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Lst>
  <p:notesMasterIdLst>
    <p:notesMasterId r:id="rId75"/>
  </p:notesMasterIdLst>
  <p:sldIdLst>
    <p:sldId id="368" r:id="rId12"/>
    <p:sldId id="503" r:id="rId13"/>
    <p:sldId id="511" r:id="rId14"/>
    <p:sldId id="689" r:id="rId15"/>
    <p:sldId id="504" r:id="rId16"/>
    <p:sldId id="505" r:id="rId17"/>
    <p:sldId id="694" r:id="rId18"/>
    <p:sldId id="699" r:id="rId19"/>
    <p:sldId id="506" r:id="rId20"/>
    <p:sldId id="507" r:id="rId21"/>
    <p:sldId id="510" r:id="rId22"/>
    <p:sldId id="686" r:id="rId23"/>
    <p:sldId id="508" r:id="rId24"/>
    <p:sldId id="411" r:id="rId25"/>
    <p:sldId id="440" r:id="rId26"/>
    <p:sldId id="885" r:id="rId27"/>
    <p:sldId id="682" r:id="rId28"/>
    <p:sldId id="651" r:id="rId29"/>
    <p:sldId id="655" r:id="rId30"/>
    <p:sldId id="558" r:id="rId31"/>
    <p:sldId id="653" r:id="rId32"/>
    <p:sldId id="654" r:id="rId33"/>
    <p:sldId id="656" r:id="rId34"/>
    <p:sldId id="526" r:id="rId35"/>
    <p:sldId id="596" r:id="rId36"/>
    <p:sldId id="597" r:id="rId37"/>
    <p:sldId id="598" r:id="rId38"/>
    <p:sldId id="599" r:id="rId39"/>
    <p:sldId id="600" r:id="rId40"/>
    <p:sldId id="601" r:id="rId41"/>
    <p:sldId id="602" r:id="rId42"/>
    <p:sldId id="603" r:id="rId43"/>
    <p:sldId id="606" r:id="rId44"/>
    <p:sldId id="607" r:id="rId45"/>
    <p:sldId id="582" r:id="rId46"/>
    <p:sldId id="525" r:id="rId47"/>
    <p:sldId id="556" r:id="rId48"/>
    <p:sldId id="559" r:id="rId49"/>
    <p:sldId id="681" r:id="rId50"/>
    <p:sldId id="419" r:id="rId51"/>
    <p:sldId id="436" r:id="rId52"/>
    <p:sldId id="702" r:id="rId53"/>
    <p:sldId id="703" r:id="rId54"/>
    <p:sldId id="430" r:id="rId55"/>
    <p:sldId id="886" r:id="rId56"/>
    <p:sldId id="657" r:id="rId57"/>
    <p:sldId id="658" r:id="rId58"/>
    <p:sldId id="659" r:id="rId59"/>
    <p:sldId id="660" r:id="rId60"/>
    <p:sldId id="661" r:id="rId61"/>
    <p:sldId id="662" r:id="rId62"/>
    <p:sldId id="663" r:id="rId63"/>
    <p:sldId id="664" r:id="rId64"/>
    <p:sldId id="665" r:id="rId65"/>
    <p:sldId id="666" r:id="rId66"/>
    <p:sldId id="667" r:id="rId67"/>
    <p:sldId id="668" r:id="rId68"/>
    <p:sldId id="669" r:id="rId69"/>
    <p:sldId id="670" r:id="rId70"/>
    <p:sldId id="671" r:id="rId71"/>
    <p:sldId id="672" r:id="rId72"/>
    <p:sldId id="673" r:id="rId73"/>
    <p:sldId id="674" r:id="rId74"/>
  </p:sldIdLst>
  <p:sldSz cx="9144000" cy="6858000" type="screen4x3"/>
  <p:notesSz cx="6858000" cy="9144000"/>
  <p:custDataLst>
    <p:tags r:id="rId7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44"/>
    <p:restoredTop sz="94660"/>
  </p:normalViewPr>
  <p:slideViewPr>
    <p:cSldViewPr showGuides="1">
      <p:cViewPr>
        <p:scale>
          <a:sx n="75" d="100"/>
          <a:sy n="75" d="100"/>
        </p:scale>
        <p:origin x="-1458" y="-72"/>
      </p:cViewPr>
      <p:guideLst>
        <p:guide orient="horz" pos="2084"/>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tags" Target="tags/tag1.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0.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82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1972"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7782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7783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83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altLang="zh-CN" sz="1200" dirty="0"/>
              <a:pPr lvl="0" algn="r" eaLnBrk="1" hangingPunct="1"/>
              <a:t>‹#›</a:t>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pPr lvl="0" algn="r" eaLnBrk="1" hangingPunct="1"/>
              <a:t>62</a:t>
            </a:fld>
            <a:endParaRPr lang="en-US" altLang="zh-CN" sz="1200" dirty="0"/>
          </a:p>
        </p:txBody>
      </p:sp>
      <p:sp>
        <p:nvSpPr>
          <p:cNvPr id="224259" name="Rectangle 2"/>
          <p:cNvSpPr>
            <a:spLocks noGrp="1" noRot="1" noChangeAspect="1" noTextEdit="1"/>
          </p:cNvSpPr>
          <p:nvPr>
            <p:ph type="sldImg"/>
          </p:nvPr>
        </p:nvSpPr>
        <p:spPr/>
      </p:sp>
      <p:sp>
        <p:nvSpPr>
          <p:cNvPr id="224260" name="Rectangle 3"/>
          <p:cNvSpPr>
            <a:spLocks noGrp="1"/>
          </p:cNvSpPr>
          <p:nvPr>
            <p:ph type="body" idx="1"/>
          </p:nvPr>
        </p:nvSpPr>
        <p:spPr/>
        <p:txBody>
          <a:bodyPr wrap="square" lIns="91440" tIns="45720" rIns="91440" bIns="45720" anchor="t"/>
          <a:lstStyle/>
          <a:p>
            <a:pPr lvl="0" eaLnBrk="1" hangingPunct="1">
              <a:lnSpc>
                <a:spcPct val="80000"/>
              </a:lnSpc>
            </a:pPr>
            <a:r>
              <a:rPr lang="en-US" altLang="zh-CN" sz="800" b="1" dirty="0"/>
              <a:t>“</a:t>
            </a:r>
            <a:r>
              <a:rPr lang="zh-CN" altLang="en-US" sz="800" b="1" dirty="0"/>
              <a:t>师生公案”折射高校研究生教育现状</a:t>
            </a:r>
            <a:endParaRPr lang="zh-CN" altLang="en-US" sz="800" dirty="0"/>
          </a:p>
          <a:p>
            <a:pPr lvl="0" eaLnBrk="1" hangingPunct="1">
              <a:lnSpc>
                <a:spcPct val="80000"/>
              </a:lnSpc>
            </a:pPr>
            <a:r>
              <a:rPr lang="zh-CN" altLang="en-US" sz="800" dirty="0"/>
              <a:t>不管最终事情如何解决，在不少人看来，比起表面的“无端嘲讽”与“公开断绝关系”，更有意味的是这一段“师生公案”折射出来的高校研究生教育现状。据一位大学教授介绍，高校导师与学生师生关系的确立，各大学、院系会略有不同，有分配与双选两种机制。</a:t>
            </a:r>
          </a:p>
          <a:p>
            <a:pPr lvl="0" eaLnBrk="1" hangingPunct="1">
              <a:lnSpc>
                <a:spcPct val="80000"/>
              </a:lnSpc>
            </a:pPr>
            <a:r>
              <a:rPr lang="zh-CN" altLang="en-US" sz="800" dirty="0"/>
              <a:t>“但正常情况下，不论出自于哪一种，特别是由于学术态度不相融洽造成的师生更换，是正常的。但这种更换，是平和地在院系内部进行，是正常的教学行为，几乎不会成为公共事件。”该教授称。</a:t>
            </a:r>
          </a:p>
          <a:p>
            <a:pPr lvl="0" eaLnBrk="1" hangingPunct="1">
              <a:lnSpc>
                <a:spcPct val="80000"/>
              </a:lnSpc>
            </a:pPr>
            <a:r>
              <a:rPr lang="zh-CN" altLang="en-US" sz="800" dirty="0"/>
              <a:t>这次的“断绝关系”，让这类师生的情况更换出现了例外。肖鹰分析，以孙家洲教授的执教资历，不会不知道研究生培养中的常规师生更换机制。师生学术旨趣不合，做相应调整，是有利于学生培养的。但是，令人遗憾的是，孙教授却在不走研究生培养程序的前提下急迫处置，把研究生培养中的常态事务恶化为教学危机。</a:t>
            </a:r>
          </a:p>
          <a:p>
            <a:pPr lvl="0" eaLnBrk="1" hangingPunct="1">
              <a:lnSpc>
                <a:spcPct val="80000"/>
              </a:lnSpc>
            </a:pPr>
            <a:r>
              <a:rPr lang="zh-CN" altLang="en-US" sz="800" dirty="0"/>
              <a:t>由于事件中提到的阎步克、韩树峰等教授确为当今史学界权威人物，因此亦有人猜测，有些学术圈内斗严重且存有门户之见，孙家洲“断绝关系”一事便有可能成为佐证：避免因郝相赫的言论惹上麻烦，“开罪”学术权威。现在的学界似乎很江湖，有评论者说。</a:t>
            </a:r>
          </a:p>
          <a:p>
            <a:pPr lvl="0" eaLnBrk="1" hangingPunct="1">
              <a:lnSpc>
                <a:spcPct val="80000"/>
              </a:lnSpc>
            </a:pPr>
            <a:r>
              <a:rPr lang="zh-CN" altLang="en-US" sz="800" dirty="0"/>
              <a:t>“据孙家洲教授公开信称，在他发表公开信之前，郝相赫已删除了‘狂言’。这是学生纠错的表现，导师应当给予善意理解，但孙教授仍然坚持‘决生’，而且向学界公开表示‘极其震怒’的态度。孙教授处置此事如此激烈，令人很难相信是在维护学术道义，而不是竭力避免冒犯‘权威尊严’。孙教授不应有的过激表现，也许出于学术界日益畸形化的‘人际关系’的压力。”肖鹰称。</a:t>
            </a:r>
          </a:p>
          <a:p>
            <a:pPr lvl="0" eaLnBrk="1" hangingPunct="1">
              <a:lnSpc>
                <a:spcPct val="80000"/>
              </a:lnSpc>
            </a:pPr>
            <a:r>
              <a:rPr lang="zh-CN" altLang="en-US" sz="800" dirty="0"/>
              <a:t>研究生培养的核心目标，是培养具有独立研究能力的学术人才。培养研究生具有学术批评勇气和学术争议热情，是研究生教育的应有之义。单从文史类研究生学习来说，肖鹰介绍，常规学习分为自我阅读与学术讨论两部分。研究生不仅要深入研读经典学术著作和前辈学术成果，而且要树立问题意识和质疑精神。正常的研究生教育，学术争议，包括师生之间的学术争议，不仅是难以避免的，而且是应当悉心培养和维护的。</a:t>
            </a:r>
          </a:p>
          <a:p>
            <a:pPr lvl="0" eaLnBrk="1" hangingPunct="1">
              <a:lnSpc>
                <a:spcPct val="80000"/>
              </a:lnSpc>
            </a:pPr>
            <a:r>
              <a:rPr lang="zh-CN" altLang="en-US" sz="800" dirty="0"/>
              <a:t>“但在当下学界，批评争议的气氛是越来越淡薄了，日益浓烈的是自夸和叫好，因此异议和批评，不仅特别容易刺激和冒犯当事人，而且也多被圈内人视为格格不入的异端和另类。”肖鹰认为，孙家洲教授对郝相赫同学否定前辈学术地位“极其震怒”，将该生认定为“狂徒”，应当说这是当下中国学界整体缺少学术研讨精神和学术批评气氛辐射到了师生关系中。显然，因为缺少师生平等的学术争议意识，孙教授才会对学生敢于藏否自己首肯的权威学人感到“忍无可忍”。</a:t>
            </a:r>
            <a:endParaRPr lang="zh-CN" altLang="en-US" sz="800" b="1" dirty="0"/>
          </a:p>
          <a:p>
            <a:pPr lvl="0" eaLnBrk="1" hangingPunct="1">
              <a:lnSpc>
                <a:spcPct val="80000"/>
              </a:lnSpc>
            </a:pPr>
            <a:r>
              <a:rPr lang="zh-CN" altLang="en-US" sz="800" b="1" dirty="0"/>
              <a:t>有关“师承关系大讨论”的余声</a:t>
            </a:r>
            <a:endParaRPr lang="zh-CN" altLang="en-US" sz="800" dirty="0"/>
          </a:p>
          <a:p>
            <a:pPr lvl="0" eaLnBrk="1" hangingPunct="1">
              <a:lnSpc>
                <a:spcPct val="80000"/>
              </a:lnSpc>
            </a:pPr>
            <a:r>
              <a:rPr lang="zh-CN" altLang="en-US" sz="800" dirty="0"/>
              <a:t>后来，在当事人双方均几乎保持沉默的情况下，“师生公案”仍在网上引发更大范围的讨论，话题涉及近代引入的西方教育制度乃至中国传统的师承关系。研究生小陈就认为，人大“断绝师生关系”事件，从某种程度上说，也可算作是近代西方教育制度引入后，与中国传统观念中“师徒父子”关系的冲突导致。</a:t>
            </a:r>
          </a:p>
          <a:p>
            <a:pPr lvl="0" eaLnBrk="1" hangingPunct="1">
              <a:lnSpc>
                <a:spcPct val="80000"/>
              </a:lnSpc>
            </a:pPr>
            <a:r>
              <a:rPr lang="zh-CN" altLang="en-US" sz="800" dirty="0"/>
              <a:t>“来学校读研，是交了学费的，涉及教育责任问题；而传统的师徒关系是旧时的一种社交关系。基本上，目前中国的研究生教育还处于传统师徒和教学关系的融合阶段。”小陈半开玩笑地说，“这个事件，就是一个较真的老师和一个比较‘作’的学生之间的撕扯，并在互联网时代被看客放大了。”</a:t>
            </a:r>
          </a:p>
          <a:p>
            <a:pPr lvl="0" eaLnBrk="1" hangingPunct="1">
              <a:lnSpc>
                <a:spcPct val="80000"/>
              </a:lnSpc>
            </a:pPr>
            <a:r>
              <a:rPr lang="zh-CN" altLang="en-US" sz="800" dirty="0"/>
              <a:t>小陈所说的“旧时师徒父子关系”，在当今学界似乎也并未根绝。一位不愿具名的研究生说，确定导师后，学生一般都会找时间去“拜见”，这里边固然有礼貌的成分，但在某些研究领域，也多少带有些许划分学术门派的意味。</a:t>
            </a:r>
          </a:p>
          <a:p>
            <a:pPr lvl="0" eaLnBrk="1" hangingPunct="1">
              <a:lnSpc>
                <a:spcPct val="80000"/>
              </a:lnSpc>
            </a:pPr>
            <a:r>
              <a:rPr lang="zh-CN" altLang="en-US" sz="800" dirty="0"/>
              <a:t>面对研究生培养过程中产生的问题，导师究竟应该如何自处？“学界一些领域，导师没有担当，学术上唯权威是重，恪守门户之见，这样的状态，可能不可说不严重。”肖鹰颇为担忧地表示，孙家洲本次的态度，让人看到中国研究生教育中封建家长式的师生意识的浓重阴影。所谓“断绝师生关系”实质上是以“清理门户”的宗法准则对待自己视为异己、另类的学生。“做教授指导学生，不是做师父收私家门徒，现代正常的师生关系，是亦师亦友，是学术道路上的异代同行者”。</a:t>
            </a:r>
          </a:p>
          <a:p>
            <a:pPr lvl="0" eaLnBrk="1" hangingPunct="1">
              <a:lnSpc>
                <a:spcPct val="80000"/>
              </a:lnSpc>
            </a:pPr>
            <a:r>
              <a:rPr lang="zh-CN" altLang="en-US" sz="800" dirty="0"/>
              <a:t>某种程度上，有争议更能碰撞出思想的火花，师生学术发展才更有生气和动力。“在研究生教育中，导师不仅应当做一个勤恳的教导者，同时也应当是一个懂得倾听学生意见的合作者。学海无涯，导师无论多么博学和权威，相对于学生，并不是知识和思想的绝对拥有者。导师倾听学生意见，不仅是深化教学的需要，而且也是导师保持学术创新机能的需要。”</a:t>
            </a:r>
          </a:p>
          <a:p>
            <a:pPr lvl="0" eaLnBrk="1" hangingPunct="1">
              <a:lnSpc>
                <a:spcPct val="80000"/>
              </a:lnSpc>
            </a:pPr>
            <a:r>
              <a:rPr lang="zh-CN" altLang="en-US" sz="800" dirty="0"/>
              <a:t>“学生轻狂不可怕，可怕的是我们培养的学生唯唯诺诺、虚伪欺诈。以培养未来的学术人才计，我们要引导和鼓励学生树立‘独立之精神，自由之思想’。唯其如此，中国教育和中国学术才可望振兴之日。”肖鹰说。</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pPr lvl="0" algn="r" eaLnBrk="1" hangingPunct="1"/>
              <a:t>63</a:t>
            </a:fld>
            <a:endParaRPr lang="en-US" altLang="zh-CN" sz="1200" dirty="0"/>
          </a:p>
        </p:txBody>
      </p:sp>
      <p:sp>
        <p:nvSpPr>
          <p:cNvPr id="225283" name="Rectangle 2"/>
          <p:cNvSpPr>
            <a:spLocks noGrp="1" noRot="1" noChangeAspect="1" noTextEdit="1"/>
          </p:cNvSpPr>
          <p:nvPr>
            <p:ph type="sldImg"/>
          </p:nvPr>
        </p:nvSpPr>
        <p:spPr/>
      </p:sp>
      <p:sp>
        <p:nvSpPr>
          <p:cNvPr id="225284" name="Rectangle 3"/>
          <p:cNvSpPr>
            <a:spLocks noGrp="1"/>
          </p:cNvSpPr>
          <p:nvPr>
            <p:ph type="body" idx="1"/>
          </p:nvPr>
        </p:nvSpPr>
        <p:spPr/>
        <p:txBody>
          <a:bodyPr wrap="square" lIns="91440" tIns="45720" rIns="91440" bIns="45720" anchor="t"/>
          <a:lstStyle/>
          <a:p>
            <a:pPr lvl="0" eaLnBrk="1" hangingPunct="1">
              <a:lnSpc>
                <a:spcPct val="80000"/>
              </a:lnSpc>
            </a:pPr>
            <a:r>
              <a:rPr lang="en-US" altLang="zh-CN" sz="800" b="1" dirty="0"/>
              <a:t>“</a:t>
            </a:r>
            <a:r>
              <a:rPr lang="zh-CN" altLang="en-US" sz="800" b="1" dirty="0"/>
              <a:t>师生公案”折射高校研究生教育现状</a:t>
            </a:r>
            <a:endParaRPr lang="zh-CN" altLang="en-US" sz="800" dirty="0"/>
          </a:p>
          <a:p>
            <a:pPr lvl="0" eaLnBrk="1" hangingPunct="1">
              <a:lnSpc>
                <a:spcPct val="80000"/>
              </a:lnSpc>
            </a:pPr>
            <a:r>
              <a:rPr lang="zh-CN" altLang="en-US" sz="800" dirty="0"/>
              <a:t>不管最终事情如何解决，在不少人看来，比起表面的“无端嘲讽”与“公开断绝关系”，更有意味的是这一段“师生公案”折射出来的高校研究生教育现状。据一位大学教授介绍，高校导师与学生师生关系的确立，各大学、院系会略有不同，有分配与双选两种机制。</a:t>
            </a:r>
          </a:p>
          <a:p>
            <a:pPr lvl="0" eaLnBrk="1" hangingPunct="1">
              <a:lnSpc>
                <a:spcPct val="80000"/>
              </a:lnSpc>
            </a:pPr>
            <a:r>
              <a:rPr lang="zh-CN" altLang="en-US" sz="800" dirty="0"/>
              <a:t>“但正常情况下，不论出自于哪一种，特别是由于学术态度不相融洽造成的师生更换，是正常的。但这种更换，是平和地在院系内部进行，是正常的教学行为，几乎不会成为公共事件。”该教授称。</a:t>
            </a:r>
          </a:p>
          <a:p>
            <a:pPr lvl="0" eaLnBrk="1" hangingPunct="1">
              <a:lnSpc>
                <a:spcPct val="80000"/>
              </a:lnSpc>
            </a:pPr>
            <a:r>
              <a:rPr lang="zh-CN" altLang="en-US" sz="800" dirty="0"/>
              <a:t>这次的“断绝关系”，让这类师生的情况更换出现了例外。肖鹰分析，以孙家洲教授的执教资历，不会不知道研究生培养中的常规师生更换机制。师生学术旨趣不合，做相应调整，是有利于学生培养的。但是，令人遗憾的是，孙教授却在不走研究生培养程序的前提下急迫处置，把研究生培养中的常态事务恶化为教学危机。</a:t>
            </a:r>
          </a:p>
          <a:p>
            <a:pPr lvl="0" eaLnBrk="1" hangingPunct="1">
              <a:lnSpc>
                <a:spcPct val="80000"/>
              </a:lnSpc>
            </a:pPr>
            <a:r>
              <a:rPr lang="zh-CN" altLang="en-US" sz="800" dirty="0"/>
              <a:t>由于事件中提到的阎步克、韩树峰等教授确为当今史学界权威人物，因此亦有人猜测，有些学术圈内斗严重且存有门户之见，孙家洲“断绝关系”一事便有可能成为佐证：避免因郝相赫的言论惹上麻烦，“开罪”学术权威。现在的学界似乎很江湖，有评论者说。</a:t>
            </a:r>
          </a:p>
          <a:p>
            <a:pPr lvl="0" eaLnBrk="1" hangingPunct="1">
              <a:lnSpc>
                <a:spcPct val="80000"/>
              </a:lnSpc>
            </a:pPr>
            <a:r>
              <a:rPr lang="zh-CN" altLang="en-US" sz="800" dirty="0"/>
              <a:t>“据孙家洲教授公开信称，在他发表公开信之前，郝相赫已删除了‘狂言’。这是学生纠错的表现，导师应当给予善意理解，但孙教授仍然坚持‘决生’，而且向学界公开表示‘极其震怒’的态度。孙教授处置此事如此激烈，令人很难相信是在维护学术道义，而不是竭力避免冒犯‘权威尊严’。孙教授不应有的过激表现，也许出于学术界日益畸形化的‘人际关系’的压力。”肖鹰称。</a:t>
            </a:r>
          </a:p>
          <a:p>
            <a:pPr lvl="0" eaLnBrk="1" hangingPunct="1">
              <a:lnSpc>
                <a:spcPct val="80000"/>
              </a:lnSpc>
            </a:pPr>
            <a:r>
              <a:rPr lang="zh-CN" altLang="en-US" sz="800" dirty="0"/>
              <a:t>研究生培养的核心目标，是培养具有独立研究能力的学术人才。培养研究生具有学术批评勇气和学术争议热情，是研究生教育的应有之义。单从文史类研究生学习来说，肖鹰介绍，常规学习分为自我阅读与学术讨论两部分。研究生不仅要深入研读经典学术著作和前辈学术成果，而且要树立问题意识和质疑精神。正常的研究生教育，学术争议，包括师生之间的学术争议，不仅是难以避免的，而且是应当悉心培养和维护的。</a:t>
            </a:r>
          </a:p>
          <a:p>
            <a:pPr lvl="0" eaLnBrk="1" hangingPunct="1">
              <a:lnSpc>
                <a:spcPct val="80000"/>
              </a:lnSpc>
            </a:pPr>
            <a:r>
              <a:rPr lang="zh-CN" altLang="en-US" sz="800" dirty="0"/>
              <a:t>“但在当下学界，批评争议的气氛是越来越淡薄了，日益浓烈的是自夸和叫好，因此异议和批评，不仅特别容易刺激和冒犯当事人，而且也多被圈内人视为格格不入的异端和另类。”肖鹰认为，孙家洲教授对郝相赫同学否定前辈学术地位“极其震怒”，将该生认定为“狂徒”，应当说这是当下中国学界整体缺少学术研讨精神和学术批评气氛辐射到了师生关系中。显然，因为缺少师生平等的学术争议意识，孙教授才会对学生敢于藏否自己首肯的权威学人感到“忍无可忍”。</a:t>
            </a:r>
            <a:endParaRPr lang="zh-CN" altLang="en-US" sz="800" b="1" dirty="0"/>
          </a:p>
          <a:p>
            <a:pPr lvl="0" eaLnBrk="1" hangingPunct="1">
              <a:lnSpc>
                <a:spcPct val="80000"/>
              </a:lnSpc>
            </a:pPr>
            <a:r>
              <a:rPr lang="zh-CN" altLang="en-US" sz="800" b="1" dirty="0"/>
              <a:t>有关“师承关系大讨论”的余声</a:t>
            </a:r>
            <a:endParaRPr lang="zh-CN" altLang="en-US" sz="800" dirty="0"/>
          </a:p>
          <a:p>
            <a:pPr lvl="0" eaLnBrk="1" hangingPunct="1">
              <a:lnSpc>
                <a:spcPct val="80000"/>
              </a:lnSpc>
            </a:pPr>
            <a:r>
              <a:rPr lang="zh-CN" altLang="en-US" sz="800" dirty="0"/>
              <a:t>后来，在当事人双方均几乎保持沉默的情况下，“师生公案”仍在网上引发更大范围的讨论，话题涉及近代引入的西方教育制度乃至中国传统的师承关系。研究生小陈就认为，人大“断绝师生关系”事件，从某种程度上说，也可算作是近代西方教育制度引入后，与中国传统观念中“师徒父子”关系的冲突导致。</a:t>
            </a:r>
          </a:p>
          <a:p>
            <a:pPr lvl="0" eaLnBrk="1" hangingPunct="1">
              <a:lnSpc>
                <a:spcPct val="80000"/>
              </a:lnSpc>
            </a:pPr>
            <a:r>
              <a:rPr lang="zh-CN" altLang="en-US" sz="800" dirty="0"/>
              <a:t>“来学校读研，是交了学费的，涉及教育责任问题；而传统的师徒关系是旧时的一种社交关系。基本上，目前中国的研究生教育还处于传统师徒和教学关系的融合阶段。”小陈半开玩笑地说，“这个事件，就是一个较真的老师和一个比较‘作’的学生之间的撕扯，并在互联网时代被看客放大了。”</a:t>
            </a:r>
          </a:p>
          <a:p>
            <a:pPr lvl="0" eaLnBrk="1" hangingPunct="1">
              <a:lnSpc>
                <a:spcPct val="80000"/>
              </a:lnSpc>
            </a:pPr>
            <a:r>
              <a:rPr lang="zh-CN" altLang="en-US" sz="800" dirty="0"/>
              <a:t>小陈所说的“旧时师徒父子关系”，在当今学界似乎也并未根绝。一位不愿具名的研究生说，确定导师后，学生一般都会找时间去“拜见”，这里边固然有礼貌的成分，但在某些研究领域，也多少带有些许划分学术门派的意味。</a:t>
            </a:r>
          </a:p>
          <a:p>
            <a:pPr lvl="0" eaLnBrk="1" hangingPunct="1">
              <a:lnSpc>
                <a:spcPct val="80000"/>
              </a:lnSpc>
            </a:pPr>
            <a:r>
              <a:rPr lang="zh-CN" altLang="en-US" sz="800" dirty="0"/>
              <a:t>面对研究生培养过程中产生的问题，导师究竟应该如何自处？“学界一些领域，导师没有担当，学术上唯权威是重，恪守门户之见，这样的状态，可能不可说不严重。”肖鹰颇为担忧地表示，孙家洲本次的态度，让人看到中国研究生教育中封建家长式的师生意识的浓重阴影。所谓“断绝师生关系”实质上是以“清理门户”的宗法准则对待自己视为异己、另类的学生。“做教授指导学生，不是做师父收私家门徒，现代正常的师生关系，是亦师亦友，是学术道路上的异代同行者”。</a:t>
            </a:r>
          </a:p>
          <a:p>
            <a:pPr lvl="0" eaLnBrk="1" hangingPunct="1">
              <a:lnSpc>
                <a:spcPct val="80000"/>
              </a:lnSpc>
            </a:pPr>
            <a:r>
              <a:rPr lang="zh-CN" altLang="en-US" sz="800" dirty="0"/>
              <a:t>某种程度上，有争议更能碰撞出思想的火花，师生学术发展才更有生气和动力。“在研究生教育中，导师不仅应当做一个勤恳的教导者，同时也应当是一个懂得倾听学生意见的合作者。学海无涯，导师无论多么博学和权威，相对于学生，并不是知识和思想的绝对拥有者。导师倾听学生意见，不仅是深化教学的需要，而且也是导师保持学术创新机能的需要。”</a:t>
            </a:r>
          </a:p>
          <a:p>
            <a:pPr lvl="0" eaLnBrk="1" hangingPunct="1">
              <a:lnSpc>
                <a:spcPct val="80000"/>
              </a:lnSpc>
            </a:pPr>
            <a:r>
              <a:rPr lang="zh-CN" altLang="en-US" sz="800" dirty="0"/>
              <a:t>“学生轻狂不可怕，可怕的是我们培养的学生唯唯诺诺、虚伪欺诈。以培养未来的学术人才计，我们要引导和鼓励学生树立‘独立之精神，自由之思想’。唯其如此，中国教育和中国学术才可望振兴之日。”肖鹰说。</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2530" name="Group 2"/>
          <p:cNvGrpSpPr/>
          <p:nvPr/>
        </p:nvGrpSpPr>
        <p:grpSpPr>
          <a:xfrm>
            <a:off x="0" y="3902075"/>
            <a:ext cx="3400425" cy="2949575"/>
            <a:chOff x="0" y="2458"/>
            <a:chExt cx="2142" cy="1858"/>
          </a:xfrm>
        </p:grpSpPr>
        <p:sp>
          <p:nvSpPr>
            <p:cNvPr id="16" name="Freeform 3"/>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4"/>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5"/>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6"/>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8922" name="Rectangle 10"/>
          <p:cNvSpPr>
            <a:spLocks noGrp="1" noChangeArrowheads="1"/>
          </p:cNvSpPr>
          <p:nvPr>
            <p:ph type="ctrTitle" sz="quarter"/>
          </p:nvPr>
        </p:nvSpPr>
        <p:spPr>
          <a:xfrm>
            <a:off x="685800" y="1873250"/>
            <a:ext cx="7772400" cy="1555750"/>
          </a:xfrm>
        </p:spPr>
        <p:txBody>
          <a:bodyPr/>
          <a:lstStyle>
            <a:lvl1pPr>
              <a:defRPr sz="4800"/>
            </a:lvl1pPr>
          </a:lstStyle>
          <a:p>
            <a:r>
              <a:rPr lang="zh-CN" altLang="en-US"/>
              <a:t>单击此处编辑母版标题样式</a:t>
            </a:r>
          </a:p>
        </p:txBody>
      </p:sp>
      <p:sp>
        <p:nvSpPr>
          <p:cNvPr id="38923"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p>
        </p:txBody>
      </p:sp>
      <p:sp>
        <p:nvSpPr>
          <p:cNvPr id="23" name="Rectangle 12"/>
          <p:cNvSpPr>
            <a:spLocks noGrp="1" noChangeArrowheads="1"/>
          </p:cNvSpPr>
          <p:nvPr>
            <p:ph type="dt" sz="quarter" idx="2"/>
          </p:nvPr>
        </p:nvSpPr>
        <p:spPr bwMode="auto">
          <a:xfrm>
            <a:off x="457200" y="6248400"/>
            <a:ext cx="2133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24" name="Rectangle 13"/>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25" name="Rectangle 14"/>
          <p:cNvSpPr>
            <a:spLocks noGrp="1" noChangeArrowheads="1"/>
          </p:cNvSpPr>
          <p:nvPr>
            <p:ph type="sldNum" sz="quarter" idx="4"/>
          </p:nvPr>
        </p:nvSpPr>
        <p:spPr bwMode="auto">
          <a:xfrm>
            <a:off x="6553200" y="6248400"/>
            <a:ext cx="2133600" cy="457200"/>
          </a:xfrm>
          <a:prstGeom prst="rect">
            <a:avLst/>
          </a:prstGeom>
          <a:noFill/>
          <a:ln>
            <a:miter lim="800000"/>
          </a:ln>
        </p:spPr>
        <p:txBody>
          <a:bodyPr vert="horz" wrap="square" lIns="91440" tIns="45720" rIns="91440" bIns="45720" numCol="1" anchor="t" anchorCtr="0" compatLnSpc="1"/>
          <a:lstStyle/>
          <a:p>
            <a:pPr algn="r"/>
            <a:fld id="{9A0DB2DC-4C9A-4742-B13C-FB6460FD3503}" type="slidenum">
              <a:rPr lang="en-US" altLang="zh-CN" dirty="0">
                <a:effectLst>
                  <a:outerShdw blurRad="38100" dist="38100" dir="2700000">
                    <a:srgbClr val="000000"/>
                  </a:outerShdw>
                </a:effectLst>
              </a:rPr>
              <a:pPr algn="r"/>
              <a:t>‹#›</a:t>
            </a:fld>
            <a:endParaRPr lang="en-US" altLang="zh-CN" dirty="0">
              <a:effectLst>
                <a:outerShdw blurRad="38100" dist="38100" dir="2700000">
                  <a:srgbClr val="000000"/>
                </a:outerShdw>
              </a:effectLs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31746" name="Group 2"/>
          <p:cNvGrpSpPr/>
          <p:nvPr/>
        </p:nvGrpSpPr>
        <p:grpSpPr>
          <a:xfrm>
            <a:off x="2084388" y="296863"/>
            <a:ext cx="6823075" cy="5353050"/>
            <a:chOff x="0" y="0"/>
            <a:chExt cx="4298" cy="3372"/>
          </a:xfrm>
        </p:grpSpPr>
        <p:grpSp>
          <p:nvGrpSpPr>
            <p:cNvPr id="31752" name="Group 3"/>
            <p:cNvGrpSpPr/>
            <p:nvPr/>
          </p:nvGrpSpPr>
          <p:grpSpPr>
            <a:xfrm>
              <a:off x="881" y="414"/>
              <a:ext cx="596" cy="447"/>
              <a:chOff x="0" y="0"/>
              <a:chExt cx="768" cy="576"/>
            </a:xfrm>
          </p:grpSpPr>
          <p:sp>
            <p:nvSpPr>
              <p:cNvPr id="273"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53" name="Group 6"/>
            <p:cNvGrpSpPr/>
            <p:nvPr/>
          </p:nvGrpSpPr>
          <p:grpSpPr>
            <a:xfrm>
              <a:off x="-1" y="0"/>
              <a:ext cx="4299" cy="3371"/>
              <a:chOff x="0" y="0"/>
              <a:chExt cx="5533" cy="4340"/>
            </a:xfrm>
          </p:grpSpPr>
          <p:grpSp>
            <p:nvGrpSpPr>
              <p:cNvPr id="31769" name="Group 7"/>
              <p:cNvGrpSpPr/>
              <p:nvPr/>
            </p:nvGrpSpPr>
            <p:grpSpPr>
              <a:xfrm>
                <a:off x="0" y="0"/>
                <a:ext cx="5470" cy="4340"/>
                <a:chOff x="0" y="0"/>
                <a:chExt cx="5470" cy="4340"/>
              </a:xfrm>
            </p:grpSpPr>
            <p:grpSp>
              <p:nvGrpSpPr>
                <p:cNvPr id="31780" name="Group 8"/>
                <p:cNvGrpSpPr/>
                <p:nvPr/>
              </p:nvGrpSpPr>
              <p:grpSpPr>
                <a:xfrm>
                  <a:off x="1339" y="786"/>
                  <a:ext cx="2919" cy="2151"/>
                  <a:chOff x="0" y="0"/>
                  <a:chExt cx="2919" cy="2151"/>
                </a:xfrm>
              </p:grpSpPr>
              <p:sp>
                <p:nvSpPr>
                  <p:cNvPr id="271" name="Oval 9"/>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Oval 10"/>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1" name="Group 11"/>
                <p:cNvGrpSpPr/>
                <p:nvPr/>
              </p:nvGrpSpPr>
              <p:grpSpPr>
                <a:xfrm>
                  <a:off x="0" y="0"/>
                  <a:ext cx="5470" cy="4340"/>
                  <a:chOff x="0" y="0"/>
                  <a:chExt cx="5470" cy="4340"/>
                </a:xfrm>
              </p:grpSpPr>
              <p:grpSp>
                <p:nvGrpSpPr>
                  <p:cNvPr id="31782" name="Group 12"/>
                  <p:cNvGrpSpPr/>
                  <p:nvPr/>
                </p:nvGrpSpPr>
                <p:grpSpPr>
                  <a:xfrm>
                    <a:off x="3545" y="1502"/>
                    <a:ext cx="1257" cy="2326"/>
                    <a:chOff x="0" y="0"/>
                    <a:chExt cx="1257" cy="2326"/>
                  </a:xfrm>
                </p:grpSpPr>
                <p:sp>
                  <p:nvSpPr>
                    <p:cNvPr id="269" name="Freeform 13"/>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4"/>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3" name="Group 15"/>
                  <p:cNvGrpSpPr/>
                  <p:nvPr/>
                </p:nvGrpSpPr>
                <p:grpSpPr>
                  <a:xfrm>
                    <a:off x="2938" y="1991"/>
                    <a:ext cx="2463" cy="1332"/>
                    <a:chOff x="0" y="0"/>
                    <a:chExt cx="2463" cy="1332"/>
                  </a:xfrm>
                </p:grpSpPr>
                <p:sp>
                  <p:nvSpPr>
                    <p:cNvPr id="267" name="Freeform 16"/>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8" name="Freeform 17"/>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4" name="Group 18"/>
                  <p:cNvGrpSpPr/>
                  <p:nvPr/>
                </p:nvGrpSpPr>
                <p:grpSpPr>
                  <a:xfrm>
                    <a:off x="2971" y="1804"/>
                    <a:ext cx="2477" cy="1064"/>
                    <a:chOff x="0" y="0"/>
                    <a:chExt cx="2477" cy="1064"/>
                  </a:xfrm>
                </p:grpSpPr>
                <p:sp>
                  <p:nvSpPr>
                    <p:cNvPr id="265" name="Freeform 19"/>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20"/>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5" name="Group 21"/>
                  <p:cNvGrpSpPr/>
                  <p:nvPr/>
                </p:nvGrpSpPr>
                <p:grpSpPr>
                  <a:xfrm>
                    <a:off x="2998" y="1608"/>
                    <a:ext cx="2472" cy="927"/>
                    <a:chOff x="0" y="0"/>
                    <a:chExt cx="2472" cy="927"/>
                  </a:xfrm>
                </p:grpSpPr>
                <p:sp>
                  <p:nvSpPr>
                    <p:cNvPr id="263" name="Freeform 22"/>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23"/>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6" name="Group 24"/>
                  <p:cNvGrpSpPr/>
                  <p:nvPr/>
                </p:nvGrpSpPr>
                <p:grpSpPr>
                  <a:xfrm>
                    <a:off x="3032" y="1386"/>
                    <a:ext cx="2342" cy="657"/>
                    <a:chOff x="0" y="0"/>
                    <a:chExt cx="2342" cy="657"/>
                  </a:xfrm>
                </p:grpSpPr>
                <p:sp>
                  <p:nvSpPr>
                    <p:cNvPr id="261" name="Freeform 25"/>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26"/>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7" name="Group 27"/>
                  <p:cNvGrpSpPr/>
                  <p:nvPr/>
                </p:nvGrpSpPr>
                <p:grpSpPr>
                  <a:xfrm>
                    <a:off x="3057" y="1241"/>
                    <a:ext cx="2150" cy="343"/>
                    <a:chOff x="0" y="0"/>
                    <a:chExt cx="2150" cy="343"/>
                  </a:xfrm>
                </p:grpSpPr>
                <p:sp>
                  <p:nvSpPr>
                    <p:cNvPr id="259" name="Freeform 28"/>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29"/>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8" name="Group 30"/>
                  <p:cNvGrpSpPr/>
                  <p:nvPr/>
                </p:nvGrpSpPr>
                <p:grpSpPr>
                  <a:xfrm>
                    <a:off x="3012" y="889"/>
                    <a:ext cx="1879" cy="427"/>
                    <a:chOff x="0" y="0"/>
                    <a:chExt cx="1879" cy="427"/>
                  </a:xfrm>
                </p:grpSpPr>
                <p:sp>
                  <p:nvSpPr>
                    <p:cNvPr id="257" name="Freeform 31"/>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32"/>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89" name="Group 33"/>
                  <p:cNvGrpSpPr/>
                  <p:nvPr/>
                </p:nvGrpSpPr>
                <p:grpSpPr>
                  <a:xfrm>
                    <a:off x="711" y="1625"/>
                    <a:ext cx="1257" cy="2325"/>
                    <a:chOff x="0" y="0"/>
                    <a:chExt cx="1257" cy="2325"/>
                  </a:xfrm>
                </p:grpSpPr>
                <p:sp>
                  <p:nvSpPr>
                    <p:cNvPr id="255" name="Freeform 34"/>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35"/>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0" name="Group 36"/>
                  <p:cNvGrpSpPr/>
                  <p:nvPr/>
                </p:nvGrpSpPr>
                <p:grpSpPr>
                  <a:xfrm>
                    <a:off x="69" y="2168"/>
                    <a:ext cx="2463" cy="1332"/>
                    <a:chOff x="0" y="0"/>
                    <a:chExt cx="2463" cy="1332"/>
                  </a:xfrm>
                </p:grpSpPr>
                <p:sp>
                  <p:nvSpPr>
                    <p:cNvPr id="253" name="Freeform 37"/>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Freeform 38"/>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1" name="Group 39"/>
                  <p:cNvGrpSpPr/>
                  <p:nvPr/>
                </p:nvGrpSpPr>
                <p:grpSpPr>
                  <a:xfrm>
                    <a:off x="22" y="1981"/>
                    <a:ext cx="2477" cy="1064"/>
                    <a:chOff x="0" y="0"/>
                    <a:chExt cx="2477" cy="1064"/>
                  </a:xfrm>
                </p:grpSpPr>
                <p:sp>
                  <p:nvSpPr>
                    <p:cNvPr id="251" name="Freeform 40"/>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 name="Freeform 41"/>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2" name="Group 42"/>
                  <p:cNvGrpSpPr/>
                  <p:nvPr/>
                </p:nvGrpSpPr>
                <p:grpSpPr>
                  <a:xfrm>
                    <a:off x="0" y="1785"/>
                    <a:ext cx="2472" cy="927"/>
                    <a:chOff x="0" y="0"/>
                    <a:chExt cx="2472" cy="927"/>
                  </a:xfrm>
                </p:grpSpPr>
                <p:sp>
                  <p:nvSpPr>
                    <p:cNvPr id="249" name="Freeform 43"/>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0" name="Freeform 44"/>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3" name="Group 45"/>
                  <p:cNvGrpSpPr/>
                  <p:nvPr/>
                </p:nvGrpSpPr>
                <p:grpSpPr>
                  <a:xfrm>
                    <a:off x="96" y="1563"/>
                    <a:ext cx="2342" cy="657"/>
                    <a:chOff x="0" y="0"/>
                    <a:chExt cx="2342" cy="657"/>
                  </a:xfrm>
                </p:grpSpPr>
                <p:sp>
                  <p:nvSpPr>
                    <p:cNvPr id="247" name="Freeform 46"/>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8" name="Freeform 47"/>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4" name="Group 48"/>
                  <p:cNvGrpSpPr/>
                  <p:nvPr/>
                </p:nvGrpSpPr>
                <p:grpSpPr>
                  <a:xfrm>
                    <a:off x="263" y="1418"/>
                    <a:ext cx="2150" cy="343"/>
                    <a:chOff x="0" y="0"/>
                    <a:chExt cx="2150" cy="343"/>
                  </a:xfrm>
                </p:grpSpPr>
                <p:sp>
                  <p:nvSpPr>
                    <p:cNvPr id="245" name="Freeform 49"/>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6" name="Freeform 50"/>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5" name="Group 51"/>
                  <p:cNvGrpSpPr/>
                  <p:nvPr/>
                </p:nvGrpSpPr>
                <p:grpSpPr>
                  <a:xfrm>
                    <a:off x="579" y="1066"/>
                    <a:ext cx="1879" cy="427"/>
                    <a:chOff x="0" y="0"/>
                    <a:chExt cx="1879" cy="427"/>
                  </a:xfrm>
                </p:grpSpPr>
                <p:sp>
                  <p:nvSpPr>
                    <p:cNvPr id="243" name="Freeform 52"/>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4" name="Freeform 53"/>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6" name="Group 54"/>
                  <p:cNvGrpSpPr/>
                  <p:nvPr/>
                </p:nvGrpSpPr>
                <p:grpSpPr>
                  <a:xfrm>
                    <a:off x="690" y="871"/>
                    <a:ext cx="1850" cy="554"/>
                    <a:chOff x="0" y="0"/>
                    <a:chExt cx="1850" cy="554"/>
                  </a:xfrm>
                </p:grpSpPr>
                <p:sp>
                  <p:nvSpPr>
                    <p:cNvPr id="241" name="Freeform 55"/>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2" name="Freeform 56"/>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7" name="Group 57"/>
                  <p:cNvGrpSpPr/>
                  <p:nvPr/>
                </p:nvGrpSpPr>
                <p:grpSpPr>
                  <a:xfrm>
                    <a:off x="911" y="589"/>
                    <a:ext cx="1767" cy="743"/>
                    <a:chOff x="0" y="0"/>
                    <a:chExt cx="1767" cy="743"/>
                  </a:xfrm>
                </p:grpSpPr>
                <p:sp>
                  <p:nvSpPr>
                    <p:cNvPr id="239" name="Freeform 58"/>
                    <p:cNvSpPr/>
                    <p:nvPr/>
                  </p:nvSpPr>
                  <p:spPr bwMode="auto">
                    <a:xfrm rot="2028409" flipH="1">
                      <a:off x="534" y="52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 name="Freeform 59"/>
                    <p:cNvSpPr/>
                    <p:nvPr/>
                  </p:nvSpPr>
                  <p:spPr bwMode="auto">
                    <a:xfrm rot="2028409"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8" name="Group 60"/>
                  <p:cNvGrpSpPr/>
                  <p:nvPr/>
                </p:nvGrpSpPr>
                <p:grpSpPr>
                  <a:xfrm>
                    <a:off x="1120" y="300"/>
                    <a:ext cx="1693" cy="892"/>
                    <a:chOff x="0" y="0"/>
                    <a:chExt cx="1693" cy="892"/>
                  </a:xfrm>
                </p:grpSpPr>
                <p:sp>
                  <p:nvSpPr>
                    <p:cNvPr id="237" name="Freeform 61"/>
                    <p:cNvSpPr/>
                    <p:nvPr/>
                  </p:nvSpPr>
                  <p:spPr bwMode="auto">
                    <a:xfrm rot="2664423" flipH="1">
                      <a:off x="442" y="6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8" name="Freeform 62"/>
                    <p:cNvSpPr/>
                    <p:nvPr/>
                  </p:nvSpPr>
                  <p:spPr bwMode="auto">
                    <a:xfrm rot="2664423" flipH="1">
                      <a:off x="0" y="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799" name="Group 63"/>
                  <p:cNvGrpSpPr/>
                  <p:nvPr/>
                </p:nvGrpSpPr>
                <p:grpSpPr>
                  <a:xfrm>
                    <a:off x="1707" y="76"/>
                    <a:ext cx="777" cy="1511"/>
                    <a:chOff x="0" y="0"/>
                    <a:chExt cx="777" cy="1511"/>
                  </a:xfrm>
                </p:grpSpPr>
                <p:sp>
                  <p:nvSpPr>
                    <p:cNvPr id="235" name="Freeform 64"/>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6" name="Freeform 65"/>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0" name="Group 66"/>
                  <p:cNvGrpSpPr/>
                  <p:nvPr/>
                </p:nvGrpSpPr>
                <p:grpSpPr>
                  <a:xfrm>
                    <a:off x="2009" y="0"/>
                    <a:ext cx="633" cy="1533"/>
                    <a:chOff x="0" y="0"/>
                    <a:chExt cx="633" cy="1533"/>
                  </a:xfrm>
                </p:grpSpPr>
                <p:sp>
                  <p:nvSpPr>
                    <p:cNvPr id="233" name="Freeform 67"/>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 name="Freeform 68"/>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1" name="Group 69"/>
                  <p:cNvGrpSpPr/>
                  <p:nvPr/>
                </p:nvGrpSpPr>
                <p:grpSpPr>
                  <a:xfrm>
                    <a:off x="2896" y="644"/>
                    <a:ext cx="1845" cy="566"/>
                    <a:chOff x="0" y="0"/>
                    <a:chExt cx="1845" cy="566"/>
                  </a:xfrm>
                </p:grpSpPr>
                <p:sp>
                  <p:nvSpPr>
                    <p:cNvPr id="231" name="Freeform 70"/>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2" name="Freeform 71"/>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2" name="Group 72"/>
                  <p:cNvGrpSpPr/>
                  <p:nvPr/>
                </p:nvGrpSpPr>
                <p:grpSpPr>
                  <a:xfrm>
                    <a:off x="2757" y="417"/>
                    <a:ext cx="1781" cy="717"/>
                    <a:chOff x="0" y="0"/>
                    <a:chExt cx="1781" cy="717"/>
                  </a:xfrm>
                </p:grpSpPr>
                <p:sp>
                  <p:nvSpPr>
                    <p:cNvPr id="229" name="Freeform 73"/>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0" name="Freeform 74"/>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 name="Freeform 75"/>
                  <p:cNvSpPr/>
                  <p:nvPr/>
                </p:nvSpPr>
                <p:spPr bwMode="auto">
                  <a:xfrm rot="4578754" flipH="1">
                    <a:off x="2174" y="948"/>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5" name="Freeform 76"/>
                  <p:cNvSpPr/>
                  <p:nvPr/>
                </p:nvSpPr>
                <p:spPr bwMode="auto">
                  <a:xfrm rot="4578754" flipH="1">
                    <a:off x="2198"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1805" name="Group 77"/>
                  <p:cNvGrpSpPr/>
                  <p:nvPr/>
                </p:nvGrpSpPr>
                <p:grpSpPr>
                  <a:xfrm>
                    <a:off x="2874" y="12"/>
                    <a:ext cx="639" cy="1521"/>
                    <a:chOff x="0" y="-1"/>
                    <a:chExt cx="639" cy="1521"/>
                  </a:xfrm>
                </p:grpSpPr>
                <p:sp>
                  <p:nvSpPr>
                    <p:cNvPr id="227" name="Freeform 78"/>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8" name="Freeform 79"/>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6" name="Group 80"/>
                  <p:cNvGrpSpPr/>
                  <p:nvPr/>
                </p:nvGrpSpPr>
                <p:grpSpPr>
                  <a:xfrm>
                    <a:off x="3008" y="134"/>
                    <a:ext cx="1016" cy="1464"/>
                    <a:chOff x="0" y="-1"/>
                    <a:chExt cx="1016" cy="1464"/>
                  </a:xfrm>
                </p:grpSpPr>
                <p:sp>
                  <p:nvSpPr>
                    <p:cNvPr id="225" name="Freeform 81"/>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 name="Freeform 82"/>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7" name="Group 83"/>
                  <p:cNvGrpSpPr/>
                  <p:nvPr/>
                </p:nvGrpSpPr>
                <p:grpSpPr>
                  <a:xfrm>
                    <a:off x="2804" y="3"/>
                    <a:ext cx="243" cy="1449"/>
                    <a:chOff x="0" y="-1"/>
                    <a:chExt cx="243" cy="1449"/>
                  </a:xfrm>
                </p:grpSpPr>
                <p:sp>
                  <p:nvSpPr>
                    <p:cNvPr id="223" name="Freeform 84"/>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4" name="Freeform 85"/>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8" name="Group 86"/>
                  <p:cNvGrpSpPr/>
                  <p:nvPr/>
                </p:nvGrpSpPr>
                <p:grpSpPr>
                  <a:xfrm>
                    <a:off x="1017" y="1741"/>
                    <a:ext cx="1085" cy="2449"/>
                    <a:chOff x="0" y="0"/>
                    <a:chExt cx="1085" cy="2449"/>
                  </a:xfrm>
                </p:grpSpPr>
                <p:sp>
                  <p:nvSpPr>
                    <p:cNvPr id="221" name="Freeform 87"/>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2" name="Freeform 88"/>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09" name="Group 89"/>
                  <p:cNvGrpSpPr/>
                  <p:nvPr/>
                </p:nvGrpSpPr>
                <p:grpSpPr>
                  <a:xfrm>
                    <a:off x="1529" y="1908"/>
                    <a:ext cx="766" cy="2373"/>
                    <a:chOff x="0" y="0"/>
                    <a:chExt cx="766" cy="2373"/>
                  </a:xfrm>
                </p:grpSpPr>
                <p:sp>
                  <p:nvSpPr>
                    <p:cNvPr id="219" name="Freeform 90"/>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 name="Freeform 91"/>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10" name="Group 92"/>
                  <p:cNvGrpSpPr/>
                  <p:nvPr/>
                </p:nvGrpSpPr>
                <p:grpSpPr>
                  <a:xfrm rot="88588">
                    <a:off x="2061" y="1962"/>
                    <a:ext cx="458" cy="2328"/>
                    <a:chOff x="0" y="0"/>
                    <a:chExt cx="491" cy="2603"/>
                  </a:xfrm>
                </p:grpSpPr>
                <p:sp>
                  <p:nvSpPr>
                    <p:cNvPr id="217" name="Freeform 93"/>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 name="Freeform 94"/>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11" name="Group 95"/>
                  <p:cNvGrpSpPr/>
                  <p:nvPr/>
                </p:nvGrpSpPr>
                <p:grpSpPr>
                  <a:xfrm>
                    <a:off x="3408" y="1689"/>
                    <a:ext cx="1124" cy="2425"/>
                    <a:chOff x="0" y="0"/>
                    <a:chExt cx="1124" cy="2425"/>
                  </a:xfrm>
                </p:grpSpPr>
                <p:sp>
                  <p:nvSpPr>
                    <p:cNvPr id="215" name="Freeform 96"/>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 name="Freeform 97"/>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12" name="Group 98"/>
                  <p:cNvGrpSpPr/>
                  <p:nvPr/>
                </p:nvGrpSpPr>
                <p:grpSpPr>
                  <a:xfrm>
                    <a:off x="3255" y="1837"/>
                    <a:ext cx="882" cy="2426"/>
                    <a:chOff x="0" y="-1"/>
                    <a:chExt cx="882" cy="2426"/>
                  </a:xfrm>
                </p:grpSpPr>
                <p:sp>
                  <p:nvSpPr>
                    <p:cNvPr id="213" name="Freeform 99"/>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 name="Freeform 100"/>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13" name="Group 101"/>
                  <p:cNvGrpSpPr/>
                  <p:nvPr/>
                </p:nvGrpSpPr>
                <p:grpSpPr>
                  <a:xfrm>
                    <a:off x="3080" y="1955"/>
                    <a:ext cx="619" cy="2385"/>
                    <a:chOff x="0" y="0"/>
                    <a:chExt cx="619" cy="2385"/>
                  </a:xfrm>
                </p:grpSpPr>
                <p:sp>
                  <p:nvSpPr>
                    <p:cNvPr id="211" name="Freeform 102"/>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 name="Freeform 103"/>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14" name="Group 104"/>
                  <p:cNvGrpSpPr/>
                  <p:nvPr/>
                </p:nvGrpSpPr>
                <p:grpSpPr>
                  <a:xfrm>
                    <a:off x="2893" y="2073"/>
                    <a:ext cx="405" cy="2219"/>
                    <a:chOff x="0" y="0"/>
                    <a:chExt cx="405" cy="2219"/>
                  </a:xfrm>
                </p:grpSpPr>
                <p:sp>
                  <p:nvSpPr>
                    <p:cNvPr id="209" name="Freeform 105"/>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 name="Freeform 106"/>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815" name="Group 107"/>
                  <p:cNvGrpSpPr/>
                  <p:nvPr/>
                </p:nvGrpSpPr>
                <p:grpSpPr>
                  <a:xfrm>
                    <a:off x="2372" y="2107"/>
                    <a:ext cx="426" cy="2184"/>
                    <a:chOff x="0" y="0"/>
                    <a:chExt cx="426" cy="2184"/>
                  </a:xfrm>
                </p:grpSpPr>
                <p:sp>
                  <p:nvSpPr>
                    <p:cNvPr id="207" name="Freeform 108"/>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 name="Freeform 109"/>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31770" name="Group 110"/>
              <p:cNvGrpSpPr/>
              <p:nvPr/>
            </p:nvGrpSpPr>
            <p:grpSpPr>
              <a:xfrm>
                <a:off x="74" y="313"/>
                <a:ext cx="5459" cy="3667"/>
                <a:chOff x="0" y="0"/>
                <a:chExt cx="5459" cy="3667"/>
              </a:xfrm>
            </p:grpSpPr>
            <p:grpSp>
              <p:nvGrpSpPr>
                <p:cNvPr id="31771" name="Group 111"/>
                <p:cNvGrpSpPr/>
                <p:nvPr/>
              </p:nvGrpSpPr>
              <p:grpSpPr>
                <a:xfrm>
                  <a:off x="0" y="0"/>
                  <a:ext cx="5459" cy="3667"/>
                  <a:chOff x="0" y="0"/>
                  <a:chExt cx="5459" cy="3667"/>
                </a:xfrm>
              </p:grpSpPr>
              <p:sp>
                <p:nvSpPr>
                  <p:cNvPr id="164" name="Arc 112"/>
                  <p:cNvSpPr/>
                  <p:nvPr/>
                </p:nvSpPr>
                <p:spPr bwMode="auto">
                  <a:xfrm flipV="1">
                    <a:off x="2892" y="143"/>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5" name="Arc 113"/>
                  <p:cNvSpPr/>
                  <p:nvPr/>
                </p:nvSpPr>
                <p:spPr bwMode="auto">
                  <a:xfrm flipH="1">
                    <a:off x="314" y="1288"/>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6" name="Arc 114"/>
                  <p:cNvSpPr/>
                  <p:nvPr/>
                </p:nvSpPr>
                <p:spPr bwMode="auto">
                  <a:xfrm>
                    <a:off x="2955" y="868"/>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Arc 115"/>
                  <p:cNvSpPr/>
                  <p:nvPr/>
                </p:nvSpPr>
                <p:spPr bwMode="auto">
                  <a:xfrm flipH="1">
                    <a:off x="0" y="500"/>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 name="Arc 116"/>
                  <p:cNvSpPr/>
                  <p:nvPr/>
                </p:nvSpPr>
                <p:spPr bwMode="auto">
                  <a:xfrm flipH="1">
                    <a:off x="716" y="0"/>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9" name="Arc 117"/>
                  <p:cNvSpPr/>
                  <p:nvPr/>
                </p:nvSpPr>
                <p:spPr bwMode="auto">
                  <a:xfrm>
                    <a:off x="2689" y="968"/>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Freeform 118"/>
                  <p:cNvSpPr/>
                  <p:nvPr/>
                </p:nvSpPr>
                <p:spPr bwMode="auto">
                  <a:xfrm flipH="1">
                    <a:off x="1726" y="125"/>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 name="Freeform 119"/>
                <p:cNvSpPr/>
                <p:nvPr/>
              </p:nvSpPr>
              <p:spPr bwMode="auto">
                <a:xfrm rot="20253369">
                  <a:off x="3206" y="121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31754" name="Group 120"/>
            <p:cNvGrpSpPr/>
            <p:nvPr/>
          </p:nvGrpSpPr>
          <p:grpSpPr>
            <a:xfrm>
              <a:off x="163" y="263"/>
              <a:ext cx="4040" cy="2966"/>
              <a:chOff x="0" y="0"/>
              <a:chExt cx="5198" cy="3818"/>
            </a:xfrm>
          </p:grpSpPr>
          <p:sp>
            <p:nvSpPr>
              <p:cNvPr id="146" name="Freeform 121"/>
              <p:cNvSpPr/>
              <p:nvPr/>
            </p:nvSpPr>
            <p:spPr bwMode="auto">
              <a:xfrm flipH="1">
                <a:off x="1724" y="204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 name="Arc 122"/>
              <p:cNvSpPr/>
              <p:nvPr/>
            </p:nvSpPr>
            <p:spPr bwMode="auto">
              <a:xfrm flipH="1">
                <a:off x="844" y="1514"/>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8" name="Arc 123"/>
              <p:cNvSpPr/>
              <p:nvPr/>
            </p:nvSpPr>
            <p:spPr bwMode="auto">
              <a:xfrm flipH="1">
                <a:off x="1056" y="1143"/>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Arc 124"/>
              <p:cNvSpPr/>
              <p:nvPr/>
            </p:nvSpPr>
            <p:spPr bwMode="auto">
              <a:xfrm flipH="1">
                <a:off x="0" y="831"/>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 name="Arc 125"/>
              <p:cNvSpPr/>
              <p:nvPr/>
            </p:nvSpPr>
            <p:spPr bwMode="auto">
              <a:xfrm>
                <a:off x="2630" y="1166"/>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 name="Arc 126"/>
              <p:cNvSpPr/>
              <p:nvPr/>
            </p:nvSpPr>
            <p:spPr bwMode="auto">
              <a:xfrm>
                <a:off x="2730" y="1155"/>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Freeform 127"/>
              <p:cNvSpPr/>
              <p:nvPr/>
            </p:nvSpPr>
            <p:spPr bwMode="auto">
              <a:xfrm>
                <a:off x="3091" y="2298"/>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 name="Freeform 128"/>
              <p:cNvSpPr/>
              <p:nvPr/>
            </p:nvSpPr>
            <p:spPr bwMode="auto">
              <a:xfrm rot="19660755" flipV="1">
                <a:off x="2336" y="1813"/>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 name="Freeform 129"/>
              <p:cNvSpPr/>
              <p:nvPr/>
            </p:nvSpPr>
            <p:spPr bwMode="auto">
              <a:xfrm flipH="1">
                <a:off x="279" y="2167"/>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Freeform 130"/>
              <p:cNvSpPr/>
              <p:nvPr/>
            </p:nvSpPr>
            <p:spPr bwMode="auto">
              <a:xfrm flipH="1">
                <a:off x="790" y="556"/>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 name="Freeform 131"/>
              <p:cNvSpPr/>
              <p:nvPr/>
            </p:nvSpPr>
            <p:spPr bwMode="auto">
              <a:xfrm>
                <a:off x="4191" y="1943"/>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7" name="Freeform 132"/>
              <p:cNvSpPr/>
              <p:nvPr/>
            </p:nvSpPr>
            <p:spPr bwMode="auto">
              <a:xfrm>
                <a:off x="3668" y="1133"/>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Freeform 133"/>
              <p:cNvSpPr/>
              <p:nvPr/>
            </p:nvSpPr>
            <p:spPr bwMode="auto">
              <a:xfrm>
                <a:off x="3724" y="0"/>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9" name="Freeform 134"/>
              <p:cNvSpPr/>
              <p:nvPr/>
            </p:nvSpPr>
            <p:spPr bwMode="auto">
              <a:xfrm rot="1346631" flipH="1">
                <a:off x="1492" y="116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754823" name="Rectangle 135"/>
          <p:cNvSpPr>
            <a:spLocks noGrp="1" noChangeArrowheads="1"/>
          </p:cNvSpPr>
          <p:nvPr>
            <p:ph type="ctrTitle" sz="quarter"/>
          </p:nvPr>
        </p:nvSpPr>
        <p:spPr>
          <a:xfrm>
            <a:off x="685800" y="1827213"/>
            <a:ext cx="7772400" cy="1627187"/>
          </a:xfrm>
        </p:spPr>
        <p:txBody>
          <a:bodyPr/>
          <a:lstStyle>
            <a:lvl1pPr>
              <a:defRPr/>
            </a:lvl1pPr>
          </a:lstStyle>
          <a:p>
            <a:r>
              <a:rPr lang="zh-CN" altLang="en-US"/>
              <a:t>单击此处编辑母版标题样式</a:t>
            </a:r>
          </a:p>
        </p:txBody>
      </p:sp>
      <p:sp>
        <p:nvSpPr>
          <p:cNvPr id="754824"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75" name="Rectangle 137"/>
          <p:cNvSpPr>
            <a:spLocks noGrp="1" noChangeArrowheads="1"/>
          </p:cNvSpPr>
          <p:nvPr>
            <p:ph type="dt" sz="quarter" idx="2"/>
          </p:nvPr>
        </p:nvSpPr>
        <p:spPr bwMode="auto">
          <a:xfrm>
            <a:off x="685800" y="6248400"/>
            <a:ext cx="1905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6" name="Rectangle 138"/>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7" name="Rectangle 139"/>
          <p:cNvSpPr>
            <a:spLocks noGrp="1" noChangeArrowheads="1"/>
          </p:cNvSpPr>
          <p:nvPr>
            <p:ph type="sldNum" sz="quarter" idx="4"/>
          </p:nvPr>
        </p:nvSpPr>
        <p:spPr bwMode="auto">
          <a:xfrm>
            <a:off x="6553200" y="6248400"/>
            <a:ext cx="1905000" cy="457200"/>
          </a:xfrm>
          <a:prstGeom prst="rect">
            <a:avLst/>
          </a:prstGeom>
          <a:noFill/>
          <a:ln>
            <a:miter lim="800000"/>
          </a:ln>
        </p:spPr>
        <p:txBody>
          <a:bodyPr vert="horz" wrap="square" lIns="91440" tIns="45720" rIns="91440" bIns="45720" numCol="1" anchor="t" anchorCtr="0" compatLnSpc="1"/>
          <a:lstStyle/>
          <a:p>
            <a:pPr algn="r">
              <a:buChar char="•"/>
            </a:pPr>
            <a:fld id="{9A0DB2DC-4C9A-4742-B13C-FB6460FD3503}" type="slidenum">
              <a:rPr lang="en-US" altLang="zh-CN" dirty="0">
                <a:latin typeface="Arial Black" panose="020B0A04020102020204" pitchFamily="34" charset="0"/>
              </a:rPr>
              <a:pPr algn="r">
                <a:buChar char="•"/>
              </a:pPr>
              <a:t>‹#›</a:t>
            </a:fld>
            <a:endParaRPr lang="en-US" altLang="zh-CN" dirty="0">
              <a:latin typeface="Arial Black" panose="020B0A040201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676900" cy="5794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4578" name="Group 2"/>
          <p:cNvGrpSpPr/>
          <p:nvPr/>
        </p:nvGrpSpPr>
        <p:grpSpPr>
          <a:xfrm>
            <a:off x="2084388" y="296863"/>
            <a:ext cx="6823075" cy="5353050"/>
            <a:chOff x="0" y="0"/>
            <a:chExt cx="4298" cy="3372"/>
          </a:xfrm>
        </p:grpSpPr>
        <p:grpSp>
          <p:nvGrpSpPr>
            <p:cNvPr id="24584" name="Group 3"/>
            <p:cNvGrpSpPr/>
            <p:nvPr/>
          </p:nvGrpSpPr>
          <p:grpSpPr>
            <a:xfrm>
              <a:off x="881" y="414"/>
              <a:ext cx="596" cy="447"/>
              <a:chOff x="0" y="0"/>
              <a:chExt cx="768" cy="576"/>
            </a:xfrm>
          </p:grpSpPr>
          <p:sp>
            <p:nvSpPr>
              <p:cNvPr id="273"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585" name="Group 6"/>
            <p:cNvGrpSpPr/>
            <p:nvPr/>
          </p:nvGrpSpPr>
          <p:grpSpPr>
            <a:xfrm>
              <a:off x="-1" y="0"/>
              <a:ext cx="4299" cy="3371"/>
              <a:chOff x="0" y="0"/>
              <a:chExt cx="5533" cy="4340"/>
            </a:xfrm>
          </p:grpSpPr>
          <p:grpSp>
            <p:nvGrpSpPr>
              <p:cNvPr id="24601" name="Group 7"/>
              <p:cNvGrpSpPr/>
              <p:nvPr/>
            </p:nvGrpSpPr>
            <p:grpSpPr>
              <a:xfrm>
                <a:off x="0" y="0"/>
                <a:ext cx="5470" cy="4340"/>
                <a:chOff x="0" y="0"/>
                <a:chExt cx="5470" cy="4340"/>
              </a:xfrm>
            </p:grpSpPr>
            <p:grpSp>
              <p:nvGrpSpPr>
                <p:cNvPr id="24612" name="Group 8"/>
                <p:cNvGrpSpPr/>
                <p:nvPr/>
              </p:nvGrpSpPr>
              <p:grpSpPr>
                <a:xfrm>
                  <a:off x="1339" y="786"/>
                  <a:ext cx="2919" cy="2151"/>
                  <a:chOff x="0" y="0"/>
                  <a:chExt cx="2919" cy="2151"/>
                </a:xfrm>
              </p:grpSpPr>
              <p:sp>
                <p:nvSpPr>
                  <p:cNvPr id="271" name="Oval 9"/>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Oval 10"/>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3" name="Group 11"/>
                <p:cNvGrpSpPr/>
                <p:nvPr/>
              </p:nvGrpSpPr>
              <p:grpSpPr>
                <a:xfrm>
                  <a:off x="0" y="0"/>
                  <a:ext cx="5470" cy="4340"/>
                  <a:chOff x="0" y="0"/>
                  <a:chExt cx="5470" cy="4340"/>
                </a:xfrm>
              </p:grpSpPr>
              <p:grpSp>
                <p:nvGrpSpPr>
                  <p:cNvPr id="24614" name="Group 12"/>
                  <p:cNvGrpSpPr/>
                  <p:nvPr/>
                </p:nvGrpSpPr>
                <p:grpSpPr>
                  <a:xfrm>
                    <a:off x="3545" y="1502"/>
                    <a:ext cx="1257" cy="2326"/>
                    <a:chOff x="0" y="0"/>
                    <a:chExt cx="1257" cy="2326"/>
                  </a:xfrm>
                </p:grpSpPr>
                <p:sp>
                  <p:nvSpPr>
                    <p:cNvPr id="269" name="Freeform 13"/>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4"/>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5" name="Group 15"/>
                  <p:cNvGrpSpPr/>
                  <p:nvPr/>
                </p:nvGrpSpPr>
                <p:grpSpPr>
                  <a:xfrm>
                    <a:off x="2938" y="1991"/>
                    <a:ext cx="2463" cy="1332"/>
                    <a:chOff x="0" y="0"/>
                    <a:chExt cx="2463" cy="1332"/>
                  </a:xfrm>
                </p:grpSpPr>
                <p:sp>
                  <p:nvSpPr>
                    <p:cNvPr id="267" name="Freeform 16"/>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8" name="Freeform 17"/>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6" name="Group 18"/>
                  <p:cNvGrpSpPr/>
                  <p:nvPr/>
                </p:nvGrpSpPr>
                <p:grpSpPr>
                  <a:xfrm>
                    <a:off x="2971" y="1804"/>
                    <a:ext cx="2477" cy="1064"/>
                    <a:chOff x="0" y="0"/>
                    <a:chExt cx="2477" cy="1064"/>
                  </a:xfrm>
                </p:grpSpPr>
                <p:sp>
                  <p:nvSpPr>
                    <p:cNvPr id="265" name="Freeform 19"/>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20"/>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7" name="Group 21"/>
                  <p:cNvGrpSpPr/>
                  <p:nvPr/>
                </p:nvGrpSpPr>
                <p:grpSpPr>
                  <a:xfrm>
                    <a:off x="2998" y="1608"/>
                    <a:ext cx="2472" cy="927"/>
                    <a:chOff x="0" y="0"/>
                    <a:chExt cx="2472" cy="927"/>
                  </a:xfrm>
                </p:grpSpPr>
                <p:sp>
                  <p:nvSpPr>
                    <p:cNvPr id="263" name="Freeform 22"/>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23"/>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8" name="Group 24"/>
                  <p:cNvGrpSpPr/>
                  <p:nvPr/>
                </p:nvGrpSpPr>
                <p:grpSpPr>
                  <a:xfrm>
                    <a:off x="3032" y="1386"/>
                    <a:ext cx="2342" cy="657"/>
                    <a:chOff x="0" y="0"/>
                    <a:chExt cx="2342" cy="657"/>
                  </a:xfrm>
                </p:grpSpPr>
                <p:sp>
                  <p:nvSpPr>
                    <p:cNvPr id="261" name="Freeform 25"/>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26"/>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9" name="Group 27"/>
                  <p:cNvGrpSpPr/>
                  <p:nvPr/>
                </p:nvGrpSpPr>
                <p:grpSpPr>
                  <a:xfrm>
                    <a:off x="3057" y="1241"/>
                    <a:ext cx="2150" cy="343"/>
                    <a:chOff x="0" y="0"/>
                    <a:chExt cx="2150" cy="343"/>
                  </a:xfrm>
                </p:grpSpPr>
                <p:sp>
                  <p:nvSpPr>
                    <p:cNvPr id="259" name="Freeform 28"/>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29"/>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0" name="Group 30"/>
                  <p:cNvGrpSpPr/>
                  <p:nvPr/>
                </p:nvGrpSpPr>
                <p:grpSpPr>
                  <a:xfrm>
                    <a:off x="3012" y="889"/>
                    <a:ext cx="1879" cy="427"/>
                    <a:chOff x="0" y="0"/>
                    <a:chExt cx="1879" cy="427"/>
                  </a:xfrm>
                </p:grpSpPr>
                <p:sp>
                  <p:nvSpPr>
                    <p:cNvPr id="257" name="Freeform 31"/>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32"/>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1" name="Group 33"/>
                  <p:cNvGrpSpPr/>
                  <p:nvPr/>
                </p:nvGrpSpPr>
                <p:grpSpPr>
                  <a:xfrm>
                    <a:off x="711" y="1625"/>
                    <a:ext cx="1257" cy="2325"/>
                    <a:chOff x="0" y="0"/>
                    <a:chExt cx="1257" cy="2325"/>
                  </a:xfrm>
                </p:grpSpPr>
                <p:sp>
                  <p:nvSpPr>
                    <p:cNvPr id="255" name="Freeform 34"/>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35"/>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2" name="Group 36"/>
                  <p:cNvGrpSpPr/>
                  <p:nvPr/>
                </p:nvGrpSpPr>
                <p:grpSpPr>
                  <a:xfrm>
                    <a:off x="69" y="2168"/>
                    <a:ext cx="2463" cy="1332"/>
                    <a:chOff x="0" y="0"/>
                    <a:chExt cx="2463" cy="1332"/>
                  </a:xfrm>
                </p:grpSpPr>
                <p:sp>
                  <p:nvSpPr>
                    <p:cNvPr id="253" name="Freeform 37"/>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Freeform 38"/>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3" name="Group 39"/>
                  <p:cNvGrpSpPr/>
                  <p:nvPr/>
                </p:nvGrpSpPr>
                <p:grpSpPr>
                  <a:xfrm>
                    <a:off x="22" y="1981"/>
                    <a:ext cx="2477" cy="1064"/>
                    <a:chOff x="0" y="0"/>
                    <a:chExt cx="2477" cy="1064"/>
                  </a:xfrm>
                </p:grpSpPr>
                <p:sp>
                  <p:nvSpPr>
                    <p:cNvPr id="251" name="Freeform 40"/>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 name="Freeform 41"/>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4" name="Group 42"/>
                  <p:cNvGrpSpPr/>
                  <p:nvPr/>
                </p:nvGrpSpPr>
                <p:grpSpPr>
                  <a:xfrm>
                    <a:off x="0" y="1785"/>
                    <a:ext cx="2472" cy="927"/>
                    <a:chOff x="0" y="0"/>
                    <a:chExt cx="2472" cy="927"/>
                  </a:xfrm>
                </p:grpSpPr>
                <p:sp>
                  <p:nvSpPr>
                    <p:cNvPr id="249" name="Freeform 43"/>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0" name="Freeform 44"/>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5" name="Group 45"/>
                  <p:cNvGrpSpPr/>
                  <p:nvPr/>
                </p:nvGrpSpPr>
                <p:grpSpPr>
                  <a:xfrm>
                    <a:off x="96" y="1563"/>
                    <a:ext cx="2342" cy="657"/>
                    <a:chOff x="0" y="0"/>
                    <a:chExt cx="2342" cy="657"/>
                  </a:xfrm>
                </p:grpSpPr>
                <p:sp>
                  <p:nvSpPr>
                    <p:cNvPr id="247" name="Freeform 46"/>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8" name="Freeform 47"/>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6" name="Group 48"/>
                  <p:cNvGrpSpPr/>
                  <p:nvPr/>
                </p:nvGrpSpPr>
                <p:grpSpPr>
                  <a:xfrm>
                    <a:off x="263" y="1418"/>
                    <a:ext cx="2150" cy="343"/>
                    <a:chOff x="0" y="0"/>
                    <a:chExt cx="2150" cy="343"/>
                  </a:xfrm>
                </p:grpSpPr>
                <p:sp>
                  <p:nvSpPr>
                    <p:cNvPr id="245" name="Freeform 49"/>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6" name="Freeform 50"/>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7" name="Group 51"/>
                  <p:cNvGrpSpPr/>
                  <p:nvPr/>
                </p:nvGrpSpPr>
                <p:grpSpPr>
                  <a:xfrm>
                    <a:off x="579" y="1066"/>
                    <a:ext cx="1879" cy="427"/>
                    <a:chOff x="0" y="0"/>
                    <a:chExt cx="1879" cy="427"/>
                  </a:xfrm>
                </p:grpSpPr>
                <p:sp>
                  <p:nvSpPr>
                    <p:cNvPr id="243" name="Freeform 52"/>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4" name="Freeform 53"/>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8" name="Group 54"/>
                  <p:cNvGrpSpPr/>
                  <p:nvPr/>
                </p:nvGrpSpPr>
                <p:grpSpPr>
                  <a:xfrm>
                    <a:off x="690" y="871"/>
                    <a:ext cx="1850" cy="554"/>
                    <a:chOff x="0" y="0"/>
                    <a:chExt cx="1850" cy="554"/>
                  </a:xfrm>
                </p:grpSpPr>
                <p:sp>
                  <p:nvSpPr>
                    <p:cNvPr id="241" name="Freeform 55"/>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2" name="Freeform 56"/>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9" name="Group 57"/>
                  <p:cNvGrpSpPr/>
                  <p:nvPr/>
                </p:nvGrpSpPr>
                <p:grpSpPr>
                  <a:xfrm>
                    <a:off x="911" y="589"/>
                    <a:ext cx="1767" cy="743"/>
                    <a:chOff x="0" y="0"/>
                    <a:chExt cx="1767" cy="743"/>
                  </a:xfrm>
                </p:grpSpPr>
                <p:sp>
                  <p:nvSpPr>
                    <p:cNvPr id="239" name="Freeform 58"/>
                    <p:cNvSpPr/>
                    <p:nvPr/>
                  </p:nvSpPr>
                  <p:spPr bwMode="auto">
                    <a:xfrm rot="2028409" flipH="1">
                      <a:off x="534" y="52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 name="Freeform 59"/>
                    <p:cNvSpPr/>
                    <p:nvPr/>
                  </p:nvSpPr>
                  <p:spPr bwMode="auto">
                    <a:xfrm rot="2028409"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0" name="Group 60"/>
                  <p:cNvGrpSpPr/>
                  <p:nvPr/>
                </p:nvGrpSpPr>
                <p:grpSpPr>
                  <a:xfrm>
                    <a:off x="1120" y="300"/>
                    <a:ext cx="1693" cy="892"/>
                    <a:chOff x="0" y="0"/>
                    <a:chExt cx="1693" cy="892"/>
                  </a:xfrm>
                </p:grpSpPr>
                <p:sp>
                  <p:nvSpPr>
                    <p:cNvPr id="237" name="Freeform 61"/>
                    <p:cNvSpPr/>
                    <p:nvPr/>
                  </p:nvSpPr>
                  <p:spPr bwMode="auto">
                    <a:xfrm rot="2664423" flipH="1">
                      <a:off x="442" y="6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8" name="Freeform 62"/>
                    <p:cNvSpPr/>
                    <p:nvPr/>
                  </p:nvSpPr>
                  <p:spPr bwMode="auto">
                    <a:xfrm rot="2664423" flipH="1">
                      <a:off x="0" y="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1" name="Group 63"/>
                  <p:cNvGrpSpPr/>
                  <p:nvPr/>
                </p:nvGrpSpPr>
                <p:grpSpPr>
                  <a:xfrm>
                    <a:off x="1707" y="76"/>
                    <a:ext cx="777" cy="1511"/>
                    <a:chOff x="0" y="0"/>
                    <a:chExt cx="777" cy="1511"/>
                  </a:xfrm>
                </p:grpSpPr>
                <p:sp>
                  <p:nvSpPr>
                    <p:cNvPr id="235" name="Freeform 64"/>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6" name="Freeform 65"/>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2" name="Group 66"/>
                  <p:cNvGrpSpPr/>
                  <p:nvPr/>
                </p:nvGrpSpPr>
                <p:grpSpPr>
                  <a:xfrm>
                    <a:off x="2009" y="0"/>
                    <a:ext cx="633" cy="1533"/>
                    <a:chOff x="0" y="0"/>
                    <a:chExt cx="633" cy="1533"/>
                  </a:xfrm>
                </p:grpSpPr>
                <p:sp>
                  <p:nvSpPr>
                    <p:cNvPr id="233" name="Freeform 67"/>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 name="Freeform 68"/>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3" name="Group 69"/>
                  <p:cNvGrpSpPr/>
                  <p:nvPr/>
                </p:nvGrpSpPr>
                <p:grpSpPr>
                  <a:xfrm>
                    <a:off x="2896" y="644"/>
                    <a:ext cx="1845" cy="566"/>
                    <a:chOff x="0" y="0"/>
                    <a:chExt cx="1845" cy="566"/>
                  </a:xfrm>
                </p:grpSpPr>
                <p:sp>
                  <p:nvSpPr>
                    <p:cNvPr id="231" name="Freeform 70"/>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2" name="Freeform 71"/>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4" name="Group 72"/>
                  <p:cNvGrpSpPr/>
                  <p:nvPr/>
                </p:nvGrpSpPr>
                <p:grpSpPr>
                  <a:xfrm>
                    <a:off x="2757" y="417"/>
                    <a:ext cx="1781" cy="717"/>
                    <a:chOff x="0" y="0"/>
                    <a:chExt cx="1781" cy="717"/>
                  </a:xfrm>
                </p:grpSpPr>
                <p:sp>
                  <p:nvSpPr>
                    <p:cNvPr id="229" name="Freeform 73"/>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0" name="Freeform 74"/>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 name="Freeform 75"/>
                  <p:cNvSpPr/>
                  <p:nvPr/>
                </p:nvSpPr>
                <p:spPr bwMode="auto">
                  <a:xfrm rot="4578754" flipH="1">
                    <a:off x="2174" y="948"/>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5" name="Freeform 76"/>
                  <p:cNvSpPr/>
                  <p:nvPr/>
                </p:nvSpPr>
                <p:spPr bwMode="auto">
                  <a:xfrm rot="4578754" flipH="1">
                    <a:off x="2198"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4637" name="Group 77"/>
                  <p:cNvGrpSpPr/>
                  <p:nvPr/>
                </p:nvGrpSpPr>
                <p:grpSpPr>
                  <a:xfrm>
                    <a:off x="2874" y="12"/>
                    <a:ext cx="639" cy="1521"/>
                    <a:chOff x="0" y="-1"/>
                    <a:chExt cx="639" cy="1521"/>
                  </a:xfrm>
                </p:grpSpPr>
                <p:sp>
                  <p:nvSpPr>
                    <p:cNvPr id="227" name="Freeform 78"/>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8" name="Freeform 79"/>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8" name="Group 80"/>
                  <p:cNvGrpSpPr/>
                  <p:nvPr/>
                </p:nvGrpSpPr>
                <p:grpSpPr>
                  <a:xfrm>
                    <a:off x="3008" y="134"/>
                    <a:ext cx="1016" cy="1464"/>
                    <a:chOff x="0" y="-1"/>
                    <a:chExt cx="1016" cy="1464"/>
                  </a:xfrm>
                </p:grpSpPr>
                <p:sp>
                  <p:nvSpPr>
                    <p:cNvPr id="225" name="Freeform 81"/>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 name="Freeform 82"/>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9" name="Group 83"/>
                  <p:cNvGrpSpPr/>
                  <p:nvPr/>
                </p:nvGrpSpPr>
                <p:grpSpPr>
                  <a:xfrm>
                    <a:off x="2804" y="3"/>
                    <a:ext cx="243" cy="1449"/>
                    <a:chOff x="0" y="-1"/>
                    <a:chExt cx="243" cy="1449"/>
                  </a:xfrm>
                </p:grpSpPr>
                <p:sp>
                  <p:nvSpPr>
                    <p:cNvPr id="223" name="Freeform 84"/>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4" name="Freeform 85"/>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0" name="Group 86"/>
                  <p:cNvGrpSpPr/>
                  <p:nvPr/>
                </p:nvGrpSpPr>
                <p:grpSpPr>
                  <a:xfrm>
                    <a:off x="1017" y="1741"/>
                    <a:ext cx="1085" cy="2449"/>
                    <a:chOff x="0" y="0"/>
                    <a:chExt cx="1085" cy="2449"/>
                  </a:xfrm>
                </p:grpSpPr>
                <p:sp>
                  <p:nvSpPr>
                    <p:cNvPr id="221" name="Freeform 87"/>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2" name="Freeform 88"/>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1" name="Group 89"/>
                  <p:cNvGrpSpPr/>
                  <p:nvPr/>
                </p:nvGrpSpPr>
                <p:grpSpPr>
                  <a:xfrm>
                    <a:off x="1529" y="1908"/>
                    <a:ext cx="766" cy="2373"/>
                    <a:chOff x="0" y="0"/>
                    <a:chExt cx="766" cy="2373"/>
                  </a:xfrm>
                </p:grpSpPr>
                <p:sp>
                  <p:nvSpPr>
                    <p:cNvPr id="219" name="Freeform 90"/>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 name="Freeform 91"/>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2" name="Group 92"/>
                  <p:cNvGrpSpPr/>
                  <p:nvPr/>
                </p:nvGrpSpPr>
                <p:grpSpPr>
                  <a:xfrm rot="88588">
                    <a:off x="2061" y="1962"/>
                    <a:ext cx="458" cy="2328"/>
                    <a:chOff x="0" y="0"/>
                    <a:chExt cx="491" cy="2603"/>
                  </a:xfrm>
                </p:grpSpPr>
                <p:sp>
                  <p:nvSpPr>
                    <p:cNvPr id="217" name="Freeform 93"/>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 name="Freeform 94"/>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3" name="Group 95"/>
                  <p:cNvGrpSpPr/>
                  <p:nvPr/>
                </p:nvGrpSpPr>
                <p:grpSpPr>
                  <a:xfrm>
                    <a:off x="3408" y="1689"/>
                    <a:ext cx="1124" cy="2425"/>
                    <a:chOff x="0" y="0"/>
                    <a:chExt cx="1124" cy="2425"/>
                  </a:xfrm>
                </p:grpSpPr>
                <p:sp>
                  <p:nvSpPr>
                    <p:cNvPr id="215" name="Freeform 96"/>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 name="Freeform 97"/>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4" name="Group 98"/>
                  <p:cNvGrpSpPr/>
                  <p:nvPr/>
                </p:nvGrpSpPr>
                <p:grpSpPr>
                  <a:xfrm>
                    <a:off x="3255" y="1837"/>
                    <a:ext cx="882" cy="2426"/>
                    <a:chOff x="0" y="-1"/>
                    <a:chExt cx="882" cy="2426"/>
                  </a:xfrm>
                </p:grpSpPr>
                <p:sp>
                  <p:nvSpPr>
                    <p:cNvPr id="213" name="Freeform 99"/>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 name="Freeform 100"/>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5" name="Group 101"/>
                  <p:cNvGrpSpPr/>
                  <p:nvPr/>
                </p:nvGrpSpPr>
                <p:grpSpPr>
                  <a:xfrm>
                    <a:off x="3080" y="1955"/>
                    <a:ext cx="619" cy="2385"/>
                    <a:chOff x="0" y="0"/>
                    <a:chExt cx="619" cy="2385"/>
                  </a:xfrm>
                </p:grpSpPr>
                <p:sp>
                  <p:nvSpPr>
                    <p:cNvPr id="211" name="Freeform 102"/>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 name="Freeform 103"/>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6" name="Group 104"/>
                  <p:cNvGrpSpPr/>
                  <p:nvPr/>
                </p:nvGrpSpPr>
                <p:grpSpPr>
                  <a:xfrm>
                    <a:off x="2893" y="2073"/>
                    <a:ext cx="405" cy="2219"/>
                    <a:chOff x="0" y="0"/>
                    <a:chExt cx="405" cy="2219"/>
                  </a:xfrm>
                </p:grpSpPr>
                <p:sp>
                  <p:nvSpPr>
                    <p:cNvPr id="209" name="Freeform 105"/>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 name="Freeform 106"/>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7" name="Group 107"/>
                  <p:cNvGrpSpPr/>
                  <p:nvPr/>
                </p:nvGrpSpPr>
                <p:grpSpPr>
                  <a:xfrm>
                    <a:off x="2372" y="2107"/>
                    <a:ext cx="426" cy="2184"/>
                    <a:chOff x="0" y="0"/>
                    <a:chExt cx="426" cy="2184"/>
                  </a:xfrm>
                </p:grpSpPr>
                <p:sp>
                  <p:nvSpPr>
                    <p:cNvPr id="207" name="Freeform 108"/>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 name="Freeform 109"/>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24602" name="Group 110"/>
              <p:cNvGrpSpPr/>
              <p:nvPr/>
            </p:nvGrpSpPr>
            <p:grpSpPr>
              <a:xfrm>
                <a:off x="74" y="313"/>
                <a:ext cx="5459" cy="3667"/>
                <a:chOff x="0" y="0"/>
                <a:chExt cx="5459" cy="3667"/>
              </a:xfrm>
            </p:grpSpPr>
            <p:grpSp>
              <p:nvGrpSpPr>
                <p:cNvPr id="24603" name="Group 111"/>
                <p:cNvGrpSpPr/>
                <p:nvPr/>
              </p:nvGrpSpPr>
              <p:grpSpPr>
                <a:xfrm>
                  <a:off x="0" y="0"/>
                  <a:ext cx="5459" cy="3667"/>
                  <a:chOff x="0" y="0"/>
                  <a:chExt cx="5459" cy="3667"/>
                </a:xfrm>
              </p:grpSpPr>
              <p:sp>
                <p:nvSpPr>
                  <p:cNvPr id="164" name="Arc 112"/>
                  <p:cNvSpPr/>
                  <p:nvPr/>
                </p:nvSpPr>
                <p:spPr bwMode="auto">
                  <a:xfrm flipV="1">
                    <a:off x="2892" y="143"/>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5" name="Arc 113"/>
                  <p:cNvSpPr/>
                  <p:nvPr/>
                </p:nvSpPr>
                <p:spPr bwMode="auto">
                  <a:xfrm flipH="1">
                    <a:off x="314" y="1288"/>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6" name="Arc 114"/>
                  <p:cNvSpPr/>
                  <p:nvPr/>
                </p:nvSpPr>
                <p:spPr bwMode="auto">
                  <a:xfrm>
                    <a:off x="2955" y="868"/>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Arc 115"/>
                  <p:cNvSpPr/>
                  <p:nvPr/>
                </p:nvSpPr>
                <p:spPr bwMode="auto">
                  <a:xfrm flipH="1">
                    <a:off x="0" y="500"/>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 name="Arc 116"/>
                  <p:cNvSpPr/>
                  <p:nvPr/>
                </p:nvSpPr>
                <p:spPr bwMode="auto">
                  <a:xfrm flipH="1">
                    <a:off x="716" y="0"/>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9" name="Arc 117"/>
                  <p:cNvSpPr/>
                  <p:nvPr/>
                </p:nvSpPr>
                <p:spPr bwMode="auto">
                  <a:xfrm>
                    <a:off x="2689" y="968"/>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Freeform 118"/>
                  <p:cNvSpPr/>
                  <p:nvPr/>
                </p:nvSpPr>
                <p:spPr bwMode="auto">
                  <a:xfrm flipH="1">
                    <a:off x="1726" y="125"/>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 name="Freeform 119"/>
                <p:cNvSpPr/>
                <p:nvPr/>
              </p:nvSpPr>
              <p:spPr bwMode="auto">
                <a:xfrm rot="20253369">
                  <a:off x="3206" y="121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24586" name="Group 120"/>
            <p:cNvGrpSpPr/>
            <p:nvPr/>
          </p:nvGrpSpPr>
          <p:grpSpPr>
            <a:xfrm>
              <a:off x="163" y="263"/>
              <a:ext cx="4040" cy="2966"/>
              <a:chOff x="0" y="0"/>
              <a:chExt cx="5198" cy="3818"/>
            </a:xfrm>
          </p:grpSpPr>
          <p:sp>
            <p:nvSpPr>
              <p:cNvPr id="146" name="Freeform 121"/>
              <p:cNvSpPr/>
              <p:nvPr/>
            </p:nvSpPr>
            <p:spPr bwMode="auto">
              <a:xfrm flipH="1">
                <a:off x="1724" y="204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 name="Arc 122"/>
              <p:cNvSpPr/>
              <p:nvPr/>
            </p:nvSpPr>
            <p:spPr bwMode="auto">
              <a:xfrm flipH="1">
                <a:off x="844" y="1514"/>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8" name="Arc 123"/>
              <p:cNvSpPr/>
              <p:nvPr/>
            </p:nvSpPr>
            <p:spPr bwMode="auto">
              <a:xfrm flipH="1">
                <a:off x="1056" y="1143"/>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Arc 124"/>
              <p:cNvSpPr/>
              <p:nvPr/>
            </p:nvSpPr>
            <p:spPr bwMode="auto">
              <a:xfrm flipH="1">
                <a:off x="0" y="831"/>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 name="Arc 125"/>
              <p:cNvSpPr/>
              <p:nvPr/>
            </p:nvSpPr>
            <p:spPr bwMode="auto">
              <a:xfrm>
                <a:off x="2630" y="1166"/>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 name="Arc 126"/>
              <p:cNvSpPr/>
              <p:nvPr/>
            </p:nvSpPr>
            <p:spPr bwMode="auto">
              <a:xfrm>
                <a:off x="2730" y="1155"/>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Freeform 127"/>
              <p:cNvSpPr/>
              <p:nvPr/>
            </p:nvSpPr>
            <p:spPr bwMode="auto">
              <a:xfrm>
                <a:off x="3091" y="2298"/>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 name="Freeform 128"/>
              <p:cNvSpPr/>
              <p:nvPr/>
            </p:nvSpPr>
            <p:spPr bwMode="auto">
              <a:xfrm rot="19660755" flipV="1">
                <a:off x="2336" y="1813"/>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 name="Freeform 129"/>
              <p:cNvSpPr/>
              <p:nvPr/>
            </p:nvSpPr>
            <p:spPr bwMode="auto">
              <a:xfrm flipH="1">
                <a:off x="279" y="2167"/>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Freeform 130"/>
              <p:cNvSpPr/>
              <p:nvPr/>
            </p:nvSpPr>
            <p:spPr bwMode="auto">
              <a:xfrm flipH="1">
                <a:off x="790" y="556"/>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 name="Freeform 131"/>
              <p:cNvSpPr/>
              <p:nvPr/>
            </p:nvSpPr>
            <p:spPr bwMode="auto">
              <a:xfrm>
                <a:off x="4191" y="1943"/>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7" name="Freeform 132"/>
              <p:cNvSpPr/>
              <p:nvPr/>
            </p:nvSpPr>
            <p:spPr bwMode="auto">
              <a:xfrm>
                <a:off x="3668" y="1133"/>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Freeform 133"/>
              <p:cNvSpPr/>
              <p:nvPr/>
            </p:nvSpPr>
            <p:spPr bwMode="auto">
              <a:xfrm>
                <a:off x="3724" y="0"/>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9" name="Freeform 134"/>
              <p:cNvSpPr/>
              <p:nvPr/>
            </p:nvSpPr>
            <p:spPr bwMode="auto">
              <a:xfrm rot="1346631" flipH="1">
                <a:off x="1492" y="116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01191" name="Rectangle 135"/>
          <p:cNvSpPr>
            <a:spLocks noGrp="1" noChangeArrowheads="1"/>
          </p:cNvSpPr>
          <p:nvPr>
            <p:ph type="ctrTitle" sz="quarter"/>
          </p:nvPr>
        </p:nvSpPr>
        <p:spPr>
          <a:xfrm>
            <a:off x="685800" y="1827213"/>
            <a:ext cx="7772400" cy="1627187"/>
          </a:xfrm>
        </p:spPr>
        <p:txBody>
          <a:bodyPr/>
          <a:lstStyle>
            <a:lvl1pPr>
              <a:defRPr/>
            </a:lvl1pPr>
          </a:lstStyle>
          <a:p>
            <a:r>
              <a:rPr lang="zh-CN" altLang="en-US"/>
              <a:t>单击此处编辑母版标题样式</a:t>
            </a:r>
          </a:p>
        </p:txBody>
      </p:sp>
      <p:sp>
        <p:nvSpPr>
          <p:cNvPr id="301192"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75" name="Rectangle 137"/>
          <p:cNvSpPr>
            <a:spLocks noGrp="1" noChangeArrowheads="1"/>
          </p:cNvSpPr>
          <p:nvPr>
            <p:ph type="dt" sz="quarter" idx="2"/>
          </p:nvPr>
        </p:nvSpPr>
        <p:spPr bwMode="auto">
          <a:xfrm>
            <a:off x="685800" y="6248400"/>
            <a:ext cx="1905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6" name="Rectangle 138"/>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7" name="Rectangle 139"/>
          <p:cNvSpPr>
            <a:spLocks noGrp="1" noChangeArrowheads="1"/>
          </p:cNvSpPr>
          <p:nvPr>
            <p:ph type="sldNum" sz="quarter" idx="4"/>
          </p:nvPr>
        </p:nvSpPr>
        <p:spPr bwMode="auto">
          <a:xfrm>
            <a:off x="6553200" y="6248400"/>
            <a:ext cx="1905000" cy="457200"/>
          </a:xfrm>
          <a:prstGeom prst="rect">
            <a:avLst/>
          </a:prstGeom>
          <a:noFill/>
          <a:ln>
            <a:miter lim="800000"/>
          </a:ln>
        </p:spPr>
        <p:txBody>
          <a:bodyPr vert="horz" wrap="square" lIns="91440" tIns="45720" rIns="91440" bIns="45720" numCol="1" anchor="t" anchorCtr="0" compatLnSpc="1"/>
          <a:lstStyle/>
          <a:p>
            <a:pPr algn="r">
              <a:buChar char="•"/>
            </a:pPr>
            <a:fld id="{9A0DB2DC-4C9A-4742-B13C-FB6460FD3503}" type="slidenum">
              <a:rPr lang="en-US" altLang="zh-CN" dirty="0">
                <a:latin typeface="Arial Black" panose="020B0A04020102020204" pitchFamily="34" charset="0"/>
              </a:rPr>
              <a:pPr algn="r">
                <a:buChar char="•"/>
              </a:pPr>
              <a:t>‹#›</a:t>
            </a:fld>
            <a:endParaRPr lang="en-US" altLang="zh-CN" dirty="0">
              <a:latin typeface="Arial Black" panose="020B0A0402010202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3554" name="Group 2"/>
          <p:cNvGrpSpPr/>
          <p:nvPr/>
        </p:nvGrpSpPr>
        <p:grpSpPr>
          <a:xfrm>
            <a:off x="2084388" y="296863"/>
            <a:ext cx="6823075" cy="5353050"/>
            <a:chOff x="0" y="0"/>
            <a:chExt cx="4298" cy="3372"/>
          </a:xfrm>
        </p:grpSpPr>
        <p:grpSp>
          <p:nvGrpSpPr>
            <p:cNvPr id="23560" name="Group 3"/>
            <p:cNvGrpSpPr/>
            <p:nvPr/>
          </p:nvGrpSpPr>
          <p:grpSpPr>
            <a:xfrm>
              <a:off x="881" y="414"/>
              <a:ext cx="596" cy="447"/>
              <a:chOff x="0" y="0"/>
              <a:chExt cx="768" cy="576"/>
            </a:xfrm>
          </p:grpSpPr>
          <p:sp>
            <p:nvSpPr>
              <p:cNvPr id="273"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61" name="Group 6"/>
            <p:cNvGrpSpPr/>
            <p:nvPr/>
          </p:nvGrpSpPr>
          <p:grpSpPr>
            <a:xfrm>
              <a:off x="-1" y="0"/>
              <a:ext cx="4299" cy="3371"/>
              <a:chOff x="0" y="0"/>
              <a:chExt cx="5533" cy="4340"/>
            </a:xfrm>
          </p:grpSpPr>
          <p:grpSp>
            <p:nvGrpSpPr>
              <p:cNvPr id="23577" name="Group 7"/>
              <p:cNvGrpSpPr/>
              <p:nvPr/>
            </p:nvGrpSpPr>
            <p:grpSpPr>
              <a:xfrm>
                <a:off x="0" y="0"/>
                <a:ext cx="5470" cy="4340"/>
                <a:chOff x="0" y="0"/>
                <a:chExt cx="5470" cy="4340"/>
              </a:xfrm>
            </p:grpSpPr>
            <p:grpSp>
              <p:nvGrpSpPr>
                <p:cNvPr id="23588" name="Group 8"/>
                <p:cNvGrpSpPr/>
                <p:nvPr/>
              </p:nvGrpSpPr>
              <p:grpSpPr>
                <a:xfrm>
                  <a:off x="1339" y="786"/>
                  <a:ext cx="2919" cy="2151"/>
                  <a:chOff x="0" y="0"/>
                  <a:chExt cx="2919" cy="2151"/>
                </a:xfrm>
              </p:grpSpPr>
              <p:sp>
                <p:nvSpPr>
                  <p:cNvPr id="271" name="Oval 9"/>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Oval 10"/>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89" name="Group 11"/>
                <p:cNvGrpSpPr/>
                <p:nvPr/>
              </p:nvGrpSpPr>
              <p:grpSpPr>
                <a:xfrm>
                  <a:off x="0" y="0"/>
                  <a:ext cx="5470" cy="4340"/>
                  <a:chOff x="0" y="0"/>
                  <a:chExt cx="5470" cy="4340"/>
                </a:xfrm>
              </p:grpSpPr>
              <p:grpSp>
                <p:nvGrpSpPr>
                  <p:cNvPr id="23590" name="Group 12"/>
                  <p:cNvGrpSpPr/>
                  <p:nvPr/>
                </p:nvGrpSpPr>
                <p:grpSpPr>
                  <a:xfrm>
                    <a:off x="3545" y="1502"/>
                    <a:ext cx="1257" cy="2326"/>
                    <a:chOff x="0" y="0"/>
                    <a:chExt cx="1257" cy="2326"/>
                  </a:xfrm>
                </p:grpSpPr>
                <p:sp>
                  <p:nvSpPr>
                    <p:cNvPr id="269" name="Freeform 13"/>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4"/>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1" name="Group 15"/>
                  <p:cNvGrpSpPr/>
                  <p:nvPr/>
                </p:nvGrpSpPr>
                <p:grpSpPr>
                  <a:xfrm>
                    <a:off x="2938" y="1991"/>
                    <a:ext cx="2463" cy="1332"/>
                    <a:chOff x="0" y="0"/>
                    <a:chExt cx="2463" cy="1332"/>
                  </a:xfrm>
                </p:grpSpPr>
                <p:sp>
                  <p:nvSpPr>
                    <p:cNvPr id="267" name="Freeform 16"/>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8" name="Freeform 17"/>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2" name="Group 18"/>
                  <p:cNvGrpSpPr/>
                  <p:nvPr/>
                </p:nvGrpSpPr>
                <p:grpSpPr>
                  <a:xfrm>
                    <a:off x="2971" y="1804"/>
                    <a:ext cx="2477" cy="1064"/>
                    <a:chOff x="0" y="0"/>
                    <a:chExt cx="2477" cy="1064"/>
                  </a:xfrm>
                </p:grpSpPr>
                <p:sp>
                  <p:nvSpPr>
                    <p:cNvPr id="265" name="Freeform 19"/>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20"/>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3" name="Group 21"/>
                  <p:cNvGrpSpPr/>
                  <p:nvPr/>
                </p:nvGrpSpPr>
                <p:grpSpPr>
                  <a:xfrm>
                    <a:off x="2998" y="1608"/>
                    <a:ext cx="2472" cy="927"/>
                    <a:chOff x="0" y="0"/>
                    <a:chExt cx="2472" cy="927"/>
                  </a:xfrm>
                </p:grpSpPr>
                <p:sp>
                  <p:nvSpPr>
                    <p:cNvPr id="263" name="Freeform 22"/>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23"/>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4" name="Group 24"/>
                  <p:cNvGrpSpPr/>
                  <p:nvPr/>
                </p:nvGrpSpPr>
                <p:grpSpPr>
                  <a:xfrm>
                    <a:off x="3032" y="1386"/>
                    <a:ext cx="2342" cy="657"/>
                    <a:chOff x="0" y="0"/>
                    <a:chExt cx="2342" cy="657"/>
                  </a:xfrm>
                </p:grpSpPr>
                <p:sp>
                  <p:nvSpPr>
                    <p:cNvPr id="261" name="Freeform 25"/>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26"/>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5" name="Group 27"/>
                  <p:cNvGrpSpPr/>
                  <p:nvPr/>
                </p:nvGrpSpPr>
                <p:grpSpPr>
                  <a:xfrm>
                    <a:off x="3057" y="1241"/>
                    <a:ext cx="2150" cy="343"/>
                    <a:chOff x="0" y="0"/>
                    <a:chExt cx="2150" cy="343"/>
                  </a:xfrm>
                </p:grpSpPr>
                <p:sp>
                  <p:nvSpPr>
                    <p:cNvPr id="259" name="Freeform 28"/>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29"/>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6" name="Group 30"/>
                  <p:cNvGrpSpPr/>
                  <p:nvPr/>
                </p:nvGrpSpPr>
                <p:grpSpPr>
                  <a:xfrm>
                    <a:off x="3012" y="889"/>
                    <a:ext cx="1879" cy="427"/>
                    <a:chOff x="0" y="0"/>
                    <a:chExt cx="1879" cy="427"/>
                  </a:xfrm>
                </p:grpSpPr>
                <p:sp>
                  <p:nvSpPr>
                    <p:cNvPr id="257" name="Freeform 31"/>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32"/>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7" name="Group 33"/>
                  <p:cNvGrpSpPr/>
                  <p:nvPr/>
                </p:nvGrpSpPr>
                <p:grpSpPr>
                  <a:xfrm>
                    <a:off x="711" y="1625"/>
                    <a:ext cx="1257" cy="2325"/>
                    <a:chOff x="0" y="0"/>
                    <a:chExt cx="1257" cy="2325"/>
                  </a:xfrm>
                </p:grpSpPr>
                <p:sp>
                  <p:nvSpPr>
                    <p:cNvPr id="255" name="Freeform 34"/>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35"/>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8" name="Group 36"/>
                  <p:cNvGrpSpPr/>
                  <p:nvPr/>
                </p:nvGrpSpPr>
                <p:grpSpPr>
                  <a:xfrm>
                    <a:off x="69" y="2168"/>
                    <a:ext cx="2463" cy="1332"/>
                    <a:chOff x="0" y="0"/>
                    <a:chExt cx="2463" cy="1332"/>
                  </a:xfrm>
                </p:grpSpPr>
                <p:sp>
                  <p:nvSpPr>
                    <p:cNvPr id="253" name="Freeform 37"/>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Freeform 38"/>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599" name="Group 39"/>
                  <p:cNvGrpSpPr/>
                  <p:nvPr/>
                </p:nvGrpSpPr>
                <p:grpSpPr>
                  <a:xfrm>
                    <a:off x="22" y="1981"/>
                    <a:ext cx="2477" cy="1064"/>
                    <a:chOff x="0" y="0"/>
                    <a:chExt cx="2477" cy="1064"/>
                  </a:xfrm>
                </p:grpSpPr>
                <p:sp>
                  <p:nvSpPr>
                    <p:cNvPr id="251" name="Freeform 40"/>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 name="Freeform 41"/>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0" name="Group 42"/>
                  <p:cNvGrpSpPr/>
                  <p:nvPr/>
                </p:nvGrpSpPr>
                <p:grpSpPr>
                  <a:xfrm>
                    <a:off x="0" y="1785"/>
                    <a:ext cx="2472" cy="927"/>
                    <a:chOff x="0" y="0"/>
                    <a:chExt cx="2472" cy="927"/>
                  </a:xfrm>
                </p:grpSpPr>
                <p:sp>
                  <p:nvSpPr>
                    <p:cNvPr id="249" name="Freeform 43"/>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0" name="Freeform 44"/>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1" name="Group 45"/>
                  <p:cNvGrpSpPr/>
                  <p:nvPr/>
                </p:nvGrpSpPr>
                <p:grpSpPr>
                  <a:xfrm>
                    <a:off x="96" y="1563"/>
                    <a:ext cx="2342" cy="657"/>
                    <a:chOff x="0" y="0"/>
                    <a:chExt cx="2342" cy="657"/>
                  </a:xfrm>
                </p:grpSpPr>
                <p:sp>
                  <p:nvSpPr>
                    <p:cNvPr id="247" name="Freeform 46"/>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8" name="Freeform 47"/>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2" name="Group 48"/>
                  <p:cNvGrpSpPr/>
                  <p:nvPr/>
                </p:nvGrpSpPr>
                <p:grpSpPr>
                  <a:xfrm>
                    <a:off x="263" y="1418"/>
                    <a:ext cx="2150" cy="343"/>
                    <a:chOff x="0" y="0"/>
                    <a:chExt cx="2150" cy="343"/>
                  </a:xfrm>
                </p:grpSpPr>
                <p:sp>
                  <p:nvSpPr>
                    <p:cNvPr id="245" name="Freeform 49"/>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6" name="Freeform 50"/>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3" name="Group 51"/>
                  <p:cNvGrpSpPr/>
                  <p:nvPr/>
                </p:nvGrpSpPr>
                <p:grpSpPr>
                  <a:xfrm>
                    <a:off x="579" y="1066"/>
                    <a:ext cx="1879" cy="427"/>
                    <a:chOff x="0" y="0"/>
                    <a:chExt cx="1879" cy="427"/>
                  </a:xfrm>
                </p:grpSpPr>
                <p:sp>
                  <p:nvSpPr>
                    <p:cNvPr id="243" name="Freeform 52"/>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4" name="Freeform 53"/>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4" name="Group 54"/>
                  <p:cNvGrpSpPr/>
                  <p:nvPr/>
                </p:nvGrpSpPr>
                <p:grpSpPr>
                  <a:xfrm>
                    <a:off x="690" y="871"/>
                    <a:ext cx="1850" cy="554"/>
                    <a:chOff x="0" y="0"/>
                    <a:chExt cx="1850" cy="554"/>
                  </a:xfrm>
                </p:grpSpPr>
                <p:sp>
                  <p:nvSpPr>
                    <p:cNvPr id="241" name="Freeform 55"/>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2" name="Freeform 56"/>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5" name="Group 57"/>
                  <p:cNvGrpSpPr/>
                  <p:nvPr/>
                </p:nvGrpSpPr>
                <p:grpSpPr>
                  <a:xfrm>
                    <a:off x="911" y="589"/>
                    <a:ext cx="1767" cy="743"/>
                    <a:chOff x="0" y="0"/>
                    <a:chExt cx="1767" cy="743"/>
                  </a:xfrm>
                </p:grpSpPr>
                <p:sp>
                  <p:nvSpPr>
                    <p:cNvPr id="239" name="Freeform 58"/>
                    <p:cNvSpPr/>
                    <p:nvPr/>
                  </p:nvSpPr>
                  <p:spPr bwMode="auto">
                    <a:xfrm rot="2028409" flipH="1">
                      <a:off x="534" y="52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 name="Freeform 59"/>
                    <p:cNvSpPr/>
                    <p:nvPr/>
                  </p:nvSpPr>
                  <p:spPr bwMode="auto">
                    <a:xfrm rot="2028409"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6" name="Group 60"/>
                  <p:cNvGrpSpPr/>
                  <p:nvPr/>
                </p:nvGrpSpPr>
                <p:grpSpPr>
                  <a:xfrm>
                    <a:off x="1120" y="300"/>
                    <a:ext cx="1693" cy="892"/>
                    <a:chOff x="0" y="0"/>
                    <a:chExt cx="1693" cy="892"/>
                  </a:xfrm>
                </p:grpSpPr>
                <p:sp>
                  <p:nvSpPr>
                    <p:cNvPr id="237" name="Freeform 61"/>
                    <p:cNvSpPr/>
                    <p:nvPr/>
                  </p:nvSpPr>
                  <p:spPr bwMode="auto">
                    <a:xfrm rot="2664423" flipH="1">
                      <a:off x="442" y="6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8" name="Freeform 62"/>
                    <p:cNvSpPr/>
                    <p:nvPr/>
                  </p:nvSpPr>
                  <p:spPr bwMode="auto">
                    <a:xfrm rot="2664423" flipH="1">
                      <a:off x="0" y="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7" name="Group 63"/>
                  <p:cNvGrpSpPr/>
                  <p:nvPr/>
                </p:nvGrpSpPr>
                <p:grpSpPr>
                  <a:xfrm>
                    <a:off x="1707" y="76"/>
                    <a:ext cx="777" cy="1511"/>
                    <a:chOff x="0" y="0"/>
                    <a:chExt cx="777" cy="1511"/>
                  </a:xfrm>
                </p:grpSpPr>
                <p:sp>
                  <p:nvSpPr>
                    <p:cNvPr id="235" name="Freeform 64"/>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6" name="Freeform 65"/>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8" name="Group 66"/>
                  <p:cNvGrpSpPr/>
                  <p:nvPr/>
                </p:nvGrpSpPr>
                <p:grpSpPr>
                  <a:xfrm>
                    <a:off x="2009" y="0"/>
                    <a:ext cx="633" cy="1533"/>
                    <a:chOff x="0" y="0"/>
                    <a:chExt cx="633" cy="1533"/>
                  </a:xfrm>
                </p:grpSpPr>
                <p:sp>
                  <p:nvSpPr>
                    <p:cNvPr id="233" name="Freeform 67"/>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 name="Freeform 68"/>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09" name="Group 69"/>
                  <p:cNvGrpSpPr/>
                  <p:nvPr/>
                </p:nvGrpSpPr>
                <p:grpSpPr>
                  <a:xfrm>
                    <a:off x="2896" y="644"/>
                    <a:ext cx="1845" cy="566"/>
                    <a:chOff x="0" y="0"/>
                    <a:chExt cx="1845" cy="566"/>
                  </a:xfrm>
                </p:grpSpPr>
                <p:sp>
                  <p:nvSpPr>
                    <p:cNvPr id="231" name="Freeform 70"/>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2" name="Freeform 71"/>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0" name="Group 72"/>
                  <p:cNvGrpSpPr/>
                  <p:nvPr/>
                </p:nvGrpSpPr>
                <p:grpSpPr>
                  <a:xfrm>
                    <a:off x="2757" y="417"/>
                    <a:ext cx="1781" cy="717"/>
                    <a:chOff x="0" y="0"/>
                    <a:chExt cx="1781" cy="717"/>
                  </a:xfrm>
                </p:grpSpPr>
                <p:sp>
                  <p:nvSpPr>
                    <p:cNvPr id="229" name="Freeform 73"/>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0" name="Freeform 74"/>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 name="Freeform 75"/>
                  <p:cNvSpPr/>
                  <p:nvPr/>
                </p:nvSpPr>
                <p:spPr bwMode="auto">
                  <a:xfrm rot="4578754" flipH="1">
                    <a:off x="2174" y="948"/>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5" name="Freeform 76"/>
                  <p:cNvSpPr/>
                  <p:nvPr/>
                </p:nvSpPr>
                <p:spPr bwMode="auto">
                  <a:xfrm rot="4578754" flipH="1">
                    <a:off x="2198"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3613" name="Group 77"/>
                  <p:cNvGrpSpPr/>
                  <p:nvPr/>
                </p:nvGrpSpPr>
                <p:grpSpPr>
                  <a:xfrm>
                    <a:off x="2874" y="12"/>
                    <a:ext cx="639" cy="1521"/>
                    <a:chOff x="0" y="-1"/>
                    <a:chExt cx="639" cy="1521"/>
                  </a:xfrm>
                </p:grpSpPr>
                <p:sp>
                  <p:nvSpPr>
                    <p:cNvPr id="227" name="Freeform 78"/>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8" name="Freeform 79"/>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4" name="Group 80"/>
                  <p:cNvGrpSpPr/>
                  <p:nvPr/>
                </p:nvGrpSpPr>
                <p:grpSpPr>
                  <a:xfrm>
                    <a:off x="3008" y="134"/>
                    <a:ext cx="1016" cy="1464"/>
                    <a:chOff x="0" y="-1"/>
                    <a:chExt cx="1016" cy="1464"/>
                  </a:xfrm>
                </p:grpSpPr>
                <p:sp>
                  <p:nvSpPr>
                    <p:cNvPr id="225" name="Freeform 81"/>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 name="Freeform 82"/>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5" name="Group 83"/>
                  <p:cNvGrpSpPr/>
                  <p:nvPr/>
                </p:nvGrpSpPr>
                <p:grpSpPr>
                  <a:xfrm>
                    <a:off x="2804" y="3"/>
                    <a:ext cx="243" cy="1449"/>
                    <a:chOff x="0" y="-1"/>
                    <a:chExt cx="243" cy="1449"/>
                  </a:xfrm>
                </p:grpSpPr>
                <p:sp>
                  <p:nvSpPr>
                    <p:cNvPr id="223" name="Freeform 84"/>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4" name="Freeform 85"/>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6" name="Group 86"/>
                  <p:cNvGrpSpPr/>
                  <p:nvPr/>
                </p:nvGrpSpPr>
                <p:grpSpPr>
                  <a:xfrm>
                    <a:off x="1017" y="1741"/>
                    <a:ext cx="1085" cy="2449"/>
                    <a:chOff x="0" y="0"/>
                    <a:chExt cx="1085" cy="2449"/>
                  </a:xfrm>
                </p:grpSpPr>
                <p:sp>
                  <p:nvSpPr>
                    <p:cNvPr id="221" name="Freeform 87"/>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2" name="Freeform 88"/>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7" name="Group 89"/>
                  <p:cNvGrpSpPr/>
                  <p:nvPr/>
                </p:nvGrpSpPr>
                <p:grpSpPr>
                  <a:xfrm>
                    <a:off x="1529" y="1908"/>
                    <a:ext cx="766" cy="2373"/>
                    <a:chOff x="0" y="0"/>
                    <a:chExt cx="766" cy="2373"/>
                  </a:xfrm>
                </p:grpSpPr>
                <p:sp>
                  <p:nvSpPr>
                    <p:cNvPr id="219" name="Freeform 90"/>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 name="Freeform 91"/>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8" name="Group 92"/>
                  <p:cNvGrpSpPr/>
                  <p:nvPr/>
                </p:nvGrpSpPr>
                <p:grpSpPr>
                  <a:xfrm rot="88588">
                    <a:off x="2061" y="1962"/>
                    <a:ext cx="458" cy="2328"/>
                    <a:chOff x="0" y="0"/>
                    <a:chExt cx="491" cy="2603"/>
                  </a:xfrm>
                </p:grpSpPr>
                <p:sp>
                  <p:nvSpPr>
                    <p:cNvPr id="217" name="Freeform 93"/>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 name="Freeform 94"/>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19" name="Group 95"/>
                  <p:cNvGrpSpPr/>
                  <p:nvPr/>
                </p:nvGrpSpPr>
                <p:grpSpPr>
                  <a:xfrm>
                    <a:off x="3408" y="1689"/>
                    <a:ext cx="1124" cy="2425"/>
                    <a:chOff x="0" y="0"/>
                    <a:chExt cx="1124" cy="2425"/>
                  </a:xfrm>
                </p:grpSpPr>
                <p:sp>
                  <p:nvSpPr>
                    <p:cNvPr id="215" name="Freeform 96"/>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 name="Freeform 97"/>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20" name="Group 98"/>
                  <p:cNvGrpSpPr/>
                  <p:nvPr/>
                </p:nvGrpSpPr>
                <p:grpSpPr>
                  <a:xfrm>
                    <a:off x="3255" y="1837"/>
                    <a:ext cx="882" cy="2426"/>
                    <a:chOff x="0" y="-1"/>
                    <a:chExt cx="882" cy="2426"/>
                  </a:xfrm>
                </p:grpSpPr>
                <p:sp>
                  <p:nvSpPr>
                    <p:cNvPr id="213" name="Freeform 99"/>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 name="Freeform 100"/>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21" name="Group 101"/>
                  <p:cNvGrpSpPr/>
                  <p:nvPr/>
                </p:nvGrpSpPr>
                <p:grpSpPr>
                  <a:xfrm>
                    <a:off x="3080" y="1955"/>
                    <a:ext cx="619" cy="2385"/>
                    <a:chOff x="0" y="0"/>
                    <a:chExt cx="619" cy="2385"/>
                  </a:xfrm>
                </p:grpSpPr>
                <p:sp>
                  <p:nvSpPr>
                    <p:cNvPr id="211" name="Freeform 102"/>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 name="Freeform 103"/>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22" name="Group 104"/>
                  <p:cNvGrpSpPr/>
                  <p:nvPr/>
                </p:nvGrpSpPr>
                <p:grpSpPr>
                  <a:xfrm>
                    <a:off x="2893" y="2073"/>
                    <a:ext cx="405" cy="2219"/>
                    <a:chOff x="0" y="0"/>
                    <a:chExt cx="405" cy="2219"/>
                  </a:xfrm>
                </p:grpSpPr>
                <p:sp>
                  <p:nvSpPr>
                    <p:cNvPr id="209" name="Freeform 105"/>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 name="Freeform 106"/>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3623" name="Group 107"/>
                  <p:cNvGrpSpPr/>
                  <p:nvPr/>
                </p:nvGrpSpPr>
                <p:grpSpPr>
                  <a:xfrm>
                    <a:off x="2372" y="2107"/>
                    <a:ext cx="426" cy="2184"/>
                    <a:chOff x="0" y="0"/>
                    <a:chExt cx="426" cy="2184"/>
                  </a:xfrm>
                </p:grpSpPr>
                <p:sp>
                  <p:nvSpPr>
                    <p:cNvPr id="207" name="Freeform 108"/>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 name="Freeform 109"/>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23578" name="Group 110"/>
              <p:cNvGrpSpPr/>
              <p:nvPr/>
            </p:nvGrpSpPr>
            <p:grpSpPr>
              <a:xfrm>
                <a:off x="74" y="313"/>
                <a:ext cx="5459" cy="3667"/>
                <a:chOff x="0" y="0"/>
                <a:chExt cx="5459" cy="3667"/>
              </a:xfrm>
            </p:grpSpPr>
            <p:grpSp>
              <p:nvGrpSpPr>
                <p:cNvPr id="23579" name="Group 111"/>
                <p:cNvGrpSpPr/>
                <p:nvPr/>
              </p:nvGrpSpPr>
              <p:grpSpPr>
                <a:xfrm>
                  <a:off x="0" y="0"/>
                  <a:ext cx="5459" cy="3667"/>
                  <a:chOff x="0" y="0"/>
                  <a:chExt cx="5459" cy="3667"/>
                </a:xfrm>
              </p:grpSpPr>
              <p:sp>
                <p:nvSpPr>
                  <p:cNvPr id="164" name="Arc 112"/>
                  <p:cNvSpPr/>
                  <p:nvPr/>
                </p:nvSpPr>
                <p:spPr bwMode="auto">
                  <a:xfrm flipV="1">
                    <a:off x="2892" y="143"/>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5" name="Arc 113"/>
                  <p:cNvSpPr/>
                  <p:nvPr/>
                </p:nvSpPr>
                <p:spPr bwMode="auto">
                  <a:xfrm flipH="1">
                    <a:off x="314" y="1288"/>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6" name="Arc 114"/>
                  <p:cNvSpPr/>
                  <p:nvPr/>
                </p:nvSpPr>
                <p:spPr bwMode="auto">
                  <a:xfrm>
                    <a:off x="2955" y="868"/>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Arc 115"/>
                  <p:cNvSpPr/>
                  <p:nvPr/>
                </p:nvSpPr>
                <p:spPr bwMode="auto">
                  <a:xfrm flipH="1">
                    <a:off x="0" y="500"/>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 name="Arc 116"/>
                  <p:cNvSpPr/>
                  <p:nvPr/>
                </p:nvSpPr>
                <p:spPr bwMode="auto">
                  <a:xfrm flipH="1">
                    <a:off x="716" y="0"/>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9" name="Arc 117"/>
                  <p:cNvSpPr/>
                  <p:nvPr/>
                </p:nvSpPr>
                <p:spPr bwMode="auto">
                  <a:xfrm>
                    <a:off x="2689" y="968"/>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Freeform 118"/>
                  <p:cNvSpPr/>
                  <p:nvPr/>
                </p:nvSpPr>
                <p:spPr bwMode="auto">
                  <a:xfrm flipH="1">
                    <a:off x="1726" y="125"/>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 name="Freeform 119"/>
                <p:cNvSpPr/>
                <p:nvPr/>
              </p:nvSpPr>
              <p:spPr bwMode="auto">
                <a:xfrm rot="20253369">
                  <a:off x="3206" y="121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23562" name="Group 120"/>
            <p:cNvGrpSpPr/>
            <p:nvPr/>
          </p:nvGrpSpPr>
          <p:grpSpPr>
            <a:xfrm>
              <a:off x="163" y="263"/>
              <a:ext cx="4040" cy="2966"/>
              <a:chOff x="0" y="0"/>
              <a:chExt cx="5198" cy="3818"/>
            </a:xfrm>
          </p:grpSpPr>
          <p:sp>
            <p:nvSpPr>
              <p:cNvPr id="146" name="Freeform 121"/>
              <p:cNvSpPr/>
              <p:nvPr/>
            </p:nvSpPr>
            <p:spPr bwMode="auto">
              <a:xfrm flipH="1">
                <a:off x="1724" y="204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 name="Arc 122"/>
              <p:cNvSpPr/>
              <p:nvPr/>
            </p:nvSpPr>
            <p:spPr bwMode="auto">
              <a:xfrm flipH="1">
                <a:off x="844" y="1514"/>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8" name="Arc 123"/>
              <p:cNvSpPr/>
              <p:nvPr/>
            </p:nvSpPr>
            <p:spPr bwMode="auto">
              <a:xfrm flipH="1">
                <a:off x="1056" y="1143"/>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Arc 124"/>
              <p:cNvSpPr/>
              <p:nvPr/>
            </p:nvSpPr>
            <p:spPr bwMode="auto">
              <a:xfrm flipH="1">
                <a:off x="0" y="831"/>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 name="Arc 125"/>
              <p:cNvSpPr/>
              <p:nvPr/>
            </p:nvSpPr>
            <p:spPr bwMode="auto">
              <a:xfrm>
                <a:off x="2630" y="1166"/>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 name="Arc 126"/>
              <p:cNvSpPr/>
              <p:nvPr/>
            </p:nvSpPr>
            <p:spPr bwMode="auto">
              <a:xfrm>
                <a:off x="2730" y="1155"/>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Freeform 127"/>
              <p:cNvSpPr/>
              <p:nvPr/>
            </p:nvSpPr>
            <p:spPr bwMode="auto">
              <a:xfrm>
                <a:off x="3091" y="2298"/>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 name="Freeform 128"/>
              <p:cNvSpPr/>
              <p:nvPr/>
            </p:nvSpPr>
            <p:spPr bwMode="auto">
              <a:xfrm rot="19660755" flipV="1">
                <a:off x="2336" y="1813"/>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 name="Freeform 129"/>
              <p:cNvSpPr/>
              <p:nvPr/>
            </p:nvSpPr>
            <p:spPr bwMode="auto">
              <a:xfrm flipH="1">
                <a:off x="279" y="2167"/>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Freeform 130"/>
              <p:cNvSpPr/>
              <p:nvPr/>
            </p:nvSpPr>
            <p:spPr bwMode="auto">
              <a:xfrm flipH="1">
                <a:off x="790" y="556"/>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 name="Freeform 131"/>
              <p:cNvSpPr/>
              <p:nvPr/>
            </p:nvSpPr>
            <p:spPr bwMode="auto">
              <a:xfrm>
                <a:off x="4191" y="1943"/>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7" name="Freeform 132"/>
              <p:cNvSpPr/>
              <p:nvPr/>
            </p:nvSpPr>
            <p:spPr bwMode="auto">
              <a:xfrm>
                <a:off x="3668" y="1133"/>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Freeform 133"/>
              <p:cNvSpPr/>
              <p:nvPr/>
            </p:nvSpPr>
            <p:spPr bwMode="auto">
              <a:xfrm>
                <a:off x="3724" y="0"/>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9" name="Freeform 134"/>
              <p:cNvSpPr/>
              <p:nvPr/>
            </p:nvSpPr>
            <p:spPr bwMode="auto">
              <a:xfrm rot="1346631" flipH="1">
                <a:off x="1492" y="116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69095" name="Rectangle 135"/>
          <p:cNvSpPr>
            <a:spLocks noGrp="1" noChangeArrowheads="1"/>
          </p:cNvSpPr>
          <p:nvPr>
            <p:ph type="ctrTitle" sz="quarter"/>
          </p:nvPr>
        </p:nvSpPr>
        <p:spPr>
          <a:xfrm>
            <a:off x="685800" y="1827213"/>
            <a:ext cx="7772400" cy="1627187"/>
          </a:xfrm>
        </p:spPr>
        <p:txBody>
          <a:bodyPr/>
          <a:lstStyle>
            <a:lvl1pPr>
              <a:defRPr/>
            </a:lvl1pPr>
          </a:lstStyle>
          <a:p>
            <a:r>
              <a:rPr lang="zh-CN" altLang="en-US"/>
              <a:t>单击此处编辑母版标题样式</a:t>
            </a:r>
          </a:p>
        </p:txBody>
      </p:sp>
      <p:sp>
        <p:nvSpPr>
          <p:cNvPr id="169096"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75" name="Rectangle 137"/>
          <p:cNvSpPr>
            <a:spLocks noGrp="1" noChangeArrowheads="1"/>
          </p:cNvSpPr>
          <p:nvPr>
            <p:ph type="dt" sz="quarter" idx="2"/>
          </p:nvPr>
        </p:nvSpPr>
        <p:spPr bwMode="auto">
          <a:xfrm>
            <a:off x="685800" y="6248400"/>
            <a:ext cx="1905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6" name="Rectangle 138"/>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7" name="Rectangle 139"/>
          <p:cNvSpPr>
            <a:spLocks noGrp="1" noChangeArrowheads="1"/>
          </p:cNvSpPr>
          <p:nvPr>
            <p:ph type="sldNum" sz="quarter" idx="4"/>
          </p:nvPr>
        </p:nvSpPr>
        <p:spPr bwMode="auto">
          <a:xfrm>
            <a:off x="6553200" y="6248400"/>
            <a:ext cx="1905000" cy="457200"/>
          </a:xfrm>
          <a:prstGeom prst="rect">
            <a:avLst/>
          </a:prstGeom>
          <a:noFill/>
          <a:ln>
            <a:miter lim="800000"/>
          </a:ln>
        </p:spPr>
        <p:txBody>
          <a:bodyPr vert="horz" wrap="square" lIns="91440" tIns="45720" rIns="91440" bIns="45720" numCol="1" anchor="t" anchorCtr="0" compatLnSpc="1"/>
          <a:lstStyle/>
          <a:p>
            <a:pPr algn="r">
              <a:buChar char="•"/>
            </a:pPr>
            <a:fld id="{9A0DB2DC-4C9A-4742-B13C-FB6460FD3503}" type="slidenum">
              <a:rPr lang="en-US" altLang="zh-CN" dirty="0">
                <a:latin typeface="Arial Black" panose="020B0A04020102020204" pitchFamily="34" charset="0"/>
              </a:rPr>
              <a:pPr algn="r">
                <a:buChar char="•"/>
              </a:pPr>
              <a:t>‹#›</a:t>
            </a:fld>
            <a:endParaRPr lang="en-US" altLang="zh-CN" dirty="0">
              <a:latin typeface="Arial Black" panose="020B0A0402010202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676900" cy="5794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676900" cy="5794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4578" name="Group 2"/>
          <p:cNvGrpSpPr/>
          <p:nvPr/>
        </p:nvGrpSpPr>
        <p:grpSpPr>
          <a:xfrm>
            <a:off x="2084388" y="296863"/>
            <a:ext cx="6823075" cy="5353050"/>
            <a:chOff x="0" y="0"/>
            <a:chExt cx="4298" cy="3372"/>
          </a:xfrm>
        </p:grpSpPr>
        <p:grpSp>
          <p:nvGrpSpPr>
            <p:cNvPr id="24584" name="Group 3"/>
            <p:cNvGrpSpPr/>
            <p:nvPr/>
          </p:nvGrpSpPr>
          <p:grpSpPr>
            <a:xfrm>
              <a:off x="881" y="414"/>
              <a:ext cx="596" cy="447"/>
              <a:chOff x="0" y="0"/>
              <a:chExt cx="768" cy="576"/>
            </a:xfrm>
          </p:grpSpPr>
          <p:sp>
            <p:nvSpPr>
              <p:cNvPr id="273"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585" name="Group 6"/>
            <p:cNvGrpSpPr/>
            <p:nvPr/>
          </p:nvGrpSpPr>
          <p:grpSpPr>
            <a:xfrm>
              <a:off x="-1" y="0"/>
              <a:ext cx="4299" cy="3371"/>
              <a:chOff x="0" y="0"/>
              <a:chExt cx="5533" cy="4340"/>
            </a:xfrm>
          </p:grpSpPr>
          <p:grpSp>
            <p:nvGrpSpPr>
              <p:cNvPr id="24601" name="Group 7"/>
              <p:cNvGrpSpPr/>
              <p:nvPr/>
            </p:nvGrpSpPr>
            <p:grpSpPr>
              <a:xfrm>
                <a:off x="0" y="0"/>
                <a:ext cx="5470" cy="4340"/>
                <a:chOff x="0" y="0"/>
                <a:chExt cx="5470" cy="4340"/>
              </a:xfrm>
            </p:grpSpPr>
            <p:grpSp>
              <p:nvGrpSpPr>
                <p:cNvPr id="24612" name="Group 8"/>
                <p:cNvGrpSpPr/>
                <p:nvPr/>
              </p:nvGrpSpPr>
              <p:grpSpPr>
                <a:xfrm>
                  <a:off x="1339" y="786"/>
                  <a:ext cx="2919" cy="2151"/>
                  <a:chOff x="0" y="0"/>
                  <a:chExt cx="2919" cy="2151"/>
                </a:xfrm>
              </p:grpSpPr>
              <p:sp>
                <p:nvSpPr>
                  <p:cNvPr id="271" name="Oval 9"/>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Oval 10"/>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3" name="Group 11"/>
                <p:cNvGrpSpPr/>
                <p:nvPr/>
              </p:nvGrpSpPr>
              <p:grpSpPr>
                <a:xfrm>
                  <a:off x="0" y="0"/>
                  <a:ext cx="5470" cy="4340"/>
                  <a:chOff x="0" y="0"/>
                  <a:chExt cx="5470" cy="4340"/>
                </a:xfrm>
              </p:grpSpPr>
              <p:grpSp>
                <p:nvGrpSpPr>
                  <p:cNvPr id="24614" name="Group 12"/>
                  <p:cNvGrpSpPr/>
                  <p:nvPr/>
                </p:nvGrpSpPr>
                <p:grpSpPr>
                  <a:xfrm>
                    <a:off x="3545" y="1502"/>
                    <a:ext cx="1257" cy="2326"/>
                    <a:chOff x="0" y="0"/>
                    <a:chExt cx="1257" cy="2326"/>
                  </a:xfrm>
                </p:grpSpPr>
                <p:sp>
                  <p:nvSpPr>
                    <p:cNvPr id="269" name="Freeform 13"/>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4"/>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5" name="Group 15"/>
                  <p:cNvGrpSpPr/>
                  <p:nvPr/>
                </p:nvGrpSpPr>
                <p:grpSpPr>
                  <a:xfrm>
                    <a:off x="2938" y="1991"/>
                    <a:ext cx="2463" cy="1332"/>
                    <a:chOff x="0" y="0"/>
                    <a:chExt cx="2463" cy="1332"/>
                  </a:xfrm>
                </p:grpSpPr>
                <p:sp>
                  <p:nvSpPr>
                    <p:cNvPr id="267" name="Freeform 16"/>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8" name="Freeform 17"/>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6" name="Group 18"/>
                  <p:cNvGrpSpPr/>
                  <p:nvPr/>
                </p:nvGrpSpPr>
                <p:grpSpPr>
                  <a:xfrm>
                    <a:off x="2971" y="1804"/>
                    <a:ext cx="2477" cy="1064"/>
                    <a:chOff x="0" y="0"/>
                    <a:chExt cx="2477" cy="1064"/>
                  </a:xfrm>
                </p:grpSpPr>
                <p:sp>
                  <p:nvSpPr>
                    <p:cNvPr id="265" name="Freeform 19"/>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20"/>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7" name="Group 21"/>
                  <p:cNvGrpSpPr/>
                  <p:nvPr/>
                </p:nvGrpSpPr>
                <p:grpSpPr>
                  <a:xfrm>
                    <a:off x="2998" y="1608"/>
                    <a:ext cx="2472" cy="927"/>
                    <a:chOff x="0" y="0"/>
                    <a:chExt cx="2472" cy="927"/>
                  </a:xfrm>
                </p:grpSpPr>
                <p:sp>
                  <p:nvSpPr>
                    <p:cNvPr id="263" name="Freeform 22"/>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23"/>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8" name="Group 24"/>
                  <p:cNvGrpSpPr/>
                  <p:nvPr/>
                </p:nvGrpSpPr>
                <p:grpSpPr>
                  <a:xfrm>
                    <a:off x="3032" y="1386"/>
                    <a:ext cx="2342" cy="657"/>
                    <a:chOff x="0" y="0"/>
                    <a:chExt cx="2342" cy="657"/>
                  </a:xfrm>
                </p:grpSpPr>
                <p:sp>
                  <p:nvSpPr>
                    <p:cNvPr id="261" name="Freeform 25"/>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26"/>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19" name="Group 27"/>
                  <p:cNvGrpSpPr/>
                  <p:nvPr/>
                </p:nvGrpSpPr>
                <p:grpSpPr>
                  <a:xfrm>
                    <a:off x="3057" y="1241"/>
                    <a:ext cx="2150" cy="343"/>
                    <a:chOff x="0" y="0"/>
                    <a:chExt cx="2150" cy="343"/>
                  </a:xfrm>
                </p:grpSpPr>
                <p:sp>
                  <p:nvSpPr>
                    <p:cNvPr id="259" name="Freeform 28"/>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29"/>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0" name="Group 30"/>
                  <p:cNvGrpSpPr/>
                  <p:nvPr/>
                </p:nvGrpSpPr>
                <p:grpSpPr>
                  <a:xfrm>
                    <a:off x="3012" y="889"/>
                    <a:ext cx="1879" cy="427"/>
                    <a:chOff x="0" y="0"/>
                    <a:chExt cx="1879" cy="427"/>
                  </a:xfrm>
                </p:grpSpPr>
                <p:sp>
                  <p:nvSpPr>
                    <p:cNvPr id="257" name="Freeform 31"/>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32"/>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1" name="Group 33"/>
                  <p:cNvGrpSpPr/>
                  <p:nvPr/>
                </p:nvGrpSpPr>
                <p:grpSpPr>
                  <a:xfrm>
                    <a:off x="711" y="1625"/>
                    <a:ext cx="1257" cy="2325"/>
                    <a:chOff x="0" y="0"/>
                    <a:chExt cx="1257" cy="2325"/>
                  </a:xfrm>
                </p:grpSpPr>
                <p:sp>
                  <p:nvSpPr>
                    <p:cNvPr id="255" name="Freeform 34"/>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35"/>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2" name="Group 36"/>
                  <p:cNvGrpSpPr/>
                  <p:nvPr/>
                </p:nvGrpSpPr>
                <p:grpSpPr>
                  <a:xfrm>
                    <a:off x="69" y="2168"/>
                    <a:ext cx="2463" cy="1332"/>
                    <a:chOff x="0" y="0"/>
                    <a:chExt cx="2463" cy="1332"/>
                  </a:xfrm>
                </p:grpSpPr>
                <p:sp>
                  <p:nvSpPr>
                    <p:cNvPr id="253" name="Freeform 37"/>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Freeform 38"/>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3" name="Group 39"/>
                  <p:cNvGrpSpPr/>
                  <p:nvPr/>
                </p:nvGrpSpPr>
                <p:grpSpPr>
                  <a:xfrm>
                    <a:off x="22" y="1981"/>
                    <a:ext cx="2477" cy="1064"/>
                    <a:chOff x="0" y="0"/>
                    <a:chExt cx="2477" cy="1064"/>
                  </a:xfrm>
                </p:grpSpPr>
                <p:sp>
                  <p:nvSpPr>
                    <p:cNvPr id="251" name="Freeform 40"/>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 name="Freeform 41"/>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4" name="Group 42"/>
                  <p:cNvGrpSpPr/>
                  <p:nvPr/>
                </p:nvGrpSpPr>
                <p:grpSpPr>
                  <a:xfrm>
                    <a:off x="0" y="1785"/>
                    <a:ext cx="2472" cy="927"/>
                    <a:chOff x="0" y="0"/>
                    <a:chExt cx="2472" cy="927"/>
                  </a:xfrm>
                </p:grpSpPr>
                <p:sp>
                  <p:nvSpPr>
                    <p:cNvPr id="249" name="Freeform 43"/>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0" name="Freeform 44"/>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5" name="Group 45"/>
                  <p:cNvGrpSpPr/>
                  <p:nvPr/>
                </p:nvGrpSpPr>
                <p:grpSpPr>
                  <a:xfrm>
                    <a:off x="96" y="1563"/>
                    <a:ext cx="2342" cy="657"/>
                    <a:chOff x="0" y="0"/>
                    <a:chExt cx="2342" cy="657"/>
                  </a:xfrm>
                </p:grpSpPr>
                <p:sp>
                  <p:nvSpPr>
                    <p:cNvPr id="247" name="Freeform 46"/>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8" name="Freeform 47"/>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6" name="Group 48"/>
                  <p:cNvGrpSpPr/>
                  <p:nvPr/>
                </p:nvGrpSpPr>
                <p:grpSpPr>
                  <a:xfrm>
                    <a:off x="263" y="1418"/>
                    <a:ext cx="2150" cy="343"/>
                    <a:chOff x="0" y="0"/>
                    <a:chExt cx="2150" cy="343"/>
                  </a:xfrm>
                </p:grpSpPr>
                <p:sp>
                  <p:nvSpPr>
                    <p:cNvPr id="245" name="Freeform 49"/>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6" name="Freeform 50"/>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7" name="Group 51"/>
                  <p:cNvGrpSpPr/>
                  <p:nvPr/>
                </p:nvGrpSpPr>
                <p:grpSpPr>
                  <a:xfrm>
                    <a:off x="579" y="1066"/>
                    <a:ext cx="1879" cy="427"/>
                    <a:chOff x="0" y="0"/>
                    <a:chExt cx="1879" cy="427"/>
                  </a:xfrm>
                </p:grpSpPr>
                <p:sp>
                  <p:nvSpPr>
                    <p:cNvPr id="243" name="Freeform 52"/>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4" name="Freeform 53"/>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8" name="Group 54"/>
                  <p:cNvGrpSpPr/>
                  <p:nvPr/>
                </p:nvGrpSpPr>
                <p:grpSpPr>
                  <a:xfrm>
                    <a:off x="690" y="871"/>
                    <a:ext cx="1850" cy="554"/>
                    <a:chOff x="0" y="0"/>
                    <a:chExt cx="1850" cy="554"/>
                  </a:xfrm>
                </p:grpSpPr>
                <p:sp>
                  <p:nvSpPr>
                    <p:cNvPr id="241" name="Freeform 55"/>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2" name="Freeform 56"/>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29" name="Group 57"/>
                  <p:cNvGrpSpPr/>
                  <p:nvPr/>
                </p:nvGrpSpPr>
                <p:grpSpPr>
                  <a:xfrm>
                    <a:off x="911" y="589"/>
                    <a:ext cx="1767" cy="743"/>
                    <a:chOff x="0" y="0"/>
                    <a:chExt cx="1767" cy="743"/>
                  </a:xfrm>
                </p:grpSpPr>
                <p:sp>
                  <p:nvSpPr>
                    <p:cNvPr id="239" name="Freeform 58"/>
                    <p:cNvSpPr/>
                    <p:nvPr/>
                  </p:nvSpPr>
                  <p:spPr bwMode="auto">
                    <a:xfrm rot="2028409" flipH="1">
                      <a:off x="534" y="52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 name="Freeform 59"/>
                    <p:cNvSpPr/>
                    <p:nvPr/>
                  </p:nvSpPr>
                  <p:spPr bwMode="auto">
                    <a:xfrm rot="2028409"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0" name="Group 60"/>
                  <p:cNvGrpSpPr/>
                  <p:nvPr/>
                </p:nvGrpSpPr>
                <p:grpSpPr>
                  <a:xfrm>
                    <a:off x="1120" y="300"/>
                    <a:ext cx="1693" cy="892"/>
                    <a:chOff x="0" y="0"/>
                    <a:chExt cx="1693" cy="892"/>
                  </a:xfrm>
                </p:grpSpPr>
                <p:sp>
                  <p:nvSpPr>
                    <p:cNvPr id="237" name="Freeform 61"/>
                    <p:cNvSpPr/>
                    <p:nvPr/>
                  </p:nvSpPr>
                  <p:spPr bwMode="auto">
                    <a:xfrm rot="2664423" flipH="1">
                      <a:off x="442" y="6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8" name="Freeform 62"/>
                    <p:cNvSpPr/>
                    <p:nvPr/>
                  </p:nvSpPr>
                  <p:spPr bwMode="auto">
                    <a:xfrm rot="2664423" flipH="1">
                      <a:off x="0" y="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1" name="Group 63"/>
                  <p:cNvGrpSpPr/>
                  <p:nvPr/>
                </p:nvGrpSpPr>
                <p:grpSpPr>
                  <a:xfrm>
                    <a:off x="1707" y="76"/>
                    <a:ext cx="777" cy="1511"/>
                    <a:chOff x="0" y="0"/>
                    <a:chExt cx="777" cy="1511"/>
                  </a:xfrm>
                </p:grpSpPr>
                <p:sp>
                  <p:nvSpPr>
                    <p:cNvPr id="235" name="Freeform 64"/>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6" name="Freeform 65"/>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2" name="Group 66"/>
                  <p:cNvGrpSpPr/>
                  <p:nvPr/>
                </p:nvGrpSpPr>
                <p:grpSpPr>
                  <a:xfrm>
                    <a:off x="2009" y="0"/>
                    <a:ext cx="633" cy="1533"/>
                    <a:chOff x="0" y="0"/>
                    <a:chExt cx="633" cy="1533"/>
                  </a:xfrm>
                </p:grpSpPr>
                <p:sp>
                  <p:nvSpPr>
                    <p:cNvPr id="233" name="Freeform 67"/>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 name="Freeform 68"/>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3" name="Group 69"/>
                  <p:cNvGrpSpPr/>
                  <p:nvPr/>
                </p:nvGrpSpPr>
                <p:grpSpPr>
                  <a:xfrm>
                    <a:off x="2896" y="644"/>
                    <a:ext cx="1845" cy="566"/>
                    <a:chOff x="0" y="0"/>
                    <a:chExt cx="1845" cy="566"/>
                  </a:xfrm>
                </p:grpSpPr>
                <p:sp>
                  <p:nvSpPr>
                    <p:cNvPr id="231" name="Freeform 70"/>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2" name="Freeform 71"/>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4" name="Group 72"/>
                  <p:cNvGrpSpPr/>
                  <p:nvPr/>
                </p:nvGrpSpPr>
                <p:grpSpPr>
                  <a:xfrm>
                    <a:off x="2757" y="417"/>
                    <a:ext cx="1781" cy="717"/>
                    <a:chOff x="0" y="0"/>
                    <a:chExt cx="1781" cy="717"/>
                  </a:xfrm>
                </p:grpSpPr>
                <p:sp>
                  <p:nvSpPr>
                    <p:cNvPr id="229" name="Freeform 73"/>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0" name="Freeform 74"/>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 name="Freeform 75"/>
                  <p:cNvSpPr/>
                  <p:nvPr/>
                </p:nvSpPr>
                <p:spPr bwMode="auto">
                  <a:xfrm rot="4578754" flipH="1">
                    <a:off x="2174" y="948"/>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5" name="Freeform 76"/>
                  <p:cNvSpPr/>
                  <p:nvPr/>
                </p:nvSpPr>
                <p:spPr bwMode="auto">
                  <a:xfrm rot="4578754" flipH="1">
                    <a:off x="2198"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4637" name="Group 77"/>
                  <p:cNvGrpSpPr/>
                  <p:nvPr/>
                </p:nvGrpSpPr>
                <p:grpSpPr>
                  <a:xfrm>
                    <a:off x="2874" y="12"/>
                    <a:ext cx="639" cy="1521"/>
                    <a:chOff x="0" y="-1"/>
                    <a:chExt cx="639" cy="1521"/>
                  </a:xfrm>
                </p:grpSpPr>
                <p:sp>
                  <p:nvSpPr>
                    <p:cNvPr id="227" name="Freeform 78"/>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8" name="Freeform 79"/>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8" name="Group 80"/>
                  <p:cNvGrpSpPr/>
                  <p:nvPr/>
                </p:nvGrpSpPr>
                <p:grpSpPr>
                  <a:xfrm>
                    <a:off x="3008" y="134"/>
                    <a:ext cx="1016" cy="1464"/>
                    <a:chOff x="0" y="-1"/>
                    <a:chExt cx="1016" cy="1464"/>
                  </a:xfrm>
                </p:grpSpPr>
                <p:sp>
                  <p:nvSpPr>
                    <p:cNvPr id="225" name="Freeform 81"/>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 name="Freeform 82"/>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39" name="Group 83"/>
                  <p:cNvGrpSpPr/>
                  <p:nvPr/>
                </p:nvGrpSpPr>
                <p:grpSpPr>
                  <a:xfrm>
                    <a:off x="2804" y="3"/>
                    <a:ext cx="243" cy="1449"/>
                    <a:chOff x="0" y="-1"/>
                    <a:chExt cx="243" cy="1449"/>
                  </a:xfrm>
                </p:grpSpPr>
                <p:sp>
                  <p:nvSpPr>
                    <p:cNvPr id="223" name="Freeform 84"/>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4" name="Freeform 85"/>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0" name="Group 86"/>
                  <p:cNvGrpSpPr/>
                  <p:nvPr/>
                </p:nvGrpSpPr>
                <p:grpSpPr>
                  <a:xfrm>
                    <a:off x="1017" y="1741"/>
                    <a:ext cx="1085" cy="2449"/>
                    <a:chOff x="0" y="0"/>
                    <a:chExt cx="1085" cy="2449"/>
                  </a:xfrm>
                </p:grpSpPr>
                <p:sp>
                  <p:nvSpPr>
                    <p:cNvPr id="221" name="Freeform 87"/>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2" name="Freeform 88"/>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1" name="Group 89"/>
                  <p:cNvGrpSpPr/>
                  <p:nvPr/>
                </p:nvGrpSpPr>
                <p:grpSpPr>
                  <a:xfrm>
                    <a:off x="1529" y="1908"/>
                    <a:ext cx="766" cy="2373"/>
                    <a:chOff x="0" y="0"/>
                    <a:chExt cx="766" cy="2373"/>
                  </a:xfrm>
                </p:grpSpPr>
                <p:sp>
                  <p:nvSpPr>
                    <p:cNvPr id="219" name="Freeform 90"/>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 name="Freeform 91"/>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2" name="Group 92"/>
                  <p:cNvGrpSpPr/>
                  <p:nvPr/>
                </p:nvGrpSpPr>
                <p:grpSpPr>
                  <a:xfrm rot="88588">
                    <a:off x="2061" y="1962"/>
                    <a:ext cx="458" cy="2328"/>
                    <a:chOff x="0" y="0"/>
                    <a:chExt cx="491" cy="2603"/>
                  </a:xfrm>
                </p:grpSpPr>
                <p:sp>
                  <p:nvSpPr>
                    <p:cNvPr id="217" name="Freeform 93"/>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 name="Freeform 94"/>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3" name="Group 95"/>
                  <p:cNvGrpSpPr/>
                  <p:nvPr/>
                </p:nvGrpSpPr>
                <p:grpSpPr>
                  <a:xfrm>
                    <a:off x="3408" y="1689"/>
                    <a:ext cx="1124" cy="2425"/>
                    <a:chOff x="0" y="0"/>
                    <a:chExt cx="1124" cy="2425"/>
                  </a:xfrm>
                </p:grpSpPr>
                <p:sp>
                  <p:nvSpPr>
                    <p:cNvPr id="215" name="Freeform 96"/>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 name="Freeform 97"/>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4" name="Group 98"/>
                  <p:cNvGrpSpPr/>
                  <p:nvPr/>
                </p:nvGrpSpPr>
                <p:grpSpPr>
                  <a:xfrm>
                    <a:off x="3255" y="1837"/>
                    <a:ext cx="882" cy="2426"/>
                    <a:chOff x="0" y="-1"/>
                    <a:chExt cx="882" cy="2426"/>
                  </a:xfrm>
                </p:grpSpPr>
                <p:sp>
                  <p:nvSpPr>
                    <p:cNvPr id="213" name="Freeform 99"/>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 name="Freeform 100"/>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5" name="Group 101"/>
                  <p:cNvGrpSpPr/>
                  <p:nvPr/>
                </p:nvGrpSpPr>
                <p:grpSpPr>
                  <a:xfrm>
                    <a:off x="3080" y="1955"/>
                    <a:ext cx="619" cy="2385"/>
                    <a:chOff x="0" y="0"/>
                    <a:chExt cx="619" cy="2385"/>
                  </a:xfrm>
                </p:grpSpPr>
                <p:sp>
                  <p:nvSpPr>
                    <p:cNvPr id="211" name="Freeform 102"/>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 name="Freeform 103"/>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6" name="Group 104"/>
                  <p:cNvGrpSpPr/>
                  <p:nvPr/>
                </p:nvGrpSpPr>
                <p:grpSpPr>
                  <a:xfrm>
                    <a:off x="2893" y="2073"/>
                    <a:ext cx="405" cy="2219"/>
                    <a:chOff x="0" y="0"/>
                    <a:chExt cx="405" cy="2219"/>
                  </a:xfrm>
                </p:grpSpPr>
                <p:sp>
                  <p:nvSpPr>
                    <p:cNvPr id="209" name="Freeform 105"/>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 name="Freeform 106"/>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4647" name="Group 107"/>
                  <p:cNvGrpSpPr/>
                  <p:nvPr/>
                </p:nvGrpSpPr>
                <p:grpSpPr>
                  <a:xfrm>
                    <a:off x="2372" y="2107"/>
                    <a:ext cx="426" cy="2184"/>
                    <a:chOff x="0" y="0"/>
                    <a:chExt cx="426" cy="2184"/>
                  </a:xfrm>
                </p:grpSpPr>
                <p:sp>
                  <p:nvSpPr>
                    <p:cNvPr id="207" name="Freeform 108"/>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 name="Freeform 109"/>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24602" name="Group 110"/>
              <p:cNvGrpSpPr/>
              <p:nvPr/>
            </p:nvGrpSpPr>
            <p:grpSpPr>
              <a:xfrm>
                <a:off x="74" y="313"/>
                <a:ext cx="5459" cy="3667"/>
                <a:chOff x="0" y="0"/>
                <a:chExt cx="5459" cy="3667"/>
              </a:xfrm>
            </p:grpSpPr>
            <p:grpSp>
              <p:nvGrpSpPr>
                <p:cNvPr id="24603" name="Group 111"/>
                <p:cNvGrpSpPr/>
                <p:nvPr/>
              </p:nvGrpSpPr>
              <p:grpSpPr>
                <a:xfrm>
                  <a:off x="0" y="0"/>
                  <a:ext cx="5459" cy="3667"/>
                  <a:chOff x="0" y="0"/>
                  <a:chExt cx="5459" cy="3667"/>
                </a:xfrm>
              </p:grpSpPr>
              <p:sp>
                <p:nvSpPr>
                  <p:cNvPr id="164" name="Arc 112"/>
                  <p:cNvSpPr/>
                  <p:nvPr/>
                </p:nvSpPr>
                <p:spPr bwMode="auto">
                  <a:xfrm flipV="1">
                    <a:off x="2892" y="143"/>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5" name="Arc 113"/>
                  <p:cNvSpPr/>
                  <p:nvPr/>
                </p:nvSpPr>
                <p:spPr bwMode="auto">
                  <a:xfrm flipH="1">
                    <a:off x="314" y="1288"/>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6" name="Arc 114"/>
                  <p:cNvSpPr/>
                  <p:nvPr/>
                </p:nvSpPr>
                <p:spPr bwMode="auto">
                  <a:xfrm>
                    <a:off x="2955" y="868"/>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Arc 115"/>
                  <p:cNvSpPr/>
                  <p:nvPr/>
                </p:nvSpPr>
                <p:spPr bwMode="auto">
                  <a:xfrm flipH="1">
                    <a:off x="0" y="500"/>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 name="Arc 116"/>
                  <p:cNvSpPr/>
                  <p:nvPr/>
                </p:nvSpPr>
                <p:spPr bwMode="auto">
                  <a:xfrm flipH="1">
                    <a:off x="716" y="0"/>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9" name="Arc 117"/>
                  <p:cNvSpPr/>
                  <p:nvPr/>
                </p:nvSpPr>
                <p:spPr bwMode="auto">
                  <a:xfrm>
                    <a:off x="2689" y="968"/>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Freeform 118"/>
                  <p:cNvSpPr/>
                  <p:nvPr/>
                </p:nvSpPr>
                <p:spPr bwMode="auto">
                  <a:xfrm flipH="1">
                    <a:off x="1726" y="125"/>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 name="Freeform 119"/>
                <p:cNvSpPr/>
                <p:nvPr/>
              </p:nvSpPr>
              <p:spPr bwMode="auto">
                <a:xfrm rot="20253369">
                  <a:off x="3206" y="121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24586" name="Group 120"/>
            <p:cNvGrpSpPr/>
            <p:nvPr/>
          </p:nvGrpSpPr>
          <p:grpSpPr>
            <a:xfrm>
              <a:off x="163" y="263"/>
              <a:ext cx="4040" cy="2966"/>
              <a:chOff x="0" y="0"/>
              <a:chExt cx="5198" cy="3818"/>
            </a:xfrm>
          </p:grpSpPr>
          <p:sp>
            <p:nvSpPr>
              <p:cNvPr id="146" name="Freeform 121"/>
              <p:cNvSpPr/>
              <p:nvPr/>
            </p:nvSpPr>
            <p:spPr bwMode="auto">
              <a:xfrm flipH="1">
                <a:off x="1724" y="204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 name="Arc 122"/>
              <p:cNvSpPr/>
              <p:nvPr/>
            </p:nvSpPr>
            <p:spPr bwMode="auto">
              <a:xfrm flipH="1">
                <a:off x="844" y="1514"/>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8" name="Arc 123"/>
              <p:cNvSpPr/>
              <p:nvPr/>
            </p:nvSpPr>
            <p:spPr bwMode="auto">
              <a:xfrm flipH="1">
                <a:off x="1056" y="1143"/>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Arc 124"/>
              <p:cNvSpPr/>
              <p:nvPr/>
            </p:nvSpPr>
            <p:spPr bwMode="auto">
              <a:xfrm flipH="1">
                <a:off x="0" y="831"/>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 name="Arc 125"/>
              <p:cNvSpPr/>
              <p:nvPr/>
            </p:nvSpPr>
            <p:spPr bwMode="auto">
              <a:xfrm>
                <a:off x="2630" y="1166"/>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 name="Arc 126"/>
              <p:cNvSpPr/>
              <p:nvPr/>
            </p:nvSpPr>
            <p:spPr bwMode="auto">
              <a:xfrm>
                <a:off x="2730" y="1155"/>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Freeform 127"/>
              <p:cNvSpPr/>
              <p:nvPr/>
            </p:nvSpPr>
            <p:spPr bwMode="auto">
              <a:xfrm>
                <a:off x="3091" y="2298"/>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 name="Freeform 128"/>
              <p:cNvSpPr/>
              <p:nvPr/>
            </p:nvSpPr>
            <p:spPr bwMode="auto">
              <a:xfrm rot="19660755" flipV="1">
                <a:off x="2336" y="1813"/>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 name="Freeform 129"/>
              <p:cNvSpPr/>
              <p:nvPr/>
            </p:nvSpPr>
            <p:spPr bwMode="auto">
              <a:xfrm flipH="1">
                <a:off x="279" y="2167"/>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Freeform 130"/>
              <p:cNvSpPr/>
              <p:nvPr/>
            </p:nvSpPr>
            <p:spPr bwMode="auto">
              <a:xfrm flipH="1">
                <a:off x="790" y="556"/>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 name="Freeform 131"/>
              <p:cNvSpPr/>
              <p:nvPr/>
            </p:nvSpPr>
            <p:spPr bwMode="auto">
              <a:xfrm>
                <a:off x="4191" y="1943"/>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7" name="Freeform 132"/>
              <p:cNvSpPr/>
              <p:nvPr/>
            </p:nvSpPr>
            <p:spPr bwMode="auto">
              <a:xfrm>
                <a:off x="3668" y="1133"/>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Freeform 133"/>
              <p:cNvSpPr/>
              <p:nvPr/>
            </p:nvSpPr>
            <p:spPr bwMode="auto">
              <a:xfrm>
                <a:off x="3724" y="0"/>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9" name="Freeform 134"/>
              <p:cNvSpPr/>
              <p:nvPr/>
            </p:nvSpPr>
            <p:spPr bwMode="auto">
              <a:xfrm rot="1346631" flipH="1">
                <a:off x="1492" y="116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01191" name="Rectangle 135"/>
          <p:cNvSpPr>
            <a:spLocks noGrp="1" noChangeArrowheads="1"/>
          </p:cNvSpPr>
          <p:nvPr>
            <p:ph type="ctrTitle" sz="quarter"/>
          </p:nvPr>
        </p:nvSpPr>
        <p:spPr>
          <a:xfrm>
            <a:off x="685800" y="1827213"/>
            <a:ext cx="7772400" cy="1627187"/>
          </a:xfrm>
        </p:spPr>
        <p:txBody>
          <a:bodyPr/>
          <a:lstStyle>
            <a:lvl1pPr>
              <a:defRPr/>
            </a:lvl1pPr>
          </a:lstStyle>
          <a:p>
            <a:r>
              <a:rPr lang="zh-CN" altLang="en-US"/>
              <a:t>单击此处编辑母版标题样式</a:t>
            </a:r>
          </a:p>
        </p:txBody>
      </p:sp>
      <p:sp>
        <p:nvSpPr>
          <p:cNvPr id="301192"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75" name="Rectangle 137"/>
          <p:cNvSpPr>
            <a:spLocks noGrp="1" noChangeArrowheads="1"/>
          </p:cNvSpPr>
          <p:nvPr>
            <p:ph type="dt" sz="quarter" idx="2"/>
          </p:nvPr>
        </p:nvSpPr>
        <p:spPr bwMode="auto">
          <a:xfrm>
            <a:off x="685800" y="6248400"/>
            <a:ext cx="1905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6" name="Rectangle 138"/>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7" name="Rectangle 139"/>
          <p:cNvSpPr>
            <a:spLocks noGrp="1" noChangeArrowheads="1"/>
          </p:cNvSpPr>
          <p:nvPr>
            <p:ph type="sldNum" sz="quarter" idx="4"/>
          </p:nvPr>
        </p:nvSpPr>
        <p:spPr bwMode="auto">
          <a:xfrm>
            <a:off x="6553200" y="6248400"/>
            <a:ext cx="1905000" cy="457200"/>
          </a:xfrm>
          <a:prstGeom prst="rect">
            <a:avLst/>
          </a:prstGeom>
          <a:noFill/>
          <a:ln>
            <a:miter lim="800000"/>
          </a:ln>
        </p:spPr>
        <p:txBody>
          <a:bodyPr vert="horz" wrap="square" lIns="91440" tIns="45720" rIns="91440" bIns="45720" numCol="1" anchor="t" anchorCtr="0" compatLnSpc="1"/>
          <a:lstStyle/>
          <a:p>
            <a:pPr algn="r">
              <a:buChar char="•"/>
            </a:pPr>
            <a:fld id="{9A0DB2DC-4C9A-4742-B13C-FB6460FD3503}" type="slidenum">
              <a:rPr lang="en-US" altLang="zh-CN" dirty="0">
                <a:latin typeface="Arial Black" panose="020B0A04020102020204" pitchFamily="34" charset="0"/>
              </a:rPr>
              <a:pPr algn="r">
                <a:buChar char="•"/>
              </a:pPr>
              <a:t>‹#›</a:t>
            </a:fld>
            <a:endParaRPr lang="en-US" altLang="zh-CN" dirty="0">
              <a:latin typeface="Arial Black" panose="020B0A040201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676900" cy="5794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25602" name="Group 2"/>
          <p:cNvGrpSpPr/>
          <p:nvPr/>
        </p:nvGrpSpPr>
        <p:grpSpPr>
          <a:xfrm>
            <a:off x="2084388" y="296863"/>
            <a:ext cx="6823075" cy="5353050"/>
            <a:chOff x="0" y="0"/>
            <a:chExt cx="4298" cy="3372"/>
          </a:xfrm>
        </p:grpSpPr>
        <p:grpSp>
          <p:nvGrpSpPr>
            <p:cNvPr id="25608" name="Group 3"/>
            <p:cNvGrpSpPr/>
            <p:nvPr/>
          </p:nvGrpSpPr>
          <p:grpSpPr>
            <a:xfrm>
              <a:off x="881" y="414"/>
              <a:ext cx="596" cy="447"/>
              <a:chOff x="0" y="0"/>
              <a:chExt cx="768" cy="576"/>
            </a:xfrm>
          </p:grpSpPr>
          <p:sp>
            <p:nvSpPr>
              <p:cNvPr id="273"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09" name="Group 6"/>
            <p:cNvGrpSpPr/>
            <p:nvPr/>
          </p:nvGrpSpPr>
          <p:grpSpPr>
            <a:xfrm>
              <a:off x="-1" y="0"/>
              <a:ext cx="4299" cy="3371"/>
              <a:chOff x="0" y="0"/>
              <a:chExt cx="5533" cy="4340"/>
            </a:xfrm>
          </p:grpSpPr>
          <p:grpSp>
            <p:nvGrpSpPr>
              <p:cNvPr id="25625" name="Group 7"/>
              <p:cNvGrpSpPr/>
              <p:nvPr/>
            </p:nvGrpSpPr>
            <p:grpSpPr>
              <a:xfrm>
                <a:off x="0" y="0"/>
                <a:ext cx="5470" cy="4340"/>
                <a:chOff x="0" y="0"/>
                <a:chExt cx="5470" cy="4340"/>
              </a:xfrm>
            </p:grpSpPr>
            <p:grpSp>
              <p:nvGrpSpPr>
                <p:cNvPr id="25636" name="Group 8"/>
                <p:cNvGrpSpPr/>
                <p:nvPr/>
              </p:nvGrpSpPr>
              <p:grpSpPr>
                <a:xfrm>
                  <a:off x="1339" y="786"/>
                  <a:ext cx="2919" cy="2151"/>
                  <a:chOff x="0" y="0"/>
                  <a:chExt cx="2919" cy="2151"/>
                </a:xfrm>
              </p:grpSpPr>
              <p:sp>
                <p:nvSpPr>
                  <p:cNvPr id="271" name="Oval 9"/>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Oval 10"/>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37" name="Group 11"/>
                <p:cNvGrpSpPr/>
                <p:nvPr/>
              </p:nvGrpSpPr>
              <p:grpSpPr>
                <a:xfrm>
                  <a:off x="0" y="0"/>
                  <a:ext cx="5470" cy="4340"/>
                  <a:chOff x="0" y="0"/>
                  <a:chExt cx="5470" cy="4340"/>
                </a:xfrm>
              </p:grpSpPr>
              <p:grpSp>
                <p:nvGrpSpPr>
                  <p:cNvPr id="25638" name="Group 12"/>
                  <p:cNvGrpSpPr/>
                  <p:nvPr/>
                </p:nvGrpSpPr>
                <p:grpSpPr>
                  <a:xfrm>
                    <a:off x="3545" y="1502"/>
                    <a:ext cx="1257" cy="2326"/>
                    <a:chOff x="0" y="0"/>
                    <a:chExt cx="1257" cy="2326"/>
                  </a:xfrm>
                </p:grpSpPr>
                <p:sp>
                  <p:nvSpPr>
                    <p:cNvPr id="269" name="Freeform 13"/>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4"/>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39" name="Group 15"/>
                  <p:cNvGrpSpPr/>
                  <p:nvPr/>
                </p:nvGrpSpPr>
                <p:grpSpPr>
                  <a:xfrm>
                    <a:off x="2938" y="1991"/>
                    <a:ext cx="2463" cy="1332"/>
                    <a:chOff x="0" y="0"/>
                    <a:chExt cx="2463" cy="1332"/>
                  </a:xfrm>
                </p:grpSpPr>
                <p:sp>
                  <p:nvSpPr>
                    <p:cNvPr id="267" name="Freeform 16"/>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8" name="Freeform 17"/>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0" name="Group 18"/>
                  <p:cNvGrpSpPr/>
                  <p:nvPr/>
                </p:nvGrpSpPr>
                <p:grpSpPr>
                  <a:xfrm>
                    <a:off x="2971" y="1804"/>
                    <a:ext cx="2477" cy="1064"/>
                    <a:chOff x="0" y="0"/>
                    <a:chExt cx="2477" cy="1064"/>
                  </a:xfrm>
                </p:grpSpPr>
                <p:sp>
                  <p:nvSpPr>
                    <p:cNvPr id="265" name="Freeform 19"/>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20"/>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1" name="Group 21"/>
                  <p:cNvGrpSpPr/>
                  <p:nvPr/>
                </p:nvGrpSpPr>
                <p:grpSpPr>
                  <a:xfrm>
                    <a:off x="2998" y="1608"/>
                    <a:ext cx="2472" cy="927"/>
                    <a:chOff x="0" y="0"/>
                    <a:chExt cx="2472" cy="927"/>
                  </a:xfrm>
                </p:grpSpPr>
                <p:sp>
                  <p:nvSpPr>
                    <p:cNvPr id="263" name="Freeform 22"/>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23"/>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2" name="Group 24"/>
                  <p:cNvGrpSpPr/>
                  <p:nvPr/>
                </p:nvGrpSpPr>
                <p:grpSpPr>
                  <a:xfrm>
                    <a:off x="3032" y="1386"/>
                    <a:ext cx="2342" cy="657"/>
                    <a:chOff x="0" y="0"/>
                    <a:chExt cx="2342" cy="657"/>
                  </a:xfrm>
                </p:grpSpPr>
                <p:sp>
                  <p:nvSpPr>
                    <p:cNvPr id="261" name="Freeform 25"/>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26"/>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3" name="Group 27"/>
                  <p:cNvGrpSpPr/>
                  <p:nvPr/>
                </p:nvGrpSpPr>
                <p:grpSpPr>
                  <a:xfrm>
                    <a:off x="3057" y="1241"/>
                    <a:ext cx="2150" cy="343"/>
                    <a:chOff x="0" y="0"/>
                    <a:chExt cx="2150" cy="343"/>
                  </a:xfrm>
                </p:grpSpPr>
                <p:sp>
                  <p:nvSpPr>
                    <p:cNvPr id="259" name="Freeform 28"/>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29"/>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4" name="Group 30"/>
                  <p:cNvGrpSpPr/>
                  <p:nvPr/>
                </p:nvGrpSpPr>
                <p:grpSpPr>
                  <a:xfrm>
                    <a:off x="3012" y="889"/>
                    <a:ext cx="1879" cy="427"/>
                    <a:chOff x="0" y="0"/>
                    <a:chExt cx="1879" cy="427"/>
                  </a:xfrm>
                </p:grpSpPr>
                <p:sp>
                  <p:nvSpPr>
                    <p:cNvPr id="257" name="Freeform 31"/>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32"/>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5" name="Group 33"/>
                  <p:cNvGrpSpPr/>
                  <p:nvPr/>
                </p:nvGrpSpPr>
                <p:grpSpPr>
                  <a:xfrm>
                    <a:off x="711" y="1625"/>
                    <a:ext cx="1257" cy="2325"/>
                    <a:chOff x="0" y="0"/>
                    <a:chExt cx="1257" cy="2325"/>
                  </a:xfrm>
                </p:grpSpPr>
                <p:sp>
                  <p:nvSpPr>
                    <p:cNvPr id="255" name="Freeform 34"/>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35"/>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6" name="Group 36"/>
                  <p:cNvGrpSpPr/>
                  <p:nvPr/>
                </p:nvGrpSpPr>
                <p:grpSpPr>
                  <a:xfrm>
                    <a:off x="69" y="2168"/>
                    <a:ext cx="2463" cy="1332"/>
                    <a:chOff x="0" y="0"/>
                    <a:chExt cx="2463" cy="1332"/>
                  </a:xfrm>
                </p:grpSpPr>
                <p:sp>
                  <p:nvSpPr>
                    <p:cNvPr id="253" name="Freeform 37"/>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Freeform 38"/>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7" name="Group 39"/>
                  <p:cNvGrpSpPr/>
                  <p:nvPr/>
                </p:nvGrpSpPr>
                <p:grpSpPr>
                  <a:xfrm>
                    <a:off x="22" y="1981"/>
                    <a:ext cx="2477" cy="1064"/>
                    <a:chOff x="0" y="0"/>
                    <a:chExt cx="2477" cy="1064"/>
                  </a:xfrm>
                </p:grpSpPr>
                <p:sp>
                  <p:nvSpPr>
                    <p:cNvPr id="251" name="Freeform 40"/>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 name="Freeform 41"/>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8" name="Group 42"/>
                  <p:cNvGrpSpPr/>
                  <p:nvPr/>
                </p:nvGrpSpPr>
                <p:grpSpPr>
                  <a:xfrm>
                    <a:off x="0" y="1785"/>
                    <a:ext cx="2472" cy="927"/>
                    <a:chOff x="0" y="0"/>
                    <a:chExt cx="2472" cy="927"/>
                  </a:xfrm>
                </p:grpSpPr>
                <p:sp>
                  <p:nvSpPr>
                    <p:cNvPr id="249" name="Freeform 43"/>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0" name="Freeform 44"/>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49" name="Group 45"/>
                  <p:cNvGrpSpPr/>
                  <p:nvPr/>
                </p:nvGrpSpPr>
                <p:grpSpPr>
                  <a:xfrm>
                    <a:off x="96" y="1563"/>
                    <a:ext cx="2342" cy="657"/>
                    <a:chOff x="0" y="0"/>
                    <a:chExt cx="2342" cy="657"/>
                  </a:xfrm>
                </p:grpSpPr>
                <p:sp>
                  <p:nvSpPr>
                    <p:cNvPr id="247" name="Freeform 46"/>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8" name="Freeform 47"/>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0" name="Group 48"/>
                  <p:cNvGrpSpPr/>
                  <p:nvPr/>
                </p:nvGrpSpPr>
                <p:grpSpPr>
                  <a:xfrm>
                    <a:off x="263" y="1418"/>
                    <a:ext cx="2150" cy="343"/>
                    <a:chOff x="0" y="0"/>
                    <a:chExt cx="2150" cy="343"/>
                  </a:xfrm>
                </p:grpSpPr>
                <p:sp>
                  <p:nvSpPr>
                    <p:cNvPr id="245" name="Freeform 49"/>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6" name="Freeform 50"/>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1" name="Group 51"/>
                  <p:cNvGrpSpPr/>
                  <p:nvPr/>
                </p:nvGrpSpPr>
                <p:grpSpPr>
                  <a:xfrm>
                    <a:off x="579" y="1066"/>
                    <a:ext cx="1879" cy="427"/>
                    <a:chOff x="0" y="0"/>
                    <a:chExt cx="1879" cy="427"/>
                  </a:xfrm>
                </p:grpSpPr>
                <p:sp>
                  <p:nvSpPr>
                    <p:cNvPr id="243" name="Freeform 52"/>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4" name="Freeform 53"/>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2" name="Group 54"/>
                  <p:cNvGrpSpPr/>
                  <p:nvPr/>
                </p:nvGrpSpPr>
                <p:grpSpPr>
                  <a:xfrm>
                    <a:off x="690" y="871"/>
                    <a:ext cx="1850" cy="554"/>
                    <a:chOff x="0" y="0"/>
                    <a:chExt cx="1850" cy="554"/>
                  </a:xfrm>
                </p:grpSpPr>
                <p:sp>
                  <p:nvSpPr>
                    <p:cNvPr id="241" name="Freeform 55"/>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2" name="Freeform 56"/>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3" name="Group 57"/>
                  <p:cNvGrpSpPr/>
                  <p:nvPr/>
                </p:nvGrpSpPr>
                <p:grpSpPr>
                  <a:xfrm>
                    <a:off x="911" y="589"/>
                    <a:ext cx="1767" cy="743"/>
                    <a:chOff x="0" y="0"/>
                    <a:chExt cx="1767" cy="743"/>
                  </a:xfrm>
                </p:grpSpPr>
                <p:sp>
                  <p:nvSpPr>
                    <p:cNvPr id="239" name="Freeform 58"/>
                    <p:cNvSpPr/>
                    <p:nvPr/>
                  </p:nvSpPr>
                  <p:spPr bwMode="auto">
                    <a:xfrm rot="2028409" flipH="1">
                      <a:off x="534" y="52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 name="Freeform 59"/>
                    <p:cNvSpPr/>
                    <p:nvPr/>
                  </p:nvSpPr>
                  <p:spPr bwMode="auto">
                    <a:xfrm rot="2028409"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4" name="Group 60"/>
                  <p:cNvGrpSpPr/>
                  <p:nvPr/>
                </p:nvGrpSpPr>
                <p:grpSpPr>
                  <a:xfrm>
                    <a:off x="1120" y="300"/>
                    <a:ext cx="1693" cy="892"/>
                    <a:chOff x="0" y="0"/>
                    <a:chExt cx="1693" cy="892"/>
                  </a:xfrm>
                </p:grpSpPr>
                <p:sp>
                  <p:nvSpPr>
                    <p:cNvPr id="237" name="Freeform 61"/>
                    <p:cNvSpPr/>
                    <p:nvPr/>
                  </p:nvSpPr>
                  <p:spPr bwMode="auto">
                    <a:xfrm rot="2664423" flipH="1">
                      <a:off x="442" y="6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8" name="Freeform 62"/>
                    <p:cNvSpPr/>
                    <p:nvPr/>
                  </p:nvSpPr>
                  <p:spPr bwMode="auto">
                    <a:xfrm rot="2664423" flipH="1">
                      <a:off x="0" y="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5" name="Group 63"/>
                  <p:cNvGrpSpPr/>
                  <p:nvPr/>
                </p:nvGrpSpPr>
                <p:grpSpPr>
                  <a:xfrm>
                    <a:off x="1707" y="76"/>
                    <a:ext cx="777" cy="1511"/>
                    <a:chOff x="0" y="0"/>
                    <a:chExt cx="777" cy="1511"/>
                  </a:xfrm>
                </p:grpSpPr>
                <p:sp>
                  <p:nvSpPr>
                    <p:cNvPr id="235" name="Freeform 64"/>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6" name="Freeform 65"/>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6" name="Group 66"/>
                  <p:cNvGrpSpPr/>
                  <p:nvPr/>
                </p:nvGrpSpPr>
                <p:grpSpPr>
                  <a:xfrm>
                    <a:off x="2009" y="0"/>
                    <a:ext cx="633" cy="1533"/>
                    <a:chOff x="0" y="0"/>
                    <a:chExt cx="633" cy="1533"/>
                  </a:xfrm>
                </p:grpSpPr>
                <p:sp>
                  <p:nvSpPr>
                    <p:cNvPr id="233" name="Freeform 67"/>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 name="Freeform 68"/>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7" name="Group 69"/>
                  <p:cNvGrpSpPr/>
                  <p:nvPr/>
                </p:nvGrpSpPr>
                <p:grpSpPr>
                  <a:xfrm>
                    <a:off x="2896" y="644"/>
                    <a:ext cx="1845" cy="566"/>
                    <a:chOff x="0" y="0"/>
                    <a:chExt cx="1845" cy="566"/>
                  </a:xfrm>
                </p:grpSpPr>
                <p:sp>
                  <p:nvSpPr>
                    <p:cNvPr id="231" name="Freeform 70"/>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2" name="Freeform 71"/>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58" name="Group 72"/>
                  <p:cNvGrpSpPr/>
                  <p:nvPr/>
                </p:nvGrpSpPr>
                <p:grpSpPr>
                  <a:xfrm>
                    <a:off x="2757" y="417"/>
                    <a:ext cx="1781" cy="717"/>
                    <a:chOff x="0" y="0"/>
                    <a:chExt cx="1781" cy="717"/>
                  </a:xfrm>
                </p:grpSpPr>
                <p:sp>
                  <p:nvSpPr>
                    <p:cNvPr id="229" name="Freeform 73"/>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0" name="Freeform 74"/>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 name="Freeform 75"/>
                  <p:cNvSpPr/>
                  <p:nvPr/>
                </p:nvSpPr>
                <p:spPr bwMode="auto">
                  <a:xfrm rot="4578754" flipH="1">
                    <a:off x="2174" y="948"/>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5" name="Freeform 76"/>
                  <p:cNvSpPr/>
                  <p:nvPr/>
                </p:nvSpPr>
                <p:spPr bwMode="auto">
                  <a:xfrm rot="4578754" flipH="1">
                    <a:off x="2198"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5661" name="Group 77"/>
                  <p:cNvGrpSpPr/>
                  <p:nvPr/>
                </p:nvGrpSpPr>
                <p:grpSpPr>
                  <a:xfrm>
                    <a:off x="2874" y="12"/>
                    <a:ext cx="639" cy="1521"/>
                    <a:chOff x="0" y="-1"/>
                    <a:chExt cx="639" cy="1521"/>
                  </a:xfrm>
                </p:grpSpPr>
                <p:sp>
                  <p:nvSpPr>
                    <p:cNvPr id="227" name="Freeform 78"/>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8" name="Freeform 79"/>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2" name="Group 80"/>
                  <p:cNvGrpSpPr/>
                  <p:nvPr/>
                </p:nvGrpSpPr>
                <p:grpSpPr>
                  <a:xfrm>
                    <a:off x="3008" y="134"/>
                    <a:ext cx="1016" cy="1464"/>
                    <a:chOff x="0" y="-1"/>
                    <a:chExt cx="1016" cy="1464"/>
                  </a:xfrm>
                </p:grpSpPr>
                <p:sp>
                  <p:nvSpPr>
                    <p:cNvPr id="225" name="Freeform 81"/>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 name="Freeform 82"/>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3" name="Group 83"/>
                  <p:cNvGrpSpPr/>
                  <p:nvPr/>
                </p:nvGrpSpPr>
                <p:grpSpPr>
                  <a:xfrm>
                    <a:off x="2804" y="3"/>
                    <a:ext cx="243" cy="1449"/>
                    <a:chOff x="0" y="-1"/>
                    <a:chExt cx="243" cy="1449"/>
                  </a:xfrm>
                </p:grpSpPr>
                <p:sp>
                  <p:nvSpPr>
                    <p:cNvPr id="223" name="Freeform 84"/>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4" name="Freeform 85"/>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4" name="Group 86"/>
                  <p:cNvGrpSpPr/>
                  <p:nvPr/>
                </p:nvGrpSpPr>
                <p:grpSpPr>
                  <a:xfrm>
                    <a:off x="1017" y="1741"/>
                    <a:ext cx="1085" cy="2449"/>
                    <a:chOff x="0" y="0"/>
                    <a:chExt cx="1085" cy="2449"/>
                  </a:xfrm>
                </p:grpSpPr>
                <p:sp>
                  <p:nvSpPr>
                    <p:cNvPr id="221" name="Freeform 87"/>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2" name="Freeform 88"/>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5" name="Group 89"/>
                  <p:cNvGrpSpPr/>
                  <p:nvPr/>
                </p:nvGrpSpPr>
                <p:grpSpPr>
                  <a:xfrm>
                    <a:off x="1529" y="1908"/>
                    <a:ext cx="766" cy="2373"/>
                    <a:chOff x="0" y="0"/>
                    <a:chExt cx="766" cy="2373"/>
                  </a:xfrm>
                </p:grpSpPr>
                <p:sp>
                  <p:nvSpPr>
                    <p:cNvPr id="219" name="Freeform 90"/>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 name="Freeform 91"/>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6" name="Group 92"/>
                  <p:cNvGrpSpPr/>
                  <p:nvPr/>
                </p:nvGrpSpPr>
                <p:grpSpPr>
                  <a:xfrm rot="88588">
                    <a:off x="2061" y="1962"/>
                    <a:ext cx="458" cy="2328"/>
                    <a:chOff x="0" y="0"/>
                    <a:chExt cx="491" cy="2603"/>
                  </a:xfrm>
                </p:grpSpPr>
                <p:sp>
                  <p:nvSpPr>
                    <p:cNvPr id="217" name="Freeform 93"/>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 name="Freeform 94"/>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7" name="Group 95"/>
                  <p:cNvGrpSpPr/>
                  <p:nvPr/>
                </p:nvGrpSpPr>
                <p:grpSpPr>
                  <a:xfrm>
                    <a:off x="3408" y="1689"/>
                    <a:ext cx="1124" cy="2425"/>
                    <a:chOff x="0" y="0"/>
                    <a:chExt cx="1124" cy="2425"/>
                  </a:xfrm>
                </p:grpSpPr>
                <p:sp>
                  <p:nvSpPr>
                    <p:cNvPr id="215" name="Freeform 96"/>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 name="Freeform 97"/>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8" name="Group 98"/>
                  <p:cNvGrpSpPr/>
                  <p:nvPr/>
                </p:nvGrpSpPr>
                <p:grpSpPr>
                  <a:xfrm>
                    <a:off x="3255" y="1837"/>
                    <a:ext cx="882" cy="2426"/>
                    <a:chOff x="0" y="-1"/>
                    <a:chExt cx="882" cy="2426"/>
                  </a:xfrm>
                </p:grpSpPr>
                <p:sp>
                  <p:nvSpPr>
                    <p:cNvPr id="213" name="Freeform 99"/>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 name="Freeform 100"/>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69" name="Group 101"/>
                  <p:cNvGrpSpPr/>
                  <p:nvPr/>
                </p:nvGrpSpPr>
                <p:grpSpPr>
                  <a:xfrm>
                    <a:off x="3080" y="1955"/>
                    <a:ext cx="619" cy="2385"/>
                    <a:chOff x="0" y="0"/>
                    <a:chExt cx="619" cy="2385"/>
                  </a:xfrm>
                </p:grpSpPr>
                <p:sp>
                  <p:nvSpPr>
                    <p:cNvPr id="211" name="Freeform 102"/>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 name="Freeform 103"/>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70" name="Group 104"/>
                  <p:cNvGrpSpPr/>
                  <p:nvPr/>
                </p:nvGrpSpPr>
                <p:grpSpPr>
                  <a:xfrm>
                    <a:off x="2893" y="2073"/>
                    <a:ext cx="405" cy="2219"/>
                    <a:chOff x="0" y="0"/>
                    <a:chExt cx="405" cy="2219"/>
                  </a:xfrm>
                </p:grpSpPr>
                <p:sp>
                  <p:nvSpPr>
                    <p:cNvPr id="209" name="Freeform 105"/>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 name="Freeform 106"/>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5671" name="Group 107"/>
                  <p:cNvGrpSpPr/>
                  <p:nvPr/>
                </p:nvGrpSpPr>
                <p:grpSpPr>
                  <a:xfrm>
                    <a:off x="2372" y="2107"/>
                    <a:ext cx="426" cy="2184"/>
                    <a:chOff x="0" y="0"/>
                    <a:chExt cx="426" cy="2184"/>
                  </a:xfrm>
                </p:grpSpPr>
                <p:sp>
                  <p:nvSpPr>
                    <p:cNvPr id="207" name="Freeform 108"/>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 name="Freeform 109"/>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25626" name="Group 110"/>
              <p:cNvGrpSpPr/>
              <p:nvPr/>
            </p:nvGrpSpPr>
            <p:grpSpPr>
              <a:xfrm>
                <a:off x="74" y="313"/>
                <a:ext cx="5459" cy="3667"/>
                <a:chOff x="0" y="0"/>
                <a:chExt cx="5459" cy="3667"/>
              </a:xfrm>
            </p:grpSpPr>
            <p:grpSp>
              <p:nvGrpSpPr>
                <p:cNvPr id="25627" name="Group 111"/>
                <p:cNvGrpSpPr/>
                <p:nvPr/>
              </p:nvGrpSpPr>
              <p:grpSpPr>
                <a:xfrm>
                  <a:off x="0" y="0"/>
                  <a:ext cx="5459" cy="3667"/>
                  <a:chOff x="0" y="0"/>
                  <a:chExt cx="5459" cy="3667"/>
                </a:xfrm>
              </p:grpSpPr>
              <p:sp>
                <p:nvSpPr>
                  <p:cNvPr id="164" name="Arc 112"/>
                  <p:cNvSpPr/>
                  <p:nvPr/>
                </p:nvSpPr>
                <p:spPr bwMode="auto">
                  <a:xfrm flipV="1">
                    <a:off x="2892" y="143"/>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5" name="Arc 113"/>
                  <p:cNvSpPr/>
                  <p:nvPr/>
                </p:nvSpPr>
                <p:spPr bwMode="auto">
                  <a:xfrm flipH="1">
                    <a:off x="314" y="1288"/>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6" name="Arc 114"/>
                  <p:cNvSpPr/>
                  <p:nvPr/>
                </p:nvSpPr>
                <p:spPr bwMode="auto">
                  <a:xfrm>
                    <a:off x="2955" y="868"/>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Arc 115"/>
                  <p:cNvSpPr/>
                  <p:nvPr/>
                </p:nvSpPr>
                <p:spPr bwMode="auto">
                  <a:xfrm flipH="1">
                    <a:off x="0" y="500"/>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 name="Arc 116"/>
                  <p:cNvSpPr/>
                  <p:nvPr/>
                </p:nvSpPr>
                <p:spPr bwMode="auto">
                  <a:xfrm flipH="1">
                    <a:off x="716" y="0"/>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9" name="Arc 117"/>
                  <p:cNvSpPr/>
                  <p:nvPr/>
                </p:nvSpPr>
                <p:spPr bwMode="auto">
                  <a:xfrm>
                    <a:off x="2689" y="968"/>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Freeform 118"/>
                  <p:cNvSpPr/>
                  <p:nvPr/>
                </p:nvSpPr>
                <p:spPr bwMode="auto">
                  <a:xfrm flipH="1">
                    <a:off x="1726" y="125"/>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 name="Freeform 119"/>
                <p:cNvSpPr/>
                <p:nvPr/>
              </p:nvSpPr>
              <p:spPr bwMode="auto">
                <a:xfrm rot="20253369">
                  <a:off x="3206" y="121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25610" name="Group 120"/>
            <p:cNvGrpSpPr/>
            <p:nvPr/>
          </p:nvGrpSpPr>
          <p:grpSpPr>
            <a:xfrm>
              <a:off x="163" y="263"/>
              <a:ext cx="4040" cy="2966"/>
              <a:chOff x="0" y="0"/>
              <a:chExt cx="5198" cy="3818"/>
            </a:xfrm>
          </p:grpSpPr>
          <p:sp>
            <p:nvSpPr>
              <p:cNvPr id="146" name="Freeform 121"/>
              <p:cNvSpPr/>
              <p:nvPr/>
            </p:nvSpPr>
            <p:spPr bwMode="auto">
              <a:xfrm flipH="1">
                <a:off x="1724" y="204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 name="Arc 122"/>
              <p:cNvSpPr/>
              <p:nvPr/>
            </p:nvSpPr>
            <p:spPr bwMode="auto">
              <a:xfrm flipH="1">
                <a:off x="844" y="1514"/>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8" name="Arc 123"/>
              <p:cNvSpPr/>
              <p:nvPr/>
            </p:nvSpPr>
            <p:spPr bwMode="auto">
              <a:xfrm flipH="1">
                <a:off x="1056" y="1143"/>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Arc 124"/>
              <p:cNvSpPr/>
              <p:nvPr/>
            </p:nvSpPr>
            <p:spPr bwMode="auto">
              <a:xfrm flipH="1">
                <a:off x="0" y="831"/>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 name="Arc 125"/>
              <p:cNvSpPr/>
              <p:nvPr/>
            </p:nvSpPr>
            <p:spPr bwMode="auto">
              <a:xfrm>
                <a:off x="2630" y="1166"/>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 name="Arc 126"/>
              <p:cNvSpPr/>
              <p:nvPr/>
            </p:nvSpPr>
            <p:spPr bwMode="auto">
              <a:xfrm>
                <a:off x="2730" y="1155"/>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Freeform 127"/>
              <p:cNvSpPr/>
              <p:nvPr/>
            </p:nvSpPr>
            <p:spPr bwMode="auto">
              <a:xfrm>
                <a:off x="3091" y="2298"/>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 name="Freeform 128"/>
              <p:cNvSpPr/>
              <p:nvPr/>
            </p:nvSpPr>
            <p:spPr bwMode="auto">
              <a:xfrm rot="19660755" flipV="1">
                <a:off x="2336" y="1813"/>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 name="Freeform 129"/>
              <p:cNvSpPr/>
              <p:nvPr/>
            </p:nvSpPr>
            <p:spPr bwMode="auto">
              <a:xfrm flipH="1">
                <a:off x="279" y="2167"/>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Freeform 130"/>
              <p:cNvSpPr/>
              <p:nvPr/>
            </p:nvSpPr>
            <p:spPr bwMode="auto">
              <a:xfrm flipH="1">
                <a:off x="790" y="556"/>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 name="Freeform 131"/>
              <p:cNvSpPr/>
              <p:nvPr/>
            </p:nvSpPr>
            <p:spPr bwMode="auto">
              <a:xfrm>
                <a:off x="4191" y="1943"/>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7" name="Freeform 132"/>
              <p:cNvSpPr/>
              <p:nvPr/>
            </p:nvSpPr>
            <p:spPr bwMode="auto">
              <a:xfrm>
                <a:off x="3668" y="1133"/>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Freeform 133"/>
              <p:cNvSpPr/>
              <p:nvPr/>
            </p:nvSpPr>
            <p:spPr bwMode="auto">
              <a:xfrm>
                <a:off x="3724" y="0"/>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9" name="Freeform 134"/>
              <p:cNvSpPr/>
              <p:nvPr/>
            </p:nvSpPr>
            <p:spPr bwMode="auto">
              <a:xfrm rot="1346631" flipH="1">
                <a:off x="1492" y="116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34311" name="Rectangle 135"/>
          <p:cNvSpPr>
            <a:spLocks noGrp="1" noChangeArrowheads="1"/>
          </p:cNvSpPr>
          <p:nvPr>
            <p:ph type="ctrTitle" sz="quarter"/>
          </p:nvPr>
        </p:nvSpPr>
        <p:spPr>
          <a:xfrm>
            <a:off x="685800" y="1827213"/>
            <a:ext cx="7772400" cy="1627187"/>
          </a:xfrm>
        </p:spPr>
        <p:txBody>
          <a:bodyPr/>
          <a:lstStyle>
            <a:lvl1pPr>
              <a:defRPr/>
            </a:lvl1pPr>
          </a:lstStyle>
          <a:p>
            <a:r>
              <a:rPr lang="zh-CN" altLang="en-US"/>
              <a:t>单击此处编辑母版标题样式</a:t>
            </a:r>
          </a:p>
        </p:txBody>
      </p:sp>
      <p:sp>
        <p:nvSpPr>
          <p:cNvPr id="434312"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75" name="Rectangle 137"/>
          <p:cNvSpPr>
            <a:spLocks noGrp="1" noChangeArrowheads="1"/>
          </p:cNvSpPr>
          <p:nvPr>
            <p:ph type="dt" sz="quarter" idx="2"/>
          </p:nvPr>
        </p:nvSpPr>
        <p:spPr bwMode="auto">
          <a:xfrm>
            <a:off x="685800" y="6248400"/>
            <a:ext cx="1905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6" name="Rectangle 138"/>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7" name="Rectangle 139"/>
          <p:cNvSpPr>
            <a:spLocks noGrp="1" noChangeArrowheads="1"/>
          </p:cNvSpPr>
          <p:nvPr>
            <p:ph type="sldNum" sz="quarter" idx="4"/>
          </p:nvPr>
        </p:nvSpPr>
        <p:spPr bwMode="auto">
          <a:xfrm>
            <a:off x="6553200" y="6248400"/>
            <a:ext cx="1905000" cy="457200"/>
          </a:xfrm>
          <a:prstGeom prst="rect">
            <a:avLst/>
          </a:prstGeom>
          <a:noFill/>
          <a:ln>
            <a:miter lim="800000"/>
          </a:ln>
        </p:spPr>
        <p:txBody>
          <a:bodyPr vert="horz" wrap="square" lIns="91440" tIns="45720" rIns="91440" bIns="45720" numCol="1" anchor="t" anchorCtr="0" compatLnSpc="1"/>
          <a:lstStyle/>
          <a:p>
            <a:pPr algn="r">
              <a:buChar char="•"/>
            </a:pPr>
            <a:fld id="{9A0DB2DC-4C9A-4742-B13C-FB6460FD3503}" type="slidenum">
              <a:rPr lang="en-US" altLang="zh-CN" dirty="0">
                <a:latin typeface="Arial Black" panose="020B0A04020102020204" pitchFamily="34" charset="0"/>
              </a:rPr>
              <a:pPr algn="r">
                <a:buChar char="•"/>
              </a:pPr>
              <a:t>‹#›</a:t>
            </a:fld>
            <a:endParaRPr lang="en-US" altLang="zh-CN" dirty="0">
              <a:latin typeface="Arial Black" panose="020B0A040201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676900" cy="5794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30722" name="Group 2"/>
          <p:cNvGrpSpPr/>
          <p:nvPr/>
        </p:nvGrpSpPr>
        <p:grpSpPr>
          <a:xfrm>
            <a:off x="0" y="3902075"/>
            <a:ext cx="3400425" cy="2949575"/>
            <a:chOff x="0" y="2458"/>
            <a:chExt cx="2142" cy="1858"/>
          </a:xfrm>
        </p:grpSpPr>
        <p:sp>
          <p:nvSpPr>
            <p:cNvPr id="16" name="Freeform 3"/>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4"/>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Freeform 5"/>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6"/>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06218" name="Rectangle 10"/>
          <p:cNvSpPr>
            <a:spLocks noGrp="1" noChangeArrowheads="1"/>
          </p:cNvSpPr>
          <p:nvPr>
            <p:ph type="ctrTitle" sz="quarter"/>
          </p:nvPr>
        </p:nvSpPr>
        <p:spPr>
          <a:xfrm>
            <a:off x="685800" y="1873250"/>
            <a:ext cx="7772400" cy="1555750"/>
          </a:xfrm>
        </p:spPr>
        <p:txBody>
          <a:bodyPr/>
          <a:lstStyle>
            <a:lvl1pPr>
              <a:defRPr sz="4800"/>
            </a:lvl1pPr>
          </a:lstStyle>
          <a:p>
            <a:r>
              <a:rPr lang="zh-CN" altLang="en-US"/>
              <a:t>单击此处编辑母版标题样式</a:t>
            </a:r>
          </a:p>
        </p:txBody>
      </p:sp>
      <p:sp>
        <p:nvSpPr>
          <p:cNvPr id="606219"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p>
        </p:txBody>
      </p:sp>
      <p:sp>
        <p:nvSpPr>
          <p:cNvPr id="23" name="Rectangle 12"/>
          <p:cNvSpPr>
            <a:spLocks noGrp="1" noChangeArrowheads="1"/>
          </p:cNvSpPr>
          <p:nvPr>
            <p:ph type="dt" sz="quarter" idx="2"/>
          </p:nvPr>
        </p:nvSpPr>
        <p:spPr bwMode="auto">
          <a:xfrm>
            <a:off x="457200" y="6248400"/>
            <a:ext cx="2133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24" name="Rectangle 13"/>
          <p:cNvSpPr>
            <a:spLocks noGrp="1" noChangeArrowheads="1"/>
          </p:cNvSpPr>
          <p:nvPr>
            <p:ph type="ftr" sz="quarter" idx="3"/>
          </p:nvPr>
        </p:nvSpPr>
        <p:spPr bwMode="auto">
          <a:xfrm>
            <a:off x="3124200" y="6248400"/>
            <a:ext cx="28956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25" name="Rectangle 14"/>
          <p:cNvSpPr>
            <a:spLocks noGrp="1" noChangeArrowheads="1"/>
          </p:cNvSpPr>
          <p:nvPr>
            <p:ph type="sldNum" sz="quarter" idx="4"/>
          </p:nvPr>
        </p:nvSpPr>
        <p:spPr bwMode="auto">
          <a:xfrm>
            <a:off x="6553200" y="6248400"/>
            <a:ext cx="2133600" cy="457200"/>
          </a:xfrm>
          <a:prstGeom prst="rect">
            <a:avLst/>
          </a:prstGeom>
          <a:noFill/>
          <a:ln>
            <a:miter lim="800000"/>
          </a:ln>
        </p:spPr>
        <p:txBody>
          <a:bodyPr vert="horz" wrap="square" lIns="91440" tIns="45720" rIns="91440" bIns="45720" numCol="1" anchor="t" anchorCtr="0" compatLnSpc="1"/>
          <a:lstStyle/>
          <a:p>
            <a:pPr algn="r"/>
            <a:fld id="{9A0DB2DC-4C9A-4742-B13C-FB6460FD3503}" type="slidenum">
              <a:rPr lang="en-US" altLang="zh-CN" dirty="0">
                <a:effectLst>
                  <a:outerShdw blurRad="38100" dist="38100" dir="2700000">
                    <a:srgbClr val="000000"/>
                  </a:outerShdw>
                </a:effectLst>
              </a:rPr>
              <a:pPr algn="r"/>
              <a:t>‹#›</a:t>
            </a:fld>
            <a:endParaRPr lang="en-US" altLang="zh-CN" dirty="0">
              <a:effectLst>
                <a:outerShdw blurRad="38100" dist="38100" dir="2700000">
                  <a:srgbClr val="000000"/>
                </a:outerShdw>
              </a:effectLst>
            </a:endParaRPr>
          </a:p>
        </p:txBody>
      </p:sp>
    </p:spTree>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outerShdw blurRad="38100" dist="38100" dir="2700000" algn="tl">
                  <a:srgbClr val="010199"/>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outerShdw blurRad="38100" dist="38100" dir="2700000" algn="tl">
                  <a:srgbClr val="010199"/>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a:xfrm>
            <a:off x="0" y="3902075"/>
            <a:ext cx="3400425" cy="2949575"/>
            <a:chOff x="0" y="2458"/>
            <a:chExt cx="2142" cy="1858"/>
          </a:xfrm>
        </p:grpSpPr>
        <p:sp>
          <p:nvSpPr>
            <p:cNvPr id="37891" name="Freeform 3"/>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2" name="Freeform 4"/>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3" name="Freeform 5"/>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4" name="Freeform 6"/>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5"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6"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7"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7898" name="Rectangle 10"/>
          <p:cNvSpPr>
            <a:spLocks noGrp="1" noChangeArrowheads="1"/>
          </p:cNvSpPr>
          <p:nvPr>
            <p:ph type="title"/>
          </p:nvPr>
        </p:nvSpPr>
        <p:spPr bwMode="auto">
          <a:xfrm>
            <a:off x="457200" y="277813"/>
            <a:ext cx="8229600" cy="1139825"/>
          </a:xfrm>
          <a:prstGeom prst="rect">
            <a:avLst/>
          </a:prstGeom>
          <a:noFill/>
          <a:ln w="9525">
            <a:noFill/>
            <a:miter lim="800000"/>
          </a:ln>
          <a:effectLst/>
        </p:spPr>
        <p:txBody>
          <a:bodyPr vert="horz" wrap="square" lIns="91440" tIns="45720" rIns="91440" bIns="45720" numCol="1" anchor="ctr" anchorCtr="1" compatLnSpc="1"/>
          <a:lstStyle/>
          <a:p>
            <a:pPr lvl="0"/>
            <a:r>
              <a:rPr lang="zh-CN" altLang="en-US" smtClean="0"/>
              <a:t>单击此处编辑母版标题样式</a:t>
            </a:r>
          </a:p>
        </p:txBody>
      </p:sp>
      <p:sp>
        <p:nvSpPr>
          <p:cNvPr id="37899" name="Rectangle 11"/>
          <p:cNvSpPr>
            <a:spLocks noGrp="1" noChangeArrowheads="1"/>
          </p:cNvSpPr>
          <p:nvPr>
            <p:ph type="body" idx="1"/>
          </p:nvPr>
        </p:nvSpPr>
        <p:spPr bwMode="auto">
          <a:xfrm>
            <a:off x="457200" y="1600200"/>
            <a:ext cx="8229600" cy="4530725"/>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7900" name="Rectangle 12"/>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sz="1000">
                <a:effectLst>
                  <a:outerShdw blurRad="38100" dist="38100" dir="2700000" algn="tl">
                    <a:srgbClr val="010199"/>
                  </a:outerShdw>
                </a:effectLs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37901" name="Rectangle 13"/>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000">
                <a:effectLst>
                  <a:outerShdw blurRad="38100" dist="38100" dir="2700000" algn="tl">
                    <a:srgbClr val="010199"/>
                  </a:out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37902" name="Rectangle 14"/>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ctr" rtl="0" fontAlgn="base">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fontAlgn="base">
        <a:spcBef>
          <a:spcPct val="20000"/>
        </a:spcBef>
        <a:spcAft>
          <a:spcPct val="0"/>
        </a:spcAft>
        <a:buClr>
          <a:schemeClr val="tx2"/>
        </a:buClr>
        <a:buSzPct val="75000"/>
        <a:buFont typeface="Wingdings" panose="05000000000000000000" pitchFamily="2" charset="2"/>
        <a:buChar char="l"/>
        <a:defRPr sz="2800">
          <a:solidFill>
            <a:schemeClr val="tx1"/>
          </a:solidFill>
          <a:effectLst>
            <a:outerShdw blurRad="38100" dist="38100" dir="2700000" algn="tl">
              <a:srgbClr val="010199"/>
            </a:outerShdw>
          </a:effectLst>
          <a:latin typeface="+mn-lt"/>
          <a:ea typeface="+mn-ea"/>
        </a:defRPr>
      </a:lvl2pPr>
      <a:lvl3pPr marL="1143000" indent="-228600" algn="l" rtl="0" fontAlgn="base">
        <a:spcBef>
          <a:spcPct val="20000"/>
        </a:spcBef>
        <a:spcAft>
          <a:spcPct val="0"/>
        </a:spcAft>
        <a:buClr>
          <a:schemeClr val="accent2"/>
        </a:buClr>
        <a:buSzPct val="75000"/>
        <a:buFont typeface="Wingdings" panose="05000000000000000000" pitchFamily="2" charset="2"/>
        <a:buChar char="l"/>
        <a:defRPr sz="2400">
          <a:solidFill>
            <a:schemeClr val="tx1"/>
          </a:solidFill>
          <a:effectLst>
            <a:outerShdw blurRad="38100" dist="38100" dir="2700000" algn="tl">
              <a:srgbClr val="010199"/>
            </a:outerShdw>
          </a:effectLst>
          <a:latin typeface="+mn-lt"/>
          <a:ea typeface="+mn-ea"/>
        </a:defRPr>
      </a:lvl3pPr>
      <a:lvl4pPr marL="1600200" indent="-228600" algn="l" rtl="0" fontAlgn="base">
        <a:spcBef>
          <a:spcPct val="20000"/>
        </a:spcBef>
        <a:spcAft>
          <a:spcPct val="0"/>
        </a:spcAft>
        <a:buClr>
          <a:schemeClr val="folHlink"/>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4pPr>
      <a:lvl5pPr marL="20574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5pPr>
      <a:lvl6pPr marL="25146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6pPr>
      <a:lvl7pPr marL="29718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7pPr>
      <a:lvl8pPr marL="34290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8pPr>
      <a:lvl9pPr marL="38862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410" name="Group 2"/>
          <p:cNvGrpSpPr/>
          <p:nvPr/>
        </p:nvGrpSpPr>
        <p:grpSpPr>
          <a:xfrm>
            <a:off x="6303963" y="0"/>
            <a:ext cx="2840037" cy="3254375"/>
            <a:chOff x="0" y="0"/>
            <a:chExt cx="2170" cy="2486"/>
          </a:xfrm>
        </p:grpSpPr>
        <p:grpSp>
          <p:nvGrpSpPr>
            <p:cNvPr id="17416" name="Group 3"/>
            <p:cNvGrpSpPr/>
            <p:nvPr/>
          </p:nvGrpSpPr>
          <p:grpSpPr>
            <a:xfrm>
              <a:off x="965" y="1910"/>
              <a:ext cx="768" cy="576"/>
              <a:chOff x="0" y="0"/>
              <a:chExt cx="768" cy="576"/>
            </a:xfrm>
          </p:grpSpPr>
          <p:sp>
            <p:nvSpPr>
              <p:cNvPr id="753668"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69"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17" name="Group 6"/>
            <p:cNvGrpSpPr/>
            <p:nvPr/>
          </p:nvGrpSpPr>
          <p:grpSpPr>
            <a:xfrm>
              <a:off x="1142" y="1103"/>
              <a:ext cx="768" cy="576"/>
              <a:chOff x="0" y="0"/>
              <a:chExt cx="768" cy="576"/>
            </a:xfrm>
          </p:grpSpPr>
          <p:sp>
            <p:nvSpPr>
              <p:cNvPr id="753671" name="Oval 7"/>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72" name="Oval 8"/>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18" name="Group 9"/>
            <p:cNvGrpSpPr/>
            <p:nvPr/>
          </p:nvGrpSpPr>
          <p:grpSpPr>
            <a:xfrm>
              <a:off x="19" y="0"/>
              <a:ext cx="768" cy="576"/>
              <a:chOff x="0" y="0"/>
              <a:chExt cx="768" cy="576"/>
            </a:xfrm>
          </p:grpSpPr>
          <p:sp>
            <p:nvSpPr>
              <p:cNvPr id="753674"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75" name="Oval 11"/>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19" name="Group 12"/>
            <p:cNvGrpSpPr/>
            <p:nvPr/>
          </p:nvGrpSpPr>
          <p:grpSpPr>
            <a:xfrm>
              <a:off x="0" y="0"/>
              <a:ext cx="2170" cy="1702"/>
              <a:chOff x="0" y="0"/>
              <a:chExt cx="2170" cy="1702"/>
            </a:xfrm>
          </p:grpSpPr>
          <p:grpSp>
            <p:nvGrpSpPr>
              <p:cNvPr id="17420" name="Group 13"/>
              <p:cNvGrpSpPr/>
              <p:nvPr/>
            </p:nvGrpSpPr>
            <p:grpSpPr>
              <a:xfrm>
                <a:off x="525" y="308"/>
                <a:ext cx="1145" cy="844"/>
                <a:chOff x="0" y="0"/>
                <a:chExt cx="2919" cy="2151"/>
              </a:xfrm>
            </p:grpSpPr>
            <p:sp>
              <p:nvSpPr>
                <p:cNvPr id="753678" name="Oval 14"/>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79" name="Oval 15"/>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21" name="Group 16"/>
              <p:cNvGrpSpPr/>
              <p:nvPr/>
            </p:nvGrpSpPr>
            <p:grpSpPr>
              <a:xfrm>
                <a:off x="0" y="0"/>
                <a:ext cx="2145" cy="1702"/>
                <a:chOff x="0" y="0"/>
                <a:chExt cx="2145" cy="1702"/>
              </a:xfrm>
            </p:grpSpPr>
            <p:grpSp>
              <p:nvGrpSpPr>
                <p:cNvPr id="17444" name="Group 17"/>
                <p:cNvGrpSpPr/>
                <p:nvPr/>
              </p:nvGrpSpPr>
              <p:grpSpPr>
                <a:xfrm>
                  <a:off x="1390" y="589"/>
                  <a:ext cx="493" cy="912"/>
                  <a:chOff x="0" y="0"/>
                  <a:chExt cx="1258" cy="2327"/>
                </a:xfrm>
              </p:grpSpPr>
              <p:sp>
                <p:nvSpPr>
                  <p:cNvPr id="753682" name="Freeform 18"/>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83" name="Freeform 19"/>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45" name="Group 20"/>
                <p:cNvGrpSpPr/>
                <p:nvPr/>
              </p:nvGrpSpPr>
              <p:grpSpPr>
                <a:xfrm>
                  <a:off x="1152" y="781"/>
                  <a:ext cx="966" cy="522"/>
                  <a:chOff x="0" y="0"/>
                  <a:chExt cx="2463" cy="1332"/>
                </a:xfrm>
              </p:grpSpPr>
              <p:sp>
                <p:nvSpPr>
                  <p:cNvPr id="753685" name="Freeform 21"/>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86" name="Freeform 22"/>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46" name="Group 23"/>
                <p:cNvGrpSpPr/>
                <p:nvPr/>
              </p:nvGrpSpPr>
              <p:grpSpPr>
                <a:xfrm>
                  <a:off x="1165" y="707"/>
                  <a:ext cx="971" cy="417"/>
                  <a:chOff x="0" y="0"/>
                  <a:chExt cx="2477" cy="1064"/>
                </a:xfrm>
              </p:grpSpPr>
              <p:sp>
                <p:nvSpPr>
                  <p:cNvPr id="753688" name="Freeform 24"/>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89" name="Freeform 25"/>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47" name="Group 26"/>
                <p:cNvGrpSpPr/>
                <p:nvPr/>
              </p:nvGrpSpPr>
              <p:grpSpPr>
                <a:xfrm>
                  <a:off x="1176" y="630"/>
                  <a:ext cx="969" cy="364"/>
                  <a:chOff x="0" y="0"/>
                  <a:chExt cx="2472" cy="927"/>
                </a:xfrm>
              </p:grpSpPr>
              <p:sp>
                <p:nvSpPr>
                  <p:cNvPr id="753691" name="Freeform 27"/>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92" name="Freeform 28"/>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48" name="Group 29"/>
                <p:cNvGrpSpPr/>
                <p:nvPr/>
              </p:nvGrpSpPr>
              <p:grpSpPr>
                <a:xfrm>
                  <a:off x="1189" y="543"/>
                  <a:ext cx="918" cy="258"/>
                  <a:chOff x="0" y="0"/>
                  <a:chExt cx="2342" cy="657"/>
                </a:xfrm>
              </p:grpSpPr>
              <p:sp>
                <p:nvSpPr>
                  <p:cNvPr id="753694" name="Freeform 30"/>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95" name="Freeform 31"/>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49" name="Group 32"/>
                <p:cNvGrpSpPr/>
                <p:nvPr/>
              </p:nvGrpSpPr>
              <p:grpSpPr>
                <a:xfrm>
                  <a:off x="1199" y="487"/>
                  <a:ext cx="843" cy="134"/>
                  <a:chOff x="0" y="0"/>
                  <a:chExt cx="2150" cy="343"/>
                </a:xfrm>
              </p:grpSpPr>
              <p:sp>
                <p:nvSpPr>
                  <p:cNvPr id="753697" name="Freeform 33"/>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698" name="Freeform 34"/>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0" name="Group 35"/>
                <p:cNvGrpSpPr/>
                <p:nvPr/>
              </p:nvGrpSpPr>
              <p:grpSpPr>
                <a:xfrm>
                  <a:off x="1181" y="349"/>
                  <a:ext cx="737" cy="167"/>
                  <a:chOff x="0" y="0"/>
                  <a:chExt cx="1879" cy="427"/>
                </a:xfrm>
              </p:grpSpPr>
              <p:sp>
                <p:nvSpPr>
                  <p:cNvPr id="753700" name="Freeform 36"/>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01" name="Freeform 37"/>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1" name="Group 38"/>
                <p:cNvGrpSpPr/>
                <p:nvPr/>
              </p:nvGrpSpPr>
              <p:grpSpPr>
                <a:xfrm>
                  <a:off x="279" y="637"/>
                  <a:ext cx="493" cy="912"/>
                  <a:chOff x="0" y="0"/>
                  <a:chExt cx="1257" cy="2326"/>
                </a:xfrm>
              </p:grpSpPr>
              <p:sp>
                <p:nvSpPr>
                  <p:cNvPr id="753703" name="Freeform 39"/>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04" name="Freeform 40"/>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2" name="Group 41"/>
                <p:cNvGrpSpPr/>
                <p:nvPr/>
              </p:nvGrpSpPr>
              <p:grpSpPr>
                <a:xfrm>
                  <a:off x="27" y="850"/>
                  <a:ext cx="966" cy="522"/>
                  <a:chOff x="0" y="0"/>
                  <a:chExt cx="2463" cy="1332"/>
                </a:xfrm>
              </p:grpSpPr>
              <p:sp>
                <p:nvSpPr>
                  <p:cNvPr id="753706" name="Freeform 42"/>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07" name="Freeform 43"/>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3" name="Group 44"/>
                <p:cNvGrpSpPr/>
                <p:nvPr/>
              </p:nvGrpSpPr>
              <p:grpSpPr>
                <a:xfrm>
                  <a:off x="9" y="777"/>
                  <a:ext cx="971" cy="417"/>
                  <a:chOff x="0" y="0"/>
                  <a:chExt cx="2477" cy="1064"/>
                </a:xfrm>
              </p:grpSpPr>
              <p:sp>
                <p:nvSpPr>
                  <p:cNvPr id="753709" name="Freeform 45"/>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10" name="Freeform 46"/>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4" name="Group 47"/>
                <p:cNvGrpSpPr/>
                <p:nvPr/>
              </p:nvGrpSpPr>
              <p:grpSpPr>
                <a:xfrm>
                  <a:off x="0" y="700"/>
                  <a:ext cx="969" cy="363"/>
                  <a:chOff x="0" y="0"/>
                  <a:chExt cx="2472" cy="927"/>
                </a:xfrm>
              </p:grpSpPr>
              <p:sp>
                <p:nvSpPr>
                  <p:cNvPr id="753712" name="Freeform 48"/>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13" name="Freeform 49"/>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5" name="Group 50"/>
                <p:cNvGrpSpPr/>
                <p:nvPr/>
              </p:nvGrpSpPr>
              <p:grpSpPr>
                <a:xfrm>
                  <a:off x="38" y="613"/>
                  <a:ext cx="918" cy="257"/>
                  <a:chOff x="0" y="0"/>
                  <a:chExt cx="2342" cy="657"/>
                </a:xfrm>
              </p:grpSpPr>
              <p:sp>
                <p:nvSpPr>
                  <p:cNvPr id="753715" name="Freeform 51"/>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16" name="Freeform 52"/>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6" name="Group 53"/>
                <p:cNvGrpSpPr/>
                <p:nvPr/>
              </p:nvGrpSpPr>
              <p:grpSpPr>
                <a:xfrm>
                  <a:off x="103" y="556"/>
                  <a:ext cx="843" cy="134"/>
                  <a:chOff x="0" y="0"/>
                  <a:chExt cx="2150" cy="343"/>
                </a:xfrm>
              </p:grpSpPr>
              <p:sp>
                <p:nvSpPr>
                  <p:cNvPr id="753718" name="Freeform 54"/>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19" name="Freeform 55"/>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7" name="Group 56"/>
                <p:cNvGrpSpPr/>
                <p:nvPr/>
              </p:nvGrpSpPr>
              <p:grpSpPr>
                <a:xfrm>
                  <a:off x="227" y="418"/>
                  <a:ext cx="737" cy="167"/>
                  <a:chOff x="0" y="0"/>
                  <a:chExt cx="1879" cy="427"/>
                </a:xfrm>
              </p:grpSpPr>
              <p:sp>
                <p:nvSpPr>
                  <p:cNvPr id="753721" name="Freeform 57"/>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22" name="Freeform 58"/>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8" name="Group 59"/>
                <p:cNvGrpSpPr/>
                <p:nvPr/>
              </p:nvGrpSpPr>
              <p:grpSpPr>
                <a:xfrm>
                  <a:off x="271" y="341"/>
                  <a:ext cx="725" cy="218"/>
                  <a:chOff x="0" y="0"/>
                  <a:chExt cx="1850" cy="554"/>
                </a:xfrm>
              </p:grpSpPr>
              <p:sp>
                <p:nvSpPr>
                  <p:cNvPr id="753724" name="Freeform 60"/>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25" name="Freeform 61"/>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59" name="Group 62"/>
                <p:cNvGrpSpPr/>
                <p:nvPr/>
              </p:nvGrpSpPr>
              <p:grpSpPr>
                <a:xfrm>
                  <a:off x="357" y="231"/>
                  <a:ext cx="693" cy="291"/>
                  <a:chOff x="0" y="0"/>
                  <a:chExt cx="693" cy="291"/>
                </a:xfrm>
              </p:grpSpPr>
              <p:sp>
                <p:nvSpPr>
                  <p:cNvPr id="753727" name="Freeform 63"/>
                  <p:cNvSpPr/>
                  <p:nvPr/>
                </p:nvSpPr>
                <p:spPr bwMode="auto">
                  <a:xfrm rot="2028409" flipH="1">
                    <a:off x="209" y="207"/>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28" name="Freeform 64"/>
                  <p:cNvSpPr/>
                  <p:nvPr/>
                </p:nvSpPr>
                <p:spPr bwMode="auto">
                  <a:xfrm rot="2028409" flipH="1">
                    <a:off x="0" y="0"/>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0" name="Group 65"/>
                <p:cNvGrpSpPr/>
                <p:nvPr/>
              </p:nvGrpSpPr>
              <p:grpSpPr>
                <a:xfrm>
                  <a:off x="439" y="118"/>
                  <a:ext cx="664" cy="349"/>
                  <a:chOff x="0" y="0"/>
                  <a:chExt cx="664" cy="349"/>
                </a:xfrm>
              </p:grpSpPr>
              <p:sp>
                <p:nvSpPr>
                  <p:cNvPr id="753730" name="Freeform 66"/>
                  <p:cNvSpPr/>
                  <p:nvPr/>
                </p:nvSpPr>
                <p:spPr bwMode="auto">
                  <a:xfrm rot="2664423" flipH="1">
                    <a:off x="173" y="265"/>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31" name="Freeform 67"/>
                  <p:cNvSpPr/>
                  <p:nvPr/>
                </p:nvSpPr>
                <p:spPr bwMode="auto">
                  <a:xfrm rot="2664423" flipH="1">
                    <a:off x="0" y="0"/>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1" name="Group 68"/>
                <p:cNvGrpSpPr/>
                <p:nvPr/>
              </p:nvGrpSpPr>
              <p:grpSpPr>
                <a:xfrm>
                  <a:off x="669" y="30"/>
                  <a:ext cx="305" cy="593"/>
                  <a:chOff x="0" y="0"/>
                  <a:chExt cx="778" cy="1512"/>
                </a:xfrm>
              </p:grpSpPr>
              <p:sp>
                <p:nvSpPr>
                  <p:cNvPr id="753733" name="Freeform 69"/>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34" name="Freeform 70"/>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2" name="Group 71"/>
                <p:cNvGrpSpPr/>
                <p:nvPr/>
              </p:nvGrpSpPr>
              <p:grpSpPr>
                <a:xfrm>
                  <a:off x="788" y="0"/>
                  <a:ext cx="248" cy="601"/>
                  <a:chOff x="0" y="0"/>
                  <a:chExt cx="634" cy="1534"/>
                </a:xfrm>
              </p:grpSpPr>
              <p:sp>
                <p:nvSpPr>
                  <p:cNvPr id="753736" name="Freeform 72"/>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37" name="Freeform 73"/>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3" name="Group 74"/>
                <p:cNvGrpSpPr/>
                <p:nvPr/>
              </p:nvGrpSpPr>
              <p:grpSpPr>
                <a:xfrm>
                  <a:off x="1136" y="252"/>
                  <a:ext cx="723" cy="222"/>
                  <a:chOff x="0" y="0"/>
                  <a:chExt cx="1845" cy="566"/>
                </a:xfrm>
              </p:grpSpPr>
              <p:sp>
                <p:nvSpPr>
                  <p:cNvPr id="753739" name="Freeform 75"/>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40" name="Freeform 76"/>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4" name="Group 77"/>
                <p:cNvGrpSpPr/>
                <p:nvPr/>
              </p:nvGrpSpPr>
              <p:grpSpPr>
                <a:xfrm>
                  <a:off x="1081" y="163"/>
                  <a:ext cx="699" cy="282"/>
                  <a:chOff x="0" y="0"/>
                  <a:chExt cx="1781" cy="717"/>
                </a:xfrm>
              </p:grpSpPr>
              <p:sp>
                <p:nvSpPr>
                  <p:cNvPr id="753742" name="Freeform 78"/>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43" name="Freeform 79"/>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53744" name="Freeform 80"/>
                <p:cNvSpPr/>
                <p:nvPr/>
              </p:nvSpPr>
              <p:spPr bwMode="auto">
                <a:xfrm rot="4578754" flipH="1">
                  <a:off x="852" y="371"/>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45" name="Freeform 81"/>
                <p:cNvSpPr/>
                <p:nvPr/>
              </p:nvSpPr>
              <p:spPr bwMode="auto">
                <a:xfrm rot="4578754" flipH="1">
                  <a:off x="862"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7467" name="Group 82"/>
                <p:cNvGrpSpPr/>
                <p:nvPr/>
              </p:nvGrpSpPr>
              <p:grpSpPr>
                <a:xfrm>
                  <a:off x="1127" y="5"/>
                  <a:ext cx="251" cy="596"/>
                  <a:chOff x="0" y="0"/>
                  <a:chExt cx="640" cy="1520"/>
                </a:xfrm>
              </p:grpSpPr>
              <p:sp>
                <p:nvSpPr>
                  <p:cNvPr id="753747" name="Freeform 83"/>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48" name="Freeform 84"/>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8" name="Group 85"/>
                <p:cNvGrpSpPr/>
                <p:nvPr/>
              </p:nvGrpSpPr>
              <p:grpSpPr>
                <a:xfrm>
                  <a:off x="1180" y="53"/>
                  <a:ext cx="398" cy="574"/>
                  <a:chOff x="0" y="0"/>
                  <a:chExt cx="1017" cy="1464"/>
                </a:xfrm>
              </p:grpSpPr>
              <p:sp>
                <p:nvSpPr>
                  <p:cNvPr id="753750" name="Freeform 86"/>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51" name="Freeform 87"/>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69" name="Group 88"/>
                <p:cNvGrpSpPr/>
                <p:nvPr/>
              </p:nvGrpSpPr>
              <p:grpSpPr>
                <a:xfrm>
                  <a:off x="1100" y="2"/>
                  <a:ext cx="95" cy="567"/>
                  <a:chOff x="0" y="0"/>
                  <a:chExt cx="243" cy="1448"/>
                </a:xfrm>
              </p:grpSpPr>
              <p:sp>
                <p:nvSpPr>
                  <p:cNvPr id="753753" name="Freeform 89"/>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54" name="Freeform 90"/>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0" name="Group 91"/>
                <p:cNvGrpSpPr/>
                <p:nvPr/>
              </p:nvGrpSpPr>
              <p:grpSpPr>
                <a:xfrm>
                  <a:off x="399" y="683"/>
                  <a:ext cx="425" cy="960"/>
                  <a:chOff x="0" y="0"/>
                  <a:chExt cx="1085" cy="2450"/>
                </a:xfrm>
              </p:grpSpPr>
              <p:sp>
                <p:nvSpPr>
                  <p:cNvPr id="753756" name="Freeform 92"/>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57" name="Freeform 93"/>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1" name="Group 94"/>
                <p:cNvGrpSpPr/>
                <p:nvPr/>
              </p:nvGrpSpPr>
              <p:grpSpPr>
                <a:xfrm>
                  <a:off x="600" y="748"/>
                  <a:ext cx="300" cy="930"/>
                  <a:chOff x="0" y="0"/>
                  <a:chExt cx="766" cy="2373"/>
                </a:xfrm>
              </p:grpSpPr>
              <p:sp>
                <p:nvSpPr>
                  <p:cNvPr id="753759" name="Freeform 95"/>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60" name="Freeform 96"/>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2" name="Group 97"/>
                <p:cNvGrpSpPr/>
                <p:nvPr/>
              </p:nvGrpSpPr>
              <p:grpSpPr>
                <a:xfrm rot="88588">
                  <a:off x="808" y="769"/>
                  <a:ext cx="180" cy="913"/>
                  <a:chOff x="0" y="0"/>
                  <a:chExt cx="492" cy="2604"/>
                </a:xfrm>
              </p:grpSpPr>
              <p:sp>
                <p:nvSpPr>
                  <p:cNvPr id="753762" name="Freeform 98"/>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63" name="Freeform 99"/>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3" name="Group 100"/>
                <p:cNvGrpSpPr/>
                <p:nvPr/>
              </p:nvGrpSpPr>
              <p:grpSpPr>
                <a:xfrm>
                  <a:off x="1336" y="662"/>
                  <a:ext cx="442" cy="951"/>
                  <a:chOff x="0" y="0"/>
                  <a:chExt cx="1125" cy="2426"/>
                </a:xfrm>
              </p:grpSpPr>
              <p:sp>
                <p:nvSpPr>
                  <p:cNvPr id="753765" name="Freeform 101"/>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66" name="Freeform 102"/>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4" name="Group 103"/>
                <p:cNvGrpSpPr/>
                <p:nvPr/>
              </p:nvGrpSpPr>
              <p:grpSpPr>
                <a:xfrm>
                  <a:off x="1276" y="721"/>
                  <a:ext cx="347" cy="951"/>
                  <a:chOff x="0" y="0"/>
                  <a:chExt cx="883" cy="2426"/>
                </a:xfrm>
              </p:grpSpPr>
              <p:sp>
                <p:nvSpPr>
                  <p:cNvPr id="753768" name="Freeform 104"/>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69" name="Freeform 105"/>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5" name="Group 106"/>
                <p:cNvGrpSpPr/>
                <p:nvPr/>
              </p:nvGrpSpPr>
              <p:grpSpPr>
                <a:xfrm>
                  <a:off x="1208" y="767"/>
                  <a:ext cx="243" cy="935"/>
                  <a:chOff x="0" y="0"/>
                  <a:chExt cx="619" cy="2386"/>
                </a:xfrm>
              </p:grpSpPr>
              <p:sp>
                <p:nvSpPr>
                  <p:cNvPr id="753771" name="Freeform 107"/>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72" name="Freeform 108"/>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6" name="Group 109"/>
                <p:cNvGrpSpPr/>
                <p:nvPr/>
              </p:nvGrpSpPr>
              <p:grpSpPr>
                <a:xfrm>
                  <a:off x="1134" y="813"/>
                  <a:ext cx="159" cy="870"/>
                  <a:chOff x="0" y="0"/>
                  <a:chExt cx="405" cy="2219"/>
                </a:xfrm>
              </p:grpSpPr>
              <p:sp>
                <p:nvSpPr>
                  <p:cNvPr id="753774" name="Freeform 110"/>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75" name="Freeform 111"/>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7477" name="Group 112"/>
                <p:cNvGrpSpPr/>
                <p:nvPr/>
              </p:nvGrpSpPr>
              <p:grpSpPr>
                <a:xfrm>
                  <a:off x="930" y="826"/>
                  <a:ext cx="167" cy="857"/>
                  <a:chOff x="0" y="0"/>
                  <a:chExt cx="426" cy="2185"/>
                </a:xfrm>
              </p:grpSpPr>
              <p:sp>
                <p:nvSpPr>
                  <p:cNvPr id="753777" name="Freeform 113"/>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78" name="Freeform 114"/>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753779" name="Freeform 115"/>
              <p:cNvSpPr/>
              <p:nvPr/>
            </p:nvSpPr>
            <p:spPr bwMode="auto">
              <a:xfrm flipH="1">
                <a:off x="758"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0" name="Arc 116"/>
              <p:cNvSpPr/>
              <p:nvPr/>
            </p:nvSpPr>
            <p:spPr bwMode="auto">
              <a:xfrm flipH="1">
                <a:off x="413"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1" name="Arc 117"/>
              <p:cNvSpPr/>
              <p:nvPr/>
            </p:nvSpPr>
            <p:spPr bwMode="auto">
              <a:xfrm flipV="1">
                <a:off x="1163"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2" name="Arc 118"/>
              <p:cNvSpPr/>
              <p:nvPr/>
            </p:nvSpPr>
            <p:spPr bwMode="auto">
              <a:xfrm flipH="1">
                <a:off x="497"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3" name="Arc 119"/>
              <p:cNvSpPr/>
              <p:nvPr/>
            </p:nvSpPr>
            <p:spPr bwMode="auto">
              <a:xfrm flipH="1">
                <a:off x="152"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4" name="Arc 120"/>
              <p:cNvSpPr/>
              <p:nvPr/>
            </p:nvSpPr>
            <p:spPr bwMode="auto">
              <a:xfrm flipH="1">
                <a:off x="82"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5" name="Arc 121"/>
              <p:cNvSpPr/>
              <p:nvPr/>
            </p:nvSpPr>
            <p:spPr bwMode="auto">
              <a:xfrm>
                <a:off x="1114"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6" name="Arc 122"/>
              <p:cNvSpPr/>
              <p:nvPr/>
            </p:nvSpPr>
            <p:spPr bwMode="auto">
              <a:xfrm>
                <a:off x="1153"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7" name="Arc 123"/>
              <p:cNvSpPr/>
              <p:nvPr/>
            </p:nvSpPr>
            <p:spPr bwMode="auto">
              <a:xfrm>
                <a:off x="1188"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8" name="Freeform 124"/>
              <p:cNvSpPr/>
              <p:nvPr/>
            </p:nvSpPr>
            <p:spPr bwMode="auto">
              <a:xfrm>
                <a:off x="1295"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89" name="Freeform 125"/>
              <p:cNvSpPr/>
              <p:nvPr/>
            </p:nvSpPr>
            <p:spPr bwMode="auto">
              <a:xfrm rot="19660755" flipV="1">
                <a:off x="999"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0" name="Arc 126"/>
              <p:cNvSpPr/>
              <p:nvPr/>
            </p:nvSpPr>
            <p:spPr bwMode="auto">
              <a:xfrm flipH="1">
                <a:off x="29"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1" name="Arc 127"/>
              <p:cNvSpPr/>
              <p:nvPr/>
            </p:nvSpPr>
            <p:spPr bwMode="auto">
              <a:xfrm flipH="1">
                <a:off x="310"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2" name="Arc 128"/>
              <p:cNvSpPr/>
              <p:nvPr/>
            </p:nvSpPr>
            <p:spPr bwMode="auto">
              <a:xfrm>
                <a:off x="1084"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3" name="Freeform 129"/>
              <p:cNvSpPr/>
              <p:nvPr/>
            </p:nvSpPr>
            <p:spPr bwMode="auto">
              <a:xfrm flipH="1">
                <a:off x="192"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4" name="Freeform 130"/>
              <p:cNvSpPr/>
              <p:nvPr/>
            </p:nvSpPr>
            <p:spPr bwMode="auto">
              <a:xfrm flipH="1">
                <a:off x="392"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5" name="Freeform 131"/>
              <p:cNvSpPr/>
              <p:nvPr/>
            </p:nvSpPr>
            <p:spPr bwMode="auto">
              <a:xfrm flipH="1">
                <a:off x="706"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6" name="Freeform 132"/>
              <p:cNvSpPr/>
              <p:nvPr/>
            </p:nvSpPr>
            <p:spPr bwMode="auto">
              <a:xfrm>
                <a:off x="1726"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7" name="Freeform 133"/>
              <p:cNvSpPr/>
              <p:nvPr/>
            </p:nvSpPr>
            <p:spPr bwMode="auto">
              <a:xfrm>
                <a:off x="1521"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8" name="Freeform 134"/>
              <p:cNvSpPr/>
              <p:nvPr/>
            </p:nvSpPr>
            <p:spPr bwMode="auto">
              <a:xfrm>
                <a:off x="1543"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799" name="Freeform 135"/>
              <p:cNvSpPr/>
              <p:nvPr/>
            </p:nvSpPr>
            <p:spPr bwMode="auto">
              <a:xfrm rot="20253369">
                <a:off x="1286"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3800" name="Freeform 136"/>
              <p:cNvSpPr/>
              <p:nvPr/>
            </p:nvSpPr>
            <p:spPr bwMode="auto">
              <a:xfrm rot="1346631" flipH="1">
                <a:off x="668"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7411" name="Rectangle 137"/>
          <p:cNvSpPr>
            <a:spLocks noGrp="1"/>
          </p:cNvSpPr>
          <p:nvPr>
            <p:ph type="title"/>
          </p:nvPr>
        </p:nvSpPr>
        <p:spPr>
          <a:xfrm>
            <a:off x="685800" y="301625"/>
            <a:ext cx="7772400" cy="1462088"/>
          </a:xfrm>
          <a:prstGeom prst="rect">
            <a:avLst/>
          </a:prstGeom>
          <a:noFill/>
          <a:ln w="9525">
            <a:noFill/>
          </a:ln>
        </p:spPr>
        <p:txBody>
          <a:bodyPr anchor="ctr"/>
          <a:lstStyle/>
          <a:p>
            <a:pPr lvl="0"/>
            <a:r>
              <a:rPr lang="zh-CN" altLang="en-US" dirty="0"/>
              <a:t>单击此处编辑母版标题样式</a:t>
            </a:r>
          </a:p>
        </p:txBody>
      </p:sp>
      <p:sp>
        <p:nvSpPr>
          <p:cNvPr id="17412" name="Rectangle 138"/>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53803" name="Rectangle 139"/>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53804" name="Rectangle 14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53805" name="Rectangle 141"/>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Group 2"/>
          <p:cNvGrpSpPr/>
          <p:nvPr/>
        </p:nvGrpSpPr>
        <p:grpSpPr>
          <a:xfrm>
            <a:off x="6303963" y="0"/>
            <a:ext cx="2840037" cy="3254375"/>
            <a:chOff x="0" y="0"/>
            <a:chExt cx="2170" cy="2486"/>
          </a:xfrm>
        </p:grpSpPr>
        <p:grpSp>
          <p:nvGrpSpPr>
            <p:cNvPr id="4104" name="Group 3"/>
            <p:cNvGrpSpPr/>
            <p:nvPr/>
          </p:nvGrpSpPr>
          <p:grpSpPr>
            <a:xfrm>
              <a:off x="965" y="1910"/>
              <a:ext cx="768" cy="576"/>
              <a:chOff x="0" y="0"/>
              <a:chExt cx="768" cy="576"/>
            </a:xfrm>
          </p:grpSpPr>
          <p:sp>
            <p:nvSpPr>
              <p:cNvPr id="300036"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37"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5" name="Group 6"/>
            <p:cNvGrpSpPr/>
            <p:nvPr/>
          </p:nvGrpSpPr>
          <p:grpSpPr>
            <a:xfrm>
              <a:off x="1142" y="1103"/>
              <a:ext cx="768" cy="576"/>
              <a:chOff x="0" y="0"/>
              <a:chExt cx="768" cy="576"/>
            </a:xfrm>
          </p:grpSpPr>
          <p:sp>
            <p:nvSpPr>
              <p:cNvPr id="300039" name="Oval 7"/>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40" name="Oval 8"/>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6" name="Group 9"/>
            <p:cNvGrpSpPr/>
            <p:nvPr/>
          </p:nvGrpSpPr>
          <p:grpSpPr>
            <a:xfrm>
              <a:off x="19" y="0"/>
              <a:ext cx="768" cy="576"/>
              <a:chOff x="0" y="0"/>
              <a:chExt cx="768" cy="576"/>
            </a:xfrm>
          </p:grpSpPr>
          <p:sp>
            <p:nvSpPr>
              <p:cNvPr id="300042"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43" name="Oval 11"/>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7" name="Group 12"/>
            <p:cNvGrpSpPr/>
            <p:nvPr/>
          </p:nvGrpSpPr>
          <p:grpSpPr>
            <a:xfrm>
              <a:off x="0" y="0"/>
              <a:ext cx="2170" cy="1702"/>
              <a:chOff x="0" y="0"/>
              <a:chExt cx="2170" cy="1702"/>
            </a:xfrm>
          </p:grpSpPr>
          <p:grpSp>
            <p:nvGrpSpPr>
              <p:cNvPr id="4108" name="Group 13"/>
              <p:cNvGrpSpPr/>
              <p:nvPr/>
            </p:nvGrpSpPr>
            <p:grpSpPr>
              <a:xfrm>
                <a:off x="525" y="308"/>
                <a:ext cx="1145" cy="844"/>
                <a:chOff x="0" y="0"/>
                <a:chExt cx="2919" cy="2151"/>
              </a:xfrm>
            </p:grpSpPr>
            <p:sp>
              <p:nvSpPr>
                <p:cNvPr id="300046" name="Oval 14"/>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47" name="Oval 15"/>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9" name="Group 16"/>
              <p:cNvGrpSpPr/>
              <p:nvPr/>
            </p:nvGrpSpPr>
            <p:grpSpPr>
              <a:xfrm>
                <a:off x="0" y="0"/>
                <a:ext cx="2145" cy="1702"/>
                <a:chOff x="0" y="0"/>
                <a:chExt cx="2145" cy="1702"/>
              </a:xfrm>
            </p:grpSpPr>
            <p:grpSp>
              <p:nvGrpSpPr>
                <p:cNvPr id="4132" name="Group 17"/>
                <p:cNvGrpSpPr/>
                <p:nvPr/>
              </p:nvGrpSpPr>
              <p:grpSpPr>
                <a:xfrm>
                  <a:off x="1390" y="589"/>
                  <a:ext cx="493" cy="912"/>
                  <a:chOff x="0" y="0"/>
                  <a:chExt cx="1258" cy="2327"/>
                </a:xfrm>
              </p:grpSpPr>
              <p:sp>
                <p:nvSpPr>
                  <p:cNvPr id="300050" name="Freeform 18"/>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51" name="Freeform 19"/>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3" name="Group 20"/>
                <p:cNvGrpSpPr/>
                <p:nvPr/>
              </p:nvGrpSpPr>
              <p:grpSpPr>
                <a:xfrm>
                  <a:off x="1152" y="781"/>
                  <a:ext cx="966" cy="522"/>
                  <a:chOff x="0" y="0"/>
                  <a:chExt cx="2463" cy="1332"/>
                </a:xfrm>
              </p:grpSpPr>
              <p:sp>
                <p:nvSpPr>
                  <p:cNvPr id="300053" name="Freeform 21"/>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54" name="Freeform 22"/>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4" name="Group 23"/>
                <p:cNvGrpSpPr/>
                <p:nvPr/>
              </p:nvGrpSpPr>
              <p:grpSpPr>
                <a:xfrm>
                  <a:off x="1165" y="707"/>
                  <a:ext cx="971" cy="417"/>
                  <a:chOff x="0" y="0"/>
                  <a:chExt cx="2477" cy="1064"/>
                </a:xfrm>
              </p:grpSpPr>
              <p:sp>
                <p:nvSpPr>
                  <p:cNvPr id="300056" name="Freeform 24"/>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57" name="Freeform 25"/>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5" name="Group 26"/>
                <p:cNvGrpSpPr/>
                <p:nvPr/>
              </p:nvGrpSpPr>
              <p:grpSpPr>
                <a:xfrm>
                  <a:off x="1176" y="630"/>
                  <a:ext cx="969" cy="364"/>
                  <a:chOff x="0" y="0"/>
                  <a:chExt cx="2472" cy="927"/>
                </a:xfrm>
              </p:grpSpPr>
              <p:sp>
                <p:nvSpPr>
                  <p:cNvPr id="300059" name="Freeform 27"/>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0" name="Freeform 28"/>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6" name="Group 29"/>
                <p:cNvGrpSpPr/>
                <p:nvPr/>
              </p:nvGrpSpPr>
              <p:grpSpPr>
                <a:xfrm>
                  <a:off x="1189" y="543"/>
                  <a:ext cx="918" cy="258"/>
                  <a:chOff x="0" y="0"/>
                  <a:chExt cx="2342" cy="657"/>
                </a:xfrm>
              </p:grpSpPr>
              <p:sp>
                <p:nvSpPr>
                  <p:cNvPr id="300062" name="Freeform 30"/>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3" name="Freeform 31"/>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7" name="Group 32"/>
                <p:cNvGrpSpPr/>
                <p:nvPr/>
              </p:nvGrpSpPr>
              <p:grpSpPr>
                <a:xfrm>
                  <a:off x="1199" y="487"/>
                  <a:ext cx="843" cy="134"/>
                  <a:chOff x="0" y="0"/>
                  <a:chExt cx="2150" cy="343"/>
                </a:xfrm>
              </p:grpSpPr>
              <p:sp>
                <p:nvSpPr>
                  <p:cNvPr id="300065" name="Freeform 33"/>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6" name="Freeform 34"/>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8" name="Group 35"/>
                <p:cNvGrpSpPr/>
                <p:nvPr/>
              </p:nvGrpSpPr>
              <p:grpSpPr>
                <a:xfrm>
                  <a:off x="1181" y="349"/>
                  <a:ext cx="737" cy="167"/>
                  <a:chOff x="0" y="0"/>
                  <a:chExt cx="1879" cy="427"/>
                </a:xfrm>
              </p:grpSpPr>
              <p:sp>
                <p:nvSpPr>
                  <p:cNvPr id="300068" name="Freeform 36"/>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9" name="Freeform 37"/>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9" name="Group 38"/>
                <p:cNvGrpSpPr/>
                <p:nvPr/>
              </p:nvGrpSpPr>
              <p:grpSpPr>
                <a:xfrm>
                  <a:off x="279" y="637"/>
                  <a:ext cx="493" cy="912"/>
                  <a:chOff x="0" y="0"/>
                  <a:chExt cx="1257" cy="2326"/>
                </a:xfrm>
              </p:grpSpPr>
              <p:sp>
                <p:nvSpPr>
                  <p:cNvPr id="300071" name="Freeform 39"/>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72" name="Freeform 40"/>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0" name="Group 41"/>
                <p:cNvGrpSpPr/>
                <p:nvPr/>
              </p:nvGrpSpPr>
              <p:grpSpPr>
                <a:xfrm>
                  <a:off x="27" y="850"/>
                  <a:ext cx="966" cy="522"/>
                  <a:chOff x="0" y="0"/>
                  <a:chExt cx="2463" cy="1332"/>
                </a:xfrm>
              </p:grpSpPr>
              <p:sp>
                <p:nvSpPr>
                  <p:cNvPr id="300074" name="Freeform 42"/>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75" name="Freeform 43"/>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1" name="Group 44"/>
                <p:cNvGrpSpPr/>
                <p:nvPr/>
              </p:nvGrpSpPr>
              <p:grpSpPr>
                <a:xfrm>
                  <a:off x="9" y="777"/>
                  <a:ext cx="971" cy="417"/>
                  <a:chOff x="0" y="0"/>
                  <a:chExt cx="2477" cy="1064"/>
                </a:xfrm>
              </p:grpSpPr>
              <p:sp>
                <p:nvSpPr>
                  <p:cNvPr id="300077" name="Freeform 45"/>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78" name="Freeform 46"/>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2" name="Group 47"/>
                <p:cNvGrpSpPr/>
                <p:nvPr/>
              </p:nvGrpSpPr>
              <p:grpSpPr>
                <a:xfrm>
                  <a:off x="0" y="700"/>
                  <a:ext cx="969" cy="363"/>
                  <a:chOff x="0" y="0"/>
                  <a:chExt cx="2472" cy="927"/>
                </a:xfrm>
              </p:grpSpPr>
              <p:sp>
                <p:nvSpPr>
                  <p:cNvPr id="300080" name="Freeform 48"/>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81" name="Freeform 49"/>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3" name="Group 50"/>
                <p:cNvGrpSpPr/>
                <p:nvPr/>
              </p:nvGrpSpPr>
              <p:grpSpPr>
                <a:xfrm>
                  <a:off x="38" y="613"/>
                  <a:ext cx="918" cy="257"/>
                  <a:chOff x="0" y="0"/>
                  <a:chExt cx="2342" cy="657"/>
                </a:xfrm>
              </p:grpSpPr>
              <p:sp>
                <p:nvSpPr>
                  <p:cNvPr id="300083" name="Freeform 51"/>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84" name="Freeform 52"/>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4" name="Group 53"/>
                <p:cNvGrpSpPr/>
                <p:nvPr/>
              </p:nvGrpSpPr>
              <p:grpSpPr>
                <a:xfrm>
                  <a:off x="103" y="556"/>
                  <a:ext cx="843" cy="134"/>
                  <a:chOff x="0" y="0"/>
                  <a:chExt cx="2150" cy="343"/>
                </a:xfrm>
              </p:grpSpPr>
              <p:sp>
                <p:nvSpPr>
                  <p:cNvPr id="300086" name="Freeform 54"/>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87" name="Freeform 55"/>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5" name="Group 56"/>
                <p:cNvGrpSpPr/>
                <p:nvPr/>
              </p:nvGrpSpPr>
              <p:grpSpPr>
                <a:xfrm>
                  <a:off x="227" y="418"/>
                  <a:ext cx="737" cy="167"/>
                  <a:chOff x="0" y="0"/>
                  <a:chExt cx="1879" cy="427"/>
                </a:xfrm>
              </p:grpSpPr>
              <p:sp>
                <p:nvSpPr>
                  <p:cNvPr id="300089" name="Freeform 57"/>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0" name="Freeform 58"/>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6" name="Group 59"/>
                <p:cNvGrpSpPr/>
                <p:nvPr/>
              </p:nvGrpSpPr>
              <p:grpSpPr>
                <a:xfrm>
                  <a:off x="271" y="341"/>
                  <a:ext cx="725" cy="218"/>
                  <a:chOff x="0" y="0"/>
                  <a:chExt cx="1850" cy="554"/>
                </a:xfrm>
              </p:grpSpPr>
              <p:sp>
                <p:nvSpPr>
                  <p:cNvPr id="300092" name="Freeform 60"/>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3" name="Freeform 61"/>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7" name="Group 62"/>
                <p:cNvGrpSpPr/>
                <p:nvPr/>
              </p:nvGrpSpPr>
              <p:grpSpPr>
                <a:xfrm>
                  <a:off x="357" y="231"/>
                  <a:ext cx="693" cy="291"/>
                  <a:chOff x="0" y="0"/>
                  <a:chExt cx="693" cy="291"/>
                </a:xfrm>
              </p:grpSpPr>
              <p:sp>
                <p:nvSpPr>
                  <p:cNvPr id="300095" name="Freeform 63"/>
                  <p:cNvSpPr/>
                  <p:nvPr/>
                </p:nvSpPr>
                <p:spPr bwMode="auto">
                  <a:xfrm rot="2028409" flipH="1">
                    <a:off x="209" y="207"/>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6" name="Freeform 64"/>
                  <p:cNvSpPr/>
                  <p:nvPr/>
                </p:nvSpPr>
                <p:spPr bwMode="auto">
                  <a:xfrm rot="2028409" flipH="1">
                    <a:off x="0" y="0"/>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8" name="Group 65"/>
                <p:cNvGrpSpPr/>
                <p:nvPr/>
              </p:nvGrpSpPr>
              <p:grpSpPr>
                <a:xfrm>
                  <a:off x="439" y="118"/>
                  <a:ext cx="664" cy="349"/>
                  <a:chOff x="0" y="0"/>
                  <a:chExt cx="664" cy="349"/>
                </a:xfrm>
              </p:grpSpPr>
              <p:sp>
                <p:nvSpPr>
                  <p:cNvPr id="300098" name="Freeform 66"/>
                  <p:cNvSpPr/>
                  <p:nvPr/>
                </p:nvSpPr>
                <p:spPr bwMode="auto">
                  <a:xfrm rot="2664423" flipH="1">
                    <a:off x="173" y="265"/>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9" name="Freeform 67"/>
                  <p:cNvSpPr/>
                  <p:nvPr/>
                </p:nvSpPr>
                <p:spPr bwMode="auto">
                  <a:xfrm rot="2664423" flipH="1">
                    <a:off x="0" y="0"/>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9" name="Group 68"/>
                <p:cNvGrpSpPr/>
                <p:nvPr/>
              </p:nvGrpSpPr>
              <p:grpSpPr>
                <a:xfrm>
                  <a:off x="669" y="30"/>
                  <a:ext cx="305" cy="593"/>
                  <a:chOff x="0" y="0"/>
                  <a:chExt cx="778" cy="1512"/>
                </a:xfrm>
              </p:grpSpPr>
              <p:sp>
                <p:nvSpPr>
                  <p:cNvPr id="300101" name="Freeform 69"/>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02" name="Freeform 70"/>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0" name="Group 71"/>
                <p:cNvGrpSpPr/>
                <p:nvPr/>
              </p:nvGrpSpPr>
              <p:grpSpPr>
                <a:xfrm>
                  <a:off x="788" y="0"/>
                  <a:ext cx="248" cy="601"/>
                  <a:chOff x="0" y="0"/>
                  <a:chExt cx="634" cy="1534"/>
                </a:xfrm>
              </p:grpSpPr>
              <p:sp>
                <p:nvSpPr>
                  <p:cNvPr id="300104" name="Freeform 72"/>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05" name="Freeform 73"/>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1" name="Group 74"/>
                <p:cNvGrpSpPr/>
                <p:nvPr/>
              </p:nvGrpSpPr>
              <p:grpSpPr>
                <a:xfrm>
                  <a:off x="1136" y="252"/>
                  <a:ext cx="723" cy="222"/>
                  <a:chOff x="0" y="0"/>
                  <a:chExt cx="1845" cy="566"/>
                </a:xfrm>
              </p:grpSpPr>
              <p:sp>
                <p:nvSpPr>
                  <p:cNvPr id="300107" name="Freeform 75"/>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08" name="Freeform 76"/>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2" name="Group 77"/>
                <p:cNvGrpSpPr/>
                <p:nvPr/>
              </p:nvGrpSpPr>
              <p:grpSpPr>
                <a:xfrm>
                  <a:off x="1081" y="163"/>
                  <a:ext cx="699" cy="282"/>
                  <a:chOff x="0" y="0"/>
                  <a:chExt cx="1781" cy="717"/>
                </a:xfrm>
              </p:grpSpPr>
              <p:sp>
                <p:nvSpPr>
                  <p:cNvPr id="300110" name="Freeform 78"/>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1" name="Freeform 79"/>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00112" name="Freeform 80"/>
                <p:cNvSpPr/>
                <p:nvPr/>
              </p:nvSpPr>
              <p:spPr bwMode="auto">
                <a:xfrm rot="4578754" flipH="1">
                  <a:off x="852" y="371"/>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3" name="Freeform 81"/>
                <p:cNvSpPr/>
                <p:nvPr/>
              </p:nvSpPr>
              <p:spPr bwMode="auto">
                <a:xfrm rot="4578754" flipH="1">
                  <a:off x="862"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55" name="Group 82"/>
                <p:cNvGrpSpPr/>
                <p:nvPr/>
              </p:nvGrpSpPr>
              <p:grpSpPr>
                <a:xfrm>
                  <a:off x="1127" y="5"/>
                  <a:ext cx="251" cy="596"/>
                  <a:chOff x="0" y="0"/>
                  <a:chExt cx="640" cy="1520"/>
                </a:xfrm>
              </p:grpSpPr>
              <p:sp>
                <p:nvSpPr>
                  <p:cNvPr id="300115" name="Freeform 83"/>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6" name="Freeform 84"/>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6" name="Group 85"/>
                <p:cNvGrpSpPr/>
                <p:nvPr/>
              </p:nvGrpSpPr>
              <p:grpSpPr>
                <a:xfrm>
                  <a:off x="1180" y="53"/>
                  <a:ext cx="398" cy="574"/>
                  <a:chOff x="0" y="0"/>
                  <a:chExt cx="1017" cy="1464"/>
                </a:xfrm>
              </p:grpSpPr>
              <p:sp>
                <p:nvSpPr>
                  <p:cNvPr id="300118" name="Freeform 86"/>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9" name="Freeform 87"/>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7" name="Group 88"/>
                <p:cNvGrpSpPr/>
                <p:nvPr/>
              </p:nvGrpSpPr>
              <p:grpSpPr>
                <a:xfrm>
                  <a:off x="1100" y="2"/>
                  <a:ext cx="95" cy="567"/>
                  <a:chOff x="0" y="0"/>
                  <a:chExt cx="243" cy="1448"/>
                </a:xfrm>
              </p:grpSpPr>
              <p:sp>
                <p:nvSpPr>
                  <p:cNvPr id="300121" name="Freeform 89"/>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22" name="Freeform 90"/>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8" name="Group 91"/>
                <p:cNvGrpSpPr/>
                <p:nvPr/>
              </p:nvGrpSpPr>
              <p:grpSpPr>
                <a:xfrm>
                  <a:off x="399" y="683"/>
                  <a:ext cx="425" cy="960"/>
                  <a:chOff x="0" y="0"/>
                  <a:chExt cx="1085" cy="2450"/>
                </a:xfrm>
              </p:grpSpPr>
              <p:sp>
                <p:nvSpPr>
                  <p:cNvPr id="300124" name="Freeform 92"/>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25" name="Freeform 93"/>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9" name="Group 94"/>
                <p:cNvGrpSpPr/>
                <p:nvPr/>
              </p:nvGrpSpPr>
              <p:grpSpPr>
                <a:xfrm>
                  <a:off x="600" y="748"/>
                  <a:ext cx="300" cy="930"/>
                  <a:chOff x="0" y="0"/>
                  <a:chExt cx="766" cy="2373"/>
                </a:xfrm>
              </p:grpSpPr>
              <p:sp>
                <p:nvSpPr>
                  <p:cNvPr id="300127" name="Freeform 95"/>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28" name="Freeform 96"/>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0" name="Group 97"/>
                <p:cNvGrpSpPr/>
                <p:nvPr/>
              </p:nvGrpSpPr>
              <p:grpSpPr>
                <a:xfrm rot="88588">
                  <a:off x="808" y="769"/>
                  <a:ext cx="180" cy="913"/>
                  <a:chOff x="0" y="0"/>
                  <a:chExt cx="492" cy="2604"/>
                </a:xfrm>
              </p:grpSpPr>
              <p:sp>
                <p:nvSpPr>
                  <p:cNvPr id="300130" name="Freeform 98"/>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31" name="Freeform 99"/>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1" name="Group 100"/>
                <p:cNvGrpSpPr/>
                <p:nvPr/>
              </p:nvGrpSpPr>
              <p:grpSpPr>
                <a:xfrm>
                  <a:off x="1336" y="662"/>
                  <a:ext cx="442" cy="951"/>
                  <a:chOff x="0" y="0"/>
                  <a:chExt cx="1125" cy="2426"/>
                </a:xfrm>
              </p:grpSpPr>
              <p:sp>
                <p:nvSpPr>
                  <p:cNvPr id="300133" name="Freeform 101"/>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34" name="Freeform 102"/>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2" name="Group 103"/>
                <p:cNvGrpSpPr/>
                <p:nvPr/>
              </p:nvGrpSpPr>
              <p:grpSpPr>
                <a:xfrm>
                  <a:off x="1276" y="721"/>
                  <a:ext cx="347" cy="951"/>
                  <a:chOff x="0" y="0"/>
                  <a:chExt cx="883" cy="2426"/>
                </a:xfrm>
              </p:grpSpPr>
              <p:sp>
                <p:nvSpPr>
                  <p:cNvPr id="300136" name="Freeform 104"/>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37" name="Freeform 105"/>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3" name="Group 106"/>
                <p:cNvGrpSpPr/>
                <p:nvPr/>
              </p:nvGrpSpPr>
              <p:grpSpPr>
                <a:xfrm>
                  <a:off x="1208" y="767"/>
                  <a:ext cx="243" cy="935"/>
                  <a:chOff x="0" y="0"/>
                  <a:chExt cx="619" cy="2386"/>
                </a:xfrm>
              </p:grpSpPr>
              <p:sp>
                <p:nvSpPr>
                  <p:cNvPr id="300139" name="Freeform 107"/>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0" name="Freeform 108"/>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4" name="Group 109"/>
                <p:cNvGrpSpPr/>
                <p:nvPr/>
              </p:nvGrpSpPr>
              <p:grpSpPr>
                <a:xfrm>
                  <a:off x="1134" y="813"/>
                  <a:ext cx="159" cy="870"/>
                  <a:chOff x="0" y="0"/>
                  <a:chExt cx="405" cy="2219"/>
                </a:xfrm>
              </p:grpSpPr>
              <p:sp>
                <p:nvSpPr>
                  <p:cNvPr id="300142" name="Freeform 110"/>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3" name="Freeform 111"/>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5" name="Group 112"/>
                <p:cNvGrpSpPr/>
                <p:nvPr/>
              </p:nvGrpSpPr>
              <p:grpSpPr>
                <a:xfrm>
                  <a:off x="930" y="826"/>
                  <a:ext cx="167" cy="857"/>
                  <a:chOff x="0" y="0"/>
                  <a:chExt cx="426" cy="2185"/>
                </a:xfrm>
              </p:grpSpPr>
              <p:sp>
                <p:nvSpPr>
                  <p:cNvPr id="300145" name="Freeform 113"/>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6" name="Freeform 114"/>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00147" name="Freeform 115"/>
              <p:cNvSpPr/>
              <p:nvPr/>
            </p:nvSpPr>
            <p:spPr bwMode="auto">
              <a:xfrm flipH="1">
                <a:off x="758"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8" name="Arc 116"/>
              <p:cNvSpPr/>
              <p:nvPr/>
            </p:nvSpPr>
            <p:spPr bwMode="auto">
              <a:xfrm flipH="1">
                <a:off x="413"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9" name="Arc 117"/>
              <p:cNvSpPr/>
              <p:nvPr/>
            </p:nvSpPr>
            <p:spPr bwMode="auto">
              <a:xfrm flipV="1">
                <a:off x="1163"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0" name="Arc 118"/>
              <p:cNvSpPr/>
              <p:nvPr/>
            </p:nvSpPr>
            <p:spPr bwMode="auto">
              <a:xfrm flipH="1">
                <a:off x="497"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1" name="Arc 119"/>
              <p:cNvSpPr/>
              <p:nvPr/>
            </p:nvSpPr>
            <p:spPr bwMode="auto">
              <a:xfrm flipH="1">
                <a:off x="152"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2" name="Arc 120"/>
              <p:cNvSpPr/>
              <p:nvPr/>
            </p:nvSpPr>
            <p:spPr bwMode="auto">
              <a:xfrm flipH="1">
                <a:off x="82"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3" name="Arc 121"/>
              <p:cNvSpPr/>
              <p:nvPr/>
            </p:nvSpPr>
            <p:spPr bwMode="auto">
              <a:xfrm>
                <a:off x="1114"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4" name="Arc 122"/>
              <p:cNvSpPr/>
              <p:nvPr/>
            </p:nvSpPr>
            <p:spPr bwMode="auto">
              <a:xfrm>
                <a:off x="1153"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5" name="Arc 123"/>
              <p:cNvSpPr/>
              <p:nvPr/>
            </p:nvSpPr>
            <p:spPr bwMode="auto">
              <a:xfrm>
                <a:off x="1188"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6" name="Freeform 124"/>
              <p:cNvSpPr/>
              <p:nvPr/>
            </p:nvSpPr>
            <p:spPr bwMode="auto">
              <a:xfrm>
                <a:off x="1295"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7" name="Freeform 125"/>
              <p:cNvSpPr/>
              <p:nvPr/>
            </p:nvSpPr>
            <p:spPr bwMode="auto">
              <a:xfrm rot="19660755" flipV="1">
                <a:off x="999"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8" name="Arc 126"/>
              <p:cNvSpPr/>
              <p:nvPr/>
            </p:nvSpPr>
            <p:spPr bwMode="auto">
              <a:xfrm flipH="1">
                <a:off x="29"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9" name="Arc 127"/>
              <p:cNvSpPr/>
              <p:nvPr/>
            </p:nvSpPr>
            <p:spPr bwMode="auto">
              <a:xfrm flipH="1">
                <a:off x="310"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0" name="Arc 128"/>
              <p:cNvSpPr/>
              <p:nvPr/>
            </p:nvSpPr>
            <p:spPr bwMode="auto">
              <a:xfrm>
                <a:off x="1084"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1" name="Freeform 129"/>
              <p:cNvSpPr/>
              <p:nvPr/>
            </p:nvSpPr>
            <p:spPr bwMode="auto">
              <a:xfrm flipH="1">
                <a:off x="192"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2" name="Freeform 130"/>
              <p:cNvSpPr/>
              <p:nvPr/>
            </p:nvSpPr>
            <p:spPr bwMode="auto">
              <a:xfrm flipH="1">
                <a:off x="392"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3" name="Freeform 131"/>
              <p:cNvSpPr/>
              <p:nvPr/>
            </p:nvSpPr>
            <p:spPr bwMode="auto">
              <a:xfrm flipH="1">
                <a:off x="706"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4" name="Freeform 132"/>
              <p:cNvSpPr/>
              <p:nvPr/>
            </p:nvSpPr>
            <p:spPr bwMode="auto">
              <a:xfrm>
                <a:off x="1726"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5" name="Freeform 133"/>
              <p:cNvSpPr/>
              <p:nvPr/>
            </p:nvSpPr>
            <p:spPr bwMode="auto">
              <a:xfrm>
                <a:off x="1521"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6" name="Freeform 134"/>
              <p:cNvSpPr/>
              <p:nvPr/>
            </p:nvSpPr>
            <p:spPr bwMode="auto">
              <a:xfrm>
                <a:off x="1543"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7" name="Freeform 135"/>
              <p:cNvSpPr/>
              <p:nvPr/>
            </p:nvSpPr>
            <p:spPr bwMode="auto">
              <a:xfrm rot="20253369">
                <a:off x="1286"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8" name="Freeform 136"/>
              <p:cNvSpPr/>
              <p:nvPr/>
            </p:nvSpPr>
            <p:spPr bwMode="auto">
              <a:xfrm rot="1346631" flipH="1">
                <a:off x="668"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099" name="Rectangle 137"/>
          <p:cNvSpPr>
            <a:spLocks noGrp="1"/>
          </p:cNvSpPr>
          <p:nvPr>
            <p:ph type="title"/>
          </p:nvPr>
        </p:nvSpPr>
        <p:spPr>
          <a:xfrm>
            <a:off x="685800" y="301625"/>
            <a:ext cx="7772400" cy="1462088"/>
          </a:xfrm>
          <a:prstGeom prst="rect">
            <a:avLst/>
          </a:prstGeom>
          <a:noFill/>
          <a:ln w="9525">
            <a:noFill/>
          </a:ln>
        </p:spPr>
        <p:txBody>
          <a:bodyPr anchor="ctr"/>
          <a:lstStyle/>
          <a:p>
            <a:pPr lvl="0"/>
            <a:r>
              <a:rPr lang="zh-CN" altLang="en-US" dirty="0"/>
              <a:t>单击此处编辑母版标题样式</a:t>
            </a:r>
          </a:p>
        </p:txBody>
      </p:sp>
      <p:sp>
        <p:nvSpPr>
          <p:cNvPr id="4100" name="Rectangle 138"/>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00171" name="Rectangle 139"/>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00172" name="Rectangle 14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00173" name="Rectangle 141"/>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6303963" y="0"/>
            <a:ext cx="2840037" cy="3254375"/>
            <a:chOff x="0" y="0"/>
            <a:chExt cx="2170" cy="2486"/>
          </a:xfrm>
        </p:grpSpPr>
        <p:grpSp>
          <p:nvGrpSpPr>
            <p:cNvPr id="2056" name="Group 3"/>
            <p:cNvGrpSpPr/>
            <p:nvPr/>
          </p:nvGrpSpPr>
          <p:grpSpPr>
            <a:xfrm>
              <a:off x="965" y="1910"/>
              <a:ext cx="768" cy="576"/>
              <a:chOff x="0" y="0"/>
              <a:chExt cx="768" cy="576"/>
            </a:xfrm>
          </p:grpSpPr>
          <p:sp>
            <p:nvSpPr>
              <p:cNvPr id="167940"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41"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7" name="Group 6"/>
            <p:cNvGrpSpPr/>
            <p:nvPr/>
          </p:nvGrpSpPr>
          <p:grpSpPr>
            <a:xfrm>
              <a:off x="1142" y="1103"/>
              <a:ext cx="768" cy="576"/>
              <a:chOff x="0" y="0"/>
              <a:chExt cx="768" cy="576"/>
            </a:xfrm>
          </p:grpSpPr>
          <p:sp>
            <p:nvSpPr>
              <p:cNvPr id="167943" name="Oval 7"/>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44" name="Oval 8"/>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8" name="Group 9"/>
            <p:cNvGrpSpPr/>
            <p:nvPr/>
          </p:nvGrpSpPr>
          <p:grpSpPr>
            <a:xfrm>
              <a:off x="19" y="0"/>
              <a:ext cx="768" cy="576"/>
              <a:chOff x="0" y="0"/>
              <a:chExt cx="768" cy="576"/>
            </a:xfrm>
          </p:grpSpPr>
          <p:sp>
            <p:nvSpPr>
              <p:cNvPr id="167946"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47" name="Oval 11"/>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9" name="Group 12"/>
            <p:cNvGrpSpPr/>
            <p:nvPr/>
          </p:nvGrpSpPr>
          <p:grpSpPr>
            <a:xfrm>
              <a:off x="0" y="0"/>
              <a:ext cx="2170" cy="1702"/>
              <a:chOff x="0" y="0"/>
              <a:chExt cx="2170" cy="1702"/>
            </a:xfrm>
          </p:grpSpPr>
          <p:grpSp>
            <p:nvGrpSpPr>
              <p:cNvPr id="2060" name="Group 13"/>
              <p:cNvGrpSpPr/>
              <p:nvPr/>
            </p:nvGrpSpPr>
            <p:grpSpPr>
              <a:xfrm>
                <a:off x="525" y="308"/>
                <a:ext cx="1145" cy="844"/>
                <a:chOff x="0" y="0"/>
                <a:chExt cx="2919" cy="2151"/>
              </a:xfrm>
            </p:grpSpPr>
            <p:sp>
              <p:nvSpPr>
                <p:cNvPr id="167950" name="Oval 14"/>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51" name="Oval 15"/>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61" name="Group 16"/>
              <p:cNvGrpSpPr/>
              <p:nvPr/>
            </p:nvGrpSpPr>
            <p:grpSpPr>
              <a:xfrm>
                <a:off x="0" y="0"/>
                <a:ext cx="2145" cy="1702"/>
                <a:chOff x="0" y="0"/>
                <a:chExt cx="2145" cy="1702"/>
              </a:xfrm>
            </p:grpSpPr>
            <p:grpSp>
              <p:nvGrpSpPr>
                <p:cNvPr id="2084" name="Group 17"/>
                <p:cNvGrpSpPr/>
                <p:nvPr/>
              </p:nvGrpSpPr>
              <p:grpSpPr>
                <a:xfrm>
                  <a:off x="1390" y="589"/>
                  <a:ext cx="493" cy="912"/>
                  <a:chOff x="0" y="0"/>
                  <a:chExt cx="1258" cy="2327"/>
                </a:xfrm>
              </p:grpSpPr>
              <p:sp>
                <p:nvSpPr>
                  <p:cNvPr id="167954" name="Freeform 18"/>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55" name="Freeform 19"/>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85" name="Group 20"/>
                <p:cNvGrpSpPr/>
                <p:nvPr/>
              </p:nvGrpSpPr>
              <p:grpSpPr>
                <a:xfrm>
                  <a:off x="1152" y="781"/>
                  <a:ext cx="966" cy="522"/>
                  <a:chOff x="0" y="0"/>
                  <a:chExt cx="2463" cy="1332"/>
                </a:xfrm>
              </p:grpSpPr>
              <p:sp>
                <p:nvSpPr>
                  <p:cNvPr id="167957" name="Freeform 21"/>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58" name="Freeform 22"/>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86" name="Group 23"/>
                <p:cNvGrpSpPr/>
                <p:nvPr/>
              </p:nvGrpSpPr>
              <p:grpSpPr>
                <a:xfrm>
                  <a:off x="1165" y="707"/>
                  <a:ext cx="971" cy="417"/>
                  <a:chOff x="0" y="0"/>
                  <a:chExt cx="2477" cy="1064"/>
                </a:xfrm>
              </p:grpSpPr>
              <p:sp>
                <p:nvSpPr>
                  <p:cNvPr id="167960" name="Freeform 24"/>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61" name="Freeform 25"/>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87" name="Group 26"/>
                <p:cNvGrpSpPr/>
                <p:nvPr/>
              </p:nvGrpSpPr>
              <p:grpSpPr>
                <a:xfrm>
                  <a:off x="1176" y="630"/>
                  <a:ext cx="969" cy="364"/>
                  <a:chOff x="0" y="0"/>
                  <a:chExt cx="2472" cy="927"/>
                </a:xfrm>
              </p:grpSpPr>
              <p:sp>
                <p:nvSpPr>
                  <p:cNvPr id="167963" name="Freeform 27"/>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64" name="Freeform 28"/>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88" name="Group 29"/>
                <p:cNvGrpSpPr/>
                <p:nvPr/>
              </p:nvGrpSpPr>
              <p:grpSpPr>
                <a:xfrm>
                  <a:off x="1189" y="543"/>
                  <a:ext cx="918" cy="258"/>
                  <a:chOff x="0" y="0"/>
                  <a:chExt cx="2342" cy="657"/>
                </a:xfrm>
              </p:grpSpPr>
              <p:sp>
                <p:nvSpPr>
                  <p:cNvPr id="167966" name="Freeform 30"/>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67" name="Freeform 31"/>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89" name="Group 32"/>
                <p:cNvGrpSpPr/>
                <p:nvPr/>
              </p:nvGrpSpPr>
              <p:grpSpPr>
                <a:xfrm>
                  <a:off x="1199" y="487"/>
                  <a:ext cx="843" cy="134"/>
                  <a:chOff x="0" y="0"/>
                  <a:chExt cx="2150" cy="343"/>
                </a:xfrm>
              </p:grpSpPr>
              <p:sp>
                <p:nvSpPr>
                  <p:cNvPr id="167969" name="Freeform 33"/>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70" name="Freeform 34"/>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0" name="Group 35"/>
                <p:cNvGrpSpPr/>
                <p:nvPr/>
              </p:nvGrpSpPr>
              <p:grpSpPr>
                <a:xfrm>
                  <a:off x="1181" y="349"/>
                  <a:ext cx="737" cy="167"/>
                  <a:chOff x="0" y="0"/>
                  <a:chExt cx="1879" cy="427"/>
                </a:xfrm>
              </p:grpSpPr>
              <p:sp>
                <p:nvSpPr>
                  <p:cNvPr id="167972" name="Freeform 36"/>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73" name="Freeform 37"/>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1" name="Group 38"/>
                <p:cNvGrpSpPr/>
                <p:nvPr/>
              </p:nvGrpSpPr>
              <p:grpSpPr>
                <a:xfrm>
                  <a:off x="279" y="637"/>
                  <a:ext cx="493" cy="912"/>
                  <a:chOff x="0" y="0"/>
                  <a:chExt cx="1257" cy="2326"/>
                </a:xfrm>
              </p:grpSpPr>
              <p:sp>
                <p:nvSpPr>
                  <p:cNvPr id="167975" name="Freeform 39"/>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76" name="Freeform 40"/>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2" name="Group 41"/>
                <p:cNvGrpSpPr/>
                <p:nvPr/>
              </p:nvGrpSpPr>
              <p:grpSpPr>
                <a:xfrm>
                  <a:off x="27" y="850"/>
                  <a:ext cx="966" cy="522"/>
                  <a:chOff x="0" y="0"/>
                  <a:chExt cx="2463" cy="1332"/>
                </a:xfrm>
              </p:grpSpPr>
              <p:sp>
                <p:nvSpPr>
                  <p:cNvPr id="167978" name="Freeform 42"/>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79" name="Freeform 43"/>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3" name="Group 44"/>
                <p:cNvGrpSpPr/>
                <p:nvPr/>
              </p:nvGrpSpPr>
              <p:grpSpPr>
                <a:xfrm>
                  <a:off x="9" y="777"/>
                  <a:ext cx="971" cy="417"/>
                  <a:chOff x="0" y="0"/>
                  <a:chExt cx="2477" cy="1064"/>
                </a:xfrm>
              </p:grpSpPr>
              <p:sp>
                <p:nvSpPr>
                  <p:cNvPr id="167981" name="Freeform 45"/>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82" name="Freeform 46"/>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4" name="Group 47"/>
                <p:cNvGrpSpPr/>
                <p:nvPr/>
              </p:nvGrpSpPr>
              <p:grpSpPr>
                <a:xfrm>
                  <a:off x="0" y="700"/>
                  <a:ext cx="969" cy="363"/>
                  <a:chOff x="0" y="0"/>
                  <a:chExt cx="2472" cy="927"/>
                </a:xfrm>
              </p:grpSpPr>
              <p:sp>
                <p:nvSpPr>
                  <p:cNvPr id="167984" name="Freeform 48"/>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85" name="Freeform 49"/>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5" name="Group 50"/>
                <p:cNvGrpSpPr/>
                <p:nvPr/>
              </p:nvGrpSpPr>
              <p:grpSpPr>
                <a:xfrm>
                  <a:off x="38" y="613"/>
                  <a:ext cx="918" cy="257"/>
                  <a:chOff x="0" y="0"/>
                  <a:chExt cx="2342" cy="657"/>
                </a:xfrm>
              </p:grpSpPr>
              <p:sp>
                <p:nvSpPr>
                  <p:cNvPr id="167987" name="Freeform 51"/>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88" name="Freeform 52"/>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6" name="Group 53"/>
                <p:cNvGrpSpPr/>
                <p:nvPr/>
              </p:nvGrpSpPr>
              <p:grpSpPr>
                <a:xfrm>
                  <a:off x="103" y="556"/>
                  <a:ext cx="843" cy="134"/>
                  <a:chOff x="0" y="0"/>
                  <a:chExt cx="2150" cy="343"/>
                </a:xfrm>
              </p:grpSpPr>
              <p:sp>
                <p:nvSpPr>
                  <p:cNvPr id="167990" name="Freeform 54"/>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91" name="Freeform 55"/>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7" name="Group 56"/>
                <p:cNvGrpSpPr/>
                <p:nvPr/>
              </p:nvGrpSpPr>
              <p:grpSpPr>
                <a:xfrm>
                  <a:off x="227" y="418"/>
                  <a:ext cx="737" cy="167"/>
                  <a:chOff x="0" y="0"/>
                  <a:chExt cx="1879" cy="427"/>
                </a:xfrm>
              </p:grpSpPr>
              <p:sp>
                <p:nvSpPr>
                  <p:cNvPr id="167993" name="Freeform 57"/>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94" name="Freeform 58"/>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8" name="Group 59"/>
                <p:cNvGrpSpPr/>
                <p:nvPr/>
              </p:nvGrpSpPr>
              <p:grpSpPr>
                <a:xfrm>
                  <a:off x="271" y="341"/>
                  <a:ext cx="725" cy="218"/>
                  <a:chOff x="0" y="0"/>
                  <a:chExt cx="1850" cy="554"/>
                </a:xfrm>
              </p:grpSpPr>
              <p:sp>
                <p:nvSpPr>
                  <p:cNvPr id="167996" name="Freeform 60"/>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997" name="Freeform 61"/>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99" name="Group 62"/>
                <p:cNvGrpSpPr/>
                <p:nvPr/>
              </p:nvGrpSpPr>
              <p:grpSpPr>
                <a:xfrm>
                  <a:off x="357" y="231"/>
                  <a:ext cx="693" cy="291"/>
                  <a:chOff x="0" y="0"/>
                  <a:chExt cx="693" cy="291"/>
                </a:xfrm>
              </p:grpSpPr>
              <p:sp>
                <p:nvSpPr>
                  <p:cNvPr id="167999" name="Freeform 63"/>
                  <p:cNvSpPr/>
                  <p:nvPr/>
                </p:nvSpPr>
                <p:spPr bwMode="auto">
                  <a:xfrm rot="2028409" flipH="1">
                    <a:off x="209" y="207"/>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00" name="Freeform 64"/>
                  <p:cNvSpPr/>
                  <p:nvPr/>
                </p:nvSpPr>
                <p:spPr bwMode="auto">
                  <a:xfrm rot="2028409" flipH="1">
                    <a:off x="0" y="0"/>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0" name="Group 65"/>
                <p:cNvGrpSpPr/>
                <p:nvPr/>
              </p:nvGrpSpPr>
              <p:grpSpPr>
                <a:xfrm>
                  <a:off x="439" y="118"/>
                  <a:ext cx="664" cy="349"/>
                  <a:chOff x="0" y="0"/>
                  <a:chExt cx="664" cy="349"/>
                </a:xfrm>
              </p:grpSpPr>
              <p:sp>
                <p:nvSpPr>
                  <p:cNvPr id="168002" name="Freeform 66"/>
                  <p:cNvSpPr/>
                  <p:nvPr/>
                </p:nvSpPr>
                <p:spPr bwMode="auto">
                  <a:xfrm rot="2664423" flipH="1">
                    <a:off x="173" y="265"/>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03" name="Freeform 67"/>
                  <p:cNvSpPr/>
                  <p:nvPr/>
                </p:nvSpPr>
                <p:spPr bwMode="auto">
                  <a:xfrm rot="2664423" flipH="1">
                    <a:off x="0" y="0"/>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1" name="Group 68"/>
                <p:cNvGrpSpPr/>
                <p:nvPr/>
              </p:nvGrpSpPr>
              <p:grpSpPr>
                <a:xfrm>
                  <a:off x="669" y="30"/>
                  <a:ext cx="305" cy="593"/>
                  <a:chOff x="0" y="0"/>
                  <a:chExt cx="778" cy="1512"/>
                </a:xfrm>
              </p:grpSpPr>
              <p:sp>
                <p:nvSpPr>
                  <p:cNvPr id="168005" name="Freeform 69"/>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06" name="Freeform 70"/>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2" name="Group 71"/>
                <p:cNvGrpSpPr/>
                <p:nvPr/>
              </p:nvGrpSpPr>
              <p:grpSpPr>
                <a:xfrm>
                  <a:off x="788" y="0"/>
                  <a:ext cx="248" cy="601"/>
                  <a:chOff x="0" y="0"/>
                  <a:chExt cx="634" cy="1534"/>
                </a:xfrm>
              </p:grpSpPr>
              <p:sp>
                <p:nvSpPr>
                  <p:cNvPr id="168008" name="Freeform 72"/>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09" name="Freeform 73"/>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3" name="Group 74"/>
                <p:cNvGrpSpPr/>
                <p:nvPr/>
              </p:nvGrpSpPr>
              <p:grpSpPr>
                <a:xfrm>
                  <a:off x="1136" y="252"/>
                  <a:ext cx="723" cy="222"/>
                  <a:chOff x="0" y="0"/>
                  <a:chExt cx="1845" cy="566"/>
                </a:xfrm>
              </p:grpSpPr>
              <p:sp>
                <p:nvSpPr>
                  <p:cNvPr id="168011" name="Freeform 75"/>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12" name="Freeform 76"/>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4" name="Group 77"/>
                <p:cNvGrpSpPr/>
                <p:nvPr/>
              </p:nvGrpSpPr>
              <p:grpSpPr>
                <a:xfrm>
                  <a:off x="1081" y="163"/>
                  <a:ext cx="699" cy="282"/>
                  <a:chOff x="0" y="0"/>
                  <a:chExt cx="1781" cy="717"/>
                </a:xfrm>
              </p:grpSpPr>
              <p:sp>
                <p:nvSpPr>
                  <p:cNvPr id="168014" name="Freeform 78"/>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15" name="Freeform 79"/>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8016" name="Freeform 80"/>
                <p:cNvSpPr/>
                <p:nvPr/>
              </p:nvSpPr>
              <p:spPr bwMode="auto">
                <a:xfrm rot="4578754" flipH="1">
                  <a:off x="852" y="371"/>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17" name="Freeform 81"/>
                <p:cNvSpPr/>
                <p:nvPr/>
              </p:nvSpPr>
              <p:spPr bwMode="auto">
                <a:xfrm rot="4578754" flipH="1">
                  <a:off x="862"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107" name="Group 82"/>
                <p:cNvGrpSpPr/>
                <p:nvPr/>
              </p:nvGrpSpPr>
              <p:grpSpPr>
                <a:xfrm>
                  <a:off x="1127" y="5"/>
                  <a:ext cx="251" cy="596"/>
                  <a:chOff x="0" y="0"/>
                  <a:chExt cx="640" cy="1520"/>
                </a:xfrm>
              </p:grpSpPr>
              <p:sp>
                <p:nvSpPr>
                  <p:cNvPr id="168019" name="Freeform 83"/>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20" name="Freeform 84"/>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8" name="Group 85"/>
                <p:cNvGrpSpPr/>
                <p:nvPr/>
              </p:nvGrpSpPr>
              <p:grpSpPr>
                <a:xfrm>
                  <a:off x="1180" y="53"/>
                  <a:ext cx="398" cy="574"/>
                  <a:chOff x="0" y="0"/>
                  <a:chExt cx="1017" cy="1464"/>
                </a:xfrm>
              </p:grpSpPr>
              <p:sp>
                <p:nvSpPr>
                  <p:cNvPr id="168022" name="Freeform 86"/>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23" name="Freeform 87"/>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09" name="Group 88"/>
                <p:cNvGrpSpPr/>
                <p:nvPr/>
              </p:nvGrpSpPr>
              <p:grpSpPr>
                <a:xfrm>
                  <a:off x="1100" y="2"/>
                  <a:ext cx="95" cy="567"/>
                  <a:chOff x="0" y="0"/>
                  <a:chExt cx="243" cy="1448"/>
                </a:xfrm>
              </p:grpSpPr>
              <p:sp>
                <p:nvSpPr>
                  <p:cNvPr id="168025" name="Freeform 89"/>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26" name="Freeform 90"/>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0" name="Group 91"/>
                <p:cNvGrpSpPr/>
                <p:nvPr/>
              </p:nvGrpSpPr>
              <p:grpSpPr>
                <a:xfrm>
                  <a:off x="399" y="683"/>
                  <a:ext cx="425" cy="960"/>
                  <a:chOff x="0" y="0"/>
                  <a:chExt cx="1085" cy="2450"/>
                </a:xfrm>
              </p:grpSpPr>
              <p:sp>
                <p:nvSpPr>
                  <p:cNvPr id="168028" name="Freeform 92"/>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29" name="Freeform 93"/>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1" name="Group 94"/>
                <p:cNvGrpSpPr/>
                <p:nvPr/>
              </p:nvGrpSpPr>
              <p:grpSpPr>
                <a:xfrm>
                  <a:off x="600" y="748"/>
                  <a:ext cx="300" cy="930"/>
                  <a:chOff x="0" y="0"/>
                  <a:chExt cx="766" cy="2373"/>
                </a:xfrm>
              </p:grpSpPr>
              <p:sp>
                <p:nvSpPr>
                  <p:cNvPr id="168031" name="Freeform 95"/>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32" name="Freeform 96"/>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2" name="Group 97"/>
                <p:cNvGrpSpPr/>
                <p:nvPr/>
              </p:nvGrpSpPr>
              <p:grpSpPr>
                <a:xfrm rot="88588">
                  <a:off x="808" y="769"/>
                  <a:ext cx="180" cy="913"/>
                  <a:chOff x="0" y="0"/>
                  <a:chExt cx="492" cy="2604"/>
                </a:xfrm>
              </p:grpSpPr>
              <p:sp>
                <p:nvSpPr>
                  <p:cNvPr id="168034" name="Freeform 98"/>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35" name="Freeform 99"/>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3" name="Group 100"/>
                <p:cNvGrpSpPr/>
                <p:nvPr/>
              </p:nvGrpSpPr>
              <p:grpSpPr>
                <a:xfrm>
                  <a:off x="1336" y="662"/>
                  <a:ext cx="442" cy="951"/>
                  <a:chOff x="0" y="0"/>
                  <a:chExt cx="1125" cy="2426"/>
                </a:xfrm>
              </p:grpSpPr>
              <p:sp>
                <p:nvSpPr>
                  <p:cNvPr id="168037" name="Freeform 101"/>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38" name="Freeform 102"/>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4" name="Group 103"/>
                <p:cNvGrpSpPr/>
                <p:nvPr/>
              </p:nvGrpSpPr>
              <p:grpSpPr>
                <a:xfrm>
                  <a:off x="1276" y="721"/>
                  <a:ext cx="347" cy="951"/>
                  <a:chOff x="0" y="0"/>
                  <a:chExt cx="883" cy="2426"/>
                </a:xfrm>
              </p:grpSpPr>
              <p:sp>
                <p:nvSpPr>
                  <p:cNvPr id="168040" name="Freeform 104"/>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41" name="Freeform 105"/>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5" name="Group 106"/>
                <p:cNvGrpSpPr/>
                <p:nvPr/>
              </p:nvGrpSpPr>
              <p:grpSpPr>
                <a:xfrm>
                  <a:off x="1208" y="767"/>
                  <a:ext cx="243" cy="935"/>
                  <a:chOff x="0" y="0"/>
                  <a:chExt cx="619" cy="2386"/>
                </a:xfrm>
              </p:grpSpPr>
              <p:sp>
                <p:nvSpPr>
                  <p:cNvPr id="168043" name="Freeform 107"/>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44" name="Freeform 108"/>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6" name="Group 109"/>
                <p:cNvGrpSpPr/>
                <p:nvPr/>
              </p:nvGrpSpPr>
              <p:grpSpPr>
                <a:xfrm>
                  <a:off x="1134" y="813"/>
                  <a:ext cx="159" cy="870"/>
                  <a:chOff x="0" y="0"/>
                  <a:chExt cx="405" cy="2219"/>
                </a:xfrm>
              </p:grpSpPr>
              <p:sp>
                <p:nvSpPr>
                  <p:cNvPr id="168046" name="Freeform 110"/>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47" name="Freeform 111"/>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117" name="Group 112"/>
                <p:cNvGrpSpPr/>
                <p:nvPr/>
              </p:nvGrpSpPr>
              <p:grpSpPr>
                <a:xfrm>
                  <a:off x="930" y="826"/>
                  <a:ext cx="167" cy="857"/>
                  <a:chOff x="0" y="0"/>
                  <a:chExt cx="426" cy="2185"/>
                </a:xfrm>
              </p:grpSpPr>
              <p:sp>
                <p:nvSpPr>
                  <p:cNvPr id="168049" name="Freeform 113"/>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0" name="Freeform 114"/>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68051" name="Freeform 115"/>
              <p:cNvSpPr/>
              <p:nvPr/>
            </p:nvSpPr>
            <p:spPr bwMode="auto">
              <a:xfrm flipH="1">
                <a:off x="758"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2" name="Arc 116"/>
              <p:cNvSpPr/>
              <p:nvPr/>
            </p:nvSpPr>
            <p:spPr bwMode="auto">
              <a:xfrm flipH="1">
                <a:off x="413"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3" name="Arc 117"/>
              <p:cNvSpPr/>
              <p:nvPr/>
            </p:nvSpPr>
            <p:spPr bwMode="auto">
              <a:xfrm flipV="1">
                <a:off x="1163"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4" name="Arc 118"/>
              <p:cNvSpPr/>
              <p:nvPr/>
            </p:nvSpPr>
            <p:spPr bwMode="auto">
              <a:xfrm flipH="1">
                <a:off x="497"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5" name="Arc 119"/>
              <p:cNvSpPr/>
              <p:nvPr/>
            </p:nvSpPr>
            <p:spPr bwMode="auto">
              <a:xfrm flipH="1">
                <a:off x="152"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6" name="Arc 120"/>
              <p:cNvSpPr/>
              <p:nvPr/>
            </p:nvSpPr>
            <p:spPr bwMode="auto">
              <a:xfrm flipH="1">
                <a:off x="82"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7" name="Arc 121"/>
              <p:cNvSpPr/>
              <p:nvPr/>
            </p:nvSpPr>
            <p:spPr bwMode="auto">
              <a:xfrm>
                <a:off x="1114"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8" name="Arc 122"/>
              <p:cNvSpPr/>
              <p:nvPr/>
            </p:nvSpPr>
            <p:spPr bwMode="auto">
              <a:xfrm>
                <a:off x="1153"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59" name="Arc 123"/>
              <p:cNvSpPr/>
              <p:nvPr/>
            </p:nvSpPr>
            <p:spPr bwMode="auto">
              <a:xfrm>
                <a:off x="1188"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0" name="Freeform 124"/>
              <p:cNvSpPr/>
              <p:nvPr/>
            </p:nvSpPr>
            <p:spPr bwMode="auto">
              <a:xfrm>
                <a:off x="1295"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1" name="Freeform 125"/>
              <p:cNvSpPr/>
              <p:nvPr/>
            </p:nvSpPr>
            <p:spPr bwMode="auto">
              <a:xfrm rot="19660755" flipV="1">
                <a:off x="999"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2" name="Arc 126"/>
              <p:cNvSpPr/>
              <p:nvPr/>
            </p:nvSpPr>
            <p:spPr bwMode="auto">
              <a:xfrm flipH="1">
                <a:off x="29"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3" name="Arc 127"/>
              <p:cNvSpPr/>
              <p:nvPr/>
            </p:nvSpPr>
            <p:spPr bwMode="auto">
              <a:xfrm flipH="1">
                <a:off x="310"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4" name="Arc 128"/>
              <p:cNvSpPr/>
              <p:nvPr/>
            </p:nvSpPr>
            <p:spPr bwMode="auto">
              <a:xfrm>
                <a:off x="1084"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5" name="Freeform 129"/>
              <p:cNvSpPr/>
              <p:nvPr/>
            </p:nvSpPr>
            <p:spPr bwMode="auto">
              <a:xfrm flipH="1">
                <a:off x="192"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6" name="Freeform 130"/>
              <p:cNvSpPr/>
              <p:nvPr/>
            </p:nvSpPr>
            <p:spPr bwMode="auto">
              <a:xfrm flipH="1">
                <a:off x="392"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7" name="Freeform 131"/>
              <p:cNvSpPr/>
              <p:nvPr/>
            </p:nvSpPr>
            <p:spPr bwMode="auto">
              <a:xfrm flipH="1">
                <a:off x="706"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8" name="Freeform 132"/>
              <p:cNvSpPr/>
              <p:nvPr/>
            </p:nvSpPr>
            <p:spPr bwMode="auto">
              <a:xfrm>
                <a:off x="1726"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69" name="Freeform 133"/>
              <p:cNvSpPr/>
              <p:nvPr/>
            </p:nvSpPr>
            <p:spPr bwMode="auto">
              <a:xfrm>
                <a:off x="1521"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70" name="Freeform 134"/>
              <p:cNvSpPr/>
              <p:nvPr/>
            </p:nvSpPr>
            <p:spPr bwMode="auto">
              <a:xfrm>
                <a:off x="1543"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71" name="Freeform 135"/>
              <p:cNvSpPr/>
              <p:nvPr/>
            </p:nvSpPr>
            <p:spPr bwMode="auto">
              <a:xfrm rot="20253369">
                <a:off x="1286"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072" name="Freeform 136"/>
              <p:cNvSpPr/>
              <p:nvPr/>
            </p:nvSpPr>
            <p:spPr bwMode="auto">
              <a:xfrm rot="1346631" flipH="1">
                <a:off x="668"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2051" name="Rectangle 137"/>
          <p:cNvSpPr>
            <a:spLocks noGrp="1"/>
          </p:cNvSpPr>
          <p:nvPr>
            <p:ph type="title"/>
          </p:nvPr>
        </p:nvSpPr>
        <p:spPr>
          <a:xfrm>
            <a:off x="685800" y="301625"/>
            <a:ext cx="7772400" cy="1462088"/>
          </a:xfrm>
          <a:prstGeom prst="rect">
            <a:avLst/>
          </a:prstGeom>
          <a:noFill/>
          <a:ln w="9525">
            <a:noFill/>
          </a:ln>
        </p:spPr>
        <p:txBody>
          <a:bodyPr anchor="ctr"/>
          <a:lstStyle/>
          <a:p>
            <a:pPr lvl="0"/>
            <a:r>
              <a:rPr lang="zh-CN" altLang="en-US" dirty="0"/>
              <a:t>单击此处编辑母版标题样式</a:t>
            </a:r>
          </a:p>
        </p:txBody>
      </p:sp>
      <p:sp>
        <p:nvSpPr>
          <p:cNvPr id="2052" name="Rectangle 138"/>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8075" name="Rectangle 139"/>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68076" name="Rectangle 14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68077" name="Rectangle 141"/>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3075"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1504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4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Group 2"/>
          <p:cNvGrpSpPr/>
          <p:nvPr/>
        </p:nvGrpSpPr>
        <p:grpSpPr>
          <a:xfrm>
            <a:off x="6303963" y="0"/>
            <a:ext cx="2840037" cy="3254375"/>
            <a:chOff x="0" y="0"/>
            <a:chExt cx="2170" cy="2486"/>
          </a:xfrm>
        </p:grpSpPr>
        <p:grpSp>
          <p:nvGrpSpPr>
            <p:cNvPr id="4104" name="Group 3"/>
            <p:cNvGrpSpPr/>
            <p:nvPr/>
          </p:nvGrpSpPr>
          <p:grpSpPr>
            <a:xfrm>
              <a:off x="965" y="1910"/>
              <a:ext cx="768" cy="576"/>
              <a:chOff x="0" y="0"/>
              <a:chExt cx="768" cy="576"/>
            </a:xfrm>
          </p:grpSpPr>
          <p:sp>
            <p:nvSpPr>
              <p:cNvPr id="300036"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37"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5" name="Group 6"/>
            <p:cNvGrpSpPr/>
            <p:nvPr/>
          </p:nvGrpSpPr>
          <p:grpSpPr>
            <a:xfrm>
              <a:off x="1142" y="1103"/>
              <a:ext cx="768" cy="576"/>
              <a:chOff x="0" y="0"/>
              <a:chExt cx="768" cy="576"/>
            </a:xfrm>
          </p:grpSpPr>
          <p:sp>
            <p:nvSpPr>
              <p:cNvPr id="300039" name="Oval 7"/>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40" name="Oval 8"/>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6" name="Group 9"/>
            <p:cNvGrpSpPr/>
            <p:nvPr/>
          </p:nvGrpSpPr>
          <p:grpSpPr>
            <a:xfrm>
              <a:off x="19" y="0"/>
              <a:ext cx="768" cy="576"/>
              <a:chOff x="0" y="0"/>
              <a:chExt cx="768" cy="576"/>
            </a:xfrm>
          </p:grpSpPr>
          <p:sp>
            <p:nvSpPr>
              <p:cNvPr id="300042"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43" name="Oval 11"/>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7" name="Group 12"/>
            <p:cNvGrpSpPr/>
            <p:nvPr/>
          </p:nvGrpSpPr>
          <p:grpSpPr>
            <a:xfrm>
              <a:off x="0" y="0"/>
              <a:ext cx="2170" cy="1702"/>
              <a:chOff x="0" y="0"/>
              <a:chExt cx="2170" cy="1702"/>
            </a:xfrm>
          </p:grpSpPr>
          <p:grpSp>
            <p:nvGrpSpPr>
              <p:cNvPr id="4108" name="Group 13"/>
              <p:cNvGrpSpPr/>
              <p:nvPr/>
            </p:nvGrpSpPr>
            <p:grpSpPr>
              <a:xfrm>
                <a:off x="525" y="308"/>
                <a:ext cx="1145" cy="844"/>
                <a:chOff x="0" y="0"/>
                <a:chExt cx="2919" cy="2151"/>
              </a:xfrm>
            </p:grpSpPr>
            <p:sp>
              <p:nvSpPr>
                <p:cNvPr id="300046" name="Oval 14"/>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47" name="Oval 15"/>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9" name="Group 16"/>
              <p:cNvGrpSpPr/>
              <p:nvPr/>
            </p:nvGrpSpPr>
            <p:grpSpPr>
              <a:xfrm>
                <a:off x="0" y="0"/>
                <a:ext cx="2145" cy="1702"/>
                <a:chOff x="0" y="0"/>
                <a:chExt cx="2145" cy="1702"/>
              </a:xfrm>
            </p:grpSpPr>
            <p:grpSp>
              <p:nvGrpSpPr>
                <p:cNvPr id="4132" name="Group 17"/>
                <p:cNvGrpSpPr/>
                <p:nvPr/>
              </p:nvGrpSpPr>
              <p:grpSpPr>
                <a:xfrm>
                  <a:off x="1390" y="589"/>
                  <a:ext cx="493" cy="912"/>
                  <a:chOff x="0" y="0"/>
                  <a:chExt cx="1258" cy="2327"/>
                </a:xfrm>
              </p:grpSpPr>
              <p:sp>
                <p:nvSpPr>
                  <p:cNvPr id="300050" name="Freeform 18"/>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51" name="Freeform 19"/>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3" name="Group 20"/>
                <p:cNvGrpSpPr/>
                <p:nvPr/>
              </p:nvGrpSpPr>
              <p:grpSpPr>
                <a:xfrm>
                  <a:off x="1152" y="781"/>
                  <a:ext cx="966" cy="522"/>
                  <a:chOff x="0" y="0"/>
                  <a:chExt cx="2463" cy="1332"/>
                </a:xfrm>
              </p:grpSpPr>
              <p:sp>
                <p:nvSpPr>
                  <p:cNvPr id="300053" name="Freeform 21"/>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54" name="Freeform 22"/>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4" name="Group 23"/>
                <p:cNvGrpSpPr/>
                <p:nvPr/>
              </p:nvGrpSpPr>
              <p:grpSpPr>
                <a:xfrm>
                  <a:off x="1165" y="707"/>
                  <a:ext cx="971" cy="417"/>
                  <a:chOff x="0" y="0"/>
                  <a:chExt cx="2477" cy="1064"/>
                </a:xfrm>
              </p:grpSpPr>
              <p:sp>
                <p:nvSpPr>
                  <p:cNvPr id="300056" name="Freeform 24"/>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57" name="Freeform 25"/>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5" name="Group 26"/>
                <p:cNvGrpSpPr/>
                <p:nvPr/>
              </p:nvGrpSpPr>
              <p:grpSpPr>
                <a:xfrm>
                  <a:off x="1176" y="630"/>
                  <a:ext cx="969" cy="364"/>
                  <a:chOff x="0" y="0"/>
                  <a:chExt cx="2472" cy="927"/>
                </a:xfrm>
              </p:grpSpPr>
              <p:sp>
                <p:nvSpPr>
                  <p:cNvPr id="300059" name="Freeform 27"/>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0" name="Freeform 28"/>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6" name="Group 29"/>
                <p:cNvGrpSpPr/>
                <p:nvPr/>
              </p:nvGrpSpPr>
              <p:grpSpPr>
                <a:xfrm>
                  <a:off x="1189" y="543"/>
                  <a:ext cx="918" cy="258"/>
                  <a:chOff x="0" y="0"/>
                  <a:chExt cx="2342" cy="657"/>
                </a:xfrm>
              </p:grpSpPr>
              <p:sp>
                <p:nvSpPr>
                  <p:cNvPr id="300062" name="Freeform 30"/>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3" name="Freeform 31"/>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7" name="Group 32"/>
                <p:cNvGrpSpPr/>
                <p:nvPr/>
              </p:nvGrpSpPr>
              <p:grpSpPr>
                <a:xfrm>
                  <a:off x="1199" y="487"/>
                  <a:ext cx="843" cy="134"/>
                  <a:chOff x="0" y="0"/>
                  <a:chExt cx="2150" cy="343"/>
                </a:xfrm>
              </p:grpSpPr>
              <p:sp>
                <p:nvSpPr>
                  <p:cNvPr id="300065" name="Freeform 33"/>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6" name="Freeform 34"/>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8" name="Group 35"/>
                <p:cNvGrpSpPr/>
                <p:nvPr/>
              </p:nvGrpSpPr>
              <p:grpSpPr>
                <a:xfrm>
                  <a:off x="1181" y="349"/>
                  <a:ext cx="737" cy="167"/>
                  <a:chOff x="0" y="0"/>
                  <a:chExt cx="1879" cy="427"/>
                </a:xfrm>
              </p:grpSpPr>
              <p:sp>
                <p:nvSpPr>
                  <p:cNvPr id="300068" name="Freeform 36"/>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69" name="Freeform 37"/>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9" name="Group 38"/>
                <p:cNvGrpSpPr/>
                <p:nvPr/>
              </p:nvGrpSpPr>
              <p:grpSpPr>
                <a:xfrm>
                  <a:off x="279" y="637"/>
                  <a:ext cx="493" cy="912"/>
                  <a:chOff x="0" y="0"/>
                  <a:chExt cx="1257" cy="2326"/>
                </a:xfrm>
              </p:grpSpPr>
              <p:sp>
                <p:nvSpPr>
                  <p:cNvPr id="300071" name="Freeform 39"/>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72" name="Freeform 40"/>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0" name="Group 41"/>
                <p:cNvGrpSpPr/>
                <p:nvPr/>
              </p:nvGrpSpPr>
              <p:grpSpPr>
                <a:xfrm>
                  <a:off x="27" y="850"/>
                  <a:ext cx="966" cy="522"/>
                  <a:chOff x="0" y="0"/>
                  <a:chExt cx="2463" cy="1332"/>
                </a:xfrm>
              </p:grpSpPr>
              <p:sp>
                <p:nvSpPr>
                  <p:cNvPr id="300074" name="Freeform 42"/>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75" name="Freeform 43"/>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1" name="Group 44"/>
                <p:cNvGrpSpPr/>
                <p:nvPr/>
              </p:nvGrpSpPr>
              <p:grpSpPr>
                <a:xfrm>
                  <a:off x="9" y="777"/>
                  <a:ext cx="971" cy="417"/>
                  <a:chOff x="0" y="0"/>
                  <a:chExt cx="2477" cy="1064"/>
                </a:xfrm>
              </p:grpSpPr>
              <p:sp>
                <p:nvSpPr>
                  <p:cNvPr id="300077" name="Freeform 45"/>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78" name="Freeform 46"/>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2" name="Group 47"/>
                <p:cNvGrpSpPr/>
                <p:nvPr/>
              </p:nvGrpSpPr>
              <p:grpSpPr>
                <a:xfrm>
                  <a:off x="0" y="700"/>
                  <a:ext cx="969" cy="363"/>
                  <a:chOff x="0" y="0"/>
                  <a:chExt cx="2472" cy="927"/>
                </a:xfrm>
              </p:grpSpPr>
              <p:sp>
                <p:nvSpPr>
                  <p:cNvPr id="300080" name="Freeform 48"/>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81" name="Freeform 49"/>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3" name="Group 50"/>
                <p:cNvGrpSpPr/>
                <p:nvPr/>
              </p:nvGrpSpPr>
              <p:grpSpPr>
                <a:xfrm>
                  <a:off x="38" y="613"/>
                  <a:ext cx="918" cy="257"/>
                  <a:chOff x="0" y="0"/>
                  <a:chExt cx="2342" cy="657"/>
                </a:xfrm>
              </p:grpSpPr>
              <p:sp>
                <p:nvSpPr>
                  <p:cNvPr id="300083" name="Freeform 51"/>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84" name="Freeform 52"/>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4" name="Group 53"/>
                <p:cNvGrpSpPr/>
                <p:nvPr/>
              </p:nvGrpSpPr>
              <p:grpSpPr>
                <a:xfrm>
                  <a:off x="103" y="556"/>
                  <a:ext cx="843" cy="134"/>
                  <a:chOff x="0" y="0"/>
                  <a:chExt cx="2150" cy="343"/>
                </a:xfrm>
              </p:grpSpPr>
              <p:sp>
                <p:nvSpPr>
                  <p:cNvPr id="300086" name="Freeform 54"/>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87" name="Freeform 55"/>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5" name="Group 56"/>
                <p:cNvGrpSpPr/>
                <p:nvPr/>
              </p:nvGrpSpPr>
              <p:grpSpPr>
                <a:xfrm>
                  <a:off x="227" y="418"/>
                  <a:ext cx="737" cy="167"/>
                  <a:chOff x="0" y="0"/>
                  <a:chExt cx="1879" cy="427"/>
                </a:xfrm>
              </p:grpSpPr>
              <p:sp>
                <p:nvSpPr>
                  <p:cNvPr id="300089" name="Freeform 57"/>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0" name="Freeform 58"/>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6" name="Group 59"/>
                <p:cNvGrpSpPr/>
                <p:nvPr/>
              </p:nvGrpSpPr>
              <p:grpSpPr>
                <a:xfrm>
                  <a:off x="271" y="341"/>
                  <a:ext cx="725" cy="218"/>
                  <a:chOff x="0" y="0"/>
                  <a:chExt cx="1850" cy="554"/>
                </a:xfrm>
              </p:grpSpPr>
              <p:sp>
                <p:nvSpPr>
                  <p:cNvPr id="300092" name="Freeform 60"/>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3" name="Freeform 61"/>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7" name="Group 62"/>
                <p:cNvGrpSpPr/>
                <p:nvPr/>
              </p:nvGrpSpPr>
              <p:grpSpPr>
                <a:xfrm>
                  <a:off x="357" y="231"/>
                  <a:ext cx="693" cy="291"/>
                  <a:chOff x="0" y="0"/>
                  <a:chExt cx="693" cy="291"/>
                </a:xfrm>
              </p:grpSpPr>
              <p:sp>
                <p:nvSpPr>
                  <p:cNvPr id="300095" name="Freeform 63"/>
                  <p:cNvSpPr/>
                  <p:nvPr/>
                </p:nvSpPr>
                <p:spPr bwMode="auto">
                  <a:xfrm rot="2028409" flipH="1">
                    <a:off x="209" y="207"/>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6" name="Freeform 64"/>
                  <p:cNvSpPr/>
                  <p:nvPr/>
                </p:nvSpPr>
                <p:spPr bwMode="auto">
                  <a:xfrm rot="2028409" flipH="1">
                    <a:off x="0" y="0"/>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8" name="Group 65"/>
                <p:cNvGrpSpPr/>
                <p:nvPr/>
              </p:nvGrpSpPr>
              <p:grpSpPr>
                <a:xfrm>
                  <a:off x="439" y="118"/>
                  <a:ext cx="664" cy="349"/>
                  <a:chOff x="0" y="0"/>
                  <a:chExt cx="664" cy="349"/>
                </a:xfrm>
              </p:grpSpPr>
              <p:sp>
                <p:nvSpPr>
                  <p:cNvPr id="300098" name="Freeform 66"/>
                  <p:cNvSpPr/>
                  <p:nvPr/>
                </p:nvSpPr>
                <p:spPr bwMode="auto">
                  <a:xfrm rot="2664423" flipH="1">
                    <a:off x="173" y="265"/>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099" name="Freeform 67"/>
                  <p:cNvSpPr/>
                  <p:nvPr/>
                </p:nvSpPr>
                <p:spPr bwMode="auto">
                  <a:xfrm rot="2664423" flipH="1">
                    <a:off x="0" y="0"/>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9" name="Group 68"/>
                <p:cNvGrpSpPr/>
                <p:nvPr/>
              </p:nvGrpSpPr>
              <p:grpSpPr>
                <a:xfrm>
                  <a:off x="669" y="30"/>
                  <a:ext cx="305" cy="593"/>
                  <a:chOff x="0" y="0"/>
                  <a:chExt cx="778" cy="1512"/>
                </a:xfrm>
              </p:grpSpPr>
              <p:sp>
                <p:nvSpPr>
                  <p:cNvPr id="300101" name="Freeform 69"/>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02" name="Freeform 70"/>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0" name="Group 71"/>
                <p:cNvGrpSpPr/>
                <p:nvPr/>
              </p:nvGrpSpPr>
              <p:grpSpPr>
                <a:xfrm>
                  <a:off x="788" y="0"/>
                  <a:ext cx="248" cy="601"/>
                  <a:chOff x="0" y="0"/>
                  <a:chExt cx="634" cy="1534"/>
                </a:xfrm>
              </p:grpSpPr>
              <p:sp>
                <p:nvSpPr>
                  <p:cNvPr id="300104" name="Freeform 72"/>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05" name="Freeform 73"/>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1" name="Group 74"/>
                <p:cNvGrpSpPr/>
                <p:nvPr/>
              </p:nvGrpSpPr>
              <p:grpSpPr>
                <a:xfrm>
                  <a:off x="1136" y="252"/>
                  <a:ext cx="723" cy="222"/>
                  <a:chOff x="0" y="0"/>
                  <a:chExt cx="1845" cy="566"/>
                </a:xfrm>
              </p:grpSpPr>
              <p:sp>
                <p:nvSpPr>
                  <p:cNvPr id="300107" name="Freeform 75"/>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08" name="Freeform 76"/>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2" name="Group 77"/>
                <p:cNvGrpSpPr/>
                <p:nvPr/>
              </p:nvGrpSpPr>
              <p:grpSpPr>
                <a:xfrm>
                  <a:off x="1081" y="163"/>
                  <a:ext cx="699" cy="282"/>
                  <a:chOff x="0" y="0"/>
                  <a:chExt cx="1781" cy="717"/>
                </a:xfrm>
              </p:grpSpPr>
              <p:sp>
                <p:nvSpPr>
                  <p:cNvPr id="300110" name="Freeform 78"/>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1" name="Freeform 79"/>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00112" name="Freeform 80"/>
                <p:cNvSpPr/>
                <p:nvPr/>
              </p:nvSpPr>
              <p:spPr bwMode="auto">
                <a:xfrm rot="4578754" flipH="1">
                  <a:off x="852" y="371"/>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3" name="Freeform 81"/>
                <p:cNvSpPr/>
                <p:nvPr/>
              </p:nvSpPr>
              <p:spPr bwMode="auto">
                <a:xfrm rot="4578754" flipH="1">
                  <a:off x="862"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55" name="Group 82"/>
                <p:cNvGrpSpPr/>
                <p:nvPr/>
              </p:nvGrpSpPr>
              <p:grpSpPr>
                <a:xfrm>
                  <a:off x="1127" y="5"/>
                  <a:ext cx="251" cy="596"/>
                  <a:chOff x="0" y="0"/>
                  <a:chExt cx="640" cy="1520"/>
                </a:xfrm>
              </p:grpSpPr>
              <p:sp>
                <p:nvSpPr>
                  <p:cNvPr id="300115" name="Freeform 83"/>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6" name="Freeform 84"/>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6" name="Group 85"/>
                <p:cNvGrpSpPr/>
                <p:nvPr/>
              </p:nvGrpSpPr>
              <p:grpSpPr>
                <a:xfrm>
                  <a:off x="1180" y="53"/>
                  <a:ext cx="398" cy="574"/>
                  <a:chOff x="0" y="0"/>
                  <a:chExt cx="1017" cy="1464"/>
                </a:xfrm>
              </p:grpSpPr>
              <p:sp>
                <p:nvSpPr>
                  <p:cNvPr id="300118" name="Freeform 86"/>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19" name="Freeform 87"/>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7" name="Group 88"/>
                <p:cNvGrpSpPr/>
                <p:nvPr/>
              </p:nvGrpSpPr>
              <p:grpSpPr>
                <a:xfrm>
                  <a:off x="1100" y="2"/>
                  <a:ext cx="95" cy="567"/>
                  <a:chOff x="0" y="0"/>
                  <a:chExt cx="243" cy="1448"/>
                </a:xfrm>
              </p:grpSpPr>
              <p:sp>
                <p:nvSpPr>
                  <p:cNvPr id="300121" name="Freeform 89"/>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22" name="Freeform 90"/>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8" name="Group 91"/>
                <p:cNvGrpSpPr/>
                <p:nvPr/>
              </p:nvGrpSpPr>
              <p:grpSpPr>
                <a:xfrm>
                  <a:off x="399" y="683"/>
                  <a:ext cx="425" cy="960"/>
                  <a:chOff x="0" y="0"/>
                  <a:chExt cx="1085" cy="2450"/>
                </a:xfrm>
              </p:grpSpPr>
              <p:sp>
                <p:nvSpPr>
                  <p:cNvPr id="300124" name="Freeform 92"/>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25" name="Freeform 93"/>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9" name="Group 94"/>
                <p:cNvGrpSpPr/>
                <p:nvPr/>
              </p:nvGrpSpPr>
              <p:grpSpPr>
                <a:xfrm>
                  <a:off x="600" y="748"/>
                  <a:ext cx="300" cy="930"/>
                  <a:chOff x="0" y="0"/>
                  <a:chExt cx="766" cy="2373"/>
                </a:xfrm>
              </p:grpSpPr>
              <p:sp>
                <p:nvSpPr>
                  <p:cNvPr id="300127" name="Freeform 95"/>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28" name="Freeform 96"/>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0" name="Group 97"/>
                <p:cNvGrpSpPr/>
                <p:nvPr/>
              </p:nvGrpSpPr>
              <p:grpSpPr>
                <a:xfrm rot="88588">
                  <a:off x="808" y="769"/>
                  <a:ext cx="180" cy="913"/>
                  <a:chOff x="0" y="0"/>
                  <a:chExt cx="492" cy="2604"/>
                </a:xfrm>
              </p:grpSpPr>
              <p:sp>
                <p:nvSpPr>
                  <p:cNvPr id="300130" name="Freeform 98"/>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31" name="Freeform 99"/>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1" name="Group 100"/>
                <p:cNvGrpSpPr/>
                <p:nvPr/>
              </p:nvGrpSpPr>
              <p:grpSpPr>
                <a:xfrm>
                  <a:off x="1336" y="662"/>
                  <a:ext cx="442" cy="951"/>
                  <a:chOff x="0" y="0"/>
                  <a:chExt cx="1125" cy="2426"/>
                </a:xfrm>
              </p:grpSpPr>
              <p:sp>
                <p:nvSpPr>
                  <p:cNvPr id="300133" name="Freeform 101"/>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34" name="Freeform 102"/>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2" name="Group 103"/>
                <p:cNvGrpSpPr/>
                <p:nvPr/>
              </p:nvGrpSpPr>
              <p:grpSpPr>
                <a:xfrm>
                  <a:off x="1276" y="721"/>
                  <a:ext cx="347" cy="951"/>
                  <a:chOff x="0" y="0"/>
                  <a:chExt cx="883" cy="2426"/>
                </a:xfrm>
              </p:grpSpPr>
              <p:sp>
                <p:nvSpPr>
                  <p:cNvPr id="300136" name="Freeform 104"/>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37" name="Freeform 105"/>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3" name="Group 106"/>
                <p:cNvGrpSpPr/>
                <p:nvPr/>
              </p:nvGrpSpPr>
              <p:grpSpPr>
                <a:xfrm>
                  <a:off x="1208" y="767"/>
                  <a:ext cx="243" cy="935"/>
                  <a:chOff x="0" y="0"/>
                  <a:chExt cx="619" cy="2386"/>
                </a:xfrm>
              </p:grpSpPr>
              <p:sp>
                <p:nvSpPr>
                  <p:cNvPr id="300139" name="Freeform 107"/>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0" name="Freeform 108"/>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4" name="Group 109"/>
                <p:cNvGrpSpPr/>
                <p:nvPr/>
              </p:nvGrpSpPr>
              <p:grpSpPr>
                <a:xfrm>
                  <a:off x="1134" y="813"/>
                  <a:ext cx="159" cy="870"/>
                  <a:chOff x="0" y="0"/>
                  <a:chExt cx="405" cy="2219"/>
                </a:xfrm>
              </p:grpSpPr>
              <p:sp>
                <p:nvSpPr>
                  <p:cNvPr id="300142" name="Freeform 110"/>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3" name="Freeform 111"/>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5" name="Group 112"/>
                <p:cNvGrpSpPr/>
                <p:nvPr/>
              </p:nvGrpSpPr>
              <p:grpSpPr>
                <a:xfrm>
                  <a:off x="930" y="826"/>
                  <a:ext cx="167" cy="857"/>
                  <a:chOff x="0" y="0"/>
                  <a:chExt cx="426" cy="2185"/>
                </a:xfrm>
              </p:grpSpPr>
              <p:sp>
                <p:nvSpPr>
                  <p:cNvPr id="300145" name="Freeform 113"/>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6" name="Freeform 114"/>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00147" name="Freeform 115"/>
              <p:cNvSpPr/>
              <p:nvPr/>
            </p:nvSpPr>
            <p:spPr bwMode="auto">
              <a:xfrm flipH="1">
                <a:off x="758"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8" name="Arc 116"/>
              <p:cNvSpPr/>
              <p:nvPr/>
            </p:nvSpPr>
            <p:spPr bwMode="auto">
              <a:xfrm flipH="1">
                <a:off x="413"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49" name="Arc 117"/>
              <p:cNvSpPr/>
              <p:nvPr/>
            </p:nvSpPr>
            <p:spPr bwMode="auto">
              <a:xfrm flipV="1">
                <a:off x="1163"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0" name="Arc 118"/>
              <p:cNvSpPr/>
              <p:nvPr/>
            </p:nvSpPr>
            <p:spPr bwMode="auto">
              <a:xfrm flipH="1">
                <a:off x="497"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1" name="Arc 119"/>
              <p:cNvSpPr/>
              <p:nvPr/>
            </p:nvSpPr>
            <p:spPr bwMode="auto">
              <a:xfrm flipH="1">
                <a:off x="152"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2" name="Arc 120"/>
              <p:cNvSpPr/>
              <p:nvPr/>
            </p:nvSpPr>
            <p:spPr bwMode="auto">
              <a:xfrm flipH="1">
                <a:off x="82"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3" name="Arc 121"/>
              <p:cNvSpPr/>
              <p:nvPr/>
            </p:nvSpPr>
            <p:spPr bwMode="auto">
              <a:xfrm>
                <a:off x="1114"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4" name="Arc 122"/>
              <p:cNvSpPr/>
              <p:nvPr/>
            </p:nvSpPr>
            <p:spPr bwMode="auto">
              <a:xfrm>
                <a:off x="1153"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5" name="Arc 123"/>
              <p:cNvSpPr/>
              <p:nvPr/>
            </p:nvSpPr>
            <p:spPr bwMode="auto">
              <a:xfrm>
                <a:off x="1188"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6" name="Freeform 124"/>
              <p:cNvSpPr/>
              <p:nvPr/>
            </p:nvSpPr>
            <p:spPr bwMode="auto">
              <a:xfrm>
                <a:off x="1295"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7" name="Freeform 125"/>
              <p:cNvSpPr/>
              <p:nvPr/>
            </p:nvSpPr>
            <p:spPr bwMode="auto">
              <a:xfrm rot="19660755" flipV="1">
                <a:off x="999"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8" name="Arc 126"/>
              <p:cNvSpPr/>
              <p:nvPr/>
            </p:nvSpPr>
            <p:spPr bwMode="auto">
              <a:xfrm flipH="1">
                <a:off x="29"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59" name="Arc 127"/>
              <p:cNvSpPr/>
              <p:nvPr/>
            </p:nvSpPr>
            <p:spPr bwMode="auto">
              <a:xfrm flipH="1">
                <a:off x="310"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0" name="Arc 128"/>
              <p:cNvSpPr/>
              <p:nvPr/>
            </p:nvSpPr>
            <p:spPr bwMode="auto">
              <a:xfrm>
                <a:off x="1084"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1" name="Freeform 129"/>
              <p:cNvSpPr/>
              <p:nvPr/>
            </p:nvSpPr>
            <p:spPr bwMode="auto">
              <a:xfrm flipH="1">
                <a:off x="192"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2" name="Freeform 130"/>
              <p:cNvSpPr/>
              <p:nvPr/>
            </p:nvSpPr>
            <p:spPr bwMode="auto">
              <a:xfrm flipH="1">
                <a:off x="392"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3" name="Freeform 131"/>
              <p:cNvSpPr/>
              <p:nvPr/>
            </p:nvSpPr>
            <p:spPr bwMode="auto">
              <a:xfrm flipH="1">
                <a:off x="706"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4" name="Freeform 132"/>
              <p:cNvSpPr/>
              <p:nvPr/>
            </p:nvSpPr>
            <p:spPr bwMode="auto">
              <a:xfrm>
                <a:off x="1726"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5" name="Freeform 133"/>
              <p:cNvSpPr/>
              <p:nvPr/>
            </p:nvSpPr>
            <p:spPr bwMode="auto">
              <a:xfrm>
                <a:off x="1521"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6" name="Freeform 134"/>
              <p:cNvSpPr/>
              <p:nvPr/>
            </p:nvSpPr>
            <p:spPr bwMode="auto">
              <a:xfrm>
                <a:off x="1543"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7" name="Freeform 135"/>
              <p:cNvSpPr/>
              <p:nvPr/>
            </p:nvSpPr>
            <p:spPr bwMode="auto">
              <a:xfrm rot="20253369">
                <a:off x="1286"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168" name="Freeform 136"/>
              <p:cNvSpPr/>
              <p:nvPr/>
            </p:nvSpPr>
            <p:spPr bwMode="auto">
              <a:xfrm rot="1346631" flipH="1">
                <a:off x="668"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099" name="Rectangle 137"/>
          <p:cNvSpPr>
            <a:spLocks noGrp="1"/>
          </p:cNvSpPr>
          <p:nvPr>
            <p:ph type="title"/>
          </p:nvPr>
        </p:nvSpPr>
        <p:spPr>
          <a:xfrm>
            <a:off x="685800" y="301625"/>
            <a:ext cx="7772400" cy="1462088"/>
          </a:xfrm>
          <a:prstGeom prst="rect">
            <a:avLst/>
          </a:prstGeom>
          <a:noFill/>
          <a:ln w="9525">
            <a:noFill/>
          </a:ln>
        </p:spPr>
        <p:txBody>
          <a:bodyPr anchor="ctr"/>
          <a:lstStyle/>
          <a:p>
            <a:pPr lvl="0"/>
            <a:r>
              <a:rPr lang="zh-CN" altLang="en-US" dirty="0"/>
              <a:t>单击此处编辑母版标题样式</a:t>
            </a:r>
          </a:p>
        </p:txBody>
      </p:sp>
      <p:sp>
        <p:nvSpPr>
          <p:cNvPr id="4100" name="Rectangle 138"/>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00171" name="Rectangle 139"/>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00172" name="Rectangle 14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00173" name="Rectangle 141"/>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2" name="Group 2"/>
          <p:cNvGrpSpPr/>
          <p:nvPr/>
        </p:nvGrpSpPr>
        <p:grpSpPr>
          <a:xfrm>
            <a:off x="6303963" y="0"/>
            <a:ext cx="2840037" cy="3254375"/>
            <a:chOff x="0" y="0"/>
            <a:chExt cx="2170" cy="2486"/>
          </a:xfrm>
        </p:grpSpPr>
        <p:grpSp>
          <p:nvGrpSpPr>
            <p:cNvPr id="5128" name="Group 3"/>
            <p:cNvGrpSpPr/>
            <p:nvPr/>
          </p:nvGrpSpPr>
          <p:grpSpPr>
            <a:xfrm>
              <a:off x="965" y="1910"/>
              <a:ext cx="768" cy="576"/>
              <a:chOff x="0" y="0"/>
              <a:chExt cx="768" cy="576"/>
            </a:xfrm>
          </p:grpSpPr>
          <p:sp>
            <p:nvSpPr>
              <p:cNvPr id="433156"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57" name="Oval 5"/>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29" name="Group 6"/>
            <p:cNvGrpSpPr/>
            <p:nvPr/>
          </p:nvGrpSpPr>
          <p:grpSpPr>
            <a:xfrm>
              <a:off x="1142" y="1103"/>
              <a:ext cx="768" cy="576"/>
              <a:chOff x="0" y="0"/>
              <a:chExt cx="768" cy="576"/>
            </a:xfrm>
          </p:grpSpPr>
          <p:sp>
            <p:nvSpPr>
              <p:cNvPr id="433159" name="Oval 7"/>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60" name="Oval 8"/>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30" name="Group 9"/>
            <p:cNvGrpSpPr/>
            <p:nvPr/>
          </p:nvGrpSpPr>
          <p:grpSpPr>
            <a:xfrm>
              <a:off x="19" y="0"/>
              <a:ext cx="768" cy="576"/>
              <a:chOff x="0" y="0"/>
              <a:chExt cx="768" cy="576"/>
            </a:xfrm>
          </p:grpSpPr>
          <p:sp>
            <p:nvSpPr>
              <p:cNvPr id="433162"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63" name="Oval 11"/>
              <p:cNvSpPr>
                <a:spLocks noChangeArrowheads="1"/>
              </p:cNvSpPr>
              <p:nvPr/>
            </p:nvSpPr>
            <p:spPr bwMode="auto">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31" name="Group 12"/>
            <p:cNvGrpSpPr/>
            <p:nvPr/>
          </p:nvGrpSpPr>
          <p:grpSpPr>
            <a:xfrm>
              <a:off x="0" y="0"/>
              <a:ext cx="2170" cy="1702"/>
              <a:chOff x="0" y="0"/>
              <a:chExt cx="2170" cy="1702"/>
            </a:xfrm>
          </p:grpSpPr>
          <p:grpSp>
            <p:nvGrpSpPr>
              <p:cNvPr id="5132" name="Group 13"/>
              <p:cNvGrpSpPr/>
              <p:nvPr/>
            </p:nvGrpSpPr>
            <p:grpSpPr>
              <a:xfrm>
                <a:off x="525" y="308"/>
                <a:ext cx="1145" cy="844"/>
                <a:chOff x="0" y="0"/>
                <a:chExt cx="2919" cy="2151"/>
              </a:xfrm>
            </p:grpSpPr>
            <p:sp>
              <p:nvSpPr>
                <p:cNvPr id="433166" name="Oval 14"/>
                <p:cNvSpPr>
                  <a:spLocks noChangeArrowheads="1"/>
                </p:cNvSpPr>
                <p:nvPr/>
              </p:nvSpPr>
              <p:spPr bwMode="auto">
                <a:xfrm>
                  <a:off x="0"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67" name="Oval 15"/>
                <p:cNvSpPr>
                  <a:spLocks noChangeArrowheads="1"/>
                </p:cNvSpPr>
                <p:nvPr/>
              </p:nvSpPr>
              <p:spPr bwMode="auto">
                <a:xfrm>
                  <a:off x="1115" y="787"/>
                  <a:ext cx="579"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33" name="Group 16"/>
              <p:cNvGrpSpPr/>
              <p:nvPr/>
            </p:nvGrpSpPr>
            <p:grpSpPr>
              <a:xfrm>
                <a:off x="0" y="0"/>
                <a:ext cx="2145" cy="1702"/>
                <a:chOff x="0" y="0"/>
                <a:chExt cx="2145" cy="1702"/>
              </a:xfrm>
            </p:grpSpPr>
            <p:grpSp>
              <p:nvGrpSpPr>
                <p:cNvPr id="5156" name="Group 17"/>
                <p:cNvGrpSpPr/>
                <p:nvPr/>
              </p:nvGrpSpPr>
              <p:grpSpPr>
                <a:xfrm>
                  <a:off x="1390" y="589"/>
                  <a:ext cx="493" cy="912"/>
                  <a:chOff x="0" y="0"/>
                  <a:chExt cx="1258" cy="2327"/>
                </a:xfrm>
              </p:grpSpPr>
              <p:sp>
                <p:nvSpPr>
                  <p:cNvPr id="433170" name="Freeform 18"/>
                  <p:cNvSpPr/>
                  <p:nvPr/>
                </p:nvSpPr>
                <p:spPr bwMode="auto">
                  <a:xfrm rot="2711884">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71" name="Freeform 19"/>
                  <p:cNvSpPr/>
                  <p:nvPr/>
                </p:nvSpPr>
                <p:spPr bwMode="auto">
                  <a:xfrm rot="2711884">
                    <a:off x="550" y="1619"/>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57" name="Group 20"/>
                <p:cNvGrpSpPr/>
                <p:nvPr/>
              </p:nvGrpSpPr>
              <p:grpSpPr>
                <a:xfrm>
                  <a:off x="1152" y="781"/>
                  <a:ext cx="966" cy="522"/>
                  <a:chOff x="0" y="0"/>
                  <a:chExt cx="2463" cy="1332"/>
                </a:xfrm>
              </p:grpSpPr>
              <p:sp>
                <p:nvSpPr>
                  <p:cNvPr id="433173" name="Freeform 21"/>
                  <p:cNvSpPr/>
                  <p:nvPr/>
                </p:nvSpPr>
                <p:spPr bwMode="auto">
                  <a:xfrm rot="2104081">
                    <a:off x="0"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74" name="Freeform 22"/>
                  <p:cNvSpPr/>
                  <p:nvPr/>
                </p:nvSpPr>
                <p:spPr bwMode="auto">
                  <a:xfrm rot="2104081">
                    <a:off x="1489"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58" name="Group 23"/>
                <p:cNvGrpSpPr/>
                <p:nvPr/>
              </p:nvGrpSpPr>
              <p:grpSpPr>
                <a:xfrm>
                  <a:off x="1165" y="707"/>
                  <a:ext cx="971" cy="417"/>
                  <a:chOff x="0" y="0"/>
                  <a:chExt cx="2477" cy="1064"/>
                </a:xfrm>
              </p:grpSpPr>
              <p:sp>
                <p:nvSpPr>
                  <p:cNvPr id="433176" name="Freeform 24"/>
                  <p:cNvSpPr/>
                  <p:nvPr/>
                </p:nvSpPr>
                <p:spPr bwMode="auto">
                  <a:xfrm rot="1582915">
                    <a:off x="0"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77" name="Freeform 25"/>
                  <p:cNvSpPr/>
                  <p:nvPr/>
                </p:nvSpPr>
                <p:spPr bwMode="auto">
                  <a:xfrm rot="1582915">
                    <a:off x="1545"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59" name="Group 26"/>
                <p:cNvGrpSpPr/>
                <p:nvPr/>
              </p:nvGrpSpPr>
              <p:grpSpPr>
                <a:xfrm>
                  <a:off x="1176" y="630"/>
                  <a:ext cx="969" cy="364"/>
                  <a:chOff x="0" y="0"/>
                  <a:chExt cx="2472" cy="927"/>
                </a:xfrm>
              </p:grpSpPr>
              <p:sp>
                <p:nvSpPr>
                  <p:cNvPr id="433179" name="Freeform 27"/>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80" name="Freeform 28"/>
                  <p:cNvSpPr/>
                  <p:nvPr/>
                </p:nvSpPr>
                <p:spPr bwMode="auto">
                  <a:xfrm rot="1080363">
                    <a:off x="1571"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0" name="Group 29"/>
                <p:cNvGrpSpPr/>
                <p:nvPr/>
              </p:nvGrpSpPr>
              <p:grpSpPr>
                <a:xfrm>
                  <a:off x="1189" y="543"/>
                  <a:ext cx="918" cy="258"/>
                  <a:chOff x="0" y="0"/>
                  <a:chExt cx="2342" cy="657"/>
                </a:xfrm>
              </p:grpSpPr>
              <p:sp>
                <p:nvSpPr>
                  <p:cNvPr id="433182" name="Freeform 30"/>
                  <p:cNvSpPr/>
                  <p:nvPr/>
                </p:nvSpPr>
                <p:spPr bwMode="auto">
                  <a:xfrm rot="463793">
                    <a:off x="0"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83" name="Freeform 31"/>
                  <p:cNvSpPr/>
                  <p:nvPr/>
                </p:nvSpPr>
                <p:spPr bwMode="auto">
                  <a:xfrm rot="463793">
                    <a:off x="1512"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1" name="Group 32"/>
                <p:cNvGrpSpPr/>
                <p:nvPr/>
              </p:nvGrpSpPr>
              <p:grpSpPr>
                <a:xfrm>
                  <a:off x="1199" y="487"/>
                  <a:ext cx="843" cy="134"/>
                  <a:chOff x="0" y="0"/>
                  <a:chExt cx="2150" cy="343"/>
                </a:xfrm>
              </p:grpSpPr>
              <p:sp>
                <p:nvSpPr>
                  <p:cNvPr id="433185" name="Freeform 33"/>
                  <p:cNvSpPr/>
                  <p:nvPr/>
                </p:nvSpPr>
                <p:spPr bwMode="auto">
                  <a:xfrm rot="21515819">
                    <a:off x="0"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86" name="Freeform 34"/>
                  <p:cNvSpPr/>
                  <p:nvPr/>
                </p:nvSpPr>
                <p:spPr bwMode="auto">
                  <a:xfrm rot="21515819">
                    <a:off x="1396"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2" name="Group 35"/>
                <p:cNvGrpSpPr/>
                <p:nvPr/>
              </p:nvGrpSpPr>
              <p:grpSpPr>
                <a:xfrm>
                  <a:off x="1181" y="349"/>
                  <a:ext cx="737" cy="167"/>
                  <a:chOff x="0" y="0"/>
                  <a:chExt cx="1879" cy="427"/>
                </a:xfrm>
              </p:grpSpPr>
              <p:sp>
                <p:nvSpPr>
                  <p:cNvPr id="433188" name="Freeform 36"/>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89" name="Freeform 37"/>
                  <p:cNvSpPr/>
                  <p:nvPr/>
                </p:nvSpPr>
                <p:spPr bwMode="auto">
                  <a:xfrm rot="20797423">
                    <a:off x="1217"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3" name="Group 38"/>
                <p:cNvGrpSpPr/>
                <p:nvPr/>
              </p:nvGrpSpPr>
              <p:grpSpPr>
                <a:xfrm>
                  <a:off x="279" y="637"/>
                  <a:ext cx="493" cy="912"/>
                  <a:chOff x="0" y="0"/>
                  <a:chExt cx="1257" cy="2326"/>
                </a:xfrm>
              </p:grpSpPr>
              <p:sp>
                <p:nvSpPr>
                  <p:cNvPr id="433191" name="Freeform 39"/>
                  <p:cNvSpPr/>
                  <p:nvPr/>
                </p:nvSpPr>
                <p:spPr bwMode="auto">
                  <a:xfrm rot="18888116" flipH="1">
                    <a:off x="239"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92" name="Freeform 40"/>
                  <p:cNvSpPr/>
                  <p:nvPr/>
                </p:nvSpPr>
                <p:spPr bwMode="auto">
                  <a:xfrm rot="18888116" flipH="1">
                    <a:off x="-217" y="16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4" name="Group 41"/>
                <p:cNvGrpSpPr/>
                <p:nvPr/>
              </p:nvGrpSpPr>
              <p:grpSpPr>
                <a:xfrm>
                  <a:off x="27" y="850"/>
                  <a:ext cx="966" cy="522"/>
                  <a:chOff x="0" y="0"/>
                  <a:chExt cx="2463" cy="1332"/>
                </a:xfrm>
              </p:grpSpPr>
              <p:sp>
                <p:nvSpPr>
                  <p:cNvPr id="433194" name="Freeform 42"/>
                  <p:cNvSpPr/>
                  <p:nvPr/>
                </p:nvSpPr>
                <p:spPr bwMode="auto">
                  <a:xfrm rot="19495919" flipH="1">
                    <a:off x="649" y="0"/>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95" name="Freeform 43"/>
                  <p:cNvSpPr/>
                  <p:nvPr/>
                </p:nvSpPr>
                <p:spPr bwMode="auto">
                  <a:xfrm rot="19495919" flipH="1">
                    <a:off x="0" y="787"/>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5" name="Group 44"/>
                <p:cNvGrpSpPr/>
                <p:nvPr/>
              </p:nvGrpSpPr>
              <p:grpSpPr>
                <a:xfrm>
                  <a:off x="9" y="777"/>
                  <a:ext cx="971" cy="417"/>
                  <a:chOff x="0" y="0"/>
                  <a:chExt cx="2477" cy="1064"/>
                </a:xfrm>
              </p:grpSpPr>
              <p:sp>
                <p:nvSpPr>
                  <p:cNvPr id="433197" name="Freeform 45"/>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198" name="Freeform 46"/>
                  <p:cNvSpPr/>
                  <p:nvPr/>
                </p:nvSpPr>
                <p:spPr bwMode="auto">
                  <a:xfrm rot="20017085" flipH="1">
                    <a:off x="0" y="588"/>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6" name="Group 47"/>
                <p:cNvGrpSpPr/>
                <p:nvPr/>
              </p:nvGrpSpPr>
              <p:grpSpPr>
                <a:xfrm>
                  <a:off x="0" y="700"/>
                  <a:ext cx="969" cy="363"/>
                  <a:chOff x="0" y="0"/>
                  <a:chExt cx="2472" cy="927"/>
                </a:xfrm>
              </p:grpSpPr>
              <p:sp>
                <p:nvSpPr>
                  <p:cNvPr id="433200" name="Freeform 48"/>
                  <p:cNvSpPr/>
                  <p:nvPr/>
                </p:nvSpPr>
                <p:spPr bwMode="auto">
                  <a:xfrm rot="20519637" flipH="1">
                    <a:off x="795"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01" name="Freeform 49"/>
                  <p:cNvSpPr/>
                  <p:nvPr/>
                </p:nvSpPr>
                <p:spPr bwMode="auto">
                  <a:xfrm rot="20519637" flipH="1">
                    <a:off x="0" y="401"/>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7" name="Group 50"/>
                <p:cNvGrpSpPr/>
                <p:nvPr/>
              </p:nvGrpSpPr>
              <p:grpSpPr>
                <a:xfrm>
                  <a:off x="38" y="613"/>
                  <a:ext cx="918" cy="257"/>
                  <a:chOff x="0" y="0"/>
                  <a:chExt cx="2342" cy="657"/>
                </a:xfrm>
              </p:grpSpPr>
              <p:sp>
                <p:nvSpPr>
                  <p:cNvPr id="433203" name="Freeform 51"/>
                  <p:cNvSpPr/>
                  <p:nvPr/>
                </p:nvSpPr>
                <p:spPr bwMode="auto">
                  <a:xfrm rot="21136207" flipH="1">
                    <a:off x="797" y="0"/>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04" name="Freeform 52"/>
                  <p:cNvSpPr/>
                  <p:nvPr/>
                </p:nvSpPr>
                <p:spPr bwMode="auto">
                  <a:xfrm rot="21136207" flipH="1">
                    <a:off x="0" y="168"/>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8" name="Group 53"/>
                <p:cNvGrpSpPr/>
                <p:nvPr/>
              </p:nvGrpSpPr>
              <p:grpSpPr>
                <a:xfrm>
                  <a:off x="103" y="556"/>
                  <a:ext cx="843" cy="134"/>
                  <a:chOff x="0" y="0"/>
                  <a:chExt cx="2150" cy="343"/>
                </a:xfrm>
              </p:grpSpPr>
              <p:sp>
                <p:nvSpPr>
                  <p:cNvPr id="433206" name="Freeform 54"/>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07" name="Freeform 55"/>
                  <p:cNvSpPr/>
                  <p:nvPr/>
                </p:nvSpPr>
                <p:spPr bwMode="auto">
                  <a:xfrm rot="84181" flipH="1">
                    <a:off x="0" y="0"/>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9" name="Group 56"/>
                <p:cNvGrpSpPr/>
                <p:nvPr/>
              </p:nvGrpSpPr>
              <p:grpSpPr>
                <a:xfrm>
                  <a:off x="227" y="418"/>
                  <a:ext cx="737" cy="167"/>
                  <a:chOff x="0" y="0"/>
                  <a:chExt cx="1879" cy="427"/>
                </a:xfrm>
              </p:grpSpPr>
              <p:sp>
                <p:nvSpPr>
                  <p:cNvPr id="433209" name="Freeform 57"/>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10" name="Freeform 58"/>
                  <p:cNvSpPr/>
                  <p:nvPr/>
                </p:nvSpPr>
                <p:spPr bwMode="auto">
                  <a:xfrm rot="802577"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0" name="Group 59"/>
                <p:cNvGrpSpPr/>
                <p:nvPr/>
              </p:nvGrpSpPr>
              <p:grpSpPr>
                <a:xfrm>
                  <a:off x="271" y="341"/>
                  <a:ext cx="725" cy="218"/>
                  <a:chOff x="0" y="0"/>
                  <a:chExt cx="1850" cy="554"/>
                </a:xfrm>
              </p:grpSpPr>
              <p:sp>
                <p:nvSpPr>
                  <p:cNvPr id="433212" name="Freeform 60"/>
                  <p:cNvSpPr/>
                  <p:nvPr/>
                </p:nvSpPr>
                <p:spPr bwMode="auto">
                  <a:xfrm rot="1277472" flipH="1">
                    <a:off x="617"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13" name="Freeform 61"/>
                  <p:cNvSpPr/>
                  <p:nvPr/>
                </p:nvSpPr>
                <p:spPr bwMode="auto">
                  <a:xfrm rot="1277472" flipH="1">
                    <a:off x="0"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1" name="Group 62"/>
                <p:cNvGrpSpPr/>
                <p:nvPr/>
              </p:nvGrpSpPr>
              <p:grpSpPr>
                <a:xfrm>
                  <a:off x="357" y="231"/>
                  <a:ext cx="693" cy="291"/>
                  <a:chOff x="0" y="0"/>
                  <a:chExt cx="693" cy="291"/>
                </a:xfrm>
              </p:grpSpPr>
              <p:sp>
                <p:nvSpPr>
                  <p:cNvPr id="433215" name="Freeform 63"/>
                  <p:cNvSpPr/>
                  <p:nvPr/>
                </p:nvSpPr>
                <p:spPr bwMode="auto">
                  <a:xfrm rot="2028409" flipH="1">
                    <a:off x="209" y="207"/>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16" name="Freeform 64"/>
                  <p:cNvSpPr/>
                  <p:nvPr/>
                </p:nvSpPr>
                <p:spPr bwMode="auto">
                  <a:xfrm rot="2028409" flipH="1">
                    <a:off x="0" y="0"/>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2" name="Group 65"/>
                <p:cNvGrpSpPr/>
                <p:nvPr/>
              </p:nvGrpSpPr>
              <p:grpSpPr>
                <a:xfrm>
                  <a:off x="439" y="118"/>
                  <a:ext cx="664" cy="349"/>
                  <a:chOff x="0" y="0"/>
                  <a:chExt cx="664" cy="349"/>
                </a:xfrm>
              </p:grpSpPr>
              <p:sp>
                <p:nvSpPr>
                  <p:cNvPr id="433218" name="Freeform 66"/>
                  <p:cNvSpPr/>
                  <p:nvPr/>
                </p:nvSpPr>
                <p:spPr bwMode="auto">
                  <a:xfrm rot="2664423" flipH="1">
                    <a:off x="173" y="265"/>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19" name="Freeform 67"/>
                  <p:cNvSpPr/>
                  <p:nvPr/>
                </p:nvSpPr>
                <p:spPr bwMode="auto">
                  <a:xfrm rot="2664423" flipH="1">
                    <a:off x="0" y="0"/>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3" name="Group 68"/>
                <p:cNvGrpSpPr/>
                <p:nvPr/>
              </p:nvGrpSpPr>
              <p:grpSpPr>
                <a:xfrm>
                  <a:off x="669" y="30"/>
                  <a:ext cx="305" cy="593"/>
                  <a:chOff x="0" y="0"/>
                  <a:chExt cx="778" cy="1512"/>
                </a:xfrm>
              </p:grpSpPr>
              <p:sp>
                <p:nvSpPr>
                  <p:cNvPr id="433221" name="Freeform 69"/>
                  <p:cNvSpPr/>
                  <p:nvPr/>
                </p:nvSpPr>
                <p:spPr bwMode="auto">
                  <a:xfrm rot="3473776" flipH="1">
                    <a:off x="120" y="854"/>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22" name="Freeform 70"/>
                  <p:cNvSpPr/>
                  <p:nvPr/>
                </p:nvSpPr>
                <p:spPr bwMode="auto">
                  <a:xfrm rot="3473776" flipH="1">
                    <a:off x="-126" y="127"/>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4" name="Group 71"/>
                <p:cNvGrpSpPr/>
                <p:nvPr/>
              </p:nvGrpSpPr>
              <p:grpSpPr>
                <a:xfrm>
                  <a:off x="788" y="0"/>
                  <a:ext cx="248" cy="601"/>
                  <a:chOff x="0" y="0"/>
                  <a:chExt cx="634" cy="1534"/>
                </a:xfrm>
              </p:grpSpPr>
              <p:sp>
                <p:nvSpPr>
                  <p:cNvPr id="433224" name="Freeform 72"/>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25" name="Freeform 73"/>
                  <p:cNvSpPr/>
                  <p:nvPr/>
                </p:nvSpPr>
                <p:spPr bwMode="auto">
                  <a:xfrm rot="4126479" flipH="1">
                    <a:off x="-116"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5" name="Group 74"/>
                <p:cNvGrpSpPr/>
                <p:nvPr/>
              </p:nvGrpSpPr>
              <p:grpSpPr>
                <a:xfrm>
                  <a:off x="1136" y="252"/>
                  <a:ext cx="723" cy="222"/>
                  <a:chOff x="0" y="0"/>
                  <a:chExt cx="1845" cy="566"/>
                </a:xfrm>
              </p:grpSpPr>
              <p:sp>
                <p:nvSpPr>
                  <p:cNvPr id="433227" name="Freeform 75"/>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28" name="Freeform 76"/>
                  <p:cNvSpPr/>
                  <p:nvPr/>
                </p:nvSpPr>
                <p:spPr bwMode="auto">
                  <a:xfrm rot="20274565">
                    <a:off x="1183"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6" name="Group 77"/>
                <p:cNvGrpSpPr/>
                <p:nvPr/>
              </p:nvGrpSpPr>
              <p:grpSpPr>
                <a:xfrm>
                  <a:off x="1081" y="163"/>
                  <a:ext cx="699" cy="282"/>
                  <a:chOff x="0" y="0"/>
                  <a:chExt cx="1781" cy="717"/>
                </a:xfrm>
              </p:grpSpPr>
              <p:sp>
                <p:nvSpPr>
                  <p:cNvPr id="433230" name="Freeform 78"/>
                  <p:cNvSpPr/>
                  <p:nvPr/>
                </p:nvSpPr>
                <p:spPr bwMode="auto">
                  <a:xfrm rot="19678936">
                    <a:off x="0" y="50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31" name="Freeform 79"/>
                  <p:cNvSpPr/>
                  <p:nvPr/>
                </p:nvSpPr>
                <p:spPr bwMode="auto">
                  <a:xfrm rot="19678936">
                    <a:off x="1119" y="0"/>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33232" name="Freeform 80"/>
                <p:cNvSpPr/>
                <p:nvPr/>
              </p:nvSpPr>
              <p:spPr bwMode="auto">
                <a:xfrm rot="4578754" flipH="1">
                  <a:off x="852" y="371"/>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33" name="Freeform 81"/>
                <p:cNvSpPr/>
                <p:nvPr/>
              </p:nvSpPr>
              <p:spPr bwMode="auto">
                <a:xfrm rot="4578754" flipH="1">
                  <a:off x="862"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5179" name="Group 82"/>
                <p:cNvGrpSpPr/>
                <p:nvPr/>
              </p:nvGrpSpPr>
              <p:grpSpPr>
                <a:xfrm>
                  <a:off x="1127" y="5"/>
                  <a:ext cx="251" cy="596"/>
                  <a:chOff x="0" y="0"/>
                  <a:chExt cx="640" cy="1520"/>
                </a:xfrm>
              </p:grpSpPr>
              <p:sp>
                <p:nvSpPr>
                  <p:cNvPr id="433235" name="Freeform 83"/>
                  <p:cNvSpPr/>
                  <p:nvPr/>
                </p:nvSpPr>
                <p:spPr bwMode="auto">
                  <a:xfrm rot="17742246">
                    <a:off x="-439" y="897"/>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36" name="Freeform 84"/>
                  <p:cNvSpPr/>
                  <p:nvPr/>
                </p:nvSpPr>
                <p:spPr bwMode="auto">
                  <a:xfrm rot="17742246">
                    <a:off x="210" y="140"/>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0" name="Group 85"/>
                <p:cNvGrpSpPr/>
                <p:nvPr/>
              </p:nvGrpSpPr>
              <p:grpSpPr>
                <a:xfrm>
                  <a:off x="1180" y="53"/>
                  <a:ext cx="398" cy="574"/>
                  <a:chOff x="0" y="0"/>
                  <a:chExt cx="1017" cy="1464"/>
                </a:xfrm>
              </p:grpSpPr>
              <p:sp>
                <p:nvSpPr>
                  <p:cNvPr id="433238" name="Freeform 86"/>
                  <p:cNvSpPr/>
                  <p:nvPr/>
                </p:nvSpPr>
                <p:spPr bwMode="auto">
                  <a:xfrm rot="18822740">
                    <a:off x="-442" y="751"/>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39" name="Freeform 87"/>
                  <p:cNvSpPr/>
                  <p:nvPr/>
                </p:nvSpPr>
                <p:spPr bwMode="auto">
                  <a:xfrm rot="18822740">
                    <a:off x="495" y="98"/>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1" name="Group 88"/>
                <p:cNvGrpSpPr/>
                <p:nvPr/>
              </p:nvGrpSpPr>
              <p:grpSpPr>
                <a:xfrm>
                  <a:off x="1100" y="2"/>
                  <a:ext cx="95" cy="567"/>
                  <a:chOff x="0" y="0"/>
                  <a:chExt cx="243" cy="1448"/>
                </a:xfrm>
              </p:grpSpPr>
              <p:sp>
                <p:nvSpPr>
                  <p:cNvPr id="433241" name="Freeform 89"/>
                  <p:cNvSpPr/>
                  <p:nvPr/>
                </p:nvSpPr>
                <p:spPr bwMode="auto">
                  <a:xfrm rot="16696252">
                    <a:off x="-434" y="928"/>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42" name="Freeform 90"/>
                  <p:cNvSpPr/>
                  <p:nvPr/>
                </p:nvSpPr>
                <p:spPr bwMode="auto">
                  <a:xfrm rot="16696252">
                    <a:off x="-80" y="188"/>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2" name="Group 91"/>
                <p:cNvGrpSpPr/>
                <p:nvPr/>
              </p:nvGrpSpPr>
              <p:grpSpPr>
                <a:xfrm>
                  <a:off x="399" y="683"/>
                  <a:ext cx="425" cy="960"/>
                  <a:chOff x="0" y="0"/>
                  <a:chExt cx="1085" cy="2450"/>
                </a:xfrm>
              </p:grpSpPr>
              <p:sp>
                <p:nvSpPr>
                  <p:cNvPr id="433244" name="Freeform 92"/>
                  <p:cNvSpPr/>
                  <p:nvPr/>
                </p:nvSpPr>
                <p:spPr bwMode="auto">
                  <a:xfrm rot="18335692" flipH="1">
                    <a:off x="67"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45" name="Freeform 93"/>
                  <p:cNvSpPr/>
                  <p:nvPr/>
                </p:nvSpPr>
                <p:spPr bwMode="auto">
                  <a:xfrm rot="18335692" flipH="1">
                    <a:off x="-217" y="174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3" name="Group 94"/>
                <p:cNvGrpSpPr/>
                <p:nvPr/>
              </p:nvGrpSpPr>
              <p:grpSpPr>
                <a:xfrm>
                  <a:off x="600" y="748"/>
                  <a:ext cx="300" cy="930"/>
                  <a:chOff x="0" y="0"/>
                  <a:chExt cx="766" cy="2373"/>
                </a:xfrm>
              </p:grpSpPr>
              <p:sp>
                <p:nvSpPr>
                  <p:cNvPr id="433247" name="Freeform 95"/>
                  <p:cNvSpPr/>
                  <p:nvPr/>
                </p:nvSpPr>
                <p:spPr bwMode="auto">
                  <a:xfrm rot="17542885" flipH="1">
                    <a:off x="-187" y="642"/>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48" name="Freeform 96"/>
                  <p:cNvSpPr/>
                  <p:nvPr/>
                </p:nvSpPr>
                <p:spPr bwMode="auto">
                  <a:xfrm rot="17542885" flipH="1">
                    <a:off x="-183" y="1700"/>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4" name="Group 97"/>
                <p:cNvGrpSpPr/>
                <p:nvPr/>
              </p:nvGrpSpPr>
              <p:grpSpPr>
                <a:xfrm rot="88588">
                  <a:off x="808" y="769"/>
                  <a:ext cx="180" cy="913"/>
                  <a:chOff x="0" y="0"/>
                  <a:chExt cx="492" cy="2604"/>
                </a:xfrm>
              </p:grpSpPr>
              <p:sp>
                <p:nvSpPr>
                  <p:cNvPr id="433250" name="Freeform 98"/>
                  <p:cNvSpPr/>
                  <p:nvPr/>
                </p:nvSpPr>
                <p:spPr bwMode="auto">
                  <a:xfrm rot="16782062" flipH="1">
                    <a:off x="-515" y="70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51" name="Freeform 99"/>
                  <p:cNvSpPr/>
                  <p:nvPr/>
                </p:nvSpPr>
                <p:spPr bwMode="auto">
                  <a:xfrm rot="16782062" flipH="1">
                    <a:off x="-222" y="190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5" name="Group 100"/>
                <p:cNvGrpSpPr/>
                <p:nvPr/>
              </p:nvGrpSpPr>
              <p:grpSpPr>
                <a:xfrm>
                  <a:off x="1336" y="662"/>
                  <a:ext cx="442" cy="951"/>
                  <a:chOff x="0" y="0"/>
                  <a:chExt cx="1125" cy="2426"/>
                </a:xfrm>
              </p:grpSpPr>
              <p:sp>
                <p:nvSpPr>
                  <p:cNvPr id="433253" name="Freeform 101"/>
                  <p:cNvSpPr/>
                  <p:nvPr/>
                </p:nvSpPr>
                <p:spPr bwMode="auto">
                  <a:xfrm rot="3144576">
                    <a:off x="-706" y="70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54" name="Freeform 102"/>
                  <p:cNvSpPr/>
                  <p:nvPr/>
                </p:nvSpPr>
                <p:spPr bwMode="auto">
                  <a:xfrm rot="3144576">
                    <a:off x="417" y="1718"/>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6" name="Group 103"/>
                <p:cNvGrpSpPr/>
                <p:nvPr/>
              </p:nvGrpSpPr>
              <p:grpSpPr>
                <a:xfrm>
                  <a:off x="1276" y="721"/>
                  <a:ext cx="347" cy="951"/>
                  <a:chOff x="0" y="0"/>
                  <a:chExt cx="883" cy="2426"/>
                </a:xfrm>
              </p:grpSpPr>
              <p:sp>
                <p:nvSpPr>
                  <p:cNvPr id="433256" name="Freeform 104"/>
                  <p:cNvSpPr/>
                  <p:nvPr/>
                </p:nvSpPr>
                <p:spPr bwMode="auto">
                  <a:xfrm rot="3745735">
                    <a:off x="-675" y="675"/>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57" name="Freeform 105"/>
                  <p:cNvSpPr/>
                  <p:nvPr/>
                </p:nvSpPr>
                <p:spPr bwMode="auto">
                  <a:xfrm rot="3745735">
                    <a:off x="205" y="1748"/>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7" name="Group 106"/>
                <p:cNvGrpSpPr/>
                <p:nvPr/>
              </p:nvGrpSpPr>
              <p:grpSpPr>
                <a:xfrm>
                  <a:off x="1208" y="767"/>
                  <a:ext cx="243" cy="935"/>
                  <a:chOff x="0" y="0"/>
                  <a:chExt cx="619" cy="2386"/>
                </a:xfrm>
              </p:grpSpPr>
              <p:sp>
                <p:nvSpPr>
                  <p:cNvPr id="433259" name="Freeform 107"/>
                  <p:cNvSpPr/>
                  <p:nvPr/>
                </p:nvSpPr>
                <p:spPr bwMode="auto">
                  <a:xfrm rot="4286818">
                    <a:off x="-677" y="678"/>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60" name="Freeform 108"/>
                  <p:cNvSpPr/>
                  <p:nvPr/>
                </p:nvSpPr>
                <p:spPr bwMode="auto">
                  <a:xfrm rot="4286818">
                    <a:off x="-3" y="1763"/>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8" name="Group 109"/>
                <p:cNvGrpSpPr/>
                <p:nvPr/>
              </p:nvGrpSpPr>
              <p:grpSpPr>
                <a:xfrm>
                  <a:off x="1134" y="813"/>
                  <a:ext cx="159" cy="870"/>
                  <a:chOff x="0" y="0"/>
                  <a:chExt cx="405" cy="2219"/>
                </a:xfrm>
              </p:grpSpPr>
              <p:sp>
                <p:nvSpPr>
                  <p:cNvPr id="433262" name="Freeform 110"/>
                  <p:cNvSpPr/>
                  <p:nvPr/>
                </p:nvSpPr>
                <p:spPr bwMode="auto">
                  <a:xfrm rot="4898956">
                    <a:off x="-612" y="613"/>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63" name="Freeform 111"/>
                  <p:cNvSpPr/>
                  <p:nvPr/>
                </p:nvSpPr>
                <p:spPr bwMode="auto">
                  <a:xfrm rot="4898956">
                    <a:off x="-183" y="1631"/>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9" name="Group 112"/>
                <p:cNvGrpSpPr/>
                <p:nvPr/>
              </p:nvGrpSpPr>
              <p:grpSpPr>
                <a:xfrm>
                  <a:off x="930" y="826"/>
                  <a:ext cx="167" cy="857"/>
                  <a:chOff x="0" y="0"/>
                  <a:chExt cx="426" cy="2185"/>
                </a:xfrm>
              </p:grpSpPr>
              <p:sp>
                <p:nvSpPr>
                  <p:cNvPr id="433265" name="Freeform 113"/>
                  <p:cNvSpPr/>
                  <p:nvPr/>
                </p:nvSpPr>
                <p:spPr bwMode="auto">
                  <a:xfrm rot="5755659">
                    <a:off x="-386" y="625"/>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66" name="Freeform 114"/>
                  <p:cNvSpPr/>
                  <p:nvPr/>
                </p:nvSpPr>
                <p:spPr bwMode="auto">
                  <a:xfrm rot="5755659">
                    <a:off x="-238" y="1651"/>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33267" name="Freeform 115"/>
              <p:cNvSpPr/>
              <p:nvPr/>
            </p:nvSpPr>
            <p:spPr bwMode="auto">
              <a:xfrm flipH="1">
                <a:off x="758"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68" name="Arc 116"/>
              <p:cNvSpPr/>
              <p:nvPr/>
            </p:nvSpPr>
            <p:spPr bwMode="auto">
              <a:xfrm flipH="1">
                <a:off x="413"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69" name="Arc 117"/>
              <p:cNvSpPr/>
              <p:nvPr/>
            </p:nvSpPr>
            <p:spPr bwMode="auto">
              <a:xfrm flipV="1">
                <a:off x="1163"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0" name="Arc 118"/>
              <p:cNvSpPr/>
              <p:nvPr/>
            </p:nvSpPr>
            <p:spPr bwMode="auto">
              <a:xfrm flipH="1">
                <a:off x="497"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1" name="Arc 119"/>
              <p:cNvSpPr/>
              <p:nvPr/>
            </p:nvSpPr>
            <p:spPr bwMode="auto">
              <a:xfrm flipH="1">
                <a:off x="152"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2" name="Arc 120"/>
              <p:cNvSpPr/>
              <p:nvPr/>
            </p:nvSpPr>
            <p:spPr bwMode="auto">
              <a:xfrm flipH="1">
                <a:off x="82"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3" name="Arc 121"/>
              <p:cNvSpPr/>
              <p:nvPr/>
            </p:nvSpPr>
            <p:spPr bwMode="auto">
              <a:xfrm>
                <a:off x="1114"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4" name="Arc 122"/>
              <p:cNvSpPr/>
              <p:nvPr/>
            </p:nvSpPr>
            <p:spPr bwMode="auto">
              <a:xfrm>
                <a:off x="1153"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5" name="Arc 123"/>
              <p:cNvSpPr/>
              <p:nvPr/>
            </p:nvSpPr>
            <p:spPr bwMode="auto">
              <a:xfrm>
                <a:off x="1188"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6" name="Freeform 124"/>
              <p:cNvSpPr/>
              <p:nvPr/>
            </p:nvSpPr>
            <p:spPr bwMode="auto">
              <a:xfrm>
                <a:off x="1295"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7" name="Freeform 125"/>
              <p:cNvSpPr/>
              <p:nvPr/>
            </p:nvSpPr>
            <p:spPr bwMode="auto">
              <a:xfrm rot="19660755" flipV="1">
                <a:off x="999"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8" name="Arc 126"/>
              <p:cNvSpPr/>
              <p:nvPr/>
            </p:nvSpPr>
            <p:spPr bwMode="auto">
              <a:xfrm flipH="1">
                <a:off x="29"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79" name="Arc 127"/>
              <p:cNvSpPr/>
              <p:nvPr/>
            </p:nvSpPr>
            <p:spPr bwMode="auto">
              <a:xfrm flipH="1">
                <a:off x="310"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0" name="Arc 128"/>
              <p:cNvSpPr/>
              <p:nvPr/>
            </p:nvSpPr>
            <p:spPr bwMode="auto">
              <a:xfrm>
                <a:off x="1084"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1" name="Freeform 129"/>
              <p:cNvSpPr/>
              <p:nvPr/>
            </p:nvSpPr>
            <p:spPr bwMode="auto">
              <a:xfrm flipH="1">
                <a:off x="192"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2" name="Freeform 130"/>
              <p:cNvSpPr/>
              <p:nvPr/>
            </p:nvSpPr>
            <p:spPr bwMode="auto">
              <a:xfrm flipH="1">
                <a:off x="392"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3" name="Freeform 131"/>
              <p:cNvSpPr/>
              <p:nvPr/>
            </p:nvSpPr>
            <p:spPr bwMode="auto">
              <a:xfrm flipH="1">
                <a:off x="706"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4" name="Freeform 132"/>
              <p:cNvSpPr/>
              <p:nvPr/>
            </p:nvSpPr>
            <p:spPr bwMode="auto">
              <a:xfrm>
                <a:off x="1726"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5" name="Freeform 133"/>
              <p:cNvSpPr/>
              <p:nvPr/>
            </p:nvSpPr>
            <p:spPr bwMode="auto">
              <a:xfrm>
                <a:off x="1521"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6" name="Freeform 134"/>
              <p:cNvSpPr/>
              <p:nvPr/>
            </p:nvSpPr>
            <p:spPr bwMode="auto">
              <a:xfrm>
                <a:off x="1543"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7" name="Freeform 135"/>
              <p:cNvSpPr/>
              <p:nvPr/>
            </p:nvSpPr>
            <p:spPr bwMode="auto">
              <a:xfrm rot="20253369">
                <a:off x="1286"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3288" name="Freeform 136"/>
              <p:cNvSpPr/>
              <p:nvPr/>
            </p:nvSpPr>
            <p:spPr bwMode="auto">
              <a:xfrm rot="1346631" flipH="1">
                <a:off x="668"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5123" name="Rectangle 137"/>
          <p:cNvSpPr>
            <a:spLocks noGrp="1"/>
          </p:cNvSpPr>
          <p:nvPr>
            <p:ph type="title"/>
          </p:nvPr>
        </p:nvSpPr>
        <p:spPr>
          <a:xfrm>
            <a:off x="685800" y="301625"/>
            <a:ext cx="7772400" cy="1462088"/>
          </a:xfrm>
          <a:prstGeom prst="rect">
            <a:avLst/>
          </a:prstGeom>
          <a:noFill/>
          <a:ln w="9525">
            <a:noFill/>
          </a:ln>
        </p:spPr>
        <p:txBody>
          <a:bodyPr anchor="ctr"/>
          <a:lstStyle/>
          <a:p>
            <a:pPr lvl="0"/>
            <a:r>
              <a:rPr lang="zh-CN" altLang="en-US" dirty="0"/>
              <a:t>单击此处编辑母版标题样式</a:t>
            </a:r>
          </a:p>
        </p:txBody>
      </p:sp>
      <p:sp>
        <p:nvSpPr>
          <p:cNvPr id="5124" name="Rectangle 138"/>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33291" name="Rectangle 139"/>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33292" name="Rectangle 14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40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33293" name="Rectangle 141"/>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buChar char="•"/>
            </a:pPr>
            <a:fld id="{9A0DB2DC-4C9A-4742-B13C-FB6460FD3503}" type="slidenum">
              <a:rPr lang="en-US" altLang="zh-CN" dirty="0"/>
              <a:pPr lvl="0" eaLnBrk="1" hangingPunct="1">
                <a:buChar char="•"/>
              </a:pPr>
              <a:t>‹#›</a:t>
            </a:fld>
            <a:endParaRPr lang="en-US" altLang="zh-CN" dirty="0"/>
          </a:p>
        </p:txBody>
      </p:sp>
    </p:spTree>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9219"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5808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808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808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290" name="Group 2"/>
          <p:cNvGrpSpPr/>
          <p:nvPr/>
        </p:nvGrpSpPr>
        <p:grpSpPr>
          <a:xfrm>
            <a:off x="0" y="3902075"/>
            <a:ext cx="3400425" cy="2949575"/>
            <a:chOff x="0" y="2458"/>
            <a:chExt cx="2142" cy="1858"/>
          </a:xfrm>
        </p:grpSpPr>
        <p:sp>
          <p:nvSpPr>
            <p:cNvPr id="605187" name="Freeform 3"/>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5188" name="Freeform 4"/>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5189" name="Freeform 5"/>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5190" name="Freeform 6"/>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5191"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5192"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5193"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05194" name="Rectangle 10"/>
          <p:cNvSpPr>
            <a:spLocks noGrp="1" noChangeArrowheads="1"/>
          </p:cNvSpPr>
          <p:nvPr>
            <p:ph type="title"/>
          </p:nvPr>
        </p:nvSpPr>
        <p:spPr bwMode="auto">
          <a:xfrm>
            <a:off x="457200" y="277813"/>
            <a:ext cx="8229600" cy="1139825"/>
          </a:xfrm>
          <a:prstGeom prst="rect">
            <a:avLst/>
          </a:prstGeom>
          <a:noFill/>
          <a:ln w="9525">
            <a:noFill/>
            <a:miter lim="800000"/>
          </a:ln>
          <a:effectLst/>
        </p:spPr>
        <p:txBody>
          <a:bodyPr vert="horz" wrap="square" lIns="91440" tIns="45720" rIns="91440" bIns="45720" numCol="1" anchor="ctr" anchorCtr="1" compatLnSpc="1"/>
          <a:lstStyle/>
          <a:p>
            <a:pPr lvl="0"/>
            <a:r>
              <a:rPr lang="zh-CN" altLang="en-US" smtClean="0"/>
              <a:t>单击此处编辑母版标题样式</a:t>
            </a:r>
          </a:p>
        </p:txBody>
      </p:sp>
      <p:sp>
        <p:nvSpPr>
          <p:cNvPr id="605195" name="Rectangle 11"/>
          <p:cNvSpPr>
            <a:spLocks noGrp="1" noChangeArrowheads="1"/>
          </p:cNvSpPr>
          <p:nvPr>
            <p:ph type="body" idx="1"/>
          </p:nvPr>
        </p:nvSpPr>
        <p:spPr bwMode="auto">
          <a:xfrm>
            <a:off x="457200" y="1600200"/>
            <a:ext cx="8229600" cy="4530725"/>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05196" name="Rectangle 12"/>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a:defRPr sz="1000">
                <a:effectLst>
                  <a:outerShdw blurRad="38100" dist="38100" dir="2700000" algn="tl">
                    <a:srgbClr val="010199"/>
                  </a:outerShdw>
                </a:effectLs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05197" name="Rectangle 13"/>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000">
                <a:effectLst>
                  <a:outerShdw blurRad="38100" dist="38100" dir="2700000" algn="tl">
                    <a:srgbClr val="010199"/>
                  </a:outerShdw>
                </a:effectLs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smtClean="0">
              <a:ln>
                <a:noFill/>
              </a:ln>
              <a:solidFill>
                <a:schemeClr val="tx1"/>
              </a:solidFill>
              <a:effectLst>
                <a:outerShdw blurRad="38100" dist="38100" dir="2700000" algn="tl">
                  <a:srgbClr val="010199"/>
                </a:outerShdw>
              </a:effectLst>
              <a:uLnTx/>
              <a:uFillTx/>
              <a:latin typeface="Arial" panose="020B0604020202020204" pitchFamily="34" charset="0"/>
              <a:ea typeface="宋体" panose="02010600030101010101" pitchFamily="2" charset="-122"/>
              <a:cs typeface="+mn-cs"/>
            </a:endParaRPr>
          </a:p>
        </p:txBody>
      </p:sp>
      <p:sp>
        <p:nvSpPr>
          <p:cNvPr id="605198" name="Rectangle 14"/>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pPr lvl="0" eaLnBrk="1" hangingPunct="1"/>
              <a:t>‹#›</a:t>
            </a:fld>
            <a:endParaRPr lang="en-US" altLang="zh-CN" dirty="0">
              <a:effectLst>
                <a:outerShdw blurRad="38100" dist="38100" dir="2700000">
                  <a:srgbClr val="000000"/>
                </a:outerShdw>
              </a:effectLst>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hf sldNum="0" hdr="0" ftr="0" dt="0"/>
  <p:txStyles>
    <p:titleStyle>
      <a:lvl1pPr algn="ctr" rtl="0" fontAlgn="base">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l" rtl="0" fontAlgn="base">
        <a:spcBef>
          <a:spcPct val="20000"/>
        </a:spcBef>
        <a:spcAft>
          <a:spcPct val="0"/>
        </a:spcAft>
        <a:buClr>
          <a:schemeClr val="tx2"/>
        </a:buClr>
        <a:buSzPct val="75000"/>
        <a:buFont typeface="Wingdings" panose="05000000000000000000" pitchFamily="2" charset="2"/>
        <a:buChar char="l"/>
        <a:defRPr sz="2800">
          <a:solidFill>
            <a:schemeClr val="tx1"/>
          </a:solidFill>
          <a:effectLst>
            <a:outerShdw blurRad="38100" dist="38100" dir="2700000" algn="tl">
              <a:srgbClr val="010199"/>
            </a:outerShdw>
          </a:effectLst>
          <a:latin typeface="+mn-lt"/>
          <a:ea typeface="+mn-ea"/>
        </a:defRPr>
      </a:lvl2pPr>
      <a:lvl3pPr marL="1143000" indent="-228600" algn="l" rtl="0" fontAlgn="base">
        <a:spcBef>
          <a:spcPct val="20000"/>
        </a:spcBef>
        <a:spcAft>
          <a:spcPct val="0"/>
        </a:spcAft>
        <a:buClr>
          <a:schemeClr val="accent2"/>
        </a:buClr>
        <a:buSzPct val="75000"/>
        <a:buFont typeface="Wingdings" panose="05000000000000000000" pitchFamily="2" charset="2"/>
        <a:buChar char="l"/>
        <a:defRPr sz="2400">
          <a:solidFill>
            <a:schemeClr val="tx1"/>
          </a:solidFill>
          <a:effectLst>
            <a:outerShdw blurRad="38100" dist="38100" dir="2700000" algn="tl">
              <a:srgbClr val="010199"/>
            </a:outerShdw>
          </a:effectLst>
          <a:latin typeface="+mn-lt"/>
          <a:ea typeface="+mn-ea"/>
        </a:defRPr>
      </a:lvl3pPr>
      <a:lvl4pPr marL="1600200" indent="-228600" algn="l" rtl="0" fontAlgn="base">
        <a:spcBef>
          <a:spcPct val="20000"/>
        </a:spcBef>
        <a:spcAft>
          <a:spcPct val="0"/>
        </a:spcAft>
        <a:buClr>
          <a:schemeClr val="folHlink"/>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4pPr>
      <a:lvl5pPr marL="20574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5pPr>
      <a:lvl6pPr marL="25146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6pPr>
      <a:lvl7pPr marL="29718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7pPr>
      <a:lvl8pPr marL="34290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8pPr>
      <a:lvl9pPr marL="3886200" indent="-228600" algn="l" rtl="0" fontAlgn="base">
        <a:spcBef>
          <a:spcPct val="20000"/>
        </a:spcBef>
        <a:spcAft>
          <a:spcPct val="0"/>
        </a:spcAft>
        <a:buClr>
          <a:schemeClr val="tx1"/>
        </a:buClr>
        <a:buSzPct val="75000"/>
        <a:buFont typeface="Wingdings" panose="05000000000000000000" pitchFamily="2" charset="2"/>
        <a:buChar char="l"/>
        <a:defRPr sz="2000">
          <a:solidFill>
            <a:schemeClr val="tx1"/>
          </a:solidFill>
          <a:effectLst>
            <a:outerShdw blurRad="38100" dist="38100" dir="2700000" algn="tl">
              <a:srgbClr val="010199"/>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4339"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638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1885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85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885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1.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4.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4.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4.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6.xml"/></Relationships>
</file>

<file path=ppt/slides/_rels/slide6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0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WordArt 2"/>
          <p:cNvSpPr>
            <a:spLocks noTextEdit="1"/>
          </p:cNvSpPr>
          <p:nvPr/>
        </p:nvSpPr>
        <p:spPr>
          <a:xfrm>
            <a:off x="1619250" y="24923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作文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checkerboard(across)">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Text Box 2"/>
          <p:cNvSpPr txBox="1"/>
          <p:nvPr/>
        </p:nvSpPr>
        <p:spPr>
          <a:xfrm>
            <a:off x="107950" y="44450"/>
            <a:ext cx="8964613" cy="6881813"/>
          </a:xfrm>
          <a:prstGeom prst="rect">
            <a:avLst/>
          </a:prstGeom>
          <a:noFill/>
          <a:ln w="9525">
            <a:noFill/>
          </a:ln>
        </p:spPr>
        <p:txBody>
          <a:bodyPr>
            <a:spAutoFit/>
          </a:bodyPr>
          <a:lstStyle/>
          <a:p>
            <a:pPr>
              <a:lnSpc>
                <a:spcPct val="95000"/>
              </a:lnSpc>
            </a:pPr>
            <a:r>
              <a:rPr lang="en-US" altLang="zh-CN" sz="3600" b="1" dirty="0">
                <a:solidFill>
                  <a:srgbClr val="FFFF00"/>
                </a:solidFill>
                <a:latin typeface="Arial" panose="020B0604020202020204" pitchFamily="34" charset="0"/>
              </a:rPr>
              <a:t>       </a:t>
            </a:r>
            <a:r>
              <a:rPr lang="zh-CN" altLang="en-US" sz="3600" b="1" dirty="0">
                <a:solidFill>
                  <a:srgbClr val="FFFF00"/>
                </a:solidFill>
                <a:latin typeface="Arial" panose="020B0604020202020204" pitchFamily="34" charset="0"/>
              </a:rPr>
              <a:t>孙教授的角度</a:t>
            </a:r>
            <a:r>
              <a:rPr lang="zh-CN" altLang="en-US" sz="3600" b="1" dirty="0">
                <a:latin typeface="Arial" panose="020B0604020202020204" pitchFamily="34" charset="0"/>
              </a:rPr>
              <a:t>：网友非议：过于苛严（偏激、决绝，甚至涉嫌炒作），或者缺乏正面引导、教育（有失职之嫌）</a:t>
            </a:r>
            <a:r>
              <a:rPr lang="en-US" altLang="zh-CN" sz="3600" b="1" dirty="0">
                <a:latin typeface="Arial" panose="020B0604020202020204" pitchFamily="34" charset="0"/>
              </a:rPr>
              <a:t>——</a:t>
            </a:r>
            <a:r>
              <a:rPr lang="zh-CN" altLang="en-US" sz="3600" b="1" dirty="0">
                <a:latin typeface="Arial" panose="020B0604020202020204" pitchFamily="34" charset="0"/>
              </a:rPr>
              <a:t>回应：这也是另一种教育方式，目的是以此来警醒小郝，教育年轻学生提升素养，做学问先要学会做人，呼吁社会善待学术、尊师重教。</a:t>
            </a:r>
          </a:p>
          <a:p>
            <a:pPr>
              <a:lnSpc>
                <a:spcPct val="95000"/>
              </a:lnSpc>
            </a:pPr>
            <a:r>
              <a:rPr lang="zh-CN" altLang="en-US" sz="3600" b="1" dirty="0">
                <a:latin typeface="Arial" panose="020B0604020202020204" pitchFamily="34" charset="0"/>
              </a:rPr>
              <a:t>       网友非议：“小题大做”“不够宽容”“没有大师风范”“封建家长式作风”</a:t>
            </a:r>
            <a:r>
              <a:rPr lang="en-US" altLang="zh-CN" sz="3600" b="1" dirty="0">
                <a:latin typeface="Arial" panose="020B0604020202020204" pitchFamily="34" charset="0"/>
              </a:rPr>
              <a:t>——</a:t>
            </a:r>
            <a:r>
              <a:rPr lang="zh-CN" altLang="en-US" sz="3600" b="1" dirty="0">
                <a:latin typeface="Arial" panose="020B0604020202020204" pitchFamily="34" charset="0"/>
              </a:rPr>
              <a:t>回应：涉及原则问题，捍卫学术尊严，维护师道尊严，不能过分隐忍退让。但如果小郝能反省改过，可考虑再次接纳他。</a:t>
            </a:r>
          </a:p>
          <a:p>
            <a:pPr>
              <a:lnSpc>
                <a:spcPct val="95000"/>
              </a:lnSpc>
            </a:pPr>
            <a:r>
              <a:rPr lang="zh-CN" altLang="en-US" sz="3600" b="1" dirty="0">
                <a:latin typeface="Arial" panose="020B0604020202020204" pitchFamily="34" charset="0"/>
              </a:rPr>
              <a:t>       也可以借此展开讨论：如何定位当代师生关系，年轻人思想自由的两面性。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52610">
                                            <p:txEl>
                                              <p:pRg st="0" end="0"/>
                                            </p:txEl>
                                          </p:spTgt>
                                        </p:tgtEl>
                                        <p:attrNameLst>
                                          <p:attrName>style.visibility</p:attrName>
                                        </p:attrNameLst>
                                      </p:cBhvr>
                                      <p:to>
                                        <p:strVal val="visible"/>
                                      </p:to>
                                    </p:set>
                                    <p:anim calcmode="lin" valueType="num">
                                      <p:cBhvr>
                                        <p:cTn id="7" dur="500" fill="hold"/>
                                        <p:tgtEl>
                                          <p:spTgt spid="4526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261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52610">
                                            <p:txEl>
                                              <p:pRg st="1" end="1"/>
                                            </p:txEl>
                                          </p:spTgt>
                                        </p:tgtEl>
                                        <p:attrNameLst>
                                          <p:attrName>style.visibility</p:attrName>
                                        </p:attrNameLst>
                                      </p:cBhvr>
                                      <p:to>
                                        <p:strVal val="visible"/>
                                      </p:to>
                                    </p:set>
                                    <p:anim calcmode="lin" valueType="num">
                                      <p:cBhvr>
                                        <p:cTn id="13" dur="500" fill="hold"/>
                                        <p:tgtEl>
                                          <p:spTgt spid="45261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5261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52610">
                                            <p:txEl>
                                              <p:pRg st="2" end="2"/>
                                            </p:txEl>
                                          </p:spTgt>
                                        </p:tgtEl>
                                        <p:attrNameLst>
                                          <p:attrName>style.visibility</p:attrName>
                                        </p:attrNameLst>
                                      </p:cBhvr>
                                      <p:to>
                                        <p:strVal val="visible"/>
                                      </p:to>
                                    </p:set>
                                    <p:anim calcmode="lin" valueType="num">
                                      <p:cBhvr>
                                        <p:cTn id="19" dur="500" fill="hold"/>
                                        <p:tgtEl>
                                          <p:spTgt spid="452610">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52610">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6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Text Box 2"/>
          <p:cNvSpPr txBox="1"/>
          <p:nvPr/>
        </p:nvSpPr>
        <p:spPr>
          <a:xfrm>
            <a:off x="107950" y="44450"/>
            <a:ext cx="8964613" cy="5886450"/>
          </a:xfrm>
          <a:prstGeom prst="rect">
            <a:avLst/>
          </a:prstGeom>
          <a:noFill/>
          <a:ln w="9525">
            <a:noFill/>
          </a:ln>
        </p:spPr>
        <p:txBody>
          <a:bodyPr>
            <a:spAutoFit/>
          </a:bodyPr>
          <a:lstStyle/>
          <a:p>
            <a:pPr>
              <a:lnSpc>
                <a:spcPct val="95000"/>
              </a:lnSpc>
            </a:pPr>
            <a:r>
              <a:rPr lang="zh-CN" altLang="en-US" sz="4000" b="1" dirty="0">
                <a:latin typeface="Arial" panose="020B0604020202020204" pitchFamily="34" charset="0"/>
              </a:rPr>
              <a:t>角度选择</a:t>
            </a:r>
          </a:p>
          <a:p>
            <a:pPr>
              <a:lnSpc>
                <a:spcPct val="95000"/>
              </a:lnSpc>
            </a:pPr>
            <a:endParaRPr lang="zh-CN" altLang="en-US" sz="4000" b="1" dirty="0">
              <a:latin typeface="Arial" panose="020B0604020202020204" pitchFamily="34" charset="0"/>
            </a:endParaRPr>
          </a:p>
          <a:p>
            <a:pPr>
              <a:lnSpc>
                <a:spcPct val="95000"/>
              </a:lnSpc>
            </a:pPr>
            <a:r>
              <a:rPr lang="zh-CN" altLang="en-US" sz="4000" b="1" dirty="0">
                <a:latin typeface="Arial" panose="020B0604020202020204" pitchFamily="34" charset="0"/>
              </a:rPr>
              <a:t>       从材料措辞看，有一定的倾向性，对小郝暗含批评，对导师是中性陈述。所以，选择为小郝辩护，难度更大，要避免“过于绝对、观点偏激”的问题。</a:t>
            </a:r>
          </a:p>
          <a:p>
            <a:pPr>
              <a:lnSpc>
                <a:spcPct val="95000"/>
              </a:lnSpc>
            </a:pPr>
            <a:r>
              <a:rPr lang="zh-CN" altLang="en-US" sz="4000" b="1" dirty="0">
                <a:latin typeface="Arial" panose="020B0604020202020204" pitchFamily="34" charset="0"/>
              </a:rPr>
              <a:t>       从人情人性角度看，作为学生，如果能站在老师角度，换位思考，理解老师苦衷，通情达理，无疑可以赢得老师的喝彩。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56706">
                                            <p:txEl>
                                              <p:pRg st="0" end="0"/>
                                            </p:txEl>
                                          </p:spTgt>
                                        </p:tgtEl>
                                        <p:attrNameLst>
                                          <p:attrName>style.visibility</p:attrName>
                                        </p:attrNameLst>
                                      </p:cBhvr>
                                      <p:to>
                                        <p:strVal val="visible"/>
                                      </p:to>
                                    </p:set>
                                    <p:anim calcmode="lin" valueType="num">
                                      <p:cBhvr>
                                        <p:cTn id="7" dur="500" fill="hold"/>
                                        <p:tgtEl>
                                          <p:spTgt spid="45670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670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56706">
                                            <p:txEl>
                                              <p:pRg st="2" end="2"/>
                                            </p:txEl>
                                          </p:spTgt>
                                        </p:tgtEl>
                                        <p:attrNameLst>
                                          <p:attrName>style.visibility</p:attrName>
                                        </p:attrNameLst>
                                      </p:cBhvr>
                                      <p:to>
                                        <p:strVal val="visible"/>
                                      </p:to>
                                    </p:set>
                                    <p:anim calcmode="lin" valueType="num">
                                      <p:cBhvr>
                                        <p:cTn id="13" dur="500" fill="hold"/>
                                        <p:tgtEl>
                                          <p:spTgt spid="456706">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456706">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56706">
                                            <p:txEl>
                                              <p:pRg st="3" end="3"/>
                                            </p:txEl>
                                          </p:spTgt>
                                        </p:tgtEl>
                                        <p:attrNameLst>
                                          <p:attrName>style.visibility</p:attrName>
                                        </p:attrNameLst>
                                      </p:cBhvr>
                                      <p:to>
                                        <p:strVal val="visible"/>
                                      </p:to>
                                    </p:set>
                                    <p:anim calcmode="lin" valueType="num">
                                      <p:cBhvr>
                                        <p:cTn id="19" dur="500" fill="hold"/>
                                        <p:tgtEl>
                                          <p:spTgt spid="456706">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56706">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70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Text Box 2"/>
          <p:cNvSpPr txBox="1"/>
          <p:nvPr/>
        </p:nvSpPr>
        <p:spPr>
          <a:xfrm>
            <a:off x="179388" y="620713"/>
            <a:ext cx="8964612" cy="5821362"/>
          </a:xfrm>
          <a:prstGeom prst="rect">
            <a:avLst/>
          </a:prstGeom>
          <a:noFill/>
          <a:ln w="9525">
            <a:noFill/>
          </a:ln>
        </p:spPr>
        <p:txBody>
          <a:bodyPr>
            <a:spAutoFit/>
          </a:bodyPr>
          <a:lstStyle/>
          <a:p>
            <a:pPr>
              <a:lnSpc>
                <a:spcPct val="95000"/>
              </a:lnSpc>
            </a:pPr>
            <a:r>
              <a:rPr lang="en-US" altLang="zh-CN" sz="4400" b="1" dirty="0">
                <a:latin typeface="Arial" panose="020B0604020202020204" pitchFamily="34" charset="0"/>
              </a:rPr>
              <a:t>       </a:t>
            </a:r>
            <a:r>
              <a:rPr lang="zh-CN" altLang="en-US" sz="4400" b="1" dirty="0">
                <a:latin typeface="Arial" panose="020B0604020202020204" pitchFamily="34" charset="0"/>
              </a:rPr>
              <a:t>如果考生过多为小郝辩护，尤其是“力挺”“喝彩”“点赞”，强词夺理，盛气凌人，可能会给阅卷老师造成心理不适，尤其是，如今的班主任老师工作强度大，面临各种压力，加之邵东、沅江发生的学生杀死老师的案件，以及师道尊严被践踏。所以，更应该理性、慎重为小郝辩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74146">
                                            <p:txEl>
                                              <p:pRg st="0" end="0"/>
                                            </p:txEl>
                                          </p:spTgt>
                                        </p:tgtEl>
                                        <p:attrNameLst>
                                          <p:attrName>style.visibility</p:attrName>
                                        </p:attrNameLst>
                                      </p:cBhvr>
                                      <p:to>
                                        <p:strVal val="visible"/>
                                      </p:to>
                                    </p:set>
                                    <p:anim calcmode="lin" valueType="num">
                                      <p:cBhvr>
                                        <p:cTn id="7" dur="500" fill="hold"/>
                                        <p:tgtEl>
                                          <p:spTgt spid="77414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7414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414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Text Box 2"/>
          <p:cNvSpPr txBox="1"/>
          <p:nvPr/>
        </p:nvSpPr>
        <p:spPr>
          <a:xfrm>
            <a:off x="107950" y="44450"/>
            <a:ext cx="8964613" cy="5821363"/>
          </a:xfrm>
          <a:prstGeom prst="rect">
            <a:avLst/>
          </a:prstGeom>
          <a:noFill/>
          <a:ln w="9525">
            <a:noFill/>
          </a:ln>
        </p:spPr>
        <p:txBody>
          <a:bodyPr>
            <a:spAutoFit/>
          </a:bodyPr>
          <a:lstStyle/>
          <a:p>
            <a:pPr>
              <a:lnSpc>
                <a:spcPct val="95000"/>
              </a:lnSpc>
            </a:pPr>
            <a:r>
              <a:rPr lang="zh-CN" altLang="en-US" sz="4400" b="1" dirty="0">
                <a:latin typeface="Arial" panose="020B0604020202020204" pitchFamily="34" charset="0"/>
              </a:rPr>
              <a:t>补充知识</a:t>
            </a:r>
          </a:p>
          <a:p>
            <a:pPr>
              <a:lnSpc>
                <a:spcPct val="95000"/>
              </a:lnSpc>
            </a:pPr>
            <a:r>
              <a:rPr lang="zh-CN" altLang="en-US" sz="4400" b="1" dirty="0">
                <a:latin typeface="Arial" panose="020B0604020202020204" pitchFamily="34" charset="0"/>
              </a:rPr>
              <a:t>       大学“导师制”是双向选择的。不同于中学的师生关系，它给大学生和导师都提供了更广阔的选择空间。孙教授与小郝断绝师生关系后，小郝有选择其他导师的权利。断交，仅仅是个人交往的私人层面，不涉及剥夺学生受教育权的层面，即不等于开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53634">
                                            <p:txEl>
                                              <p:pRg st="0" end="0"/>
                                            </p:txEl>
                                          </p:spTgt>
                                        </p:tgtEl>
                                        <p:attrNameLst>
                                          <p:attrName>style.visibility</p:attrName>
                                        </p:attrNameLst>
                                      </p:cBhvr>
                                      <p:to>
                                        <p:strVal val="visible"/>
                                      </p:to>
                                    </p:set>
                                    <p:anim calcmode="lin" valueType="num">
                                      <p:cBhvr>
                                        <p:cTn id="7" dur="500" fill="hold"/>
                                        <p:tgtEl>
                                          <p:spTgt spid="45363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363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53634">
                                            <p:txEl>
                                              <p:pRg st="1" end="1"/>
                                            </p:txEl>
                                          </p:spTgt>
                                        </p:tgtEl>
                                        <p:attrNameLst>
                                          <p:attrName>style.visibility</p:attrName>
                                        </p:attrNameLst>
                                      </p:cBhvr>
                                      <p:to>
                                        <p:strVal val="visible"/>
                                      </p:to>
                                    </p:set>
                                    <p:anim calcmode="lin" valueType="num">
                                      <p:cBhvr>
                                        <p:cTn id="13" dur="500" fill="hold"/>
                                        <p:tgtEl>
                                          <p:spTgt spid="45363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53634">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WordArt 2"/>
          <p:cNvSpPr>
            <a:spLocks noTextEdit="1"/>
          </p:cNvSpPr>
          <p:nvPr/>
        </p:nvSpPr>
        <p:spPr>
          <a:xfrm>
            <a:off x="1619250" y="24923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checkerboard(across)">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59394" name="Text Box 6"/>
          <p:cNvSpPr txBox="1"/>
          <p:nvPr/>
        </p:nvSpPr>
        <p:spPr>
          <a:xfrm>
            <a:off x="323850" y="115888"/>
            <a:ext cx="8820150" cy="6134100"/>
          </a:xfrm>
          <a:prstGeom prst="rect">
            <a:avLst/>
          </a:prstGeom>
          <a:noFill/>
          <a:ln w="9525">
            <a:noFill/>
          </a:ln>
        </p:spPr>
        <p:txBody>
          <a:bodyPr>
            <a:spAutoFit/>
          </a:bodyPr>
          <a:lstStyle/>
          <a:p>
            <a:r>
              <a:rPr lang="zh-CN" altLang="en-US" sz="3600" b="1" dirty="0">
                <a:solidFill>
                  <a:schemeClr val="bg1"/>
                </a:solidFill>
                <a:latin typeface="Arial" panose="020B0604020202020204" pitchFamily="34" charset="0"/>
              </a:rPr>
              <a:t>百行礼为上</a:t>
            </a:r>
          </a:p>
          <a:p>
            <a:r>
              <a:rPr lang="zh-CN" altLang="en-US" sz="3600" b="1" dirty="0">
                <a:solidFill>
                  <a:schemeClr val="bg1"/>
                </a:solidFill>
                <a:latin typeface="Arial" panose="020B0604020202020204" pitchFamily="34" charset="0"/>
              </a:rPr>
              <a:t>做人，莫先乎尊重</a:t>
            </a:r>
          </a:p>
          <a:p>
            <a:r>
              <a:rPr lang="zh-CN" altLang="en-US" sz="3600" b="1" dirty="0">
                <a:solidFill>
                  <a:schemeClr val="bg1"/>
                </a:solidFill>
                <a:latin typeface="Arial" panose="020B0604020202020204" pitchFamily="34" charset="0"/>
              </a:rPr>
              <a:t>做学问，先做人</a:t>
            </a:r>
          </a:p>
          <a:p>
            <a:r>
              <a:rPr lang="zh-CN" altLang="en-US" sz="3600" dirty="0">
                <a:solidFill>
                  <a:schemeClr val="bg1"/>
                </a:solidFill>
                <a:latin typeface="Arial" panose="020B0604020202020204" pitchFamily="34" charset="0"/>
              </a:rPr>
              <a:t>告网友书</a:t>
            </a:r>
          </a:p>
          <a:p>
            <a:r>
              <a:rPr lang="zh-CN" altLang="en-US" sz="3600" b="1" dirty="0">
                <a:solidFill>
                  <a:schemeClr val="bg1"/>
                </a:solidFill>
                <a:latin typeface="Arial" panose="020B0604020202020204" pitchFamily="34" charset="0"/>
              </a:rPr>
              <a:t>自我辩驳书</a:t>
            </a:r>
          </a:p>
          <a:p>
            <a:r>
              <a:rPr lang="zh-CN" altLang="en-US" sz="3600" b="1" dirty="0">
                <a:solidFill>
                  <a:schemeClr val="bg1"/>
                </a:solidFill>
                <a:latin typeface="Arial" panose="020B0604020202020204" pitchFamily="34" charset="0"/>
              </a:rPr>
              <a:t>我的自白书</a:t>
            </a:r>
          </a:p>
          <a:p>
            <a:r>
              <a:rPr lang="zh-CN" altLang="en-US" sz="3600" b="1" dirty="0">
                <a:solidFill>
                  <a:schemeClr val="bg1"/>
                </a:solidFill>
                <a:latin typeface="Arial" panose="020B0604020202020204" pitchFamily="34" charset="0"/>
              </a:rPr>
              <a:t>我力挺孙教授</a:t>
            </a:r>
          </a:p>
          <a:p>
            <a:r>
              <a:rPr lang="zh-CN" altLang="en-US" sz="3600" b="1" dirty="0">
                <a:solidFill>
                  <a:schemeClr val="bg1"/>
                </a:solidFill>
                <a:latin typeface="Arial" panose="020B0604020202020204" pitchFamily="34" charset="0"/>
              </a:rPr>
              <a:t>我来为小郝做点申辩</a:t>
            </a:r>
          </a:p>
          <a:p>
            <a:r>
              <a:rPr lang="zh-CN" altLang="en-US" sz="3600" b="1" dirty="0">
                <a:solidFill>
                  <a:schemeClr val="bg1"/>
                </a:solidFill>
                <a:latin typeface="Arial" panose="020B0604020202020204" pitchFamily="34" charset="0"/>
              </a:rPr>
              <a:t>教育不可无包容</a:t>
            </a:r>
          </a:p>
          <a:p>
            <a:r>
              <a:rPr lang="zh-CN" altLang="en-US" sz="3600" b="1" dirty="0">
                <a:solidFill>
                  <a:schemeClr val="bg1"/>
                </a:solidFill>
                <a:latin typeface="Arial" panose="020B0604020202020204" pitchFamily="34" charset="0"/>
              </a:rPr>
              <a:t>品学兼优，方为人才</a:t>
            </a:r>
          </a:p>
          <a:p>
            <a:r>
              <a:rPr lang="zh-CN" altLang="en-US" sz="3600" b="1" dirty="0">
                <a:solidFill>
                  <a:schemeClr val="bg1"/>
                </a:solidFill>
                <a:latin typeface="Arial" panose="020B0604020202020204" pitchFamily="34" charset="0"/>
              </a:rPr>
              <a:t>让教育如春风拂面（</a:t>
            </a:r>
            <a:r>
              <a:rPr lang="en-US" altLang="zh-CN" sz="3600" b="1" dirty="0">
                <a:solidFill>
                  <a:schemeClr val="bg1"/>
                </a:solidFill>
                <a:latin typeface="Arial" panose="020B0604020202020204" pitchFamily="34" charset="0"/>
              </a:rPr>
              <a:t>56</a:t>
            </a:r>
            <a:r>
              <a:rPr lang="zh-CN" altLang="en-US" sz="3600" b="1" dirty="0">
                <a:solidFill>
                  <a:schemeClr val="bg1"/>
                </a:solidFill>
                <a:latin typeface="Arial" panose="020B0604020202020204" pitchFamily="34" charset="0"/>
              </a:rPr>
              <a:t>）</a:t>
            </a:r>
          </a:p>
        </p:txBody>
      </p:sp>
      <p:sp>
        <p:nvSpPr>
          <p:cNvPr id="59395" name="Text Box 7"/>
          <p:cNvSpPr txBox="1"/>
          <p:nvPr/>
        </p:nvSpPr>
        <p:spPr>
          <a:xfrm>
            <a:off x="5033963" y="260350"/>
            <a:ext cx="4110037" cy="3505200"/>
          </a:xfrm>
          <a:prstGeom prst="rect">
            <a:avLst/>
          </a:prstGeom>
          <a:noFill/>
          <a:ln w="9525">
            <a:noFill/>
          </a:ln>
        </p:spPr>
        <p:txBody>
          <a:bodyPr wrap="none">
            <a:spAutoFit/>
          </a:bodyPr>
          <a:lstStyle/>
          <a:p>
            <a:r>
              <a:rPr lang="zh-CN" altLang="en-US" sz="3600" dirty="0">
                <a:solidFill>
                  <a:schemeClr val="bg1"/>
                </a:solidFill>
                <a:latin typeface="Arial" panose="020B0604020202020204" pitchFamily="34" charset="0"/>
              </a:rPr>
              <a:t>硕士者，硕德也</a:t>
            </a:r>
          </a:p>
          <a:p>
            <a:pPr>
              <a:buFont typeface="Arial" panose="020B0604020202020204" pitchFamily="34" charset="0"/>
              <a:buNone/>
            </a:pPr>
            <a:r>
              <a:rPr lang="zh-CN" altLang="en-US" sz="2800" b="1" dirty="0">
                <a:solidFill>
                  <a:srgbClr val="FFFFFF"/>
                </a:solidFill>
                <a:latin typeface="Arial" panose="020B0604020202020204" pitchFamily="34" charset="0"/>
              </a:rPr>
              <a:t>“学”“品”俱佳，方为硕士</a:t>
            </a:r>
          </a:p>
          <a:p>
            <a:pPr>
              <a:buFont typeface="Arial" panose="020B0604020202020204" pitchFamily="34" charset="0"/>
              <a:buNone/>
            </a:pPr>
            <a:r>
              <a:rPr lang="zh-CN" altLang="en-US" sz="3200" b="1" dirty="0">
                <a:solidFill>
                  <a:srgbClr val="FFFFFF"/>
                </a:solidFill>
                <a:latin typeface="Arial" panose="020B0604020202020204" pitchFamily="34" charset="0"/>
              </a:rPr>
              <a:t>事师之犹事父也</a:t>
            </a:r>
          </a:p>
          <a:p>
            <a:pPr>
              <a:buFont typeface="Arial" panose="020B0604020202020204" pitchFamily="34" charset="0"/>
              <a:buNone/>
            </a:pPr>
            <a:r>
              <a:rPr lang="zh-CN" altLang="en-US" sz="3200" b="1" dirty="0">
                <a:solidFill>
                  <a:srgbClr val="FFFFFF"/>
                </a:solidFill>
                <a:latin typeface="Arial" panose="020B0604020202020204" pitchFamily="34" charset="0"/>
              </a:rPr>
              <a:t>为学莫重于尊师</a:t>
            </a:r>
          </a:p>
          <a:p>
            <a:pPr>
              <a:buFont typeface="Arial" panose="020B0604020202020204" pitchFamily="34" charset="0"/>
              <a:buNone/>
            </a:pPr>
            <a:r>
              <a:rPr lang="zh-CN" altLang="en-US" sz="3200" b="1" dirty="0">
                <a:solidFill>
                  <a:srgbClr val="FFFFFF"/>
                </a:solidFill>
                <a:latin typeface="Arial" panose="020B0604020202020204" pitchFamily="34" charset="0"/>
              </a:rPr>
              <a:t>师道尊严今何在？</a:t>
            </a:r>
          </a:p>
          <a:p>
            <a:pPr>
              <a:buFont typeface="Arial" panose="020B0604020202020204" pitchFamily="34" charset="0"/>
              <a:buNone/>
            </a:pPr>
            <a:r>
              <a:rPr lang="zh-CN" altLang="en-US" sz="3200" b="1" dirty="0">
                <a:solidFill>
                  <a:srgbClr val="FFFFFF"/>
                </a:solidFill>
                <a:latin typeface="Arial" panose="020B0604020202020204" pitchFamily="34" charset="0"/>
              </a:rPr>
              <a:t>为学者，德为先</a:t>
            </a:r>
          </a:p>
          <a:p>
            <a:pPr>
              <a:buFont typeface="Arial" panose="020B0604020202020204" pitchFamily="34" charset="0"/>
              <a:buNone/>
            </a:pPr>
            <a:r>
              <a:rPr lang="zh-CN" altLang="en-US" sz="3200" b="1" dirty="0">
                <a:solidFill>
                  <a:srgbClr val="FFFFFF"/>
                </a:solidFill>
                <a:latin typeface="Arial" panose="020B0604020202020204" pitchFamily="34" charset="0"/>
              </a:rPr>
              <a:t>孙教授，何错之有？</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WordArt 2"/>
          <p:cNvSpPr>
            <a:spLocks noTextEdit="1"/>
          </p:cNvSpPr>
          <p:nvPr/>
        </p:nvSpPr>
        <p:spPr>
          <a:xfrm>
            <a:off x="1619250" y="24923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开篇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checkerboard(across)">
                                      <p:cBhvr>
                                        <p:cTn id="7"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69026" name="Text Box 2"/>
          <p:cNvSpPr txBox="1"/>
          <p:nvPr/>
        </p:nvSpPr>
        <p:spPr>
          <a:xfrm>
            <a:off x="0" y="0"/>
            <a:ext cx="9144000" cy="3275013"/>
          </a:xfrm>
          <a:prstGeom prst="rect">
            <a:avLst/>
          </a:prstGeom>
          <a:noFill/>
          <a:ln w="9525">
            <a:noFill/>
          </a:ln>
        </p:spPr>
        <p:txBody>
          <a:bodyPr>
            <a:spAutoFit/>
          </a:bodyPr>
          <a:lstStyle/>
          <a:p>
            <a:pPr>
              <a:lnSpc>
                <a:spcPct val="95000"/>
              </a:lnSpc>
            </a:pPr>
            <a:r>
              <a:rPr lang="zh-CN" altLang="en-US" sz="4400" b="1" dirty="0">
                <a:solidFill>
                  <a:schemeClr val="bg1"/>
                </a:solidFill>
                <a:latin typeface="黑体" panose="02010609060101010101" pitchFamily="49" charset="-122"/>
                <a:ea typeface="黑体" panose="02010609060101010101" pitchFamily="49" charset="-122"/>
              </a:rPr>
              <a:t>教师开篇示例</a:t>
            </a:r>
          </a:p>
          <a:p>
            <a:pPr>
              <a:lnSpc>
                <a:spcPct val="95000"/>
              </a:lnSpc>
            </a:pPr>
            <a:endParaRPr lang="zh-CN" altLang="en-US" sz="4400" b="1" dirty="0">
              <a:solidFill>
                <a:schemeClr val="bg1"/>
              </a:solidFill>
              <a:latin typeface="黑体" panose="02010609060101010101" pitchFamily="49" charset="-122"/>
              <a:ea typeface="黑体" panose="02010609060101010101" pitchFamily="49" charset="-122"/>
            </a:endParaRPr>
          </a:p>
          <a:p>
            <a:pPr>
              <a:lnSpc>
                <a:spcPct val="95000"/>
              </a:lnSpc>
            </a:pPr>
            <a:r>
              <a:rPr lang="zh-CN" altLang="en-US" sz="4400" b="1" dirty="0">
                <a:solidFill>
                  <a:schemeClr val="bg1"/>
                </a:solidFill>
                <a:latin typeface="黑体" panose="02010609060101010101" pitchFamily="49" charset="-122"/>
                <a:ea typeface="黑体" panose="02010609060101010101" pitchFamily="49" charset="-122"/>
              </a:rPr>
              <a:t>    学生出言不逊，刻薄嘲讽师长。其导师欲与其断绝关系，合情合理合法，何错之有？</a:t>
            </a:r>
          </a:p>
        </p:txBody>
      </p:sp>
      <p:sp>
        <p:nvSpPr>
          <p:cNvPr id="769027" name="Text Box 3"/>
          <p:cNvSpPr txBox="1"/>
          <p:nvPr/>
        </p:nvSpPr>
        <p:spPr>
          <a:xfrm>
            <a:off x="0" y="3833813"/>
            <a:ext cx="9144000" cy="2001837"/>
          </a:xfrm>
          <a:prstGeom prst="rect">
            <a:avLst/>
          </a:prstGeom>
          <a:noFill/>
          <a:ln w="9525">
            <a:noFill/>
          </a:ln>
        </p:spPr>
        <p:txBody>
          <a:bodyPr>
            <a:spAutoFit/>
          </a:bodyPr>
          <a:lstStyle/>
          <a:p>
            <a:pPr>
              <a:lnSpc>
                <a:spcPct val="95000"/>
              </a:lnSpc>
            </a:pPr>
            <a:r>
              <a:rPr lang="en-US" altLang="zh-CN" sz="4400" b="1" dirty="0">
                <a:solidFill>
                  <a:schemeClr val="bg1"/>
                </a:solidFill>
                <a:latin typeface="黑体" panose="02010609060101010101" pitchFamily="49" charset="-122"/>
                <a:ea typeface="黑体" panose="02010609060101010101" pitchFamily="49" charset="-122"/>
              </a:rPr>
              <a:t>    </a:t>
            </a:r>
            <a:r>
              <a:rPr lang="zh-CN" altLang="en-US" sz="4400" b="1" dirty="0">
                <a:solidFill>
                  <a:schemeClr val="bg1"/>
                </a:solidFill>
                <a:latin typeface="黑体" panose="02010609060101010101" pitchFamily="49" charset="-122"/>
                <a:ea typeface="黑体" panose="02010609060101010101" pitchFamily="49" charset="-122"/>
              </a:rPr>
              <a:t>年轻学子嘲讽老师，用语刻薄，着实不该！但细想之下，也无可厚非。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69026">
                                            <p:txEl>
                                              <p:pRg st="0" end="0"/>
                                            </p:txEl>
                                          </p:spTgt>
                                        </p:tgtEl>
                                        <p:attrNameLst>
                                          <p:attrName>style.visibility</p:attrName>
                                        </p:attrNameLst>
                                      </p:cBhvr>
                                      <p:to>
                                        <p:strVal val="visible"/>
                                      </p:to>
                                    </p:set>
                                    <p:animEffect transition="in" filter="wedge">
                                      <p:cBhvr>
                                        <p:cTn id="7" dur="2000"/>
                                        <p:tgtEl>
                                          <p:spTgt spid="7690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69026">
                                            <p:txEl>
                                              <p:pRg st="2" end="2"/>
                                            </p:txEl>
                                          </p:spTgt>
                                        </p:tgtEl>
                                        <p:attrNameLst>
                                          <p:attrName>style.visibility</p:attrName>
                                        </p:attrNameLst>
                                      </p:cBhvr>
                                      <p:to>
                                        <p:strVal val="visible"/>
                                      </p:to>
                                    </p:set>
                                    <p:animEffect transition="in" filter="wedge">
                                      <p:cBhvr>
                                        <p:cTn id="12" dur="2000"/>
                                        <p:tgtEl>
                                          <p:spTgt spid="76902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69027">
                                            <p:txEl>
                                              <p:pRg st="0" end="0"/>
                                            </p:txEl>
                                          </p:spTgt>
                                        </p:tgtEl>
                                        <p:attrNameLst>
                                          <p:attrName>style.visibility</p:attrName>
                                        </p:attrNameLst>
                                      </p:cBhvr>
                                      <p:to>
                                        <p:strVal val="visible"/>
                                      </p:to>
                                    </p:set>
                                    <p:animEffect transition="in" filter="wedge">
                                      <p:cBhvr>
                                        <p:cTn id="17" dur="2000"/>
                                        <p:tgtEl>
                                          <p:spTgt spid="7690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9026" grpId="0" build="p"/>
      <p:bldP spid="769027"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15778" name="Text Box 2"/>
          <p:cNvSpPr txBox="1"/>
          <p:nvPr/>
        </p:nvSpPr>
        <p:spPr>
          <a:xfrm>
            <a:off x="0" y="0"/>
            <a:ext cx="9144000" cy="3275013"/>
          </a:xfrm>
          <a:prstGeom prst="rect">
            <a:avLst/>
          </a:prstGeom>
          <a:noFill/>
          <a:ln w="9525">
            <a:noFill/>
          </a:ln>
        </p:spPr>
        <p:txBody>
          <a:bodyPr>
            <a:spAutoFit/>
          </a:bodyPr>
          <a:lstStyle/>
          <a:p>
            <a:pPr>
              <a:lnSpc>
                <a:spcPct val="95000"/>
              </a:lnSpc>
            </a:pPr>
            <a:r>
              <a:rPr lang="en-US" altLang="zh-CN" sz="4400" b="1" dirty="0">
                <a:solidFill>
                  <a:schemeClr val="bg1"/>
                </a:solidFill>
                <a:latin typeface="黑体" panose="02010609060101010101" pitchFamily="49" charset="-122"/>
                <a:ea typeface="黑体" panose="02010609060101010101" pitchFamily="49" charset="-122"/>
              </a:rPr>
              <a:t>    </a:t>
            </a:r>
            <a:r>
              <a:rPr lang="zh-CN" altLang="en-US" sz="4400" b="1" dirty="0">
                <a:solidFill>
                  <a:schemeClr val="bg1"/>
                </a:solidFill>
                <a:latin typeface="黑体" panose="02010609060101010101" pitchFamily="49" charset="-122"/>
                <a:ea typeface="黑体" panose="02010609060101010101" pitchFamily="49" charset="-122"/>
              </a:rPr>
              <a:t>万万没想到，</a:t>
            </a:r>
            <a:r>
              <a:rPr lang="zh-CN" altLang="en-US" sz="4400" b="1" dirty="0">
                <a:solidFill>
                  <a:srgbClr val="66FFCC"/>
                </a:solidFill>
                <a:latin typeface="黑体" panose="02010609060101010101" pitchFamily="49" charset="-122"/>
                <a:ea typeface="黑体" panose="02010609060101010101" pitchFamily="49" charset="-122"/>
              </a:rPr>
              <a:t>我</a:t>
            </a:r>
            <a:r>
              <a:rPr lang="zh-CN" altLang="en-US" sz="4400" b="1" dirty="0">
                <a:solidFill>
                  <a:schemeClr val="bg1"/>
                </a:solidFill>
                <a:latin typeface="黑体" panose="02010609060101010101" pitchFamily="49" charset="-122"/>
                <a:ea typeface="黑体" panose="02010609060101010101" pitchFamily="49" charset="-122"/>
              </a:rPr>
              <a:t>的一篇读后感，引发如此多的争议、质疑。我颇有些难以招架，疲于应对。我的心情很复杂：愧疚，反思，困惑，茫然</a:t>
            </a:r>
            <a:r>
              <a:rPr lang="en-US" altLang="zh-CN" sz="4400" b="1" dirty="0">
                <a:solidFill>
                  <a:schemeClr val="bg1"/>
                </a:solidFill>
                <a:latin typeface="Arial" panose="020B0604020202020204" pitchFamily="34" charset="0"/>
                <a:ea typeface="黑体" panose="02010609060101010101" pitchFamily="49" charset="-122"/>
              </a:rPr>
              <a:t>……</a:t>
            </a:r>
            <a:endParaRPr lang="en-US" altLang="zh-CN" sz="4400" b="1" dirty="0">
              <a:solidFill>
                <a:schemeClr val="bg1"/>
              </a:solidFill>
              <a:latin typeface="黑体" panose="02010609060101010101" pitchFamily="49" charset="-122"/>
              <a:ea typeface="黑体" panose="02010609060101010101" pitchFamily="49" charset="-122"/>
            </a:endParaRPr>
          </a:p>
        </p:txBody>
      </p:sp>
      <p:sp>
        <p:nvSpPr>
          <p:cNvPr id="715779" name="Text Box 3"/>
          <p:cNvSpPr txBox="1"/>
          <p:nvPr/>
        </p:nvSpPr>
        <p:spPr>
          <a:xfrm>
            <a:off x="0" y="3429000"/>
            <a:ext cx="9144000" cy="3275013"/>
          </a:xfrm>
          <a:prstGeom prst="rect">
            <a:avLst/>
          </a:prstGeom>
          <a:noFill/>
          <a:ln w="9525">
            <a:noFill/>
          </a:ln>
        </p:spPr>
        <p:txBody>
          <a:bodyPr>
            <a:spAutoFit/>
          </a:bodyPr>
          <a:lstStyle/>
          <a:p>
            <a:pPr>
              <a:lnSpc>
                <a:spcPct val="95000"/>
              </a:lnSpc>
            </a:pPr>
            <a:r>
              <a:rPr lang="en-US" altLang="zh-CN" sz="4400" b="1" dirty="0">
                <a:solidFill>
                  <a:schemeClr val="bg1"/>
                </a:solidFill>
                <a:latin typeface="黑体" panose="02010609060101010101" pitchFamily="49" charset="-122"/>
                <a:ea typeface="黑体" panose="02010609060101010101" pitchFamily="49" charset="-122"/>
              </a:rPr>
              <a:t>    </a:t>
            </a:r>
            <a:r>
              <a:rPr lang="zh-CN" altLang="en-US" sz="4400" b="1" dirty="0">
                <a:solidFill>
                  <a:schemeClr val="bg1"/>
                </a:solidFill>
                <a:latin typeface="黑体" panose="02010609060101010101" pitchFamily="49" charset="-122"/>
                <a:ea typeface="黑体" panose="02010609060101010101" pitchFamily="49" charset="-122"/>
              </a:rPr>
              <a:t>古人云：一失足成千古恨。而对于我来说，是一</a:t>
            </a:r>
            <a:r>
              <a:rPr lang="zh-CN" altLang="en-US" sz="4400" b="1" dirty="0">
                <a:solidFill>
                  <a:schemeClr val="bg1"/>
                </a:solidFill>
                <a:latin typeface="Arial" panose="020B0604020202020204" pitchFamily="34" charset="0"/>
                <a:ea typeface="黑体" panose="02010609060101010101" pitchFamily="49" charset="-122"/>
              </a:rPr>
              <a:t>“</a:t>
            </a:r>
            <a:r>
              <a:rPr lang="zh-CN" altLang="en-US" sz="4400" b="1" dirty="0">
                <a:solidFill>
                  <a:schemeClr val="bg1"/>
                </a:solidFill>
                <a:latin typeface="黑体" panose="02010609060101010101" pitchFamily="49" charset="-122"/>
                <a:ea typeface="黑体" panose="02010609060101010101" pitchFamily="49" charset="-122"/>
              </a:rPr>
              <a:t>失言</a:t>
            </a:r>
            <a:r>
              <a:rPr lang="zh-CN" altLang="en-US" sz="4400" b="1" dirty="0">
                <a:solidFill>
                  <a:schemeClr val="bg1"/>
                </a:solidFill>
                <a:latin typeface="Arial" panose="020B0604020202020204" pitchFamily="34" charset="0"/>
                <a:ea typeface="黑体" panose="02010609060101010101" pitchFamily="49" charset="-122"/>
              </a:rPr>
              <a:t>”</a:t>
            </a:r>
            <a:r>
              <a:rPr lang="zh-CN" altLang="en-US" sz="4400" b="1" dirty="0">
                <a:solidFill>
                  <a:schemeClr val="bg1"/>
                </a:solidFill>
                <a:latin typeface="黑体" panose="02010609060101010101" pitchFamily="49" charset="-122"/>
                <a:ea typeface="黑体" panose="02010609060101010101" pitchFamily="49" charset="-122"/>
              </a:rPr>
              <a:t>成千古恨。前一阵，</a:t>
            </a:r>
            <a:r>
              <a:rPr lang="zh-CN" altLang="en-US" sz="4400" b="1" dirty="0">
                <a:solidFill>
                  <a:srgbClr val="66FFCC"/>
                </a:solidFill>
                <a:latin typeface="黑体" panose="02010609060101010101" pitchFamily="49" charset="-122"/>
                <a:ea typeface="黑体" panose="02010609060101010101" pitchFamily="49" charset="-122"/>
              </a:rPr>
              <a:t>我</a:t>
            </a:r>
            <a:r>
              <a:rPr lang="zh-CN" altLang="en-US" sz="4400" b="1" dirty="0">
                <a:solidFill>
                  <a:schemeClr val="bg1"/>
                </a:solidFill>
                <a:latin typeface="黑体" panose="02010609060101010101" pitchFamily="49" charset="-122"/>
                <a:ea typeface="黑体" panose="02010609060101010101" pitchFamily="49" charset="-122"/>
              </a:rPr>
              <a:t>发表读后感，嘲讽老师，用词刻薄。回想起来，着实不该！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15778">
                                            <p:txEl>
                                              <p:pRg st="0" end="0"/>
                                            </p:txEl>
                                          </p:spTgt>
                                        </p:tgtEl>
                                        <p:attrNameLst>
                                          <p:attrName>style.visibility</p:attrName>
                                        </p:attrNameLst>
                                      </p:cBhvr>
                                      <p:to>
                                        <p:strVal val="visible"/>
                                      </p:to>
                                    </p:set>
                                    <p:animEffect transition="in" filter="wedge">
                                      <p:cBhvr>
                                        <p:cTn id="7" dur="2000"/>
                                        <p:tgtEl>
                                          <p:spTgt spid="7157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15779">
                                            <p:txEl>
                                              <p:pRg st="0" end="0"/>
                                            </p:txEl>
                                          </p:spTgt>
                                        </p:tgtEl>
                                        <p:attrNameLst>
                                          <p:attrName>style.visibility</p:attrName>
                                        </p:attrNameLst>
                                      </p:cBhvr>
                                      <p:to>
                                        <p:strVal val="visible"/>
                                      </p:to>
                                    </p:set>
                                    <p:animEffect transition="in" filter="wedge">
                                      <p:cBhvr>
                                        <p:cTn id="12" dur="2000"/>
                                        <p:tgtEl>
                                          <p:spTgt spid="7157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5778" grpId="0" build="p"/>
      <p:bldP spid="715779"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22946" name="Text Box 2"/>
          <p:cNvSpPr txBox="1"/>
          <p:nvPr/>
        </p:nvSpPr>
        <p:spPr>
          <a:xfrm>
            <a:off x="0" y="0"/>
            <a:ext cx="9144000" cy="2989263"/>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日前，我宣布和小郝断绝师生关系。没想到，一石激起千层浪。</a:t>
            </a:r>
            <a:r>
              <a:rPr lang="zh-CN" altLang="en-US" sz="4000" b="1" dirty="0">
                <a:solidFill>
                  <a:srgbClr val="66FFCC"/>
                </a:solidFill>
                <a:latin typeface="黑体" panose="02010609060101010101" pitchFamily="49" charset="-122"/>
                <a:ea typeface="黑体" panose="02010609060101010101" pitchFamily="49" charset="-122"/>
              </a:rPr>
              <a:t>我</a:t>
            </a:r>
            <a:r>
              <a:rPr lang="zh-CN" altLang="en-US" sz="4000" b="1" dirty="0">
                <a:solidFill>
                  <a:schemeClr val="bg1"/>
                </a:solidFill>
                <a:latin typeface="黑体" panose="02010609060101010101" pitchFamily="49" charset="-122"/>
                <a:ea typeface="黑体" panose="02010609060101010101" pitchFamily="49" charset="-122"/>
              </a:rPr>
              <a:t>也被推到风口浪尖。</a:t>
            </a:r>
            <a:r>
              <a:rPr lang="zh-CN" altLang="en-US" sz="4000" b="1" dirty="0">
                <a:solidFill>
                  <a:srgbClr val="66FFCC"/>
                </a:solidFill>
                <a:latin typeface="黑体" panose="02010609060101010101" pitchFamily="49" charset="-122"/>
                <a:ea typeface="黑体" panose="02010609060101010101" pitchFamily="49" charset="-122"/>
              </a:rPr>
              <a:t>作为小郝的导师</a:t>
            </a:r>
            <a:r>
              <a:rPr lang="zh-CN" altLang="en-US" sz="4000" b="1" dirty="0">
                <a:solidFill>
                  <a:schemeClr val="bg1"/>
                </a:solidFill>
                <a:latin typeface="黑体" panose="02010609060101010101" pitchFamily="49" charset="-122"/>
                <a:ea typeface="黑体" panose="02010609060101010101" pitchFamily="49" charset="-122"/>
              </a:rPr>
              <a:t>，作为学者，作为当事人，我都有必要站出来，做点回应，以正视听。</a:t>
            </a:r>
          </a:p>
        </p:txBody>
      </p:sp>
      <p:sp>
        <p:nvSpPr>
          <p:cNvPr id="722947" name="Text Box 3"/>
          <p:cNvSpPr txBox="1"/>
          <p:nvPr/>
        </p:nvSpPr>
        <p:spPr>
          <a:xfrm>
            <a:off x="0" y="3644900"/>
            <a:ext cx="9144000" cy="2989263"/>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原本是枯坐灯前，专心学术。没想到，因宣布和学生小郝断绝关系，</a:t>
            </a:r>
            <a:r>
              <a:rPr lang="zh-CN" altLang="en-US" sz="4000" b="1" dirty="0">
                <a:solidFill>
                  <a:srgbClr val="66FFCC"/>
                </a:solidFill>
                <a:latin typeface="黑体" panose="02010609060101010101" pitchFamily="49" charset="-122"/>
                <a:ea typeface="黑体" panose="02010609060101010101" pitchFamily="49" charset="-122"/>
              </a:rPr>
              <a:t>我</a:t>
            </a:r>
            <a:r>
              <a:rPr lang="zh-CN" altLang="en-US" sz="4000" b="1" dirty="0">
                <a:solidFill>
                  <a:schemeClr val="bg1"/>
                </a:solidFill>
                <a:latin typeface="黑体" panose="02010609060101010101" pitchFamily="49" charset="-122"/>
                <a:ea typeface="黑体" panose="02010609060101010101" pitchFamily="49" charset="-122"/>
              </a:rPr>
              <a:t>被推向了舆论的风口浪尖。面对各种非议、质疑甚至攻讦，我不想再保持沉默，我有必要再此陈述拙见。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22946">
                                            <p:txEl>
                                              <p:pRg st="0" end="0"/>
                                            </p:txEl>
                                          </p:spTgt>
                                        </p:tgtEl>
                                        <p:attrNameLst>
                                          <p:attrName>style.visibility</p:attrName>
                                        </p:attrNameLst>
                                      </p:cBhvr>
                                      <p:to>
                                        <p:strVal val="visible"/>
                                      </p:to>
                                    </p:set>
                                    <p:animEffect transition="in" filter="wedge">
                                      <p:cBhvr>
                                        <p:cTn id="7" dur="2000"/>
                                        <p:tgtEl>
                                          <p:spTgt spid="7229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22947">
                                            <p:txEl>
                                              <p:pRg st="0" end="0"/>
                                            </p:txEl>
                                          </p:spTgt>
                                        </p:tgtEl>
                                        <p:attrNameLst>
                                          <p:attrName>style.visibility</p:attrName>
                                        </p:attrNameLst>
                                      </p:cBhvr>
                                      <p:to>
                                        <p:strVal val="visible"/>
                                      </p:to>
                                    </p:set>
                                    <p:animEffect transition="in" filter="wedge">
                                      <p:cBhvr>
                                        <p:cTn id="12" dur="2000"/>
                                        <p:tgtEl>
                                          <p:spTgt spid="7229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2946" grpId="0" build="p"/>
      <p:bldP spid="72294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p:nvPr/>
        </p:nvSpPr>
        <p:spPr>
          <a:xfrm>
            <a:off x="89535" y="473710"/>
            <a:ext cx="8964613" cy="5579110"/>
          </a:xfrm>
          <a:prstGeom prst="rect">
            <a:avLst/>
          </a:prstGeom>
          <a:noFill/>
          <a:ln w="9525">
            <a:noFill/>
          </a:ln>
        </p:spPr>
        <p:txBody>
          <a:bodyPr>
            <a:spAutoFit/>
          </a:bodyPr>
          <a:lstStyle/>
          <a:p>
            <a:pPr>
              <a:lnSpc>
                <a:spcPct val="95000"/>
              </a:lnSpc>
            </a:pPr>
            <a:r>
              <a:rPr lang="zh-CN" altLang="en-US" sz="3200" dirty="0">
                <a:latin typeface="Arial" panose="020B0604020202020204" pitchFamily="34" charset="0"/>
              </a:rPr>
              <a:t>原题回放</a:t>
            </a:r>
          </a:p>
          <a:p>
            <a:pPr>
              <a:lnSpc>
                <a:spcPct val="95000"/>
              </a:lnSpc>
            </a:pPr>
            <a:r>
              <a:rPr lang="en-US" altLang="zh-CN" sz="3200" dirty="0">
                <a:latin typeface="Arial" panose="020B0604020202020204" pitchFamily="34" charset="0"/>
              </a:rPr>
              <a:t>       </a:t>
            </a:r>
            <a:r>
              <a:rPr lang="zh-CN" altLang="en-US" sz="3200" dirty="0">
                <a:latin typeface="Arial" panose="020B0604020202020204" pitchFamily="34" charset="0"/>
              </a:rPr>
              <a:t>中国人民大学历史系硕士生小郝在阅读某本学术著作后，将读后感发表在微信朋友圈，其中言辞刻薄，对学界前辈阎步克和韩树峰等进行嘲讽；郝的导师、人大历史学院院长孙教授在网上发布公开信，称郝出言不逊，不尊重学术与师长，要与其断绝师生关系。</a:t>
            </a:r>
          </a:p>
          <a:p>
            <a:r>
              <a:rPr lang="zh-CN" altLang="en-US" sz="3200" dirty="0">
                <a:latin typeface="Arial" panose="020B0604020202020204" pitchFamily="34" charset="0"/>
              </a:rPr>
              <a:t>       </a:t>
            </a:r>
            <a:r>
              <a:rPr lang="zh-CN" altLang="en-US" sz="2800" b="1" u="sng" dirty="0">
                <a:latin typeface="Garamond" panose="02020404030301010803" pitchFamily="18" charset="0"/>
              </a:rPr>
              <a:t>他们的做法均遭到一些网友的非议，请任选一方，写一篇文章回应人们的非议</a:t>
            </a:r>
            <a:r>
              <a:rPr lang="zh-CN" altLang="en-US" sz="2800" b="1" dirty="0">
                <a:latin typeface="Garamond" panose="02020404030301010803" pitchFamily="18" charset="0"/>
              </a:rPr>
              <a:t>，表明你的态度，阐述你的看法。</a:t>
            </a:r>
          </a:p>
          <a:p>
            <a:r>
              <a:rPr lang="zh-CN" altLang="en-US" sz="2800" b="1" dirty="0">
                <a:latin typeface="Garamond" panose="02020404030301010803" pitchFamily="18" charset="0"/>
              </a:rPr>
              <a:t>        要求：综合材料内容和含意，选好角度，确定立意，自拟标题，完成写作任务。不少于</a:t>
            </a:r>
            <a:r>
              <a:rPr lang="en-US" altLang="zh-CN" sz="2800" b="1" dirty="0">
                <a:latin typeface="Garamond" panose="02020404030301010803" pitchFamily="18" charset="0"/>
              </a:rPr>
              <a:t>800</a:t>
            </a:r>
            <a:r>
              <a:rPr lang="zh-CN" altLang="en-US" sz="2800" b="1" dirty="0">
                <a:latin typeface="Garamond" panose="02020404030301010803" pitchFamily="18" charset="0"/>
              </a:rPr>
              <a:t>字。</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560130" name="Text Box 2"/>
          <p:cNvSpPr txBox="1"/>
          <p:nvPr/>
        </p:nvSpPr>
        <p:spPr>
          <a:xfrm>
            <a:off x="0" y="0"/>
            <a:ext cx="9144000" cy="3568700"/>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大学导师与学生的</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断交门</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，被炒得沸沸扬扬。双方有不乏拥护者，也会遭遇非议与质疑。</a:t>
            </a:r>
            <a:r>
              <a:rPr lang="zh-CN" altLang="en-US" sz="4000" b="1" dirty="0">
                <a:solidFill>
                  <a:srgbClr val="66FFCC"/>
                </a:solidFill>
                <a:latin typeface="黑体" panose="02010609060101010101" pitchFamily="49" charset="-122"/>
                <a:ea typeface="黑体" panose="02010609060101010101" pitchFamily="49" charset="-122"/>
              </a:rPr>
              <a:t>我觉得，孙教授的做法，合情合理合法</a:t>
            </a:r>
            <a:r>
              <a:rPr lang="zh-CN" altLang="en-US" sz="4000" b="1" dirty="0">
                <a:solidFill>
                  <a:schemeClr val="bg1"/>
                </a:solidFill>
                <a:latin typeface="黑体" panose="02010609060101010101" pitchFamily="49" charset="-122"/>
                <a:ea typeface="黑体" panose="02010609060101010101" pitchFamily="49" charset="-122"/>
              </a:rPr>
              <a:t>，我要在此力挺孙教授，虽然我们素昧平生，我不愿意看到是非颠倒，谬种流传。</a:t>
            </a:r>
          </a:p>
        </p:txBody>
      </p:sp>
      <p:sp>
        <p:nvSpPr>
          <p:cNvPr id="560131" name="Text Box 3"/>
          <p:cNvSpPr txBox="1"/>
          <p:nvPr/>
        </p:nvSpPr>
        <p:spPr>
          <a:xfrm>
            <a:off x="0" y="3616325"/>
            <a:ext cx="9144000" cy="3197225"/>
          </a:xfrm>
          <a:prstGeom prst="rect">
            <a:avLst/>
          </a:prstGeom>
          <a:noFill/>
          <a:ln w="9525">
            <a:noFill/>
          </a:ln>
        </p:spPr>
        <p:txBody>
          <a:bodyPr>
            <a:spAutoFit/>
          </a:bodyPr>
          <a:lstStyle/>
          <a:p>
            <a:pPr>
              <a:lnSpc>
                <a:spcPct val="8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大学导师与学生的</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断交门</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，被媒体报道，被网友关注。可谓是沸沸扬扬，众说纷纭。双方有不乏拥护者，也会遭遇非议与质疑。</a:t>
            </a:r>
            <a:r>
              <a:rPr lang="zh-CN" altLang="en-US" sz="4000" b="1" dirty="0">
                <a:solidFill>
                  <a:srgbClr val="66FFCC"/>
                </a:solidFill>
                <a:latin typeface="黑体" panose="02010609060101010101" pitchFamily="49" charset="-122"/>
                <a:ea typeface="黑体" panose="02010609060101010101" pitchFamily="49" charset="-122"/>
              </a:rPr>
              <a:t>作为一个年轻学子，我也想参与讨论，我要为小郝做点申辩，做点回应</a:t>
            </a:r>
            <a:r>
              <a:rPr lang="zh-CN" altLang="en-US" sz="4000" b="1" dirty="0">
                <a:solidFill>
                  <a:schemeClr val="bg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60130">
                                            <p:txEl>
                                              <p:pRg st="0" end="0"/>
                                            </p:txEl>
                                          </p:spTgt>
                                        </p:tgtEl>
                                        <p:attrNameLst>
                                          <p:attrName>style.visibility</p:attrName>
                                        </p:attrNameLst>
                                      </p:cBhvr>
                                      <p:to>
                                        <p:strVal val="visible"/>
                                      </p:to>
                                    </p:set>
                                    <p:animEffect transition="in" filter="wedge">
                                      <p:cBhvr>
                                        <p:cTn id="7" dur="2000"/>
                                        <p:tgtEl>
                                          <p:spTgt spid="5601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60131">
                                            <p:txEl>
                                              <p:pRg st="0" end="0"/>
                                            </p:txEl>
                                          </p:spTgt>
                                        </p:tgtEl>
                                        <p:attrNameLst>
                                          <p:attrName>style.visibility</p:attrName>
                                        </p:attrNameLst>
                                      </p:cBhvr>
                                      <p:to>
                                        <p:strVal val="visible"/>
                                      </p:to>
                                    </p:set>
                                    <p:animEffect transition="in" filter="wedge">
                                      <p:cBhvr>
                                        <p:cTn id="12" dur="2000"/>
                                        <p:tgtEl>
                                          <p:spTgt spid="5601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0" grpId="0" build="p"/>
      <p:bldP spid="560131"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19874" name="Text Box 2"/>
          <p:cNvSpPr txBox="1"/>
          <p:nvPr/>
        </p:nvSpPr>
        <p:spPr>
          <a:xfrm>
            <a:off x="0" y="0"/>
            <a:ext cx="9144000" cy="2409825"/>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师生断交门，引发众说纷纭。有人声援小郝，有人力挺孙教授。如要我站个队，我选择声援孙教授，他的做法</a:t>
            </a:r>
            <a:r>
              <a:rPr lang="zh-CN" altLang="en-US" sz="4000" b="1" dirty="0">
                <a:solidFill>
                  <a:srgbClr val="66FFCC"/>
                </a:solidFill>
                <a:latin typeface="黑体" panose="02010609060101010101" pitchFamily="49" charset="-122"/>
                <a:ea typeface="黑体" panose="02010609060101010101" pitchFamily="49" charset="-122"/>
              </a:rPr>
              <a:t>无可非议</a:t>
            </a:r>
            <a:r>
              <a:rPr lang="zh-CN" altLang="en-US" sz="4000" b="1" dirty="0">
                <a:solidFill>
                  <a:schemeClr val="bg1"/>
                </a:solidFill>
                <a:latin typeface="黑体" panose="02010609060101010101" pitchFamily="49" charset="-122"/>
                <a:ea typeface="黑体" panose="02010609060101010101" pitchFamily="49" charset="-122"/>
              </a:rPr>
              <a:t>，合情合理。</a:t>
            </a:r>
          </a:p>
        </p:txBody>
      </p:sp>
      <p:sp>
        <p:nvSpPr>
          <p:cNvPr id="719875" name="Text Box 3"/>
          <p:cNvSpPr txBox="1"/>
          <p:nvPr/>
        </p:nvSpPr>
        <p:spPr>
          <a:xfrm>
            <a:off x="0" y="3644900"/>
            <a:ext cx="9144000" cy="2409825"/>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学生嘲讽师长，出言不逊；教授怒气冲天，恩断义绝。在价值多元的今天，自然都会面临非议。我觉得嘛，小郝的做法虽不值得倡导，但也</a:t>
            </a:r>
            <a:r>
              <a:rPr lang="zh-CN" altLang="en-US" sz="4000" b="1" dirty="0">
                <a:solidFill>
                  <a:srgbClr val="66FFCC"/>
                </a:solidFill>
                <a:latin typeface="黑体" panose="02010609060101010101" pitchFamily="49" charset="-122"/>
                <a:ea typeface="黑体" panose="02010609060101010101" pitchFamily="49" charset="-122"/>
              </a:rPr>
              <a:t>无可厚非</a:t>
            </a:r>
            <a:r>
              <a:rPr lang="zh-CN" altLang="en-US" sz="4000" b="1" dirty="0">
                <a:solidFill>
                  <a:schemeClr val="bg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19874">
                                            <p:txEl>
                                              <p:pRg st="0" end="0"/>
                                            </p:txEl>
                                          </p:spTgt>
                                        </p:tgtEl>
                                        <p:attrNameLst>
                                          <p:attrName>style.visibility</p:attrName>
                                        </p:attrNameLst>
                                      </p:cBhvr>
                                      <p:to>
                                        <p:strVal val="visible"/>
                                      </p:to>
                                    </p:set>
                                    <p:animEffect transition="in" filter="wedge">
                                      <p:cBhvr>
                                        <p:cTn id="7" dur="2000"/>
                                        <p:tgtEl>
                                          <p:spTgt spid="7198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19875">
                                            <p:txEl>
                                              <p:pRg st="0" end="0"/>
                                            </p:txEl>
                                          </p:spTgt>
                                        </p:tgtEl>
                                        <p:attrNameLst>
                                          <p:attrName>style.visibility</p:attrName>
                                        </p:attrNameLst>
                                      </p:cBhvr>
                                      <p:to>
                                        <p:strVal val="visible"/>
                                      </p:to>
                                    </p:set>
                                    <p:animEffect transition="in" filter="wedge">
                                      <p:cBhvr>
                                        <p:cTn id="12" dur="2000"/>
                                        <p:tgtEl>
                                          <p:spTgt spid="7198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874" grpId="0" build="p"/>
      <p:bldP spid="719875"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21922" name="Text Box 2"/>
          <p:cNvSpPr txBox="1"/>
          <p:nvPr/>
        </p:nvSpPr>
        <p:spPr>
          <a:xfrm>
            <a:off x="0" y="0"/>
            <a:ext cx="9144000" cy="2989263"/>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人大教授和学生断绝师生关系，已然成为热门话题。可以想见，舆论的矛头更多会指向作为晚辈的小郝。</a:t>
            </a:r>
            <a:r>
              <a:rPr lang="zh-CN" altLang="en-US" sz="4000" b="1" dirty="0">
                <a:solidFill>
                  <a:srgbClr val="66FFCC"/>
                </a:solidFill>
                <a:latin typeface="黑体" panose="02010609060101010101" pitchFamily="49" charset="-122"/>
                <a:ea typeface="黑体" panose="02010609060101010101" pitchFamily="49" charset="-122"/>
              </a:rPr>
              <a:t>请允许我为小郝做点辩护。</a:t>
            </a:r>
            <a:r>
              <a:rPr lang="zh-CN" altLang="en-US" sz="4000" b="1" dirty="0">
                <a:solidFill>
                  <a:schemeClr val="bg1"/>
                </a:solidFill>
                <a:latin typeface="黑体" panose="02010609060101010101" pitchFamily="49" charset="-122"/>
                <a:ea typeface="黑体" panose="02010609060101010101" pitchFamily="49" charset="-122"/>
              </a:rPr>
              <a:t>如有不妥，还望海涵。我姑妄言之，诸君姑妄听之。</a:t>
            </a:r>
          </a:p>
        </p:txBody>
      </p:sp>
      <p:sp>
        <p:nvSpPr>
          <p:cNvPr id="721924" name="Text Box 4"/>
          <p:cNvSpPr txBox="1"/>
          <p:nvPr/>
        </p:nvSpPr>
        <p:spPr>
          <a:xfrm>
            <a:off x="0" y="3500438"/>
            <a:ext cx="9144000" cy="2989262"/>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作为学生，出言不逊，嘲讽师长，自然会被扣上</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做学问先做人</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的帽子。今天，</a:t>
            </a:r>
            <a:r>
              <a:rPr lang="zh-CN" altLang="en-US" sz="4000" b="1" dirty="0">
                <a:solidFill>
                  <a:srgbClr val="66FFCC"/>
                </a:solidFill>
                <a:latin typeface="黑体" panose="02010609060101010101" pitchFamily="49" charset="-122"/>
                <a:ea typeface="黑体" panose="02010609060101010101" pitchFamily="49" charset="-122"/>
              </a:rPr>
              <a:t>我且来力排众议，为小郝说说话</a:t>
            </a:r>
            <a:r>
              <a:rPr lang="zh-CN" altLang="en-US" sz="4000" b="1" dirty="0">
                <a:solidFill>
                  <a:schemeClr val="bg1"/>
                </a:solidFill>
                <a:latin typeface="黑体" panose="02010609060101010101" pitchFamily="49" charset="-122"/>
                <a:ea typeface="黑体" panose="02010609060101010101" pitchFamily="49" charset="-122"/>
              </a:rPr>
              <a:t>。如果说错了，欢迎</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拍砖</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，但谢绝</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国骂</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21922">
                                            <p:txEl>
                                              <p:pRg st="0" end="0"/>
                                            </p:txEl>
                                          </p:spTgt>
                                        </p:tgtEl>
                                        <p:attrNameLst>
                                          <p:attrName>style.visibility</p:attrName>
                                        </p:attrNameLst>
                                      </p:cBhvr>
                                      <p:to>
                                        <p:strVal val="visible"/>
                                      </p:to>
                                    </p:set>
                                    <p:animEffect transition="in" filter="wedge">
                                      <p:cBhvr>
                                        <p:cTn id="7" dur="2000"/>
                                        <p:tgtEl>
                                          <p:spTgt spid="7219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21924">
                                            <p:txEl>
                                              <p:pRg st="0" end="0"/>
                                            </p:txEl>
                                          </p:spTgt>
                                        </p:tgtEl>
                                        <p:attrNameLst>
                                          <p:attrName>style.visibility</p:attrName>
                                        </p:attrNameLst>
                                      </p:cBhvr>
                                      <p:to>
                                        <p:strVal val="visible"/>
                                      </p:to>
                                    </p:set>
                                    <p:animEffect transition="in" filter="wedge">
                                      <p:cBhvr>
                                        <p:cTn id="12" dur="2000"/>
                                        <p:tgtEl>
                                          <p:spTgt spid="7219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1922" grpId="0" build="p"/>
      <p:bldP spid="721924"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23970" name="Text Box 2"/>
          <p:cNvSpPr txBox="1"/>
          <p:nvPr/>
        </p:nvSpPr>
        <p:spPr>
          <a:xfrm>
            <a:off x="0" y="0"/>
            <a:ext cx="9144000" cy="2989263"/>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身为教授，因为学生的几句嘲讽，就上纲上线，毅然决然和学生断绝关系，难免会被诟病为</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封建家长式教育</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。此时此刻，我们不宜做伸长了脖颈的</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看客</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，而应当站出来，</a:t>
            </a:r>
            <a:r>
              <a:rPr lang="zh-CN" altLang="en-US" sz="4000" b="1" dirty="0">
                <a:solidFill>
                  <a:srgbClr val="66FFCC"/>
                </a:solidFill>
                <a:latin typeface="黑体" panose="02010609060101010101" pitchFamily="49" charset="-122"/>
                <a:ea typeface="黑体" panose="02010609060101010101" pitchFamily="49" charset="-122"/>
              </a:rPr>
              <a:t>力挺下孙教授</a:t>
            </a:r>
            <a:r>
              <a:rPr lang="zh-CN" altLang="en-US" sz="4000" b="1" dirty="0">
                <a:solidFill>
                  <a:schemeClr val="bg1"/>
                </a:solidFill>
                <a:latin typeface="黑体" panose="02010609060101010101" pitchFamily="49" charset="-122"/>
                <a:ea typeface="黑体" panose="02010609060101010101" pitchFamily="49" charset="-122"/>
              </a:rPr>
              <a:t>。</a:t>
            </a:r>
          </a:p>
        </p:txBody>
      </p:sp>
      <p:sp>
        <p:nvSpPr>
          <p:cNvPr id="723971" name="Text Box 3"/>
          <p:cNvSpPr txBox="1"/>
          <p:nvPr/>
        </p:nvSpPr>
        <p:spPr>
          <a:xfrm>
            <a:off x="0" y="3500438"/>
            <a:ext cx="9144000" cy="3140075"/>
          </a:xfrm>
          <a:prstGeom prst="rect">
            <a:avLst/>
          </a:prstGeom>
          <a:noFill/>
          <a:ln w="9525">
            <a:noFill/>
          </a:ln>
        </p:spPr>
        <p:txBody>
          <a:bodyPr>
            <a:spAutoFit/>
          </a:bodyPr>
          <a:lstStyle/>
          <a:p>
            <a:r>
              <a:rPr lang="en-US" altLang="zh-CN" sz="4000" b="1" dirty="0">
                <a:solidFill>
                  <a:srgbClr val="FFFFFF"/>
                </a:solidFill>
                <a:latin typeface="Arial" panose="020B0604020202020204" pitchFamily="34" charset="0"/>
              </a:rPr>
              <a:t>       《</a:t>
            </a:r>
            <a:r>
              <a:rPr lang="zh-CN" altLang="en-US" sz="4000" b="1" dirty="0">
                <a:solidFill>
                  <a:srgbClr val="FFFFFF"/>
                </a:solidFill>
                <a:latin typeface="Arial" panose="020B0604020202020204" pitchFamily="34" charset="0"/>
              </a:rPr>
              <a:t>吕氏春秋</a:t>
            </a:r>
            <a:r>
              <a:rPr lang="en-US" altLang="zh-CN" sz="4000" b="1" dirty="0">
                <a:solidFill>
                  <a:srgbClr val="FFFFFF"/>
                </a:solidFill>
                <a:latin typeface="Arial" panose="020B0604020202020204" pitchFamily="34" charset="0"/>
              </a:rPr>
              <a:t>》</a:t>
            </a:r>
            <a:r>
              <a:rPr lang="zh-CN" altLang="en-US" sz="4000" b="1" dirty="0">
                <a:solidFill>
                  <a:srgbClr val="FFFFFF"/>
                </a:solidFill>
                <a:latin typeface="Arial" panose="020B0604020202020204" pitchFamily="34" charset="0"/>
              </a:rPr>
              <a:t>中说：“饮其流者怀其源， 学其成时念吾师。”尊师重道，人之美德，社会之风尚。从这个层面上看，小郝的做法很不应该。</a:t>
            </a:r>
            <a:r>
              <a:rPr lang="zh-CN" altLang="en-US" sz="4000" b="1" dirty="0">
                <a:solidFill>
                  <a:srgbClr val="66FFCC"/>
                </a:solidFill>
                <a:latin typeface="Arial" panose="020B0604020202020204" pitchFamily="34" charset="0"/>
              </a:rPr>
              <a:t>而孙教授的做法，无可非议</a:t>
            </a:r>
            <a:r>
              <a:rPr lang="zh-CN" altLang="en-US" sz="4000" b="1" dirty="0">
                <a:solidFill>
                  <a:srgbClr val="FFFFFF"/>
                </a:solidFill>
                <a:latin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23970">
                                            <p:txEl>
                                              <p:pRg st="0" end="0"/>
                                            </p:txEl>
                                          </p:spTgt>
                                        </p:tgtEl>
                                        <p:attrNameLst>
                                          <p:attrName>style.visibility</p:attrName>
                                        </p:attrNameLst>
                                      </p:cBhvr>
                                      <p:to>
                                        <p:strVal val="visible"/>
                                      </p:to>
                                    </p:set>
                                    <p:animEffect transition="in" filter="wedge">
                                      <p:cBhvr>
                                        <p:cTn id="7" dur="2000"/>
                                        <p:tgtEl>
                                          <p:spTgt spid="7239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23971">
                                            <p:txEl>
                                              <p:pRg st="0" end="0"/>
                                            </p:txEl>
                                          </p:spTgt>
                                        </p:tgtEl>
                                        <p:attrNameLst>
                                          <p:attrName>style.visibility</p:attrName>
                                        </p:attrNameLst>
                                      </p:cBhvr>
                                      <p:to>
                                        <p:strVal val="visible"/>
                                      </p:to>
                                    </p:set>
                                    <p:animEffect transition="in" filter="wedge">
                                      <p:cBhvr>
                                        <p:cTn id="12" dur="2000"/>
                                        <p:tgtEl>
                                          <p:spTgt spid="7239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0" grpId="0" build="p"/>
      <p:bldP spid="72397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WordArt 2"/>
          <p:cNvSpPr>
            <a:spLocks noTextEdit="1"/>
          </p:cNvSpPr>
          <p:nvPr/>
        </p:nvSpPr>
        <p:spPr>
          <a:xfrm>
            <a:off x="1619250" y="24923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语段、素材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checkerboard(across)">
                                      <p:cBhvr>
                                        <p:cTn id="7" dur="500"/>
                                        <p:tgtEl>
                                          <p:spTgt spid="88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232479672234"/>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90115" name="WordArt 3"/>
          <p:cNvSpPr>
            <a:spLocks noTextEdit="1"/>
          </p:cNvSpPr>
          <p:nvPr/>
        </p:nvSpPr>
        <p:spPr>
          <a:xfrm>
            <a:off x="395288" y="333375"/>
            <a:ext cx="4248150" cy="1150938"/>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70000"/>
                    </a:srgbClr>
                  </a:outerShdw>
                </a:effectLst>
                <a:latin typeface="华文新魏" panose="02010800040101010101" charset="-122"/>
                <a:ea typeface="华文新魏" panose="02010800040101010101" charset="-122"/>
              </a:rPr>
              <a:t>孔子拜师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checkerboard(across)">
                                      <p:cBhvr>
                                        <p:cTn id="7"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p:cNvSpPr>
          <p:nvPr>
            <p:ph type="title"/>
          </p:nvPr>
        </p:nvSpPr>
        <p:spPr/>
        <p:txBody>
          <a:bodyPr vert="horz" wrap="square" lIns="91440" tIns="45720" rIns="91440" bIns="45720" anchor="ctr"/>
          <a:lstStyle/>
          <a:p>
            <a:pPr eaLnBrk="1" hangingPunct="1"/>
            <a:endParaRPr lang="zh-CN" altLang="zh-CN" dirty="0"/>
          </a:p>
        </p:txBody>
      </p:sp>
      <p:sp>
        <p:nvSpPr>
          <p:cNvPr id="91139" name="Rectangle 3"/>
          <p:cNvSpPr>
            <a:spLocks noGrp="1"/>
          </p:cNvSpPr>
          <p:nvPr>
            <p:ph idx="1"/>
          </p:nvPr>
        </p:nvSpPr>
        <p:spPr/>
        <p:txBody>
          <a:bodyPr vert="horz" wrap="square" lIns="91440" tIns="45720" rIns="91440" bIns="45720" anchor="t"/>
          <a:lstStyle/>
          <a:p>
            <a:pPr eaLnBrk="1" hangingPunct="1"/>
            <a:endParaRPr lang="zh-CN" altLang="zh-CN" dirty="0"/>
          </a:p>
        </p:txBody>
      </p:sp>
      <p:pic>
        <p:nvPicPr>
          <p:cNvPr id="91140" name="Picture 4" descr="1144826970671"/>
          <p:cNvPicPr>
            <a:picLocks noChangeAspect="1"/>
          </p:cNvPicPr>
          <p:nvPr/>
        </p:nvPicPr>
        <p:blipFill>
          <a:blip r:embed="rId2" cstate="print"/>
          <a:stretch>
            <a:fillRect/>
          </a:stretch>
        </p:blipFill>
        <p:spPr>
          <a:xfrm>
            <a:off x="155575" y="46038"/>
            <a:ext cx="7729538" cy="6802437"/>
          </a:xfrm>
          <a:prstGeom prst="rect">
            <a:avLst/>
          </a:prstGeom>
          <a:noFill/>
          <a:ln w="9525">
            <a:noFill/>
          </a:ln>
        </p:spPr>
      </p:pic>
      <p:sp>
        <p:nvSpPr>
          <p:cNvPr id="91141" name="Text Box 5"/>
          <p:cNvSpPr txBox="1"/>
          <p:nvPr/>
        </p:nvSpPr>
        <p:spPr>
          <a:xfrm>
            <a:off x="7953375" y="1341438"/>
            <a:ext cx="1190625" cy="3394075"/>
          </a:xfrm>
          <a:prstGeom prst="rect">
            <a:avLst/>
          </a:prstGeom>
          <a:noFill/>
          <a:ln w="9525">
            <a:noFill/>
          </a:ln>
        </p:spPr>
        <p:txBody>
          <a:bodyPr vert="eaVert" wrap="none">
            <a:spAutoFit/>
          </a:bodyPr>
          <a:lstStyle/>
          <a:p>
            <a:r>
              <a:rPr lang="zh-CN" altLang="en-US" sz="6600" b="1" dirty="0">
                <a:latin typeface="Arial" panose="020B0604020202020204" pitchFamily="34" charset="0"/>
              </a:rPr>
              <a:t>程门立雪</a:t>
            </a:r>
          </a:p>
        </p:txBody>
      </p:sp>
      <p:sp>
        <p:nvSpPr>
          <p:cNvPr id="91142" name="WordArt 6"/>
          <p:cNvSpPr>
            <a:spLocks noTextEdit="1"/>
          </p:cNvSpPr>
          <p:nvPr/>
        </p:nvSpPr>
        <p:spPr>
          <a:xfrm>
            <a:off x="2339975" y="1341438"/>
            <a:ext cx="3024188" cy="3671887"/>
          </a:xfrm>
          <a:prstGeom prst="rect">
            <a:avLst/>
          </a:prstGeom>
        </p:spPr>
        <p:txBody>
          <a:bodyPr wrap="none" fromWordArt="1">
            <a:prstTxWarp prst="textPlain">
              <a:avLst>
                <a:gd name="adj" fmla="val 50000"/>
              </a:avLst>
            </a:prstTxWarp>
            <a:normAutofit/>
          </a:bodyPr>
          <a:lstStyle/>
          <a:p>
            <a:pPr algn="ctr" eaLnBrk="0" hangingPunct="0"/>
            <a:r>
              <a:rPr lang="zh-CN" altLang="en-US" sz="3600">
                <a:ln w="9525" cap="flat" cmpd="sng">
                  <a:solidFill>
                    <a:srgbClr val="6633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华文行楷" panose="02010800040101010101" charset="-122"/>
                <a:ea typeface="华文行楷" panose="02010800040101010101" charset="-122"/>
              </a:rPr>
              <a:t>杨时</a:t>
            </a:r>
          </a:p>
          <a:p>
            <a:pPr algn="ctr" eaLnBrk="0" hangingPunct="0"/>
            <a:endParaRPr lang="zh-CN" altLang="en-US" sz="3600">
              <a:ln w="9525" cap="flat" cmpd="sng">
                <a:solidFill>
                  <a:srgbClr val="6633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华文行楷" panose="02010800040101010101" charset="-122"/>
              <a:ea typeface="华文行楷" panose="02010800040101010101" charset="-122"/>
            </a:endParaRPr>
          </a:p>
          <a:p>
            <a:pPr algn="ctr" eaLnBrk="0" hangingPunct="0"/>
            <a:r>
              <a:rPr lang="zh-CN" altLang="en-US" sz="3600">
                <a:ln w="9525" cap="flat" cmpd="sng">
                  <a:solidFill>
                    <a:srgbClr val="6633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华文行楷" panose="02010800040101010101" charset="-122"/>
                <a:ea typeface="华文行楷" panose="02010800040101010101" charset="-122"/>
              </a:rPr>
              <a:t>程颐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1142"/>
                                        </p:tgtEl>
                                        <p:attrNameLst>
                                          <p:attrName>style.visibility</p:attrName>
                                        </p:attrNameLst>
                                      </p:cBhvr>
                                      <p:to>
                                        <p:strVal val="visible"/>
                                      </p:to>
                                    </p:set>
                                    <p:animEffect transition="in" filter="randombar(horizontal)">
                                      <p:cBhvr>
                                        <p:cTn id="7" dur="500"/>
                                        <p:tgtEl>
                                          <p:spTgt spid="91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20061113113446(6)_200611131143306"/>
          <p:cNvPicPr>
            <a:picLocks noChangeAspect="1"/>
          </p:cNvPicPr>
          <p:nvPr/>
        </p:nvPicPr>
        <p:blipFill>
          <a:blip r:embed="rId2" cstate="print"/>
          <a:stretch>
            <a:fillRect/>
          </a:stretch>
        </p:blipFill>
        <p:spPr>
          <a:xfrm>
            <a:off x="0" y="0"/>
            <a:ext cx="4881563" cy="6858000"/>
          </a:xfrm>
          <a:prstGeom prst="rect">
            <a:avLst/>
          </a:prstGeom>
          <a:noFill/>
          <a:ln w="9525">
            <a:noFill/>
          </a:ln>
        </p:spPr>
      </p:pic>
      <p:sp>
        <p:nvSpPr>
          <p:cNvPr id="615427" name="WordArt 3"/>
          <p:cNvSpPr>
            <a:spLocks noChangeArrowheads="1" noChangeShapeType="1" noTextEdit="1"/>
          </p:cNvSpPr>
          <p:nvPr/>
        </p:nvSpPr>
        <p:spPr bwMode="auto">
          <a:xfrm>
            <a:off x="5076825" y="765175"/>
            <a:ext cx="4067175" cy="19431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rPr>
              <a:t>主席敬酒，</a:t>
            </a: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rPr>
              <a:t>岂敢岂敢</a:t>
            </a:r>
            <a:r>
              <a:rPr kumimoji="0" lang="en-US" altLang="zh-CN"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rPr>
              <a:t>!</a:t>
            </a:r>
            <a:endParaRPr kumimoji="0" lang="zh-CN" altLang="en-US"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endParaRPr>
          </a:p>
        </p:txBody>
      </p:sp>
      <p:sp>
        <p:nvSpPr>
          <p:cNvPr id="615428" name="WordArt 4"/>
          <p:cNvSpPr>
            <a:spLocks noChangeArrowheads="1" noChangeShapeType="1" noTextEdit="1"/>
          </p:cNvSpPr>
          <p:nvPr/>
        </p:nvSpPr>
        <p:spPr bwMode="auto">
          <a:xfrm>
            <a:off x="5076825" y="3429000"/>
            <a:ext cx="4067175" cy="19431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rPr>
              <a:t>敬老尊贤，</a:t>
            </a: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rPr>
              <a:t>应该应该</a:t>
            </a:r>
            <a:r>
              <a:rPr kumimoji="0" lang="en-US" altLang="zh-CN"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rPr>
              <a:t>!</a:t>
            </a:r>
            <a:endParaRPr kumimoji="0" lang="zh-CN" altLang="en-US" sz="3600" b="0" i="0" u="none" strike="noStrike" kern="10" cap="none" spc="0" normalizeH="0" baseline="0" noProof="0" smtClean="0">
              <a:ln w="9525">
                <a:solidFill>
                  <a:srgbClr val="663300"/>
                </a:solidFill>
                <a:rou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uLnTx/>
              <a:uFillTx/>
              <a:latin typeface="华文行楷" panose="02010800040101010101" charset="-122"/>
              <a:ea typeface="华文行楷" panose="0201080004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5427"/>
                                        </p:tgtEl>
                                        <p:attrNameLst>
                                          <p:attrName>style.visibility</p:attrName>
                                        </p:attrNameLst>
                                      </p:cBhvr>
                                      <p:to>
                                        <p:strVal val="visible"/>
                                      </p:to>
                                    </p:set>
                                    <p:animEffect transition="in" filter="randombar(horizontal)">
                                      <p:cBhvr>
                                        <p:cTn id="7" dur="500"/>
                                        <p:tgtEl>
                                          <p:spTgt spid="6154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15428"/>
                                        </p:tgtEl>
                                        <p:attrNameLst>
                                          <p:attrName>style.visibility</p:attrName>
                                        </p:attrNameLst>
                                      </p:cBhvr>
                                      <p:to>
                                        <p:strVal val="visible"/>
                                      </p:to>
                                    </p:set>
                                    <p:animEffect transition="in" filter="randombar(horizontal)">
                                      <p:cBhvr>
                                        <p:cTn id="12" dur="500"/>
                                        <p:tgtEl>
                                          <p:spTgt spid="615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20071019101231cd5f9"/>
          <p:cNvPicPr>
            <a:picLocks noChangeAspect="1"/>
          </p:cNvPicPr>
          <p:nvPr/>
        </p:nvPicPr>
        <p:blipFill>
          <a:blip r:embed="rId2" cstate="print"/>
          <a:stretch>
            <a:fillRect/>
          </a:stretch>
        </p:blipFill>
        <p:spPr>
          <a:xfrm>
            <a:off x="0" y="0"/>
            <a:ext cx="5253038" cy="6858000"/>
          </a:xfrm>
          <a:prstGeom prst="rect">
            <a:avLst/>
          </a:prstGeom>
          <a:noFill/>
          <a:ln w="9525">
            <a:noFill/>
          </a:ln>
        </p:spPr>
      </p:pic>
      <p:pic>
        <p:nvPicPr>
          <p:cNvPr id="616451" name="Picture 3" descr="345799698443"/>
          <p:cNvPicPr>
            <a:picLocks noChangeAspect="1"/>
          </p:cNvPicPr>
          <p:nvPr/>
        </p:nvPicPr>
        <p:blipFill>
          <a:blip r:embed="rId3" cstate="print"/>
          <a:stretch>
            <a:fillRect/>
          </a:stretch>
        </p:blipFill>
        <p:spPr>
          <a:xfrm>
            <a:off x="4572000" y="0"/>
            <a:ext cx="4572000" cy="6858000"/>
          </a:xfrm>
          <a:prstGeom prst="rect">
            <a:avLst/>
          </a:prstGeom>
          <a:noFill/>
          <a:ln w="9525">
            <a:noFill/>
          </a:ln>
        </p:spPr>
      </p:pic>
      <p:sp>
        <p:nvSpPr>
          <p:cNvPr id="93188" name="WordArt 4"/>
          <p:cNvSpPr>
            <a:spLocks noTextEdit="1"/>
          </p:cNvSpPr>
          <p:nvPr/>
        </p:nvSpPr>
        <p:spPr>
          <a:xfrm>
            <a:off x="4932363" y="333375"/>
            <a:ext cx="2663825" cy="936625"/>
          </a:xfrm>
          <a:prstGeom prst="rect">
            <a:avLst/>
          </a:prstGeom>
        </p:spPr>
        <p:txBody>
          <a:bodyPr wrap="none" fromWordArt="1">
            <a:prstTxWarp prst="textPlain">
              <a:avLst>
                <a:gd name="adj" fmla="val 50000"/>
              </a:avLst>
            </a:prstTxWarp>
            <a:normAutofit/>
          </a:bodyPr>
          <a:lstStyle/>
          <a:p>
            <a:pPr algn="ctr" eaLnBrk="0" hangingPunct="0"/>
            <a:r>
              <a:rPr lang="zh-CN" altLang="en-US" sz="3600">
                <a:ln w="9525" cap="flat" cmpd="sng">
                  <a:solidFill>
                    <a:srgbClr val="6633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华文行楷" panose="02010800040101010101" charset="-122"/>
                <a:ea typeface="华文行楷" panose="02010800040101010101" charset="-122"/>
              </a:rPr>
              <a:t>寿镜吾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6451"/>
                                        </p:tgtEl>
                                        <p:attrNameLst>
                                          <p:attrName>style.visibility</p:attrName>
                                        </p:attrNameLst>
                                      </p:cBhvr>
                                      <p:to>
                                        <p:strVal val="visible"/>
                                      </p:to>
                                    </p:set>
                                    <p:animEffect transition="in" filter="randombar(horizontal)">
                                      <p:cBhvr>
                                        <p:cTn id="7" dur="500"/>
                                        <p:tgtEl>
                                          <p:spTgt spid="61645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3188"/>
                                        </p:tgtEl>
                                        <p:attrNameLst>
                                          <p:attrName>style.visibility</p:attrName>
                                        </p:attrNameLst>
                                      </p:cBhvr>
                                      <p:to>
                                        <p:strVal val="visible"/>
                                      </p:to>
                                    </p:set>
                                    <p:animEffect transition="in" filter="randombar(horizontal)">
                                      <p:cBhvr>
                                        <p:cTn id="12" dur="500"/>
                                        <p:tgtEl>
                                          <p:spTgt spid="93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474" name="Picture 2" descr="4154-1159596720"/>
          <p:cNvPicPr>
            <a:picLocks noChangeAspect="1"/>
          </p:cNvPicPr>
          <p:nvPr/>
        </p:nvPicPr>
        <p:blipFill>
          <a:blip r:embed="rId2" cstate="print"/>
          <a:stretch>
            <a:fillRect/>
          </a:stretch>
        </p:blipFill>
        <p:spPr>
          <a:xfrm>
            <a:off x="0" y="28575"/>
            <a:ext cx="4762500" cy="6829425"/>
          </a:xfrm>
          <a:prstGeom prst="rect">
            <a:avLst/>
          </a:prstGeom>
          <a:noFill/>
          <a:ln w="9525">
            <a:noFill/>
          </a:ln>
        </p:spPr>
      </p:pic>
      <p:sp>
        <p:nvSpPr>
          <p:cNvPr id="94211" name="WordArt 3"/>
          <p:cNvSpPr>
            <a:spLocks noTextEdit="1"/>
          </p:cNvSpPr>
          <p:nvPr/>
        </p:nvSpPr>
        <p:spPr>
          <a:xfrm>
            <a:off x="5219700" y="2349500"/>
            <a:ext cx="3168650" cy="1079500"/>
          </a:xfrm>
          <a:prstGeom prst="rect">
            <a:avLst/>
          </a:prstGeom>
        </p:spPr>
        <p:txBody>
          <a:bodyPr wrap="none" fromWordArt="1">
            <a:prstTxWarp prst="textPlain">
              <a:avLst>
                <a:gd name="adj" fmla="val 50000"/>
              </a:avLst>
            </a:prstTxWarp>
            <a:normAutofit/>
          </a:bodyPr>
          <a:lstStyle/>
          <a:p>
            <a:pPr algn="ctr" eaLnBrk="0" hangingPunct="0"/>
            <a:r>
              <a:rPr lang="zh-CN" altLang="en-US" sz="3600">
                <a:ln w="9525" cap="flat" cmpd="sng">
                  <a:solidFill>
                    <a:srgbClr val="663300"/>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华文行楷" panose="02010800040101010101" charset="-122"/>
                <a:ea typeface="华文行楷" panose="02010800040101010101" charset="-122"/>
              </a:rPr>
              <a:t>藤野先生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7474"/>
                                        </p:tgtEl>
                                        <p:attrNameLst>
                                          <p:attrName>style.visibility</p:attrName>
                                        </p:attrNameLst>
                                      </p:cBhvr>
                                      <p:to>
                                        <p:strVal val="visible"/>
                                      </p:to>
                                    </p:set>
                                    <p:animEffect transition="in" filter="randombar(horizontal)">
                                      <p:cBhvr>
                                        <p:cTn id="7" dur="500"/>
                                        <p:tgtEl>
                                          <p:spTgt spid="61747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4211"/>
                                        </p:tgtEl>
                                        <p:attrNameLst>
                                          <p:attrName>style.visibility</p:attrName>
                                        </p:attrNameLst>
                                      </p:cBhvr>
                                      <p:to>
                                        <p:strVal val="visible"/>
                                      </p:to>
                                    </p:set>
                                    <p:animEffect transition="in" filter="randombar(horizontal)">
                                      <p:cBhvr>
                                        <p:cTn id="12" dur="5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Text Box 2"/>
          <p:cNvSpPr txBox="1"/>
          <p:nvPr/>
        </p:nvSpPr>
        <p:spPr>
          <a:xfrm>
            <a:off x="179388" y="549275"/>
            <a:ext cx="8964612" cy="3748088"/>
          </a:xfrm>
          <a:prstGeom prst="rect">
            <a:avLst/>
          </a:prstGeom>
          <a:noFill/>
          <a:ln w="9525">
            <a:noFill/>
          </a:ln>
        </p:spPr>
        <p:txBody>
          <a:bodyPr>
            <a:spAutoFit/>
          </a:bodyPr>
          <a:lstStyle/>
          <a:p>
            <a:pPr>
              <a:lnSpc>
                <a:spcPct val="95000"/>
              </a:lnSpc>
            </a:pPr>
            <a:endParaRPr lang="en-US" altLang="zh-CN" sz="3600" b="1" dirty="0">
              <a:latin typeface="Arial" panose="020B0604020202020204" pitchFamily="34" charset="0"/>
            </a:endParaRPr>
          </a:p>
          <a:p>
            <a:pPr>
              <a:lnSpc>
                <a:spcPct val="95000"/>
              </a:lnSpc>
            </a:pPr>
            <a:r>
              <a:rPr lang="zh-CN" altLang="en-US" sz="3600" b="1" dirty="0">
                <a:latin typeface="Arial" panose="020B0604020202020204" pitchFamily="34" charset="0"/>
              </a:rPr>
              <a:t>词语解释</a:t>
            </a:r>
          </a:p>
          <a:p>
            <a:pPr>
              <a:lnSpc>
                <a:spcPct val="95000"/>
              </a:lnSpc>
            </a:pPr>
            <a:r>
              <a:rPr lang="zh-CN" altLang="en-US" sz="3600" b="1" u="sng" dirty="0">
                <a:solidFill>
                  <a:srgbClr val="66FFCC"/>
                </a:solidFill>
                <a:latin typeface="Arial" panose="020B0604020202020204" pitchFamily="34" charset="0"/>
              </a:rPr>
              <a:t>刻薄</a:t>
            </a:r>
            <a:r>
              <a:rPr lang="zh-CN" altLang="en-US" sz="3600" b="1" dirty="0">
                <a:latin typeface="Arial" panose="020B0604020202020204" pitchFamily="34" charset="0"/>
                <a:sym typeface="Wingdings" panose="05000000000000000000" pitchFamily="2" charset="2"/>
              </a:rPr>
              <a:t>：（</a:t>
            </a:r>
            <a:r>
              <a:rPr lang="zh-CN" altLang="en-US" sz="3600" b="1" dirty="0">
                <a:latin typeface="Arial" panose="020B0604020202020204" pitchFamily="34" charset="0"/>
              </a:rPr>
              <a:t>待人、说话）冷酷无情；过分苛求。</a:t>
            </a:r>
          </a:p>
          <a:p>
            <a:pPr>
              <a:lnSpc>
                <a:spcPct val="95000"/>
              </a:lnSpc>
            </a:pPr>
            <a:r>
              <a:rPr lang="zh-CN" altLang="en-US" sz="3600" b="1" u="sng" dirty="0">
                <a:solidFill>
                  <a:srgbClr val="66FFCC"/>
                </a:solidFill>
                <a:latin typeface="Arial" panose="020B0604020202020204" pitchFamily="34" charset="0"/>
              </a:rPr>
              <a:t>嘲讽</a:t>
            </a:r>
            <a:r>
              <a:rPr lang="zh-CN" altLang="en-US" sz="3600" b="1" dirty="0">
                <a:latin typeface="Arial" panose="020B0604020202020204" pitchFamily="34" charset="0"/>
              </a:rPr>
              <a:t>：嘲笑讽刺。</a:t>
            </a:r>
          </a:p>
          <a:p>
            <a:pPr>
              <a:lnSpc>
                <a:spcPct val="95000"/>
              </a:lnSpc>
            </a:pPr>
            <a:r>
              <a:rPr lang="zh-CN" altLang="en-US" sz="3600" b="1" u="sng" dirty="0">
                <a:solidFill>
                  <a:srgbClr val="66FFCC"/>
                </a:solidFill>
                <a:latin typeface="Arial" panose="020B0604020202020204" pitchFamily="34" charset="0"/>
              </a:rPr>
              <a:t>出言不逊</a:t>
            </a:r>
            <a:r>
              <a:rPr lang="zh-CN" altLang="en-US" sz="3600" b="1" dirty="0">
                <a:latin typeface="Arial" panose="020B0604020202020204" pitchFamily="34" charset="0"/>
              </a:rPr>
              <a:t>：讲出话来不谦恭有礼，态度傲慢。</a:t>
            </a:r>
          </a:p>
          <a:p>
            <a:pPr>
              <a:lnSpc>
                <a:spcPct val="95000"/>
              </a:lnSpc>
            </a:pPr>
            <a:r>
              <a:rPr lang="zh-CN" altLang="en-US" sz="3600" b="1" u="sng" dirty="0">
                <a:solidFill>
                  <a:srgbClr val="66FFCC"/>
                </a:solidFill>
                <a:latin typeface="Arial" panose="020B0604020202020204" pitchFamily="34" charset="0"/>
              </a:rPr>
              <a:t>非议</a:t>
            </a:r>
            <a:r>
              <a:rPr lang="zh-CN" altLang="en-US" sz="3600" b="1" dirty="0">
                <a:latin typeface="Arial" panose="020B0604020202020204" pitchFamily="34" charset="0"/>
              </a:rPr>
              <a:t>：责备。</a:t>
            </a:r>
          </a:p>
          <a:p>
            <a:pPr>
              <a:lnSpc>
                <a:spcPct val="95000"/>
              </a:lnSpc>
            </a:pPr>
            <a:r>
              <a:rPr lang="zh-CN" altLang="en-US" sz="3600" b="1" u="sng" dirty="0">
                <a:solidFill>
                  <a:srgbClr val="66FFCC"/>
                </a:solidFill>
                <a:latin typeface="Arial" panose="020B0604020202020204" pitchFamily="34" charset="0"/>
              </a:rPr>
              <a:t>回应</a:t>
            </a:r>
            <a:r>
              <a:rPr lang="zh-CN" altLang="en-US" sz="3600" b="1" dirty="0">
                <a:latin typeface="Arial" panose="020B0604020202020204" pitchFamily="34" charset="0"/>
              </a:rPr>
              <a:t>：回答；答应。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57730">
                                            <p:txEl>
                                              <p:pRg st="1" end="1"/>
                                            </p:txEl>
                                          </p:spTgt>
                                        </p:tgtEl>
                                        <p:attrNameLst>
                                          <p:attrName>style.visibility</p:attrName>
                                        </p:attrNameLst>
                                      </p:cBhvr>
                                      <p:to>
                                        <p:strVal val="visible"/>
                                      </p:to>
                                    </p:set>
                                    <p:anim calcmode="lin" valueType="num">
                                      <p:cBhvr>
                                        <p:cTn id="7" dur="500" fill="hold"/>
                                        <p:tgtEl>
                                          <p:spTgt spid="457730">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5773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57730">
                                            <p:txEl>
                                              <p:pRg st="2" end="2"/>
                                            </p:txEl>
                                          </p:spTgt>
                                        </p:tgtEl>
                                        <p:attrNameLst>
                                          <p:attrName>style.visibility</p:attrName>
                                        </p:attrNameLst>
                                      </p:cBhvr>
                                      <p:to>
                                        <p:strVal val="visible"/>
                                      </p:to>
                                    </p:set>
                                    <p:anim calcmode="lin" valueType="num">
                                      <p:cBhvr>
                                        <p:cTn id="13" dur="500" fill="hold"/>
                                        <p:tgtEl>
                                          <p:spTgt spid="457730">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457730">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57730">
                                            <p:txEl>
                                              <p:pRg st="3" end="3"/>
                                            </p:txEl>
                                          </p:spTgt>
                                        </p:tgtEl>
                                        <p:attrNameLst>
                                          <p:attrName>style.visibility</p:attrName>
                                        </p:attrNameLst>
                                      </p:cBhvr>
                                      <p:to>
                                        <p:strVal val="visible"/>
                                      </p:to>
                                    </p:set>
                                    <p:anim calcmode="lin" valueType="num">
                                      <p:cBhvr>
                                        <p:cTn id="19" dur="500" fill="hold"/>
                                        <p:tgtEl>
                                          <p:spTgt spid="457730">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57730">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457730">
                                            <p:txEl>
                                              <p:pRg st="4" end="4"/>
                                            </p:txEl>
                                          </p:spTgt>
                                        </p:tgtEl>
                                        <p:attrNameLst>
                                          <p:attrName>style.visibility</p:attrName>
                                        </p:attrNameLst>
                                      </p:cBhvr>
                                      <p:to>
                                        <p:strVal val="visible"/>
                                      </p:to>
                                    </p:set>
                                    <p:anim calcmode="lin" valueType="num">
                                      <p:cBhvr>
                                        <p:cTn id="25" dur="500" fill="hold"/>
                                        <p:tgtEl>
                                          <p:spTgt spid="457730">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457730">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457730">
                                            <p:txEl>
                                              <p:pRg st="5" end="5"/>
                                            </p:txEl>
                                          </p:spTgt>
                                        </p:tgtEl>
                                        <p:attrNameLst>
                                          <p:attrName>style.visibility</p:attrName>
                                        </p:attrNameLst>
                                      </p:cBhvr>
                                      <p:to>
                                        <p:strVal val="visible"/>
                                      </p:to>
                                    </p:set>
                                    <p:anim calcmode="lin" valueType="num">
                                      <p:cBhvr>
                                        <p:cTn id="31" dur="500" fill="hold"/>
                                        <p:tgtEl>
                                          <p:spTgt spid="457730">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457730">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457730">
                                            <p:txEl>
                                              <p:pRg st="6" end="6"/>
                                            </p:txEl>
                                          </p:spTgt>
                                        </p:tgtEl>
                                        <p:attrNameLst>
                                          <p:attrName>style.visibility</p:attrName>
                                        </p:attrNameLst>
                                      </p:cBhvr>
                                      <p:to>
                                        <p:strVal val="visible"/>
                                      </p:to>
                                    </p:set>
                                    <p:anim calcmode="lin" valueType="num">
                                      <p:cBhvr>
                                        <p:cTn id="37" dur="500" fill="hold"/>
                                        <p:tgtEl>
                                          <p:spTgt spid="457730">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457730">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0101300703010_1"/>
          <p:cNvPicPr>
            <a:picLocks noChangeAspect="1"/>
          </p:cNvPicPr>
          <p:nvPr/>
        </p:nvPicPr>
        <p:blipFill>
          <a:blip r:embed="rId2" cstate="print"/>
          <a:stretch>
            <a:fillRect/>
          </a:stretch>
        </p:blipFill>
        <p:spPr>
          <a:xfrm>
            <a:off x="0" y="0"/>
            <a:ext cx="9144000" cy="6858000"/>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20070822_e97359d92e55a008bbf6sq8gYTvaubrR"/>
          <p:cNvPicPr>
            <a:picLocks noChangeAspect="1"/>
          </p:cNvPicPr>
          <p:nvPr/>
        </p:nvPicPr>
        <p:blipFill>
          <a:blip r:embed="rId2" cstate="print"/>
          <a:stretch>
            <a:fillRect/>
          </a:stretch>
        </p:blipFill>
        <p:spPr>
          <a:xfrm>
            <a:off x="-47625" y="-38100"/>
            <a:ext cx="9239250" cy="69342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20071030_6dd0945fae381e98e6fe6Hw4edLbDs0l"/>
          <p:cNvPicPr>
            <a:picLocks noChangeAspect="1"/>
          </p:cNvPicPr>
          <p:nvPr/>
        </p:nvPicPr>
        <p:blipFill>
          <a:blip r:embed="rId2" cstate="print"/>
          <a:stretch>
            <a:fillRect/>
          </a:stretch>
        </p:blipFill>
        <p:spPr>
          <a:xfrm>
            <a:off x="0" y="0"/>
            <a:ext cx="5140325" cy="6858000"/>
          </a:xfrm>
          <a:prstGeom prst="rect">
            <a:avLst/>
          </a:prstGeom>
          <a:noFill/>
          <a:ln w="9525">
            <a:noFill/>
          </a:ln>
        </p:spPr>
      </p:pic>
      <p:pic>
        <p:nvPicPr>
          <p:cNvPr id="620547" name="Picture 3" descr="1dXGrCAwNDBfMQ==_aONlyKyQvyfU%5b1%5d_ReBKIJNbjyou"/>
          <p:cNvPicPr>
            <a:picLocks noChangeAspect="1"/>
          </p:cNvPicPr>
          <p:nvPr/>
        </p:nvPicPr>
        <p:blipFill>
          <a:blip r:embed="rId3" cstate="print"/>
          <a:stretch>
            <a:fillRect/>
          </a:stretch>
        </p:blipFill>
        <p:spPr>
          <a:xfrm>
            <a:off x="4067175" y="0"/>
            <a:ext cx="5076825" cy="7620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20547"/>
                                        </p:tgtEl>
                                        <p:attrNameLst>
                                          <p:attrName>style.visibility</p:attrName>
                                        </p:attrNameLst>
                                      </p:cBhvr>
                                      <p:to>
                                        <p:strVal val="visible"/>
                                      </p:to>
                                    </p:set>
                                    <p:animEffect transition="in" filter="diamond(in)">
                                      <p:cBhvr>
                                        <p:cTn id="7" dur="2000"/>
                                        <p:tgtEl>
                                          <p:spTgt spid="620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p:nvPr/>
        </p:nvSpPr>
        <p:spPr>
          <a:xfrm>
            <a:off x="0" y="333375"/>
            <a:ext cx="9396413" cy="6134100"/>
          </a:xfrm>
          <a:prstGeom prst="rect">
            <a:avLst/>
          </a:prstGeom>
          <a:noFill/>
          <a:ln w="9525">
            <a:noFill/>
          </a:ln>
        </p:spPr>
        <p:txBody>
          <a:bodyPr>
            <a:spAutoFit/>
          </a:bodyPr>
          <a:lstStyle/>
          <a:p>
            <a:r>
              <a:rPr lang="zh-CN" altLang="en-US" sz="3600" b="1" dirty="0">
                <a:latin typeface="Arial" panose="020B0604020202020204" pitchFamily="34" charset="0"/>
              </a:rPr>
              <a:t>一日之师，终身为父。</a:t>
            </a:r>
            <a:r>
              <a:rPr lang="en-US" altLang="zh-CN" sz="3600" b="1" dirty="0">
                <a:latin typeface="Arial" panose="020B0604020202020204" pitchFamily="34" charset="0"/>
              </a:rPr>
              <a:t>——</a:t>
            </a:r>
            <a:r>
              <a:rPr lang="zh-CN" altLang="en-US" sz="3600" b="1" dirty="0">
                <a:latin typeface="Arial" panose="020B0604020202020204" pitchFamily="34" charset="0"/>
              </a:rPr>
              <a:t>关汉卿</a:t>
            </a:r>
          </a:p>
          <a:p>
            <a:r>
              <a:rPr lang="zh-CN" altLang="en-US" sz="3600" b="1" dirty="0">
                <a:solidFill>
                  <a:srgbClr val="FFFF66"/>
                </a:solidFill>
                <a:latin typeface="Arial" panose="020B0604020202020204" pitchFamily="34" charset="0"/>
              </a:rPr>
              <a:t>善之本在教，教之本在师。</a:t>
            </a:r>
          </a:p>
          <a:p>
            <a:r>
              <a:rPr lang="zh-CN" altLang="en-US" sz="3600" b="1" dirty="0">
                <a:solidFill>
                  <a:srgbClr val="FFFF66"/>
                </a:solidFill>
                <a:latin typeface="Arial" panose="020B0604020202020204" pitchFamily="34" charset="0"/>
              </a:rPr>
              <a:t>事师之犹事父也。</a:t>
            </a:r>
            <a:r>
              <a:rPr lang="en-US" altLang="zh-CN" sz="3600" b="1" dirty="0">
                <a:solidFill>
                  <a:srgbClr val="FFFF66"/>
                </a:solidFill>
                <a:latin typeface="Arial" panose="020B0604020202020204" pitchFamily="34" charset="0"/>
              </a:rPr>
              <a:t>——</a:t>
            </a:r>
            <a:r>
              <a:rPr lang="zh-CN" altLang="en-US" sz="3600" b="1" dirty="0">
                <a:solidFill>
                  <a:srgbClr val="FFFF66"/>
                </a:solidFill>
                <a:latin typeface="Arial" panose="020B0604020202020204" pitchFamily="34" charset="0"/>
              </a:rPr>
              <a:t>吕氏春秋 </a:t>
            </a:r>
          </a:p>
          <a:p>
            <a:r>
              <a:rPr lang="zh-CN" altLang="en-US" sz="3600" b="1" dirty="0">
                <a:latin typeface="Arial" panose="020B0604020202020204" pitchFamily="34" charset="0"/>
              </a:rPr>
              <a:t>饮其流者怀其源， 学其成时念吾师。</a:t>
            </a:r>
          </a:p>
          <a:p>
            <a:r>
              <a:rPr lang="zh-CN" altLang="en-US" sz="3600" b="1" dirty="0">
                <a:solidFill>
                  <a:srgbClr val="FFFF66"/>
                </a:solidFill>
                <a:latin typeface="Arial" panose="020B0604020202020204" pitchFamily="34" charset="0"/>
              </a:rPr>
              <a:t>在教师手里操着幼年人的命运，</a:t>
            </a:r>
          </a:p>
          <a:p>
            <a:r>
              <a:rPr lang="zh-CN" altLang="en-US" sz="3600" b="1" dirty="0">
                <a:solidFill>
                  <a:srgbClr val="FFFF66"/>
                </a:solidFill>
                <a:latin typeface="Arial" panose="020B0604020202020204" pitchFamily="34" charset="0"/>
              </a:rPr>
              <a:t>便操着民族和人类的命运。</a:t>
            </a:r>
            <a:r>
              <a:rPr lang="en-US" altLang="zh-CN" sz="3600" b="1" dirty="0">
                <a:solidFill>
                  <a:srgbClr val="FFFF66"/>
                </a:solidFill>
                <a:latin typeface="Arial" panose="020B0604020202020204" pitchFamily="34" charset="0"/>
              </a:rPr>
              <a:t>——</a:t>
            </a:r>
            <a:r>
              <a:rPr lang="zh-CN" altLang="en-US" sz="3600" b="1" dirty="0">
                <a:solidFill>
                  <a:srgbClr val="FFFF66"/>
                </a:solidFill>
                <a:latin typeface="Arial" panose="020B0604020202020204" pitchFamily="34" charset="0"/>
              </a:rPr>
              <a:t>陶行知</a:t>
            </a:r>
          </a:p>
          <a:p>
            <a:r>
              <a:rPr lang="zh-CN" altLang="en-US" sz="3600" b="1" dirty="0">
                <a:solidFill>
                  <a:srgbClr val="FFFF66"/>
                </a:solidFill>
                <a:latin typeface="Arial" panose="020B0604020202020204" pitchFamily="34" charset="0"/>
              </a:rPr>
              <a:t>教师的职务是“千教万教，教人求真”；</a:t>
            </a:r>
          </a:p>
          <a:p>
            <a:r>
              <a:rPr lang="zh-CN" altLang="en-US" sz="3600" b="1" dirty="0">
                <a:solidFill>
                  <a:srgbClr val="FFFF66"/>
                </a:solidFill>
                <a:latin typeface="Arial" panose="020B0604020202020204" pitchFamily="34" charset="0"/>
              </a:rPr>
              <a:t>学生的职务是“千学万学，学做真人”。</a:t>
            </a:r>
          </a:p>
          <a:p>
            <a:r>
              <a:rPr lang="zh-CN" altLang="en-US" sz="3600" b="1" dirty="0">
                <a:solidFill>
                  <a:srgbClr val="FFFF66"/>
                </a:solidFill>
                <a:latin typeface="Arial" panose="020B0604020202020204" pitchFamily="34" charset="0"/>
              </a:rPr>
              <a:t>                                          </a:t>
            </a:r>
            <a:r>
              <a:rPr lang="en-US" altLang="zh-CN" sz="3600" b="1" dirty="0">
                <a:solidFill>
                  <a:srgbClr val="FFFF66"/>
                </a:solidFill>
                <a:latin typeface="Arial" panose="020B0604020202020204" pitchFamily="34" charset="0"/>
              </a:rPr>
              <a:t>——</a:t>
            </a:r>
            <a:r>
              <a:rPr lang="zh-CN" altLang="en-US" sz="3600" b="1" dirty="0">
                <a:solidFill>
                  <a:srgbClr val="FFFF66"/>
                </a:solidFill>
                <a:latin typeface="Arial" panose="020B0604020202020204" pitchFamily="34" charset="0"/>
              </a:rPr>
              <a:t>陶行知</a:t>
            </a:r>
          </a:p>
          <a:p>
            <a:r>
              <a:rPr lang="zh-CN" altLang="en-US" sz="3600" b="1" dirty="0">
                <a:solidFill>
                  <a:srgbClr val="FFCC00"/>
                </a:solidFill>
                <a:latin typeface="Arial" panose="020B0604020202020204" pitchFamily="34" charset="0"/>
              </a:rPr>
              <a:t>读万卷书，还须行万里路；</a:t>
            </a:r>
          </a:p>
          <a:p>
            <a:r>
              <a:rPr lang="zh-CN" altLang="en-US" sz="3600" b="1" dirty="0">
                <a:solidFill>
                  <a:srgbClr val="FFCC00"/>
                </a:solidFill>
                <a:latin typeface="Arial" panose="020B0604020202020204" pitchFamily="34" charset="0"/>
              </a:rPr>
              <a:t>享百年寿，何如作百世师？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24642">
                                            <p:txEl>
                                              <p:pRg st="0" end="0"/>
                                            </p:txEl>
                                          </p:spTgt>
                                        </p:tgtEl>
                                        <p:attrNameLst>
                                          <p:attrName>style.visibility</p:attrName>
                                        </p:attrNameLst>
                                      </p:cBhvr>
                                      <p:to>
                                        <p:strVal val="visible"/>
                                      </p:to>
                                    </p:set>
                                    <p:anim calcmode="discrete" valueType="clr">
                                      <p:cBhvr override="childStyle">
                                        <p:cTn id="7" dur="80"/>
                                        <p:tgtEl>
                                          <p:spTgt spid="62464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2464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2464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24642">
                                            <p:txEl>
                                              <p:pRg st="1" end="1"/>
                                            </p:txEl>
                                          </p:spTgt>
                                        </p:tgtEl>
                                        <p:attrNameLst>
                                          <p:attrName>style.visibility</p:attrName>
                                        </p:attrNameLst>
                                      </p:cBhvr>
                                      <p:to>
                                        <p:strVal val="visible"/>
                                      </p:to>
                                    </p:set>
                                    <p:anim calcmode="discrete" valueType="clr">
                                      <p:cBhvr override="childStyle">
                                        <p:cTn id="14" dur="80"/>
                                        <p:tgtEl>
                                          <p:spTgt spid="62464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2464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62464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24642">
                                            <p:txEl>
                                              <p:pRg st="2" end="2"/>
                                            </p:txEl>
                                          </p:spTgt>
                                        </p:tgtEl>
                                        <p:attrNameLst>
                                          <p:attrName>style.visibility</p:attrName>
                                        </p:attrNameLst>
                                      </p:cBhvr>
                                      <p:to>
                                        <p:strVal val="visible"/>
                                      </p:to>
                                    </p:set>
                                    <p:anim calcmode="discrete" valueType="clr">
                                      <p:cBhvr override="childStyle">
                                        <p:cTn id="21" dur="80"/>
                                        <p:tgtEl>
                                          <p:spTgt spid="62464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2464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624642">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624642">
                                            <p:txEl>
                                              <p:pRg st="3" end="3"/>
                                            </p:txEl>
                                          </p:spTgt>
                                        </p:tgtEl>
                                        <p:attrNameLst>
                                          <p:attrName>style.visibility</p:attrName>
                                        </p:attrNameLst>
                                      </p:cBhvr>
                                      <p:to>
                                        <p:strVal val="visible"/>
                                      </p:to>
                                    </p:set>
                                    <p:anim calcmode="discrete" valueType="clr">
                                      <p:cBhvr override="childStyle">
                                        <p:cTn id="28" dur="80"/>
                                        <p:tgtEl>
                                          <p:spTgt spid="624642">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624642">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624642">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624642">
                                            <p:txEl>
                                              <p:pRg st="4" end="4"/>
                                            </p:txEl>
                                          </p:spTgt>
                                        </p:tgtEl>
                                        <p:attrNameLst>
                                          <p:attrName>style.visibility</p:attrName>
                                        </p:attrNameLst>
                                      </p:cBhvr>
                                      <p:to>
                                        <p:strVal val="visible"/>
                                      </p:to>
                                    </p:set>
                                    <p:anim calcmode="discrete" valueType="clr">
                                      <p:cBhvr override="childStyle">
                                        <p:cTn id="35" dur="80"/>
                                        <p:tgtEl>
                                          <p:spTgt spid="624642">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24642">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624642">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24642">
                                            <p:txEl>
                                              <p:pRg st="5" end="5"/>
                                            </p:txEl>
                                          </p:spTgt>
                                        </p:tgtEl>
                                        <p:attrNameLst>
                                          <p:attrName>style.visibility</p:attrName>
                                        </p:attrNameLst>
                                      </p:cBhvr>
                                      <p:to>
                                        <p:strVal val="visible"/>
                                      </p:to>
                                    </p:set>
                                    <p:anim calcmode="discrete" valueType="clr">
                                      <p:cBhvr override="childStyle">
                                        <p:cTn id="42" dur="80"/>
                                        <p:tgtEl>
                                          <p:spTgt spid="624642">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24642">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624642">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624642">
                                            <p:txEl>
                                              <p:pRg st="6" end="6"/>
                                            </p:txEl>
                                          </p:spTgt>
                                        </p:tgtEl>
                                        <p:attrNameLst>
                                          <p:attrName>style.visibility</p:attrName>
                                        </p:attrNameLst>
                                      </p:cBhvr>
                                      <p:to>
                                        <p:strVal val="visible"/>
                                      </p:to>
                                    </p:set>
                                    <p:anim calcmode="discrete" valueType="clr">
                                      <p:cBhvr override="childStyle">
                                        <p:cTn id="49" dur="80"/>
                                        <p:tgtEl>
                                          <p:spTgt spid="624642">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624642">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624642">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624642">
                                            <p:txEl>
                                              <p:pRg st="7" end="7"/>
                                            </p:txEl>
                                          </p:spTgt>
                                        </p:tgtEl>
                                        <p:attrNameLst>
                                          <p:attrName>style.visibility</p:attrName>
                                        </p:attrNameLst>
                                      </p:cBhvr>
                                      <p:to>
                                        <p:strVal val="visible"/>
                                      </p:to>
                                    </p:set>
                                    <p:anim calcmode="discrete" valueType="clr">
                                      <p:cBhvr override="childStyle">
                                        <p:cTn id="56" dur="80"/>
                                        <p:tgtEl>
                                          <p:spTgt spid="624642">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624642">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624642">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624642">
                                            <p:txEl>
                                              <p:pRg st="8" end="8"/>
                                            </p:txEl>
                                          </p:spTgt>
                                        </p:tgtEl>
                                        <p:attrNameLst>
                                          <p:attrName>style.visibility</p:attrName>
                                        </p:attrNameLst>
                                      </p:cBhvr>
                                      <p:to>
                                        <p:strVal val="visible"/>
                                      </p:to>
                                    </p:set>
                                    <p:anim calcmode="discrete" valueType="clr">
                                      <p:cBhvr override="childStyle">
                                        <p:cTn id="63" dur="80"/>
                                        <p:tgtEl>
                                          <p:spTgt spid="624642">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624642">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624642">
                                            <p:txEl>
                                              <p:pRg st="8" end="8"/>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624642">
                                            <p:txEl>
                                              <p:pRg st="9" end="9"/>
                                            </p:txEl>
                                          </p:spTgt>
                                        </p:tgtEl>
                                        <p:attrNameLst>
                                          <p:attrName>style.visibility</p:attrName>
                                        </p:attrNameLst>
                                      </p:cBhvr>
                                      <p:to>
                                        <p:strVal val="visible"/>
                                      </p:to>
                                    </p:set>
                                    <p:anim calcmode="discrete" valueType="clr">
                                      <p:cBhvr override="childStyle">
                                        <p:cTn id="70" dur="80"/>
                                        <p:tgtEl>
                                          <p:spTgt spid="624642">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624642">
                                            <p:txEl>
                                              <p:pRg st="9" end="9"/>
                                            </p:txEl>
                                          </p:spTgt>
                                        </p:tgtEl>
                                        <p:attrNameLst>
                                          <p:attrName>fillcolor</p:attrName>
                                        </p:attrNameLst>
                                      </p:cBhvr>
                                      <p:tavLst>
                                        <p:tav tm="0">
                                          <p:val>
                                            <p:clrVal>
                                              <a:schemeClr val="accent2"/>
                                            </p:clrVal>
                                          </p:val>
                                        </p:tav>
                                        <p:tav tm="50000">
                                          <p:val>
                                            <p:clrVal>
                                              <a:schemeClr val="hlink"/>
                                            </p:clrVal>
                                          </p:val>
                                        </p:tav>
                                      </p:tavLst>
                                    </p:anim>
                                    <p:set>
                                      <p:cBhvr>
                                        <p:cTn id="72" dur="80"/>
                                        <p:tgtEl>
                                          <p:spTgt spid="624642">
                                            <p:txEl>
                                              <p:pRg st="9" end="9"/>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grpId="0" nodeType="clickEffect">
                                  <p:stCondLst>
                                    <p:cond delay="0"/>
                                  </p:stCondLst>
                                  <p:iterate type="lt">
                                    <p:tmPct val="50000"/>
                                  </p:iterate>
                                  <p:childTnLst>
                                    <p:set>
                                      <p:cBhvr>
                                        <p:cTn id="76" dur="1" fill="hold">
                                          <p:stCondLst>
                                            <p:cond delay="0"/>
                                          </p:stCondLst>
                                        </p:cTn>
                                        <p:tgtEl>
                                          <p:spTgt spid="624642">
                                            <p:txEl>
                                              <p:pRg st="10" end="10"/>
                                            </p:txEl>
                                          </p:spTgt>
                                        </p:tgtEl>
                                        <p:attrNameLst>
                                          <p:attrName>style.visibility</p:attrName>
                                        </p:attrNameLst>
                                      </p:cBhvr>
                                      <p:to>
                                        <p:strVal val="visible"/>
                                      </p:to>
                                    </p:set>
                                    <p:anim calcmode="discrete" valueType="clr">
                                      <p:cBhvr override="childStyle">
                                        <p:cTn id="77" dur="80"/>
                                        <p:tgtEl>
                                          <p:spTgt spid="624642">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624642">
                                            <p:txEl>
                                              <p:pRg st="10" end="10"/>
                                            </p:txEl>
                                          </p:spTgt>
                                        </p:tgtEl>
                                        <p:attrNameLst>
                                          <p:attrName>fillcolor</p:attrName>
                                        </p:attrNameLst>
                                      </p:cBhvr>
                                      <p:tavLst>
                                        <p:tav tm="0">
                                          <p:val>
                                            <p:clrVal>
                                              <a:schemeClr val="accent2"/>
                                            </p:clrVal>
                                          </p:val>
                                        </p:tav>
                                        <p:tav tm="50000">
                                          <p:val>
                                            <p:clrVal>
                                              <a:schemeClr val="hlink"/>
                                            </p:clrVal>
                                          </p:val>
                                        </p:tav>
                                      </p:tavLst>
                                    </p:anim>
                                    <p:set>
                                      <p:cBhvr>
                                        <p:cTn id="79" dur="80"/>
                                        <p:tgtEl>
                                          <p:spTgt spid="624642">
                                            <p:txEl>
                                              <p:pRg st="10" end="1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42"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p:nvPr/>
        </p:nvSpPr>
        <p:spPr>
          <a:xfrm>
            <a:off x="0" y="333375"/>
            <a:ext cx="9396413" cy="1739900"/>
          </a:xfrm>
          <a:prstGeom prst="rect">
            <a:avLst/>
          </a:prstGeom>
          <a:noFill/>
          <a:ln w="9525">
            <a:noFill/>
          </a:ln>
        </p:spPr>
        <p:txBody>
          <a:bodyPr>
            <a:spAutoFit/>
          </a:bodyPr>
          <a:lstStyle/>
          <a:p>
            <a:r>
              <a:rPr lang="zh-CN" altLang="en-US" sz="3600" b="1" dirty="0">
                <a:latin typeface="Arial" panose="020B0604020202020204" pitchFamily="34" charset="0"/>
              </a:rPr>
              <a:t>吾爱吾师，吾更爱真理。</a:t>
            </a:r>
            <a:r>
              <a:rPr lang="en-US" altLang="zh-CN" sz="3600" b="1" dirty="0">
                <a:latin typeface="Arial" panose="020B0604020202020204" pitchFamily="34" charset="0"/>
              </a:rPr>
              <a:t>——</a:t>
            </a:r>
            <a:r>
              <a:rPr lang="zh-CN" altLang="en-US" sz="3600" b="1" dirty="0">
                <a:latin typeface="Arial" panose="020B0604020202020204" pitchFamily="34" charset="0"/>
              </a:rPr>
              <a:t>亚里士多德</a:t>
            </a:r>
          </a:p>
          <a:p>
            <a:endParaRPr lang="zh-CN" altLang="en-US" sz="3600" b="1" dirty="0">
              <a:latin typeface="Arial" panose="020B0604020202020204" pitchFamily="34" charset="0"/>
            </a:endParaRPr>
          </a:p>
          <a:p>
            <a:r>
              <a:rPr lang="zh-CN" altLang="en-US" sz="3600" b="1" dirty="0">
                <a:latin typeface="Arial" panose="020B0604020202020204" pitchFamily="34" charset="0"/>
              </a:rPr>
              <a:t>为学莫重于尊师。</a:t>
            </a:r>
            <a:r>
              <a:rPr lang="en-US" altLang="zh-CN" sz="3600" b="1" dirty="0">
                <a:latin typeface="Arial" panose="020B0604020202020204" pitchFamily="34" charset="0"/>
              </a:rPr>
              <a:t>——</a:t>
            </a:r>
            <a:r>
              <a:rPr lang="zh-CN" altLang="en-US" sz="3600" b="1" dirty="0">
                <a:latin typeface="Arial" panose="020B0604020202020204" pitchFamily="34" charset="0"/>
              </a:rPr>
              <a:t>谭嗣同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25666">
                                            <p:txEl>
                                              <p:pRg st="0" end="0"/>
                                            </p:txEl>
                                          </p:spTgt>
                                        </p:tgtEl>
                                        <p:attrNameLst>
                                          <p:attrName>style.visibility</p:attrName>
                                        </p:attrNameLst>
                                      </p:cBhvr>
                                      <p:to>
                                        <p:strVal val="visible"/>
                                      </p:to>
                                    </p:set>
                                    <p:anim calcmode="discrete" valueType="clr">
                                      <p:cBhvr override="childStyle">
                                        <p:cTn id="7" dur="80"/>
                                        <p:tgtEl>
                                          <p:spTgt spid="62566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2566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25666">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25666">
                                            <p:txEl>
                                              <p:pRg st="2" end="2"/>
                                            </p:txEl>
                                          </p:spTgt>
                                        </p:tgtEl>
                                        <p:attrNameLst>
                                          <p:attrName>style.visibility</p:attrName>
                                        </p:attrNameLst>
                                      </p:cBhvr>
                                      <p:to>
                                        <p:strVal val="visible"/>
                                      </p:to>
                                    </p:set>
                                    <p:anim calcmode="discrete" valueType="clr">
                                      <p:cBhvr override="childStyle">
                                        <p:cTn id="14" dur="80"/>
                                        <p:tgtEl>
                                          <p:spTgt spid="62566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25666">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625666">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6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Text Box 2"/>
          <p:cNvSpPr txBox="1"/>
          <p:nvPr/>
        </p:nvSpPr>
        <p:spPr>
          <a:xfrm>
            <a:off x="0" y="2349500"/>
            <a:ext cx="8964613" cy="4359275"/>
          </a:xfrm>
          <a:prstGeom prst="rect">
            <a:avLst/>
          </a:prstGeom>
          <a:noFill/>
          <a:ln w="9525">
            <a:noFill/>
          </a:ln>
        </p:spPr>
        <p:txBody>
          <a:bodyPr>
            <a:spAutoFit/>
          </a:bodyPr>
          <a:lstStyle/>
          <a:p>
            <a:pPr>
              <a:spcBef>
                <a:spcPct val="50000"/>
              </a:spcBef>
              <a:buFont typeface="Arial" panose="020B0604020202020204" pitchFamily="34" charset="0"/>
              <a:buNone/>
            </a:pPr>
            <a:r>
              <a:rPr lang="en-US" altLang="zh-CN" sz="4000" dirty="0">
                <a:solidFill>
                  <a:schemeClr val="tx2"/>
                </a:solidFill>
                <a:latin typeface="黑体" panose="02010609060101010101" pitchFamily="49" charset="-122"/>
                <a:ea typeface="黑体" panose="02010609060101010101" pitchFamily="49" charset="-122"/>
              </a:rPr>
              <a:t>    </a:t>
            </a:r>
            <a:r>
              <a:rPr lang="zh-CN" altLang="en-US" sz="4000" dirty="0">
                <a:solidFill>
                  <a:schemeClr val="tx2"/>
                </a:solidFill>
                <a:latin typeface="黑体" panose="02010609060101010101" pitchFamily="49" charset="-122"/>
                <a:ea typeface="黑体" panose="02010609060101010101" pitchFamily="49" charset="-122"/>
              </a:rPr>
              <a:t>西晋的大文学家潘岳（潘安），是历史上著名的美男子，且才华横溢。他写过一篇志趣高雅的</a:t>
            </a:r>
            <a:r>
              <a:rPr lang="en-US" altLang="zh-CN" sz="4000" dirty="0">
                <a:solidFill>
                  <a:schemeClr val="tx2"/>
                </a:solidFill>
                <a:latin typeface="黑体" panose="02010609060101010101" pitchFamily="49" charset="-122"/>
                <a:ea typeface="黑体" panose="02010609060101010101" pitchFamily="49" charset="-122"/>
              </a:rPr>
              <a:t>《</a:t>
            </a:r>
            <a:r>
              <a:rPr lang="zh-CN" altLang="en-US" sz="4000" dirty="0">
                <a:solidFill>
                  <a:schemeClr val="tx2"/>
                </a:solidFill>
                <a:latin typeface="黑体" panose="02010609060101010101" pitchFamily="49" charset="-122"/>
                <a:ea typeface="黑体" panose="02010609060101010101" pitchFamily="49" charset="-122"/>
              </a:rPr>
              <a:t>闲居赋</a:t>
            </a:r>
            <a:r>
              <a:rPr lang="en-US" altLang="zh-CN" sz="4000" dirty="0">
                <a:solidFill>
                  <a:schemeClr val="tx2"/>
                </a:solidFill>
                <a:latin typeface="黑体" panose="02010609060101010101" pitchFamily="49" charset="-122"/>
                <a:ea typeface="黑体" panose="02010609060101010101" pitchFamily="49" charset="-122"/>
              </a:rPr>
              <a:t>》</a:t>
            </a:r>
            <a:r>
              <a:rPr lang="zh-CN" altLang="en-US" sz="4000" dirty="0">
                <a:solidFill>
                  <a:schemeClr val="tx2"/>
                </a:solidFill>
                <a:latin typeface="黑体" panose="02010609060101010101" pitchFamily="49" charset="-122"/>
                <a:ea typeface="黑体" panose="02010609060101010101" pitchFamily="49" charset="-122"/>
              </a:rPr>
              <a:t>，描绘自己淡于利禄，忘怀功名，情志高洁。但实际上，他是个谄媚小人，趋炎附势，马屁拍得非常出格，甚至权贵贾谧马车过后，望尘而拜。</a:t>
            </a:r>
          </a:p>
        </p:txBody>
      </p:sp>
      <p:sp>
        <p:nvSpPr>
          <p:cNvPr id="100355" name="Text Box 3"/>
          <p:cNvSpPr txBox="1"/>
          <p:nvPr/>
        </p:nvSpPr>
        <p:spPr>
          <a:xfrm>
            <a:off x="468313" y="5734050"/>
            <a:ext cx="2395537" cy="366713"/>
          </a:xfrm>
          <a:prstGeom prst="rect">
            <a:avLst/>
          </a:prstGeom>
          <a:noFill/>
          <a:ln w="9525">
            <a:noFill/>
          </a:ln>
        </p:spPr>
        <p:txBody>
          <a:bodyPr>
            <a:spAutoFit/>
          </a:bodyPr>
          <a:lstStyle/>
          <a:p>
            <a:pPr>
              <a:buFont typeface="Arial" panose="020B0604020202020204" pitchFamily="34" charset="0"/>
              <a:buNone/>
            </a:pPr>
            <a:endParaRPr lang="zh-CN" altLang="zh-CN" dirty="0">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88802">
                                            <p:txEl>
                                              <p:pRg st="0" end="0"/>
                                            </p:txEl>
                                          </p:spTgt>
                                        </p:tgtEl>
                                        <p:attrNameLst>
                                          <p:attrName>style.visibility</p:attrName>
                                        </p:attrNameLst>
                                      </p:cBhvr>
                                      <p:to>
                                        <p:strVal val="visible"/>
                                      </p:to>
                                    </p:set>
                                    <p:anim calcmode="discrete" valueType="clr">
                                      <p:cBhvr override="childStyle">
                                        <p:cTn id="7" dur="80"/>
                                        <p:tgtEl>
                                          <p:spTgt spid="58880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8880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8880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880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p:cNvSpPr>
          <p:nvPr>
            <p:ph type="title"/>
          </p:nvPr>
        </p:nvSpPr>
        <p:spPr/>
        <p:txBody>
          <a:bodyPr vert="horz" wrap="square" lIns="91440" tIns="45720" rIns="91440" bIns="45720" anchor="ctr"/>
          <a:lstStyle/>
          <a:p>
            <a:pPr eaLnBrk="1" hangingPunct="1"/>
            <a:endParaRPr lang="zh-CN" altLang="zh-CN" dirty="0"/>
          </a:p>
        </p:txBody>
      </p:sp>
      <p:sp>
        <p:nvSpPr>
          <p:cNvPr id="101379" name="Rectangle 3"/>
          <p:cNvSpPr>
            <a:spLocks noGrp="1"/>
          </p:cNvSpPr>
          <p:nvPr>
            <p:ph idx="1"/>
          </p:nvPr>
        </p:nvSpPr>
        <p:spPr/>
        <p:txBody>
          <a:bodyPr vert="horz" wrap="square" lIns="91440" tIns="45720" rIns="91440" bIns="45720" anchor="t"/>
          <a:lstStyle/>
          <a:p>
            <a:pPr eaLnBrk="1" hangingPunct="1"/>
            <a:endParaRPr lang="zh-CN" altLang="zh-CN" dirty="0"/>
          </a:p>
        </p:txBody>
      </p:sp>
      <p:pic>
        <p:nvPicPr>
          <p:cNvPr id="101380" name="Picture 4" descr="2"/>
          <p:cNvPicPr>
            <a:picLocks noChangeAspect="1"/>
          </p:cNvPicPr>
          <p:nvPr/>
        </p:nvPicPr>
        <p:blipFill>
          <a:blip r:embed="rId2" cstate="print"/>
          <a:stretch>
            <a:fillRect/>
          </a:stretch>
        </p:blipFill>
        <p:spPr>
          <a:xfrm>
            <a:off x="179388" y="0"/>
            <a:ext cx="8893175" cy="640715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555010" name="Text Box 2"/>
          <p:cNvSpPr txBox="1"/>
          <p:nvPr/>
        </p:nvSpPr>
        <p:spPr>
          <a:xfrm>
            <a:off x="0" y="0"/>
            <a:ext cx="9144000" cy="5886450"/>
          </a:xfrm>
          <a:prstGeom prst="rect">
            <a:avLst/>
          </a:prstGeom>
          <a:noFill/>
          <a:ln w="9525">
            <a:noFill/>
          </a:ln>
        </p:spPr>
        <p:txBody>
          <a:bodyPr>
            <a:spAutoFit/>
          </a:bodyPr>
          <a:lstStyle/>
          <a:p>
            <a:pPr>
              <a:lnSpc>
                <a:spcPct val="95000"/>
              </a:lnSpc>
            </a:pPr>
            <a:r>
              <a:rPr lang="en-US" altLang="zh-CN" sz="4000" b="1" dirty="0">
                <a:solidFill>
                  <a:schemeClr val="bg1"/>
                </a:solidFill>
                <a:latin typeface="黑体" panose="02010609060101010101" pitchFamily="49" charset="-122"/>
                <a:ea typeface="黑体" panose="02010609060101010101" pitchFamily="49" charset="-122"/>
              </a:rPr>
              <a:t>    </a:t>
            </a:r>
            <a:r>
              <a:rPr lang="zh-CN" altLang="en-US" sz="4000" b="1" dirty="0">
                <a:solidFill>
                  <a:schemeClr val="bg1"/>
                </a:solidFill>
                <a:latin typeface="黑体" panose="02010609060101010101" pitchFamily="49" charset="-122"/>
                <a:ea typeface="黑体" panose="02010609060101010101" pitchFamily="49" charset="-122"/>
              </a:rPr>
              <a:t>子曰：</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君子尊德性而道问学，致广大而尽精微，极高明而道中庸。</a:t>
            </a:r>
            <a:r>
              <a:rPr lang="zh-CN" altLang="en-US" sz="4000" b="1" dirty="0">
                <a:solidFill>
                  <a:schemeClr val="bg1"/>
                </a:solidFill>
                <a:latin typeface="Arial" panose="020B0604020202020204" pitchFamily="34" charset="0"/>
                <a:ea typeface="黑体" panose="02010609060101010101" pitchFamily="49" charset="-122"/>
              </a:rPr>
              <a:t>”</a:t>
            </a:r>
            <a:endParaRPr lang="zh-CN" altLang="en-US" sz="4000" b="1" dirty="0">
              <a:solidFill>
                <a:schemeClr val="bg1"/>
              </a:solidFill>
              <a:latin typeface="黑体" panose="02010609060101010101" pitchFamily="49" charset="-122"/>
              <a:ea typeface="黑体" panose="02010609060101010101" pitchFamily="49" charset="-122"/>
            </a:endParaRPr>
          </a:p>
          <a:p>
            <a:pPr>
              <a:lnSpc>
                <a:spcPct val="95000"/>
              </a:lnSpc>
            </a:pPr>
            <a:r>
              <a:rPr lang="zh-CN" altLang="en-US" sz="4000" b="1" dirty="0">
                <a:solidFill>
                  <a:schemeClr val="bg1"/>
                </a:solidFill>
                <a:latin typeface="黑体" panose="02010609060101010101" pitchFamily="49" charset="-122"/>
                <a:ea typeface="黑体" panose="02010609060101010101" pitchFamily="49" charset="-122"/>
              </a:rPr>
              <a:t>                </a:t>
            </a:r>
            <a:r>
              <a:rPr lang="en-US" altLang="zh-CN" sz="4000" b="1" dirty="0">
                <a:solidFill>
                  <a:schemeClr val="bg1"/>
                </a:solidFill>
                <a:latin typeface="Arial" panose="020B0604020202020204" pitchFamily="34" charset="0"/>
                <a:ea typeface="黑体" panose="02010609060101010101" pitchFamily="49" charset="-122"/>
              </a:rPr>
              <a:t>——</a:t>
            </a:r>
            <a:r>
              <a:rPr lang="en-US" altLang="zh-CN" sz="4000" b="1" dirty="0">
                <a:solidFill>
                  <a:schemeClr val="bg1"/>
                </a:solidFill>
                <a:latin typeface="黑体" panose="02010609060101010101" pitchFamily="49" charset="-122"/>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礼记</a:t>
            </a:r>
            <a:r>
              <a:rPr lang="en-US" altLang="zh-CN"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中庸</a:t>
            </a:r>
            <a:r>
              <a:rPr lang="en-US" altLang="zh-CN" sz="4000" b="1" dirty="0">
                <a:solidFill>
                  <a:schemeClr val="bg1"/>
                </a:solidFill>
                <a:latin typeface="黑体" panose="02010609060101010101" pitchFamily="49" charset="-122"/>
                <a:ea typeface="黑体" panose="02010609060101010101" pitchFamily="49" charset="-122"/>
              </a:rPr>
              <a:t>》</a:t>
            </a:r>
          </a:p>
          <a:p>
            <a:pPr>
              <a:lnSpc>
                <a:spcPct val="95000"/>
              </a:lnSpc>
            </a:pPr>
            <a:endParaRPr lang="en-US" altLang="zh-CN" sz="4000" b="1" dirty="0">
              <a:solidFill>
                <a:schemeClr val="bg1"/>
              </a:solidFill>
              <a:latin typeface="黑体" panose="02010609060101010101" pitchFamily="49" charset="-122"/>
              <a:ea typeface="黑体" panose="02010609060101010101" pitchFamily="49" charset="-122"/>
            </a:endParaRPr>
          </a:p>
          <a:p>
            <a:pPr>
              <a:lnSpc>
                <a:spcPct val="95000"/>
              </a:lnSpc>
            </a:pPr>
            <a:r>
              <a:rPr lang="zh-CN" altLang="en-US" sz="4000" b="1" dirty="0">
                <a:solidFill>
                  <a:schemeClr val="bg1"/>
                </a:solidFill>
                <a:latin typeface="黑体" panose="02010609060101010101" pitchFamily="49" charset="-122"/>
                <a:ea typeface="黑体" panose="02010609060101010101" pitchFamily="49" charset="-122"/>
              </a:rPr>
              <a:t>　　</a:t>
            </a:r>
            <a:r>
              <a:rPr lang="en-US" altLang="zh-CN" sz="4000" b="1" dirty="0">
                <a:solidFill>
                  <a:schemeClr val="bg1"/>
                </a:solidFill>
                <a:latin typeface="黑体" panose="02010609060101010101" pitchFamily="49" charset="-122"/>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译文</a:t>
            </a:r>
            <a:r>
              <a:rPr lang="en-US" altLang="zh-CN" sz="4000" b="1" dirty="0">
                <a:solidFill>
                  <a:schemeClr val="bg1"/>
                </a:solidFill>
                <a:latin typeface="黑体" panose="02010609060101010101" pitchFamily="49" charset="-122"/>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孔子说：</a:t>
            </a:r>
            <a:r>
              <a:rPr lang="zh-CN" altLang="en-US" sz="4000" b="1" dirty="0">
                <a:solidFill>
                  <a:schemeClr val="bg1"/>
                </a:solidFill>
                <a:latin typeface="Arial" panose="020B0604020202020204" pitchFamily="34" charset="0"/>
                <a:ea typeface="黑体" panose="02010609060101010101" pitchFamily="49" charset="-122"/>
              </a:rPr>
              <a:t>“</a:t>
            </a:r>
            <a:r>
              <a:rPr lang="zh-CN" altLang="en-US" sz="4000" b="1" dirty="0">
                <a:solidFill>
                  <a:schemeClr val="bg1"/>
                </a:solidFill>
                <a:latin typeface="黑体" panose="02010609060101010101" pitchFamily="49" charset="-122"/>
                <a:ea typeface="黑体" panose="02010609060101010101" pitchFamily="49" charset="-122"/>
              </a:rPr>
              <a:t>君子尊崇天赋予的道德本性，又通过求教和学习，使自己的知识既进入宽广博大的境界，又深入到精微细妙之处；使自己到德行既高尚文明，又能遵循不偏不倚的中庸之道。</a:t>
            </a:r>
            <a:r>
              <a:rPr lang="zh-CN" altLang="en-US" sz="4000" b="1" dirty="0">
                <a:solidFill>
                  <a:schemeClr val="bg1"/>
                </a:solidFill>
                <a:latin typeface="Arial" panose="020B0604020202020204" pitchFamily="34" charset="0"/>
                <a:ea typeface="黑体" panose="02010609060101010101" pitchFamily="49" charset="-122"/>
              </a:rPr>
              <a:t>”</a:t>
            </a:r>
            <a:endParaRPr lang="zh-CN" altLang="en-US" sz="40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55010">
                                            <p:txEl>
                                              <p:pRg st="0" end="0"/>
                                            </p:txEl>
                                          </p:spTgt>
                                        </p:tgtEl>
                                        <p:attrNameLst>
                                          <p:attrName>style.visibility</p:attrName>
                                        </p:attrNameLst>
                                      </p:cBhvr>
                                      <p:to>
                                        <p:strVal val="visible"/>
                                      </p:to>
                                    </p:set>
                                    <p:animEffect transition="in" filter="wedge">
                                      <p:cBhvr>
                                        <p:cTn id="7" dur="2000"/>
                                        <p:tgtEl>
                                          <p:spTgt spid="555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55010">
                                            <p:txEl>
                                              <p:pRg st="1" end="1"/>
                                            </p:txEl>
                                          </p:spTgt>
                                        </p:tgtEl>
                                        <p:attrNameLst>
                                          <p:attrName>style.visibility</p:attrName>
                                        </p:attrNameLst>
                                      </p:cBhvr>
                                      <p:to>
                                        <p:strVal val="visible"/>
                                      </p:to>
                                    </p:set>
                                    <p:animEffect transition="in" filter="wedge">
                                      <p:cBhvr>
                                        <p:cTn id="12" dur="2000"/>
                                        <p:tgtEl>
                                          <p:spTgt spid="5550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55010">
                                            <p:txEl>
                                              <p:pRg st="3" end="3"/>
                                            </p:txEl>
                                          </p:spTgt>
                                        </p:tgtEl>
                                        <p:attrNameLst>
                                          <p:attrName>style.visibility</p:attrName>
                                        </p:attrNameLst>
                                      </p:cBhvr>
                                      <p:to>
                                        <p:strVal val="visible"/>
                                      </p:to>
                                    </p:set>
                                    <p:animEffect transition="in" filter="wedge">
                                      <p:cBhvr>
                                        <p:cTn id="17" dur="2000"/>
                                        <p:tgtEl>
                                          <p:spTgt spid="5550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10"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561154" name="Text Box 2"/>
          <p:cNvSpPr txBox="1"/>
          <p:nvPr/>
        </p:nvSpPr>
        <p:spPr>
          <a:xfrm>
            <a:off x="0" y="0"/>
            <a:ext cx="9144000" cy="6359525"/>
          </a:xfrm>
          <a:prstGeom prst="rect">
            <a:avLst/>
          </a:prstGeom>
          <a:noFill/>
          <a:ln w="9525">
            <a:noFill/>
          </a:ln>
        </p:spPr>
        <p:txBody>
          <a:bodyPr>
            <a:spAutoFit/>
          </a:bodyPr>
          <a:lstStyle/>
          <a:p>
            <a:pPr>
              <a:lnSpc>
                <a:spcPct val="95000"/>
              </a:lnSpc>
            </a:pPr>
            <a:r>
              <a:rPr lang="zh-CN" altLang="zh-CN" sz="3600" b="1" dirty="0">
                <a:solidFill>
                  <a:schemeClr val="bg1"/>
                </a:solidFill>
                <a:latin typeface="黑体" panose="02010609060101010101" pitchFamily="49" charset="-122"/>
                <a:ea typeface="黑体" panose="02010609060101010101" pitchFamily="49" charset="-122"/>
              </a:rPr>
              <a:t>宋濂</a:t>
            </a:r>
            <a:r>
              <a:rPr lang="en-US" altLang="zh-CN" sz="3600" b="1" dirty="0">
                <a:solidFill>
                  <a:schemeClr val="bg1"/>
                </a:solidFill>
                <a:latin typeface="黑体" panose="02010609060101010101" pitchFamily="49" charset="-122"/>
                <a:ea typeface="黑体" panose="02010609060101010101" pitchFamily="49" charset="-122"/>
              </a:rPr>
              <a:t>《</a:t>
            </a:r>
            <a:r>
              <a:rPr lang="zh-CN" altLang="en-US" sz="3600" b="1" dirty="0">
                <a:solidFill>
                  <a:schemeClr val="bg1"/>
                </a:solidFill>
                <a:latin typeface="黑体" panose="02010609060101010101" pitchFamily="49" charset="-122"/>
                <a:ea typeface="黑体" panose="02010609060101010101" pitchFamily="49" charset="-122"/>
              </a:rPr>
              <a:t>送东阳马生序</a:t>
            </a:r>
            <a:r>
              <a:rPr lang="en-US" altLang="zh-CN" sz="3600" b="1" dirty="0">
                <a:solidFill>
                  <a:schemeClr val="bg1"/>
                </a:solidFill>
                <a:latin typeface="黑体" panose="02010609060101010101" pitchFamily="49" charset="-122"/>
                <a:ea typeface="黑体" panose="02010609060101010101" pitchFamily="49" charset="-122"/>
              </a:rPr>
              <a:t>》</a:t>
            </a:r>
          </a:p>
          <a:p>
            <a:pPr>
              <a:lnSpc>
                <a:spcPct val="95000"/>
              </a:lnSpc>
            </a:pPr>
            <a:r>
              <a:rPr lang="en-US" altLang="zh-CN" sz="3600" b="1" dirty="0">
                <a:solidFill>
                  <a:schemeClr val="bg1"/>
                </a:solidFill>
                <a:latin typeface="黑体" panose="02010609060101010101" pitchFamily="49" charset="-122"/>
                <a:ea typeface="黑体" panose="02010609060101010101" pitchFamily="49" charset="-122"/>
              </a:rPr>
              <a:t>    </a:t>
            </a:r>
            <a:r>
              <a:rPr lang="zh-CN" altLang="en-US" sz="3600" b="1" dirty="0">
                <a:solidFill>
                  <a:schemeClr val="bg1"/>
                </a:solidFill>
                <a:latin typeface="黑体" panose="02010609060101010101" pitchFamily="49" charset="-122"/>
                <a:ea typeface="黑体" panose="02010609060101010101" pitchFamily="49" charset="-122"/>
              </a:rPr>
              <a:t>先达德隆望尊，门人弟子填其室，未尝稍降辞色。余立侍左右，援疑质理，俯身倾耳以请；或遇其叱咄，色愈恭，礼愈至，不敢出一言以复；俟其欣悦，则又请焉。</a:t>
            </a:r>
          </a:p>
          <a:p>
            <a:pPr>
              <a:lnSpc>
                <a:spcPct val="95000"/>
              </a:lnSpc>
            </a:pPr>
            <a:endParaRPr lang="zh-CN" altLang="en-US" sz="3600" b="1" dirty="0">
              <a:solidFill>
                <a:schemeClr val="bg1"/>
              </a:solidFill>
              <a:latin typeface="黑体" panose="02010609060101010101" pitchFamily="49" charset="-122"/>
              <a:ea typeface="黑体" panose="02010609060101010101" pitchFamily="49" charset="-122"/>
            </a:endParaRPr>
          </a:p>
          <a:p>
            <a:pPr>
              <a:lnSpc>
                <a:spcPct val="95000"/>
              </a:lnSpc>
            </a:pPr>
            <a:r>
              <a:rPr lang="zh-CN" altLang="zh-CN" sz="3600" b="1" dirty="0">
                <a:solidFill>
                  <a:schemeClr val="bg1"/>
                </a:solidFill>
                <a:latin typeface="黑体" panose="02010609060101010101" pitchFamily="49" charset="-122"/>
                <a:ea typeface="黑体" panose="02010609060101010101" pitchFamily="49" charset="-122"/>
              </a:rPr>
              <a:t>钱钟书</a:t>
            </a:r>
            <a:r>
              <a:rPr lang="zh-CN" altLang="en-US" sz="3600" b="1" dirty="0">
                <a:solidFill>
                  <a:schemeClr val="bg1"/>
                </a:solidFill>
                <a:latin typeface="黑体" panose="02010609060101010101" pitchFamily="49" charset="-122"/>
                <a:ea typeface="黑体" panose="02010609060101010101" pitchFamily="49" charset="-122"/>
              </a:rPr>
              <a:t>：</a:t>
            </a:r>
          </a:p>
          <a:p>
            <a:pPr>
              <a:lnSpc>
                <a:spcPct val="95000"/>
              </a:lnSpc>
            </a:pPr>
            <a:r>
              <a:rPr lang="zh-CN" altLang="en-US" sz="3600" b="1" dirty="0">
                <a:solidFill>
                  <a:schemeClr val="bg1"/>
                </a:solidFill>
                <a:latin typeface="黑体" panose="02010609060101010101" pitchFamily="49" charset="-122"/>
                <a:ea typeface="黑体" panose="02010609060101010101" pitchFamily="49" charset="-122"/>
              </a:rPr>
              <a:t>    </a:t>
            </a:r>
            <a:r>
              <a:rPr lang="en-US" altLang="zh-CN" sz="3600" b="1" dirty="0">
                <a:solidFill>
                  <a:schemeClr val="bg1"/>
                </a:solidFill>
                <a:latin typeface="黑体" panose="02010609060101010101" pitchFamily="49" charset="-122"/>
                <a:ea typeface="黑体" panose="02010609060101010101" pitchFamily="49" charset="-122"/>
              </a:rPr>
              <a:t>1933</a:t>
            </a:r>
            <a:r>
              <a:rPr lang="zh-CN" altLang="en-US" sz="3600" b="1" dirty="0">
                <a:solidFill>
                  <a:schemeClr val="bg1"/>
                </a:solidFill>
                <a:latin typeface="黑体" panose="02010609060101010101" pitchFamily="49" charset="-122"/>
                <a:ea typeface="黑体" panose="02010609060101010101" pitchFamily="49" charset="-122"/>
              </a:rPr>
              <a:t>年钱钟书从清华外文系毕业，校长说要破格录取他留校，希望他进研究院继续研究英国文学，可他一口拒绝：整个清华没有一个教授有资格充当钱某人的导师。其率真狂傲可见一斑。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61154">
                                            <p:txEl>
                                              <p:pRg st="0" end="0"/>
                                            </p:txEl>
                                          </p:spTgt>
                                        </p:tgtEl>
                                        <p:attrNameLst>
                                          <p:attrName>style.visibility</p:attrName>
                                        </p:attrNameLst>
                                      </p:cBhvr>
                                      <p:to>
                                        <p:strVal val="visible"/>
                                      </p:to>
                                    </p:set>
                                    <p:animEffect transition="in" filter="wedge">
                                      <p:cBhvr>
                                        <p:cTn id="7" dur="2000"/>
                                        <p:tgtEl>
                                          <p:spTgt spid="5611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61154">
                                            <p:txEl>
                                              <p:pRg st="1" end="1"/>
                                            </p:txEl>
                                          </p:spTgt>
                                        </p:tgtEl>
                                        <p:attrNameLst>
                                          <p:attrName>style.visibility</p:attrName>
                                        </p:attrNameLst>
                                      </p:cBhvr>
                                      <p:to>
                                        <p:strVal val="visible"/>
                                      </p:to>
                                    </p:set>
                                    <p:animEffect transition="in" filter="wedge">
                                      <p:cBhvr>
                                        <p:cTn id="12" dur="2000"/>
                                        <p:tgtEl>
                                          <p:spTgt spid="5611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61154">
                                            <p:txEl>
                                              <p:pRg st="3" end="3"/>
                                            </p:txEl>
                                          </p:spTgt>
                                        </p:tgtEl>
                                        <p:attrNameLst>
                                          <p:attrName>style.visibility</p:attrName>
                                        </p:attrNameLst>
                                      </p:cBhvr>
                                      <p:to>
                                        <p:strVal val="visible"/>
                                      </p:to>
                                    </p:set>
                                    <p:animEffect transition="in" filter="wedge">
                                      <p:cBhvr>
                                        <p:cTn id="17" dur="2000"/>
                                        <p:tgtEl>
                                          <p:spTgt spid="56115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61154">
                                            <p:txEl>
                                              <p:pRg st="4" end="4"/>
                                            </p:txEl>
                                          </p:spTgt>
                                        </p:tgtEl>
                                        <p:attrNameLst>
                                          <p:attrName>style.visibility</p:attrName>
                                        </p:attrNameLst>
                                      </p:cBhvr>
                                      <p:to>
                                        <p:strVal val="visible"/>
                                      </p:to>
                                    </p:set>
                                    <p:animEffect transition="in" filter="wedge">
                                      <p:cBhvr>
                                        <p:cTn id="22" dur="2000"/>
                                        <p:tgtEl>
                                          <p:spTgt spid="5611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154"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sp>
        <p:nvSpPr>
          <p:cNvPr id="768002" name="Text Box 2"/>
          <p:cNvSpPr txBox="1"/>
          <p:nvPr/>
        </p:nvSpPr>
        <p:spPr>
          <a:xfrm>
            <a:off x="0" y="0"/>
            <a:ext cx="9144000" cy="6791325"/>
          </a:xfrm>
          <a:prstGeom prst="rect">
            <a:avLst/>
          </a:prstGeom>
          <a:noFill/>
          <a:ln w="9525">
            <a:noFill/>
          </a:ln>
        </p:spPr>
        <p:txBody>
          <a:bodyPr>
            <a:spAutoFit/>
          </a:bodyPr>
          <a:lstStyle/>
          <a:p>
            <a:pPr>
              <a:lnSpc>
                <a:spcPct val="95000"/>
              </a:lnSpc>
            </a:pPr>
            <a:r>
              <a:rPr lang="en-US" altLang="zh-CN" sz="3200" b="1" dirty="0">
                <a:solidFill>
                  <a:schemeClr val="bg1"/>
                </a:solidFill>
                <a:latin typeface="黑体" panose="02010609060101010101" pitchFamily="49" charset="-122"/>
                <a:ea typeface="黑体" panose="02010609060101010101" pitchFamily="49" charset="-122"/>
              </a:rPr>
              <a:t>    2015</a:t>
            </a:r>
            <a:r>
              <a:rPr lang="zh-CN" altLang="en-US" sz="3200" b="1" dirty="0">
                <a:solidFill>
                  <a:schemeClr val="bg1"/>
                </a:solidFill>
                <a:latin typeface="黑体" panose="02010609060101010101" pitchFamily="49" charset="-122"/>
                <a:ea typeface="黑体" panose="02010609060101010101" pitchFamily="49" charset="-122"/>
              </a:rPr>
              <a:t>年</a:t>
            </a:r>
            <a:r>
              <a:rPr lang="en-US" altLang="zh-CN" sz="3200" b="1" dirty="0">
                <a:solidFill>
                  <a:schemeClr val="bg1"/>
                </a:solidFill>
                <a:latin typeface="黑体" panose="02010609060101010101" pitchFamily="49" charset="-122"/>
                <a:ea typeface="黑体" panose="02010609060101010101" pitchFamily="49" charset="-122"/>
              </a:rPr>
              <a:t>12</a:t>
            </a:r>
            <a:r>
              <a:rPr lang="zh-CN" altLang="en-US" sz="3200" b="1" dirty="0">
                <a:solidFill>
                  <a:schemeClr val="bg1"/>
                </a:solidFill>
                <a:latin typeface="黑体" panose="02010609060101010101" pitchFamily="49" charset="-122"/>
                <a:ea typeface="黑体" panose="02010609060101010101" pitchFamily="49" charset="-122"/>
              </a:rPr>
              <a:t>月</a:t>
            </a:r>
            <a:r>
              <a:rPr lang="zh-CN" altLang="zh-CN" sz="3200" b="1" dirty="0">
                <a:solidFill>
                  <a:schemeClr val="bg1"/>
                </a:solidFill>
                <a:latin typeface="黑体" panose="02010609060101010101" pitchFamily="49" charset="-122"/>
                <a:ea typeface="黑体" panose="02010609060101010101" pitchFamily="49" charset="-122"/>
              </a:rPr>
              <a:t>4日早晨，在父母眼里</a:t>
            </a:r>
            <a:r>
              <a:rPr lang="zh-CN" altLang="zh-CN" sz="3200" b="1" dirty="0">
                <a:solidFill>
                  <a:schemeClr val="bg1"/>
                </a:solidFill>
                <a:latin typeface="Arial" panose="020B0604020202020204" pitchFamily="34" charset="0"/>
                <a:ea typeface="黑体" panose="02010609060101010101" pitchFamily="49" charset="-122"/>
              </a:rPr>
              <a:t>“</a:t>
            </a:r>
            <a:r>
              <a:rPr lang="zh-CN" altLang="zh-CN" sz="3200" b="1" dirty="0">
                <a:solidFill>
                  <a:schemeClr val="bg1"/>
                </a:solidFill>
                <a:latin typeface="黑体" panose="02010609060101010101" pitchFamily="49" charset="-122"/>
                <a:ea typeface="黑体" panose="02010609060101010101" pitchFamily="49" charset="-122"/>
              </a:rPr>
              <a:t>内向乖巧</a:t>
            </a:r>
            <a:r>
              <a:rPr lang="zh-CN" altLang="zh-CN" sz="3200" b="1" dirty="0">
                <a:solidFill>
                  <a:schemeClr val="bg1"/>
                </a:solidFill>
                <a:latin typeface="Arial" panose="020B0604020202020204" pitchFamily="34" charset="0"/>
                <a:ea typeface="黑体" panose="02010609060101010101" pitchFamily="49" charset="-122"/>
              </a:rPr>
              <a:t>”</a:t>
            </a:r>
            <a:r>
              <a:rPr lang="zh-CN" altLang="zh-CN" sz="3200" b="1" dirty="0">
                <a:solidFill>
                  <a:schemeClr val="bg1"/>
                </a:solidFill>
                <a:latin typeface="黑体" panose="02010609060101010101" pitchFamily="49" charset="-122"/>
                <a:ea typeface="黑体" panose="02010609060101010101" pitchFamily="49" charset="-122"/>
              </a:rPr>
              <a:t>的</a:t>
            </a:r>
            <a:r>
              <a:rPr lang="zh-CN" altLang="en-US" sz="3200" b="1" dirty="0">
                <a:solidFill>
                  <a:schemeClr val="bg1"/>
                </a:solidFill>
                <a:latin typeface="黑体" panose="02010609060101010101" pitchFamily="49" charset="-122"/>
                <a:ea typeface="黑体" panose="02010609060101010101" pitchFamily="49" charset="-122"/>
              </a:rPr>
              <a:t>小龙</a:t>
            </a:r>
            <a:r>
              <a:rPr lang="zh-CN" altLang="zh-CN" sz="3200" b="1" dirty="0">
                <a:solidFill>
                  <a:schemeClr val="bg1"/>
                </a:solidFill>
                <a:latin typeface="黑体" panose="02010609060101010101" pitchFamily="49" charset="-122"/>
                <a:ea typeface="黑体" panose="02010609060101010101" pitchFamily="49" charset="-122"/>
              </a:rPr>
              <a:t>，当着母亲李秀珍（化名）的面，杀害了班主任滕昭汉。看着倒在血泊中的班主任，面对拼力阻止他的绝望母亲，小龙说，</a:t>
            </a:r>
            <a:r>
              <a:rPr lang="zh-CN" altLang="zh-CN" sz="3200" b="1" dirty="0">
                <a:solidFill>
                  <a:schemeClr val="bg1"/>
                </a:solidFill>
                <a:latin typeface="Arial" panose="020B0604020202020204" pitchFamily="34" charset="0"/>
                <a:ea typeface="黑体" panose="02010609060101010101" pitchFamily="49" charset="-122"/>
              </a:rPr>
              <a:t>“</a:t>
            </a:r>
            <a:r>
              <a:rPr lang="zh-CN" altLang="zh-CN" sz="3200" b="1" dirty="0">
                <a:solidFill>
                  <a:schemeClr val="bg1"/>
                </a:solidFill>
                <a:latin typeface="黑体" panose="02010609060101010101" pitchFamily="49" charset="-122"/>
                <a:ea typeface="黑体" panose="02010609060101010101" pitchFamily="49" charset="-122"/>
              </a:rPr>
              <a:t>你不要按住我的手，我要玩手机。</a:t>
            </a:r>
            <a:r>
              <a:rPr lang="zh-CN" altLang="zh-CN" sz="3200" b="1" dirty="0">
                <a:solidFill>
                  <a:schemeClr val="bg1"/>
                </a:solidFill>
                <a:latin typeface="Arial" panose="020B0604020202020204" pitchFamily="34" charset="0"/>
                <a:ea typeface="黑体" panose="02010609060101010101" pitchFamily="49" charset="-122"/>
              </a:rPr>
              <a:t>”</a:t>
            </a:r>
            <a:endParaRPr lang="zh-CN" altLang="en-US" sz="3200" b="1" dirty="0">
              <a:solidFill>
                <a:schemeClr val="bg1"/>
              </a:solidFill>
              <a:latin typeface="黑体" panose="02010609060101010101" pitchFamily="49" charset="-122"/>
              <a:ea typeface="黑体" panose="02010609060101010101" pitchFamily="49" charset="-122"/>
            </a:endParaRPr>
          </a:p>
          <a:p>
            <a:pPr>
              <a:lnSpc>
                <a:spcPct val="90000"/>
              </a:lnSpc>
            </a:pPr>
            <a:r>
              <a:rPr lang="zh-CN" altLang="en-US" sz="3200" b="1" dirty="0">
                <a:solidFill>
                  <a:schemeClr val="bg1"/>
                </a:solidFill>
                <a:latin typeface="黑体" panose="02010609060101010101" pitchFamily="49" charset="-122"/>
                <a:ea typeface="黑体" panose="02010609060101010101" pitchFamily="49" charset="-122"/>
              </a:rPr>
              <a:t>    事发前，一向少言寡语的小龙突然站起来，笑着对同学们说，</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我要送给你们一个</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惊喜</a:t>
            </a:r>
            <a:r>
              <a:rPr lang="en-US" altLang="zh-CN" sz="3200" b="1" dirty="0">
                <a:solidFill>
                  <a:schemeClr val="bg1"/>
                </a:solidFill>
                <a:latin typeface="黑体" panose="02010609060101010101" pitchFamily="49" charset="-122"/>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。他口中的</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惊喜</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，是一起骇人听闻的血案。</a:t>
            </a:r>
          </a:p>
          <a:p>
            <a:pPr>
              <a:lnSpc>
                <a:spcPct val="90000"/>
              </a:lnSpc>
            </a:pPr>
            <a:r>
              <a:rPr lang="zh-CN" altLang="en-US" sz="3200" b="1" dirty="0">
                <a:solidFill>
                  <a:schemeClr val="bg1"/>
                </a:solidFill>
                <a:latin typeface="黑体" panose="02010609060101010101" pitchFamily="49" charset="-122"/>
                <a:ea typeface="黑体" panose="02010609060101010101" pitchFamily="49" charset="-122"/>
              </a:rPr>
              <a:t>　　小龙身上揣着三把刀，和母亲一起走进办公室。滕老师倒在血泊后，小龙不顾母亲的阻拦，又刺了第二刀、第三刀。</a:t>
            </a:r>
          </a:p>
          <a:p>
            <a:pPr>
              <a:lnSpc>
                <a:spcPct val="90000"/>
              </a:lnSpc>
            </a:pPr>
            <a:r>
              <a:rPr lang="zh-CN" altLang="en-US" sz="3200" b="1" dirty="0">
                <a:solidFill>
                  <a:schemeClr val="bg1"/>
                </a:solidFill>
                <a:latin typeface="黑体" panose="02010609060101010101" pitchFamily="49" charset="-122"/>
                <a:ea typeface="黑体" panose="02010609060101010101" pitchFamily="49" charset="-122"/>
              </a:rPr>
              <a:t>　　李秀珍拼尽全力，终于抢下了儿子手里的一把刀。目击者描述，李秀珍大哭着对儿子大喊</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你把我捅死吧</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。小龙回答：</a:t>
            </a:r>
            <a:r>
              <a:rPr lang="zh-CN" altLang="en-US" sz="3200" b="1" dirty="0">
                <a:solidFill>
                  <a:schemeClr val="bg1"/>
                </a:solidFill>
                <a:latin typeface="Arial" panose="020B0604020202020204" pitchFamily="34" charset="0"/>
                <a:ea typeface="黑体" panose="02010609060101010101" pitchFamily="49" charset="-122"/>
              </a:rPr>
              <a:t>“</a:t>
            </a:r>
            <a:r>
              <a:rPr lang="zh-CN" altLang="en-US" sz="3200" b="1" dirty="0">
                <a:solidFill>
                  <a:schemeClr val="bg1"/>
                </a:solidFill>
                <a:latin typeface="黑体" panose="02010609060101010101" pitchFamily="49" charset="-122"/>
                <a:ea typeface="黑体" panose="02010609060101010101" pitchFamily="49" charset="-122"/>
              </a:rPr>
              <a:t>要不是刀被抢了，我就把你捅死。</a:t>
            </a:r>
            <a:r>
              <a:rPr lang="zh-CN" altLang="en-US" sz="3200" b="1" dirty="0">
                <a:solidFill>
                  <a:schemeClr val="bg1"/>
                </a:solidFill>
                <a:latin typeface="Arial" panose="020B0604020202020204" pitchFamily="34" charset="0"/>
                <a:ea typeface="黑体" panose="02010609060101010101" pitchFamily="49" charset="-122"/>
              </a:rPr>
              <a:t>”</a:t>
            </a:r>
            <a:endParaRPr lang="zh-CN" altLang="en-US"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68002">
                                            <p:txEl>
                                              <p:pRg st="0" end="0"/>
                                            </p:txEl>
                                          </p:spTgt>
                                        </p:tgtEl>
                                        <p:attrNameLst>
                                          <p:attrName>style.visibility</p:attrName>
                                        </p:attrNameLst>
                                      </p:cBhvr>
                                      <p:to>
                                        <p:strVal val="visible"/>
                                      </p:to>
                                    </p:set>
                                    <p:animEffect transition="in" filter="wedge">
                                      <p:cBhvr>
                                        <p:cTn id="7" dur="2000"/>
                                        <p:tgtEl>
                                          <p:spTgt spid="7680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68002">
                                            <p:txEl>
                                              <p:pRg st="1" end="1"/>
                                            </p:txEl>
                                          </p:spTgt>
                                        </p:tgtEl>
                                        <p:attrNameLst>
                                          <p:attrName>style.visibility</p:attrName>
                                        </p:attrNameLst>
                                      </p:cBhvr>
                                      <p:to>
                                        <p:strVal val="visible"/>
                                      </p:to>
                                    </p:set>
                                    <p:animEffect transition="in" filter="wedge">
                                      <p:cBhvr>
                                        <p:cTn id="12" dur="2000"/>
                                        <p:tgtEl>
                                          <p:spTgt spid="7680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68002">
                                            <p:txEl>
                                              <p:pRg st="2" end="2"/>
                                            </p:txEl>
                                          </p:spTgt>
                                        </p:tgtEl>
                                        <p:attrNameLst>
                                          <p:attrName>style.visibility</p:attrName>
                                        </p:attrNameLst>
                                      </p:cBhvr>
                                      <p:to>
                                        <p:strVal val="visible"/>
                                      </p:to>
                                    </p:set>
                                    <p:animEffect transition="in" filter="wedge">
                                      <p:cBhvr>
                                        <p:cTn id="17" dur="2000"/>
                                        <p:tgtEl>
                                          <p:spTgt spid="76800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768002">
                                            <p:txEl>
                                              <p:pRg st="3" end="3"/>
                                            </p:txEl>
                                          </p:spTgt>
                                        </p:tgtEl>
                                        <p:attrNameLst>
                                          <p:attrName>style.visibility</p:attrName>
                                        </p:attrNameLst>
                                      </p:cBhvr>
                                      <p:to>
                                        <p:strVal val="visible"/>
                                      </p:to>
                                    </p:set>
                                    <p:animEffect transition="in" filter="wedge">
                                      <p:cBhvr>
                                        <p:cTn id="22" dur="2000"/>
                                        <p:tgtEl>
                                          <p:spTgt spid="7680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0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p:nvPr/>
        </p:nvSpPr>
        <p:spPr>
          <a:xfrm>
            <a:off x="179388" y="1125538"/>
            <a:ext cx="8964612" cy="3441700"/>
          </a:xfrm>
          <a:prstGeom prst="rect">
            <a:avLst/>
          </a:prstGeom>
          <a:noFill/>
          <a:ln w="9525">
            <a:noFill/>
          </a:ln>
        </p:spPr>
        <p:txBody>
          <a:bodyPr>
            <a:spAutoFit/>
          </a:bodyPr>
          <a:lstStyle/>
          <a:p>
            <a:r>
              <a:rPr lang="en-US" altLang="zh-CN" sz="4400" b="1" dirty="0">
                <a:latin typeface="Arial" panose="020B0604020202020204" pitchFamily="34" charset="0"/>
              </a:rPr>
              <a:t>       </a:t>
            </a:r>
            <a:r>
              <a:rPr lang="zh-CN" altLang="en-US" sz="4400" b="1" dirty="0">
                <a:latin typeface="Arial" panose="020B0604020202020204" pitchFamily="34" charset="0"/>
              </a:rPr>
              <a:t>这是一道</a:t>
            </a:r>
            <a:r>
              <a:rPr lang="zh-CN" altLang="en-US" sz="4400" b="1" dirty="0">
                <a:latin typeface="Arial" panose="020B0604020202020204" pitchFamily="34" charset="0"/>
                <a:hlinkClick r:id="rId2" action="ppaction://hlinksldjump"/>
              </a:rPr>
              <a:t>任务驱动型作文题</a:t>
            </a:r>
            <a:r>
              <a:rPr lang="zh-CN" altLang="en-US" sz="4400" b="1" dirty="0">
                <a:latin typeface="Arial" panose="020B0604020202020204" pitchFamily="34" charset="0"/>
              </a:rPr>
              <a:t>。通过考查发现，相当多同学没有正确审题，置题目要求于不顾，或者连常见词语的意思都不理解，导致观点失当。</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WordArt 2"/>
          <p:cNvSpPr>
            <a:spLocks noTextEdit="1"/>
          </p:cNvSpPr>
          <p:nvPr/>
        </p:nvSpPr>
        <p:spPr>
          <a:xfrm>
            <a:off x="1619250" y="24923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卷面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checkerboard(across)">
                                      <p:cBhvr>
                                        <p:cTn id="7" dur="500"/>
                                        <p:tgtEl>
                                          <p:spTgt spid="118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pic>
        <p:nvPicPr>
          <p:cNvPr id="119810" name="Picture 3" descr="QQ截图20160513162745"/>
          <p:cNvPicPr>
            <a:picLocks noChangeAspect="1"/>
          </p:cNvPicPr>
          <p:nvPr/>
        </p:nvPicPr>
        <p:blipFill>
          <a:blip r:embed="rId2" cstate="print"/>
          <a:stretch>
            <a:fillRect/>
          </a:stretch>
        </p:blipFill>
        <p:spPr>
          <a:xfrm>
            <a:off x="0" y="404813"/>
            <a:ext cx="9144000" cy="5946775"/>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WordArt 2"/>
          <p:cNvSpPr>
            <a:spLocks noTextEdit="1"/>
          </p:cNvSpPr>
          <p:nvPr/>
        </p:nvSpPr>
        <p:spPr>
          <a:xfrm>
            <a:off x="1619250" y="24923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升格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0834"/>
                                        </p:tgtEl>
                                        <p:attrNameLst>
                                          <p:attrName>style.visibility</p:attrName>
                                        </p:attrNameLst>
                                      </p:cBhvr>
                                      <p:to>
                                        <p:strVal val="visible"/>
                                      </p:to>
                                    </p:set>
                                    <p:animEffect transition="in" filter="checkerboard(across)">
                                      <p:cBhvr>
                                        <p:cTn id="7" dur="500"/>
                                        <p:tgtEl>
                                          <p:spTgt spid="120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p:cNvSpPr>
          <p:nvPr>
            <p:ph type="title"/>
          </p:nvPr>
        </p:nvSpPr>
        <p:spPr/>
        <p:txBody>
          <a:bodyPr vert="horz" wrap="square" lIns="91440" tIns="45720" rIns="91440" bIns="45720" anchor="ctr"/>
          <a:lstStyle/>
          <a:p>
            <a:pPr eaLnBrk="1" hangingPunct="1"/>
            <a:endParaRPr lang="zh-CN" altLang="zh-CN" dirty="0"/>
          </a:p>
        </p:txBody>
      </p:sp>
      <p:sp>
        <p:nvSpPr>
          <p:cNvPr id="121859" name="Rectangle 3"/>
          <p:cNvSpPr>
            <a:spLocks noGrp="1"/>
          </p:cNvSpPr>
          <p:nvPr>
            <p:ph idx="1"/>
          </p:nvPr>
        </p:nvSpPr>
        <p:spPr/>
        <p:txBody>
          <a:bodyPr vert="horz" wrap="square" lIns="91440" tIns="45720" rIns="91440" bIns="45720" anchor="t"/>
          <a:lstStyle/>
          <a:p>
            <a:pPr eaLnBrk="1" hangingPunct="1"/>
            <a:endParaRPr lang="zh-CN" altLang="zh-CN" dirty="0"/>
          </a:p>
        </p:txBody>
      </p:sp>
      <p:pic>
        <p:nvPicPr>
          <p:cNvPr id="121860" name="Picture 5" descr="44"/>
          <p:cNvPicPr>
            <a:picLocks noChangeAspect="1"/>
          </p:cNvPicPr>
          <p:nvPr/>
        </p:nvPicPr>
        <p:blipFill>
          <a:blip r:embed="rId2" cstate="print"/>
          <a:stretch>
            <a:fillRect/>
          </a:stretch>
        </p:blipFill>
        <p:spPr>
          <a:xfrm>
            <a:off x="-4719637" y="-2443162"/>
            <a:ext cx="18583275" cy="11744325"/>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WordArt 2"/>
          <p:cNvSpPr>
            <a:spLocks noTextEdit="1"/>
          </p:cNvSpPr>
          <p:nvPr/>
        </p:nvSpPr>
        <p:spPr>
          <a:xfrm>
            <a:off x="1763713" y="22764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佳作</a:t>
            </a:r>
          </a:p>
        </p:txBody>
      </p:sp>
      <p:sp>
        <p:nvSpPr>
          <p:cNvPr id="122883" name="Text Box 3"/>
          <p:cNvSpPr txBox="1"/>
          <p:nvPr/>
        </p:nvSpPr>
        <p:spPr>
          <a:xfrm>
            <a:off x="2484438" y="4508500"/>
            <a:ext cx="5060950" cy="579438"/>
          </a:xfrm>
          <a:prstGeom prst="rect">
            <a:avLst/>
          </a:prstGeom>
          <a:noFill/>
          <a:ln w="9525">
            <a:noFill/>
          </a:ln>
        </p:spPr>
        <p:txBody>
          <a:bodyPr wrap="none">
            <a:spAutoFit/>
          </a:bodyPr>
          <a:lstStyle/>
          <a:p>
            <a:r>
              <a:rPr lang="zh-CN" altLang="en-US" sz="3200" dirty="0">
                <a:latin typeface="Arial" panose="020B0604020202020204" pitchFamily="34" charset="0"/>
              </a:rPr>
              <a:t>更多佳作请看年级优秀作文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checkerboard(across)">
                                      <p:cBhvr>
                                        <p:cTn id="7" dur="500"/>
                                        <p:tgtEl>
                                          <p:spTgt spid="122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WordArt 2"/>
          <p:cNvSpPr>
            <a:spLocks noTextEdit="1"/>
          </p:cNvSpPr>
          <p:nvPr/>
        </p:nvSpPr>
        <p:spPr>
          <a:xfrm>
            <a:off x="1763713" y="2276475"/>
            <a:ext cx="6121400" cy="1439863"/>
          </a:xfrm>
          <a:prstGeom prst="rect">
            <a:avLst/>
          </a:prstGeom>
        </p:spPr>
        <p:txBody>
          <a:bodyPr wrap="none" fromWordArt="1">
            <a:prstTxWarp prst="textFadeUp">
              <a:avLst>
                <a:gd name="adj" fmla="val 2968"/>
              </a:avLst>
            </a:prstTxWarp>
            <a:normAutofit/>
          </a:bodyPr>
          <a:lstStyle/>
          <a:p>
            <a:pPr algn="ctr" eaLnBrk="0" hangingPunct="0"/>
            <a:r>
              <a:rPr lang="zh-CN" altLang="en-US" sz="3600">
                <a:ln w="12700" cap="flat" cmpd="sng">
                  <a:solidFill>
                    <a:srgbClr val="FF0000"/>
                  </a:solidFill>
                  <a:prstDash val="solid"/>
                  <a:headEnd type="none" w="med" len="med"/>
                  <a:tailEnd type="none" w="med" len="med"/>
                </a:ln>
                <a:gradFill rotWithShape="1">
                  <a:gsLst>
                    <a:gs pos="0">
                      <a:srgbClr val="FFFF99"/>
                    </a:gs>
                    <a:gs pos="100000">
                      <a:srgbClr val="FFCC00"/>
                    </a:gs>
                  </a:gsLst>
                  <a:lin ang="5400000" scaled="1"/>
                  <a:tileRect/>
                </a:gradFill>
                <a:effectLst>
                  <a:outerShdw dist="35921" dir="2699999" sy="50000" rotWithShape="0">
                    <a:srgbClr val="875B0D">
                      <a:alpha val="68999"/>
                    </a:srgbClr>
                  </a:outerShdw>
                </a:effectLst>
                <a:latin typeface="华文新魏" panose="02010800040101010101" charset="-122"/>
                <a:ea typeface="华文新魏" panose="02010800040101010101" charset="-122"/>
              </a:rPr>
              <a:t>材料背景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checkerboard(across)">
                                      <p:cBhvr>
                                        <p:cTn id="7" dur="500"/>
                                        <p:tgtEl>
                                          <p:spTgt spid="122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81250" name="Picture 5"/>
          <p:cNvPicPr>
            <a:picLocks noChangeAspect="1"/>
          </p:cNvPicPr>
          <p:nvPr/>
        </p:nvPicPr>
        <p:blipFill>
          <a:blip r:embed="rId2" cstate="print"/>
          <a:stretch>
            <a:fillRect/>
          </a:stretch>
        </p:blipFill>
        <p:spPr>
          <a:xfrm>
            <a:off x="0" y="0"/>
            <a:ext cx="3789363" cy="6858000"/>
          </a:xfrm>
          <a:prstGeom prst="rect">
            <a:avLst/>
          </a:prstGeom>
          <a:noFill/>
          <a:ln w="9525">
            <a:noFill/>
          </a:ln>
        </p:spPr>
      </p:pic>
      <p:sp>
        <p:nvSpPr>
          <p:cNvPr id="181251" name="Text Box 6"/>
          <p:cNvSpPr txBox="1"/>
          <p:nvPr/>
        </p:nvSpPr>
        <p:spPr>
          <a:xfrm>
            <a:off x="3924300" y="260350"/>
            <a:ext cx="4968875" cy="5451475"/>
          </a:xfrm>
          <a:prstGeom prst="rect">
            <a:avLst/>
          </a:prstGeom>
          <a:noFill/>
          <a:ln w="9525">
            <a:noFill/>
          </a:ln>
        </p:spPr>
        <p:txBody>
          <a:bodyPr>
            <a:spAutoFit/>
          </a:bodyPr>
          <a:lstStyle/>
          <a:p>
            <a:pPr>
              <a:spcBef>
                <a:spcPct val="50000"/>
              </a:spcBef>
            </a:pPr>
            <a:r>
              <a:rPr lang="en-US" altLang="zh-CN" sz="4400" dirty="0">
                <a:solidFill>
                  <a:schemeClr val="bg1"/>
                </a:solidFill>
                <a:latin typeface="Arial" panose="020B0604020202020204" pitchFamily="34" charset="0"/>
              </a:rPr>
              <a:t>       </a:t>
            </a:r>
            <a:r>
              <a:rPr lang="zh-CN" altLang="en-US" sz="4400" dirty="0">
                <a:solidFill>
                  <a:schemeClr val="bg1"/>
                </a:solidFill>
                <a:latin typeface="Arial" panose="020B0604020202020204" pitchFamily="34" charset="0"/>
              </a:rPr>
              <a:t>郝相赫，中国人民大学历史学院</a:t>
            </a:r>
            <a:r>
              <a:rPr lang="en-US" altLang="zh-CN" sz="4400" dirty="0">
                <a:solidFill>
                  <a:schemeClr val="bg1"/>
                </a:solidFill>
                <a:latin typeface="Arial" panose="020B0604020202020204" pitchFamily="34" charset="0"/>
              </a:rPr>
              <a:t>2015</a:t>
            </a:r>
            <a:r>
              <a:rPr lang="zh-CN" altLang="en-US" sz="4400" dirty="0">
                <a:solidFill>
                  <a:schemeClr val="bg1"/>
                </a:solidFill>
                <a:latin typeface="Arial" panose="020B0604020202020204" pitchFamily="34" charset="0"/>
              </a:rPr>
              <a:t>级硕士研究生。因其在朋友圈发表不当言论，被其原导师孙家洲主动公开断绝师生关系，引发网友热烈讨论。</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82274" name="Picture 5" descr="20150922061206958"/>
          <p:cNvPicPr>
            <a:picLocks noChangeAspect="1"/>
          </p:cNvPicPr>
          <p:nvPr/>
        </p:nvPicPr>
        <p:blipFill>
          <a:blip r:embed="rId2" cstate="print"/>
          <a:stretch>
            <a:fillRect/>
          </a:stretch>
        </p:blipFill>
        <p:spPr>
          <a:xfrm>
            <a:off x="250825" y="0"/>
            <a:ext cx="8569325" cy="6392863"/>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83298" name="Picture 3"/>
          <p:cNvPicPr>
            <a:picLocks noChangeAspect="1"/>
          </p:cNvPicPr>
          <p:nvPr/>
        </p:nvPicPr>
        <p:blipFill>
          <a:blip r:embed="rId2" cstate="print"/>
          <a:stretch>
            <a:fillRect/>
          </a:stretch>
        </p:blipFill>
        <p:spPr>
          <a:xfrm>
            <a:off x="1692275" y="0"/>
            <a:ext cx="5897563" cy="6858000"/>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4322" name="Text Box 3"/>
          <p:cNvSpPr txBox="1"/>
          <p:nvPr/>
        </p:nvSpPr>
        <p:spPr>
          <a:xfrm>
            <a:off x="3924300" y="260350"/>
            <a:ext cx="4968875" cy="3441700"/>
          </a:xfrm>
          <a:prstGeom prst="rect">
            <a:avLst/>
          </a:prstGeom>
          <a:noFill/>
          <a:ln w="9525">
            <a:noFill/>
          </a:ln>
        </p:spPr>
        <p:txBody>
          <a:bodyPr>
            <a:spAutoFit/>
          </a:bodyPr>
          <a:lstStyle/>
          <a:p>
            <a:pPr>
              <a:spcBef>
                <a:spcPct val="50000"/>
              </a:spcBef>
            </a:pPr>
            <a:r>
              <a:rPr lang="zh-CN" altLang="en-US" sz="4400" dirty="0">
                <a:solidFill>
                  <a:schemeClr val="bg1"/>
                </a:solidFill>
                <a:latin typeface="Arial" panose="020B0604020202020204" pitchFamily="34" charset="0"/>
              </a:rPr>
              <a:t>孙家洲，</a:t>
            </a:r>
            <a:r>
              <a:rPr lang="en-US" altLang="zh-CN" sz="4400" dirty="0">
                <a:solidFill>
                  <a:schemeClr val="bg1"/>
                </a:solidFill>
                <a:latin typeface="Arial" panose="020B0604020202020204" pitchFamily="34" charset="0"/>
              </a:rPr>
              <a:t>1955</a:t>
            </a:r>
            <a:r>
              <a:rPr lang="zh-CN" altLang="en-US" sz="4400" dirty="0">
                <a:solidFill>
                  <a:schemeClr val="bg1"/>
                </a:solidFill>
                <a:latin typeface="Arial" panose="020B0604020202020204" pitchFamily="34" charset="0"/>
              </a:rPr>
              <a:t>年生。中国人民大学历史学院教授、博士生导师，享受国务院特殊津贴专家。</a:t>
            </a:r>
          </a:p>
        </p:txBody>
      </p:sp>
      <p:pic>
        <p:nvPicPr>
          <p:cNvPr id="184323" name="Picture 4"/>
          <p:cNvPicPr>
            <a:picLocks noChangeAspect="1"/>
          </p:cNvPicPr>
          <p:nvPr/>
        </p:nvPicPr>
        <p:blipFill>
          <a:blip r:embed="rId2" cstate="print"/>
          <a:stretch>
            <a:fillRect/>
          </a:stretch>
        </p:blipFill>
        <p:spPr>
          <a:xfrm>
            <a:off x="0" y="0"/>
            <a:ext cx="3762375" cy="363855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Text Box 2"/>
          <p:cNvSpPr txBox="1"/>
          <p:nvPr/>
        </p:nvSpPr>
        <p:spPr>
          <a:xfrm>
            <a:off x="179388" y="1052513"/>
            <a:ext cx="8964612" cy="5314950"/>
          </a:xfrm>
          <a:prstGeom prst="rect">
            <a:avLst/>
          </a:prstGeom>
          <a:noFill/>
          <a:ln w="9525">
            <a:noFill/>
          </a:ln>
        </p:spPr>
        <p:txBody>
          <a:bodyPr>
            <a:spAutoFit/>
          </a:bodyPr>
          <a:lstStyle/>
          <a:p>
            <a:pPr>
              <a:lnSpc>
                <a:spcPct val="95000"/>
              </a:lnSpc>
            </a:pPr>
            <a:r>
              <a:rPr lang="en-US" altLang="zh-CN" sz="3600" b="1" dirty="0">
                <a:latin typeface="Arial" panose="020B0604020202020204" pitchFamily="34" charset="0"/>
              </a:rPr>
              <a:t>       </a:t>
            </a:r>
            <a:r>
              <a:rPr lang="zh-CN" altLang="en-US" sz="3600" b="1" dirty="0">
                <a:latin typeface="Arial" panose="020B0604020202020204" pitchFamily="34" charset="0"/>
              </a:rPr>
              <a:t>这道作文题布置了明确的写作任务。“均遭到一些网友的非议”，是当事人面临的处境</a:t>
            </a:r>
            <a:r>
              <a:rPr lang="en-US" altLang="zh-CN" sz="3600" b="1" dirty="0">
                <a:latin typeface="Arial" panose="020B0604020202020204" pitchFamily="34" charset="0"/>
              </a:rPr>
              <a:t>——</a:t>
            </a:r>
            <a:r>
              <a:rPr lang="zh-CN" altLang="en-US" sz="3600" b="1" dirty="0">
                <a:latin typeface="Arial" panose="020B0604020202020204" pitchFamily="34" charset="0"/>
              </a:rPr>
              <a:t>小郝和孙教授的做法都有人质疑、反对、抨击；“请任选一方，写一篇文章回应人们的非议”，就是特定处境下的具体任务，需要你站在一方的角度，针对“非议”做出澄清、解释、辩驳。因而要明确“角色”定位，带着“任务”写作。泛泛而谈地评论事件，哪怕观点公允，笔绽莲花，也可被视为不符作文要求。</a:t>
            </a:r>
            <a:r>
              <a:rPr lang="zh-CN" altLang="en-US" sz="3600" dirty="0">
                <a:latin typeface="Arial" panose="020B0604020202020204"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49538">
                                            <p:txEl>
                                              <p:pRg st="0" end="0"/>
                                            </p:txEl>
                                          </p:spTgt>
                                        </p:tgtEl>
                                        <p:attrNameLst>
                                          <p:attrName>style.visibility</p:attrName>
                                        </p:attrNameLst>
                                      </p:cBhvr>
                                      <p:to>
                                        <p:strVal val="visible"/>
                                      </p:to>
                                    </p:set>
                                    <p:anim calcmode="lin" valueType="num">
                                      <p:cBhvr>
                                        <p:cTn id="7" dur="500" fill="hold"/>
                                        <p:tgtEl>
                                          <p:spTgt spid="44953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49538">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8"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5346" name="Text Box 2"/>
          <p:cNvSpPr txBox="1"/>
          <p:nvPr/>
        </p:nvSpPr>
        <p:spPr>
          <a:xfrm>
            <a:off x="0" y="44450"/>
            <a:ext cx="8893175" cy="6673850"/>
          </a:xfrm>
          <a:prstGeom prst="rect">
            <a:avLst/>
          </a:prstGeom>
          <a:noFill/>
          <a:ln w="9525">
            <a:noFill/>
          </a:ln>
        </p:spPr>
        <p:txBody>
          <a:bodyPr>
            <a:spAutoFit/>
          </a:bodyPr>
          <a:lstStyle/>
          <a:p>
            <a:pPr algn="ctr">
              <a:spcBef>
                <a:spcPct val="50000"/>
              </a:spcBef>
            </a:pPr>
            <a:r>
              <a:rPr lang="en-US" altLang="zh-CN" sz="3200" dirty="0">
                <a:solidFill>
                  <a:schemeClr val="bg1"/>
                </a:solidFill>
                <a:latin typeface="Arial" panose="020B0604020202020204" pitchFamily="34" charset="0"/>
              </a:rPr>
              <a:t>       </a:t>
            </a:r>
            <a:r>
              <a:rPr lang="zh-CN" altLang="en-US" sz="3200" dirty="0">
                <a:solidFill>
                  <a:schemeClr val="bg1"/>
                </a:solidFill>
                <a:latin typeface="Arial" panose="020B0604020202020204" pitchFamily="34" charset="0"/>
              </a:rPr>
              <a:t>告学界朋友与弟子公开信</a:t>
            </a:r>
          </a:p>
          <a:p>
            <a:pPr>
              <a:spcBef>
                <a:spcPct val="50000"/>
              </a:spcBef>
            </a:pPr>
            <a:r>
              <a:rPr lang="zh-CN" altLang="en-US" sz="3200" dirty="0">
                <a:solidFill>
                  <a:schemeClr val="bg1"/>
                </a:solidFill>
                <a:latin typeface="Arial" panose="020B0604020202020204" pitchFamily="34" charset="0"/>
              </a:rPr>
              <a:t>       师生之交首重道义。是我多年来与弟子相处的重要原则。今天中午，我在微信上看到了今年新招收的硕士生郝相赫发出的微信，居然对阎步克先生韩树峰先生无端嘲讽。</a:t>
            </a:r>
            <a:br>
              <a:rPr lang="zh-CN" altLang="en-US" sz="3200" dirty="0">
                <a:solidFill>
                  <a:schemeClr val="bg1"/>
                </a:solidFill>
                <a:latin typeface="Arial" panose="020B0604020202020204" pitchFamily="34" charset="0"/>
              </a:rPr>
            </a:br>
            <a:r>
              <a:rPr lang="zh-CN" altLang="en-US" sz="3200" dirty="0">
                <a:solidFill>
                  <a:schemeClr val="bg1"/>
                </a:solidFill>
                <a:latin typeface="Arial" panose="020B0604020202020204" pitchFamily="34" charset="0"/>
              </a:rPr>
              <a:t>　　我极为震怒</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当即发出公开评论，怒斥狂徒。我的评论，无法显示。随后，我发现他把狂言撤销了。但是，问题已经暴露无遗。学界自有学界的规矩与尊严。</a:t>
            </a:r>
          </a:p>
          <a:p>
            <a:pPr>
              <a:spcBef>
                <a:spcPct val="50000"/>
              </a:spcBef>
            </a:pPr>
            <a:r>
              <a:rPr lang="zh-CN" altLang="en-US" sz="3200" dirty="0">
                <a:solidFill>
                  <a:schemeClr val="bg1"/>
                </a:solidFill>
                <a:latin typeface="Arial" panose="020B0604020202020204" pitchFamily="34" charset="0"/>
              </a:rPr>
              <a:t>　　</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道不同不相为谋</a:t>
            </a:r>
            <a:r>
              <a:rPr lang="en-US" altLang="zh-CN" sz="3200" dirty="0">
                <a:solidFill>
                  <a:schemeClr val="bg1"/>
                </a:solidFill>
                <a:latin typeface="Arial" panose="020B0604020202020204" pitchFamily="34" charset="0"/>
              </a:rPr>
              <a:t>#</a:t>
            </a:r>
          </a:p>
          <a:p>
            <a:pPr>
              <a:spcBef>
                <a:spcPct val="50000"/>
              </a:spcBef>
            </a:pPr>
            <a:r>
              <a:rPr lang="zh-CN" altLang="en-US" sz="3200" dirty="0">
                <a:solidFill>
                  <a:schemeClr val="bg1"/>
                </a:solidFill>
                <a:latin typeface="Arial" panose="020B0604020202020204" pitchFamily="34" charset="0"/>
              </a:rPr>
              <a:t>　　鉴于目前的情况，我在此宣布：郝相赫从现在起，已经不是我的弟子。我在半个小时前</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6370" name="Text Box 2"/>
          <p:cNvSpPr txBox="1"/>
          <p:nvPr/>
        </p:nvSpPr>
        <p:spPr>
          <a:xfrm>
            <a:off x="0" y="44450"/>
            <a:ext cx="8893175" cy="6672263"/>
          </a:xfrm>
          <a:prstGeom prst="rect">
            <a:avLst/>
          </a:prstGeom>
          <a:noFill/>
          <a:ln w="9525">
            <a:noFill/>
          </a:ln>
        </p:spPr>
        <p:txBody>
          <a:bodyPr>
            <a:spAutoFit/>
          </a:bodyPr>
          <a:lstStyle/>
          <a:p>
            <a:pPr>
              <a:spcBef>
                <a:spcPct val="50000"/>
              </a:spcBef>
            </a:pPr>
            <a:r>
              <a:rPr lang="zh-CN" altLang="en-US" sz="3200" dirty="0">
                <a:solidFill>
                  <a:schemeClr val="bg1"/>
                </a:solidFill>
                <a:latin typeface="Arial" panose="020B0604020202020204" pitchFamily="34" charset="0"/>
              </a:rPr>
              <a:t>已经把我的决定告知了郝相赫本人。</a:t>
            </a:r>
            <a:br>
              <a:rPr lang="zh-CN" altLang="en-US" sz="3200" dirty="0">
                <a:solidFill>
                  <a:schemeClr val="bg1"/>
                </a:solidFill>
                <a:latin typeface="Arial" panose="020B0604020202020204" pitchFamily="34" charset="0"/>
              </a:rPr>
            </a:br>
            <a:r>
              <a:rPr lang="zh-CN" altLang="en-US" sz="3200" dirty="0">
                <a:solidFill>
                  <a:schemeClr val="bg1"/>
                </a:solidFill>
                <a:latin typeface="Arial" panose="020B0604020202020204" pitchFamily="34" charset="0"/>
              </a:rPr>
              <a:t>　　做出这个决定，我内心充满了痛楚。年轻人如果是一时气盛，说话有欠缺，作为长者，本来应该宽恕和宽容。但是，郝相赫此次的狂言，与一般过失之语不同。我无法容忍这样的人再做我的弟子。而且，他从报到之后，在微信上屡屡发表攻击他人的言论，我为此不安，也曾经发信给他，劝他要处事平和。</a:t>
            </a:r>
          </a:p>
          <a:p>
            <a:pPr>
              <a:spcBef>
                <a:spcPct val="50000"/>
              </a:spcBef>
            </a:pPr>
            <a:r>
              <a:rPr lang="zh-CN" altLang="en-US" sz="3200" dirty="0">
                <a:solidFill>
                  <a:schemeClr val="bg1"/>
                </a:solidFill>
                <a:latin typeface="Arial" panose="020B0604020202020204" pitchFamily="34" charset="0"/>
              </a:rPr>
              <a:t>       其中，我的一封信是：治学，要沉潜。为人，要平和。</a:t>
            </a:r>
            <a:br>
              <a:rPr lang="zh-CN" altLang="en-US" sz="3200" dirty="0">
                <a:solidFill>
                  <a:schemeClr val="bg1"/>
                </a:solidFill>
                <a:latin typeface="Arial" panose="020B0604020202020204" pitchFamily="34" charset="0"/>
              </a:rPr>
            </a:br>
            <a:r>
              <a:rPr lang="zh-CN" altLang="en-US" sz="3200" dirty="0">
                <a:solidFill>
                  <a:schemeClr val="bg1"/>
                </a:solidFill>
                <a:latin typeface="Arial" panose="020B0604020202020204" pitchFamily="34" charset="0"/>
              </a:rPr>
              <a:t>　　任何人都有在微信上自由表达的权力。任何人也有对他人的表达有评断的权力。人家说不说，两可；有人说了，听不听，在你。</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7394" name="Text Box 2"/>
          <p:cNvSpPr txBox="1"/>
          <p:nvPr/>
        </p:nvSpPr>
        <p:spPr>
          <a:xfrm>
            <a:off x="0" y="44450"/>
            <a:ext cx="8893175" cy="6186488"/>
          </a:xfrm>
          <a:prstGeom prst="rect">
            <a:avLst/>
          </a:prstGeom>
          <a:noFill/>
          <a:ln w="9525">
            <a:noFill/>
          </a:ln>
        </p:spPr>
        <p:txBody>
          <a:bodyPr>
            <a:spAutoFit/>
          </a:bodyPr>
          <a:lstStyle/>
          <a:p>
            <a:pPr>
              <a:spcBef>
                <a:spcPct val="50000"/>
              </a:spcBef>
            </a:pPr>
            <a:r>
              <a:rPr lang="zh-CN" altLang="en-US" sz="3200" dirty="0">
                <a:solidFill>
                  <a:schemeClr val="bg1"/>
                </a:solidFill>
                <a:latin typeface="Arial" panose="020B0604020202020204" pitchFamily="34" charset="0"/>
              </a:rPr>
              <a:t>　　我，对于你近期的几个微信所体现的意境或者说风格，很不安。我不强求你与我一致。但是，感觉还是把我的不安告知你为好。</a:t>
            </a:r>
          </a:p>
          <a:p>
            <a:pPr>
              <a:spcBef>
                <a:spcPct val="50000"/>
              </a:spcBef>
            </a:pPr>
            <a:r>
              <a:rPr lang="zh-CN" altLang="en-US" sz="3200" dirty="0">
                <a:solidFill>
                  <a:schemeClr val="bg1"/>
                </a:solidFill>
                <a:latin typeface="Arial" panose="020B0604020202020204" pitchFamily="34" charset="0"/>
              </a:rPr>
              <a:t>　　我还与他约好：中秋节之后，要用半天的时间，好好谈谈三年的学习。</a:t>
            </a:r>
          </a:p>
          <a:p>
            <a:pPr>
              <a:spcBef>
                <a:spcPct val="50000"/>
              </a:spcBef>
            </a:pPr>
            <a:r>
              <a:rPr lang="zh-CN" altLang="en-US" sz="3200" dirty="0">
                <a:solidFill>
                  <a:schemeClr val="bg1"/>
                </a:solidFill>
                <a:latin typeface="Arial" panose="020B0604020202020204" pitchFamily="34" charset="0"/>
              </a:rPr>
              <a:t>　　我自以为，作为导师，我在劝导他时，已经是苦口婆心了。</a:t>
            </a:r>
          </a:p>
          <a:p>
            <a:pPr>
              <a:spcBef>
                <a:spcPct val="50000"/>
              </a:spcBef>
            </a:pPr>
            <a:r>
              <a:rPr lang="zh-CN" altLang="en-US" sz="3200" dirty="0">
                <a:solidFill>
                  <a:schemeClr val="bg1"/>
                </a:solidFill>
                <a:latin typeface="Arial" panose="020B0604020202020204" pitchFamily="34" charset="0"/>
              </a:rPr>
              <a:t>　　不料，今天中午又看到了更加肆无忌惮的文字。至此，我已经是“忍无可忍”</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只能是公开宣布：断绝与郝相赫的师生关系。也请学界朋友和门下诸弟子，理解我此刻内心的痛楚与坚忍。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8418" name="Text Box 2"/>
          <p:cNvSpPr txBox="1"/>
          <p:nvPr/>
        </p:nvSpPr>
        <p:spPr>
          <a:xfrm>
            <a:off x="0" y="44450"/>
            <a:ext cx="8893175" cy="2286000"/>
          </a:xfrm>
          <a:prstGeom prst="rect">
            <a:avLst/>
          </a:prstGeom>
          <a:noFill/>
          <a:ln w="9525">
            <a:noFill/>
          </a:ln>
        </p:spPr>
        <p:txBody>
          <a:bodyPr>
            <a:spAutoFit/>
          </a:bodyPr>
          <a:lstStyle/>
          <a:p>
            <a:pPr>
              <a:spcBef>
                <a:spcPct val="50000"/>
              </a:spcBef>
            </a:pPr>
            <a:r>
              <a:rPr lang="zh-CN" altLang="en-US" sz="3200" dirty="0">
                <a:solidFill>
                  <a:schemeClr val="bg1"/>
                </a:solidFill>
                <a:latin typeface="Arial" panose="020B0604020202020204" pitchFamily="34" charset="0"/>
              </a:rPr>
              <a:t>从长沙返京之后，我就办理校内中止与郝相赫师生关系的手续。不等中秋节之后。</a:t>
            </a:r>
          </a:p>
          <a:p>
            <a:pPr>
              <a:spcBef>
                <a:spcPct val="50000"/>
              </a:spcBef>
            </a:pPr>
            <a:r>
              <a:rPr lang="zh-CN" altLang="en-US" sz="3200" dirty="0">
                <a:solidFill>
                  <a:schemeClr val="bg1"/>
                </a:solidFill>
                <a:latin typeface="Arial" panose="020B0604020202020204" pitchFamily="34" charset="0"/>
              </a:rPr>
              <a:t>       此后，郝相赫的任何言论，他的未来发展，都与我无关。</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9442" name="Text Box 2"/>
          <p:cNvSpPr txBox="1"/>
          <p:nvPr/>
        </p:nvSpPr>
        <p:spPr>
          <a:xfrm>
            <a:off x="0" y="44450"/>
            <a:ext cx="8893175" cy="6916738"/>
          </a:xfrm>
          <a:prstGeom prst="rect">
            <a:avLst/>
          </a:prstGeom>
          <a:noFill/>
          <a:ln w="9525">
            <a:noFill/>
          </a:ln>
        </p:spPr>
        <p:txBody>
          <a:bodyPr>
            <a:spAutoFit/>
          </a:bodyPr>
          <a:lstStyle/>
          <a:p>
            <a:pPr>
              <a:spcBef>
                <a:spcPct val="50000"/>
              </a:spcBef>
            </a:pPr>
            <a:r>
              <a:rPr lang="en-US" altLang="zh-CN" sz="3200" dirty="0">
                <a:solidFill>
                  <a:schemeClr val="bg1"/>
                </a:solidFill>
                <a:latin typeface="Arial" panose="020B0604020202020204" pitchFamily="34" charset="0"/>
              </a:rPr>
              <a:t>       </a:t>
            </a:r>
            <a:r>
              <a:rPr lang="zh-CN" altLang="en-US" sz="3200" dirty="0">
                <a:solidFill>
                  <a:schemeClr val="bg1"/>
                </a:solidFill>
                <a:latin typeface="Arial" panose="020B0604020202020204" pitchFamily="34" charset="0"/>
              </a:rPr>
              <a:t>学生郝某随即发表情况说明，表示同意与老师解除指导关系。</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情况说明</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全文如下：</a:t>
            </a:r>
          </a:p>
          <a:p>
            <a:pPr>
              <a:spcBef>
                <a:spcPct val="50000"/>
              </a:spcBef>
            </a:pPr>
            <a:r>
              <a:rPr lang="zh-CN" altLang="en-US" sz="3200" dirty="0">
                <a:solidFill>
                  <a:schemeClr val="bg1"/>
                </a:solidFill>
                <a:latin typeface="Arial" panose="020B0604020202020204" pitchFamily="34" charset="0"/>
              </a:rPr>
              <a:t>　　我是郝相赫，中国人民大学历史学院</a:t>
            </a:r>
            <a:r>
              <a:rPr lang="en-US" altLang="zh-CN" sz="3200" dirty="0">
                <a:solidFill>
                  <a:schemeClr val="bg1"/>
                </a:solidFill>
                <a:latin typeface="Arial" panose="020B0604020202020204" pitchFamily="34" charset="0"/>
              </a:rPr>
              <a:t>2015</a:t>
            </a:r>
            <a:r>
              <a:rPr lang="zh-CN" altLang="en-US" sz="3200" dirty="0">
                <a:solidFill>
                  <a:schemeClr val="bg1"/>
                </a:solidFill>
                <a:latin typeface="Arial" panose="020B0604020202020204" pitchFamily="34" charset="0"/>
              </a:rPr>
              <a:t>级硕士研究生。</a:t>
            </a:r>
            <a:r>
              <a:rPr lang="en-US" altLang="zh-CN" sz="3200" dirty="0">
                <a:solidFill>
                  <a:schemeClr val="bg1"/>
                </a:solidFill>
                <a:latin typeface="Arial" panose="020B0604020202020204" pitchFamily="34" charset="0"/>
              </a:rPr>
              <a:t>2015</a:t>
            </a:r>
            <a:r>
              <a:rPr lang="zh-CN" altLang="en-US" sz="3200" dirty="0">
                <a:solidFill>
                  <a:schemeClr val="bg1"/>
                </a:solidFill>
                <a:latin typeface="Arial" panose="020B0604020202020204" pitchFamily="34" charset="0"/>
              </a:rPr>
              <a:t>年</a:t>
            </a:r>
            <a:r>
              <a:rPr lang="en-US" altLang="zh-CN" sz="3200" dirty="0">
                <a:solidFill>
                  <a:schemeClr val="bg1"/>
                </a:solidFill>
                <a:latin typeface="Arial" panose="020B0604020202020204" pitchFamily="34" charset="0"/>
              </a:rPr>
              <a:t>9</a:t>
            </a:r>
            <a:r>
              <a:rPr lang="zh-CN" altLang="en-US" sz="3200" dirty="0">
                <a:solidFill>
                  <a:schemeClr val="bg1"/>
                </a:solidFill>
                <a:latin typeface="Arial" panose="020B0604020202020204" pitchFamily="34" charset="0"/>
              </a:rPr>
              <a:t>月</a:t>
            </a:r>
            <a:r>
              <a:rPr lang="en-US" altLang="zh-CN" sz="3200" dirty="0">
                <a:solidFill>
                  <a:schemeClr val="bg1"/>
                </a:solidFill>
                <a:latin typeface="Arial" panose="020B0604020202020204" pitchFamily="34" charset="0"/>
              </a:rPr>
              <a:t>19</a:t>
            </a:r>
            <a:r>
              <a:rPr lang="zh-CN" altLang="en-US" sz="3200" dirty="0">
                <a:solidFill>
                  <a:schemeClr val="bg1"/>
                </a:solidFill>
                <a:latin typeface="Arial" panose="020B0604020202020204" pitchFamily="34" charset="0"/>
              </a:rPr>
              <a:t>日，我的前导师、中国人民大学历史学院孙家洲老师发表了公开信，宣布与我断绝指导关系。看到公开信，我非常震惊，该公开信里的许多内容，我想我与孙老师的理解有差异，需要社会各界、老师同学听到另一方的声音，因此写成以下情况说明。</a:t>
            </a:r>
          </a:p>
          <a:p>
            <a:pPr>
              <a:spcBef>
                <a:spcPct val="50000"/>
              </a:spcBef>
            </a:pPr>
            <a:r>
              <a:rPr lang="zh-CN" altLang="en-US" sz="3200" dirty="0">
                <a:solidFill>
                  <a:schemeClr val="bg1"/>
                </a:solidFill>
                <a:latin typeface="Arial" panose="020B0604020202020204" pitchFamily="34" charset="0"/>
              </a:rPr>
              <a:t>　　事情的起因是</a:t>
            </a:r>
            <a:r>
              <a:rPr lang="en-US" altLang="zh-CN" sz="3200" dirty="0">
                <a:solidFill>
                  <a:schemeClr val="bg1"/>
                </a:solidFill>
                <a:latin typeface="Arial" panose="020B0604020202020204" pitchFamily="34" charset="0"/>
              </a:rPr>
              <a:t>2015</a:t>
            </a:r>
            <a:r>
              <a:rPr lang="zh-CN" altLang="en-US" sz="3200" dirty="0">
                <a:solidFill>
                  <a:schemeClr val="bg1"/>
                </a:solidFill>
                <a:latin typeface="Arial" panose="020B0604020202020204" pitchFamily="34" charset="0"/>
              </a:rPr>
              <a:t>年</a:t>
            </a:r>
            <a:r>
              <a:rPr lang="en-US" altLang="zh-CN" sz="3200" dirty="0">
                <a:solidFill>
                  <a:schemeClr val="bg1"/>
                </a:solidFill>
                <a:latin typeface="Arial" panose="020B0604020202020204" pitchFamily="34" charset="0"/>
              </a:rPr>
              <a:t>9</a:t>
            </a:r>
            <a:r>
              <a:rPr lang="zh-CN" altLang="en-US" sz="3200" dirty="0">
                <a:solidFill>
                  <a:schemeClr val="bg1"/>
                </a:solidFill>
                <a:latin typeface="Arial" panose="020B0604020202020204" pitchFamily="34" charset="0"/>
              </a:rPr>
              <a:t>月</a:t>
            </a:r>
            <a:r>
              <a:rPr lang="en-US" altLang="zh-CN" sz="3200" dirty="0">
                <a:solidFill>
                  <a:schemeClr val="bg1"/>
                </a:solidFill>
                <a:latin typeface="Arial" panose="020B0604020202020204" pitchFamily="34" charset="0"/>
              </a:rPr>
              <a:t>19</a:t>
            </a:r>
            <a:r>
              <a:rPr lang="zh-CN" altLang="en-US" sz="3200" dirty="0">
                <a:solidFill>
                  <a:schemeClr val="bg1"/>
                </a:solidFill>
                <a:latin typeface="Arial" panose="020B0604020202020204" pitchFamily="34" charset="0"/>
              </a:rPr>
              <a:t>日，我在人大图书馆读书。读了李凭先生的</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北魏平城时代</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后，对李先生分析政治史的思路非常钦佩，就发了一条微信朋友圈赞颂这本好书。发朋友圈的</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0466" name="Text Box 2"/>
          <p:cNvSpPr txBox="1"/>
          <p:nvPr/>
        </p:nvSpPr>
        <p:spPr>
          <a:xfrm>
            <a:off x="0" y="44450"/>
            <a:ext cx="8893175" cy="6672263"/>
          </a:xfrm>
          <a:prstGeom prst="rect">
            <a:avLst/>
          </a:prstGeom>
          <a:noFill/>
          <a:ln w="9525">
            <a:noFill/>
          </a:ln>
        </p:spPr>
        <p:txBody>
          <a:bodyPr>
            <a:spAutoFit/>
          </a:bodyPr>
          <a:lstStyle/>
          <a:p>
            <a:pPr>
              <a:spcBef>
                <a:spcPct val="50000"/>
              </a:spcBef>
            </a:pPr>
            <a:r>
              <a:rPr lang="zh-CN" altLang="en-US" sz="3200" dirty="0">
                <a:solidFill>
                  <a:schemeClr val="bg1"/>
                </a:solidFill>
                <a:latin typeface="Arial" panose="020B0604020202020204" pitchFamily="34" charset="0"/>
              </a:rPr>
              <a:t>时候，我确实有点感慨的，魏晋南北朝史领域有李先生这么杰出的学者南下澳门了，而在北京，中国的两大文科名校</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人大、北大里执教魏晋南北朝的导师却没有人及得上李先生的水平。我以前读过北大阎步克教授、人大韩树峰老师的高作，并不十分佩服，于是就拿来比较，说后两者“平庸”。</a:t>
            </a:r>
          </a:p>
          <a:p>
            <a:pPr>
              <a:spcBef>
                <a:spcPct val="50000"/>
              </a:spcBef>
            </a:pPr>
            <a:r>
              <a:rPr lang="zh-CN" altLang="en-US" sz="3200" dirty="0">
                <a:solidFill>
                  <a:schemeClr val="bg1"/>
                </a:solidFill>
                <a:latin typeface="Arial" panose="020B0604020202020204" pitchFamily="34" charset="0"/>
              </a:rPr>
              <a:t>       作为一个年轻人议论前辈学者，当然是错误的，但是也得分析具体情况。我的这些议论是发在哪里呢？是我的微信朋友圈里。“朋友圈”二字就很生动地说明了这个发言平台的性质。大家知道，微信和微博是不同的，微博是公开的任何人都可以看，微信却只有加着的好友可以看。</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1490" name="Text Box 2"/>
          <p:cNvSpPr txBox="1"/>
          <p:nvPr/>
        </p:nvSpPr>
        <p:spPr>
          <a:xfrm>
            <a:off x="0" y="44450"/>
            <a:ext cx="8893175" cy="5940425"/>
          </a:xfrm>
          <a:prstGeom prst="rect">
            <a:avLst/>
          </a:prstGeom>
          <a:noFill/>
          <a:ln w="9525">
            <a:noFill/>
          </a:ln>
        </p:spPr>
        <p:txBody>
          <a:bodyPr>
            <a:spAutoFit/>
          </a:bodyPr>
          <a:lstStyle/>
          <a:p>
            <a:pPr>
              <a:spcBef>
                <a:spcPct val="50000"/>
              </a:spcBef>
            </a:pPr>
            <a:r>
              <a:rPr lang="zh-CN" altLang="en-US" sz="3200" dirty="0">
                <a:solidFill>
                  <a:schemeClr val="bg1"/>
                </a:solidFill>
                <a:latin typeface="Arial" panose="020B0604020202020204" pitchFamily="34" charset="0"/>
              </a:rPr>
              <a:t>我的朋友圈里没有专家学者，我本科是一所普通省属院校毕业的，没有机会见到什么历史学界的人物，朋友圈里都是亲戚、朋友，而且都是我信得过的朋友，那种只有社会上的联系的朋友我虽然加着，但是是屏蔽他们不让他们看到我的朋友圈的。我朋友圈里唯一一个学者就是我的导师孙老师。所以这就是一个内部空间、私人空间。我在私人空间里说话自然随便一些，这些是可以理解的。如果是公开领域，我绝对不会说两位学者不好，我公开领域见到韩树峰老师的话，一定是问好的。见到阎步克教授的话，我也至少不会当面攻击他。</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2514" name="Text Box 2"/>
          <p:cNvSpPr txBox="1"/>
          <p:nvPr/>
        </p:nvSpPr>
        <p:spPr>
          <a:xfrm>
            <a:off x="0" y="44450"/>
            <a:ext cx="8893175" cy="6672263"/>
          </a:xfrm>
          <a:prstGeom prst="rect">
            <a:avLst/>
          </a:prstGeom>
          <a:noFill/>
          <a:ln w="9525">
            <a:noFill/>
          </a:ln>
        </p:spPr>
        <p:txBody>
          <a:bodyPr>
            <a:spAutoFit/>
          </a:bodyPr>
          <a:lstStyle/>
          <a:p>
            <a:pPr>
              <a:spcBef>
                <a:spcPct val="50000"/>
              </a:spcBef>
            </a:pPr>
            <a:r>
              <a:rPr lang="en-US" altLang="zh-CN" sz="3200" dirty="0">
                <a:solidFill>
                  <a:schemeClr val="bg1"/>
                </a:solidFill>
                <a:latin typeface="Arial" panose="020B0604020202020204" pitchFamily="34" charset="0"/>
              </a:rPr>
              <a:t>        </a:t>
            </a:r>
            <a:r>
              <a:rPr lang="zh-CN" altLang="en-US" sz="3200" dirty="0">
                <a:solidFill>
                  <a:schemeClr val="bg1"/>
                </a:solidFill>
                <a:latin typeface="Arial" panose="020B0604020202020204" pitchFamily="34" charset="0"/>
              </a:rPr>
              <a:t>还有一点要注意的是，即便是在朋友圈中和自己的私人朋友分享对学者的看法，但我对人大韩树峰老师是保留了尊重的，没有直接点出其名字，而是用拉丁字母代替。而在孙老师的公开信里，直接给我还原了出来予以宣布。</a:t>
            </a:r>
          </a:p>
          <a:p>
            <a:pPr>
              <a:spcBef>
                <a:spcPct val="50000"/>
              </a:spcBef>
            </a:pPr>
            <a:r>
              <a:rPr lang="zh-CN" altLang="en-US" sz="3200" dirty="0">
                <a:solidFill>
                  <a:schemeClr val="bg1"/>
                </a:solidFill>
                <a:latin typeface="Arial" panose="020B0604020202020204" pitchFamily="34" charset="0"/>
              </a:rPr>
              <a:t>　　我作为读者，读了公开出版的著作，当然是有评论的权利的。我这评论只涉及作者的学识能力，没有人格攻击，我想这样的评论哪怕公开发表，也是不违法，不违反组织纪律的，但我出于对学术前辈的尊重，只是在自己的私人空间里发表，就算这样，我的话还是被公开信传播，那就好比在酒桌上的话被偷拍视频一样，我觉得这是不太公正的。</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3538" name="Text Box 2"/>
          <p:cNvSpPr txBox="1"/>
          <p:nvPr/>
        </p:nvSpPr>
        <p:spPr>
          <a:xfrm>
            <a:off x="0" y="44450"/>
            <a:ext cx="8893175" cy="6672263"/>
          </a:xfrm>
          <a:prstGeom prst="rect">
            <a:avLst/>
          </a:prstGeom>
          <a:noFill/>
          <a:ln w="9525">
            <a:noFill/>
          </a:ln>
        </p:spPr>
        <p:txBody>
          <a:bodyPr>
            <a:spAutoFit/>
          </a:bodyPr>
          <a:lstStyle/>
          <a:p>
            <a:pPr>
              <a:spcBef>
                <a:spcPct val="50000"/>
              </a:spcBef>
            </a:pPr>
            <a:r>
              <a:rPr lang="en-US" altLang="zh-CN" sz="3200" dirty="0">
                <a:solidFill>
                  <a:schemeClr val="bg1"/>
                </a:solidFill>
                <a:latin typeface="Arial" panose="020B0604020202020204" pitchFamily="34" charset="0"/>
              </a:rPr>
              <a:t>       </a:t>
            </a:r>
            <a:r>
              <a:rPr lang="zh-CN" altLang="en-US" sz="3200" dirty="0">
                <a:solidFill>
                  <a:schemeClr val="bg1"/>
                </a:solidFill>
                <a:latin typeface="Arial" panose="020B0604020202020204" pitchFamily="34" charset="0"/>
              </a:rPr>
              <a:t>孙老师似乎不知，他的朋友圈与我的朋友圈完全不一样。他是老资格的教授，朋友圈里学者多、知名人士也多，拜公开信所赐，我的名誉受到很大伤害，原先在北京考博的计划也完全泡汤。而我的朋友圈只是纯粹的私人朋友的空间，我在朋友圈里表达我对某学者的不佩服，只是私人朋友聊聊，对学界是毫无影响，对前辈教授的地位名誉也是毫无撼动的。</a:t>
            </a:r>
          </a:p>
          <a:p>
            <a:pPr>
              <a:spcBef>
                <a:spcPct val="50000"/>
              </a:spcBef>
            </a:pPr>
            <a:r>
              <a:rPr lang="zh-CN" altLang="en-US" sz="3200" dirty="0">
                <a:solidFill>
                  <a:schemeClr val="bg1"/>
                </a:solidFill>
                <a:latin typeface="Arial" panose="020B0604020202020204" pitchFamily="34" charset="0"/>
              </a:rPr>
              <a:t>       我仍然非常尊敬孙家洲老师，感谢开学这段时间他对我的指导</a:t>
            </a:r>
            <a:r>
              <a:rPr lang="en-US" altLang="zh-CN" sz="3200" dirty="0">
                <a:solidFill>
                  <a:schemeClr val="bg1"/>
                </a:solidFill>
                <a:latin typeface="Arial" panose="020B0604020202020204" pitchFamily="34" charset="0"/>
              </a:rPr>
              <a:t>!</a:t>
            </a:r>
            <a:r>
              <a:rPr lang="zh-CN" altLang="en-US" sz="3200" dirty="0">
                <a:solidFill>
                  <a:schemeClr val="bg1"/>
                </a:solidFill>
                <a:latin typeface="Arial" panose="020B0604020202020204" pitchFamily="34" charset="0"/>
              </a:rPr>
              <a:t>我向孙家洲老师、韩树峰老师致以十分诚挚的歉意。我也承认对阎步克教授的私人评论是错误的，应予收回。我接受孙家洲老师公开信的要求，同意解除与孙家洲的老师的</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4562" name="Text Box 2"/>
          <p:cNvSpPr txBox="1"/>
          <p:nvPr/>
        </p:nvSpPr>
        <p:spPr>
          <a:xfrm>
            <a:off x="0" y="44450"/>
            <a:ext cx="8893175" cy="2041525"/>
          </a:xfrm>
          <a:prstGeom prst="rect">
            <a:avLst/>
          </a:prstGeom>
          <a:noFill/>
          <a:ln w="9525">
            <a:noFill/>
          </a:ln>
        </p:spPr>
        <p:txBody>
          <a:bodyPr>
            <a:spAutoFit/>
          </a:bodyPr>
          <a:lstStyle/>
          <a:p>
            <a:pPr>
              <a:spcBef>
                <a:spcPct val="50000"/>
              </a:spcBef>
            </a:pPr>
            <a:r>
              <a:rPr lang="zh-CN" altLang="en-US" sz="3200" dirty="0">
                <a:solidFill>
                  <a:schemeClr val="bg1"/>
                </a:solidFill>
                <a:latin typeface="Arial" panose="020B0604020202020204" pitchFamily="34" charset="0"/>
              </a:rPr>
              <a:t>指导关系。但是，我作为通过国家统一考试招考的硕士研究生，我必须声明，我没有违反任何组织纪律，我将不惜一切手段维护我作为研究生的合法权利。</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Text Box 2"/>
          <p:cNvSpPr txBox="1"/>
          <p:nvPr/>
        </p:nvSpPr>
        <p:spPr>
          <a:xfrm>
            <a:off x="107950" y="188913"/>
            <a:ext cx="8964613" cy="4148137"/>
          </a:xfrm>
          <a:prstGeom prst="rect">
            <a:avLst/>
          </a:prstGeom>
          <a:noFill/>
          <a:ln w="9525">
            <a:noFill/>
          </a:ln>
        </p:spPr>
        <p:txBody>
          <a:bodyPr>
            <a:spAutoFit/>
          </a:bodyPr>
          <a:lstStyle/>
          <a:p>
            <a:pPr>
              <a:lnSpc>
                <a:spcPct val="95000"/>
              </a:lnSpc>
            </a:pPr>
            <a:r>
              <a:rPr lang="en-US" altLang="zh-CN" sz="4000" b="1" dirty="0">
                <a:latin typeface="Arial" panose="020B0604020202020204" pitchFamily="34" charset="0"/>
              </a:rPr>
              <a:t>      </a:t>
            </a:r>
            <a:r>
              <a:rPr lang="zh-CN" altLang="en-US" sz="4000" b="1" dirty="0">
                <a:latin typeface="Arial" panose="020B0604020202020204" pitchFamily="34" charset="0"/>
              </a:rPr>
              <a:t>你可以做临时的身份置换，假设你就是小郝或孙教授，</a:t>
            </a:r>
          </a:p>
          <a:p>
            <a:pPr>
              <a:lnSpc>
                <a:spcPct val="95000"/>
              </a:lnSpc>
            </a:pPr>
            <a:r>
              <a:rPr lang="zh-CN" altLang="en-US" sz="4000" b="1" dirty="0">
                <a:latin typeface="Arial" panose="020B0604020202020204" pitchFamily="34" charset="0"/>
              </a:rPr>
              <a:t>      或者假定为他们的亲朋好友、校方领导，替小郝或孙教授回应非议；</a:t>
            </a:r>
          </a:p>
          <a:p>
            <a:pPr>
              <a:lnSpc>
                <a:spcPct val="95000"/>
              </a:lnSpc>
            </a:pPr>
            <a:r>
              <a:rPr lang="zh-CN" altLang="en-US" sz="4000" b="1" dirty="0">
                <a:latin typeface="Arial" panose="020B0604020202020204" pitchFamily="34" charset="0"/>
              </a:rPr>
              <a:t>       可以作为第三方的旁观者，站出来声援某一方，阐述看法，但侧重点仍是回应非议。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50562">
                                            <p:txEl>
                                              <p:pRg st="0" end="0"/>
                                            </p:txEl>
                                          </p:spTgt>
                                        </p:tgtEl>
                                        <p:attrNameLst>
                                          <p:attrName>style.visibility</p:attrName>
                                        </p:attrNameLst>
                                      </p:cBhvr>
                                      <p:to>
                                        <p:strVal val="visible"/>
                                      </p:to>
                                    </p:set>
                                    <p:anim calcmode="lin" valueType="num">
                                      <p:cBhvr>
                                        <p:cTn id="7" dur="500" fill="hold"/>
                                        <p:tgtEl>
                                          <p:spTgt spid="45056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056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50562">
                                            <p:txEl>
                                              <p:pRg st="1" end="1"/>
                                            </p:txEl>
                                          </p:spTgt>
                                        </p:tgtEl>
                                        <p:attrNameLst>
                                          <p:attrName>style.visibility</p:attrName>
                                        </p:attrNameLst>
                                      </p:cBhvr>
                                      <p:to>
                                        <p:strVal val="visible"/>
                                      </p:to>
                                    </p:set>
                                    <p:anim calcmode="lin" valueType="num">
                                      <p:cBhvr>
                                        <p:cTn id="13" dur="500" fill="hold"/>
                                        <p:tgtEl>
                                          <p:spTgt spid="450562">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50562">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50562">
                                            <p:txEl>
                                              <p:pRg st="2" end="2"/>
                                            </p:txEl>
                                          </p:spTgt>
                                        </p:tgtEl>
                                        <p:attrNameLst>
                                          <p:attrName>style.visibility</p:attrName>
                                        </p:attrNameLst>
                                      </p:cBhvr>
                                      <p:to>
                                        <p:strVal val="visible"/>
                                      </p:to>
                                    </p:set>
                                    <p:anim calcmode="lin" valueType="num">
                                      <p:cBhvr>
                                        <p:cTn id="19" dur="500" fill="hold"/>
                                        <p:tgtEl>
                                          <p:spTgt spid="450562">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50562">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p:nvPr/>
        </p:nvSpPr>
        <p:spPr>
          <a:xfrm>
            <a:off x="2463800" y="4802188"/>
            <a:ext cx="184150" cy="366712"/>
          </a:xfrm>
          <a:prstGeom prst="rect">
            <a:avLst/>
          </a:prstGeom>
          <a:noFill/>
          <a:ln w="9525">
            <a:noFill/>
          </a:ln>
        </p:spPr>
        <p:txBody>
          <a:bodyPr wrap="none">
            <a:spAutoFit/>
          </a:bodyPr>
          <a:lstStyle/>
          <a:p>
            <a:endParaRPr lang="zh-CN" altLang="zh-CN" dirty="0">
              <a:latin typeface="Arial" panose="020B0604020202020204" pitchFamily="34" charset="0"/>
            </a:endParaRPr>
          </a:p>
        </p:txBody>
      </p:sp>
      <p:pic>
        <p:nvPicPr>
          <p:cNvPr id="195587" name="Picture 3"/>
          <p:cNvPicPr>
            <a:picLocks noChangeAspect="1"/>
          </p:cNvPicPr>
          <p:nvPr/>
        </p:nvPicPr>
        <p:blipFill>
          <a:blip r:embed="rId2" cstate="print"/>
          <a:stretch>
            <a:fillRect/>
          </a:stretch>
        </p:blipFill>
        <p:spPr>
          <a:xfrm>
            <a:off x="4667250" y="0"/>
            <a:ext cx="4476750" cy="3695700"/>
          </a:xfrm>
          <a:prstGeom prst="rect">
            <a:avLst/>
          </a:prstGeom>
          <a:noFill/>
          <a:ln w="9525">
            <a:noFill/>
          </a:ln>
        </p:spPr>
      </p:pic>
      <p:sp>
        <p:nvSpPr>
          <p:cNvPr id="195588" name="Text Box 4"/>
          <p:cNvSpPr txBox="1"/>
          <p:nvPr/>
        </p:nvSpPr>
        <p:spPr>
          <a:xfrm>
            <a:off x="250825" y="549275"/>
            <a:ext cx="4176713" cy="3776663"/>
          </a:xfrm>
          <a:prstGeom prst="rect">
            <a:avLst/>
          </a:prstGeom>
          <a:noFill/>
          <a:ln w="9525">
            <a:noFill/>
          </a:ln>
        </p:spPr>
        <p:txBody>
          <a:bodyPr>
            <a:spAutoFit/>
          </a:bodyPr>
          <a:lstStyle/>
          <a:p>
            <a:pPr>
              <a:spcBef>
                <a:spcPct val="50000"/>
              </a:spcBef>
            </a:pPr>
            <a:r>
              <a:rPr lang="zh-CN" altLang="en-US" sz="4400" b="1" dirty="0">
                <a:solidFill>
                  <a:schemeClr val="tx2"/>
                </a:solidFill>
                <a:latin typeface="Arial" panose="020B0604020202020204" pitchFamily="34" charset="0"/>
              </a:rPr>
              <a:t>清华肖鹰：人大孙家洲“清理门户”是封建作祟 </a:t>
            </a:r>
          </a:p>
          <a:p>
            <a:pPr>
              <a:spcBef>
                <a:spcPct val="50000"/>
              </a:spcBef>
            </a:pPr>
            <a:r>
              <a:rPr lang="zh-CN" altLang="en-US" sz="4400" b="1" dirty="0">
                <a:solidFill>
                  <a:schemeClr val="tx2"/>
                </a:solidFill>
                <a:latin typeface="Arial" panose="020B0604020202020204" pitchFamily="34" charset="0"/>
              </a:rPr>
              <a:t>       培养出虚伪的学生更可怕</a:t>
            </a:r>
            <a:endParaRPr lang="zh-CN" altLang="en-US" sz="4400" dirty="0">
              <a:solidFill>
                <a:schemeClr val="tx2"/>
              </a:solidFill>
              <a:latin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6610" name="Text Box 2"/>
          <p:cNvSpPr txBox="1"/>
          <p:nvPr/>
        </p:nvSpPr>
        <p:spPr>
          <a:xfrm>
            <a:off x="2463800" y="4802188"/>
            <a:ext cx="184150" cy="366712"/>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196611" name="Text Box 3"/>
          <p:cNvSpPr txBox="1"/>
          <p:nvPr/>
        </p:nvSpPr>
        <p:spPr>
          <a:xfrm>
            <a:off x="250825" y="44450"/>
            <a:ext cx="8642350" cy="6683375"/>
          </a:xfrm>
          <a:prstGeom prst="rect">
            <a:avLst/>
          </a:prstGeom>
          <a:noFill/>
          <a:ln w="9525">
            <a:noFill/>
          </a:ln>
        </p:spPr>
        <p:txBody>
          <a:bodyPr>
            <a:spAutoFit/>
          </a:bodyPr>
          <a:lstStyle/>
          <a:p>
            <a:pPr>
              <a:spcBef>
                <a:spcPct val="50000"/>
              </a:spcBef>
            </a:pPr>
            <a:r>
              <a:rPr lang="en-US" altLang="zh-CN" sz="3600" b="1" dirty="0">
                <a:solidFill>
                  <a:schemeClr val="tx2"/>
                </a:solidFill>
                <a:latin typeface="Arial" panose="020B0604020202020204" pitchFamily="34" charset="0"/>
              </a:rPr>
              <a:t>       </a:t>
            </a:r>
            <a:r>
              <a:rPr lang="zh-CN" altLang="en-US" sz="3600" b="1" dirty="0">
                <a:solidFill>
                  <a:schemeClr val="tx2"/>
                </a:solidFill>
                <a:latin typeface="Arial" panose="020B0604020202020204" pitchFamily="34" charset="0"/>
              </a:rPr>
              <a:t>曾经批评过韩寒的知名学者清华大学教授，认为孙教授公开宣称断绝师生关系的行为表现过激，或许是出于学术界日益畸形化的“人际关系”的压力，担心“开罪”学术权威，惹祸上身，“让人看到中国研究生教育中封建家长式的师生意识的浓重阴影”。肖鹰认为，在研究生教育阶段，导师应鼓励、提供自由创新机能，建立现代师生关系，“学生轻狂不可怕，可怕的是培养的学生唯唯诺诺、虚伪欺诈。”而“人大断绝师生关系案”也折射出国内高等教育的现状。</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7634" name="Text Box 2"/>
          <p:cNvSpPr txBox="1"/>
          <p:nvPr/>
        </p:nvSpPr>
        <p:spPr>
          <a:xfrm>
            <a:off x="2463800" y="4802188"/>
            <a:ext cx="184150" cy="366712"/>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197635" name="Text Box 3"/>
          <p:cNvSpPr txBox="1"/>
          <p:nvPr/>
        </p:nvSpPr>
        <p:spPr>
          <a:xfrm>
            <a:off x="0" y="44450"/>
            <a:ext cx="9144000" cy="6581775"/>
          </a:xfrm>
          <a:prstGeom prst="rect">
            <a:avLst/>
          </a:prstGeom>
          <a:noFill/>
          <a:ln w="9525">
            <a:noFill/>
          </a:ln>
        </p:spPr>
        <p:txBody>
          <a:bodyPr>
            <a:spAutoFit/>
          </a:bodyPr>
          <a:lstStyle/>
          <a:p>
            <a:pPr>
              <a:lnSpc>
                <a:spcPct val="95000"/>
              </a:lnSpc>
              <a:spcBef>
                <a:spcPct val="50000"/>
              </a:spcBef>
            </a:pPr>
            <a:r>
              <a:rPr lang="en-US" altLang="zh-CN" sz="32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在媒体的曝光下，各种评论、猜测纷至沓来。有人对双方各打五十大板，认为做法都有欠妥的地方：郝相赫的问题在于自身学术能力尚有不足便口出狂言，且质疑前辈的口吻令人反感；而孙教授严谨的态度值得称道，但公开断绝关系则有失导师水准，导致双方都“没有台阶好下”。</a:t>
            </a:r>
            <a:br>
              <a:rPr lang="zh-CN" altLang="en-US" sz="3200" b="1" dirty="0">
                <a:solidFill>
                  <a:schemeClr val="tx2"/>
                </a:solidFill>
                <a:latin typeface="Arial" panose="020B0604020202020204" pitchFamily="34" charset="0"/>
              </a:rPr>
            </a:br>
            <a:r>
              <a:rPr lang="zh-CN" altLang="en-US" sz="3200" b="1" dirty="0">
                <a:solidFill>
                  <a:schemeClr val="tx2"/>
                </a:solidFill>
                <a:latin typeface="Arial" panose="020B0604020202020204" pitchFamily="34" charset="0"/>
              </a:rPr>
              <a:t>        “郝同学只是一个刚由本科升入研究生学习的新生，在学术评议中表现偏激甚至轻狂，是难免的，这可以视作‘新生不适症’，导师应当多一份理解和宽容。” 郝相赫对所涉及的几位学术前辈的评议，虽然不能视作孙教授所谓的“无端嘲讽”，但的确缺少平和郑重。对于学生的轻狂态度，导师更应该理性平和地予以批评教育，并从促进学生学术思想深化的角度加以正面引导。</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8658" name="Text Box 2"/>
          <p:cNvSpPr txBox="1"/>
          <p:nvPr/>
        </p:nvSpPr>
        <p:spPr>
          <a:xfrm>
            <a:off x="2463800" y="4802188"/>
            <a:ext cx="184150" cy="366712"/>
          </a:xfrm>
          <a:prstGeom prst="rect">
            <a:avLst/>
          </a:prstGeom>
          <a:noFill/>
          <a:ln w="9525">
            <a:noFill/>
          </a:ln>
        </p:spPr>
        <p:txBody>
          <a:bodyPr wrap="none">
            <a:spAutoFit/>
          </a:bodyPr>
          <a:lstStyle/>
          <a:p>
            <a:endParaRPr lang="zh-CN" altLang="zh-CN" dirty="0">
              <a:latin typeface="Arial" panose="020B0604020202020204" pitchFamily="34" charset="0"/>
            </a:endParaRPr>
          </a:p>
        </p:txBody>
      </p:sp>
      <p:sp>
        <p:nvSpPr>
          <p:cNvPr id="198659" name="Text Box 3"/>
          <p:cNvSpPr txBox="1"/>
          <p:nvPr/>
        </p:nvSpPr>
        <p:spPr>
          <a:xfrm>
            <a:off x="0" y="44450"/>
            <a:ext cx="9144000" cy="6526213"/>
          </a:xfrm>
          <a:prstGeom prst="rect">
            <a:avLst/>
          </a:prstGeom>
          <a:noFill/>
          <a:ln w="9525">
            <a:noFill/>
          </a:ln>
        </p:spPr>
        <p:txBody>
          <a:bodyPr>
            <a:spAutoFit/>
          </a:bodyPr>
          <a:lstStyle/>
          <a:p>
            <a:pPr>
              <a:lnSpc>
                <a:spcPct val="95000"/>
              </a:lnSpc>
              <a:spcBef>
                <a:spcPct val="50000"/>
              </a:spcBef>
            </a:pPr>
            <a:r>
              <a:rPr lang="en-US" altLang="zh-CN" sz="3600" b="1" dirty="0">
                <a:solidFill>
                  <a:schemeClr val="tx2"/>
                </a:solidFill>
                <a:latin typeface="Arial" panose="020B0604020202020204" pitchFamily="34" charset="0"/>
              </a:rPr>
              <a:t>        “</a:t>
            </a:r>
            <a:r>
              <a:rPr lang="zh-CN" altLang="en-US" sz="3600" b="1" dirty="0">
                <a:solidFill>
                  <a:schemeClr val="tx2"/>
                </a:solidFill>
                <a:latin typeface="Arial" panose="020B0604020202020204" pitchFamily="34" charset="0"/>
              </a:rPr>
              <a:t>学生轻狂不可怕，可怕的是我们培养的学生唯唯诺诺、虚伪欺诈。以培养未来的学术人才计，我们要引导和鼓励学生树立‘独立之精神，自由之思想’。唯其如此，中国教育和中国学术才可望振兴之日。”</a:t>
            </a:r>
          </a:p>
          <a:p>
            <a:pPr>
              <a:lnSpc>
                <a:spcPct val="95000"/>
              </a:lnSpc>
              <a:spcBef>
                <a:spcPct val="50000"/>
              </a:spcBef>
            </a:pPr>
            <a:r>
              <a:rPr lang="zh-CN" altLang="en-US" sz="3600" b="1" dirty="0">
                <a:solidFill>
                  <a:schemeClr val="tx2"/>
                </a:solidFill>
                <a:latin typeface="Arial" panose="020B0604020202020204" pitchFamily="34" charset="0"/>
              </a:rPr>
              <a:t>        </a:t>
            </a:r>
            <a:r>
              <a:rPr lang="zh-CN" altLang="en-US" sz="3200" b="1" dirty="0">
                <a:solidFill>
                  <a:schemeClr val="tx2"/>
                </a:solidFill>
                <a:latin typeface="Arial" panose="020B0604020202020204" pitchFamily="34" charset="0"/>
              </a:rPr>
              <a:t>“做教授指导学生，不是做师父收私家门徒，现代正常的师生关系，是亦师亦友，是学术道路上的异代同行者。”</a:t>
            </a:r>
          </a:p>
          <a:p>
            <a:pPr>
              <a:lnSpc>
                <a:spcPct val="95000"/>
              </a:lnSpc>
              <a:spcBef>
                <a:spcPct val="50000"/>
              </a:spcBef>
            </a:pPr>
            <a:r>
              <a:rPr lang="zh-CN" altLang="en-US" sz="3200" b="1" dirty="0">
                <a:solidFill>
                  <a:schemeClr val="tx2"/>
                </a:solidFill>
                <a:latin typeface="Arial" panose="020B0604020202020204" pitchFamily="34" charset="0"/>
              </a:rPr>
              <a:t>        “但在当下学界，批评争议的气氛是越来越淡薄了，日益浓烈的是自夸和叫好，因此异议和批评，不仅特别容易刺激和冒犯当事人，而且也多被圈内人视为格格不入的异端和另类。” </a:t>
            </a:r>
          </a:p>
        </p:txBody>
      </p:sp>
      <p:sp>
        <p:nvSpPr>
          <p:cNvPr id="198660" name="Oval 4">
            <a:hlinkClick r:id="rId3" action="ppaction://hlinksldjump"/>
          </p:cNvPr>
          <p:cNvSpPr/>
          <p:nvPr/>
        </p:nvSpPr>
        <p:spPr>
          <a:xfrm>
            <a:off x="8532813" y="6381750"/>
            <a:ext cx="287337" cy="2159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Text Box 2"/>
          <p:cNvSpPr txBox="1"/>
          <p:nvPr/>
        </p:nvSpPr>
        <p:spPr>
          <a:xfrm>
            <a:off x="107950" y="188913"/>
            <a:ext cx="8964613" cy="5886450"/>
          </a:xfrm>
          <a:prstGeom prst="rect">
            <a:avLst/>
          </a:prstGeom>
          <a:noFill/>
          <a:ln w="9525">
            <a:noFill/>
          </a:ln>
        </p:spPr>
        <p:txBody>
          <a:bodyPr>
            <a:spAutoFit/>
          </a:bodyPr>
          <a:lstStyle/>
          <a:p>
            <a:pPr>
              <a:lnSpc>
                <a:spcPct val="95000"/>
              </a:lnSpc>
            </a:pPr>
            <a:r>
              <a:rPr lang="zh-CN" altLang="en-US" sz="4000" b="1" dirty="0">
                <a:latin typeface="Arial" panose="020B0604020202020204" pitchFamily="34" charset="0"/>
              </a:rPr>
              <a:t>最好能尽快亮明身份，明确文章立场，或者暗含对某一方的支持，不宜拖泥带水、模棱两可。然后能根据情境推断，揣摩出若干条网友“非议”的理由，有针对性地进行回应。</a:t>
            </a:r>
          </a:p>
          <a:p>
            <a:pPr>
              <a:lnSpc>
                <a:spcPct val="95000"/>
              </a:lnSpc>
            </a:pPr>
            <a:endParaRPr lang="zh-CN" altLang="en-US" sz="4000" b="1" dirty="0">
              <a:latin typeface="Arial" panose="020B0604020202020204" pitchFamily="34" charset="0"/>
            </a:endParaRPr>
          </a:p>
          <a:p>
            <a:pPr>
              <a:lnSpc>
                <a:spcPct val="95000"/>
              </a:lnSpc>
            </a:pPr>
            <a:r>
              <a:rPr lang="zh-CN" altLang="en-US" sz="4000" b="1" dirty="0">
                <a:latin typeface="Arial" panose="020B0604020202020204" pitchFamily="34" charset="0"/>
              </a:rPr>
              <a:t>“致网友公开信”</a:t>
            </a:r>
          </a:p>
          <a:p>
            <a:pPr>
              <a:lnSpc>
                <a:spcPct val="95000"/>
              </a:lnSpc>
            </a:pPr>
            <a:r>
              <a:rPr lang="zh-CN" altLang="en-US" sz="4000" b="1" dirty="0">
                <a:latin typeface="Arial" panose="020B0604020202020204" pitchFamily="34" charset="0"/>
              </a:rPr>
              <a:t>“我的告白书”</a:t>
            </a:r>
          </a:p>
          <a:p>
            <a:pPr>
              <a:lnSpc>
                <a:spcPct val="95000"/>
              </a:lnSpc>
            </a:pPr>
            <a:r>
              <a:rPr lang="zh-CN" altLang="en-US" sz="4000" b="1" dirty="0">
                <a:latin typeface="Arial" panose="020B0604020202020204" pitchFamily="34" charset="0"/>
              </a:rPr>
              <a:t>“我认错，但我不后悔”</a:t>
            </a:r>
          </a:p>
          <a:p>
            <a:pPr>
              <a:lnSpc>
                <a:spcPct val="95000"/>
              </a:lnSpc>
            </a:pPr>
            <a:r>
              <a:rPr lang="zh-CN" altLang="en-US" sz="4000" b="1" dirty="0">
                <a:latin typeface="Arial" panose="020B0604020202020204" pitchFamily="34" charset="0"/>
              </a:rPr>
              <a:t>“我为什么要和小郝断交”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86434">
                                            <p:txEl>
                                              <p:pRg st="0" end="0"/>
                                            </p:txEl>
                                          </p:spTgt>
                                        </p:tgtEl>
                                        <p:attrNameLst>
                                          <p:attrName>style.visibility</p:attrName>
                                        </p:attrNameLst>
                                      </p:cBhvr>
                                      <p:to>
                                        <p:strVal val="visible"/>
                                      </p:to>
                                    </p:set>
                                    <p:anim calcmode="lin" valueType="num">
                                      <p:cBhvr>
                                        <p:cTn id="7" dur="500" fill="hold"/>
                                        <p:tgtEl>
                                          <p:spTgt spid="78643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8643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86434">
                                            <p:txEl>
                                              <p:pRg st="2" end="2"/>
                                            </p:txEl>
                                          </p:spTgt>
                                        </p:tgtEl>
                                        <p:attrNameLst>
                                          <p:attrName>style.visibility</p:attrName>
                                        </p:attrNameLst>
                                      </p:cBhvr>
                                      <p:to>
                                        <p:strVal val="visible"/>
                                      </p:to>
                                    </p:set>
                                    <p:anim calcmode="lin" valueType="num">
                                      <p:cBhvr>
                                        <p:cTn id="13" dur="500" fill="hold"/>
                                        <p:tgtEl>
                                          <p:spTgt spid="786434">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8643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86434">
                                            <p:txEl>
                                              <p:pRg st="3" end="3"/>
                                            </p:txEl>
                                          </p:spTgt>
                                        </p:tgtEl>
                                        <p:attrNameLst>
                                          <p:attrName>style.visibility</p:attrName>
                                        </p:attrNameLst>
                                      </p:cBhvr>
                                      <p:to>
                                        <p:strVal val="visible"/>
                                      </p:to>
                                    </p:set>
                                    <p:anim calcmode="lin" valueType="num">
                                      <p:cBhvr>
                                        <p:cTn id="19" dur="500" fill="hold"/>
                                        <p:tgtEl>
                                          <p:spTgt spid="786434">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786434">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86434">
                                            <p:txEl>
                                              <p:pRg st="4" end="4"/>
                                            </p:txEl>
                                          </p:spTgt>
                                        </p:tgtEl>
                                        <p:attrNameLst>
                                          <p:attrName>style.visibility</p:attrName>
                                        </p:attrNameLst>
                                      </p:cBhvr>
                                      <p:to>
                                        <p:strVal val="visible"/>
                                      </p:to>
                                    </p:set>
                                    <p:anim calcmode="lin" valueType="num">
                                      <p:cBhvr>
                                        <p:cTn id="25" dur="500" fill="hold"/>
                                        <p:tgtEl>
                                          <p:spTgt spid="786434">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86434">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86434">
                                            <p:txEl>
                                              <p:pRg st="5" end="5"/>
                                            </p:txEl>
                                          </p:spTgt>
                                        </p:tgtEl>
                                        <p:attrNameLst>
                                          <p:attrName>style.visibility</p:attrName>
                                        </p:attrNameLst>
                                      </p:cBhvr>
                                      <p:to>
                                        <p:strVal val="visible"/>
                                      </p:to>
                                    </p:set>
                                    <p:anim calcmode="lin" valueType="num">
                                      <p:cBhvr>
                                        <p:cTn id="31" dur="500" fill="hold"/>
                                        <p:tgtEl>
                                          <p:spTgt spid="786434">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786434">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643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Text Box 2"/>
          <p:cNvSpPr txBox="1"/>
          <p:nvPr/>
        </p:nvSpPr>
        <p:spPr>
          <a:xfrm>
            <a:off x="107950" y="188913"/>
            <a:ext cx="8964613" cy="5307012"/>
          </a:xfrm>
          <a:prstGeom prst="rect">
            <a:avLst/>
          </a:prstGeom>
          <a:noFill/>
          <a:ln w="9525">
            <a:noFill/>
          </a:ln>
        </p:spPr>
        <p:txBody>
          <a:bodyPr>
            <a:spAutoFit/>
          </a:bodyPr>
          <a:lstStyle/>
          <a:p>
            <a:pPr>
              <a:lnSpc>
                <a:spcPct val="95000"/>
              </a:lnSpc>
            </a:pPr>
            <a:r>
              <a:rPr lang="zh-CN" altLang="en-US" sz="4000" b="1" dirty="0">
                <a:latin typeface="Arial" panose="020B0604020202020204" pitchFamily="34" charset="0"/>
              </a:rPr>
              <a:t>一，没有完成写作任务</a:t>
            </a:r>
            <a:r>
              <a:rPr lang="en-US" altLang="zh-CN" sz="4000" b="1" dirty="0">
                <a:latin typeface="Arial" panose="020B0604020202020204" pitchFamily="34" charset="0"/>
              </a:rPr>
              <a:t>(</a:t>
            </a:r>
            <a:r>
              <a:rPr lang="zh-CN" altLang="en-US" sz="4000" b="1" dirty="0">
                <a:latin typeface="Arial" panose="020B0604020202020204" pitchFamily="34" charset="0"/>
              </a:rPr>
              <a:t>为某一方回应非议</a:t>
            </a:r>
            <a:r>
              <a:rPr lang="en-US" altLang="zh-CN" sz="4000" b="1" dirty="0">
                <a:latin typeface="Arial" panose="020B0604020202020204" pitchFamily="34" charset="0"/>
              </a:rPr>
              <a:t>)</a:t>
            </a:r>
            <a:r>
              <a:rPr lang="zh-CN" altLang="en-US" sz="4000" b="1" dirty="0">
                <a:latin typeface="Arial" panose="020B0604020202020204" pitchFamily="34" charset="0"/>
              </a:rPr>
              <a:t>，而是泛泛而谈地评论事件的，文笔好的不超过</a:t>
            </a:r>
            <a:r>
              <a:rPr lang="en-US" altLang="zh-CN" sz="4000" b="1" dirty="0">
                <a:latin typeface="Arial" panose="020B0604020202020204" pitchFamily="34" charset="0"/>
              </a:rPr>
              <a:t>45</a:t>
            </a:r>
            <a:r>
              <a:rPr lang="zh-CN" altLang="en-US" sz="4000" b="1" dirty="0">
                <a:latin typeface="Arial" panose="020B0604020202020204" pitchFamily="34" charset="0"/>
              </a:rPr>
              <a:t>，文笔一般则不超过</a:t>
            </a:r>
            <a:r>
              <a:rPr lang="en-US" altLang="zh-CN" sz="4000" b="1" dirty="0">
                <a:latin typeface="Arial" panose="020B0604020202020204" pitchFamily="34" charset="0"/>
              </a:rPr>
              <a:t>38</a:t>
            </a:r>
            <a:r>
              <a:rPr lang="zh-CN" altLang="en-US" sz="4000" b="1" dirty="0">
                <a:latin typeface="Arial" panose="020B0604020202020204" pitchFamily="34" charset="0"/>
              </a:rPr>
              <a:t>。</a:t>
            </a:r>
          </a:p>
          <a:p>
            <a:pPr>
              <a:lnSpc>
                <a:spcPct val="95000"/>
              </a:lnSpc>
            </a:pPr>
            <a:r>
              <a:rPr lang="zh-CN" altLang="en-US" sz="4000" b="1" dirty="0">
                <a:latin typeface="Arial" panose="020B0604020202020204" pitchFamily="34" charset="0"/>
              </a:rPr>
              <a:t>二，完全撇开材料不谈新闻事件，但文章主旨符合材料，能看出站在某一方角度，酌情扣</a:t>
            </a:r>
            <a:r>
              <a:rPr lang="en-US" altLang="zh-CN" sz="4000" b="1" dirty="0">
                <a:latin typeface="Arial" panose="020B0604020202020204" pitchFamily="34" charset="0"/>
              </a:rPr>
              <a:t>4</a:t>
            </a:r>
            <a:r>
              <a:rPr lang="zh-CN" altLang="en-US" sz="4000" b="1" dirty="0">
                <a:latin typeface="Arial" panose="020B0604020202020204" pitchFamily="34" charset="0"/>
              </a:rPr>
              <a:t>到</a:t>
            </a:r>
            <a:r>
              <a:rPr lang="en-US" altLang="zh-CN" sz="4000" b="1" dirty="0">
                <a:latin typeface="Arial" panose="020B0604020202020204" pitchFamily="34" charset="0"/>
              </a:rPr>
              <a:t>6</a:t>
            </a:r>
            <a:r>
              <a:rPr lang="zh-CN" altLang="en-US" sz="4000" b="1" dirty="0">
                <a:latin typeface="Arial" panose="020B0604020202020204" pitchFamily="34" charset="0"/>
              </a:rPr>
              <a:t>分。</a:t>
            </a:r>
          </a:p>
          <a:p>
            <a:pPr>
              <a:lnSpc>
                <a:spcPct val="95000"/>
              </a:lnSpc>
            </a:pPr>
            <a:r>
              <a:rPr lang="zh-CN" altLang="en-US" sz="4000" b="1" dirty="0">
                <a:latin typeface="Arial" panose="020B0604020202020204" pitchFamily="34" charset="0"/>
              </a:rPr>
              <a:t>三，完全不顾材料，且没有明确写作任务，就不及格了。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94626">
                                            <p:txEl>
                                              <p:pRg st="0" end="0"/>
                                            </p:txEl>
                                          </p:spTgt>
                                        </p:tgtEl>
                                        <p:attrNameLst>
                                          <p:attrName>style.visibility</p:attrName>
                                        </p:attrNameLst>
                                      </p:cBhvr>
                                      <p:to>
                                        <p:strVal val="visible"/>
                                      </p:to>
                                    </p:set>
                                    <p:anim calcmode="lin" valueType="num">
                                      <p:cBhvr>
                                        <p:cTn id="7" dur="500" fill="hold"/>
                                        <p:tgtEl>
                                          <p:spTgt spid="79462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9462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94626">
                                            <p:txEl>
                                              <p:pRg st="1" end="1"/>
                                            </p:txEl>
                                          </p:spTgt>
                                        </p:tgtEl>
                                        <p:attrNameLst>
                                          <p:attrName>style.visibility</p:attrName>
                                        </p:attrNameLst>
                                      </p:cBhvr>
                                      <p:to>
                                        <p:strVal val="visible"/>
                                      </p:to>
                                    </p:set>
                                    <p:anim calcmode="lin" valueType="num">
                                      <p:cBhvr>
                                        <p:cTn id="13" dur="500" fill="hold"/>
                                        <p:tgtEl>
                                          <p:spTgt spid="79462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94626">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94626">
                                            <p:txEl>
                                              <p:pRg st="2" end="2"/>
                                            </p:txEl>
                                          </p:spTgt>
                                        </p:tgtEl>
                                        <p:attrNameLst>
                                          <p:attrName>style.visibility</p:attrName>
                                        </p:attrNameLst>
                                      </p:cBhvr>
                                      <p:to>
                                        <p:strVal val="visible"/>
                                      </p:to>
                                    </p:set>
                                    <p:anim calcmode="lin" valueType="num">
                                      <p:cBhvr>
                                        <p:cTn id="19" dur="500" fill="hold"/>
                                        <p:tgtEl>
                                          <p:spTgt spid="79462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94626">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462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ext Box 2"/>
          <p:cNvSpPr txBox="1"/>
          <p:nvPr/>
        </p:nvSpPr>
        <p:spPr>
          <a:xfrm>
            <a:off x="107950" y="44450"/>
            <a:ext cx="8964613" cy="6581775"/>
          </a:xfrm>
          <a:prstGeom prst="rect">
            <a:avLst/>
          </a:prstGeom>
          <a:noFill/>
          <a:ln w="9525">
            <a:noFill/>
          </a:ln>
        </p:spPr>
        <p:txBody>
          <a:bodyPr>
            <a:spAutoFit/>
          </a:bodyPr>
          <a:lstStyle/>
          <a:p>
            <a:pPr>
              <a:lnSpc>
                <a:spcPct val="95000"/>
              </a:lnSpc>
            </a:pPr>
            <a:r>
              <a:rPr lang="en-US" altLang="zh-CN" sz="3200" b="1" dirty="0">
                <a:latin typeface="Arial" panose="020B0604020202020204" pitchFamily="34" charset="0"/>
              </a:rPr>
              <a:t>       </a:t>
            </a:r>
            <a:r>
              <a:rPr lang="zh-CN" altLang="en-US" sz="3200" b="1" dirty="0">
                <a:solidFill>
                  <a:srgbClr val="FFFF00"/>
                </a:solidFill>
                <a:latin typeface="Arial" panose="020B0604020202020204" pitchFamily="34" charset="0"/>
              </a:rPr>
              <a:t>小郝的角度</a:t>
            </a:r>
            <a:r>
              <a:rPr lang="zh-CN" altLang="en-US" sz="3200" b="1" dirty="0">
                <a:latin typeface="Arial" panose="020B0604020202020204" pitchFamily="34" charset="0"/>
              </a:rPr>
              <a:t>：可以反思自省：不够尊重师长，言辞失当，请求老师和公众谅解。</a:t>
            </a:r>
          </a:p>
          <a:p>
            <a:pPr>
              <a:lnSpc>
                <a:spcPct val="95000"/>
              </a:lnSpc>
            </a:pPr>
            <a:r>
              <a:rPr lang="zh-CN" altLang="en-US" sz="3200" b="1" dirty="0">
                <a:latin typeface="Arial" panose="020B0604020202020204" pitchFamily="34" charset="0"/>
              </a:rPr>
              <a:t>       可以自我辩驳：不当言辞是针对学术著作，限于学术范畴，对前辈的看法也是一己之见（虽有点狡辩，但能有理有据未尝不可），公众应允许年轻人思想自由（即使有些措辞可能不妥）。作为刚刚成年的大学生，可能心志不够成熟、做法不够理性，有犯错的“权利”，应该得到人们的谅解。</a:t>
            </a:r>
          </a:p>
          <a:p>
            <a:pPr>
              <a:lnSpc>
                <a:spcPct val="95000"/>
              </a:lnSpc>
            </a:pPr>
            <a:r>
              <a:rPr lang="zh-CN" altLang="en-US" sz="3200" b="1" dirty="0">
                <a:latin typeface="Arial" panose="020B0604020202020204" pitchFamily="34" charset="0"/>
              </a:rPr>
              <a:t>       同时可质疑教授：作为领导和师长，缺乏人性化的引导、教育，而单方面宣布断绝师生关系，是否过于武断、决绝？是否有失职之嫌？是否缺乏大师胸怀和包容心？是否符合相关的教育法规？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51586">
                                            <p:txEl>
                                              <p:pRg st="0" end="0"/>
                                            </p:txEl>
                                          </p:spTgt>
                                        </p:tgtEl>
                                        <p:attrNameLst>
                                          <p:attrName>style.visibility</p:attrName>
                                        </p:attrNameLst>
                                      </p:cBhvr>
                                      <p:to>
                                        <p:strVal val="visible"/>
                                      </p:to>
                                    </p:set>
                                    <p:anim calcmode="lin" valueType="num">
                                      <p:cBhvr>
                                        <p:cTn id="7" dur="500" fill="hold"/>
                                        <p:tgtEl>
                                          <p:spTgt spid="45158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158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51586">
                                            <p:txEl>
                                              <p:pRg st="1" end="1"/>
                                            </p:txEl>
                                          </p:spTgt>
                                        </p:tgtEl>
                                        <p:attrNameLst>
                                          <p:attrName>style.visibility</p:attrName>
                                        </p:attrNameLst>
                                      </p:cBhvr>
                                      <p:to>
                                        <p:strVal val="visible"/>
                                      </p:to>
                                    </p:set>
                                    <p:anim calcmode="lin" valueType="num">
                                      <p:cBhvr>
                                        <p:cTn id="13" dur="500" fill="hold"/>
                                        <p:tgtEl>
                                          <p:spTgt spid="45158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51586">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51586">
                                            <p:txEl>
                                              <p:pRg st="2" end="2"/>
                                            </p:txEl>
                                          </p:spTgt>
                                        </p:tgtEl>
                                        <p:attrNameLst>
                                          <p:attrName>style.visibility</p:attrName>
                                        </p:attrNameLst>
                                      </p:cBhvr>
                                      <p:to>
                                        <p:strVal val="visible"/>
                                      </p:to>
                                    </p:set>
                                    <p:anim calcmode="lin" valueType="num">
                                      <p:cBhvr>
                                        <p:cTn id="19" dur="500" fill="hold"/>
                                        <p:tgtEl>
                                          <p:spTgt spid="45158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51586">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6"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c1dd4c32-4d92-4480-8762-143d691a26cb}"/>
</p:tagLst>
</file>

<file path=ppt/theme/theme1.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5_Fireworks">
  <a:themeElements>
    <a:clrScheme name="5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5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5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5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5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5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5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6_Fireworks">
  <a:themeElements>
    <a:clrScheme name="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1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1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1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1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1_Fireworks">
  <a:themeElements>
    <a:clrScheme name="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1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1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1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1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2_Fireworks">
  <a:themeElements>
    <a:clrScheme name="2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2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2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2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2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2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2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3_Orbit">
  <a:themeElements>
    <a:clrScheme name="3_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3_Orbit">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3_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3_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3_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3_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3_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3_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3_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5_默认设计模板">
  <a:themeElements>
    <a:clrScheme name="5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6_默认设计模板">
  <a:themeElements>
    <a:clrScheme name="6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9043</Words>
  <Application>Microsoft Office PowerPoint</Application>
  <PresentationFormat>全屏显示(4:3)</PresentationFormat>
  <Paragraphs>184</Paragraphs>
  <Slides>63</Slides>
  <Notes>2</Notes>
  <HiddenSlides>0</HiddenSlides>
  <MMClips>0</MMClips>
  <ScaleCrop>false</ScaleCrop>
  <HeadingPairs>
    <vt:vector size="4" baseType="variant">
      <vt:variant>
        <vt:lpstr>主题</vt:lpstr>
      </vt:variant>
      <vt:variant>
        <vt:i4>11</vt:i4>
      </vt:variant>
      <vt:variant>
        <vt:lpstr>幻灯片标题</vt:lpstr>
      </vt:variant>
      <vt:variant>
        <vt:i4>63</vt:i4>
      </vt:variant>
    </vt:vector>
  </HeadingPairs>
  <TitlesOfParts>
    <vt:vector size="74" baseType="lpstr">
      <vt:lpstr>Orbit</vt:lpstr>
      <vt:lpstr>Fireworks</vt:lpstr>
      <vt:lpstr>1_默认设计模板</vt:lpstr>
      <vt:lpstr>1_Fireworks</vt:lpstr>
      <vt:lpstr>2_Fireworks</vt:lpstr>
      <vt:lpstr>2_默认设计模板</vt:lpstr>
      <vt:lpstr>3_Orbit</vt:lpstr>
      <vt:lpstr>5_默认设计模板</vt:lpstr>
      <vt:lpstr>6_默认设计模板</vt:lpstr>
      <vt:lpstr>5_Fireworks</vt:lpstr>
      <vt:lpstr>6_Fireworks</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Administrator</cp:lastModifiedBy>
  <cp:revision>224</cp:revision>
  <dcterms:created xsi:type="dcterms:W3CDTF">2016-04-05T13:12:00Z</dcterms:created>
  <dcterms:modified xsi:type="dcterms:W3CDTF">2019-03-20T01:17:14Z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