
<file path=[Content_Types].xml><?xml version="1.0" encoding="utf-8"?>
<Types xmlns="http://schemas.openxmlformats.org/package/2006/content-types">
  <Default Extension="rels" ContentType="application/vnd.openxmlformats-package.relationships+xml"/>
  <Default Extension="jpeg" ContentType="image/jpeg"/>
  <Default Extension="vml" ContentType="application/vnd.openxmlformats-officedocument.vmlDrawing"/>
  <Default Extension="bin" ContentType="application/vnd.openxmlformats-officedocument.oleObject"/>
  <Default Extension="png" ContentType="image/png"/>
  <Default Extension="emf" ContentType="image/x-emf"/>
  <Default Extension="video" ContentType="video/unknown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tags/tag334.xml" ContentType="application/vnd.openxmlformats-officedocument.presentationml.tags+xml"/>
  <Override PartName="/ppt/tags/tag335.xml" ContentType="application/vnd.openxmlformats-officedocument.presentationml.tags+xml"/>
  <Override PartName="/ppt/tags/tag336.xml" ContentType="application/vnd.openxmlformats-officedocument.presentationml.tags+xml"/>
  <Override PartName="/ppt/tags/tag337.xml" ContentType="application/vnd.openxmlformats-officedocument.presentationml.tags+xml"/>
  <Override PartName="/ppt/tags/tag338.xml" ContentType="application/vnd.openxmlformats-officedocument.presentationml.tags+xml"/>
  <Override PartName="/ppt/tags/tag339.xml" ContentType="application/vnd.openxmlformats-officedocument.presentationml.tags+xml"/>
  <Override PartName="/ppt/tags/tag34.xml" ContentType="application/vnd.openxmlformats-officedocument.presentationml.tags+xml"/>
  <Override PartName="/ppt/tags/tag340.xml" ContentType="application/vnd.openxmlformats-officedocument.presentationml.tags+xml"/>
  <Override PartName="/ppt/tags/tag341.xml" ContentType="application/vnd.openxmlformats-officedocument.presentationml.tags+xml"/>
  <Override PartName="/ppt/tags/tag342.xml" ContentType="application/vnd.openxmlformats-officedocument.presentationml.tags+xml"/>
  <Override PartName="/ppt/tags/tag343.xml" ContentType="application/vnd.openxmlformats-officedocument.presentationml.tags+xml"/>
  <Override PartName="/ppt/tags/tag344.xml" ContentType="application/vnd.openxmlformats-officedocument.presentationml.tags+xml"/>
  <Override PartName="/ppt/tags/tag345.xml" ContentType="application/vnd.openxmlformats-officedocument.presentationml.tags+xml"/>
  <Override PartName="/ppt/tags/tag346.xml" ContentType="application/vnd.openxmlformats-officedocument.presentationml.tags+xml"/>
  <Override PartName="/ppt/tags/tag347.xml" ContentType="application/vnd.openxmlformats-officedocument.presentationml.tags+xml"/>
  <Override PartName="/ppt/tags/tag348.xml" ContentType="application/vnd.openxmlformats-officedocument.presentationml.tags+xml"/>
  <Override PartName="/ppt/tags/tag349.xml" ContentType="application/vnd.openxmlformats-officedocument.presentationml.tags+xml"/>
  <Override PartName="/ppt/tags/tag35.xml" ContentType="application/vnd.openxmlformats-officedocument.presentationml.tags+xml"/>
  <Override PartName="/ppt/tags/tag350.xml" ContentType="application/vnd.openxmlformats-officedocument.presentationml.tags+xml"/>
  <Override PartName="/ppt/tags/tag351.xml" ContentType="application/vnd.openxmlformats-officedocument.presentationml.tags+xml"/>
  <Override PartName="/ppt/tags/tag352.xml" ContentType="application/vnd.openxmlformats-officedocument.presentationml.tags+xml"/>
  <Override PartName="/ppt/tags/tag353.xml" ContentType="application/vnd.openxmlformats-officedocument.presentationml.tags+xml"/>
  <Override PartName="/ppt/tags/tag354.xml" ContentType="application/vnd.openxmlformats-officedocument.presentationml.tags+xml"/>
  <Override PartName="/ppt/tags/tag355.xml" ContentType="application/vnd.openxmlformats-officedocument.presentationml.tags+xml"/>
  <Override PartName="/ppt/tags/tag356.xml" ContentType="application/vnd.openxmlformats-officedocument.presentationml.tags+xml"/>
  <Override PartName="/ppt/tags/tag357.xml" ContentType="application/vnd.openxmlformats-officedocument.presentationml.tags+xml"/>
  <Override PartName="/ppt/tags/tag358.xml" ContentType="application/vnd.openxmlformats-officedocument.presentationml.tags+xml"/>
  <Override PartName="/ppt/tags/tag359.xml" ContentType="application/vnd.openxmlformats-officedocument.presentationml.tags+xml"/>
  <Override PartName="/ppt/tags/tag36.xml" ContentType="application/vnd.openxmlformats-officedocument.presentationml.tags+xml"/>
  <Override PartName="/ppt/tags/tag360.xml" ContentType="application/vnd.openxmlformats-officedocument.presentationml.tags+xml"/>
  <Override PartName="/ppt/tags/tag361.xml" ContentType="application/vnd.openxmlformats-officedocument.presentationml.tags+xml"/>
  <Override PartName="/ppt/tags/tag362.xml" ContentType="application/vnd.openxmlformats-officedocument.presentationml.tags+xml"/>
  <Override PartName="/ppt/tags/tag363.xml" ContentType="application/vnd.openxmlformats-officedocument.presentationml.tags+xml"/>
  <Override PartName="/ppt/tags/tag364.xml" ContentType="application/vnd.openxmlformats-officedocument.presentationml.tags+xml"/>
  <Override PartName="/ppt/tags/tag365.xml" ContentType="application/vnd.openxmlformats-officedocument.presentationml.tags+xml"/>
  <Override PartName="/ppt/tags/tag366.xml" ContentType="application/vnd.openxmlformats-officedocument.presentationml.tags+xml"/>
  <Override PartName="/ppt/tags/tag367.xml" ContentType="application/vnd.openxmlformats-officedocument.presentationml.tags+xml"/>
  <Override PartName="/ppt/tags/tag368.xml" ContentType="application/vnd.openxmlformats-officedocument.presentationml.tags+xml"/>
  <Override PartName="/ppt/tags/tag369.xml" ContentType="application/vnd.openxmlformats-officedocument.presentationml.tags+xml"/>
  <Override PartName="/ppt/tags/tag37.xml" ContentType="application/vnd.openxmlformats-officedocument.presentationml.tags+xml"/>
  <Override PartName="/ppt/tags/tag370.xml" ContentType="application/vnd.openxmlformats-officedocument.presentationml.tags+xml"/>
  <Override PartName="/ppt/tags/tag371.xml" ContentType="application/vnd.openxmlformats-officedocument.presentationml.tags+xml"/>
  <Override PartName="/ppt/tags/tag372.xml" ContentType="application/vnd.openxmlformats-officedocument.presentationml.tags+xml"/>
  <Override PartName="/ppt/tags/tag373.xml" ContentType="application/vnd.openxmlformats-officedocument.presentationml.tags+xml"/>
  <Override PartName="/ppt/tags/tag374.xml" ContentType="application/vnd.openxmlformats-officedocument.presentationml.tags+xml"/>
  <Override PartName="/ppt/tags/tag375.xml" ContentType="application/vnd.openxmlformats-officedocument.presentationml.tags+xml"/>
  <Override PartName="/ppt/tags/tag376.xml" ContentType="application/vnd.openxmlformats-officedocument.presentationml.tags+xml"/>
  <Override PartName="/ppt/tags/tag377.xml" ContentType="application/vnd.openxmlformats-officedocument.presentationml.tags+xml"/>
  <Override PartName="/ppt/tags/tag378.xml" ContentType="application/vnd.openxmlformats-officedocument.presentationml.tags+xml"/>
  <Override PartName="/ppt/tags/tag379.xml" ContentType="application/vnd.openxmlformats-officedocument.presentationml.tags+xml"/>
  <Override PartName="/ppt/tags/tag38.xml" ContentType="application/vnd.openxmlformats-officedocument.presentationml.tags+xml"/>
  <Override PartName="/ppt/tags/tag380.xml" ContentType="application/vnd.openxmlformats-officedocument.presentationml.tags+xml"/>
  <Override PartName="/ppt/tags/tag381.xml" ContentType="application/vnd.openxmlformats-officedocument.presentationml.tags+xml"/>
  <Override PartName="/ppt/tags/tag382.xml" ContentType="application/vnd.openxmlformats-officedocument.presentationml.tags+xml"/>
  <Override PartName="/ppt/tags/tag383.xml" ContentType="application/vnd.openxmlformats-officedocument.presentationml.tags+xml"/>
  <Override PartName="/ppt/tags/tag384.xml" ContentType="application/vnd.openxmlformats-officedocument.presentationml.tags+xml"/>
  <Override PartName="/ppt/tags/tag385.xml" ContentType="application/vnd.openxmlformats-officedocument.presentationml.tags+xml"/>
  <Override PartName="/ppt/tags/tag386.xml" ContentType="application/vnd.openxmlformats-officedocument.presentationml.tags+xml"/>
  <Override PartName="/ppt/tags/tag387.xml" ContentType="application/vnd.openxmlformats-officedocument.presentationml.tags+xml"/>
  <Override PartName="/ppt/tags/tag388.xml" ContentType="application/vnd.openxmlformats-officedocument.presentationml.tags+xml"/>
  <Override PartName="/ppt/tags/tag389.xml" ContentType="application/vnd.openxmlformats-officedocument.presentationml.tags+xml"/>
  <Override PartName="/ppt/tags/tag39.xml" ContentType="application/vnd.openxmlformats-officedocument.presentationml.tags+xml"/>
  <Override PartName="/ppt/tags/tag390.xml" ContentType="application/vnd.openxmlformats-officedocument.presentationml.tags+xml"/>
  <Override PartName="/ppt/tags/tag391.xml" ContentType="application/vnd.openxmlformats-officedocument.presentationml.tags+xml"/>
  <Override PartName="/ppt/tags/tag392.xml" ContentType="application/vnd.openxmlformats-officedocument.presentationml.tags+xml"/>
  <Override PartName="/ppt/tags/tag393.xml" ContentType="application/vnd.openxmlformats-officedocument.presentationml.tags+xml"/>
  <Override PartName="/ppt/tags/tag394.xml" ContentType="application/vnd.openxmlformats-officedocument.presentationml.tags+xml"/>
  <Override PartName="/ppt/tags/tag395.xml" ContentType="application/vnd.openxmlformats-officedocument.presentationml.tags+xml"/>
  <Override PartName="/ppt/tags/tag396.xml" ContentType="application/vnd.openxmlformats-officedocument.presentationml.tags+xml"/>
  <Override PartName="/ppt/tags/tag397.xml" ContentType="application/vnd.openxmlformats-officedocument.presentationml.tags+xml"/>
  <Override PartName="/ppt/tags/tag398.xml" ContentType="application/vnd.openxmlformats-officedocument.presentationml.tags+xml"/>
  <Override PartName="/ppt/tags/tag39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00.xml" ContentType="application/vnd.openxmlformats-officedocument.presentationml.tags+xml"/>
  <Override PartName="/ppt/tags/tag401.xml" ContentType="application/vnd.openxmlformats-officedocument.presentationml.tags+xml"/>
  <Override PartName="/ppt/tags/tag402.xml" ContentType="application/vnd.openxmlformats-officedocument.presentationml.tags+xml"/>
  <Override PartName="/ppt/tags/tag403.xml" ContentType="application/vnd.openxmlformats-officedocument.presentationml.tags+xml"/>
  <Override PartName="/ppt/tags/tag404.xml" ContentType="application/vnd.openxmlformats-officedocument.presentationml.tags+xml"/>
  <Override PartName="/ppt/tags/tag405.xml" ContentType="application/vnd.openxmlformats-officedocument.presentationml.tags+xml"/>
  <Override PartName="/ppt/tags/tag406.xml" ContentType="application/vnd.openxmlformats-officedocument.presentationml.tags+xml"/>
  <Override PartName="/ppt/tags/tag407.xml" ContentType="application/vnd.openxmlformats-officedocument.presentationml.tags+xml"/>
  <Override PartName="/ppt/tags/tag408.xml" ContentType="application/vnd.openxmlformats-officedocument.presentationml.tags+xml"/>
  <Override PartName="/ppt/tags/tag409.xml" ContentType="application/vnd.openxmlformats-officedocument.presentationml.tags+xml"/>
  <Override PartName="/ppt/tags/tag41.xml" ContentType="application/vnd.openxmlformats-officedocument.presentationml.tags+xml"/>
  <Override PartName="/ppt/tags/tag410.xml" ContentType="application/vnd.openxmlformats-officedocument.presentationml.tags+xml"/>
  <Override PartName="/ppt/tags/tag411.xml" ContentType="application/vnd.openxmlformats-officedocument.presentationml.tags+xml"/>
  <Override PartName="/ppt/tags/tag412.xml" ContentType="application/vnd.openxmlformats-officedocument.presentationml.tags+xml"/>
  <Override PartName="/ppt/tags/tag413.xml" ContentType="application/vnd.openxmlformats-officedocument.presentationml.tags+xml"/>
  <Override PartName="/ppt/tags/tag414.xml" ContentType="application/vnd.openxmlformats-officedocument.presentationml.tags+xml"/>
  <Override PartName="/ppt/tags/tag415.xml" ContentType="application/vnd.openxmlformats-officedocument.presentationml.tags+xml"/>
  <Override PartName="/ppt/tags/tag416.xml" ContentType="application/vnd.openxmlformats-officedocument.presentationml.tags+xml"/>
  <Override PartName="/ppt/tags/tag417.xml" ContentType="application/vnd.openxmlformats-officedocument.presentationml.tags+xml"/>
  <Override PartName="/ppt/tags/tag418.xml" ContentType="application/vnd.openxmlformats-officedocument.presentationml.tags+xml"/>
  <Override PartName="/ppt/tags/tag419.xml" ContentType="application/vnd.openxmlformats-officedocument.presentationml.tags+xml"/>
  <Override PartName="/ppt/tags/tag42.xml" ContentType="application/vnd.openxmlformats-officedocument.presentationml.tags+xml"/>
  <Override PartName="/ppt/tags/tag420.xml" ContentType="application/vnd.openxmlformats-officedocument.presentationml.tags+xml"/>
  <Override PartName="/ppt/tags/tag421.xml" ContentType="application/vnd.openxmlformats-officedocument.presentationml.tags+xml"/>
  <Override PartName="/ppt/tags/tag422.xml" ContentType="application/vnd.openxmlformats-officedocument.presentationml.tags+xml"/>
  <Override PartName="/ppt/tags/tag423.xml" ContentType="application/vnd.openxmlformats-officedocument.presentationml.tags+xml"/>
  <Override PartName="/ppt/tags/tag424.xml" ContentType="application/vnd.openxmlformats-officedocument.presentationml.tags+xml"/>
  <Override PartName="/ppt/tags/tag425.xml" ContentType="application/vnd.openxmlformats-officedocument.presentationml.tags+xml"/>
  <Override PartName="/ppt/tags/tag426.xml" ContentType="application/vnd.openxmlformats-officedocument.presentationml.tags+xml"/>
  <Override PartName="/ppt/tags/tag427.xml" ContentType="application/vnd.openxmlformats-officedocument.presentationml.tags+xml"/>
  <Override PartName="/ppt/tags/tag428.xml" ContentType="application/vnd.openxmlformats-officedocument.presentationml.tags+xml"/>
  <Override PartName="/ppt/tags/tag429.xml" ContentType="application/vnd.openxmlformats-officedocument.presentationml.tags+xml"/>
  <Override PartName="/ppt/tags/tag43.xml" ContentType="application/vnd.openxmlformats-officedocument.presentationml.tags+xml"/>
  <Override PartName="/ppt/tags/tag430.xml" ContentType="application/vnd.openxmlformats-officedocument.presentationml.tags+xml"/>
  <Override PartName="/ppt/tags/tag431.xml" ContentType="application/vnd.openxmlformats-officedocument.presentationml.tags+xml"/>
  <Override PartName="/ppt/tags/tag432.xml" ContentType="application/vnd.openxmlformats-officedocument.presentationml.tags+xml"/>
  <Override PartName="/ppt/tags/tag433.xml" ContentType="application/vnd.openxmlformats-officedocument.presentationml.tags+xml"/>
  <Override PartName="/ppt/tags/tag434.xml" ContentType="application/vnd.openxmlformats-officedocument.presentationml.tags+xml"/>
  <Override PartName="/ppt/tags/tag435.xml" ContentType="application/vnd.openxmlformats-officedocument.presentationml.tags+xml"/>
  <Override PartName="/ppt/tags/tag436.xml" ContentType="application/vnd.openxmlformats-officedocument.presentationml.tags+xml"/>
  <Override PartName="/ppt/tags/tag437.xml" ContentType="application/vnd.openxmlformats-officedocument.presentationml.tags+xml"/>
  <Override PartName="/ppt/tags/tag438.xml" ContentType="application/vnd.openxmlformats-officedocument.presentationml.tags+xml"/>
  <Override PartName="/ppt/tags/tag439.xml" ContentType="application/vnd.openxmlformats-officedocument.presentationml.tags+xml"/>
  <Override PartName="/ppt/tags/tag44.xml" ContentType="application/vnd.openxmlformats-officedocument.presentationml.tags+xml"/>
  <Override PartName="/ppt/tags/tag440.xml" ContentType="application/vnd.openxmlformats-officedocument.presentationml.tags+xml"/>
  <Override PartName="/ppt/tags/tag441.xml" ContentType="application/vnd.openxmlformats-officedocument.presentationml.tags+xml"/>
  <Override PartName="/ppt/tags/tag442.xml" ContentType="application/vnd.openxmlformats-officedocument.presentationml.tags+xml"/>
  <Override PartName="/ppt/tags/tag443.xml" ContentType="application/vnd.openxmlformats-officedocument.presentationml.tags+xml"/>
  <Override PartName="/ppt/tags/tag444.xml" ContentType="application/vnd.openxmlformats-officedocument.presentationml.tags+xml"/>
  <Override PartName="/ppt/tags/tag445.xml" ContentType="application/vnd.openxmlformats-officedocument.presentationml.tags+xml"/>
  <Override PartName="/ppt/tags/tag446.xml" ContentType="application/vnd.openxmlformats-officedocument.presentationml.tags+xml"/>
  <Override PartName="/ppt/tags/tag447.xml" ContentType="application/vnd.openxmlformats-officedocument.presentationml.tags+xml"/>
  <Override PartName="/ppt/tags/tag448.xml" ContentType="application/vnd.openxmlformats-officedocument.presentationml.tags+xml"/>
  <Override PartName="/ppt/tags/tag449.xml" ContentType="application/vnd.openxmlformats-officedocument.presentationml.tags+xml"/>
  <Override PartName="/ppt/tags/tag45.xml" ContentType="application/vnd.openxmlformats-officedocument.presentationml.tags+xml"/>
  <Override PartName="/ppt/tags/tag450.xml" ContentType="application/vnd.openxmlformats-officedocument.presentationml.tags+xml"/>
  <Override PartName="/ppt/tags/tag451.xml" ContentType="application/vnd.openxmlformats-officedocument.presentationml.tags+xml"/>
  <Override PartName="/ppt/tags/tag452.xml" ContentType="application/vnd.openxmlformats-officedocument.presentationml.tags+xml"/>
  <Override PartName="/ppt/tags/tag453.xml" ContentType="application/vnd.openxmlformats-officedocument.presentationml.tags+xml"/>
  <Override PartName="/ppt/tags/tag454.xml" ContentType="application/vnd.openxmlformats-officedocument.presentationml.tags+xml"/>
  <Override PartName="/ppt/tags/tag455.xml" ContentType="application/vnd.openxmlformats-officedocument.presentationml.tags+xml"/>
  <Override PartName="/ppt/tags/tag456.xml" ContentType="application/vnd.openxmlformats-officedocument.presentationml.tags+xml"/>
  <Override PartName="/ppt/tags/tag457.xml" ContentType="application/vnd.openxmlformats-officedocument.presentationml.tags+xml"/>
  <Override PartName="/ppt/tags/tag458.xml" ContentType="application/vnd.openxmlformats-officedocument.presentationml.tags+xml"/>
  <Override PartName="/ppt/tags/tag459.xml" ContentType="application/vnd.openxmlformats-officedocument.presentationml.tags+xml"/>
  <Override PartName="/ppt/tags/tag46.xml" ContentType="application/vnd.openxmlformats-officedocument.presentationml.tags+xml"/>
  <Override PartName="/ppt/tags/tag460.xml" ContentType="application/vnd.openxmlformats-officedocument.presentationml.tags+xml"/>
  <Override PartName="/ppt/tags/tag461.xml" ContentType="application/vnd.openxmlformats-officedocument.presentationml.tags+xml"/>
  <Override PartName="/ppt/tags/tag462.xml" ContentType="application/vnd.openxmlformats-officedocument.presentationml.tags+xml"/>
  <Override PartName="/ppt/tags/tag463.xml" ContentType="application/vnd.openxmlformats-officedocument.presentationml.tags+xml"/>
  <Override PartName="/ppt/tags/tag464.xml" ContentType="application/vnd.openxmlformats-officedocument.presentationml.tags+xml"/>
  <Override PartName="/ppt/tags/tag465.xml" ContentType="application/vnd.openxmlformats-officedocument.presentationml.tags+xml"/>
  <Override PartName="/ppt/tags/tag466.xml" ContentType="application/vnd.openxmlformats-officedocument.presentationml.tags+xml"/>
  <Override PartName="/ppt/tags/tag467.xml" ContentType="application/vnd.openxmlformats-officedocument.presentationml.tags+xml"/>
  <Override PartName="/ppt/tags/tag468.xml" ContentType="application/vnd.openxmlformats-officedocument.presentationml.tags+xml"/>
  <Override PartName="/ppt/tags/tag469.xml" ContentType="application/vnd.openxmlformats-officedocument.presentationml.tags+xml"/>
  <Override PartName="/ppt/tags/tag47.xml" ContentType="application/vnd.openxmlformats-officedocument.presentationml.tags+xml"/>
  <Override PartName="/ppt/tags/tag470.xml" ContentType="application/vnd.openxmlformats-officedocument.presentationml.tags+xml"/>
  <Override PartName="/ppt/tags/tag471.xml" ContentType="application/vnd.openxmlformats-officedocument.presentationml.tags+xml"/>
  <Override PartName="/ppt/tags/tag472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17.6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  <p:sldMasterId id="2147483652" r:id="rId2"/>
  </p:sldMasterIdLst>
  <p:notesMasterIdLst>
    <p:notesMasterId r:id="rId3"/>
  </p:notesMasterIdLst>
  <p:sldIdLst>
    <p:sldId id="256" r:id="rId4"/>
    <p:sldId id="259" r:id="rId5"/>
    <p:sldId id="260" r:id="rId6"/>
    <p:sldId id="261" r:id="rId7"/>
    <p:sldId id="263" r:id="rId8"/>
    <p:sldId id="265" r:id="rId9"/>
    <p:sldId id="266" r:id="rId10"/>
    <p:sldId id="289" r:id="rId11"/>
    <p:sldId id="299" r:id="rId12"/>
    <p:sldId id="281" r:id="rId13"/>
    <p:sldId id="283" r:id="rId14"/>
    <p:sldId id="301" r:id="rId15"/>
    <p:sldId id="284" r:id="rId16"/>
    <p:sldId id="302" r:id="rId17"/>
    <p:sldId id="269" r:id="rId18"/>
    <p:sldId id="276" r:id="rId19"/>
    <p:sldId id="272" r:id="rId20"/>
    <p:sldId id="309" r:id="rId21"/>
    <p:sldId id="310" r:id="rId22"/>
    <p:sldId id="311" r:id="rId23"/>
    <p:sldId id="312" r:id="rId24"/>
    <p:sldId id="313" r:id="rId25"/>
    <p:sldId id="314" r:id="rId26"/>
    <p:sldId id="315" r:id="rId27"/>
    <p:sldId id="316" r:id="rId28"/>
    <p:sldId id="317" r:id="rId29"/>
    <p:sldId id="318" r:id="rId30"/>
    <p:sldId id="319" r:id="rId31"/>
    <p:sldId id="320" r:id="rId32"/>
    <p:sldId id="321" r:id="rId33"/>
    <p:sldId id="322" r:id="rId34"/>
    <p:sldId id="323" r:id="rId35"/>
    <p:sldId id="324" r:id="rId36"/>
    <p:sldId id="325" r:id="rId37"/>
    <p:sldId id="326" r:id="rId38"/>
    <p:sldId id="327" r:id="rId39"/>
  </p:sldIdLst>
  <p:sldSz cx="12192000" cy="6858000"/>
  <p:notesSz cx="6858000" cy="9144000"/>
  <p:custDataLst>
    <p:tags r:id="rId4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05F2C04-C923-438B-8C0F-E0CD2BADF298}">
      <wppc:fontMiss xmlns:wppc="http://www.wps.cn/officeDocument/PresentationCustomData" type="true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2FDB2607-1784-4EEB-B798-7EB5836EED8A}">
        <p14:showMediaCtrls xmlns:p14="http://schemas.microsoft.com/office/powerpoint/2010/main" val="1"/>
      </p:ext>
    </p:extLst>
  </p:showPr>
  <p:clrMru>
    <a:srgbClr val="F2F2F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93" autoAdjust="0"/>
    <p:restoredTop sz="94660"/>
  </p:normalViewPr>
  <p:slideViewPr>
    <p:cSldViewPr snapToGrid="0">
      <p:cViewPr varScale="1">
        <p:scale>
          <a:sx n="112" d="100"/>
          <a:sy n="112" d="100"/>
        </p:scale>
        <p:origin x="-384" y="-72"/>
      </p:cViewPr>
      <p:guideLst>
        <p:guide orient="horz" pos="2160"/>
        <p:guide pos="3852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7.xml" /><Relationship Id="rId11" Type="http://schemas.openxmlformats.org/officeDocument/2006/relationships/slide" Target="slides/slide8.xml" /><Relationship Id="rId12" Type="http://schemas.openxmlformats.org/officeDocument/2006/relationships/slide" Target="slides/slide9.xml" /><Relationship Id="rId13" Type="http://schemas.openxmlformats.org/officeDocument/2006/relationships/slide" Target="slides/slide10.xml" /><Relationship Id="rId14" Type="http://schemas.openxmlformats.org/officeDocument/2006/relationships/slide" Target="slides/slide11.xml" /><Relationship Id="rId15" Type="http://schemas.openxmlformats.org/officeDocument/2006/relationships/slide" Target="slides/slide12.xml" /><Relationship Id="rId16" Type="http://schemas.openxmlformats.org/officeDocument/2006/relationships/slide" Target="slides/slide13.xml" /><Relationship Id="rId17" Type="http://schemas.openxmlformats.org/officeDocument/2006/relationships/slide" Target="slides/slide14.xml" /><Relationship Id="rId18" Type="http://schemas.openxmlformats.org/officeDocument/2006/relationships/slide" Target="slides/slide15.xml" /><Relationship Id="rId19" Type="http://schemas.openxmlformats.org/officeDocument/2006/relationships/slide" Target="slides/slide16.xml" /><Relationship Id="rId2" Type="http://schemas.openxmlformats.org/officeDocument/2006/relationships/slideMaster" Target="slideMasters/slideMaster2.xml" /><Relationship Id="rId20" Type="http://schemas.openxmlformats.org/officeDocument/2006/relationships/slide" Target="slides/slide17.xml" /><Relationship Id="rId21" Type="http://schemas.openxmlformats.org/officeDocument/2006/relationships/slide" Target="slides/slide18.xml" /><Relationship Id="rId22" Type="http://schemas.openxmlformats.org/officeDocument/2006/relationships/slide" Target="slides/slide19.xml" /><Relationship Id="rId23" Type="http://schemas.openxmlformats.org/officeDocument/2006/relationships/slide" Target="slides/slide20.xml" /><Relationship Id="rId24" Type="http://schemas.openxmlformats.org/officeDocument/2006/relationships/slide" Target="slides/slide21.xml" /><Relationship Id="rId25" Type="http://schemas.openxmlformats.org/officeDocument/2006/relationships/slide" Target="slides/slide22.xml" /><Relationship Id="rId26" Type="http://schemas.openxmlformats.org/officeDocument/2006/relationships/slide" Target="slides/slide23.xml" /><Relationship Id="rId27" Type="http://schemas.openxmlformats.org/officeDocument/2006/relationships/slide" Target="slides/slide24.xml" /><Relationship Id="rId28" Type="http://schemas.openxmlformats.org/officeDocument/2006/relationships/slide" Target="slides/slide25.xml" /><Relationship Id="rId29" Type="http://schemas.openxmlformats.org/officeDocument/2006/relationships/slide" Target="slides/slide26.xml" /><Relationship Id="rId3" Type="http://schemas.openxmlformats.org/officeDocument/2006/relationships/notesMaster" Target="notesMasters/notesMaster1.xml" /><Relationship Id="rId30" Type="http://schemas.openxmlformats.org/officeDocument/2006/relationships/slide" Target="slides/slide27.xml" /><Relationship Id="rId31" Type="http://schemas.openxmlformats.org/officeDocument/2006/relationships/slide" Target="slides/slide28.xml" /><Relationship Id="rId32" Type="http://schemas.openxmlformats.org/officeDocument/2006/relationships/slide" Target="slides/slide29.xml" /><Relationship Id="rId33" Type="http://schemas.openxmlformats.org/officeDocument/2006/relationships/slide" Target="slides/slide30.xml" /><Relationship Id="rId34" Type="http://schemas.openxmlformats.org/officeDocument/2006/relationships/slide" Target="slides/slide31.xml" /><Relationship Id="rId35" Type="http://schemas.openxmlformats.org/officeDocument/2006/relationships/slide" Target="slides/slide32.xml" /><Relationship Id="rId36" Type="http://schemas.openxmlformats.org/officeDocument/2006/relationships/slide" Target="slides/slide33.xml" /><Relationship Id="rId37" Type="http://schemas.openxmlformats.org/officeDocument/2006/relationships/slide" Target="slides/slide34.xml" /><Relationship Id="rId38" Type="http://schemas.openxmlformats.org/officeDocument/2006/relationships/slide" Target="slides/slide35.xml" /><Relationship Id="rId39" Type="http://schemas.openxmlformats.org/officeDocument/2006/relationships/slide" Target="slides/slide36.xml" /><Relationship Id="rId4" Type="http://schemas.openxmlformats.org/officeDocument/2006/relationships/slide" Target="slides/slide1.xml" /><Relationship Id="rId40" Type="http://schemas.openxmlformats.org/officeDocument/2006/relationships/tags" Target="tags/tag472.xml" /><Relationship Id="rId41" Type="http://schemas.openxmlformats.org/officeDocument/2006/relationships/presProps" Target="presProps.xml" /><Relationship Id="rId42" Type="http://schemas.openxmlformats.org/officeDocument/2006/relationships/viewProps" Target="viewProps.xml" /><Relationship Id="rId43" Type="http://schemas.openxmlformats.org/officeDocument/2006/relationships/theme" Target="theme/theme1.xml" /><Relationship Id="rId44" Type="http://schemas.openxmlformats.org/officeDocument/2006/relationships/tableStyles" Target="tableStyles.xml" /><Relationship Id="rId5" Type="http://schemas.openxmlformats.org/officeDocument/2006/relationships/slide" Target="slides/slide2.xml" /><Relationship Id="rId6" Type="http://schemas.openxmlformats.org/officeDocument/2006/relationships/slide" Target="slides/slide3.xml" /><Relationship Id="rId7" Type="http://schemas.openxmlformats.org/officeDocument/2006/relationships/slide" Target="slides/slide4.xml" /><Relationship Id="rId8" Type="http://schemas.openxmlformats.org/officeDocument/2006/relationships/slide" Target="slides/slide5.xml" /><Relationship Id="rId9" Type="http://schemas.openxmlformats.org/officeDocument/2006/relationships/slide" Target="slides/slide6.xml" /></Relationships>
</file>

<file path=ppt/drawings/_rels/vmlDrawing1.v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2.emf" /></Relationships>
</file>

<file path=ppt/drawings/_rels/vmlDrawing2.v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3.emf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8.xml" /><Relationship Id="rId2" Type="http://schemas.openxmlformats.org/officeDocument/2006/relationships/tags" Target="../tags/tag9.xml" /><Relationship Id="rId3" Type="http://schemas.openxmlformats.org/officeDocument/2006/relationships/tags" Target="../tags/tag10.xml" /><Relationship Id="rId4" Type="http://schemas.openxmlformats.org/officeDocument/2006/relationships/tags" Target="../tags/tag11.xml" /><Relationship Id="rId5" Type="http://schemas.openxmlformats.org/officeDocument/2006/relationships/tags" Target="../tags/tag12.xml" /><Relationship Id="rId6" Type="http://schemas.openxmlformats.org/officeDocument/2006/relationships/tags" Target="../tags/tag13.xml" /><Relationship Id="rId7" Type="http://schemas.openxmlformats.org/officeDocument/2006/relationships/tags" Target="../tags/tag14.xml" /><Relationship Id="rId8" Type="http://schemas.openxmlformats.org/officeDocument/2006/relationships/theme" Target="../theme/theme3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  <p:custDataLst>
              <p:tags r:id="rId2"/>
            </p:custDataLst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  <p:custDataLst>
              <p:tags r:id="rId3"/>
            </p:custDataLst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64B2614-343D-4744-92B3-0AA431FF17F3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  <p:custDataLst>
              <p:tags r:id="rId4"/>
            </p:custDataLst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  <p:custDataLst>
              <p:tags r:id="rId5"/>
            </p:custDataLst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  <p:custDataLst>
              <p:tags r:id="rId6"/>
            </p:custDataLst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  <p:custDataLst>
              <p:tags r:id="rId7"/>
            </p:custDataLst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E472958-1721-4C45-A191-52E7F6AF5D46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15.xml" /><Relationship Id="rId4" Type="http://schemas.openxmlformats.org/officeDocument/2006/relationships/tags" Target="../tags/tag16.xml" /><Relationship Id="rId5" Type="http://schemas.openxmlformats.org/officeDocument/2006/relationships/tags" Target="../tags/tag17.xml" /><Relationship Id="rId6" Type="http://schemas.openxmlformats.org/officeDocument/2006/relationships/tags" Target="../tags/tag18.xml" /></Relationships>
</file>

<file path=ppt/notesSlides/_rels/notesSlide10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0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135.xml" /><Relationship Id="rId4" Type="http://schemas.openxmlformats.org/officeDocument/2006/relationships/tags" Target="../tags/tag136.xml" /><Relationship Id="rId5" Type="http://schemas.openxmlformats.org/officeDocument/2006/relationships/tags" Target="../tags/tag137.xml" /><Relationship Id="rId6" Type="http://schemas.openxmlformats.org/officeDocument/2006/relationships/tags" Target="../tags/tag138.xml" /></Relationships>
</file>

<file path=ppt/notesSlides/_rels/notesSlide1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1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147.xml" /><Relationship Id="rId4" Type="http://schemas.openxmlformats.org/officeDocument/2006/relationships/tags" Target="../tags/tag148.xml" /><Relationship Id="rId5" Type="http://schemas.openxmlformats.org/officeDocument/2006/relationships/tags" Target="../tags/tag149.xml" /><Relationship Id="rId6" Type="http://schemas.openxmlformats.org/officeDocument/2006/relationships/tags" Target="../tags/tag150.xml" /></Relationships>
</file>

<file path=ppt/notesSlides/_rels/notesSlide1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2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163.xml" /><Relationship Id="rId4" Type="http://schemas.openxmlformats.org/officeDocument/2006/relationships/tags" Target="../tags/tag164.xml" /><Relationship Id="rId5" Type="http://schemas.openxmlformats.org/officeDocument/2006/relationships/tags" Target="../tags/tag165.xml" /><Relationship Id="rId6" Type="http://schemas.openxmlformats.org/officeDocument/2006/relationships/tags" Target="../tags/tag166.xml" /></Relationships>
</file>

<file path=ppt/notesSlides/_rels/notesSlide1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3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175.xml" /><Relationship Id="rId4" Type="http://schemas.openxmlformats.org/officeDocument/2006/relationships/tags" Target="../tags/tag176.xml" /><Relationship Id="rId5" Type="http://schemas.openxmlformats.org/officeDocument/2006/relationships/tags" Target="../tags/tag177.xml" /><Relationship Id="rId6" Type="http://schemas.openxmlformats.org/officeDocument/2006/relationships/tags" Target="../tags/tag178.xml" /></Relationships>
</file>

<file path=ppt/notesSlides/_rels/notesSlide1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4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192.xml" /><Relationship Id="rId4" Type="http://schemas.openxmlformats.org/officeDocument/2006/relationships/tags" Target="../tags/tag193.xml" /><Relationship Id="rId5" Type="http://schemas.openxmlformats.org/officeDocument/2006/relationships/tags" Target="../tags/tag194.xml" /><Relationship Id="rId6" Type="http://schemas.openxmlformats.org/officeDocument/2006/relationships/tags" Target="../tags/tag195.xml" /></Relationships>
</file>

<file path=ppt/notesSlides/_rels/notesSlide1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5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204.xml" /><Relationship Id="rId4" Type="http://schemas.openxmlformats.org/officeDocument/2006/relationships/tags" Target="../tags/tag205.xml" /><Relationship Id="rId5" Type="http://schemas.openxmlformats.org/officeDocument/2006/relationships/tags" Target="../tags/tag206.xml" /><Relationship Id="rId6" Type="http://schemas.openxmlformats.org/officeDocument/2006/relationships/tags" Target="../tags/tag207.xml" /></Relationships>
</file>

<file path=ppt/notesSlides/_rels/notesSlide1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6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233.xml" /><Relationship Id="rId4" Type="http://schemas.openxmlformats.org/officeDocument/2006/relationships/tags" Target="../tags/tag234.xml" /><Relationship Id="rId5" Type="http://schemas.openxmlformats.org/officeDocument/2006/relationships/tags" Target="../tags/tag235.xml" /><Relationship Id="rId6" Type="http://schemas.openxmlformats.org/officeDocument/2006/relationships/tags" Target="../tags/tag236.xml" /></Relationships>
</file>

<file path=ppt/notesSlides/_rels/notesSlide1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7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259.xml" /><Relationship Id="rId4" Type="http://schemas.openxmlformats.org/officeDocument/2006/relationships/tags" Target="../tags/tag260.xml" /><Relationship Id="rId5" Type="http://schemas.openxmlformats.org/officeDocument/2006/relationships/tags" Target="../tags/tag261.xml" /><Relationship Id="rId6" Type="http://schemas.openxmlformats.org/officeDocument/2006/relationships/tags" Target="../tags/tag262.xml" /></Relationships>
</file>

<file path=ppt/notesSlides/_rels/notesSlide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24.xml" /><Relationship Id="rId4" Type="http://schemas.openxmlformats.org/officeDocument/2006/relationships/tags" Target="../tags/tag25.xml" /><Relationship Id="rId5" Type="http://schemas.openxmlformats.org/officeDocument/2006/relationships/tags" Target="../tags/tag26.xml" /><Relationship Id="rId6" Type="http://schemas.openxmlformats.org/officeDocument/2006/relationships/tags" Target="../tags/tag27.xml" /></Relationships>
</file>

<file path=ppt/notesSlides/_rels/notesSlide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40.xml" /><Relationship Id="rId4" Type="http://schemas.openxmlformats.org/officeDocument/2006/relationships/tags" Target="../tags/tag41.xml" /><Relationship Id="rId5" Type="http://schemas.openxmlformats.org/officeDocument/2006/relationships/tags" Target="../tags/tag42.xml" /><Relationship Id="rId6" Type="http://schemas.openxmlformats.org/officeDocument/2006/relationships/tags" Target="../tags/tag43.xml" /></Relationships>
</file>

<file path=ppt/notesSlides/_rels/notesSlide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52.xml" /><Relationship Id="rId4" Type="http://schemas.openxmlformats.org/officeDocument/2006/relationships/tags" Target="../tags/tag53.xml" /><Relationship Id="rId5" Type="http://schemas.openxmlformats.org/officeDocument/2006/relationships/tags" Target="../tags/tag54.xml" /><Relationship Id="rId6" Type="http://schemas.openxmlformats.org/officeDocument/2006/relationships/tags" Target="../tags/tag55.xml" /></Relationships>
</file>

<file path=ppt/notesSlides/_rels/notesSlide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5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67.xml" /><Relationship Id="rId4" Type="http://schemas.openxmlformats.org/officeDocument/2006/relationships/tags" Target="../tags/tag68.xml" /><Relationship Id="rId5" Type="http://schemas.openxmlformats.org/officeDocument/2006/relationships/tags" Target="../tags/tag69.xml" /><Relationship Id="rId6" Type="http://schemas.openxmlformats.org/officeDocument/2006/relationships/tags" Target="../tags/tag70.xml" /></Relationships>
</file>

<file path=ppt/notesSlides/_rels/notesSlide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6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79.xml" /><Relationship Id="rId4" Type="http://schemas.openxmlformats.org/officeDocument/2006/relationships/tags" Target="../tags/tag80.xml" /><Relationship Id="rId5" Type="http://schemas.openxmlformats.org/officeDocument/2006/relationships/tags" Target="../tags/tag81.xml" /><Relationship Id="rId6" Type="http://schemas.openxmlformats.org/officeDocument/2006/relationships/tags" Target="../tags/tag82.xml" /></Relationships>
</file>

<file path=ppt/notesSlides/_rels/notesSlide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7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87.xml" /><Relationship Id="rId4" Type="http://schemas.openxmlformats.org/officeDocument/2006/relationships/tags" Target="../tags/tag88.xml" /><Relationship Id="rId5" Type="http://schemas.openxmlformats.org/officeDocument/2006/relationships/tags" Target="../tags/tag89.xml" /><Relationship Id="rId6" Type="http://schemas.openxmlformats.org/officeDocument/2006/relationships/tags" Target="../tags/tag90.xml" /></Relationships>
</file>

<file path=ppt/notesSlides/_rels/notesSlide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8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103.xml" /><Relationship Id="rId4" Type="http://schemas.openxmlformats.org/officeDocument/2006/relationships/tags" Target="../tags/tag104.xml" /><Relationship Id="rId5" Type="http://schemas.openxmlformats.org/officeDocument/2006/relationships/tags" Target="../tags/tag105.xml" /><Relationship Id="rId6" Type="http://schemas.openxmlformats.org/officeDocument/2006/relationships/tags" Target="../tags/tag106.xml" /></Relationships>
</file>

<file path=ppt/notesSlides/_rels/notesSlide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9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115.xml" /><Relationship Id="rId4" Type="http://schemas.openxmlformats.org/officeDocument/2006/relationships/tags" Target="../tags/tag116.xml" /><Relationship Id="rId5" Type="http://schemas.openxmlformats.org/officeDocument/2006/relationships/tags" Target="../tags/tag117.xml" /><Relationship Id="rId6" Type="http://schemas.openxmlformats.org/officeDocument/2006/relationships/tags" Target="../tags/tag118.xml" 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DE472958-1721-4C45-A191-52E7F6AF5D46}" type="slidenum">
              <a:rPr lang="zh-CN" altLang="en-US" smtClean="0"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DE472958-1721-4C45-A191-52E7F6AF5D46}" type="slidenum">
              <a:rPr lang="zh-CN" altLang="en-US" smtClean="0"/>
              <a:t>10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DE472958-1721-4C45-A191-52E7F6AF5D46}" type="slidenum">
              <a:rPr lang="zh-CN" altLang="en-US" smtClean="0"/>
              <a:t>11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DE472958-1721-4C45-A191-52E7F6AF5D46}" type="slidenum">
              <a:rPr lang="zh-CN" altLang="en-US" smtClean="0"/>
              <a:t>12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DE472958-1721-4C45-A191-52E7F6AF5D46}" type="slidenum">
              <a:rPr lang="zh-CN" altLang="en-US" smtClean="0"/>
              <a:t>13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DE472958-1721-4C45-A191-52E7F6AF5D46}" type="slidenum">
              <a:rPr lang="zh-CN" altLang="en-US" smtClean="0"/>
              <a:t>14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DE472958-1721-4C45-A191-52E7F6AF5D46}" type="slidenum">
              <a:rPr lang="zh-CN" altLang="en-US" smtClean="0"/>
              <a:t>15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DE472958-1721-4C45-A191-52E7F6AF5D46}" type="slidenum">
              <a:rPr lang="zh-CN" altLang="en-US" smtClean="0"/>
              <a:t>16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DE472958-1721-4C45-A191-52E7F6AF5D46}" type="slidenum">
              <a:rPr lang="zh-CN" altLang="en-US" smtClean="0"/>
              <a:t>17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DE472958-1721-4C45-A191-52E7F6AF5D46}" type="slidenum">
              <a:rPr lang="zh-CN" altLang="en-US" smtClean="0"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DE472958-1721-4C45-A191-52E7F6AF5D46}" type="slidenum">
              <a:rPr lang="zh-CN" altLang="en-US" smtClean="0"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DE472958-1721-4C45-A191-52E7F6AF5D46}" type="slidenum">
              <a:rPr lang="zh-CN" altLang="en-US" smtClean="0"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DE472958-1721-4C45-A191-52E7F6AF5D46}" type="slidenum">
              <a:rPr lang="zh-CN" altLang="en-US" smtClean="0"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DE472958-1721-4C45-A191-52E7F6AF5D46}" type="slidenum">
              <a:rPr lang="zh-CN" altLang="en-US" smtClean="0"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DE472958-1721-4C45-A191-52E7F6AF5D46}" type="slidenum">
              <a:rPr lang="zh-CN" altLang="en-US" smtClean="0"/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DE472958-1721-4C45-A191-52E7F6AF5D46}" type="slidenum">
              <a:rPr lang="zh-CN" altLang="en-US" smtClean="0"/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DE472958-1721-4C45-A191-52E7F6AF5D46}" type="slidenum">
              <a:rPr lang="zh-CN" altLang="en-US" smtClean="0"/>
              <a:t>9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.xml" /><Relationship Id="rId2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.xml" /><Relationship Id="rId2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.xml" /><Relationship Id="rId2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.xml" /><Relationship Id="rId2" Type="http://schemas.openxmlformats.org/officeDocument/2006/relationships/slideMaster" Target="../slideMasters/slideMaster2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.xml" /><Relationship Id="rId2" Type="http://schemas.openxmlformats.org/officeDocument/2006/relationships/slideMaster" Target="../slideMasters/slideMaster2.xml" /></Relationships>
</file>

<file path=ppt/slideLayouts/slideLayout1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标题幻灯片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/>
    </mc:Choice>
    <mc:Fallback>
      <p:transition spd="slow"/>
    </mc:Fallback>
  </mc:AlternateContent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标题和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/>
    </mc:Choice>
    <mc:Fallback>
      <p:transition spd="slow"/>
    </mc:Fallback>
  </mc:AlternateContent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blank" preserve="1">
  <p:cSld name="空白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/>
    </mc:Choice>
    <mc:Fallback>
      <p:transition spd="slow"/>
    </mc:Fallback>
  </mc:AlternateContent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标题幻灯片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/>
    </mc:Choice>
    <mc:Fallback>
      <p:transition spd="slow"/>
    </mc:Fallback>
  </mc:AlternateContent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标题和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/>
    </mc:Choice>
    <mc:Fallback>
      <p:transition spd="slow"/>
    </mc:Fallback>
  </mc:AlternateContent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tags" Target="../tags/tag4.xml" /><Relationship Id="rId5" Type="http://schemas.openxmlformats.org/officeDocument/2006/relationships/theme" Target="../theme/theme1.xml" /></Relationships>
</file>

<file path=ppt/slideMasters/_rels/slideMaster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slideLayout" Target="../slideLayouts/slideLayout5.xml" /><Relationship Id="rId3" Type="http://schemas.openxmlformats.org/officeDocument/2006/relationships/tags" Target="../tags/tag7.xml" /><Relationship Id="rId4" Type="http://schemas.openxmlformats.org/officeDocument/2006/relationships/theme" Target="../theme/theme2.xml" /></Relationships>
</file>

<file path=ppt/slideMasters/slideMaster1.xml><?xml version="1.0" encoding="utf-8"?>
<p:sldMaster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>
          <p:custDataLst>
            <p:tags r:id="rId4"/>
          </p:custDataLst>
        </p:nvPr>
      </p:nvGrpSpPr>
      <p:grpSpPr>
        <a:xfrm>
          <a:off x="0" y="0"/>
          <a: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mc:AlternateContent xmlns:mc="http://schemas.openxmlformats.org/markup-compatibility/2006">
    <mc:Choice xmlns:p14="http://schemas.microsoft.com/office/powerpoint/2010/main" Requires="p14">
      <p:transition spd="slow" p14:dur="2500"/>
    </mc:Choice>
    <mc:Fallback>
      <p:transition spd="slow"/>
    </mc:Fallback>
  </mc:AlternateContent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4" r:id="rId2"/>
  </p:sldLayoutIdLst>
  <mc:AlternateContent xmlns:mc="http://schemas.openxmlformats.org/markup-compatibility/2006">
    <mc:Choice xmlns:p14="http://schemas.microsoft.com/office/powerpoint/2010/main" Requires="p14">
      <p:transition spd="slow" p14:dur="2500"/>
    </mc:Choice>
    <mc:Fallback>
      <p:transition spd="slow"/>
    </mc:Fallback>
  </mc:AlternateContent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microsoft.com/office/2007/relationships/media" Target="../media/media1.video" /><Relationship Id="rId11" Type="http://schemas.openxmlformats.org/officeDocument/2006/relationships/tags" Target="../tags/tag23.xml" /><Relationship Id="rId2" Type="http://schemas.openxmlformats.org/officeDocument/2006/relationships/notesSlide" Target="../notesSlides/notesSlide1.xml" /><Relationship Id="rId3" Type="http://schemas.openxmlformats.org/officeDocument/2006/relationships/tags" Target="../tags/tag19.xml" /><Relationship Id="rId4" Type="http://schemas.openxmlformats.org/officeDocument/2006/relationships/image" Target="../media/image1.png" /><Relationship Id="rId5" Type="http://schemas.openxmlformats.org/officeDocument/2006/relationships/tags" Target="../tags/tag20.xml" /><Relationship Id="rId6" Type="http://schemas.openxmlformats.org/officeDocument/2006/relationships/tags" Target="../tags/tag21.xml" /><Relationship Id="rId7" Type="http://schemas.openxmlformats.org/officeDocument/2006/relationships/image" Target="../media/image2.png" /><Relationship Id="rId8" Type="http://schemas.openxmlformats.org/officeDocument/2006/relationships/tags" Target="../tags/tag22.xml" /><Relationship Id="rId9" Type="http://schemas.openxmlformats.org/officeDocument/2006/relationships/video" Target="../media/media1.video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Relationship Id="rId10" Type="http://schemas.openxmlformats.org/officeDocument/2006/relationships/tags" Target="../tags/tag145.xml" /><Relationship Id="rId11" Type="http://schemas.openxmlformats.org/officeDocument/2006/relationships/tags" Target="../tags/tag146.xml" /><Relationship Id="rId2" Type="http://schemas.openxmlformats.org/officeDocument/2006/relationships/notesSlide" Target="../notesSlides/notesSlide10.xml" /><Relationship Id="rId3" Type="http://schemas.openxmlformats.org/officeDocument/2006/relationships/tags" Target="../tags/tag139.xml" /><Relationship Id="rId4" Type="http://schemas.openxmlformats.org/officeDocument/2006/relationships/tags" Target="../tags/tag140.xml" /><Relationship Id="rId5" Type="http://schemas.openxmlformats.org/officeDocument/2006/relationships/tags" Target="../tags/tag141.xml" /><Relationship Id="rId6" Type="http://schemas.openxmlformats.org/officeDocument/2006/relationships/tags" Target="../tags/tag142.xml" /><Relationship Id="rId7" Type="http://schemas.openxmlformats.org/officeDocument/2006/relationships/image" Target="../media/image3.png" /><Relationship Id="rId8" Type="http://schemas.openxmlformats.org/officeDocument/2006/relationships/tags" Target="../tags/tag143.xml" /><Relationship Id="rId9" Type="http://schemas.openxmlformats.org/officeDocument/2006/relationships/tags" Target="../tags/tag144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Relationship Id="rId10" Type="http://schemas.openxmlformats.org/officeDocument/2006/relationships/tags" Target="../tags/tag157.xml" /><Relationship Id="rId11" Type="http://schemas.openxmlformats.org/officeDocument/2006/relationships/tags" Target="../tags/tag158.xml" /><Relationship Id="rId12" Type="http://schemas.openxmlformats.org/officeDocument/2006/relationships/tags" Target="../tags/tag159.xml" /><Relationship Id="rId13" Type="http://schemas.openxmlformats.org/officeDocument/2006/relationships/tags" Target="../tags/tag160.xml" /><Relationship Id="rId14" Type="http://schemas.openxmlformats.org/officeDocument/2006/relationships/tags" Target="../tags/tag161.xml" /><Relationship Id="rId15" Type="http://schemas.openxmlformats.org/officeDocument/2006/relationships/tags" Target="../tags/tag162.xml" /><Relationship Id="rId2" Type="http://schemas.openxmlformats.org/officeDocument/2006/relationships/notesSlide" Target="../notesSlides/notesSlide11.xml" /><Relationship Id="rId3" Type="http://schemas.openxmlformats.org/officeDocument/2006/relationships/tags" Target="../tags/tag151.xml" /><Relationship Id="rId4" Type="http://schemas.openxmlformats.org/officeDocument/2006/relationships/tags" Target="../tags/tag152.xml" /><Relationship Id="rId5" Type="http://schemas.openxmlformats.org/officeDocument/2006/relationships/tags" Target="../tags/tag153.xml" /><Relationship Id="rId6" Type="http://schemas.openxmlformats.org/officeDocument/2006/relationships/tags" Target="../tags/tag154.xml" /><Relationship Id="rId7" Type="http://schemas.openxmlformats.org/officeDocument/2006/relationships/image" Target="../media/image3.png" /><Relationship Id="rId8" Type="http://schemas.openxmlformats.org/officeDocument/2006/relationships/tags" Target="../tags/tag155.xml" /><Relationship Id="rId9" Type="http://schemas.openxmlformats.org/officeDocument/2006/relationships/tags" Target="../tags/tag156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173.xml" /><Relationship Id="rId11" Type="http://schemas.openxmlformats.org/officeDocument/2006/relationships/tags" Target="../tags/tag174.xml" /><Relationship Id="rId2" Type="http://schemas.openxmlformats.org/officeDocument/2006/relationships/notesSlide" Target="../notesSlides/notesSlide12.xml" /><Relationship Id="rId3" Type="http://schemas.openxmlformats.org/officeDocument/2006/relationships/tags" Target="../tags/tag167.xml" /><Relationship Id="rId4" Type="http://schemas.openxmlformats.org/officeDocument/2006/relationships/tags" Target="../tags/tag168.xml" /><Relationship Id="rId5" Type="http://schemas.openxmlformats.org/officeDocument/2006/relationships/tags" Target="../tags/tag169.xml" /><Relationship Id="rId6" Type="http://schemas.openxmlformats.org/officeDocument/2006/relationships/tags" Target="../tags/tag170.xml" /><Relationship Id="rId7" Type="http://schemas.openxmlformats.org/officeDocument/2006/relationships/image" Target="../media/image3.png" /><Relationship Id="rId8" Type="http://schemas.openxmlformats.org/officeDocument/2006/relationships/tags" Target="../tags/tag171.xml" /><Relationship Id="rId9" Type="http://schemas.openxmlformats.org/officeDocument/2006/relationships/tags" Target="../tags/tag172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Relationship Id="rId10" Type="http://schemas.openxmlformats.org/officeDocument/2006/relationships/tags" Target="../tags/tag185.xml" /><Relationship Id="rId11" Type="http://schemas.openxmlformats.org/officeDocument/2006/relationships/tags" Target="../tags/tag186.xml" /><Relationship Id="rId12" Type="http://schemas.openxmlformats.org/officeDocument/2006/relationships/tags" Target="../tags/tag187.xml" /><Relationship Id="rId13" Type="http://schemas.openxmlformats.org/officeDocument/2006/relationships/tags" Target="../tags/tag188.xml" /><Relationship Id="rId14" Type="http://schemas.openxmlformats.org/officeDocument/2006/relationships/tags" Target="../tags/tag189.xml" /><Relationship Id="rId15" Type="http://schemas.openxmlformats.org/officeDocument/2006/relationships/tags" Target="../tags/tag190.xml" /><Relationship Id="rId16" Type="http://schemas.openxmlformats.org/officeDocument/2006/relationships/tags" Target="../tags/tag191.xml" /><Relationship Id="rId2" Type="http://schemas.openxmlformats.org/officeDocument/2006/relationships/notesSlide" Target="../notesSlides/notesSlide13.xml" /><Relationship Id="rId3" Type="http://schemas.openxmlformats.org/officeDocument/2006/relationships/tags" Target="../tags/tag179.xml" /><Relationship Id="rId4" Type="http://schemas.openxmlformats.org/officeDocument/2006/relationships/tags" Target="../tags/tag180.xml" /><Relationship Id="rId5" Type="http://schemas.openxmlformats.org/officeDocument/2006/relationships/tags" Target="../tags/tag181.xml" /><Relationship Id="rId6" Type="http://schemas.openxmlformats.org/officeDocument/2006/relationships/tags" Target="../tags/tag182.xml" /><Relationship Id="rId7" Type="http://schemas.openxmlformats.org/officeDocument/2006/relationships/image" Target="../media/image3.png" /><Relationship Id="rId8" Type="http://schemas.openxmlformats.org/officeDocument/2006/relationships/tags" Target="../tags/tag183.xml" /><Relationship Id="rId9" Type="http://schemas.openxmlformats.org/officeDocument/2006/relationships/tags" Target="../tags/tag184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202.xml" /><Relationship Id="rId11" Type="http://schemas.openxmlformats.org/officeDocument/2006/relationships/tags" Target="../tags/tag203.xml" /><Relationship Id="rId2" Type="http://schemas.openxmlformats.org/officeDocument/2006/relationships/notesSlide" Target="../notesSlides/notesSlide14.xml" /><Relationship Id="rId3" Type="http://schemas.openxmlformats.org/officeDocument/2006/relationships/tags" Target="../tags/tag196.xml" /><Relationship Id="rId4" Type="http://schemas.openxmlformats.org/officeDocument/2006/relationships/tags" Target="../tags/tag197.xml" /><Relationship Id="rId5" Type="http://schemas.openxmlformats.org/officeDocument/2006/relationships/tags" Target="../tags/tag198.xml" /><Relationship Id="rId6" Type="http://schemas.openxmlformats.org/officeDocument/2006/relationships/tags" Target="../tags/tag199.xml" /><Relationship Id="rId7" Type="http://schemas.openxmlformats.org/officeDocument/2006/relationships/image" Target="../media/image3.png" /><Relationship Id="rId8" Type="http://schemas.openxmlformats.org/officeDocument/2006/relationships/tags" Target="../tags/tag200.xml" /><Relationship Id="rId9" Type="http://schemas.openxmlformats.org/officeDocument/2006/relationships/tags" Target="../tags/tag201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image" Target="../media/image9.png" /><Relationship Id="rId11" Type="http://schemas.openxmlformats.org/officeDocument/2006/relationships/tags" Target="../tags/tag214.xml" /><Relationship Id="rId12" Type="http://schemas.openxmlformats.org/officeDocument/2006/relationships/tags" Target="../tags/tag215.xml" /><Relationship Id="rId13" Type="http://schemas.openxmlformats.org/officeDocument/2006/relationships/tags" Target="../tags/tag216.xml" /><Relationship Id="rId14" Type="http://schemas.openxmlformats.org/officeDocument/2006/relationships/tags" Target="../tags/tag217.xml" /><Relationship Id="rId15" Type="http://schemas.openxmlformats.org/officeDocument/2006/relationships/tags" Target="../tags/tag218.xml" /><Relationship Id="rId16" Type="http://schemas.openxmlformats.org/officeDocument/2006/relationships/tags" Target="../tags/tag219.xml" /><Relationship Id="rId17" Type="http://schemas.openxmlformats.org/officeDocument/2006/relationships/tags" Target="../tags/tag220.xml" /><Relationship Id="rId18" Type="http://schemas.openxmlformats.org/officeDocument/2006/relationships/tags" Target="../tags/tag221.xml" /><Relationship Id="rId19" Type="http://schemas.openxmlformats.org/officeDocument/2006/relationships/tags" Target="../tags/tag222.xml" /><Relationship Id="rId2" Type="http://schemas.openxmlformats.org/officeDocument/2006/relationships/notesSlide" Target="../notesSlides/notesSlide15.xml" /><Relationship Id="rId20" Type="http://schemas.openxmlformats.org/officeDocument/2006/relationships/tags" Target="../tags/tag223.xml" /><Relationship Id="rId21" Type="http://schemas.openxmlformats.org/officeDocument/2006/relationships/tags" Target="../tags/tag224.xml" /><Relationship Id="rId22" Type="http://schemas.openxmlformats.org/officeDocument/2006/relationships/tags" Target="../tags/tag225.xml" /><Relationship Id="rId23" Type="http://schemas.openxmlformats.org/officeDocument/2006/relationships/tags" Target="../tags/tag226.xml" /><Relationship Id="rId24" Type="http://schemas.openxmlformats.org/officeDocument/2006/relationships/tags" Target="../tags/tag227.xml" /><Relationship Id="rId25" Type="http://schemas.openxmlformats.org/officeDocument/2006/relationships/tags" Target="../tags/tag228.xml" /><Relationship Id="rId26" Type="http://schemas.openxmlformats.org/officeDocument/2006/relationships/tags" Target="../tags/tag229.xml" /><Relationship Id="rId27" Type="http://schemas.openxmlformats.org/officeDocument/2006/relationships/tags" Target="../tags/tag230.xml" /><Relationship Id="rId28" Type="http://schemas.openxmlformats.org/officeDocument/2006/relationships/tags" Target="../tags/tag231.xml" /><Relationship Id="rId29" Type="http://schemas.openxmlformats.org/officeDocument/2006/relationships/tags" Target="../tags/tag232.xml" /><Relationship Id="rId3" Type="http://schemas.openxmlformats.org/officeDocument/2006/relationships/tags" Target="../tags/tag208.xml" /><Relationship Id="rId4" Type="http://schemas.openxmlformats.org/officeDocument/2006/relationships/tags" Target="../tags/tag209.xml" /><Relationship Id="rId5" Type="http://schemas.openxmlformats.org/officeDocument/2006/relationships/tags" Target="../tags/tag210.xml" /><Relationship Id="rId6" Type="http://schemas.openxmlformats.org/officeDocument/2006/relationships/tags" Target="../tags/tag211.xml" /><Relationship Id="rId7" Type="http://schemas.openxmlformats.org/officeDocument/2006/relationships/image" Target="../media/image3.png" /><Relationship Id="rId8" Type="http://schemas.openxmlformats.org/officeDocument/2006/relationships/tags" Target="../tags/tag212.xml" /><Relationship Id="rId9" Type="http://schemas.openxmlformats.org/officeDocument/2006/relationships/tags" Target="../tags/tag213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242.xml" /><Relationship Id="rId11" Type="http://schemas.openxmlformats.org/officeDocument/2006/relationships/tags" Target="../tags/tag243.xml" /><Relationship Id="rId12" Type="http://schemas.openxmlformats.org/officeDocument/2006/relationships/tags" Target="../tags/tag244.xml" /><Relationship Id="rId13" Type="http://schemas.openxmlformats.org/officeDocument/2006/relationships/tags" Target="../tags/tag245.xml" /><Relationship Id="rId14" Type="http://schemas.openxmlformats.org/officeDocument/2006/relationships/tags" Target="../tags/tag246.xml" /><Relationship Id="rId15" Type="http://schemas.openxmlformats.org/officeDocument/2006/relationships/tags" Target="../tags/tag247.xml" /><Relationship Id="rId16" Type="http://schemas.openxmlformats.org/officeDocument/2006/relationships/tags" Target="../tags/tag248.xml" /><Relationship Id="rId17" Type="http://schemas.openxmlformats.org/officeDocument/2006/relationships/tags" Target="../tags/tag249.xml" /><Relationship Id="rId18" Type="http://schemas.openxmlformats.org/officeDocument/2006/relationships/tags" Target="../tags/tag250.xml" /><Relationship Id="rId19" Type="http://schemas.openxmlformats.org/officeDocument/2006/relationships/tags" Target="../tags/tag251.xml" /><Relationship Id="rId2" Type="http://schemas.openxmlformats.org/officeDocument/2006/relationships/notesSlide" Target="../notesSlides/notesSlide16.xml" /><Relationship Id="rId20" Type="http://schemas.openxmlformats.org/officeDocument/2006/relationships/tags" Target="../tags/tag252.xml" /><Relationship Id="rId21" Type="http://schemas.openxmlformats.org/officeDocument/2006/relationships/tags" Target="../tags/tag253.xml" /><Relationship Id="rId22" Type="http://schemas.openxmlformats.org/officeDocument/2006/relationships/tags" Target="../tags/tag254.xml" /><Relationship Id="rId23" Type="http://schemas.openxmlformats.org/officeDocument/2006/relationships/tags" Target="../tags/tag255.xml" /><Relationship Id="rId24" Type="http://schemas.openxmlformats.org/officeDocument/2006/relationships/tags" Target="../tags/tag256.xml" /><Relationship Id="rId25" Type="http://schemas.openxmlformats.org/officeDocument/2006/relationships/tags" Target="../tags/tag257.xml" /><Relationship Id="rId26" Type="http://schemas.openxmlformats.org/officeDocument/2006/relationships/tags" Target="../tags/tag258.xml" /><Relationship Id="rId3" Type="http://schemas.openxmlformats.org/officeDocument/2006/relationships/tags" Target="../tags/tag237.xml" /><Relationship Id="rId4" Type="http://schemas.openxmlformats.org/officeDocument/2006/relationships/tags" Target="../tags/tag238.xml" /><Relationship Id="rId5" Type="http://schemas.openxmlformats.org/officeDocument/2006/relationships/tags" Target="../tags/tag239.xml" /><Relationship Id="rId6" Type="http://schemas.openxmlformats.org/officeDocument/2006/relationships/image" Target="../media/image3.png" /><Relationship Id="rId7" Type="http://schemas.openxmlformats.org/officeDocument/2006/relationships/tags" Target="../tags/tag240.xml" /><Relationship Id="rId8" Type="http://schemas.openxmlformats.org/officeDocument/2006/relationships/image" Target="../media/image10.png" /><Relationship Id="rId9" Type="http://schemas.openxmlformats.org/officeDocument/2006/relationships/tags" Target="../tags/tag241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image" Target="../media/image11.png" /><Relationship Id="rId11" Type="http://schemas.openxmlformats.org/officeDocument/2006/relationships/tags" Target="../tags/tag269.xml" /><Relationship Id="rId12" Type="http://schemas.openxmlformats.org/officeDocument/2006/relationships/tags" Target="../tags/tag270.xml" /><Relationship Id="rId2" Type="http://schemas.openxmlformats.org/officeDocument/2006/relationships/notesSlide" Target="../notesSlides/notesSlide17.xml" /><Relationship Id="rId3" Type="http://schemas.openxmlformats.org/officeDocument/2006/relationships/tags" Target="../tags/tag263.xml" /><Relationship Id="rId4" Type="http://schemas.openxmlformats.org/officeDocument/2006/relationships/tags" Target="../tags/tag264.xml" /><Relationship Id="rId5" Type="http://schemas.openxmlformats.org/officeDocument/2006/relationships/tags" Target="../tags/tag265.xml" /><Relationship Id="rId6" Type="http://schemas.openxmlformats.org/officeDocument/2006/relationships/tags" Target="../tags/tag266.xml" /><Relationship Id="rId7" Type="http://schemas.openxmlformats.org/officeDocument/2006/relationships/image" Target="../media/image3.png" /><Relationship Id="rId8" Type="http://schemas.openxmlformats.org/officeDocument/2006/relationships/tags" Target="../tags/tag267.xml" /><Relationship Id="rId9" Type="http://schemas.openxmlformats.org/officeDocument/2006/relationships/tags" Target="../tags/tag268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tags" Target="../tags/tag271.xml" /><Relationship Id="rId3" Type="http://schemas.openxmlformats.org/officeDocument/2006/relationships/tags" Target="../tags/tag272.xml" /><Relationship Id="rId4" Type="http://schemas.openxmlformats.org/officeDocument/2006/relationships/tags" Target="../tags/tag273.xml" /><Relationship Id="rId5" Type="http://schemas.openxmlformats.org/officeDocument/2006/relationships/tags" Target="../tags/tag274.xml" /><Relationship Id="rId6" Type="http://schemas.openxmlformats.org/officeDocument/2006/relationships/tags" Target="../tags/tag275.xml" /><Relationship Id="rId7" Type="http://schemas.openxmlformats.org/officeDocument/2006/relationships/tags" Target="../tags/tag276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tags" Target="../tags/tag277.xml" /><Relationship Id="rId3" Type="http://schemas.openxmlformats.org/officeDocument/2006/relationships/tags" Target="../tags/tag278.xml" /><Relationship Id="rId4" Type="http://schemas.openxmlformats.org/officeDocument/2006/relationships/tags" Target="../tags/tag279.xml" /><Relationship Id="rId5" Type="http://schemas.openxmlformats.org/officeDocument/2006/relationships/tags" Target="../tags/tag280.xml" /><Relationship Id="rId6" Type="http://schemas.openxmlformats.org/officeDocument/2006/relationships/tags" Target="../tags/tag281.xml" /><Relationship Id="rId7" Type="http://schemas.openxmlformats.org/officeDocument/2006/relationships/tags" Target="../tags/tag282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image" Target="../media/image4.png" /><Relationship Id="rId11" Type="http://schemas.openxmlformats.org/officeDocument/2006/relationships/tags" Target="../tags/tag34.xml" /><Relationship Id="rId12" Type="http://schemas.openxmlformats.org/officeDocument/2006/relationships/tags" Target="../tags/tag35.xml" /><Relationship Id="rId13" Type="http://schemas.openxmlformats.org/officeDocument/2006/relationships/tags" Target="../tags/tag36.xml" /><Relationship Id="rId14" Type="http://schemas.openxmlformats.org/officeDocument/2006/relationships/tags" Target="../tags/tag37.xml" /><Relationship Id="rId15" Type="http://schemas.openxmlformats.org/officeDocument/2006/relationships/tags" Target="../tags/tag38.xml" /><Relationship Id="rId16" Type="http://schemas.openxmlformats.org/officeDocument/2006/relationships/image" Target="../media/image5.jpeg" /><Relationship Id="rId17" Type="http://schemas.openxmlformats.org/officeDocument/2006/relationships/tags" Target="../tags/tag39.xml" /><Relationship Id="rId2" Type="http://schemas.openxmlformats.org/officeDocument/2006/relationships/notesSlide" Target="../notesSlides/notesSlide2.xml" /><Relationship Id="rId3" Type="http://schemas.openxmlformats.org/officeDocument/2006/relationships/tags" Target="../tags/tag28.xml" /><Relationship Id="rId4" Type="http://schemas.openxmlformats.org/officeDocument/2006/relationships/tags" Target="../tags/tag29.xml" /><Relationship Id="rId5" Type="http://schemas.openxmlformats.org/officeDocument/2006/relationships/tags" Target="../tags/tag30.xml" /><Relationship Id="rId6" Type="http://schemas.openxmlformats.org/officeDocument/2006/relationships/tags" Target="../tags/tag31.xml" /><Relationship Id="rId7" Type="http://schemas.openxmlformats.org/officeDocument/2006/relationships/image" Target="../media/image3.png" /><Relationship Id="rId8" Type="http://schemas.openxmlformats.org/officeDocument/2006/relationships/tags" Target="../tags/tag32.xml" /><Relationship Id="rId9" Type="http://schemas.openxmlformats.org/officeDocument/2006/relationships/tags" Target="../tags/tag33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tags" Target="../tags/tag283.xml" /><Relationship Id="rId3" Type="http://schemas.openxmlformats.org/officeDocument/2006/relationships/tags" Target="../tags/tag284.xml" /><Relationship Id="rId4" Type="http://schemas.openxmlformats.org/officeDocument/2006/relationships/tags" Target="../tags/tag285.xml" /><Relationship Id="rId5" Type="http://schemas.openxmlformats.org/officeDocument/2006/relationships/tags" Target="../tags/tag286.xml" /><Relationship Id="rId6" Type="http://schemas.openxmlformats.org/officeDocument/2006/relationships/tags" Target="../tags/tag287.xml" /><Relationship Id="rId7" Type="http://schemas.openxmlformats.org/officeDocument/2006/relationships/tags" Target="../tags/tag288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tags" Target="../tags/tag289.xml" /><Relationship Id="rId3" Type="http://schemas.openxmlformats.org/officeDocument/2006/relationships/tags" Target="../tags/tag290.xml" /><Relationship Id="rId4" Type="http://schemas.openxmlformats.org/officeDocument/2006/relationships/tags" Target="../tags/tag291.xml" /><Relationship Id="rId5" Type="http://schemas.openxmlformats.org/officeDocument/2006/relationships/tags" Target="../tags/tag292.xml" /><Relationship Id="rId6" Type="http://schemas.openxmlformats.org/officeDocument/2006/relationships/tags" Target="../tags/tag293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10" Type="http://schemas.openxmlformats.org/officeDocument/2006/relationships/tags" Target="../tags/tag302.xml" /><Relationship Id="rId11" Type="http://schemas.openxmlformats.org/officeDocument/2006/relationships/tags" Target="../tags/tag303.xml" /><Relationship Id="rId12" Type="http://schemas.openxmlformats.org/officeDocument/2006/relationships/tags" Target="../tags/tag304.xml" /><Relationship Id="rId13" Type="http://schemas.openxmlformats.org/officeDocument/2006/relationships/tags" Target="../tags/tag305.xml" /><Relationship Id="rId14" Type="http://schemas.openxmlformats.org/officeDocument/2006/relationships/tags" Target="../tags/tag306.xml" /><Relationship Id="rId15" Type="http://schemas.openxmlformats.org/officeDocument/2006/relationships/tags" Target="../tags/tag307.xml" /><Relationship Id="rId16" Type="http://schemas.openxmlformats.org/officeDocument/2006/relationships/tags" Target="../tags/tag308.xml" /><Relationship Id="rId17" Type="http://schemas.openxmlformats.org/officeDocument/2006/relationships/tags" Target="../tags/tag309.xml" /><Relationship Id="rId18" Type="http://schemas.openxmlformats.org/officeDocument/2006/relationships/tags" Target="../tags/tag310.xml" /><Relationship Id="rId19" Type="http://schemas.openxmlformats.org/officeDocument/2006/relationships/tags" Target="../tags/tag311.xml" /><Relationship Id="rId2" Type="http://schemas.openxmlformats.org/officeDocument/2006/relationships/tags" Target="../tags/tag294.xml" /><Relationship Id="rId20" Type="http://schemas.openxmlformats.org/officeDocument/2006/relationships/tags" Target="../tags/tag312.xml" /><Relationship Id="rId21" Type="http://schemas.openxmlformats.org/officeDocument/2006/relationships/tags" Target="../tags/tag313.xml" /><Relationship Id="rId3" Type="http://schemas.openxmlformats.org/officeDocument/2006/relationships/tags" Target="../tags/tag295.xml" /><Relationship Id="rId4" Type="http://schemas.openxmlformats.org/officeDocument/2006/relationships/tags" Target="../tags/tag296.xml" /><Relationship Id="rId5" Type="http://schemas.openxmlformats.org/officeDocument/2006/relationships/tags" Target="../tags/tag297.xml" /><Relationship Id="rId6" Type="http://schemas.openxmlformats.org/officeDocument/2006/relationships/tags" Target="../tags/tag298.xml" /><Relationship Id="rId7" Type="http://schemas.openxmlformats.org/officeDocument/2006/relationships/tags" Target="../tags/tag299.xml" /><Relationship Id="rId8" Type="http://schemas.openxmlformats.org/officeDocument/2006/relationships/tags" Target="../tags/tag300.xml" /><Relationship Id="rId9" Type="http://schemas.openxmlformats.org/officeDocument/2006/relationships/tags" Target="../tags/tag301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10" Type="http://schemas.openxmlformats.org/officeDocument/2006/relationships/tags" Target="../tags/tag322.xml" /><Relationship Id="rId11" Type="http://schemas.openxmlformats.org/officeDocument/2006/relationships/tags" Target="../tags/tag323.xml" /><Relationship Id="rId12" Type="http://schemas.openxmlformats.org/officeDocument/2006/relationships/tags" Target="../tags/tag324.xml" /><Relationship Id="rId13" Type="http://schemas.openxmlformats.org/officeDocument/2006/relationships/tags" Target="../tags/tag325.xml" /><Relationship Id="rId14" Type="http://schemas.openxmlformats.org/officeDocument/2006/relationships/tags" Target="../tags/tag326.xml" /><Relationship Id="rId15" Type="http://schemas.openxmlformats.org/officeDocument/2006/relationships/tags" Target="../tags/tag327.xml" /><Relationship Id="rId16" Type="http://schemas.openxmlformats.org/officeDocument/2006/relationships/tags" Target="../tags/tag328.xml" /><Relationship Id="rId17" Type="http://schemas.openxmlformats.org/officeDocument/2006/relationships/tags" Target="../tags/tag329.xml" /><Relationship Id="rId18" Type="http://schemas.openxmlformats.org/officeDocument/2006/relationships/tags" Target="../tags/tag330.xml" /><Relationship Id="rId19" Type="http://schemas.openxmlformats.org/officeDocument/2006/relationships/tags" Target="../tags/tag331.xml" /><Relationship Id="rId2" Type="http://schemas.openxmlformats.org/officeDocument/2006/relationships/tags" Target="../tags/tag314.xml" /><Relationship Id="rId20" Type="http://schemas.openxmlformats.org/officeDocument/2006/relationships/tags" Target="../tags/tag332.xml" /><Relationship Id="rId3" Type="http://schemas.openxmlformats.org/officeDocument/2006/relationships/tags" Target="../tags/tag315.xml" /><Relationship Id="rId4" Type="http://schemas.openxmlformats.org/officeDocument/2006/relationships/tags" Target="../tags/tag316.xml" /><Relationship Id="rId5" Type="http://schemas.openxmlformats.org/officeDocument/2006/relationships/tags" Target="../tags/tag317.xml" /><Relationship Id="rId6" Type="http://schemas.openxmlformats.org/officeDocument/2006/relationships/tags" Target="../tags/tag318.xml" /><Relationship Id="rId7" Type="http://schemas.openxmlformats.org/officeDocument/2006/relationships/tags" Target="../tags/tag319.xml" /><Relationship Id="rId8" Type="http://schemas.openxmlformats.org/officeDocument/2006/relationships/tags" Target="../tags/tag320.xml" /><Relationship Id="rId9" Type="http://schemas.openxmlformats.org/officeDocument/2006/relationships/tags" Target="../tags/tag321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10" Type="http://schemas.openxmlformats.org/officeDocument/2006/relationships/tags" Target="../tags/tag341.xml" /><Relationship Id="rId11" Type="http://schemas.openxmlformats.org/officeDocument/2006/relationships/tags" Target="../tags/tag342.xml" /><Relationship Id="rId12" Type="http://schemas.openxmlformats.org/officeDocument/2006/relationships/tags" Target="../tags/tag343.xml" /><Relationship Id="rId13" Type="http://schemas.openxmlformats.org/officeDocument/2006/relationships/tags" Target="../tags/tag344.xml" /><Relationship Id="rId14" Type="http://schemas.openxmlformats.org/officeDocument/2006/relationships/tags" Target="../tags/tag345.xml" /><Relationship Id="rId15" Type="http://schemas.openxmlformats.org/officeDocument/2006/relationships/tags" Target="../tags/tag346.xml" /><Relationship Id="rId16" Type="http://schemas.openxmlformats.org/officeDocument/2006/relationships/tags" Target="../tags/tag347.xml" /><Relationship Id="rId17" Type="http://schemas.openxmlformats.org/officeDocument/2006/relationships/tags" Target="../tags/tag348.xml" /><Relationship Id="rId18" Type="http://schemas.openxmlformats.org/officeDocument/2006/relationships/tags" Target="../tags/tag349.xml" /><Relationship Id="rId19" Type="http://schemas.openxmlformats.org/officeDocument/2006/relationships/tags" Target="../tags/tag350.xml" /><Relationship Id="rId2" Type="http://schemas.openxmlformats.org/officeDocument/2006/relationships/tags" Target="../tags/tag333.xml" /><Relationship Id="rId20" Type="http://schemas.openxmlformats.org/officeDocument/2006/relationships/tags" Target="../tags/tag351.xml" /><Relationship Id="rId21" Type="http://schemas.openxmlformats.org/officeDocument/2006/relationships/tags" Target="../tags/tag352.xml" /><Relationship Id="rId3" Type="http://schemas.openxmlformats.org/officeDocument/2006/relationships/tags" Target="../tags/tag334.xml" /><Relationship Id="rId4" Type="http://schemas.openxmlformats.org/officeDocument/2006/relationships/tags" Target="../tags/tag335.xml" /><Relationship Id="rId5" Type="http://schemas.openxmlformats.org/officeDocument/2006/relationships/tags" Target="../tags/tag336.xml" /><Relationship Id="rId6" Type="http://schemas.openxmlformats.org/officeDocument/2006/relationships/tags" Target="../tags/tag337.xml" /><Relationship Id="rId7" Type="http://schemas.openxmlformats.org/officeDocument/2006/relationships/tags" Target="../tags/tag338.xml" /><Relationship Id="rId8" Type="http://schemas.openxmlformats.org/officeDocument/2006/relationships/tags" Target="../tags/tag339.xml" /><Relationship Id="rId9" Type="http://schemas.openxmlformats.org/officeDocument/2006/relationships/tags" Target="../tags/tag340.x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10" Type="http://schemas.openxmlformats.org/officeDocument/2006/relationships/tags" Target="../tags/tag361.xml" /><Relationship Id="rId11" Type="http://schemas.openxmlformats.org/officeDocument/2006/relationships/tags" Target="../tags/tag362.xml" /><Relationship Id="rId12" Type="http://schemas.openxmlformats.org/officeDocument/2006/relationships/tags" Target="../tags/tag363.xml" /><Relationship Id="rId13" Type="http://schemas.openxmlformats.org/officeDocument/2006/relationships/tags" Target="../tags/tag364.xml" /><Relationship Id="rId14" Type="http://schemas.openxmlformats.org/officeDocument/2006/relationships/tags" Target="../tags/tag365.xml" /><Relationship Id="rId15" Type="http://schemas.openxmlformats.org/officeDocument/2006/relationships/tags" Target="../tags/tag366.xml" /><Relationship Id="rId2" Type="http://schemas.openxmlformats.org/officeDocument/2006/relationships/tags" Target="../tags/tag353.xml" /><Relationship Id="rId3" Type="http://schemas.openxmlformats.org/officeDocument/2006/relationships/tags" Target="../tags/tag354.xml" /><Relationship Id="rId4" Type="http://schemas.openxmlformats.org/officeDocument/2006/relationships/tags" Target="../tags/tag355.xml" /><Relationship Id="rId5" Type="http://schemas.openxmlformats.org/officeDocument/2006/relationships/tags" Target="../tags/tag356.xml" /><Relationship Id="rId6" Type="http://schemas.openxmlformats.org/officeDocument/2006/relationships/tags" Target="../tags/tag357.xml" /><Relationship Id="rId7" Type="http://schemas.openxmlformats.org/officeDocument/2006/relationships/tags" Target="../tags/tag358.xml" /><Relationship Id="rId8" Type="http://schemas.openxmlformats.org/officeDocument/2006/relationships/tags" Target="../tags/tag359.xml" /><Relationship Id="rId9" Type="http://schemas.openxmlformats.org/officeDocument/2006/relationships/tags" Target="../tags/tag360.xml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10" Type="http://schemas.openxmlformats.org/officeDocument/2006/relationships/tags" Target="../tags/tag375.xml" /><Relationship Id="rId2" Type="http://schemas.openxmlformats.org/officeDocument/2006/relationships/tags" Target="../tags/tag367.xml" /><Relationship Id="rId3" Type="http://schemas.openxmlformats.org/officeDocument/2006/relationships/tags" Target="../tags/tag368.xml" /><Relationship Id="rId4" Type="http://schemas.openxmlformats.org/officeDocument/2006/relationships/tags" Target="../tags/tag369.xml" /><Relationship Id="rId5" Type="http://schemas.openxmlformats.org/officeDocument/2006/relationships/tags" Target="../tags/tag370.xml" /><Relationship Id="rId6" Type="http://schemas.openxmlformats.org/officeDocument/2006/relationships/tags" Target="../tags/tag371.xml" /><Relationship Id="rId7" Type="http://schemas.openxmlformats.org/officeDocument/2006/relationships/tags" Target="../tags/tag372.xml" /><Relationship Id="rId8" Type="http://schemas.openxmlformats.org/officeDocument/2006/relationships/tags" Target="../tags/tag373.xml" /><Relationship Id="rId9" Type="http://schemas.openxmlformats.org/officeDocument/2006/relationships/tags" Target="../tags/tag374.xml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382.xml" /><Relationship Id="rId11" Type="http://schemas.openxmlformats.org/officeDocument/2006/relationships/tags" Target="../tags/tag383.xml" /><Relationship Id="rId12" Type="http://schemas.openxmlformats.org/officeDocument/2006/relationships/tags" Target="../tags/tag384.xml" /><Relationship Id="rId13" Type="http://schemas.openxmlformats.org/officeDocument/2006/relationships/tags" Target="../tags/tag385.xml" /><Relationship Id="rId14" Type="http://schemas.openxmlformats.org/officeDocument/2006/relationships/tags" Target="../tags/tag386.xml" /><Relationship Id="rId15" Type="http://schemas.openxmlformats.org/officeDocument/2006/relationships/vmlDrawing" Target="../drawings/vmlDrawing1.vml" /><Relationship Id="rId2" Type="http://schemas.openxmlformats.org/officeDocument/2006/relationships/tags" Target="../tags/tag376.xml" /><Relationship Id="rId3" Type="http://schemas.openxmlformats.org/officeDocument/2006/relationships/tags" Target="../tags/tag377.xml" /><Relationship Id="rId4" Type="http://schemas.openxmlformats.org/officeDocument/2006/relationships/oleObject" Target="../embeddings/oleObject1.bin" TargetMode="Internal" /><Relationship Id="rId5" Type="http://schemas.openxmlformats.org/officeDocument/2006/relationships/image" Target="../media/image12.emf" /><Relationship Id="rId6" Type="http://schemas.openxmlformats.org/officeDocument/2006/relationships/tags" Target="../tags/tag378.xml" /><Relationship Id="rId7" Type="http://schemas.openxmlformats.org/officeDocument/2006/relationships/tags" Target="../tags/tag379.xml" /><Relationship Id="rId8" Type="http://schemas.openxmlformats.org/officeDocument/2006/relationships/tags" Target="../tags/tag380.xml" /><Relationship Id="rId9" Type="http://schemas.openxmlformats.org/officeDocument/2006/relationships/tags" Target="../tags/tag381.xml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10" Type="http://schemas.openxmlformats.org/officeDocument/2006/relationships/tags" Target="../tags/tag395.xml" /><Relationship Id="rId11" Type="http://schemas.openxmlformats.org/officeDocument/2006/relationships/tags" Target="../tags/tag396.xml" /><Relationship Id="rId12" Type="http://schemas.openxmlformats.org/officeDocument/2006/relationships/tags" Target="../tags/tag397.xml" /><Relationship Id="rId13" Type="http://schemas.openxmlformats.org/officeDocument/2006/relationships/tags" Target="../tags/tag398.xml" /><Relationship Id="rId14" Type="http://schemas.openxmlformats.org/officeDocument/2006/relationships/tags" Target="../tags/tag399.xml" /><Relationship Id="rId15" Type="http://schemas.openxmlformats.org/officeDocument/2006/relationships/tags" Target="../tags/tag400.xml" /><Relationship Id="rId16" Type="http://schemas.openxmlformats.org/officeDocument/2006/relationships/tags" Target="../tags/tag401.xml" /><Relationship Id="rId2" Type="http://schemas.openxmlformats.org/officeDocument/2006/relationships/tags" Target="../tags/tag387.xml" /><Relationship Id="rId3" Type="http://schemas.openxmlformats.org/officeDocument/2006/relationships/tags" Target="../tags/tag388.xml" /><Relationship Id="rId4" Type="http://schemas.openxmlformats.org/officeDocument/2006/relationships/tags" Target="../tags/tag389.xml" /><Relationship Id="rId5" Type="http://schemas.openxmlformats.org/officeDocument/2006/relationships/tags" Target="../tags/tag390.xml" /><Relationship Id="rId6" Type="http://schemas.openxmlformats.org/officeDocument/2006/relationships/tags" Target="../tags/tag391.xml" /><Relationship Id="rId7" Type="http://schemas.openxmlformats.org/officeDocument/2006/relationships/tags" Target="../tags/tag392.xml" /><Relationship Id="rId8" Type="http://schemas.openxmlformats.org/officeDocument/2006/relationships/tags" Target="../tags/tag393.xml" /><Relationship Id="rId9" Type="http://schemas.openxmlformats.org/officeDocument/2006/relationships/tags" Target="../tags/tag394.xml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10" Type="http://schemas.openxmlformats.org/officeDocument/2006/relationships/tags" Target="../tags/tag410.xml" /><Relationship Id="rId11" Type="http://schemas.openxmlformats.org/officeDocument/2006/relationships/tags" Target="../tags/tag411.xml" /><Relationship Id="rId12" Type="http://schemas.openxmlformats.org/officeDocument/2006/relationships/tags" Target="../tags/tag412.xml" /><Relationship Id="rId13" Type="http://schemas.openxmlformats.org/officeDocument/2006/relationships/tags" Target="../tags/tag413.xml" /><Relationship Id="rId14" Type="http://schemas.openxmlformats.org/officeDocument/2006/relationships/tags" Target="../tags/tag414.xml" /><Relationship Id="rId15" Type="http://schemas.openxmlformats.org/officeDocument/2006/relationships/tags" Target="../tags/tag415.xml" /><Relationship Id="rId16" Type="http://schemas.openxmlformats.org/officeDocument/2006/relationships/tags" Target="../tags/tag416.xml" /><Relationship Id="rId2" Type="http://schemas.openxmlformats.org/officeDocument/2006/relationships/tags" Target="../tags/tag402.xml" /><Relationship Id="rId3" Type="http://schemas.openxmlformats.org/officeDocument/2006/relationships/tags" Target="../tags/tag403.xml" /><Relationship Id="rId4" Type="http://schemas.openxmlformats.org/officeDocument/2006/relationships/tags" Target="../tags/tag404.xml" /><Relationship Id="rId5" Type="http://schemas.openxmlformats.org/officeDocument/2006/relationships/tags" Target="../tags/tag405.xml" /><Relationship Id="rId6" Type="http://schemas.openxmlformats.org/officeDocument/2006/relationships/tags" Target="../tags/tag406.xml" /><Relationship Id="rId7" Type="http://schemas.openxmlformats.org/officeDocument/2006/relationships/tags" Target="../tags/tag407.xml" /><Relationship Id="rId8" Type="http://schemas.openxmlformats.org/officeDocument/2006/relationships/tags" Target="../tags/tag408.xml" /><Relationship Id="rId9" Type="http://schemas.openxmlformats.org/officeDocument/2006/relationships/tags" Target="../tags/tag409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image" Target="../media/image6.png" /><Relationship Id="rId11" Type="http://schemas.openxmlformats.org/officeDocument/2006/relationships/tags" Target="../tags/tag50.xml" /><Relationship Id="rId12" Type="http://schemas.openxmlformats.org/officeDocument/2006/relationships/tags" Target="../tags/tag51.xml" /><Relationship Id="rId2" Type="http://schemas.openxmlformats.org/officeDocument/2006/relationships/notesSlide" Target="../notesSlides/notesSlide3.xml" /><Relationship Id="rId3" Type="http://schemas.openxmlformats.org/officeDocument/2006/relationships/tags" Target="../tags/tag44.xml" /><Relationship Id="rId4" Type="http://schemas.openxmlformats.org/officeDocument/2006/relationships/tags" Target="../tags/tag45.xml" /><Relationship Id="rId5" Type="http://schemas.openxmlformats.org/officeDocument/2006/relationships/tags" Target="../tags/tag46.xml" /><Relationship Id="rId6" Type="http://schemas.openxmlformats.org/officeDocument/2006/relationships/tags" Target="../tags/tag47.xml" /><Relationship Id="rId7" Type="http://schemas.openxmlformats.org/officeDocument/2006/relationships/image" Target="../media/image3.png" /><Relationship Id="rId8" Type="http://schemas.openxmlformats.org/officeDocument/2006/relationships/tags" Target="../tags/tag48.xml" /><Relationship Id="rId9" Type="http://schemas.openxmlformats.org/officeDocument/2006/relationships/tags" Target="../tags/tag49.xml" /></Relationships>
</file>

<file path=ppt/slides/_rels/slide3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tags" Target="../tags/tag425.xml" /><Relationship Id="rId11" Type="http://schemas.openxmlformats.org/officeDocument/2006/relationships/tags" Target="../tags/tag426.xml" /><Relationship Id="rId2" Type="http://schemas.openxmlformats.org/officeDocument/2006/relationships/tags" Target="../tags/tag417.xml" /><Relationship Id="rId3" Type="http://schemas.openxmlformats.org/officeDocument/2006/relationships/tags" Target="../tags/tag418.xml" /><Relationship Id="rId4" Type="http://schemas.openxmlformats.org/officeDocument/2006/relationships/tags" Target="../tags/tag419.xml" /><Relationship Id="rId5" Type="http://schemas.openxmlformats.org/officeDocument/2006/relationships/tags" Target="../tags/tag420.xml" /><Relationship Id="rId6" Type="http://schemas.openxmlformats.org/officeDocument/2006/relationships/tags" Target="../tags/tag421.xml" /><Relationship Id="rId7" Type="http://schemas.openxmlformats.org/officeDocument/2006/relationships/tags" Target="../tags/tag422.xml" /><Relationship Id="rId8" Type="http://schemas.openxmlformats.org/officeDocument/2006/relationships/tags" Target="../tags/tag423.xml" /><Relationship Id="rId9" Type="http://schemas.openxmlformats.org/officeDocument/2006/relationships/tags" Target="../tags/tag424.xml" /></Relationships>
</file>

<file path=ppt/slides/_rels/slide3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tags" Target="../tags/tag427.xml" /><Relationship Id="rId3" Type="http://schemas.openxmlformats.org/officeDocument/2006/relationships/tags" Target="../tags/tag428.xml" /><Relationship Id="rId4" Type="http://schemas.openxmlformats.org/officeDocument/2006/relationships/tags" Target="../tags/tag429.xml" /><Relationship Id="rId5" Type="http://schemas.openxmlformats.org/officeDocument/2006/relationships/tags" Target="../tags/tag430.xml" /><Relationship Id="rId6" Type="http://schemas.openxmlformats.org/officeDocument/2006/relationships/tags" Target="../tags/tag431.xml" /><Relationship Id="rId7" Type="http://schemas.openxmlformats.org/officeDocument/2006/relationships/tags" Target="../tags/tag432.xml" /><Relationship Id="rId8" Type="http://schemas.openxmlformats.org/officeDocument/2006/relationships/tags" Target="../tags/tag433.xml" /><Relationship Id="rId9" Type="http://schemas.openxmlformats.org/officeDocument/2006/relationships/tags" Target="../tags/tag434.xml" /></Relationships>
</file>

<file path=ppt/slides/_rels/slide3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tags" Target="../tags/tag443.xml" /><Relationship Id="rId2" Type="http://schemas.openxmlformats.org/officeDocument/2006/relationships/tags" Target="../tags/tag435.xml" /><Relationship Id="rId3" Type="http://schemas.openxmlformats.org/officeDocument/2006/relationships/tags" Target="../tags/tag436.xml" /><Relationship Id="rId4" Type="http://schemas.openxmlformats.org/officeDocument/2006/relationships/tags" Target="../tags/tag437.xml" /><Relationship Id="rId5" Type="http://schemas.openxmlformats.org/officeDocument/2006/relationships/tags" Target="../tags/tag438.xml" /><Relationship Id="rId6" Type="http://schemas.openxmlformats.org/officeDocument/2006/relationships/tags" Target="../tags/tag439.xml" /><Relationship Id="rId7" Type="http://schemas.openxmlformats.org/officeDocument/2006/relationships/tags" Target="../tags/tag440.xml" /><Relationship Id="rId8" Type="http://schemas.openxmlformats.org/officeDocument/2006/relationships/tags" Target="../tags/tag441.xml" /><Relationship Id="rId9" Type="http://schemas.openxmlformats.org/officeDocument/2006/relationships/tags" Target="../tags/tag442.xml" /></Relationships>
</file>

<file path=ppt/slides/_rels/slide3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450.xml" /><Relationship Id="rId11" Type="http://schemas.openxmlformats.org/officeDocument/2006/relationships/tags" Target="../tags/tag451.xml" /><Relationship Id="rId12" Type="http://schemas.openxmlformats.org/officeDocument/2006/relationships/vmlDrawing" Target="../drawings/vmlDrawing2.vml" /><Relationship Id="rId2" Type="http://schemas.openxmlformats.org/officeDocument/2006/relationships/tags" Target="../tags/tag444.xml" /><Relationship Id="rId3" Type="http://schemas.openxmlformats.org/officeDocument/2006/relationships/tags" Target="../tags/tag445.xml" /><Relationship Id="rId4" Type="http://schemas.openxmlformats.org/officeDocument/2006/relationships/oleObject" Target="../embeddings/oleObject2.bin" TargetMode="Internal" /><Relationship Id="rId5" Type="http://schemas.openxmlformats.org/officeDocument/2006/relationships/image" Target="../media/image13.emf" /><Relationship Id="rId6" Type="http://schemas.openxmlformats.org/officeDocument/2006/relationships/tags" Target="../tags/tag446.xml" /><Relationship Id="rId7" Type="http://schemas.openxmlformats.org/officeDocument/2006/relationships/tags" Target="../tags/tag447.xml" /><Relationship Id="rId8" Type="http://schemas.openxmlformats.org/officeDocument/2006/relationships/tags" Target="../tags/tag448.xml" /><Relationship Id="rId9" Type="http://schemas.openxmlformats.org/officeDocument/2006/relationships/tags" Target="../tags/tag449.xml" /></Relationships>
</file>

<file path=ppt/slides/_rels/slide3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tags" Target="../tags/tag452.xml" /><Relationship Id="rId3" Type="http://schemas.openxmlformats.org/officeDocument/2006/relationships/tags" Target="../tags/tag453.xml" /><Relationship Id="rId4" Type="http://schemas.openxmlformats.org/officeDocument/2006/relationships/tags" Target="../tags/tag454.xml" /><Relationship Id="rId5" Type="http://schemas.openxmlformats.org/officeDocument/2006/relationships/tags" Target="../tags/tag455.xml" /><Relationship Id="rId6" Type="http://schemas.openxmlformats.org/officeDocument/2006/relationships/tags" Target="../tags/tag456.xml" /><Relationship Id="rId7" Type="http://schemas.openxmlformats.org/officeDocument/2006/relationships/tags" Target="../tags/tag457.xml" /><Relationship Id="rId8" Type="http://schemas.openxmlformats.org/officeDocument/2006/relationships/tags" Target="../tags/tag458.xml" /><Relationship Id="rId9" Type="http://schemas.openxmlformats.org/officeDocument/2006/relationships/tags" Target="../tags/tag459.xml" /></Relationships>
</file>

<file path=ppt/slides/_rels/slide3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tags" Target="../tags/tag460.xml" /><Relationship Id="rId3" Type="http://schemas.openxmlformats.org/officeDocument/2006/relationships/tags" Target="../tags/tag461.xml" /><Relationship Id="rId4" Type="http://schemas.openxmlformats.org/officeDocument/2006/relationships/tags" Target="../tags/tag462.xml" /><Relationship Id="rId5" Type="http://schemas.openxmlformats.org/officeDocument/2006/relationships/tags" Target="../tags/tag463.xml" /><Relationship Id="rId6" Type="http://schemas.openxmlformats.org/officeDocument/2006/relationships/tags" Target="../tags/tag464.xml" /></Relationships>
</file>

<file path=ppt/slides/_rels/slide3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tags" Target="../tags/tag465.xml" /><Relationship Id="rId3" Type="http://schemas.openxmlformats.org/officeDocument/2006/relationships/tags" Target="../tags/tag466.xml" /><Relationship Id="rId4" Type="http://schemas.openxmlformats.org/officeDocument/2006/relationships/tags" Target="../tags/tag467.xml" /><Relationship Id="rId5" Type="http://schemas.openxmlformats.org/officeDocument/2006/relationships/tags" Target="../tags/tag468.xml" /><Relationship Id="rId6" Type="http://schemas.openxmlformats.org/officeDocument/2006/relationships/tags" Target="../tags/tag469.xml" /><Relationship Id="rId7" Type="http://schemas.openxmlformats.org/officeDocument/2006/relationships/tags" Target="../tags/tag470.xml" /><Relationship Id="rId8" Type="http://schemas.openxmlformats.org/officeDocument/2006/relationships/image" Target="../media/image14.png" /><Relationship Id="rId9" Type="http://schemas.openxmlformats.org/officeDocument/2006/relationships/tags" Target="../tags/tag471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62.xml" /><Relationship Id="rId11" Type="http://schemas.openxmlformats.org/officeDocument/2006/relationships/tags" Target="../tags/tag63.xml" /><Relationship Id="rId12" Type="http://schemas.openxmlformats.org/officeDocument/2006/relationships/tags" Target="../tags/tag64.xml" /><Relationship Id="rId13" Type="http://schemas.openxmlformats.org/officeDocument/2006/relationships/tags" Target="../tags/tag65.xml" /><Relationship Id="rId14" Type="http://schemas.openxmlformats.org/officeDocument/2006/relationships/tags" Target="../tags/tag66.xml" /><Relationship Id="rId2" Type="http://schemas.openxmlformats.org/officeDocument/2006/relationships/notesSlide" Target="../notesSlides/notesSlide4.xml" /><Relationship Id="rId3" Type="http://schemas.openxmlformats.org/officeDocument/2006/relationships/tags" Target="../tags/tag56.xml" /><Relationship Id="rId4" Type="http://schemas.openxmlformats.org/officeDocument/2006/relationships/tags" Target="../tags/tag57.xml" /><Relationship Id="rId5" Type="http://schemas.openxmlformats.org/officeDocument/2006/relationships/tags" Target="../tags/tag58.xml" /><Relationship Id="rId6" Type="http://schemas.openxmlformats.org/officeDocument/2006/relationships/tags" Target="../tags/tag59.xml" /><Relationship Id="rId7" Type="http://schemas.openxmlformats.org/officeDocument/2006/relationships/image" Target="../media/image3.png" /><Relationship Id="rId8" Type="http://schemas.openxmlformats.org/officeDocument/2006/relationships/tags" Target="../tags/tag60.xml" /><Relationship Id="rId9" Type="http://schemas.openxmlformats.org/officeDocument/2006/relationships/tags" Target="../tags/tag61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image" Target="../media/image7.png" /><Relationship Id="rId11" Type="http://schemas.openxmlformats.org/officeDocument/2006/relationships/tags" Target="../tags/tag77.xml" /><Relationship Id="rId12" Type="http://schemas.openxmlformats.org/officeDocument/2006/relationships/tags" Target="../tags/tag78.xml" /><Relationship Id="rId2" Type="http://schemas.openxmlformats.org/officeDocument/2006/relationships/notesSlide" Target="../notesSlides/notesSlide5.xml" /><Relationship Id="rId3" Type="http://schemas.openxmlformats.org/officeDocument/2006/relationships/tags" Target="../tags/tag71.xml" /><Relationship Id="rId4" Type="http://schemas.openxmlformats.org/officeDocument/2006/relationships/tags" Target="../tags/tag72.xml" /><Relationship Id="rId5" Type="http://schemas.openxmlformats.org/officeDocument/2006/relationships/tags" Target="../tags/tag73.xml" /><Relationship Id="rId6" Type="http://schemas.openxmlformats.org/officeDocument/2006/relationships/tags" Target="../tags/tag74.xml" /><Relationship Id="rId7" Type="http://schemas.openxmlformats.org/officeDocument/2006/relationships/image" Target="../media/image3.png" /><Relationship Id="rId8" Type="http://schemas.openxmlformats.org/officeDocument/2006/relationships/tags" Target="../tags/tag75.xml" /><Relationship Id="rId9" Type="http://schemas.openxmlformats.org/officeDocument/2006/relationships/tags" Target="../tags/tag76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6.xml" /><Relationship Id="rId3" Type="http://schemas.openxmlformats.org/officeDocument/2006/relationships/tags" Target="../tags/tag83.xml" /><Relationship Id="rId4" Type="http://schemas.openxmlformats.org/officeDocument/2006/relationships/tags" Target="../tags/tag84.xml" /><Relationship Id="rId5" Type="http://schemas.openxmlformats.org/officeDocument/2006/relationships/image" Target="../media/image8.png" /><Relationship Id="rId6" Type="http://schemas.openxmlformats.org/officeDocument/2006/relationships/tags" Target="../tags/tag85.xml" /><Relationship Id="rId7" Type="http://schemas.openxmlformats.org/officeDocument/2006/relationships/tags" Target="../tags/tag86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97.xml" /><Relationship Id="rId11" Type="http://schemas.openxmlformats.org/officeDocument/2006/relationships/tags" Target="../tags/tag98.xml" /><Relationship Id="rId12" Type="http://schemas.openxmlformats.org/officeDocument/2006/relationships/tags" Target="../tags/tag99.xml" /><Relationship Id="rId13" Type="http://schemas.openxmlformats.org/officeDocument/2006/relationships/tags" Target="../tags/tag100.xml" /><Relationship Id="rId14" Type="http://schemas.openxmlformats.org/officeDocument/2006/relationships/tags" Target="../tags/tag101.xml" /><Relationship Id="rId15" Type="http://schemas.openxmlformats.org/officeDocument/2006/relationships/tags" Target="../tags/tag102.xml" /><Relationship Id="rId2" Type="http://schemas.openxmlformats.org/officeDocument/2006/relationships/notesSlide" Target="../notesSlides/notesSlide7.xml" /><Relationship Id="rId3" Type="http://schemas.openxmlformats.org/officeDocument/2006/relationships/tags" Target="../tags/tag91.xml" /><Relationship Id="rId4" Type="http://schemas.openxmlformats.org/officeDocument/2006/relationships/tags" Target="../tags/tag92.xml" /><Relationship Id="rId5" Type="http://schemas.openxmlformats.org/officeDocument/2006/relationships/tags" Target="../tags/tag93.xml" /><Relationship Id="rId6" Type="http://schemas.openxmlformats.org/officeDocument/2006/relationships/tags" Target="../tags/tag94.xml" /><Relationship Id="rId7" Type="http://schemas.openxmlformats.org/officeDocument/2006/relationships/image" Target="../media/image3.png" /><Relationship Id="rId8" Type="http://schemas.openxmlformats.org/officeDocument/2006/relationships/tags" Target="../tags/tag95.xml" /><Relationship Id="rId9" Type="http://schemas.openxmlformats.org/officeDocument/2006/relationships/tags" Target="../tags/tag96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113.xml" /><Relationship Id="rId11" Type="http://schemas.openxmlformats.org/officeDocument/2006/relationships/tags" Target="../tags/tag114.xml" /><Relationship Id="rId2" Type="http://schemas.openxmlformats.org/officeDocument/2006/relationships/notesSlide" Target="../notesSlides/notesSlide8.xml" /><Relationship Id="rId3" Type="http://schemas.openxmlformats.org/officeDocument/2006/relationships/tags" Target="../tags/tag107.xml" /><Relationship Id="rId4" Type="http://schemas.openxmlformats.org/officeDocument/2006/relationships/tags" Target="../tags/tag108.xml" /><Relationship Id="rId5" Type="http://schemas.openxmlformats.org/officeDocument/2006/relationships/tags" Target="../tags/tag109.xml" /><Relationship Id="rId6" Type="http://schemas.openxmlformats.org/officeDocument/2006/relationships/tags" Target="../tags/tag110.xml" /><Relationship Id="rId7" Type="http://schemas.openxmlformats.org/officeDocument/2006/relationships/image" Target="../media/image3.png" /><Relationship Id="rId8" Type="http://schemas.openxmlformats.org/officeDocument/2006/relationships/tags" Target="../tags/tag111.xml" /><Relationship Id="rId9" Type="http://schemas.openxmlformats.org/officeDocument/2006/relationships/tags" Target="../tags/tag112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125.xml" /><Relationship Id="rId11" Type="http://schemas.openxmlformats.org/officeDocument/2006/relationships/tags" Target="../tags/tag126.xml" /><Relationship Id="rId12" Type="http://schemas.openxmlformats.org/officeDocument/2006/relationships/tags" Target="../tags/tag127.xml" /><Relationship Id="rId13" Type="http://schemas.openxmlformats.org/officeDocument/2006/relationships/tags" Target="../tags/tag128.xml" /><Relationship Id="rId14" Type="http://schemas.openxmlformats.org/officeDocument/2006/relationships/tags" Target="../tags/tag129.xml" /><Relationship Id="rId15" Type="http://schemas.openxmlformats.org/officeDocument/2006/relationships/tags" Target="../tags/tag130.xml" /><Relationship Id="rId16" Type="http://schemas.openxmlformats.org/officeDocument/2006/relationships/tags" Target="../tags/tag131.xml" /><Relationship Id="rId17" Type="http://schemas.openxmlformats.org/officeDocument/2006/relationships/tags" Target="../tags/tag132.xml" /><Relationship Id="rId18" Type="http://schemas.openxmlformats.org/officeDocument/2006/relationships/tags" Target="../tags/tag133.xml" /><Relationship Id="rId19" Type="http://schemas.openxmlformats.org/officeDocument/2006/relationships/tags" Target="../tags/tag134.xml" /><Relationship Id="rId2" Type="http://schemas.openxmlformats.org/officeDocument/2006/relationships/notesSlide" Target="../notesSlides/notesSlide9.xml" /><Relationship Id="rId3" Type="http://schemas.openxmlformats.org/officeDocument/2006/relationships/tags" Target="../tags/tag119.xml" /><Relationship Id="rId4" Type="http://schemas.openxmlformats.org/officeDocument/2006/relationships/tags" Target="../tags/tag120.xml" /><Relationship Id="rId5" Type="http://schemas.openxmlformats.org/officeDocument/2006/relationships/tags" Target="../tags/tag121.xml" /><Relationship Id="rId6" Type="http://schemas.openxmlformats.org/officeDocument/2006/relationships/tags" Target="../tags/tag122.xml" /><Relationship Id="rId7" Type="http://schemas.openxmlformats.org/officeDocument/2006/relationships/image" Target="../media/image3.png" /><Relationship Id="rId8" Type="http://schemas.openxmlformats.org/officeDocument/2006/relationships/tags" Target="../tags/tag123.xml" /><Relationship Id="rId9" Type="http://schemas.openxmlformats.org/officeDocument/2006/relationships/tags" Target="../tags/tag124.xml" /></Relationships>
</file>

<file path=ppt/slides/slide1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pic>
        <p:nvPicPr>
          <p:cNvPr id="3" name="图片 2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38200"/>
            <a:ext cx="12206105" cy="6019800"/>
          </a:xfrm>
          <a:prstGeom prst="rect">
            <a:avLst/>
          </a:prstGeom>
        </p:spPr>
      </p:pic>
      <p:sp>
        <p:nvSpPr>
          <p:cNvPr id="4" name="文本框 3"/>
          <p:cNvSpPr txBox="1"/>
          <p:nvPr>
            <p:custDataLst>
              <p:tags r:id="rId6"/>
            </p:custDataLst>
          </p:nvPr>
        </p:nvSpPr>
        <p:spPr>
          <a:xfrm>
            <a:off x="2000922" y="2018929"/>
            <a:ext cx="8826500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0">
                <a:ea typeface="汉鼎简行书" panose="02010609000101010101" pitchFamily="49" charset="-122"/>
              </a:rPr>
              <a:t>五代史伶官传序</a:t>
            </a:r>
          </a:p>
        </p:txBody>
      </p:sp>
      <p:pic>
        <p:nvPicPr>
          <p:cNvPr id="17" name="骆集益 - 高山流水(变奏)">
            <a:hlinkClick action="ppaction://media"/>
          </p:cNvPr>
          <p:cNvPicPr>
            <a:picLocks noChangeAspect="1"/>
          </p:cNvPicPr>
          <p:nvPr>
            <a:videoFile r:link="rId9"/>
            <p:custDataLst>
              <p:tags r:id="rId8"/>
            </p:custDataLst>
            <p:extLst>
              <p:ext uri="{DAA4B4D4-6D71-4841-9C94-3DE7FCFB9230}">
                <p14:media xmlns:p14="http://schemas.microsoft.com/office/powerpoint/2010/main" r:embed="rId10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-1812925" y="2174875"/>
            <a:ext cx="609600" cy="609600"/>
          </a:xfrm>
          <a:prstGeom prst="rect">
            <a:avLst/>
          </a:prstGeom>
        </p:spPr>
      </p:pic>
      <p:sp>
        <p:nvSpPr>
          <p:cNvPr id="5" name="文本框 4"/>
          <p:cNvSpPr txBox="1"/>
          <p:nvPr>
            <p:custDataLst>
              <p:tags r:id="rId11"/>
            </p:custDataLst>
          </p:nvPr>
        </p:nvSpPr>
        <p:spPr>
          <a:xfrm>
            <a:off x="4853940" y="3653790"/>
            <a:ext cx="233426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/>
              <a:t>宋</a:t>
            </a:r>
            <a:r>
              <a:rPr lang="en-US" altLang="zh-CN" sz="2800" b="1"/>
              <a:t>·</a:t>
            </a:r>
            <a:r>
              <a:rPr lang="zh-CN" altLang="en-US" sz="2800" b="1"/>
              <a:t>欧阳修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with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4" fill="hold" grpId="1" nodeType="afterEffect"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repeatCount="indefinite" fill="hold" display="0">
                  <p:stCondLst>
                    <p:cond delay="indefinite"/>
                  </p:stCondLst>
                </p:cTn>
                <p:tgtEl>
                  <p:spTgt spid="17"/>
                </p:tgtEl>
              </p:cMediaNode>
            </p:video>
          </p:childTnLst>
        </p:cTn>
      </p:par>
    </p:tnLst>
    <p:bldLst>
      <p:bldP spid="4" grpId="0"/>
      <p:bldP spid="5" grpId="1"/>
      <p:bldP spid="5" grpId="2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cxnSp>
        <p:nvCxnSpPr>
          <p:cNvPr id="2" name="直接连接符 1"/>
          <p:cNvCxnSpPr/>
          <p:nvPr>
            <p:custDataLst>
              <p:tags r:id="rId4"/>
            </p:custDataLst>
          </p:nvPr>
        </p:nvCxnSpPr>
        <p:spPr>
          <a:xfrm>
            <a:off x="702945" y="1048385"/>
            <a:ext cx="10532057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" name="文本框 2"/>
          <p:cNvSpPr txBox="1"/>
          <p:nvPr>
            <p:custDataLst>
              <p:tags r:id="rId5"/>
            </p:custDataLst>
          </p:nvPr>
        </p:nvSpPr>
        <p:spPr>
          <a:xfrm>
            <a:off x="1370965" y="457835"/>
            <a:ext cx="4902835" cy="52197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汉鼎简行书" panose="02010609000101010101" pitchFamily="49" charset="-122"/>
              </a:rPr>
              <a:t>六、结合注释，翻译课文</a:t>
            </a:r>
          </a:p>
        </p:txBody>
      </p:sp>
      <p:grpSp>
        <p:nvGrpSpPr>
          <p:cNvPr id="4" name="组合 3"/>
          <p:cNvGrpSpPr/>
          <p:nvPr>
            <p:custDataLst>
              <p:tags r:id="rId6"/>
            </p:custDataLst>
          </p:nvPr>
        </p:nvGrpSpPr>
        <p:grpSpPr>
          <a:xfrm>
            <a:off x="440690" y="374650"/>
            <a:ext cx="856826" cy="688334"/>
            <a:chOff x="5333998" y="2666998"/>
            <a:chExt cx="1524003" cy="1524003"/>
          </a:xfrm>
        </p:grpSpPr>
        <p:pic>
          <p:nvPicPr>
            <p:cNvPr id="5" name="图片 4"/>
            <p:cNvPicPr>
              <a:picLocks noChangeAspect="1"/>
            </p:cNvPicPr>
            <p:nvPr>
              <p:custDataLst>
                <p:tags r:id="rId8"/>
              </p:custDataLst>
            </p:nvPr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33998" y="2666998"/>
              <a:ext cx="1524003" cy="1524003"/>
            </a:xfrm>
            <a:prstGeom prst="rect">
              <a:avLst/>
            </a:prstGeom>
          </p:spPr>
        </p:pic>
        <p:sp>
          <p:nvSpPr>
            <p:cNvPr id="6" name="文本框 5"/>
            <p:cNvSpPr txBox="1"/>
            <p:nvPr>
              <p:custDataLst>
                <p:tags r:id="rId9"/>
              </p:custDataLst>
            </p:nvPr>
          </p:nvSpPr>
          <p:spPr>
            <a:xfrm>
              <a:off x="5810250" y="3067050"/>
              <a:ext cx="510074" cy="6790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>
                  <a:solidFill>
                    <a:schemeClr val="bg1"/>
                  </a:solidFill>
                  <a:latin typeface="★日文毛笔" panose="02000609000000000000" pitchFamily="49" charset="-128"/>
                  <a:ea typeface="★日文毛笔" panose="02000609000000000000" pitchFamily="49" charset="-128"/>
                </a:rPr>
                <a:t>陆</a:t>
              </a:r>
            </a:p>
          </p:txBody>
        </p:sp>
      </p:grpSp>
      <p:sp>
        <p:nvSpPr>
          <p:cNvPr id="7" name="文本框 6"/>
          <p:cNvSpPr txBox="1"/>
          <p:nvPr>
            <p:custDataLst>
              <p:tags r:id="rId10"/>
            </p:custDataLst>
          </p:nvPr>
        </p:nvSpPr>
        <p:spPr>
          <a:xfrm>
            <a:off x="709295" y="1202055"/>
            <a:ext cx="10807700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l" defTabSz="0" fontAlgn="auto">
              <a:lnSpc>
                <a:spcPct val="150000"/>
              </a:lnSpc>
              <a:buClrTx/>
              <a:buSzTx/>
            </a:pPr>
            <a:r>
              <a:rPr lang="zh-CN" altLang="en-US" sz="2400" b="1">
                <a:solidFill>
                  <a:schemeClr val="tx1"/>
                </a:solidFill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  <a:sym typeface="Calibri"/>
              </a:rPr>
              <a:t>世言晋王</a:t>
            </a:r>
            <a:r>
              <a:rPr lang="zh-CN" altLang="en-US" sz="2400" b="1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  <a:sym typeface="Calibri"/>
              </a:rPr>
              <a:t>之</a:t>
            </a:r>
            <a:r>
              <a:rPr lang="zh-CN" altLang="en-US" sz="2400" b="1">
                <a:solidFill>
                  <a:schemeClr val="tx1"/>
                </a:solidFill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  <a:sym typeface="Calibri"/>
              </a:rPr>
              <a:t>将终也，以三</a:t>
            </a:r>
            <a:r>
              <a:rPr lang="zh-CN" altLang="en-US" sz="2400" b="1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  <a:sym typeface="Calibri"/>
              </a:rPr>
              <a:t>矢</a:t>
            </a:r>
            <a:r>
              <a:rPr lang="zh-CN" altLang="en-US" sz="2400" b="1">
                <a:solidFill>
                  <a:schemeClr val="tx1"/>
                </a:solidFill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  <a:sym typeface="Calibri"/>
              </a:rPr>
              <a:t>赐庄宗，而告之曰：“</a:t>
            </a:r>
            <a:r>
              <a:rPr lang="zh-CN" altLang="en-US" sz="2400" b="1" u="sng">
                <a:solidFill>
                  <a:schemeClr val="tx1"/>
                </a:solidFill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  <a:sym typeface="Calibri"/>
              </a:rPr>
              <a:t>梁，吾仇</a:t>
            </a:r>
            <a:r>
              <a:rPr lang="zh-CN" altLang="en-US" sz="2400" b="1" u="sng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  <a:sym typeface="Calibri"/>
              </a:rPr>
              <a:t>也</a:t>
            </a:r>
            <a:r>
              <a:rPr lang="zh-CN" altLang="en-US" sz="2400" b="1" u="sng">
                <a:solidFill>
                  <a:schemeClr val="tx1"/>
                </a:solidFill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  <a:sym typeface="Calibri"/>
              </a:rPr>
              <a:t>；燕</a:t>
            </a:r>
            <a:r>
              <a:rPr lang="zh-CN" altLang="en-US" sz="2400" b="1" u="sng" smtClean="0">
                <a:solidFill>
                  <a:schemeClr val="tx1"/>
                </a:solidFill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  <a:sym typeface="Calibri"/>
              </a:rPr>
              <a:t>王，吾</a:t>
            </a:r>
            <a:r>
              <a:rPr lang="zh-CN" altLang="en-US" sz="2400" b="1" u="sng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  <a:sym typeface="Calibri"/>
              </a:rPr>
              <a:t>所立</a:t>
            </a:r>
            <a:r>
              <a:rPr lang="zh-CN" altLang="en-US" sz="2400" b="1">
                <a:solidFill>
                  <a:schemeClr val="tx1"/>
                </a:solidFill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  <a:sym typeface="Calibri"/>
              </a:rPr>
              <a:t>；契</a:t>
            </a:r>
            <a:r>
              <a:rPr lang="zh-CN" altLang="en-US" sz="2400" b="1" smtClean="0">
                <a:solidFill>
                  <a:schemeClr val="tx1"/>
                </a:solidFill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  <a:sym typeface="Calibri"/>
              </a:rPr>
              <a:t>丹，与</a:t>
            </a:r>
            <a:r>
              <a:rPr lang="zh-CN" altLang="en-US" sz="2400" b="1">
                <a:solidFill>
                  <a:schemeClr val="tx1"/>
                </a:solidFill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  <a:sym typeface="Calibri"/>
              </a:rPr>
              <a:t>吾约为兄弟，而皆背晋</a:t>
            </a:r>
            <a:r>
              <a:rPr lang="zh-CN" altLang="en-US" sz="2400" b="1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  <a:sym typeface="Calibri"/>
              </a:rPr>
              <a:t>以</a:t>
            </a:r>
            <a:r>
              <a:rPr lang="zh-CN" altLang="en-US" sz="2400" b="1">
                <a:solidFill>
                  <a:schemeClr val="tx1"/>
                </a:solidFill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  <a:sym typeface="Calibri"/>
              </a:rPr>
              <a:t>归梁。</a:t>
            </a:r>
            <a:r>
              <a:rPr lang="zh-CN" altLang="en-US" sz="2400" b="1" u="sng">
                <a:solidFill>
                  <a:schemeClr val="tx1"/>
                </a:solidFill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  <a:sym typeface="Calibri"/>
              </a:rPr>
              <a:t>此三</a:t>
            </a:r>
            <a:r>
              <a:rPr lang="zh-CN" altLang="en-US" sz="2400" b="1" u="sng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  <a:sym typeface="Calibri"/>
              </a:rPr>
              <a:t>者</a:t>
            </a:r>
            <a:r>
              <a:rPr lang="zh-CN" altLang="en-US" sz="2400" b="1" u="sng">
                <a:solidFill>
                  <a:schemeClr val="tx1"/>
                </a:solidFill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  <a:sym typeface="Calibri"/>
              </a:rPr>
              <a:t>，吾遗恨</a:t>
            </a:r>
            <a:r>
              <a:rPr lang="zh-CN" altLang="en-US" sz="2400" b="1" u="sng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  <a:sym typeface="Calibri"/>
              </a:rPr>
              <a:t>也</a:t>
            </a:r>
            <a:r>
              <a:rPr lang="zh-CN" altLang="en-US" sz="2400" b="1" u="sng">
                <a:solidFill>
                  <a:schemeClr val="tx1"/>
                </a:solidFill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  <a:sym typeface="Calibri"/>
              </a:rPr>
              <a:t>。 </a:t>
            </a:r>
            <a:r>
              <a:rPr lang="zh-CN" altLang="en-US" sz="2400" b="1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  <a:sym typeface="Calibri"/>
              </a:rPr>
              <a:t>与</a:t>
            </a:r>
            <a:r>
              <a:rPr lang="zh-CN" altLang="en-US" sz="2400" b="1">
                <a:solidFill>
                  <a:schemeClr val="tx1"/>
                </a:solidFill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  <a:sym typeface="Calibri"/>
              </a:rPr>
              <a:t>尔三矢，尔</a:t>
            </a:r>
            <a:r>
              <a:rPr lang="zh-CN" altLang="en-US" sz="2400" b="1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  <a:sym typeface="Calibri"/>
              </a:rPr>
              <a:t>其</a:t>
            </a:r>
            <a:r>
              <a:rPr lang="zh-CN" altLang="en-US" sz="2400" b="1">
                <a:solidFill>
                  <a:schemeClr val="tx1"/>
                </a:solidFill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  <a:sym typeface="Calibri"/>
              </a:rPr>
              <a:t>无忘</a:t>
            </a:r>
            <a:r>
              <a:rPr lang="zh-CN" altLang="en-US" sz="2400" b="1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  <a:sym typeface="Calibri"/>
              </a:rPr>
              <a:t>乃</a:t>
            </a:r>
            <a:r>
              <a:rPr lang="zh-CN" altLang="en-US" sz="2400" b="1">
                <a:solidFill>
                  <a:schemeClr val="tx1"/>
                </a:solidFill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  <a:sym typeface="Calibri"/>
              </a:rPr>
              <a:t>父之志！”     庄宗受而</a:t>
            </a:r>
            <a:r>
              <a:rPr lang="zh-CN" altLang="en-US" sz="2400" b="1" u="sng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  <a:sym typeface="Calibri"/>
              </a:rPr>
              <a:t>藏之于庙</a:t>
            </a:r>
            <a:r>
              <a:rPr lang="zh-CN" altLang="en-US" sz="2400" b="1">
                <a:solidFill>
                  <a:schemeClr val="tx1"/>
                </a:solidFill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  <a:sym typeface="Calibri"/>
              </a:rPr>
              <a:t>。其后用兵，则遣</a:t>
            </a:r>
            <a:r>
              <a:rPr lang="zh-CN" altLang="en-US" sz="2400" b="1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  <a:sym typeface="Calibri"/>
              </a:rPr>
              <a:t>从事</a:t>
            </a:r>
            <a:r>
              <a:rPr lang="zh-CN" altLang="en-US" sz="2400" b="1">
                <a:solidFill>
                  <a:schemeClr val="tx1"/>
                </a:solidFill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  <a:sym typeface="Calibri"/>
              </a:rPr>
              <a:t>以一</a:t>
            </a:r>
            <a:r>
              <a:rPr lang="zh-CN" altLang="en-US" sz="2400" b="1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  <a:sym typeface="Calibri"/>
              </a:rPr>
              <a:t>少牢</a:t>
            </a:r>
            <a:r>
              <a:rPr lang="zh-CN" altLang="en-US" sz="2400" b="1">
                <a:solidFill>
                  <a:schemeClr val="tx1"/>
                </a:solidFill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  <a:sym typeface="Calibri"/>
              </a:rPr>
              <a:t>告庙，</a:t>
            </a:r>
            <a:r>
              <a:rPr lang="zh-CN" altLang="en-US" sz="2400" b="1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  <a:sym typeface="Calibri"/>
              </a:rPr>
              <a:t>请</a:t>
            </a:r>
            <a:r>
              <a:rPr lang="zh-CN" altLang="en-US" sz="2400" b="1">
                <a:solidFill>
                  <a:schemeClr val="tx1"/>
                </a:solidFill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  <a:sym typeface="Calibri"/>
              </a:rPr>
              <a:t>其矢，</a:t>
            </a:r>
            <a:r>
              <a:rPr lang="zh-CN" altLang="en-US" sz="2400" b="1" u="sng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  <a:sym typeface="Calibri"/>
              </a:rPr>
              <a:t>盛以锦囊</a:t>
            </a:r>
            <a:r>
              <a:rPr lang="zh-CN" altLang="en-US" sz="2400" b="1">
                <a:solidFill>
                  <a:schemeClr val="tx1"/>
                </a:solidFill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  <a:sym typeface="Calibri"/>
              </a:rPr>
              <a:t>，负而</a:t>
            </a:r>
            <a:r>
              <a:rPr lang="zh-CN" altLang="en-US" sz="2400" b="1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  <a:sym typeface="Calibri"/>
              </a:rPr>
              <a:t>前</a:t>
            </a:r>
            <a:r>
              <a:rPr lang="zh-CN" altLang="en-US" sz="2400" b="1">
                <a:solidFill>
                  <a:schemeClr val="tx1"/>
                </a:solidFill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  <a:sym typeface="Calibri"/>
              </a:rPr>
              <a:t>驱，及凯旋而纳之。</a:t>
            </a:r>
          </a:p>
        </p:txBody>
      </p:sp>
      <p:sp>
        <p:nvSpPr>
          <p:cNvPr id="16" name="文本框 15"/>
          <p:cNvSpPr txBox="1"/>
          <p:nvPr>
            <p:custDataLst>
              <p:tags r:id="rId11"/>
            </p:custDataLst>
          </p:nvPr>
        </p:nvSpPr>
        <p:spPr>
          <a:xfrm>
            <a:off x="837565" y="3796665"/>
            <a:ext cx="10499090" cy="230695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400" b="1"/>
              <a:t>译文:  世人传说晋王临死时，把三支</a:t>
            </a:r>
            <a:r>
              <a:rPr lang="zh-CN" altLang="en-US" sz="2400" b="1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</a:rPr>
              <a:t>箭</a:t>
            </a:r>
            <a:r>
              <a:rPr lang="zh-CN" altLang="en-US" sz="2400" b="1"/>
              <a:t>赐给庄宗，并告诉他说:“</a:t>
            </a:r>
            <a:r>
              <a:rPr lang="zh-CN" altLang="en-US" sz="2400" b="1" u="sng"/>
              <a:t>梁王朱温是我的仇敌，燕王是我推立的，契丹与我约为兄弟</a:t>
            </a:r>
            <a:r>
              <a:rPr lang="zh-CN" altLang="en-US" sz="2400" b="1"/>
              <a:t>，可是后来都背叛我去投靠了梁。</a:t>
            </a:r>
            <a:r>
              <a:rPr lang="zh-CN" altLang="en-US" sz="2400" b="1" u="sng"/>
              <a:t>这三件事是我的遗恨</a:t>
            </a:r>
            <a:r>
              <a:rPr lang="zh-CN" altLang="en-US" sz="2400" b="1"/>
              <a:t>。交</a:t>
            </a:r>
            <a:r>
              <a:rPr lang="zh-CN" altLang="en-US" sz="2400" b="1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</a:rPr>
              <a:t>给</a:t>
            </a:r>
            <a:r>
              <a:rPr lang="zh-CN" altLang="en-US" sz="2400" b="1"/>
              <a:t>你三支箭，你</a:t>
            </a:r>
            <a:r>
              <a:rPr lang="zh-CN" altLang="en-US" sz="2400" b="1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</a:rPr>
              <a:t>一定</a:t>
            </a:r>
            <a:r>
              <a:rPr lang="zh-CN" altLang="en-US" sz="2400" b="1"/>
              <a:t>不要忘记为</a:t>
            </a:r>
            <a:r>
              <a:rPr lang="zh-CN" altLang="en-US" sz="2400" b="1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</a:rPr>
              <a:t>你</a:t>
            </a:r>
            <a:r>
              <a:rPr lang="zh-CN" altLang="en-US" sz="2400" b="1"/>
              <a:t>父亲报仇的志向。    庄宗受箭</a:t>
            </a:r>
            <a:r>
              <a:rPr lang="zh-CN" altLang="en-US" sz="2400" b="1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</a:rPr>
              <a:t>收藏在祖庙</a:t>
            </a:r>
            <a:r>
              <a:rPr lang="zh-CN" altLang="en-US" sz="2400" b="1"/>
              <a:t>。这以后庄宗出兵打仗，便派手下的</a:t>
            </a:r>
            <a:r>
              <a:rPr lang="zh-CN" altLang="en-US" sz="2400" b="1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</a:rPr>
              <a:t>随从官员，</a:t>
            </a:r>
            <a:r>
              <a:rPr lang="zh-CN" altLang="en-US" sz="2400" b="1"/>
              <a:t>用</a:t>
            </a:r>
            <a:r>
              <a:rPr lang="zh-CN" altLang="en-US" sz="2400" b="1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</a:rPr>
              <a:t>一猪一羊</a:t>
            </a:r>
            <a:r>
              <a:rPr lang="zh-CN" altLang="en-US" sz="2400" b="1"/>
              <a:t>去祭告祖先，从宗庙里</a:t>
            </a:r>
            <a:r>
              <a:rPr lang="zh-CN" altLang="en-US" sz="2400" b="1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</a:rPr>
              <a:t>恭敬地</a:t>
            </a:r>
            <a:r>
              <a:rPr lang="zh-CN" altLang="en-US" sz="2400" b="1"/>
              <a:t>取出箭来，</a:t>
            </a:r>
            <a:r>
              <a:rPr lang="zh-CN" altLang="en-US" sz="2400" b="1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</a:rPr>
              <a:t>装在漂亮的丝织口袋里</a:t>
            </a:r>
            <a:r>
              <a:rPr lang="zh-CN" altLang="en-US" sz="2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 sz="2400" b="1"/>
              <a:t>使人背着</a:t>
            </a:r>
            <a:r>
              <a:rPr lang="zh-CN" altLang="en-US" sz="2400" b="1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</a:rPr>
              <a:t>在前面</a:t>
            </a:r>
            <a:r>
              <a:rPr lang="zh-CN" altLang="en-US" sz="2400" b="1"/>
              <a:t>开路， 等打了胜仗回来，仍旧把箭收藏（在祖庙里）。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</p:cTn>
                        </p:par>
                        <p:par>
                          <p:cTn id="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withGroup">
                            <p:stCondLst>
                              <p:cond delay="1000"/>
                            </p:stCondLst>
                            <p:childTnLst>
                              <p:par>
                                <p:cTn id="17" presetID="3" presetClass="entr" presetSubtype="10" fill="hold" grpId="1" nodeType="afterEffect"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  <p:cond evt="onBegin" delay="0">
                          <p:tn val="19"/>
                        </p:cond>
                      </p:stCondLst>
                      <p:childTnLst>
                        <p:par>
                          <p:cTn id="2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1"/>
      <p:bldP spid="7" grpId="2"/>
      <p:bldP spid="16" grpId="3"/>
      <p:bldP spid="16" grpId="4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cxnSp>
        <p:nvCxnSpPr>
          <p:cNvPr id="2" name="直接连接符 1"/>
          <p:cNvCxnSpPr/>
          <p:nvPr>
            <p:custDataLst>
              <p:tags r:id="rId4"/>
            </p:custDataLst>
          </p:nvPr>
        </p:nvCxnSpPr>
        <p:spPr>
          <a:xfrm>
            <a:off x="702945" y="1048385"/>
            <a:ext cx="10532057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" name="文本框 2"/>
          <p:cNvSpPr txBox="1"/>
          <p:nvPr>
            <p:custDataLst>
              <p:tags r:id="rId5"/>
            </p:custDataLst>
          </p:nvPr>
        </p:nvSpPr>
        <p:spPr>
          <a:xfrm>
            <a:off x="1370965" y="457835"/>
            <a:ext cx="4902835" cy="52197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汉鼎简行书" panose="02010609000101010101" pitchFamily="49" charset="-122"/>
              </a:rPr>
              <a:t>六、结合注释，翻译课文</a:t>
            </a:r>
          </a:p>
        </p:txBody>
      </p:sp>
      <p:grpSp>
        <p:nvGrpSpPr>
          <p:cNvPr id="4" name="组合 3"/>
          <p:cNvGrpSpPr/>
          <p:nvPr>
            <p:custDataLst>
              <p:tags r:id="rId6"/>
            </p:custDataLst>
          </p:nvPr>
        </p:nvGrpSpPr>
        <p:grpSpPr>
          <a:xfrm>
            <a:off x="440690" y="374650"/>
            <a:ext cx="856826" cy="688334"/>
            <a:chOff x="5333998" y="2666998"/>
            <a:chExt cx="1524003" cy="1524003"/>
          </a:xfrm>
        </p:grpSpPr>
        <p:pic>
          <p:nvPicPr>
            <p:cNvPr id="5" name="图片 4"/>
            <p:cNvPicPr>
              <a:picLocks noChangeAspect="1"/>
            </p:cNvPicPr>
            <p:nvPr>
              <p:custDataLst>
                <p:tags r:id="rId8"/>
              </p:custDataLst>
            </p:nvPr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33998" y="2666998"/>
              <a:ext cx="1524003" cy="1524003"/>
            </a:xfrm>
            <a:prstGeom prst="rect">
              <a:avLst/>
            </a:prstGeom>
          </p:spPr>
        </p:pic>
        <p:sp>
          <p:nvSpPr>
            <p:cNvPr id="6" name="文本框 5"/>
            <p:cNvSpPr txBox="1"/>
            <p:nvPr>
              <p:custDataLst>
                <p:tags r:id="rId9"/>
              </p:custDataLst>
            </p:nvPr>
          </p:nvSpPr>
          <p:spPr>
            <a:xfrm>
              <a:off x="5810250" y="3067050"/>
              <a:ext cx="510074" cy="6790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>
                  <a:solidFill>
                    <a:schemeClr val="bg1"/>
                  </a:solidFill>
                  <a:latin typeface="★日文毛笔" panose="02000609000000000000" pitchFamily="49" charset="-128"/>
                  <a:ea typeface="★日文毛笔" panose="02000609000000000000" pitchFamily="49" charset="-128"/>
                </a:rPr>
                <a:t>陆</a:t>
              </a:r>
            </a:p>
          </p:txBody>
        </p:sp>
      </p:grpSp>
      <p:sp>
        <p:nvSpPr>
          <p:cNvPr id="7" name="文本框 6"/>
          <p:cNvSpPr txBox="1"/>
          <p:nvPr>
            <p:custDataLst>
              <p:tags r:id="rId10"/>
            </p:custDataLst>
          </p:nvPr>
        </p:nvSpPr>
        <p:spPr>
          <a:xfrm>
            <a:off x="1503680" y="1924050"/>
            <a:ext cx="8658225" cy="2861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l" defTabSz="0" fontAlgn="auto">
              <a:lnSpc>
                <a:spcPct val="150000"/>
              </a:lnSpc>
              <a:buClrTx/>
              <a:buSzTx/>
              <a:buFontTx/>
            </a:pPr>
            <a:r>
              <a:rPr lang="zh-CN" altLang="en-US" sz="2400" b="1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  <a:sym typeface="+mn-ea"/>
              </a:rPr>
              <a:t>方</a:t>
            </a:r>
            <a:r>
              <a:rPr lang="zh-CN" altLang="en-US" sz="2400" b="1">
                <a:solidFill>
                  <a:schemeClr val="tx1"/>
                </a:solidFill>
                <a:latin typeface="黑体" panose="02010609060101010101" pitchFamily="1" charset="-122"/>
                <a:ea typeface="黑体" panose="02010609060101010101" pitchFamily="1" charset="-122"/>
                <a:sym typeface="+mn-ea"/>
              </a:rPr>
              <a:t>其</a:t>
            </a:r>
            <a:r>
              <a:rPr lang="zh-CN" altLang="en-US" sz="2400" b="1" u="sng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  <a:sym typeface="+mn-ea"/>
              </a:rPr>
              <a:t>系</a:t>
            </a:r>
            <a:r>
              <a:rPr lang="zh-CN" altLang="en-US" sz="2400" b="1" u="sng">
                <a:solidFill>
                  <a:schemeClr val="tx1"/>
                </a:solidFill>
                <a:latin typeface="黑体" panose="02010609060101010101" pitchFamily="1" charset="-122"/>
                <a:ea typeface="黑体" panose="02010609060101010101" pitchFamily="1" charset="-122"/>
                <a:sym typeface="+mn-ea"/>
              </a:rPr>
              <a:t>燕父子</a:t>
            </a:r>
            <a:r>
              <a:rPr lang="zh-CN" altLang="en-US" sz="2400" b="1" u="sng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  <a:sym typeface="+mn-ea"/>
              </a:rPr>
              <a:t>以组</a:t>
            </a:r>
            <a:r>
              <a:rPr lang="zh-CN" altLang="en-US" sz="2400" b="1">
                <a:solidFill>
                  <a:schemeClr val="tx1"/>
                </a:solidFill>
                <a:latin typeface="黑体" panose="02010609060101010101" pitchFamily="1" charset="-122"/>
                <a:ea typeface="黑体" panose="02010609060101010101" pitchFamily="1" charset="-122"/>
                <a:sym typeface="+mn-ea"/>
              </a:rPr>
              <a:t>，</a:t>
            </a:r>
            <a:r>
              <a:rPr lang="zh-CN" altLang="en-US" sz="2400" b="1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  <a:sym typeface="+mn-ea"/>
              </a:rPr>
              <a:t>函</a:t>
            </a:r>
            <a:r>
              <a:rPr lang="zh-CN" altLang="en-US" sz="2400" b="1">
                <a:solidFill>
                  <a:schemeClr val="tx1"/>
                </a:solidFill>
                <a:latin typeface="黑体" panose="02010609060101010101" pitchFamily="1" charset="-122"/>
                <a:ea typeface="黑体" panose="02010609060101010101" pitchFamily="1" charset="-122"/>
                <a:sym typeface="+mn-ea"/>
              </a:rPr>
              <a:t>梁君臣之首，入于太庙，还矢先王，而</a:t>
            </a:r>
            <a:r>
              <a:rPr lang="zh-CN" altLang="en-US" sz="2400" b="1" u="sng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  <a:sym typeface="+mn-ea"/>
              </a:rPr>
              <a:t>告以成功</a:t>
            </a:r>
            <a:r>
              <a:rPr lang="zh-CN" altLang="en-US" sz="2400" b="1">
                <a:solidFill>
                  <a:schemeClr val="tx1"/>
                </a:solidFill>
                <a:latin typeface="黑体" panose="02010609060101010101" pitchFamily="1" charset="-122"/>
                <a:ea typeface="黑体" panose="02010609060101010101" pitchFamily="1" charset="-122"/>
                <a:sym typeface="+mn-ea"/>
              </a:rPr>
              <a:t>，其意气之盛，可谓壮哉！及仇</a:t>
            </a:r>
            <a:r>
              <a:rPr lang="zh-CN" altLang="en-US" sz="2400" b="1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  <a:sym typeface="+mn-ea"/>
              </a:rPr>
              <a:t>雠</a:t>
            </a:r>
            <a:r>
              <a:rPr lang="zh-CN" altLang="en-US" sz="2400" b="1">
                <a:solidFill>
                  <a:schemeClr val="tx1"/>
                </a:solidFill>
                <a:latin typeface="黑体" panose="02010609060101010101" pitchFamily="1" charset="-122"/>
                <a:ea typeface="黑体" panose="02010609060101010101" pitchFamily="1" charset="-122"/>
                <a:sym typeface="+mn-ea"/>
              </a:rPr>
              <a:t>已灭，天下已定，一夫</a:t>
            </a:r>
            <a:r>
              <a:rPr lang="zh-CN" altLang="en-US" sz="2400" b="1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  <a:sym typeface="+mn-ea"/>
              </a:rPr>
              <a:t>夜</a:t>
            </a:r>
            <a:r>
              <a:rPr lang="zh-CN" altLang="en-US" sz="2400" b="1">
                <a:solidFill>
                  <a:schemeClr val="tx1"/>
                </a:solidFill>
                <a:latin typeface="黑体" panose="02010609060101010101" pitchFamily="1" charset="-122"/>
                <a:ea typeface="黑体" panose="02010609060101010101" pitchFamily="1" charset="-122"/>
                <a:sym typeface="+mn-ea"/>
              </a:rPr>
              <a:t>呼，乱者</a:t>
            </a:r>
            <a:r>
              <a:rPr lang="zh-CN" altLang="en-US" sz="2400" b="1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  <a:sym typeface="+mn-ea"/>
              </a:rPr>
              <a:t>四</a:t>
            </a:r>
            <a:r>
              <a:rPr lang="zh-CN" altLang="en-US" sz="2400" b="1">
                <a:solidFill>
                  <a:schemeClr val="tx1"/>
                </a:solidFill>
                <a:latin typeface="黑体" panose="02010609060101010101" pitchFamily="1" charset="-122"/>
                <a:ea typeface="黑体" panose="02010609060101010101" pitchFamily="1" charset="-122"/>
                <a:sym typeface="+mn-ea"/>
              </a:rPr>
              <a:t>应，仓皇</a:t>
            </a:r>
            <a:r>
              <a:rPr lang="zh-CN" altLang="en-US" sz="2400" b="1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  <a:sym typeface="+mn-ea"/>
              </a:rPr>
              <a:t>东</a:t>
            </a:r>
            <a:r>
              <a:rPr lang="zh-CN" altLang="en-US" sz="2400" b="1">
                <a:solidFill>
                  <a:schemeClr val="tx1"/>
                </a:solidFill>
                <a:latin typeface="黑体" panose="02010609060101010101" pitchFamily="1" charset="-122"/>
                <a:ea typeface="黑体" panose="02010609060101010101" pitchFamily="1" charset="-122"/>
                <a:sym typeface="+mn-ea"/>
              </a:rPr>
              <a:t>出，未及见贼而士卒离散，君臣相顾，不知所归。至于</a:t>
            </a:r>
            <a:r>
              <a:rPr lang="zh-CN" altLang="en-US" sz="2400" b="1" u="sng">
                <a:solidFill>
                  <a:schemeClr val="tx1"/>
                </a:solidFill>
                <a:latin typeface="黑体" panose="02010609060101010101" pitchFamily="1" charset="-122"/>
                <a:ea typeface="黑体" panose="02010609060101010101" pitchFamily="1" charset="-122"/>
                <a:sym typeface="+mn-ea"/>
              </a:rPr>
              <a:t>誓天断发，泣下沾襟</a:t>
            </a:r>
            <a:r>
              <a:rPr lang="zh-CN" altLang="en-US" sz="2400" b="1">
                <a:solidFill>
                  <a:schemeClr val="tx1"/>
                </a:solidFill>
                <a:latin typeface="黑体" panose="02010609060101010101" pitchFamily="1" charset="-122"/>
                <a:ea typeface="黑体" panose="02010609060101010101" pitchFamily="1" charset="-122"/>
                <a:sym typeface="+mn-ea"/>
              </a:rPr>
              <a:t>，何其衰也！岂得之难而失之易欤？</a:t>
            </a:r>
            <a:r>
              <a:rPr lang="zh-CN" altLang="en-US" sz="2400" b="1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  <a:sym typeface="+mn-ea"/>
              </a:rPr>
              <a:t>抑本</a:t>
            </a:r>
            <a:r>
              <a:rPr lang="zh-CN" altLang="en-US" sz="2400" b="1">
                <a:latin typeface="黑体" panose="02010609060101010101" pitchFamily="1" charset="-122"/>
                <a:ea typeface="黑体" panose="02010609060101010101" pitchFamily="1" charset="-122"/>
                <a:sym typeface="+mn-ea"/>
              </a:rPr>
              <a:t>其成败之</a:t>
            </a:r>
            <a:r>
              <a:rPr lang="zh-CN" altLang="en-US" sz="2400" b="1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  <a:sym typeface="+mn-ea"/>
              </a:rPr>
              <a:t>迹</a:t>
            </a:r>
            <a:r>
              <a:rPr lang="zh-CN" altLang="en-US" sz="2400" b="1">
                <a:latin typeface="黑体" panose="02010609060101010101" pitchFamily="1" charset="-122"/>
                <a:ea typeface="黑体" panose="02010609060101010101" pitchFamily="1" charset="-122"/>
                <a:sym typeface="+mn-ea"/>
              </a:rPr>
              <a:t>，而皆自于人欤？</a:t>
            </a:r>
            <a:endParaRPr lang="zh-CN" altLang="en-US" sz="2400" b="1">
              <a:solidFill>
                <a:schemeClr val="tx1"/>
              </a:solidFill>
              <a:latin typeface="黑体" panose="02010609060101010101" pitchFamily="1" charset="-122"/>
              <a:ea typeface="黑体" panose="02010609060101010101" pitchFamily="1" charset="-122"/>
              <a:sym typeface="+mn-ea"/>
            </a:endParaRPr>
          </a:p>
        </p:txBody>
      </p:sp>
      <p:sp>
        <p:nvSpPr>
          <p:cNvPr id="16" name="文本框 15"/>
          <p:cNvSpPr txBox="1"/>
          <p:nvPr>
            <p:custDataLst>
              <p:tags r:id="rId11"/>
            </p:custDataLst>
          </p:nvPr>
        </p:nvSpPr>
        <p:spPr>
          <a:xfrm>
            <a:off x="3964305" y="4893945"/>
            <a:ext cx="6609080" cy="101473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抑：或者，还是。</a:t>
            </a:r>
          </a:p>
          <a:p>
            <a:r>
              <a:rPr lang="zh-CN" altLang="en-US" sz="2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抑：难道。 </a:t>
            </a:r>
            <a:r>
              <a:rPr lang="en-US" altLang="zh-CN" sz="2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“</a:t>
            </a:r>
            <a:r>
              <a:rPr lang="zh-CN" altLang="en-US" sz="2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抑王兴甲</a:t>
            </a:r>
            <a:r>
              <a:rPr lang="zh-CN" altLang="en-US" sz="200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兵，危士臣</a:t>
            </a:r>
            <a:r>
              <a:rPr lang="en-US" altLang="zh-CN" sz="200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en-US" sz="200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r>
              <a:rPr lang="en-US" altLang="zh-CN" sz="200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《</a:t>
            </a:r>
            <a:r>
              <a:rPr lang="zh-CN" altLang="en-US" sz="200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齐桓晋文之事</a:t>
            </a:r>
            <a:r>
              <a:rPr lang="en-US" altLang="zh-CN" sz="200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》</a:t>
            </a:r>
            <a:endParaRPr lang="zh-CN" altLang="en-US" sz="20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2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本：推究</a:t>
            </a:r>
          </a:p>
        </p:txBody>
      </p:sp>
      <p:sp>
        <p:nvSpPr>
          <p:cNvPr id="19" name="文本框 18"/>
          <p:cNvSpPr txBox="1"/>
          <p:nvPr>
            <p:custDataLst>
              <p:tags r:id="rId12"/>
            </p:custDataLst>
          </p:nvPr>
        </p:nvSpPr>
        <p:spPr>
          <a:xfrm>
            <a:off x="85725" y="3229610"/>
            <a:ext cx="156718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>
                <a:latin typeface="楷体" panose="02010609060101010101" charset="-122"/>
                <a:ea typeface="楷体" panose="02010609060101010101" charset="-122"/>
              </a:rPr>
              <a:t>名词作状语</a:t>
            </a:r>
          </a:p>
        </p:txBody>
      </p:sp>
      <p:sp>
        <p:nvSpPr>
          <p:cNvPr id="10" name="文本框 9"/>
          <p:cNvSpPr txBox="1"/>
          <p:nvPr>
            <p:custDataLst>
              <p:tags r:id="rId13"/>
            </p:custDataLst>
          </p:nvPr>
        </p:nvSpPr>
        <p:spPr>
          <a:xfrm>
            <a:off x="2986405" y="1746250"/>
            <a:ext cx="123825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>
                <a:latin typeface="楷体" panose="02010609060101010101" charset="-122"/>
                <a:ea typeface="楷体" panose="02010609060101010101" charset="-122"/>
              </a:rPr>
              <a:t>状语后置</a:t>
            </a:r>
          </a:p>
        </p:txBody>
      </p:sp>
      <p:sp>
        <p:nvSpPr>
          <p:cNvPr id="14" name="文本框 13"/>
          <p:cNvSpPr txBox="1"/>
          <p:nvPr>
            <p:custDataLst>
              <p:tags r:id="rId14"/>
            </p:custDataLst>
          </p:nvPr>
        </p:nvSpPr>
        <p:spPr>
          <a:xfrm>
            <a:off x="4774565" y="1746250"/>
            <a:ext cx="211645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>
                <a:latin typeface="楷体" panose="02010609060101010101" charset="-122"/>
                <a:ea typeface="楷体" panose="02010609060101010101" charset="-122"/>
              </a:rPr>
              <a:t>n</a:t>
            </a:r>
            <a:r>
              <a:rPr lang="zh-CN" altLang="en-US" sz="2000" b="1">
                <a:latin typeface="楷体" panose="02010609060101010101" charset="-122"/>
                <a:ea typeface="楷体" panose="02010609060101010101" charset="-122"/>
              </a:rPr>
              <a:t>作</a:t>
            </a:r>
            <a:r>
              <a:rPr lang="en-US" altLang="zh-CN" sz="2000" b="1">
                <a:latin typeface="楷体" panose="02010609060101010101" charset="-122"/>
                <a:ea typeface="楷体" panose="02010609060101010101" charset="-122"/>
              </a:rPr>
              <a:t>v</a:t>
            </a:r>
            <a:r>
              <a:rPr lang="zh-CN" altLang="en-US" sz="2000" b="1">
                <a:latin typeface="楷体" panose="02010609060101010101" charset="-122"/>
                <a:ea typeface="楷体" panose="02010609060101010101" charset="-122"/>
              </a:rPr>
              <a:t>：用匣子装</a:t>
            </a:r>
          </a:p>
        </p:txBody>
      </p:sp>
      <p:sp>
        <p:nvSpPr>
          <p:cNvPr id="8" name="文本框 7"/>
          <p:cNvSpPr txBox="1"/>
          <p:nvPr>
            <p:custDataLst>
              <p:tags r:id="rId15"/>
            </p:custDataLst>
          </p:nvPr>
        </p:nvSpPr>
        <p:spPr>
          <a:xfrm>
            <a:off x="85090" y="2663825"/>
            <a:ext cx="156718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>
                <a:latin typeface="楷体" panose="02010609060101010101" charset="-122"/>
                <a:ea typeface="楷体" panose="02010609060101010101" charset="-122"/>
              </a:rPr>
              <a:t>状后，省略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withGroup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4" fill="hold" grpId="1" nodeType="afterEffect"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7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9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4" presetClass="entr" presetSubtype="16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 nodeType="clickPar">
                      <p:stCondLst>
                        <p:cond delay="indefinite"/>
                      </p:stCondLst>
                      <p:childTnLst>
                        <p:par>
                          <p:cTn id="4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4" fill="hold" grpId="1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1"/>
      <p:bldP spid="7" grpId="2"/>
      <p:bldP spid="16" grpId="3"/>
      <p:bldP spid="16" grpId="4"/>
      <p:bldP spid="19" grpId="5"/>
      <p:bldP spid="19" grpId="6"/>
      <p:bldP spid="10" grpId="7"/>
      <p:bldP spid="10" grpId="8"/>
      <p:bldP spid="14" grpId="9"/>
      <p:bldP spid="14" grpId="10"/>
      <p:bldP spid="8" grpId="11"/>
      <p:bldP spid="8" grpId="12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cxnSp>
        <p:nvCxnSpPr>
          <p:cNvPr id="2" name="直接连接符 1"/>
          <p:cNvCxnSpPr/>
          <p:nvPr>
            <p:custDataLst>
              <p:tags r:id="rId4"/>
            </p:custDataLst>
          </p:nvPr>
        </p:nvCxnSpPr>
        <p:spPr>
          <a:xfrm>
            <a:off x="702945" y="1048385"/>
            <a:ext cx="10532057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" name="文本框 2"/>
          <p:cNvSpPr txBox="1"/>
          <p:nvPr>
            <p:custDataLst>
              <p:tags r:id="rId5"/>
            </p:custDataLst>
          </p:nvPr>
        </p:nvSpPr>
        <p:spPr>
          <a:xfrm>
            <a:off x="1370965" y="457835"/>
            <a:ext cx="4902835" cy="52197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汉鼎简行书" panose="02010609000101010101" pitchFamily="49" charset="-122"/>
              </a:rPr>
              <a:t>六、结合注释，翻译课文</a:t>
            </a:r>
          </a:p>
        </p:txBody>
      </p:sp>
      <p:grpSp>
        <p:nvGrpSpPr>
          <p:cNvPr id="4" name="组合 3"/>
          <p:cNvGrpSpPr/>
          <p:nvPr>
            <p:custDataLst>
              <p:tags r:id="rId6"/>
            </p:custDataLst>
          </p:nvPr>
        </p:nvGrpSpPr>
        <p:grpSpPr>
          <a:xfrm>
            <a:off x="440690" y="374650"/>
            <a:ext cx="856826" cy="688334"/>
            <a:chOff x="5333998" y="2666998"/>
            <a:chExt cx="1524003" cy="1524003"/>
          </a:xfrm>
        </p:grpSpPr>
        <p:pic>
          <p:nvPicPr>
            <p:cNvPr id="5" name="图片 4"/>
            <p:cNvPicPr>
              <a:picLocks noChangeAspect="1"/>
            </p:cNvPicPr>
            <p:nvPr>
              <p:custDataLst>
                <p:tags r:id="rId8"/>
              </p:custDataLst>
            </p:nvPr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33998" y="2666998"/>
              <a:ext cx="1524003" cy="1524003"/>
            </a:xfrm>
            <a:prstGeom prst="rect">
              <a:avLst/>
            </a:prstGeom>
          </p:spPr>
        </p:pic>
        <p:sp>
          <p:nvSpPr>
            <p:cNvPr id="6" name="文本框 5"/>
            <p:cNvSpPr txBox="1"/>
            <p:nvPr>
              <p:custDataLst>
                <p:tags r:id="rId9"/>
              </p:custDataLst>
            </p:nvPr>
          </p:nvSpPr>
          <p:spPr>
            <a:xfrm>
              <a:off x="5810250" y="3067050"/>
              <a:ext cx="510074" cy="6790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>
                  <a:solidFill>
                    <a:schemeClr val="bg1"/>
                  </a:solidFill>
                  <a:latin typeface="★日文毛笔" panose="02000609000000000000" pitchFamily="49" charset="-128"/>
                  <a:ea typeface="★日文毛笔" panose="02000609000000000000" pitchFamily="49" charset="-128"/>
                </a:rPr>
                <a:t>陆</a:t>
              </a:r>
            </a:p>
          </p:txBody>
        </p:sp>
      </p:grpSp>
      <p:sp>
        <p:nvSpPr>
          <p:cNvPr id="7" name="文本框 6"/>
          <p:cNvSpPr txBox="1"/>
          <p:nvPr>
            <p:custDataLst>
              <p:tags r:id="rId10"/>
            </p:custDataLst>
          </p:nvPr>
        </p:nvSpPr>
        <p:spPr>
          <a:xfrm>
            <a:off x="609600" y="1143000"/>
            <a:ext cx="10962005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l" defTabSz="0" fontAlgn="auto">
              <a:lnSpc>
                <a:spcPct val="150000"/>
              </a:lnSpc>
              <a:buClrTx/>
              <a:buSzTx/>
              <a:buFontTx/>
            </a:pPr>
            <a:r>
              <a:rPr lang="en-US" altLang="zh-CN" sz="2400" b="1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  <a:sym typeface="+mn-ea"/>
              </a:rPr>
              <a:t> </a:t>
            </a:r>
            <a:r>
              <a:rPr lang="zh-CN" altLang="en-US" sz="2400" b="1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  <a:sym typeface="+mn-ea"/>
              </a:rPr>
              <a:t>方</a:t>
            </a:r>
            <a:r>
              <a:rPr lang="zh-CN" altLang="en-US" sz="2400" b="1">
                <a:solidFill>
                  <a:schemeClr val="tx1"/>
                </a:solidFill>
                <a:latin typeface="黑体" panose="02010609060101010101" pitchFamily="1" charset="-122"/>
                <a:ea typeface="黑体" panose="02010609060101010101" pitchFamily="1" charset="-122"/>
                <a:sym typeface="+mn-ea"/>
              </a:rPr>
              <a:t>其</a:t>
            </a:r>
            <a:r>
              <a:rPr lang="zh-CN" altLang="en-US" sz="2400" b="1" u="sng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  <a:sym typeface="+mn-ea"/>
              </a:rPr>
              <a:t>系</a:t>
            </a:r>
            <a:r>
              <a:rPr lang="zh-CN" altLang="en-US" sz="2400" b="1" u="sng">
                <a:solidFill>
                  <a:schemeClr val="tx1"/>
                </a:solidFill>
                <a:latin typeface="黑体" panose="02010609060101010101" pitchFamily="1" charset="-122"/>
                <a:ea typeface="黑体" panose="02010609060101010101" pitchFamily="1" charset="-122"/>
                <a:sym typeface="+mn-ea"/>
              </a:rPr>
              <a:t>燕父子</a:t>
            </a:r>
            <a:r>
              <a:rPr lang="zh-CN" altLang="en-US" sz="2400" b="1" u="sng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  <a:sym typeface="+mn-ea"/>
              </a:rPr>
              <a:t>以组</a:t>
            </a:r>
            <a:r>
              <a:rPr lang="zh-CN" altLang="en-US" sz="2400" b="1">
                <a:solidFill>
                  <a:schemeClr val="tx1"/>
                </a:solidFill>
                <a:latin typeface="黑体" panose="02010609060101010101" pitchFamily="1" charset="-122"/>
                <a:ea typeface="黑体" panose="02010609060101010101" pitchFamily="1" charset="-122"/>
                <a:sym typeface="+mn-ea"/>
              </a:rPr>
              <a:t>，</a:t>
            </a:r>
            <a:r>
              <a:rPr lang="zh-CN" altLang="en-US" sz="2400" b="1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  <a:sym typeface="+mn-ea"/>
              </a:rPr>
              <a:t>函</a:t>
            </a:r>
            <a:r>
              <a:rPr lang="zh-CN" altLang="en-US" sz="2400" b="1">
                <a:solidFill>
                  <a:schemeClr val="tx1"/>
                </a:solidFill>
                <a:latin typeface="黑体" panose="02010609060101010101" pitchFamily="1" charset="-122"/>
                <a:ea typeface="黑体" panose="02010609060101010101" pitchFamily="1" charset="-122"/>
                <a:sym typeface="+mn-ea"/>
              </a:rPr>
              <a:t>梁君臣之首，入于太庙，还矢先王，而</a:t>
            </a:r>
            <a:r>
              <a:rPr lang="zh-CN" altLang="en-US" sz="2400" b="1" u="sng">
                <a:solidFill>
                  <a:schemeClr val="tx1"/>
                </a:solidFill>
                <a:latin typeface="黑体" panose="02010609060101010101" pitchFamily="1" charset="-122"/>
                <a:ea typeface="黑体" panose="02010609060101010101" pitchFamily="1" charset="-122"/>
                <a:sym typeface="+mn-ea"/>
              </a:rPr>
              <a:t>告以成功</a:t>
            </a:r>
            <a:r>
              <a:rPr lang="zh-CN" altLang="en-US" sz="2400" b="1">
                <a:solidFill>
                  <a:schemeClr val="tx1"/>
                </a:solidFill>
                <a:latin typeface="黑体" panose="02010609060101010101" pitchFamily="1" charset="-122"/>
                <a:ea typeface="黑体" panose="02010609060101010101" pitchFamily="1" charset="-122"/>
                <a:sym typeface="+mn-ea"/>
              </a:rPr>
              <a:t>，其意气之盛，可谓壮哉！   及仇</a:t>
            </a:r>
            <a:r>
              <a:rPr lang="zh-CN" altLang="en-US" sz="2400" b="1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  <a:sym typeface="+mn-ea"/>
              </a:rPr>
              <a:t>雠</a:t>
            </a:r>
            <a:r>
              <a:rPr lang="zh-CN" altLang="en-US" sz="2400" b="1">
                <a:solidFill>
                  <a:schemeClr val="tx1"/>
                </a:solidFill>
                <a:latin typeface="黑体" panose="02010609060101010101" pitchFamily="1" charset="-122"/>
                <a:ea typeface="黑体" panose="02010609060101010101" pitchFamily="1" charset="-122"/>
                <a:sym typeface="+mn-ea"/>
              </a:rPr>
              <a:t>已灭，天下已定，一夫</a:t>
            </a:r>
            <a:r>
              <a:rPr lang="zh-CN" altLang="en-US" sz="2400" b="1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  <a:sym typeface="+mn-ea"/>
              </a:rPr>
              <a:t>夜</a:t>
            </a:r>
            <a:r>
              <a:rPr lang="zh-CN" altLang="en-US" sz="2400" b="1">
                <a:solidFill>
                  <a:schemeClr val="tx1"/>
                </a:solidFill>
                <a:latin typeface="黑体" panose="02010609060101010101" pitchFamily="1" charset="-122"/>
                <a:ea typeface="黑体" panose="02010609060101010101" pitchFamily="1" charset="-122"/>
                <a:sym typeface="+mn-ea"/>
              </a:rPr>
              <a:t>呼，乱者</a:t>
            </a:r>
            <a:r>
              <a:rPr lang="zh-CN" altLang="en-US" sz="2400" b="1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  <a:sym typeface="+mn-ea"/>
              </a:rPr>
              <a:t>四</a:t>
            </a:r>
            <a:r>
              <a:rPr lang="zh-CN" altLang="en-US" sz="2400" b="1">
                <a:solidFill>
                  <a:schemeClr val="tx1"/>
                </a:solidFill>
                <a:latin typeface="黑体" panose="02010609060101010101" pitchFamily="1" charset="-122"/>
                <a:ea typeface="黑体" panose="02010609060101010101" pitchFamily="1" charset="-122"/>
                <a:sym typeface="+mn-ea"/>
              </a:rPr>
              <a:t>应，</a:t>
            </a:r>
            <a:r>
              <a:rPr lang="zh-CN" altLang="en-US" sz="2400" b="1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黑体" panose="02010609060101010101" pitchFamily="1" charset="-122"/>
                <a:ea typeface="黑体" panose="02010609060101010101" pitchFamily="1" charset="-122"/>
                <a:sym typeface="+mn-ea"/>
              </a:rPr>
              <a:t>仓皇</a:t>
            </a:r>
            <a:r>
              <a:rPr lang="zh-CN" altLang="en-US" sz="2400" b="1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  <a:sym typeface="+mn-ea"/>
              </a:rPr>
              <a:t>东</a:t>
            </a:r>
            <a:r>
              <a:rPr lang="zh-CN" altLang="en-US" sz="2400" b="1">
                <a:solidFill>
                  <a:schemeClr val="tx1"/>
                </a:solidFill>
                <a:latin typeface="黑体" panose="02010609060101010101" pitchFamily="1" charset="-122"/>
                <a:ea typeface="黑体" panose="02010609060101010101" pitchFamily="1" charset="-122"/>
                <a:sym typeface="+mn-ea"/>
              </a:rPr>
              <a:t>出，未及见贼而士卒离散，君臣相顾，不知所归，至于</a:t>
            </a:r>
            <a:r>
              <a:rPr lang="zh-CN" altLang="en-US" sz="2400" b="1" u="sng">
                <a:solidFill>
                  <a:schemeClr val="tx1"/>
                </a:solidFill>
                <a:latin typeface="黑体" panose="02010609060101010101" pitchFamily="1" charset="-122"/>
                <a:ea typeface="黑体" panose="02010609060101010101" pitchFamily="1" charset="-122"/>
                <a:sym typeface="+mn-ea"/>
              </a:rPr>
              <a:t>誓天断发，泣下沾襟</a:t>
            </a:r>
            <a:r>
              <a:rPr lang="zh-CN" altLang="en-US" sz="2400" b="1">
                <a:solidFill>
                  <a:schemeClr val="tx1"/>
                </a:solidFill>
                <a:latin typeface="黑体" panose="02010609060101010101" pitchFamily="1" charset="-122"/>
                <a:ea typeface="黑体" panose="02010609060101010101" pitchFamily="1" charset="-122"/>
                <a:sym typeface="+mn-ea"/>
              </a:rPr>
              <a:t>，何其衰也！  岂得之难而失之易欤？</a:t>
            </a:r>
            <a:r>
              <a:rPr lang="zh-CN" altLang="en-US" sz="2400" b="1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  <a:sym typeface="+mn-ea"/>
              </a:rPr>
              <a:t>抑本</a:t>
            </a:r>
            <a:r>
              <a:rPr lang="zh-CN" altLang="en-US" sz="2400" b="1">
                <a:latin typeface="黑体" panose="02010609060101010101" pitchFamily="1" charset="-122"/>
                <a:ea typeface="黑体" panose="02010609060101010101" pitchFamily="1" charset="-122"/>
                <a:sym typeface="+mn-ea"/>
              </a:rPr>
              <a:t>其成败之</a:t>
            </a:r>
            <a:r>
              <a:rPr lang="zh-CN" altLang="en-US" sz="2400" b="1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  <a:sym typeface="+mn-ea"/>
              </a:rPr>
              <a:t>迹</a:t>
            </a:r>
            <a:r>
              <a:rPr lang="zh-CN" altLang="en-US" sz="2400" b="1">
                <a:latin typeface="黑体" panose="02010609060101010101" pitchFamily="1" charset="-122"/>
                <a:ea typeface="黑体" panose="02010609060101010101" pitchFamily="1" charset="-122"/>
                <a:sym typeface="+mn-ea"/>
              </a:rPr>
              <a:t>，而皆自于人欤？</a:t>
            </a:r>
            <a:endParaRPr lang="zh-CN" altLang="en-US" sz="2400" b="1">
              <a:solidFill>
                <a:schemeClr val="tx1"/>
              </a:solidFill>
              <a:latin typeface="黑体" panose="02010609060101010101" pitchFamily="1" charset="-122"/>
              <a:ea typeface="黑体" panose="02010609060101010101" pitchFamily="1" charset="-122"/>
              <a:sym typeface="+mn-ea"/>
            </a:endParaRPr>
          </a:p>
        </p:txBody>
      </p:sp>
      <p:sp>
        <p:nvSpPr>
          <p:cNvPr id="16" name="文本框 15"/>
          <p:cNvSpPr txBox="1"/>
          <p:nvPr>
            <p:custDataLst>
              <p:tags r:id="rId11"/>
            </p:custDataLst>
          </p:nvPr>
        </p:nvSpPr>
        <p:spPr>
          <a:xfrm>
            <a:off x="708660" y="3628390"/>
            <a:ext cx="10695305" cy="304609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400" b="1"/>
              <a:t>译文:</a:t>
            </a:r>
            <a:r>
              <a:rPr lang="zh-CN" altLang="en-US" sz="2400" b="1">
                <a:solidFill>
                  <a:srgbClr val="FF0000"/>
                </a:solidFill>
              </a:rPr>
              <a:t>当</a:t>
            </a:r>
            <a:r>
              <a:rPr lang="zh-CN" altLang="en-US" sz="2400" b="1"/>
              <a:t>庄宗</a:t>
            </a:r>
            <a:r>
              <a:rPr lang="zh-CN" altLang="en-US" sz="2400" b="1" u="sng">
                <a:solidFill>
                  <a:srgbClr val="FF0000"/>
                </a:solidFill>
              </a:rPr>
              <a:t>用绳子捆着</a:t>
            </a:r>
            <a:r>
              <a:rPr lang="zh-CN" altLang="en-US" sz="2400" b="1" u="sng"/>
              <a:t>燕王父</a:t>
            </a:r>
            <a:r>
              <a:rPr lang="zh-CN" altLang="en-US" sz="2400" b="1"/>
              <a:t>子，</a:t>
            </a:r>
            <a:r>
              <a:rPr lang="zh-CN" altLang="en-US" sz="2400" b="1">
                <a:solidFill>
                  <a:srgbClr val="FF0000"/>
                </a:solidFill>
              </a:rPr>
              <a:t>用木匣装着</a:t>
            </a:r>
            <a:r>
              <a:rPr lang="zh-CN" altLang="en-US" sz="2400" b="1"/>
              <a:t>后梁皇帝、大臣的头颅，进宗庙，把箭交还先王，</a:t>
            </a:r>
            <a:r>
              <a:rPr lang="zh-CN" altLang="en-US" sz="2400" b="1" u="sng"/>
              <a:t>把报仇成功的消息</a:t>
            </a:r>
            <a:r>
              <a:rPr lang="zh-CN" altLang="en-US" sz="2400" b="1" u="sng">
                <a:sym typeface="+mn-ea"/>
              </a:rPr>
              <a:t>禀告先王</a:t>
            </a:r>
            <a:r>
              <a:rPr lang="zh-CN" altLang="en-US" sz="2400" b="1"/>
              <a:t>的时候，他意气之盛，可以说是豪壮啊!         等</a:t>
            </a:r>
            <a:r>
              <a:rPr lang="zh-CN" altLang="en-US" sz="2400" b="1">
                <a:solidFill>
                  <a:srgbClr val="FF0000"/>
                </a:solidFill>
              </a:rPr>
              <a:t>仇敌</a:t>
            </a:r>
            <a:r>
              <a:rPr lang="zh-CN" altLang="en-US" sz="2400" b="1"/>
              <a:t>已灭，天下平定，一个人</a:t>
            </a:r>
            <a:r>
              <a:rPr lang="zh-CN" altLang="en-US" sz="2400" b="1">
                <a:solidFill>
                  <a:srgbClr val="FF0000"/>
                </a:solidFill>
              </a:rPr>
              <a:t>夜里</a:t>
            </a:r>
            <a:r>
              <a:rPr lang="zh-CN" altLang="en-US" sz="2400" b="1"/>
              <a:t>呼喊，叛乱的人</a:t>
            </a:r>
            <a:r>
              <a:rPr lang="zh-CN" altLang="en-US" sz="2400" b="1">
                <a:solidFill>
                  <a:srgbClr val="FF0000"/>
                </a:solidFill>
              </a:rPr>
              <a:t>四方</a:t>
            </a:r>
            <a:r>
              <a:rPr lang="zh-CN" altLang="en-US" sz="2400" b="1"/>
              <a:t>响应，庄宗</a:t>
            </a:r>
            <a:r>
              <a:rPr lang="zh-CN" altLang="en-US" sz="2400" b="1">
                <a:solidFill>
                  <a:srgbClr val="0070C0"/>
                </a:solidFill>
              </a:rPr>
              <a:t>慌张</a:t>
            </a:r>
            <a:r>
              <a:rPr lang="zh-CN" altLang="en-US" sz="2400" b="1">
                <a:solidFill>
                  <a:srgbClr val="FF0000"/>
                </a:solidFill>
              </a:rPr>
              <a:t>向东</a:t>
            </a:r>
            <a:r>
              <a:rPr lang="zh-CN" altLang="en-US" sz="2400" b="1"/>
              <a:t>逃跑，还没等见到敌人，官兵们就离散了，只剩下君臣互相瞧着，不知投奔哪里是好，以至于</a:t>
            </a:r>
            <a:r>
              <a:rPr lang="zh-CN" altLang="en-US" sz="2400" b="1" u="sng">
                <a:solidFill>
                  <a:srgbClr val="FF0000"/>
                </a:solidFill>
              </a:rPr>
              <a:t>截断头发，对天发誓，眼泪流下来沾湿了衣裳</a:t>
            </a:r>
            <a:r>
              <a:rPr lang="zh-CN" altLang="en-US" sz="2400" b="1"/>
              <a:t>，这又是多么衰败啊!        难道真是得天下难而失天下易吗!</a:t>
            </a:r>
            <a:r>
              <a:rPr lang="zh-CN" altLang="en-US" sz="2400" b="1">
                <a:solidFill>
                  <a:srgbClr val="FF0000"/>
                </a:solidFill>
              </a:rPr>
              <a:t>还是推究</a:t>
            </a:r>
            <a:r>
              <a:rPr lang="zh-CN" altLang="en-US" sz="2400" b="1"/>
              <a:t>他成功或失败的</a:t>
            </a:r>
            <a:r>
              <a:rPr lang="zh-CN" altLang="en-US" sz="2400" b="1">
                <a:solidFill>
                  <a:srgbClr val="FF0000"/>
                </a:solidFill>
              </a:rPr>
              <a:t>原因</a:t>
            </a:r>
            <a:r>
              <a:rPr lang="zh-CN" altLang="en-US" sz="2400" b="1"/>
              <a:t>，都出自人的原因吗?</a:t>
            </a:r>
          </a:p>
          <a:p>
            <a:endParaRPr lang="zh-CN" altLang="en-US" sz="2400" b="1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withGroup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4" fill="hold" grpId="1" nodeType="afterEffect"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4" presetClass="entr" presetSubtype="16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1"/>
      <p:bldP spid="7" grpId="2"/>
      <p:bldP spid="16" grpId="3"/>
      <p:bldP spid="16" grpId="4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cxnSp>
        <p:nvCxnSpPr>
          <p:cNvPr id="2" name="直接连接符 1"/>
          <p:cNvCxnSpPr/>
          <p:nvPr>
            <p:custDataLst>
              <p:tags r:id="rId4"/>
            </p:custDataLst>
          </p:nvPr>
        </p:nvCxnSpPr>
        <p:spPr>
          <a:xfrm>
            <a:off x="702945" y="1048385"/>
            <a:ext cx="10532057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" name="文本框 2"/>
          <p:cNvSpPr txBox="1"/>
          <p:nvPr>
            <p:custDataLst>
              <p:tags r:id="rId5"/>
            </p:custDataLst>
          </p:nvPr>
        </p:nvSpPr>
        <p:spPr>
          <a:xfrm>
            <a:off x="1370965" y="457835"/>
            <a:ext cx="4902835" cy="52197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汉鼎简行书" panose="02010609000101010101" pitchFamily="49" charset="-122"/>
              </a:rPr>
              <a:t>六、结合注释，翻译课文</a:t>
            </a:r>
          </a:p>
        </p:txBody>
      </p:sp>
      <p:grpSp>
        <p:nvGrpSpPr>
          <p:cNvPr id="4" name="组合 3"/>
          <p:cNvGrpSpPr/>
          <p:nvPr>
            <p:custDataLst>
              <p:tags r:id="rId6"/>
            </p:custDataLst>
          </p:nvPr>
        </p:nvGrpSpPr>
        <p:grpSpPr>
          <a:xfrm>
            <a:off x="440690" y="374650"/>
            <a:ext cx="856826" cy="688334"/>
            <a:chOff x="5333998" y="2666998"/>
            <a:chExt cx="1524003" cy="1524003"/>
          </a:xfrm>
        </p:grpSpPr>
        <p:pic>
          <p:nvPicPr>
            <p:cNvPr id="5" name="图片 4"/>
            <p:cNvPicPr>
              <a:picLocks noChangeAspect="1"/>
            </p:cNvPicPr>
            <p:nvPr>
              <p:custDataLst>
                <p:tags r:id="rId8"/>
              </p:custDataLst>
            </p:nvPr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33998" y="2666998"/>
              <a:ext cx="1524003" cy="1524003"/>
            </a:xfrm>
            <a:prstGeom prst="rect">
              <a:avLst/>
            </a:prstGeom>
          </p:spPr>
        </p:pic>
        <p:sp>
          <p:nvSpPr>
            <p:cNvPr id="6" name="文本框 5"/>
            <p:cNvSpPr txBox="1"/>
            <p:nvPr>
              <p:custDataLst>
                <p:tags r:id="rId9"/>
              </p:custDataLst>
            </p:nvPr>
          </p:nvSpPr>
          <p:spPr>
            <a:xfrm>
              <a:off x="5810250" y="3067050"/>
              <a:ext cx="510074" cy="6790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>
                  <a:solidFill>
                    <a:schemeClr val="bg1"/>
                  </a:solidFill>
                  <a:latin typeface="★日文毛笔" panose="02000609000000000000" pitchFamily="49" charset="-128"/>
                  <a:ea typeface="★日文毛笔" panose="02000609000000000000" pitchFamily="49" charset="-128"/>
                </a:rPr>
                <a:t>陆</a:t>
              </a:r>
            </a:p>
          </p:txBody>
        </p:sp>
      </p:grpSp>
      <p:sp>
        <p:nvSpPr>
          <p:cNvPr id="7" name="文本框 6"/>
          <p:cNvSpPr txBox="1"/>
          <p:nvPr>
            <p:custDataLst>
              <p:tags r:id="rId10"/>
            </p:custDataLst>
          </p:nvPr>
        </p:nvSpPr>
        <p:spPr>
          <a:xfrm>
            <a:off x="1503680" y="1924050"/>
            <a:ext cx="8658225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457200" algn="l" defTabSz="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</a:pPr>
            <a:r>
              <a:rPr lang="en-US" altLang="zh-CN" sz="2400" b="1">
                <a:solidFill>
                  <a:schemeClr val="tx1"/>
                </a:solidFill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  <a:sym typeface="+mn-ea"/>
              </a:rPr>
              <a:t>《</a:t>
            </a:r>
            <a:r>
              <a:rPr lang="zh-CN" altLang="en-US" sz="2400" b="1">
                <a:solidFill>
                  <a:schemeClr val="tx1"/>
                </a:solidFill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  <a:sym typeface="+mn-ea"/>
              </a:rPr>
              <a:t>书</a:t>
            </a:r>
            <a:r>
              <a:rPr lang="en-US" altLang="zh-CN" sz="2400" b="1">
                <a:solidFill>
                  <a:schemeClr val="tx1"/>
                </a:solidFill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  <a:sym typeface="+mn-ea"/>
              </a:rPr>
              <a:t>》</a:t>
            </a:r>
            <a:r>
              <a:rPr lang="zh-CN" altLang="en-US" sz="2400" b="1">
                <a:solidFill>
                  <a:schemeClr val="tx1"/>
                </a:solidFill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  <a:sym typeface="+mn-ea"/>
              </a:rPr>
              <a:t>曰：“满招损，谦得益。”忧劳可以</a:t>
            </a:r>
            <a:r>
              <a:rPr lang="zh-CN" altLang="en-US" sz="2400" b="1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  <a:sym typeface="+mn-ea"/>
              </a:rPr>
              <a:t>兴</a:t>
            </a:r>
            <a:r>
              <a:rPr lang="zh-CN" altLang="en-US" sz="2400" b="1">
                <a:solidFill>
                  <a:schemeClr val="tx1"/>
                </a:solidFill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  <a:sym typeface="+mn-ea"/>
              </a:rPr>
              <a:t>国，逸豫可以</a:t>
            </a:r>
            <a:r>
              <a:rPr lang="zh-CN" altLang="en-US" sz="2400" b="1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  <a:sym typeface="+mn-ea"/>
              </a:rPr>
              <a:t>亡</a:t>
            </a:r>
            <a:r>
              <a:rPr lang="zh-CN" altLang="en-US" sz="2400" b="1">
                <a:solidFill>
                  <a:schemeClr val="tx1"/>
                </a:solidFill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  <a:sym typeface="+mn-ea"/>
              </a:rPr>
              <a:t>身，自然之理</a:t>
            </a:r>
            <a:r>
              <a:rPr lang="zh-CN" altLang="en-US" sz="2400" b="1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  <a:sym typeface="+mn-ea"/>
              </a:rPr>
              <a:t>也</a:t>
            </a:r>
            <a:r>
              <a:rPr lang="zh-CN" altLang="en-US" sz="2400" b="1" smtClean="0">
                <a:solidFill>
                  <a:schemeClr val="tx1"/>
                </a:solidFill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  <a:sym typeface="+mn-ea"/>
              </a:rPr>
              <a:t>。</a:t>
            </a:r>
            <a:r>
              <a:rPr lang="en-US" altLang="zh-CN" sz="2400" b="1" smtClean="0">
                <a:solidFill>
                  <a:schemeClr val="tx1"/>
                </a:solidFill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  <a:sym typeface="+mn-ea"/>
              </a:rPr>
              <a:t>//   </a:t>
            </a:r>
            <a:r>
              <a:rPr lang="zh-CN" altLang="en-US" sz="2400" b="1" smtClean="0">
                <a:solidFill>
                  <a:schemeClr val="tx1"/>
                </a:solidFill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  <a:sym typeface="+mn-ea"/>
              </a:rPr>
              <a:t>故</a:t>
            </a:r>
            <a:r>
              <a:rPr lang="zh-CN" altLang="en-US" sz="2400" b="1">
                <a:solidFill>
                  <a:schemeClr val="tx1"/>
                </a:solidFill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  <a:sym typeface="+mn-ea"/>
              </a:rPr>
              <a:t>方其盛也，</a:t>
            </a:r>
            <a:r>
              <a:rPr lang="zh-CN" altLang="en-US" sz="2400" b="1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  <a:sym typeface="+mn-ea"/>
              </a:rPr>
              <a:t>举</a:t>
            </a:r>
            <a:r>
              <a:rPr lang="zh-CN" altLang="en-US" sz="2400" b="1">
                <a:solidFill>
                  <a:schemeClr val="tx1"/>
                </a:solidFill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  <a:sym typeface="+mn-ea"/>
              </a:rPr>
              <a:t>天下之豪杰，</a:t>
            </a:r>
            <a:r>
              <a:rPr lang="zh-CN" altLang="en-US" sz="2400" b="1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  <a:sym typeface="+mn-ea"/>
              </a:rPr>
              <a:t>莫</a:t>
            </a:r>
            <a:r>
              <a:rPr lang="zh-CN" altLang="en-US" sz="2400" b="1">
                <a:solidFill>
                  <a:schemeClr val="tx1"/>
                </a:solidFill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  <a:sym typeface="+mn-ea"/>
              </a:rPr>
              <a:t>能与之争；及其衰也，数十伶人困之，而身死国灭，</a:t>
            </a:r>
            <a:r>
              <a:rPr lang="zh-CN" altLang="en-US" sz="2400" b="1" u="sng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  <a:sym typeface="+mn-ea"/>
              </a:rPr>
              <a:t>为</a:t>
            </a:r>
            <a:r>
              <a:rPr lang="zh-CN" altLang="en-US" sz="2400" b="1" u="sng">
                <a:solidFill>
                  <a:schemeClr val="tx1"/>
                </a:solidFill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  <a:sym typeface="+mn-ea"/>
              </a:rPr>
              <a:t>天下笑</a:t>
            </a:r>
            <a:r>
              <a:rPr lang="zh-CN" altLang="en-US" sz="2400" b="1">
                <a:solidFill>
                  <a:schemeClr val="tx1"/>
                </a:solidFill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  <a:sym typeface="+mn-ea"/>
              </a:rPr>
              <a:t>。夫</a:t>
            </a:r>
            <a:r>
              <a:rPr lang="zh-CN" altLang="en-US" sz="2400" b="1" u="sng">
                <a:solidFill>
                  <a:schemeClr val="tx1"/>
                </a:solidFill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  <a:sym typeface="+mn-ea"/>
              </a:rPr>
              <a:t>祸患常积</a:t>
            </a:r>
            <a:r>
              <a:rPr lang="zh-CN" altLang="en-US" sz="2400" b="1" u="sng">
                <a:solidFill>
                  <a:schemeClr val="accent1"/>
                </a:solidFill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  <a:sym typeface="+mn-ea"/>
              </a:rPr>
              <a:t>于</a:t>
            </a:r>
            <a:r>
              <a:rPr lang="zh-CN" altLang="en-US" sz="2400" b="1" u="sng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  <a:sym typeface="+mn-ea"/>
              </a:rPr>
              <a:t>忽微</a:t>
            </a:r>
            <a:r>
              <a:rPr lang="zh-CN" altLang="en-US" sz="2400" b="1" u="sng">
                <a:solidFill>
                  <a:schemeClr val="tx1"/>
                </a:solidFill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  <a:sym typeface="+mn-ea"/>
              </a:rPr>
              <a:t>，而智勇多困</a:t>
            </a:r>
            <a:r>
              <a:rPr lang="zh-CN" altLang="en-US" sz="2400" b="1" u="sng">
                <a:solidFill>
                  <a:schemeClr val="accent1"/>
                </a:solidFill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  <a:sym typeface="+mn-ea"/>
              </a:rPr>
              <a:t>于</a:t>
            </a:r>
            <a:r>
              <a:rPr lang="zh-CN" altLang="en-US" sz="2400" b="1" u="sng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  <a:sym typeface="+mn-ea"/>
              </a:rPr>
              <a:t>所溺</a:t>
            </a:r>
            <a:r>
              <a:rPr lang="zh-CN" altLang="en-US" sz="2400" b="1">
                <a:solidFill>
                  <a:schemeClr val="tx1"/>
                </a:solidFill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  <a:sym typeface="+mn-ea"/>
              </a:rPr>
              <a:t>，岂独伶人也哉！ </a:t>
            </a:r>
            <a:endParaRPr lang="zh-CN" altLang="en-US" sz="2400" b="1">
              <a:solidFill>
                <a:schemeClr val="tx1"/>
              </a:solidFill>
              <a:latin typeface="黑体" panose="02010609060101010101" pitchFamily="1" charset="-122"/>
              <a:ea typeface="黑体" panose="02010609060101010101" pitchFamily="1" charset="-122"/>
              <a:cs typeface="黑体" panose="02010609060101010101" pitchFamily="1" charset="-122"/>
            </a:endParaRPr>
          </a:p>
          <a:p>
            <a:pPr marL="0" marR="0" indent="457200" algn="l" defTabSz="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</a:pPr>
            <a:endParaRPr lang="zh-CN" altLang="en-US" sz="2400" b="1">
              <a:solidFill>
                <a:schemeClr val="tx1"/>
              </a:solidFill>
              <a:latin typeface="黑体" panose="02010609060101010101" pitchFamily="1" charset="-122"/>
              <a:ea typeface="黑体" panose="02010609060101010101" pitchFamily="1" charset="-122"/>
              <a:cs typeface="黑体" panose="02010609060101010101" pitchFamily="1" charset="-122"/>
              <a:sym typeface="+mn-ea"/>
            </a:endParaRPr>
          </a:p>
        </p:txBody>
      </p:sp>
      <p:sp>
        <p:nvSpPr>
          <p:cNvPr id="16" name="文本框 15"/>
          <p:cNvSpPr txBox="1"/>
          <p:nvPr>
            <p:custDataLst>
              <p:tags r:id="rId11"/>
            </p:custDataLst>
          </p:nvPr>
        </p:nvSpPr>
        <p:spPr>
          <a:xfrm>
            <a:off x="2164715" y="3601720"/>
            <a:ext cx="2323395" cy="132343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忽、微：</a:t>
            </a:r>
            <a:r>
              <a:rPr lang="zh-CN" altLang="en-US" sz="2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古代两个极小的度量单位，此处指极细小的东西。</a:t>
            </a:r>
          </a:p>
        </p:txBody>
      </p:sp>
      <p:sp>
        <p:nvSpPr>
          <p:cNvPr id="19" name="文本框 18"/>
          <p:cNvSpPr txBox="1"/>
          <p:nvPr>
            <p:custDataLst>
              <p:tags r:id="rId12"/>
            </p:custDataLst>
          </p:nvPr>
        </p:nvSpPr>
        <p:spPr>
          <a:xfrm>
            <a:off x="7196454" y="3536950"/>
            <a:ext cx="3323339" cy="132343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000" b="1">
                <a:latin typeface="楷体" panose="02010609060101010101" charset="-122"/>
                <a:ea typeface="楷体" panose="02010609060101010101" charset="-122"/>
              </a:rPr>
              <a:t>为：被。被动句</a:t>
            </a:r>
            <a:r>
              <a:rPr lang="zh-CN" altLang="en-US" sz="2000">
                <a:latin typeface="楷体" panose="02010609060101010101" charset="-122"/>
                <a:ea typeface="楷体" panose="02010609060101010101" charset="-122"/>
              </a:rPr>
              <a:t>。</a:t>
            </a:r>
          </a:p>
          <a:p>
            <a:r>
              <a:rPr lang="en-US" altLang="zh-CN" sz="2000">
                <a:latin typeface="楷体" panose="02010609060101010101" charset="-122"/>
                <a:ea typeface="楷体" panose="02010609060101010101" charset="-122"/>
              </a:rPr>
              <a:t>“</a:t>
            </a:r>
            <a:r>
              <a:rPr lang="zh-CN" altLang="en-US" sz="2000">
                <a:latin typeface="楷体" panose="02010609060101010101" charset="-122"/>
                <a:ea typeface="楷体" panose="02010609060101010101" charset="-122"/>
              </a:rPr>
              <a:t>兵挫地削，亡其六郡，身客死于秦，为天下笑。</a:t>
            </a:r>
            <a:r>
              <a:rPr lang="en-US" altLang="zh-CN" sz="2000">
                <a:latin typeface="楷体" panose="02010609060101010101" charset="-122"/>
                <a:ea typeface="楷体" panose="02010609060101010101" charset="-122"/>
              </a:rPr>
              <a:t>”</a:t>
            </a:r>
            <a:r>
              <a:rPr lang="zh-CN" altLang="en-US" sz="2000" smtClean="0">
                <a:latin typeface="楷体" panose="02010609060101010101" charset="-122"/>
                <a:ea typeface="楷体" panose="02010609060101010101" charset="-122"/>
              </a:rPr>
              <a:t>（楚怀王</a:t>
            </a:r>
            <a:r>
              <a:rPr lang="zh-CN" altLang="en-US" sz="2000">
                <a:latin typeface="楷体" panose="02010609060101010101" charset="-122"/>
                <a:ea typeface="楷体" panose="02010609060101010101" charset="-122"/>
              </a:rPr>
              <a:t>）</a:t>
            </a:r>
          </a:p>
        </p:txBody>
      </p:sp>
      <p:sp>
        <p:nvSpPr>
          <p:cNvPr id="10" name="文本框 9"/>
          <p:cNvSpPr txBox="1"/>
          <p:nvPr>
            <p:custDataLst>
              <p:tags r:id="rId13"/>
            </p:custDataLst>
          </p:nvPr>
        </p:nvSpPr>
        <p:spPr>
          <a:xfrm>
            <a:off x="2065655" y="1525270"/>
            <a:ext cx="123825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>
                <a:latin typeface="楷体" panose="02010609060101010101" charset="-122"/>
                <a:ea typeface="楷体" panose="02010609060101010101" charset="-122"/>
              </a:rPr>
              <a:t>《尚书》</a:t>
            </a:r>
          </a:p>
        </p:txBody>
      </p:sp>
      <p:sp>
        <p:nvSpPr>
          <p:cNvPr id="14" name="文本框 13"/>
          <p:cNvSpPr txBox="1"/>
          <p:nvPr>
            <p:custDataLst>
              <p:tags r:id="rId14"/>
            </p:custDataLst>
          </p:nvPr>
        </p:nvSpPr>
        <p:spPr>
          <a:xfrm>
            <a:off x="7515225" y="1525270"/>
            <a:ext cx="281622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>
                <a:latin typeface="楷体" panose="02010609060101010101" charset="-122"/>
                <a:ea typeface="楷体" panose="02010609060101010101" charset="-122"/>
              </a:rPr>
              <a:t>兴、亡：使动用法</a:t>
            </a:r>
          </a:p>
        </p:txBody>
      </p:sp>
      <p:sp>
        <p:nvSpPr>
          <p:cNvPr id="8" name="文本框 7"/>
          <p:cNvSpPr txBox="1"/>
          <p:nvPr>
            <p:custDataLst>
              <p:tags r:id="rId15"/>
            </p:custDataLst>
          </p:nvPr>
        </p:nvSpPr>
        <p:spPr>
          <a:xfrm>
            <a:off x="827405" y="3601720"/>
            <a:ext cx="123825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>
                <a:latin typeface="楷体" panose="02010609060101010101" charset="-122"/>
                <a:ea typeface="楷体" panose="02010609060101010101" charset="-122"/>
              </a:rPr>
              <a:t>状语后置</a:t>
            </a:r>
          </a:p>
        </p:txBody>
      </p:sp>
      <p:sp>
        <p:nvSpPr>
          <p:cNvPr id="9" name="文本框 8"/>
          <p:cNvSpPr txBox="1"/>
          <p:nvPr>
            <p:custDataLst>
              <p:tags r:id="rId16"/>
            </p:custDataLst>
          </p:nvPr>
        </p:nvSpPr>
        <p:spPr>
          <a:xfrm>
            <a:off x="4753610" y="3536950"/>
            <a:ext cx="103314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表被动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</p:cTn>
                        </p:par>
                        <p:par>
                          <p:cTn id="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withGroup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" presetClass="entr" presetSubtype="4" fill="hold" grpId="1" nodeType="afterEffect"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withGroup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" presetClass="entr" presetSubtype="4" fill="hold" grpId="7" nodeType="afterEffect"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  <p:cond evt="onBegin" delay="0">
                          <p:tn val="25"/>
                        </p:cond>
                      </p:stCondLst>
                      <p:childTnLst>
                        <p:par>
                          <p:cTn id="2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9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  <p:cond evt="onBegin" delay="0">
                          <p:tn val="31"/>
                        </p:cond>
                      </p:stCondLst>
                      <p:childTnLst>
                        <p:par>
                          <p:cTn id="3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  <p:cond evt="onBegin" delay="0">
                          <p:tn val="37"/>
                        </p:cond>
                      </p:stCondLst>
                      <p:childTnLst>
                        <p:par>
                          <p:cTn id="3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 nodeType="withGroup">
                            <p:stCondLst>
                              <p:cond delay="500"/>
                            </p:stCondLst>
                            <p:childTnLst>
                              <p:par>
                                <p:cTn id="46" presetID="3" presetClass="entr" presetSubtype="10" fill="hold" grpId="11" nodeType="afterEffect"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  <p:cond evt="onBegin" delay="0">
                          <p:tn val="48"/>
                        </p:cond>
                      </p:stCondLst>
                      <p:childTnLst>
                        <p:par>
                          <p:cTn id="5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5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grpId="1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1"/>
      <p:bldP spid="7" grpId="2"/>
      <p:bldP spid="16" grpId="3"/>
      <p:bldP spid="16" grpId="4"/>
      <p:bldP spid="19" grpId="5"/>
      <p:bldP spid="19" grpId="6"/>
      <p:bldP spid="10" grpId="7"/>
      <p:bldP spid="10" grpId="8"/>
      <p:bldP spid="14" grpId="9"/>
      <p:bldP spid="14" grpId="10"/>
      <p:bldP spid="8" grpId="11"/>
      <p:bldP spid="8" grpId="12"/>
      <p:bldP spid="9" grpId="13"/>
      <p:bldP spid="9" grpId="14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cxnSp>
        <p:nvCxnSpPr>
          <p:cNvPr id="2" name="直接连接符 1"/>
          <p:cNvCxnSpPr/>
          <p:nvPr>
            <p:custDataLst>
              <p:tags r:id="rId4"/>
            </p:custDataLst>
          </p:nvPr>
        </p:nvCxnSpPr>
        <p:spPr>
          <a:xfrm>
            <a:off x="702945" y="1048385"/>
            <a:ext cx="10532057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" name="文本框 2"/>
          <p:cNvSpPr txBox="1"/>
          <p:nvPr>
            <p:custDataLst>
              <p:tags r:id="rId5"/>
            </p:custDataLst>
          </p:nvPr>
        </p:nvSpPr>
        <p:spPr>
          <a:xfrm>
            <a:off x="1370965" y="457835"/>
            <a:ext cx="4902835" cy="52197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汉鼎简行书" panose="02010609000101010101" pitchFamily="49" charset="-122"/>
              </a:rPr>
              <a:t>六、结合注释，翻译课文</a:t>
            </a:r>
          </a:p>
        </p:txBody>
      </p:sp>
      <p:grpSp>
        <p:nvGrpSpPr>
          <p:cNvPr id="4" name="组合 3"/>
          <p:cNvGrpSpPr/>
          <p:nvPr>
            <p:custDataLst>
              <p:tags r:id="rId6"/>
            </p:custDataLst>
          </p:nvPr>
        </p:nvGrpSpPr>
        <p:grpSpPr>
          <a:xfrm>
            <a:off x="440690" y="374650"/>
            <a:ext cx="856826" cy="688334"/>
            <a:chOff x="5333998" y="2666998"/>
            <a:chExt cx="1524003" cy="1524003"/>
          </a:xfrm>
        </p:grpSpPr>
        <p:pic>
          <p:nvPicPr>
            <p:cNvPr id="5" name="图片 4"/>
            <p:cNvPicPr>
              <a:picLocks noChangeAspect="1"/>
            </p:cNvPicPr>
            <p:nvPr>
              <p:custDataLst>
                <p:tags r:id="rId8"/>
              </p:custDataLst>
            </p:nvPr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33998" y="2666998"/>
              <a:ext cx="1524003" cy="1524003"/>
            </a:xfrm>
            <a:prstGeom prst="rect">
              <a:avLst/>
            </a:prstGeom>
          </p:spPr>
        </p:pic>
        <p:sp>
          <p:nvSpPr>
            <p:cNvPr id="6" name="文本框 5"/>
            <p:cNvSpPr txBox="1"/>
            <p:nvPr>
              <p:custDataLst>
                <p:tags r:id="rId9"/>
              </p:custDataLst>
            </p:nvPr>
          </p:nvSpPr>
          <p:spPr>
            <a:xfrm>
              <a:off x="5810250" y="3067050"/>
              <a:ext cx="510074" cy="6790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>
                  <a:solidFill>
                    <a:schemeClr val="bg1"/>
                  </a:solidFill>
                  <a:latin typeface="★日文毛笔" panose="02000609000000000000" pitchFamily="49" charset="-128"/>
                  <a:ea typeface="★日文毛笔" panose="02000609000000000000" pitchFamily="49" charset="-128"/>
                </a:rPr>
                <a:t>陆</a:t>
              </a:r>
            </a:p>
          </p:txBody>
        </p:sp>
      </p:grpSp>
      <p:sp>
        <p:nvSpPr>
          <p:cNvPr id="7" name="文本框 6"/>
          <p:cNvSpPr txBox="1"/>
          <p:nvPr>
            <p:custDataLst>
              <p:tags r:id="rId10"/>
            </p:custDataLst>
          </p:nvPr>
        </p:nvSpPr>
        <p:spPr>
          <a:xfrm>
            <a:off x="904875" y="1289050"/>
            <a:ext cx="10450195" cy="22453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457200" algn="l" defTabSz="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</a:pPr>
            <a:r>
              <a:rPr lang="en-US" altLang="zh-CN" sz="2800" b="1">
                <a:solidFill>
                  <a:schemeClr val="tx1"/>
                </a:solidFill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  <a:sym typeface="+mn-ea"/>
              </a:rPr>
              <a:t> 《</a:t>
            </a:r>
            <a:r>
              <a:rPr lang="zh-CN" altLang="en-US" sz="2800" b="1">
                <a:solidFill>
                  <a:schemeClr val="tx1"/>
                </a:solidFill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  <a:sym typeface="+mn-ea"/>
              </a:rPr>
              <a:t>书</a:t>
            </a:r>
            <a:r>
              <a:rPr lang="en-US" altLang="zh-CN" sz="2800" b="1">
                <a:solidFill>
                  <a:schemeClr val="tx1"/>
                </a:solidFill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  <a:sym typeface="+mn-ea"/>
              </a:rPr>
              <a:t>》</a:t>
            </a:r>
            <a:r>
              <a:rPr lang="zh-CN" altLang="en-US" sz="2800" b="1">
                <a:solidFill>
                  <a:schemeClr val="tx1"/>
                </a:solidFill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  <a:sym typeface="+mn-ea"/>
              </a:rPr>
              <a:t>曰：“满招损，谦得益。”忧劳可以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  <a:sym typeface="+mn-ea"/>
              </a:rPr>
              <a:t>兴</a:t>
            </a:r>
            <a:r>
              <a:rPr lang="zh-CN" altLang="en-US" sz="2800" b="1">
                <a:solidFill>
                  <a:schemeClr val="tx1"/>
                </a:solidFill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  <a:sym typeface="+mn-ea"/>
              </a:rPr>
              <a:t>国，逸豫可以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  <a:sym typeface="+mn-ea"/>
              </a:rPr>
              <a:t>亡</a:t>
            </a:r>
            <a:r>
              <a:rPr lang="zh-CN" altLang="en-US" sz="2800" b="1">
                <a:solidFill>
                  <a:schemeClr val="tx1"/>
                </a:solidFill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  <a:sym typeface="+mn-ea"/>
              </a:rPr>
              <a:t>身，自然之理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  <a:sym typeface="+mn-ea"/>
              </a:rPr>
              <a:t>也</a:t>
            </a:r>
            <a:r>
              <a:rPr lang="zh-CN" altLang="en-US" sz="2800" b="1" smtClean="0">
                <a:solidFill>
                  <a:schemeClr val="tx1"/>
                </a:solidFill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  <a:sym typeface="+mn-ea"/>
              </a:rPr>
              <a:t>。</a:t>
            </a:r>
            <a:r>
              <a:rPr lang="en-US" altLang="zh-CN" sz="2800" b="1" smtClean="0">
                <a:solidFill>
                  <a:schemeClr val="tx1"/>
                </a:solidFill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  <a:sym typeface="+mn-ea"/>
              </a:rPr>
              <a:t>//   </a:t>
            </a:r>
            <a:r>
              <a:rPr lang="zh-CN" altLang="en-US" sz="2800" b="1" smtClean="0">
                <a:solidFill>
                  <a:schemeClr val="tx1"/>
                </a:solidFill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  <a:sym typeface="+mn-ea"/>
              </a:rPr>
              <a:t>故</a:t>
            </a:r>
            <a:r>
              <a:rPr lang="zh-CN" altLang="en-US" sz="2800" b="1">
                <a:solidFill>
                  <a:schemeClr val="tx1"/>
                </a:solidFill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  <a:sym typeface="+mn-ea"/>
              </a:rPr>
              <a:t>方其盛也，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  <a:sym typeface="+mn-ea"/>
              </a:rPr>
              <a:t>举</a:t>
            </a:r>
            <a:r>
              <a:rPr lang="zh-CN" altLang="en-US" sz="2800" b="1">
                <a:solidFill>
                  <a:schemeClr val="tx1"/>
                </a:solidFill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  <a:sym typeface="+mn-ea"/>
              </a:rPr>
              <a:t>天下之豪杰，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  <a:sym typeface="+mn-ea"/>
              </a:rPr>
              <a:t>莫</a:t>
            </a:r>
            <a:r>
              <a:rPr lang="zh-CN" altLang="en-US" sz="2800" b="1">
                <a:solidFill>
                  <a:schemeClr val="tx1"/>
                </a:solidFill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  <a:sym typeface="+mn-ea"/>
              </a:rPr>
              <a:t>能与之争；及其衰也，数十伶人困之，而身死国灭，</a:t>
            </a:r>
            <a:r>
              <a:rPr lang="zh-CN" altLang="en-US" sz="2800" b="1" u="sng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  <a:sym typeface="+mn-ea"/>
              </a:rPr>
              <a:t>为</a:t>
            </a:r>
            <a:r>
              <a:rPr lang="zh-CN" altLang="en-US" sz="2800" b="1" u="sng">
                <a:solidFill>
                  <a:schemeClr val="tx1"/>
                </a:solidFill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  <a:sym typeface="+mn-ea"/>
              </a:rPr>
              <a:t>天下笑</a:t>
            </a:r>
            <a:r>
              <a:rPr lang="zh-CN" altLang="en-US" sz="2800" b="1">
                <a:solidFill>
                  <a:schemeClr val="tx1"/>
                </a:solidFill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  <a:sym typeface="+mn-ea"/>
              </a:rPr>
              <a:t>。夫</a:t>
            </a:r>
            <a:r>
              <a:rPr lang="zh-CN" altLang="en-US" sz="2800" b="1" u="sng">
                <a:solidFill>
                  <a:schemeClr val="tx1"/>
                </a:solidFill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  <a:sym typeface="+mn-ea"/>
              </a:rPr>
              <a:t>祸患常积</a:t>
            </a:r>
            <a:r>
              <a:rPr lang="zh-CN" altLang="en-US" sz="2800" b="1" u="sng">
                <a:solidFill>
                  <a:schemeClr val="accent1"/>
                </a:solidFill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  <a:sym typeface="+mn-ea"/>
              </a:rPr>
              <a:t>于</a:t>
            </a:r>
            <a:r>
              <a:rPr lang="zh-CN" altLang="en-US" sz="2800" b="1" u="sng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  <a:sym typeface="+mn-ea"/>
              </a:rPr>
              <a:t>忽微</a:t>
            </a:r>
            <a:r>
              <a:rPr lang="zh-CN" altLang="en-US" sz="2800" b="1" u="sng">
                <a:solidFill>
                  <a:schemeClr val="tx1"/>
                </a:solidFill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  <a:sym typeface="+mn-ea"/>
              </a:rPr>
              <a:t>，而智勇多困</a:t>
            </a:r>
            <a:r>
              <a:rPr lang="zh-CN" altLang="en-US" sz="2800" b="1" u="sng">
                <a:solidFill>
                  <a:schemeClr val="accent1"/>
                </a:solidFill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  <a:sym typeface="+mn-ea"/>
              </a:rPr>
              <a:t>于</a:t>
            </a:r>
            <a:r>
              <a:rPr lang="zh-CN" altLang="en-US" sz="2800" b="1" u="sng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  <a:sym typeface="+mn-ea"/>
              </a:rPr>
              <a:t>所溺</a:t>
            </a:r>
            <a:r>
              <a:rPr lang="zh-CN" altLang="en-US" sz="2800" b="1">
                <a:solidFill>
                  <a:schemeClr val="tx1"/>
                </a:solidFill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  <a:sym typeface="+mn-ea"/>
              </a:rPr>
              <a:t>，岂独伶人也哉！ </a:t>
            </a:r>
            <a:endParaRPr lang="zh-CN" altLang="en-US" sz="2800" b="1">
              <a:solidFill>
                <a:schemeClr val="tx1"/>
              </a:solidFill>
              <a:latin typeface="黑体" panose="02010609060101010101" pitchFamily="1" charset="-122"/>
              <a:ea typeface="黑体" panose="02010609060101010101" pitchFamily="1" charset="-122"/>
              <a:cs typeface="黑体" panose="02010609060101010101" pitchFamily="1" charset="-122"/>
            </a:endParaRPr>
          </a:p>
          <a:p>
            <a:pPr marL="0" marR="0" indent="457200" algn="l" defTabSz="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</a:pPr>
            <a:endParaRPr lang="zh-CN" altLang="en-US" sz="2800" b="1">
              <a:solidFill>
                <a:schemeClr val="tx1"/>
              </a:solidFill>
              <a:latin typeface="黑体" panose="02010609060101010101" pitchFamily="1" charset="-122"/>
              <a:ea typeface="黑体" panose="02010609060101010101" pitchFamily="1" charset="-122"/>
              <a:cs typeface="黑体" panose="02010609060101010101" pitchFamily="1" charset="-122"/>
              <a:sym typeface="+mn-ea"/>
            </a:endParaRPr>
          </a:p>
        </p:txBody>
      </p:sp>
      <p:sp>
        <p:nvSpPr>
          <p:cNvPr id="19" name="文本框 18"/>
          <p:cNvSpPr txBox="1"/>
          <p:nvPr>
            <p:custDataLst>
              <p:tags r:id="rId11"/>
            </p:custDataLst>
          </p:nvPr>
        </p:nvSpPr>
        <p:spPr>
          <a:xfrm>
            <a:off x="995680" y="3536950"/>
            <a:ext cx="10239375" cy="353822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800" b="1">
                <a:sym typeface="+mn-ea"/>
              </a:rPr>
              <a:t>《尚书》 说:“自满招致损失，谦虛得到好处。忧思与勤劳可以</a:t>
            </a:r>
            <a:r>
              <a:rPr lang="zh-CN" altLang="en-US" sz="2800" b="1">
                <a:solidFill>
                  <a:srgbClr val="FF0000"/>
                </a:solidFill>
                <a:sym typeface="+mn-ea"/>
              </a:rPr>
              <a:t>使</a:t>
            </a:r>
            <a:r>
              <a:rPr lang="zh-CN" altLang="en-US" sz="2800" b="1">
                <a:sym typeface="+mn-ea"/>
              </a:rPr>
              <a:t>国家</a:t>
            </a:r>
            <a:r>
              <a:rPr lang="zh-CN" altLang="en-US" sz="2800" b="1">
                <a:solidFill>
                  <a:srgbClr val="FF0000"/>
                </a:solidFill>
                <a:sym typeface="+mn-ea"/>
              </a:rPr>
              <a:t>兴盛</a:t>
            </a:r>
            <a:r>
              <a:rPr lang="zh-CN" altLang="en-US" sz="2800" b="1">
                <a:sym typeface="+mn-ea"/>
              </a:rPr>
              <a:t>，贪图安逸享乐可</a:t>
            </a:r>
            <a:r>
              <a:rPr lang="zh-CN" altLang="en-US" sz="2800" b="1">
                <a:solidFill>
                  <a:srgbClr val="FF0000"/>
                </a:solidFill>
                <a:sym typeface="+mn-ea"/>
              </a:rPr>
              <a:t>使</a:t>
            </a:r>
            <a:r>
              <a:rPr lang="zh-CN" altLang="en-US" sz="2800" b="1">
                <a:sym typeface="+mn-ea"/>
              </a:rPr>
              <a:t>性命</a:t>
            </a:r>
            <a:r>
              <a:rPr lang="zh-CN" altLang="en-US" sz="2800" b="1">
                <a:solidFill>
                  <a:srgbClr val="FF0000"/>
                </a:solidFill>
                <a:sym typeface="+mn-ea"/>
              </a:rPr>
              <a:t>丧失</a:t>
            </a:r>
            <a:r>
              <a:rPr lang="zh-CN" altLang="en-US" sz="2800" b="1">
                <a:sym typeface="+mn-ea"/>
              </a:rPr>
              <a:t>，这是很自然的道理。</a:t>
            </a:r>
            <a:r>
              <a:rPr lang="zh-CN" altLang="en-US" sz="2800" b="1"/>
              <a:t>所以当庄宗气势强盛时，</a:t>
            </a:r>
            <a:r>
              <a:rPr lang="zh-CN" altLang="en-US" sz="2800" b="1">
                <a:solidFill>
                  <a:srgbClr val="FF0000"/>
                </a:solidFill>
              </a:rPr>
              <a:t>全</a:t>
            </a:r>
            <a:r>
              <a:rPr lang="zh-CN" altLang="en-US" sz="2800" b="1"/>
              <a:t>天下豪杰</a:t>
            </a:r>
            <a:r>
              <a:rPr lang="zh-CN" altLang="en-US" sz="2800" b="1">
                <a:solidFill>
                  <a:srgbClr val="FF0000"/>
                </a:solidFill>
              </a:rPr>
              <a:t>没有谁</a:t>
            </a:r>
            <a:r>
              <a:rPr lang="zh-CN" altLang="en-US" sz="2800" b="1"/>
              <a:t>能同他对抗，等到衰败时，几十个伶人就可使他命丧国亡，</a:t>
            </a:r>
            <a:r>
              <a:rPr lang="zh-CN" altLang="en-US" sz="2800" b="1">
                <a:solidFill>
                  <a:srgbClr val="FF0000"/>
                </a:solidFill>
              </a:rPr>
              <a:t>被</a:t>
            </a:r>
            <a:r>
              <a:rPr lang="zh-CN" altLang="en-US" sz="2800" b="1"/>
              <a:t>天下人耻笑。可见人生的</a:t>
            </a:r>
            <a:r>
              <a:rPr lang="zh-CN" altLang="en-US" sz="2800" b="1" u="sng"/>
              <a:t>祸患常常</a:t>
            </a:r>
            <a:r>
              <a:rPr lang="zh-CN" altLang="en-US" sz="2800" b="1" u="sng">
                <a:solidFill>
                  <a:srgbClr val="FF0000"/>
                </a:solidFill>
                <a:latin typeface="宋体" pitchFamily="2" charset="-122"/>
                <a:ea typeface="宋体" pitchFamily="2" charset="-122"/>
                <a:sym typeface="+mn-ea"/>
              </a:rPr>
              <a:t>在极小的事上</a:t>
            </a:r>
            <a:r>
              <a:rPr lang="zh-CN" altLang="en-US" sz="2800" b="1" u="sng">
                <a:latin typeface="宋体" pitchFamily="2" charset="-122"/>
                <a:ea typeface="宋体" pitchFamily="2" charset="-122"/>
                <a:sym typeface="+mn-ea"/>
              </a:rPr>
              <a:t>累积而成</a:t>
            </a:r>
            <a:r>
              <a:rPr lang="zh-CN" altLang="en-US" sz="2800" b="1" u="sng"/>
              <a:t>，聪明勇敢的人反而常被溺爱的人或事困扰，</a:t>
            </a:r>
            <a:r>
              <a:rPr lang="zh-CN" altLang="en-US" sz="2800" b="1" u="sng">
                <a:latin typeface="宋体" pitchFamily="2" charset="-122"/>
                <a:ea typeface="宋体" pitchFamily="2" charset="-122"/>
                <a:sym typeface="+mn-ea"/>
              </a:rPr>
              <a:t>难道只是（溺爱）伶人才如此吗？</a:t>
            </a:r>
            <a:endParaRPr lang="zh-CN" altLang="en-US" sz="2800" b="1">
              <a:solidFill>
                <a:schemeClr val="tx1"/>
              </a:solidFill>
              <a:latin typeface="宋体" pitchFamily="2" charset="-122"/>
              <a:ea typeface="宋体" pitchFamily="2" charset="-122"/>
            </a:endParaRPr>
          </a:p>
          <a:p>
            <a:endParaRPr lang="zh-CN" altLang="en-US" sz="2800" b="1"/>
          </a:p>
          <a:p>
            <a:endParaRPr lang="zh-CN" altLang="en-US" sz="280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</p:cTn>
                        </p:par>
                        <p:par>
                          <p:cTn id="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withGroup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" presetClass="entr" presetSubtype="4" fill="hold" grpId="1" nodeType="afterEffect"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  <p:cond evt="onBegin" delay="0">
                          <p:tn val="20"/>
                        </p:cond>
                      </p:stCondLst>
                      <p:childTnLst>
                        <p:par>
                          <p:cTn id="22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1"/>
      <p:bldP spid="7" grpId="2"/>
      <p:bldP spid="19" grpId="3"/>
      <p:bldP spid="19" grpId="4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cxnSp>
        <p:nvCxnSpPr>
          <p:cNvPr id="2" name="直接连接符 1"/>
          <p:cNvCxnSpPr/>
          <p:nvPr>
            <p:custDataLst>
              <p:tags r:id="rId4"/>
            </p:custDataLst>
          </p:nvPr>
        </p:nvCxnSpPr>
        <p:spPr>
          <a:xfrm>
            <a:off x="660400" y="736600"/>
            <a:ext cx="10532057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" name="文本框 2"/>
          <p:cNvSpPr txBox="1"/>
          <p:nvPr>
            <p:custDataLst>
              <p:tags r:id="rId5"/>
            </p:custDataLst>
          </p:nvPr>
        </p:nvSpPr>
        <p:spPr>
          <a:xfrm>
            <a:off x="856615" y="203200"/>
            <a:ext cx="2246630" cy="52197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2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汉鼎简行书" panose="02010609000101010101" pitchFamily="49" charset="-122"/>
              </a:rPr>
              <a:t>庄宗大事记</a:t>
            </a:r>
          </a:p>
        </p:txBody>
      </p:sp>
      <p:grpSp>
        <p:nvGrpSpPr>
          <p:cNvPr id="4" name="组合 3"/>
          <p:cNvGrpSpPr/>
          <p:nvPr>
            <p:custDataLst>
              <p:tags r:id="rId6"/>
            </p:custDataLst>
          </p:nvPr>
        </p:nvGrpSpPr>
        <p:grpSpPr>
          <a:xfrm>
            <a:off x="101600" y="203200"/>
            <a:ext cx="856826" cy="688334"/>
            <a:chOff x="5333998" y="2666998"/>
            <a:chExt cx="1524003" cy="1524003"/>
          </a:xfrm>
        </p:grpSpPr>
        <p:pic>
          <p:nvPicPr>
            <p:cNvPr id="5" name="图片 4"/>
            <p:cNvPicPr>
              <a:picLocks noChangeAspect="1"/>
            </p:cNvPicPr>
            <p:nvPr>
              <p:custDataLst>
                <p:tags r:id="rId8"/>
              </p:custDataLst>
            </p:nvPr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33998" y="2666998"/>
              <a:ext cx="1524003" cy="1524003"/>
            </a:xfrm>
            <a:prstGeom prst="rect">
              <a:avLst/>
            </a:prstGeom>
          </p:spPr>
        </p:pic>
        <p:sp>
          <p:nvSpPr>
            <p:cNvPr id="6" name="文本框 5"/>
            <p:cNvSpPr txBox="1"/>
            <p:nvPr>
              <p:custDataLst>
                <p:tags r:id="rId9"/>
              </p:custDataLst>
            </p:nvPr>
          </p:nvSpPr>
          <p:spPr>
            <a:xfrm>
              <a:off x="5810250" y="3067050"/>
              <a:ext cx="510074" cy="6790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zh-CN" altLang="en-US" sz="1400">
                <a:solidFill>
                  <a:schemeClr val="bg1"/>
                </a:solidFill>
                <a:latin typeface="★日文毛笔" panose="02000609000000000000" pitchFamily="49" charset="-128"/>
                <a:ea typeface="★日文毛笔" panose="02000609000000000000" pitchFamily="49" charset="-128"/>
              </a:endParaRPr>
            </a:p>
          </p:txBody>
        </p:sp>
      </p:grpSp>
      <p:pic>
        <p:nvPicPr>
          <p:cNvPr id="8" name="图片 7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604"/>
          <a:stretch>
            <a:fillRect/>
          </a:stretch>
        </p:blipFill>
        <p:spPr>
          <a:xfrm>
            <a:off x="5947383" y="2566812"/>
            <a:ext cx="6388100" cy="4291188"/>
          </a:xfrm>
          <a:prstGeom prst="rect">
            <a:avLst/>
          </a:prstGeom>
        </p:spPr>
      </p:pic>
      <p:grpSp>
        <p:nvGrpSpPr>
          <p:cNvPr id="13" name="组合 12"/>
          <p:cNvGrpSpPr/>
          <p:nvPr>
            <p:custDataLst>
              <p:tags r:id="rId12"/>
            </p:custDataLst>
          </p:nvPr>
        </p:nvGrpSpPr>
        <p:grpSpPr>
          <a:xfrm>
            <a:off x="721360" y="1136650"/>
            <a:ext cx="1149350" cy="1149350"/>
            <a:chOff x="1136" y="1790"/>
            <a:chExt cx="1810" cy="1810"/>
          </a:xfrm>
        </p:grpSpPr>
        <p:sp>
          <p:nvSpPr>
            <p:cNvPr id="11" name="文本框 10"/>
            <p:cNvSpPr txBox="1"/>
            <p:nvPr>
              <p:custDataLst>
                <p:tags r:id="rId13"/>
              </p:custDataLst>
            </p:nvPr>
          </p:nvSpPr>
          <p:spPr>
            <a:xfrm>
              <a:off x="1309" y="1968"/>
              <a:ext cx="1511" cy="14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zh-CN" sz="5400" b="1">
                  <a:ea typeface="汉鼎简行书" panose="02010609000101010101" pitchFamily="49" charset="-122"/>
                </a:rPr>
                <a:t>盛</a:t>
              </a:r>
            </a:p>
          </p:txBody>
        </p:sp>
        <p:sp>
          <p:nvSpPr>
            <p:cNvPr id="12" name="椭圆 11"/>
            <p:cNvSpPr/>
            <p:nvPr>
              <p:custDataLst>
                <p:tags r:id="rId14"/>
              </p:custDataLst>
            </p:nvPr>
          </p:nvSpPr>
          <p:spPr>
            <a:xfrm>
              <a:off x="1136" y="1790"/>
              <a:ext cx="1811" cy="1811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4" name="组合 13"/>
          <p:cNvGrpSpPr/>
          <p:nvPr>
            <p:custDataLst>
              <p:tags r:id="rId15"/>
            </p:custDataLst>
          </p:nvPr>
        </p:nvGrpSpPr>
        <p:grpSpPr>
          <a:xfrm>
            <a:off x="721360" y="4881880"/>
            <a:ext cx="1586865" cy="1149350"/>
            <a:chOff x="1136" y="7688"/>
            <a:chExt cx="2499" cy="1810"/>
          </a:xfrm>
        </p:grpSpPr>
        <p:sp>
          <p:nvSpPr>
            <p:cNvPr id="15" name="文本框 14"/>
            <p:cNvSpPr txBox="1"/>
            <p:nvPr>
              <p:custDataLst>
                <p:tags r:id="rId16"/>
              </p:custDataLst>
            </p:nvPr>
          </p:nvSpPr>
          <p:spPr>
            <a:xfrm>
              <a:off x="1309" y="7867"/>
              <a:ext cx="2327" cy="14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5400" b="1">
                  <a:ea typeface="汉鼎简行书" panose="02010609000101010101" pitchFamily="49" charset="-122"/>
                </a:rPr>
                <a:t>衰</a:t>
              </a:r>
            </a:p>
          </p:txBody>
        </p:sp>
        <p:sp>
          <p:nvSpPr>
            <p:cNvPr id="16" name="椭圆 15"/>
            <p:cNvSpPr/>
            <p:nvPr>
              <p:custDataLst>
                <p:tags r:id="rId17"/>
              </p:custDataLst>
            </p:nvPr>
          </p:nvSpPr>
          <p:spPr>
            <a:xfrm>
              <a:off x="1136" y="7688"/>
              <a:ext cx="1811" cy="1811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9" name="文本框 18"/>
          <p:cNvSpPr txBox="1"/>
          <p:nvPr>
            <p:custDataLst>
              <p:tags r:id="rId18"/>
            </p:custDataLst>
          </p:nvPr>
        </p:nvSpPr>
        <p:spPr>
          <a:xfrm>
            <a:off x="2555240" y="4622165"/>
            <a:ext cx="4324985" cy="12966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sym typeface="+mn-ea"/>
              </a:rPr>
              <a:t>926年 41岁 身死国灭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40000"/>
              </a:lnSpc>
            </a:pP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sym typeface="+mn-ea"/>
              </a:rPr>
              <a:t>一夫夜呼……</a:t>
            </a:r>
            <a:endParaRPr lang="en-US" altLang="zh-CN" sz="2800">
              <a:ea typeface="汉鼎简行书" panose="02010609000101010101" pitchFamily="49" charset="-122"/>
            </a:endParaRPr>
          </a:p>
        </p:txBody>
      </p:sp>
      <p:sp>
        <p:nvSpPr>
          <p:cNvPr id="21522" name="文本框 4"/>
          <p:cNvSpPr txBox="1"/>
          <p:nvPr>
            <p:custDataLst>
              <p:tags r:id="rId19"/>
            </p:custDataLst>
          </p:nvPr>
        </p:nvSpPr>
        <p:spPr>
          <a:xfrm>
            <a:off x="2555240" y="889000"/>
            <a:ext cx="3967163" cy="20867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80000"/>
              </a:lnSpc>
            </a:pPr>
            <a:r>
              <a:rPr lang="zh-CN" altLang="en-US" sz="2400" b="1">
                <a:latin typeface="楷体" panose="02010609060101010101" charset="-122"/>
                <a:ea typeface="楷体" panose="02010609060101010101" charset="-122"/>
              </a:rPr>
              <a:t>908年 23岁  受命继志</a:t>
            </a:r>
          </a:p>
          <a:p>
            <a:pPr>
              <a:lnSpc>
                <a:spcPct val="180000"/>
              </a:lnSpc>
            </a:pPr>
            <a:r>
              <a:rPr lang="zh-CN" altLang="en-US" sz="2400" b="1">
                <a:latin typeface="楷体" panose="02010609060101010101" charset="-122"/>
                <a:ea typeface="楷体" panose="02010609060101010101" charset="-122"/>
              </a:rPr>
              <a:t>912年 27岁  系燕父子以组</a:t>
            </a:r>
          </a:p>
          <a:p>
            <a:pPr>
              <a:lnSpc>
                <a:spcPct val="180000"/>
              </a:lnSpc>
            </a:pPr>
            <a:r>
              <a:rPr lang="zh-CN" altLang="en-US" sz="2400" b="1">
                <a:latin typeface="楷体" panose="02010609060101010101" charset="-122"/>
                <a:ea typeface="楷体" panose="02010609060101010101" charset="-122"/>
              </a:rPr>
              <a:t>923年 38岁  </a:t>
            </a:r>
            <a:r>
              <a:rPr lang="zh-CN" altLang="en-US" sz="2400" b="1" smtClean="0">
                <a:latin typeface="楷体" panose="02010609060101010101" charset="-122"/>
                <a:ea typeface="楷体" panose="02010609060101010101" charset="-122"/>
              </a:rPr>
              <a:t>函梁</a:t>
            </a:r>
            <a:r>
              <a:rPr lang="zh-CN" altLang="en-US" sz="2400" b="1">
                <a:latin typeface="楷体" panose="02010609060101010101" charset="-122"/>
                <a:ea typeface="楷体" panose="02010609060101010101" charset="-122"/>
              </a:rPr>
              <a:t>君臣之首</a:t>
            </a:r>
          </a:p>
        </p:txBody>
      </p:sp>
      <p:sp>
        <p:nvSpPr>
          <p:cNvPr id="7" name="文本框 6"/>
          <p:cNvSpPr txBox="1"/>
          <p:nvPr>
            <p:custDataLst>
              <p:tags r:id="rId20"/>
            </p:custDataLst>
          </p:nvPr>
        </p:nvSpPr>
        <p:spPr>
          <a:xfrm>
            <a:off x="3103245" y="3077845"/>
            <a:ext cx="1069975" cy="39878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15</a:t>
            </a:r>
            <a:r>
              <a:rPr lang="zh-CN" altLang="en-US" sz="2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年</a:t>
            </a:r>
          </a:p>
        </p:txBody>
      </p:sp>
      <p:sp>
        <p:nvSpPr>
          <p:cNvPr id="9" name="文本框 8"/>
          <p:cNvSpPr txBox="1"/>
          <p:nvPr>
            <p:custDataLst>
              <p:tags r:id="rId21"/>
            </p:custDataLst>
          </p:nvPr>
        </p:nvSpPr>
        <p:spPr>
          <a:xfrm>
            <a:off x="3103245" y="4347845"/>
            <a:ext cx="1069975" cy="39878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3</a:t>
            </a:r>
            <a:r>
              <a:rPr lang="zh-CN" altLang="en-US" sz="2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年</a:t>
            </a:r>
          </a:p>
        </p:txBody>
      </p:sp>
      <p:sp>
        <p:nvSpPr>
          <p:cNvPr id="10" name="文本框 9"/>
          <p:cNvSpPr txBox="1"/>
          <p:nvPr>
            <p:custDataLst>
              <p:tags r:id="rId22"/>
            </p:custDataLst>
          </p:nvPr>
        </p:nvSpPr>
        <p:spPr>
          <a:xfrm>
            <a:off x="2659380" y="737870"/>
            <a:ext cx="88900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/>
              <a:t>时间</a:t>
            </a:r>
          </a:p>
        </p:txBody>
      </p:sp>
      <p:sp>
        <p:nvSpPr>
          <p:cNvPr id="17" name="文本框 16"/>
          <p:cNvSpPr txBox="1"/>
          <p:nvPr>
            <p:custDataLst>
              <p:tags r:id="rId23"/>
            </p:custDataLst>
          </p:nvPr>
        </p:nvSpPr>
        <p:spPr>
          <a:xfrm>
            <a:off x="4606925" y="737870"/>
            <a:ext cx="88900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/>
              <a:t>事件</a:t>
            </a:r>
          </a:p>
        </p:txBody>
      </p:sp>
      <p:sp>
        <p:nvSpPr>
          <p:cNvPr id="21" name="文本框 20"/>
          <p:cNvSpPr txBox="1"/>
          <p:nvPr>
            <p:custDataLst>
              <p:tags r:id="rId24"/>
            </p:custDataLst>
          </p:nvPr>
        </p:nvSpPr>
        <p:spPr>
          <a:xfrm>
            <a:off x="7637145" y="737870"/>
            <a:ext cx="88900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/>
              <a:t>结论</a:t>
            </a:r>
          </a:p>
        </p:txBody>
      </p:sp>
      <p:sp>
        <p:nvSpPr>
          <p:cNvPr id="22" name="文本框 21"/>
          <p:cNvSpPr txBox="1"/>
          <p:nvPr>
            <p:custDataLst>
              <p:tags r:id="rId25"/>
            </p:custDataLst>
          </p:nvPr>
        </p:nvSpPr>
        <p:spPr>
          <a:xfrm>
            <a:off x="6594475" y="1441450"/>
            <a:ext cx="2783840" cy="9772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80000"/>
              </a:lnSpc>
              <a:buClrTx/>
              <a:buSzTx/>
              <a:buFontTx/>
            </a:pP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忧劳可以兴国</a:t>
            </a:r>
          </a:p>
        </p:txBody>
      </p:sp>
      <p:sp>
        <p:nvSpPr>
          <p:cNvPr id="23" name="文本框 22"/>
          <p:cNvSpPr txBox="1"/>
          <p:nvPr>
            <p:custDataLst>
              <p:tags r:id="rId26"/>
            </p:custDataLst>
          </p:nvPr>
        </p:nvSpPr>
        <p:spPr>
          <a:xfrm>
            <a:off x="6361430" y="4622165"/>
            <a:ext cx="4324985" cy="9772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80000"/>
              </a:lnSpc>
              <a:buClrTx/>
              <a:buSzTx/>
              <a:buFontTx/>
            </a:pP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逸豫可以亡身</a:t>
            </a:r>
          </a:p>
        </p:txBody>
      </p:sp>
      <p:sp>
        <p:nvSpPr>
          <p:cNvPr id="25" name="文本框 24"/>
          <p:cNvSpPr txBox="1"/>
          <p:nvPr>
            <p:custDataLst>
              <p:tags r:id="rId27"/>
            </p:custDataLst>
          </p:nvPr>
        </p:nvSpPr>
        <p:spPr>
          <a:xfrm>
            <a:off x="9951720" y="737870"/>
            <a:ext cx="88900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/>
              <a:t>教训</a:t>
            </a:r>
          </a:p>
        </p:txBody>
      </p:sp>
      <p:sp>
        <p:nvSpPr>
          <p:cNvPr id="26" name="文本框 25"/>
          <p:cNvSpPr txBox="1"/>
          <p:nvPr>
            <p:custDataLst>
              <p:tags r:id="rId28"/>
            </p:custDataLst>
          </p:nvPr>
        </p:nvSpPr>
        <p:spPr>
          <a:xfrm>
            <a:off x="9751060" y="1441450"/>
            <a:ext cx="1290320" cy="440245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vert="eaVert"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360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黑体" panose="02010609060101010101" pitchFamily="1" charset="-122"/>
                <a:ea typeface="黑体" panose="02010609060101010101" pitchFamily="1" charset="-122"/>
              </a:rPr>
              <a:t>祸患常积于忽微</a:t>
            </a:r>
            <a:endParaRPr lang="zh-CN" altLang="en-US" sz="360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黑体" panose="02010609060101010101" pitchFamily="1" charset="-122"/>
              <a:ea typeface="黑体" panose="02010609060101010101" pitchFamily="1" charset="-122"/>
            </a:endParaRPr>
          </a:p>
          <a:p>
            <a:r>
              <a:rPr lang="zh-CN" altLang="en-US" sz="360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黑体" panose="02010609060101010101" pitchFamily="1" charset="-122"/>
                <a:ea typeface="黑体" panose="02010609060101010101" pitchFamily="1" charset="-122"/>
              </a:rPr>
              <a:t>智勇多困于所溺</a:t>
            </a:r>
            <a:endParaRPr lang="zh-CN" altLang="en-US" sz="360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cxnSp>
        <p:nvCxnSpPr>
          <p:cNvPr id="27" name="直接箭头连接符 26"/>
          <p:cNvCxnSpPr/>
          <p:nvPr>
            <p:custDataLst>
              <p:tags r:id="rId29"/>
            </p:custDataLst>
          </p:nvPr>
        </p:nvCxnSpPr>
        <p:spPr>
          <a:xfrm flipH="1">
            <a:off x="3637915" y="3615690"/>
            <a:ext cx="0" cy="593090"/>
          </a:xfrm>
          <a:prstGeom prst="straightConnector1">
            <a:avLst/>
          </a:prstGeom>
          <a:ln>
            <a:tailEnd type="arrow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with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9" presetClass="entr" presetSubtype="0" decel="100000" fill="hold" grpId="0" nodeType="afterEffect"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withGroup">
                            <p:stCondLst>
                              <p:cond delay="1500"/>
                            </p:stCondLst>
                            <p:childTnLst>
                              <p:par>
                                <p:cTn id="18" presetID="49" presetClass="entr" presetSubtype="0" decel="100000" fill="hold" nodeType="afterEffect"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withGroup">
                            <p:stCondLst>
                              <p:cond delay="2000"/>
                            </p:stCondLst>
                            <p:childTnLst>
                              <p:par>
                                <p:cTn id="25" presetID="49" presetClass="entr" presetSubtype="0" decel="100000" fill="hold" nodeType="afterEffect"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  <p:cond evt="onBegin" delay="0">
                          <p:tn val="30"/>
                        </p:cond>
                      </p:stCondLst>
                      <p:childTnLst>
                        <p:par>
                          <p:cTn id="32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  <p:cond evt="onBegin" delay="0">
                          <p:tn val="37"/>
                        </p:cond>
                      </p:stCondLst>
                      <p:childTnLst>
                        <p:par>
                          <p:cTn id="3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  <p:cond evt="onBegin" delay="0">
                          <p:tn val="44"/>
                        </p:cond>
                      </p:stCondLst>
                      <p:childTnLst>
                        <p:par>
                          <p:cTn id="46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8" presetID="4" presetClass="entr" presetSubtype="16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0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22" grpId="2"/>
      <p:bldP spid="22" grpId="3"/>
      <p:bldP spid="23" grpId="4"/>
      <p:bldP spid="23" grpId="5"/>
      <p:bldP spid="26" grpId="6"/>
      <p:bldP spid="26" grpId="7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cxnSp>
        <p:nvCxnSpPr>
          <p:cNvPr id="2" name="直接连接符 1"/>
          <p:cNvCxnSpPr/>
          <p:nvPr>
            <p:custDataLst>
              <p:tags r:id="rId4"/>
            </p:custDataLst>
          </p:nvPr>
        </p:nvCxnSpPr>
        <p:spPr>
          <a:xfrm>
            <a:off x="660400" y="736600"/>
            <a:ext cx="10532057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" name="文本框 2"/>
          <p:cNvSpPr txBox="1"/>
          <p:nvPr>
            <p:custDataLst>
              <p:tags r:id="rId5"/>
            </p:custDataLst>
          </p:nvPr>
        </p:nvSpPr>
        <p:spPr>
          <a:xfrm>
            <a:off x="857250" y="276225"/>
            <a:ext cx="1884680" cy="46037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汉鼎简行书" panose="02010609000101010101" pitchFamily="49" charset="-122"/>
              </a:rPr>
              <a:t>思路梳理</a:t>
            </a:r>
          </a:p>
        </p:txBody>
      </p:sp>
      <p:pic>
        <p:nvPicPr>
          <p:cNvPr id="5" name="图片 4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600" y="203200"/>
            <a:ext cx="856615" cy="68834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41665" y="3319145"/>
            <a:ext cx="2854960" cy="3387090"/>
          </a:xfrm>
          <a:prstGeom prst="rect">
            <a:avLst/>
          </a:prstGeom>
        </p:spPr>
      </p:pic>
      <p:sp>
        <p:nvSpPr>
          <p:cNvPr id="7" name="文本框 6"/>
          <p:cNvSpPr txBox="1"/>
          <p:nvPr>
            <p:custDataLst>
              <p:tags r:id="rId10"/>
            </p:custDataLst>
          </p:nvPr>
        </p:nvSpPr>
        <p:spPr>
          <a:xfrm>
            <a:off x="1593850" y="891540"/>
            <a:ext cx="6169660" cy="42989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总 提出论点：盛衰之理，虽曰天命，岂非人事</a:t>
            </a:r>
          </a:p>
        </p:txBody>
      </p:sp>
      <p:cxnSp>
        <p:nvCxnSpPr>
          <p:cNvPr id="9" name="直接箭头连接符 8"/>
          <p:cNvCxnSpPr/>
          <p:nvPr>
            <p:custDataLst>
              <p:tags r:id="rId11"/>
            </p:custDataLst>
          </p:nvPr>
        </p:nvCxnSpPr>
        <p:spPr>
          <a:xfrm>
            <a:off x="4676775" y="1331595"/>
            <a:ext cx="9525" cy="336550"/>
          </a:xfrm>
          <a:prstGeom prst="straightConnector1">
            <a:avLst/>
          </a:prstGeom>
          <a:ln>
            <a:tailEnd type="arrow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0" name="直角上箭头 9"/>
          <p:cNvSpPr/>
          <p:nvPr>
            <p:custDataLst>
              <p:tags r:id="rId12"/>
            </p:custDataLst>
          </p:nvPr>
        </p:nvSpPr>
        <p:spPr>
          <a:xfrm rot="10800000">
            <a:off x="2858770" y="1727835"/>
            <a:ext cx="1819910" cy="412750"/>
          </a:xfrm>
          <a:prstGeom prst="bentUpArrow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直角上箭头 16"/>
          <p:cNvSpPr/>
          <p:nvPr>
            <p:custDataLst>
              <p:tags r:id="rId13"/>
            </p:custDataLst>
          </p:nvPr>
        </p:nvSpPr>
        <p:spPr>
          <a:xfrm flipV="1">
            <a:off x="4678680" y="1727835"/>
            <a:ext cx="1830705" cy="412115"/>
          </a:xfrm>
          <a:prstGeom prst="bentUpArrow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9" name="组合 18"/>
          <p:cNvGrpSpPr/>
          <p:nvPr>
            <p:custDataLst>
              <p:tags r:id="rId14"/>
            </p:custDataLst>
          </p:nvPr>
        </p:nvGrpSpPr>
        <p:grpSpPr>
          <a:xfrm>
            <a:off x="1826260" y="2136775"/>
            <a:ext cx="2360295" cy="1753870"/>
            <a:chOff x="2933" y="3081"/>
            <a:chExt cx="3493" cy="2956"/>
          </a:xfrm>
        </p:grpSpPr>
        <p:sp>
          <p:nvSpPr>
            <p:cNvPr id="11" name="矩形 10"/>
            <p:cNvSpPr/>
            <p:nvPr>
              <p:custDataLst>
                <p:tags r:id="rId15"/>
              </p:custDataLst>
            </p:nvPr>
          </p:nvSpPr>
          <p:spPr>
            <a:xfrm>
              <a:off x="2933" y="3081"/>
              <a:ext cx="3493" cy="2956"/>
            </a:xfrm>
            <a:prstGeom prst="rect">
              <a:avLst/>
            </a:prstGeom>
            <a:solidFill>
              <a:srgbClr val="F2F2F2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文本框 17"/>
            <p:cNvSpPr txBox="1"/>
            <p:nvPr>
              <p:custDataLst>
                <p:tags r:id="rId16"/>
              </p:custDataLst>
            </p:nvPr>
          </p:nvSpPr>
          <p:spPr>
            <a:xfrm>
              <a:off x="3001" y="3262"/>
              <a:ext cx="3358" cy="222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r>
                <a:rPr lang="en-US" altLang="zh-CN" sz="2000" b="1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      </a:t>
              </a:r>
              <a:r>
                <a:rPr lang="zh-CN" altLang="en-US" sz="2000" b="1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分</a:t>
              </a:r>
            </a:p>
            <a:p>
              <a:r>
                <a:rPr lang="zh-CN" altLang="en-US" sz="2000" b="1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   正面叙述</a:t>
              </a:r>
            </a:p>
            <a:p>
              <a:r>
                <a:rPr lang="zh-CN" altLang="en-US" sz="2000" b="1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后唐庄宗得天下</a:t>
              </a:r>
            </a:p>
            <a:p>
              <a:r>
                <a:rPr lang="zh-CN" altLang="en-US" sz="2000" b="1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（忧劳可以兴国）</a:t>
              </a:r>
            </a:p>
          </p:txBody>
        </p:sp>
      </p:grpSp>
      <p:grpSp>
        <p:nvGrpSpPr>
          <p:cNvPr id="20" name="组合 19"/>
          <p:cNvGrpSpPr/>
          <p:nvPr>
            <p:custDataLst>
              <p:tags r:id="rId17"/>
            </p:custDataLst>
          </p:nvPr>
        </p:nvGrpSpPr>
        <p:grpSpPr>
          <a:xfrm>
            <a:off x="5053330" y="2178050"/>
            <a:ext cx="2577465" cy="1715770"/>
            <a:chOff x="2221" y="3352"/>
            <a:chExt cx="4059" cy="2956"/>
          </a:xfrm>
        </p:grpSpPr>
        <p:sp>
          <p:nvSpPr>
            <p:cNvPr id="21" name="矩形 20"/>
            <p:cNvSpPr/>
            <p:nvPr>
              <p:custDataLst>
                <p:tags r:id="rId18"/>
              </p:custDataLst>
            </p:nvPr>
          </p:nvSpPr>
          <p:spPr>
            <a:xfrm>
              <a:off x="2221" y="3352"/>
              <a:ext cx="3782" cy="2956"/>
            </a:xfrm>
            <a:prstGeom prst="rect">
              <a:avLst/>
            </a:prstGeom>
            <a:solidFill>
              <a:srgbClr val="F2F2F2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文本框 21"/>
            <p:cNvSpPr txBox="1"/>
            <p:nvPr>
              <p:custDataLst>
                <p:tags r:id="rId19"/>
              </p:custDataLst>
            </p:nvPr>
          </p:nvSpPr>
          <p:spPr>
            <a:xfrm>
              <a:off x="2498" y="3466"/>
              <a:ext cx="3782" cy="227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r>
                <a:rPr lang="en-US" altLang="zh-CN" sz="2000" b="1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      </a:t>
              </a:r>
              <a:r>
                <a:rPr lang="zh-CN" altLang="en-US" sz="2000" b="1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分</a:t>
              </a:r>
            </a:p>
            <a:p>
              <a:r>
                <a:rPr lang="zh-CN" altLang="en-US" sz="2000" b="1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   反面叙述</a:t>
              </a:r>
            </a:p>
            <a:p>
              <a:r>
                <a:rPr lang="zh-CN" altLang="en-US" sz="2000" b="1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后唐庄宗失天下</a:t>
              </a:r>
            </a:p>
            <a:p>
              <a:r>
                <a:rPr lang="zh-CN" altLang="en-US" sz="2000" b="1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（逸豫可以亡身）</a:t>
              </a:r>
            </a:p>
          </p:txBody>
        </p:sp>
      </p:grpSp>
      <p:sp>
        <p:nvSpPr>
          <p:cNvPr id="23" name="直角上箭头 22"/>
          <p:cNvSpPr/>
          <p:nvPr>
            <p:custDataLst>
              <p:tags r:id="rId20"/>
            </p:custDataLst>
          </p:nvPr>
        </p:nvSpPr>
        <p:spPr>
          <a:xfrm>
            <a:off x="4572635" y="3823970"/>
            <a:ext cx="1819910" cy="412750"/>
          </a:xfrm>
          <a:prstGeom prst="bentUpArrow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直角上箭头 23"/>
          <p:cNvSpPr/>
          <p:nvPr>
            <p:custDataLst>
              <p:tags r:id="rId21"/>
            </p:custDataLst>
          </p:nvPr>
        </p:nvSpPr>
        <p:spPr>
          <a:xfrm rot="10800000" flipV="1">
            <a:off x="2741930" y="3823970"/>
            <a:ext cx="1830705" cy="412115"/>
          </a:xfrm>
          <a:prstGeom prst="bentUpArrow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5" name="直接箭头连接符 24"/>
          <p:cNvCxnSpPr/>
          <p:nvPr>
            <p:custDataLst>
              <p:tags r:id="rId22"/>
            </p:custDataLst>
          </p:nvPr>
        </p:nvCxnSpPr>
        <p:spPr>
          <a:xfrm>
            <a:off x="4569460" y="4236720"/>
            <a:ext cx="3175" cy="314325"/>
          </a:xfrm>
          <a:prstGeom prst="straightConnector1">
            <a:avLst/>
          </a:prstGeom>
          <a:ln>
            <a:tailEnd type="arrow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6" name="文本框 25"/>
          <p:cNvSpPr txBox="1"/>
          <p:nvPr>
            <p:custDataLst>
              <p:tags r:id="rId23"/>
            </p:custDataLst>
          </p:nvPr>
        </p:nvSpPr>
        <p:spPr>
          <a:xfrm>
            <a:off x="2406650" y="4551045"/>
            <a:ext cx="4328795" cy="70675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总：得出论点</a:t>
            </a:r>
          </a:p>
          <a:p>
            <a:pPr algn="ctr"/>
            <a:r>
              <a:rPr lang="zh-CN" altLang="en-US" sz="2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祸患常积于忽微，智勇多困于所溺</a:t>
            </a:r>
          </a:p>
        </p:txBody>
      </p:sp>
      <p:sp>
        <p:nvSpPr>
          <p:cNvPr id="27" name="文本框 26"/>
          <p:cNvSpPr txBox="1"/>
          <p:nvPr>
            <p:custDataLst>
              <p:tags r:id="rId24"/>
            </p:custDataLst>
          </p:nvPr>
        </p:nvSpPr>
        <p:spPr>
          <a:xfrm>
            <a:off x="8673465" y="1079500"/>
            <a:ext cx="2519045" cy="26765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8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手法：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例证法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正反对比论证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道理论证</a:t>
            </a:r>
          </a:p>
        </p:txBody>
      </p:sp>
      <p:sp>
        <p:nvSpPr>
          <p:cNvPr id="31752" name="文本框 23560"/>
          <p:cNvSpPr/>
          <p:nvPr>
            <p:custDataLst>
              <p:tags r:id="rId25"/>
            </p:custDataLst>
          </p:nvPr>
        </p:nvSpPr>
        <p:spPr>
          <a:xfrm>
            <a:off x="1938655" y="5615940"/>
            <a:ext cx="5619115" cy="1014730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anchor="t">
            <a:spAutoFit/>
          </a:bodyPr>
          <a:lstStyle/>
          <a:p>
            <a:pPr algn="ctr"/>
            <a:r>
              <a:rPr lang="zh-CN" altLang="en-US" sz="20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启示</a:t>
            </a:r>
          </a:p>
          <a:p>
            <a:pPr algn="ctr"/>
            <a:r>
              <a:rPr lang="zh-CN" altLang="en-US" sz="20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做事要居安思危，谨小慎微，防微杜渐</a:t>
            </a:r>
          </a:p>
          <a:p>
            <a:pPr algn="ctr"/>
            <a:r>
              <a:rPr lang="zh-CN" altLang="en-US" sz="20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小心玩物丧志，不要满足于表面的虚荣</a:t>
            </a:r>
          </a:p>
        </p:txBody>
      </p:sp>
      <p:cxnSp>
        <p:nvCxnSpPr>
          <p:cNvPr id="4" name="直接箭头连接符 3"/>
          <p:cNvCxnSpPr/>
          <p:nvPr>
            <p:custDataLst>
              <p:tags r:id="rId26"/>
            </p:custDataLst>
          </p:nvPr>
        </p:nvCxnSpPr>
        <p:spPr>
          <a:xfrm>
            <a:off x="4566285" y="5257800"/>
            <a:ext cx="3175" cy="314325"/>
          </a:xfrm>
          <a:prstGeom prst="straightConnector1">
            <a:avLst/>
          </a:prstGeom>
          <a:ln>
            <a:tailEnd type="arrow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</p:cTn>
                        </p:par>
                        <p:par>
                          <p:cTn id="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  <p:cond evt="onBegin" delay="0">
                          <p:tn val="10"/>
                        </p:cond>
                      </p:stCondLst>
                      <p:childTnLst>
                        <p:par>
                          <p:cTn id="12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42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 fill="hold"/>
                                        <p:tgtEl>
                                          <p:spTgt spid="317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317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317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1752" grpId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cxnSp>
        <p:nvCxnSpPr>
          <p:cNvPr id="2" name="直接连接符 1"/>
          <p:cNvCxnSpPr/>
          <p:nvPr>
            <p:custDataLst>
              <p:tags r:id="rId4"/>
            </p:custDataLst>
          </p:nvPr>
        </p:nvCxnSpPr>
        <p:spPr>
          <a:xfrm>
            <a:off x="656590" y="958850"/>
            <a:ext cx="10532057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" name="文本框 2"/>
          <p:cNvSpPr txBox="1"/>
          <p:nvPr>
            <p:custDataLst>
              <p:tags r:id="rId5"/>
            </p:custDataLst>
          </p:nvPr>
        </p:nvSpPr>
        <p:spPr>
          <a:xfrm>
            <a:off x="1241425" y="414655"/>
            <a:ext cx="1230630" cy="52197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汉鼎简行书" panose="02010609000101010101" pitchFamily="49" charset="-122"/>
              </a:rPr>
              <a:t>总结</a:t>
            </a:r>
          </a:p>
        </p:txBody>
      </p:sp>
      <p:grpSp>
        <p:nvGrpSpPr>
          <p:cNvPr id="4" name="组合 3"/>
          <p:cNvGrpSpPr/>
          <p:nvPr>
            <p:custDataLst>
              <p:tags r:id="rId6"/>
            </p:custDataLst>
          </p:nvPr>
        </p:nvGrpSpPr>
        <p:grpSpPr>
          <a:xfrm>
            <a:off x="313055" y="414655"/>
            <a:ext cx="856826" cy="688334"/>
            <a:chOff x="5333998" y="2666998"/>
            <a:chExt cx="1524003" cy="1524003"/>
          </a:xfrm>
        </p:grpSpPr>
        <p:pic>
          <p:nvPicPr>
            <p:cNvPr id="5" name="图片 4"/>
            <p:cNvPicPr>
              <a:picLocks noChangeAspect="1"/>
            </p:cNvPicPr>
            <p:nvPr>
              <p:custDataLst>
                <p:tags r:id="rId8"/>
              </p:custDataLst>
            </p:nvPr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33998" y="2666998"/>
              <a:ext cx="1524003" cy="1524003"/>
            </a:xfrm>
            <a:prstGeom prst="rect">
              <a:avLst/>
            </a:prstGeom>
          </p:spPr>
        </p:pic>
        <p:sp>
          <p:nvSpPr>
            <p:cNvPr id="6" name="文本框 5"/>
            <p:cNvSpPr txBox="1"/>
            <p:nvPr>
              <p:custDataLst>
                <p:tags r:id="rId9"/>
              </p:custDataLst>
            </p:nvPr>
          </p:nvSpPr>
          <p:spPr>
            <a:xfrm>
              <a:off x="5810250" y="3067050"/>
              <a:ext cx="510074" cy="42253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>
                  <a:solidFill>
                    <a:schemeClr val="bg1"/>
                  </a:solidFill>
                  <a:latin typeface="★日文毛笔" panose="02000609000000000000" pitchFamily="49" charset="-128"/>
                  <a:ea typeface="★日文毛笔" panose="02000609000000000000" pitchFamily="49" charset="-128"/>
                </a:rPr>
                <a:t>晴</a:t>
              </a:r>
            </a:p>
          </p:txBody>
        </p:sp>
      </p:grpSp>
      <p:pic>
        <p:nvPicPr>
          <p:cNvPr id="8" name="图片 7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文本框 8"/>
          <p:cNvSpPr txBox="1"/>
          <p:nvPr>
            <p:custDataLst>
              <p:tags r:id="rId12"/>
            </p:custDataLst>
          </p:nvPr>
        </p:nvSpPr>
        <p:spPr>
          <a:xfrm>
            <a:off x="2472055" y="882650"/>
            <a:ext cx="7442200" cy="4878259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indent="457200" fontAlgn="auto">
              <a:lnSpc>
                <a:spcPct val="150000"/>
              </a:lnSpc>
            </a:pPr>
            <a:r>
              <a:rPr lang="zh-CN" altLang="en-US" sz="2600" b="1">
                <a:solidFill>
                  <a:srgbClr val="0066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文章主旨</a:t>
            </a:r>
            <a:r>
              <a:rPr lang="zh-CN" altLang="en-US" sz="2600" b="1">
                <a:latin typeface="楷体" panose="02010609060101010101" charset="-122"/>
                <a:ea typeface="楷体" panose="02010609060101010101" charset="-122"/>
                <a:sym typeface="+mn-ea"/>
              </a:rPr>
              <a:t>：</a:t>
            </a:r>
            <a:endParaRPr lang="zh-CN" altLang="en-US" sz="2600" b="1">
              <a:latin typeface="楷体" panose="02010609060101010101" charset="-122"/>
              <a:ea typeface="楷体" panose="02010609060101010101" charset="-122"/>
            </a:endParaRPr>
          </a:p>
          <a:p>
            <a:pPr indent="457200" fontAlgn="auto"/>
            <a:r>
              <a:rPr lang="zh-CN" altLang="en-US" sz="2600" b="1">
                <a:latin typeface="楷体" panose="02010609060101010101" charset="-122"/>
                <a:ea typeface="楷体" panose="02010609060101010101" charset="-122"/>
                <a:sym typeface="+mn-ea"/>
              </a:rPr>
              <a:t> 文章总结了后唐庄宗李存勖得天下而后失天下的历史教训，阐明了国家盛衰取决于人事的道理。讽谏北宋王朝力戒骄奢、防微杜渐、励精图治。</a:t>
            </a:r>
            <a:endParaRPr lang="zh-CN" altLang="en-US" sz="2600" b="1">
              <a:latin typeface="楷体" panose="02010609060101010101" charset="-122"/>
              <a:ea typeface="楷体" panose="02010609060101010101" charset="-122"/>
            </a:endParaRPr>
          </a:p>
          <a:p>
            <a:pPr indent="457200" algn="l" fontAlgn="auto">
              <a:lnSpc>
                <a:spcPct val="100000"/>
              </a:lnSpc>
              <a:buClrTx/>
              <a:buSzTx/>
              <a:buFontTx/>
            </a:pPr>
            <a:endParaRPr lang="en-US" altLang="zh-CN" sz="2600" b="1" smtClean="0">
              <a:solidFill>
                <a:srgbClr val="008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 indent="457200" algn="l" fontAlgn="auto">
              <a:lnSpc>
                <a:spcPct val="100000"/>
              </a:lnSpc>
              <a:buClrTx/>
              <a:buSzTx/>
              <a:buFontTx/>
            </a:pPr>
            <a:r>
              <a:rPr lang="zh-CN" altLang="en-US" sz="2600" b="1" smtClean="0">
                <a:solidFill>
                  <a:srgbClr val="008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千</a:t>
            </a:r>
            <a:r>
              <a:rPr lang="zh-CN" altLang="en-US" sz="2600" b="1">
                <a:solidFill>
                  <a:srgbClr val="008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古名句</a:t>
            </a:r>
            <a:r>
              <a:rPr lang="zh-CN" altLang="en-US" sz="2600" b="1" smtClean="0">
                <a:latin typeface="楷体" panose="02010609060101010101" charset="-122"/>
                <a:ea typeface="楷体" panose="02010609060101010101" charset="-122"/>
                <a:sym typeface="+mn-ea"/>
              </a:rPr>
              <a:t>：</a:t>
            </a:r>
            <a:endParaRPr lang="en-US" altLang="zh-CN" sz="2600" b="1" smtClean="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 indent="457200" algn="l" fontAlgn="auto">
              <a:lnSpc>
                <a:spcPct val="100000"/>
              </a:lnSpc>
              <a:buClrTx/>
              <a:buSzTx/>
              <a:buFontTx/>
            </a:pPr>
            <a:r>
              <a:rPr lang="en-US" altLang="zh-CN" sz="2600" b="1" smtClean="0">
                <a:latin typeface="楷体" panose="02010609060101010101" charset="-122"/>
                <a:ea typeface="楷体" panose="02010609060101010101" charset="-122"/>
                <a:sym typeface="+mn-ea"/>
              </a:rPr>
              <a:t>  </a:t>
            </a:r>
            <a:r>
              <a:rPr lang="zh-CN" altLang="en-US" sz="2600" b="1" smtClean="0">
                <a:latin typeface="楷体" panose="02010609060101010101" charset="-122"/>
                <a:ea typeface="楷体" panose="02010609060101010101" charset="-122"/>
                <a:sym typeface="+mn-ea"/>
              </a:rPr>
              <a:t>满</a:t>
            </a:r>
            <a:r>
              <a:rPr lang="zh-CN" altLang="en-US" sz="2600" b="1">
                <a:latin typeface="楷体" panose="02010609060101010101" charset="-122"/>
                <a:ea typeface="楷体" panose="02010609060101010101" charset="-122"/>
                <a:sym typeface="+mn-ea"/>
              </a:rPr>
              <a:t>招损，谦得益</a:t>
            </a:r>
          </a:p>
          <a:p>
            <a:pPr indent="457200" algn="l" fontAlgn="auto">
              <a:lnSpc>
                <a:spcPct val="100000"/>
              </a:lnSpc>
              <a:buClrTx/>
              <a:buSzTx/>
              <a:buFontTx/>
            </a:pPr>
            <a:r>
              <a:rPr lang="zh-CN" altLang="en-US" sz="2600" b="1">
                <a:latin typeface="楷体" panose="02010609060101010101" charset="-122"/>
                <a:ea typeface="楷体" panose="02010609060101010101" charset="-122"/>
                <a:sym typeface="+mn-ea"/>
              </a:rPr>
              <a:t>  </a:t>
            </a:r>
            <a:r>
              <a:rPr lang="zh-CN" altLang="en-US" sz="2600" b="1" smtClean="0">
                <a:latin typeface="楷体" panose="02010609060101010101" charset="-122"/>
                <a:ea typeface="楷体" panose="02010609060101010101" charset="-122"/>
                <a:sym typeface="+mn-ea"/>
              </a:rPr>
              <a:t>忧</a:t>
            </a:r>
            <a:r>
              <a:rPr lang="zh-CN" altLang="en-US" sz="2600" b="1">
                <a:latin typeface="楷体" panose="02010609060101010101" charset="-122"/>
                <a:ea typeface="楷体" panose="02010609060101010101" charset="-122"/>
                <a:sym typeface="+mn-ea"/>
              </a:rPr>
              <a:t>劳可以兴国，逸豫可以亡身</a:t>
            </a:r>
          </a:p>
          <a:p>
            <a:pPr indent="457200" algn="l" fontAlgn="auto">
              <a:lnSpc>
                <a:spcPct val="100000"/>
              </a:lnSpc>
              <a:buClrTx/>
              <a:buSzTx/>
              <a:buFontTx/>
            </a:pPr>
            <a:r>
              <a:rPr lang="zh-CN" altLang="en-US" sz="2600" b="1">
                <a:latin typeface="楷体" panose="02010609060101010101" charset="-122"/>
                <a:ea typeface="楷体" panose="02010609060101010101" charset="-122"/>
                <a:sym typeface="+mn-ea"/>
              </a:rPr>
              <a:t>  </a:t>
            </a:r>
            <a:r>
              <a:rPr lang="zh-CN" altLang="en-US" sz="2600" b="1" smtClean="0">
                <a:latin typeface="楷体" panose="02010609060101010101" charset="-122"/>
                <a:ea typeface="楷体" panose="02010609060101010101" charset="-122"/>
                <a:sym typeface="+mn-ea"/>
              </a:rPr>
              <a:t>祸</a:t>
            </a:r>
            <a:r>
              <a:rPr lang="zh-CN" altLang="en-US" sz="2600" b="1">
                <a:latin typeface="楷体" panose="02010609060101010101" charset="-122"/>
                <a:ea typeface="楷体" panose="02010609060101010101" charset="-122"/>
                <a:sym typeface="+mn-ea"/>
              </a:rPr>
              <a:t>患常积于忽微，智勇多困于所溺 </a:t>
            </a:r>
          </a:p>
          <a:p>
            <a:pPr indent="457200" fontAlgn="auto">
              <a:lnSpc>
                <a:spcPct val="100000"/>
              </a:lnSpc>
            </a:pPr>
            <a:endParaRPr lang="en-US" altLang="zh-CN" sz="1200" b="1" smtClean="0">
              <a:latin typeface="Arial" pitchFamily="34" charset="0"/>
              <a:ea typeface="楷体" panose="02010609060101010101" charset="-122"/>
              <a:sym typeface="+mn-ea"/>
            </a:endParaRPr>
          </a:p>
          <a:p>
            <a:pPr indent="457200" fontAlgn="auto">
              <a:lnSpc>
                <a:spcPct val="100000"/>
              </a:lnSpc>
            </a:pPr>
            <a:endParaRPr lang="en-US" altLang="zh-CN" sz="2600" b="1" smtClean="0">
              <a:solidFill>
                <a:srgbClr val="008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 indent="457200" fontAlgn="auto">
              <a:lnSpc>
                <a:spcPct val="100000"/>
              </a:lnSpc>
            </a:pPr>
            <a:r>
              <a:rPr lang="zh-CN" altLang="en-US" sz="2600" b="1" smtClean="0">
                <a:solidFill>
                  <a:srgbClr val="008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启</a:t>
            </a:r>
            <a:r>
              <a:rPr lang="zh-CN" altLang="en-US" sz="2600" b="1">
                <a:solidFill>
                  <a:srgbClr val="008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示：</a:t>
            </a:r>
            <a:r>
              <a:rPr lang="zh-CN" altLang="en-US" sz="2600" b="1">
                <a:solidFill>
                  <a:srgbClr val="FF3300"/>
                </a:solidFill>
                <a:latin typeface="Arial" pitchFamily="34" charset="0"/>
                <a:ea typeface="华文行楷" panose="02010800040101010101" pitchFamily="2" charset="-122"/>
                <a:sym typeface="宋体" pitchFamily="2" charset="-122"/>
              </a:rPr>
              <a:t>让历史的悲剧不再重演！</a:t>
            </a:r>
            <a:endParaRPr lang="zh-CN" altLang="en-US" sz="2600">
              <a:ea typeface="汉鼎简行书" panose="0201060900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1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9" grpId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5841" name="矩形 3"/>
          <p:cNvSpPr/>
          <p:nvPr>
            <p:custDataLst>
              <p:tags r:id="rId3"/>
            </p:custDataLst>
          </p:nvPr>
        </p:nvSpPr>
        <p:spPr>
          <a:xfrm>
            <a:off x="1524000" y="836613"/>
            <a:ext cx="9144000" cy="101600"/>
          </a:xfrm>
          <a:prstGeom prst="rect">
            <a:avLst/>
          </a:prstGeom>
          <a:solidFill>
            <a:srgbClr val="00B0F0"/>
          </a:solidFill>
          <a:ln w="25400">
            <a:noFill/>
          </a:ln>
        </p:spPr>
        <p:txBody>
          <a:bodyPr lIns="102870" tIns="51435" rIns="102870" bIns="51435"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ea typeface="宋体" pitchFamily="2" charset="-122"/>
              <a:sym typeface="宋体" pitchFamily="2" charset="-122"/>
            </a:endParaRPr>
          </a:p>
        </p:txBody>
      </p:sp>
      <p:sp>
        <p:nvSpPr>
          <p:cNvPr id="35842" name="矩形 4"/>
          <p:cNvSpPr/>
          <p:nvPr>
            <p:custDataLst>
              <p:tags r:id="rId4"/>
            </p:custDataLst>
          </p:nvPr>
        </p:nvSpPr>
        <p:spPr>
          <a:xfrm>
            <a:off x="2208213" y="836613"/>
            <a:ext cx="1800225" cy="101600"/>
          </a:xfrm>
          <a:prstGeom prst="rect">
            <a:avLst/>
          </a:prstGeom>
          <a:solidFill>
            <a:srgbClr val="FFC000"/>
          </a:solidFill>
          <a:ln w="25400">
            <a:noFill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ea typeface="宋体" pitchFamily="2" charset="-122"/>
              <a:sym typeface="宋体" pitchFamily="2" charset="-122"/>
            </a:endParaRPr>
          </a:p>
        </p:txBody>
      </p:sp>
      <p:sp>
        <p:nvSpPr>
          <p:cNvPr id="35843" name="文本框 1"/>
          <p:cNvSpPr txBox="1"/>
          <p:nvPr>
            <p:custDataLst>
              <p:tags r:id="rId5"/>
            </p:custDataLst>
          </p:nvPr>
        </p:nvSpPr>
        <p:spPr>
          <a:xfrm>
            <a:off x="4274185" y="132080"/>
            <a:ext cx="3218815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600" b="1">
                <a:solidFill>
                  <a:srgbClr val="002060"/>
                </a:solidFill>
                <a:latin typeface="黑体" panose="02010609060101010101" pitchFamily="1" charset="-122"/>
                <a:ea typeface="黑体" panose="02010609060101010101" pitchFamily="1" charset="-122"/>
                <a:sym typeface="宋体" pitchFamily="2" charset="-122"/>
              </a:rPr>
              <a:t>课堂练习：一</a:t>
            </a:r>
          </a:p>
        </p:txBody>
      </p:sp>
      <p:sp>
        <p:nvSpPr>
          <p:cNvPr id="35844" name="文本框 2"/>
          <p:cNvSpPr txBox="1"/>
          <p:nvPr>
            <p:custDataLst>
              <p:tags r:id="rId6"/>
            </p:custDataLst>
          </p:nvPr>
        </p:nvSpPr>
        <p:spPr>
          <a:xfrm>
            <a:off x="1800225" y="938213"/>
            <a:ext cx="8566150" cy="85337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20000"/>
              </a:lnSpc>
              <a:spcBef>
                <a:spcPct val="50000"/>
              </a:spcBef>
              <a:buClr>
                <a:schemeClr val="bg1"/>
              </a:buClr>
            </a:pPr>
            <a:r>
              <a:rPr lang="en-US" altLang="zh-CN" sz="2800" b="1">
                <a:solidFill>
                  <a:srgbClr val="002060"/>
                </a:solidFill>
                <a:latin typeface="宋体" pitchFamily="2" charset="-122"/>
                <a:ea typeface="宋体" pitchFamily="2" charset="-122"/>
              </a:rPr>
              <a:t>1</a:t>
            </a:r>
            <a:r>
              <a:rPr lang="zh-CN" altLang="en-US" sz="2800" b="1">
                <a:solidFill>
                  <a:srgbClr val="002060"/>
                </a:solidFill>
                <a:latin typeface="宋体" pitchFamily="2" charset="-122"/>
                <a:ea typeface="宋体" pitchFamily="2" charset="-122"/>
              </a:rPr>
              <a:t>、下面对课文内容的理解，不正确的一项是：（   ）</a:t>
            </a:r>
          </a:p>
          <a:p>
            <a:pPr>
              <a:lnSpc>
                <a:spcPct val="120000"/>
              </a:lnSpc>
              <a:spcBef>
                <a:spcPct val="50000"/>
              </a:spcBef>
              <a:buClr>
                <a:schemeClr val="bg1"/>
              </a:buClr>
            </a:pPr>
            <a:r>
              <a:rPr lang="en-US" altLang="zh-CN" sz="2800">
                <a:solidFill>
                  <a:srgbClr val="002060"/>
                </a:solidFill>
                <a:latin typeface="宋体" pitchFamily="2" charset="-122"/>
                <a:ea typeface="宋体" pitchFamily="2" charset="-122"/>
              </a:rPr>
              <a:t>A</a:t>
            </a:r>
            <a:r>
              <a:rPr lang="zh-CN" altLang="en-US" sz="2800">
                <a:solidFill>
                  <a:srgbClr val="002060"/>
                </a:solidFill>
                <a:latin typeface="宋体" pitchFamily="2" charset="-122"/>
                <a:ea typeface="宋体" pitchFamily="2" charset="-122"/>
              </a:rPr>
              <a:t>、传说晋王</a:t>
            </a:r>
            <a:r>
              <a:rPr lang="zh-CN" altLang="en-US" sz="2800" smtClean="0">
                <a:solidFill>
                  <a:srgbClr val="002060"/>
                </a:solidFill>
                <a:latin typeface="宋体" pitchFamily="2" charset="-122"/>
                <a:ea typeface="宋体" pitchFamily="2" charset="-122"/>
              </a:rPr>
              <a:t>李克用</a:t>
            </a:r>
            <a:r>
              <a:rPr lang="zh-CN" altLang="en-US" sz="2800">
                <a:solidFill>
                  <a:srgbClr val="002060"/>
                </a:solidFill>
                <a:latin typeface="宋体" pitchFamily="2" charset="-122"/>
                <a:ea typeface="宋体" pitchFamily="2" charset="-122"/>
              </a:rPr>
              <a:t>临终前交给庄</a:t>
            </a:r>
            <a:r>
              <a:rPr lang="zh-CN" altLang="en-US" sz="2800" smtClean="0">
                <a:solidFill>
                  <a:srgbClr val="002060"/>
                </a:solidFill>
                <a:latin typeface="宋体" pitchFamily="2" charset="-122"/>
                <a:ea typeface="宋体" pitchFamily="2" charset="-122"/>
              </a:rPr>
              <a:t>宗三支箭</a:t>
            </a:r>
            <a:r>
              <a:rPr lang="zh-CN" altLang="en-US" sz="2800">
                <a:solidFill>
                  <a:srgbClr val="002060"/>
                </a:solidFill>
                <a:latin typeface="宋体" pitchFamily="2" charset="-122"/>
                <a:ea typeface="宋体" pitchFamily="2" charset="-122"/>
              </a:rPr>
              <a:t>，目的是希望庄宗牢记遗命，为父复仇。</a:t>
            </a:r>
          </a:p>
          <a:p>
            <a:pPr>
              <a:lnSpc>
                <a:spcPct val="120000"/>
              </a:lnSpc>
              <a:spcBef>
                <a:spcPct val="50000"/>
              </a:spcBef>
              <a:buClr>
                <a:schemeClr val="bg1"/>
              </a:buClr>
            </a:pPr>
            <a:r>
              <a:rPr lang="en-US" altLang="zh-CN" sz="2800">
                <a:solidFill>
                  <a:srgbClr val="002060"/>
                </a:solidFill>
                <a:latin typeface="宋体" pitchFamily="2" charset="-122"/>
                <a:ea typeface="宋体" pitchFamily="2" charset="-122"/>
              </a:rPr>
              <a:t>B</a:t>
            </a:r>
            <a:r>
              <a:rPr lang="zh-CN" altLang="en-US" sz="2800">
                <a:solidFill>
                  <a:srgbClr val="002060"/>
                </a:solidFill>
                <a:latin typeface="宋体" pitchFamily="2" charset="-122"/>
                <a:ea typeface="宋体" pitchFamily="2" charset="-122"/>
              </a:rPr>
              <a:t>、国家兴盛与衰亡的道理，不在于天命，而在于人事。</a:t>
            </a:r>
          </a:p>
          <a:p>
            <a:pPr>
              <a:lnSpc>
                <a:spcPct val="120000"/>
              </a:lnSpc>
              <a:spcBef>
                <a:spcPct val="50000"/>
              </a:spcBef>
              <a:buClr>
                <a:schemeClr val="bg1"/>
              </a:buClr>
            </a:pPr>
            <a:r>
              <a:rPr lang="en-US" altLang="zh-CN" sz="2800">
                <a:solidFill>
                  <a:srgbClr val="002060"/>
                </a:solidFill>
                <a:latin typeface="宋体" pitchFamily="2" charset="-122"/>
                <a:ea typeface="宋体" pitchFamily="2" charset="-122"/>
              </a:rPr>
              <a:t>C</a:t>
            </a:r>
            <a:r>
              <a:rPr lang="zh-CN" altLang="en-US" sz="2800">
                <a:solidFill>
                  <a:srgbClr val="002060"/>
                </a:solidFill>
                <a:latin typeface="宋体" pitchFamily="2" charset="-122"/>
                <a:ea typeface="宋体" pitchFamily="2" charset="-122"/>
              </a:rPr>
              <a:t>、庄宗李存勖把父亲交给的</a:t>
            </a:r>
            <a:r>
              <a:rPr lang="zh-CN" altLang="en-US" sz="2800" smtClean="0">
                <a:solidFill>
                  <a:srgbClr val="002060"/>
                </a:solidFill>
                <a:latin typeface="宋体" pitchFamily="2" charset="-122"/>
                <a:ea typeface="宋体" pitchFamily="2" charset="-122"/>
              </a:rPr>
              <a:t>三支箭</a:t>
            </a:r>
            <a:r>
              <a:rPr lang="zh-CN" altLang="en-US" sz="2800">
                <a:solidFill>
                  <a:srgbClr val="002060"/>
                </a:solidFill>
                <a:latin typeface="宋体" pitchFamily="2" charset="-122"/>
                <a:ea typeface="宋体" pitchFamily="2" charset="-122"/>
              </a:rPr>
              <a:t>“藏之于庙”，作战用兵时又“以一少牢告庙”，表现出对父亲遗命的恭谨态度。</a:t>
            </a:r>
          </a:p>
          <a:p>
            <a:pPr>
              <a:lnSpc>
                <a:spcPct val="120000"/>
              </a:lnSpc>
              <a:spcBef>
                <a:spcPct val="50000"/>
              </a:spcBef>
              <a:buClr>
                <a:schemeClr val="bg1"/>
              </a:buClr>
            </a:pPr>
            <a:r>
              <a:rPr lang="en-US" altLang="zh-CN" sz="2800">
                <a:solidFill>
                  <a:srgbClr val="002060"/>
                </a:solidFill>
                <a:latin typeface="宋体" pitchFamily="2" charset="-122"/>
                <a:ea typeface="宋体" pitchFamily="2" charset="-122"/>
              </a:rPr>
              <a:t>D</a:t>
            </a:r>
            <a:r>
              <a:rPr lang="zh-CN" altLang="en-US" sz="2800">
                <a:solidFill>
                  <a:srgbClr val="002060"/>
                </a:solidFill>
                <a:latin typeface="宋体" pitchFamily="2" charset="-122"/>
                <a:ea typeface="宋体" pitchFamily="2" charset="-122"/>
              </a:rPr>
              <a:t>、作者认为，祸患是一点一点积累起来的，智勇之人，会被自己耽溺的东西所害，这是一种普遍的历史经验。</a:t>
            </a:r>
          </a:p>
          <a:p>
            <a:pPr>
              <a:lnSpc>
                <a:spcPct val="120000"/>
              </a:lnSpc>
              <a:spcBef>
                <a:spcPct val="50000"/>
              </a:spcBef>
              <a:buClr>
                <a:schemeClr val="bg1"/>
              </a:buClr>
            </a:pPr>
            <a:r>
              <a:rPr lang="en-US" altLang="zh-CN" sz="2800">
                <a:solidFill>
                  <a:srgbClr val="002060"/>
                </a:solidFill>
                <a:latin typeface="宋体" pitchFamily="2" charset="-122"/>
                <a:ea typeface="宋体" pitchFamily="2" charset="-122"/>
              </a:rPr>
              <a:t> </a:t>
            </a:r>
          </a:p>
          <a:p>
            <a:pPr>
              <a:lnSpc>
                <a:spcPct val="120000"/>
              </a:lnSpc>
              <a:spcBef>
                <a:spcPct val="50000"/>
              </a:spcBef>
              <a:buClr>
                <a:schemeClr val="bg1"/>
              </a:buClr>
            </a:pPr>
            <a:r>
              <a:rPr lang="en-US" altLang="zh-CN" sz="2800">
                <a:solidFill>
                  <a:srgbClr val="002060"/>
                </a:solidFill>
                <a:latin typeface="宋体" pitchFamily="2" charset="-122"/>
                <a:ea typeface="宋体" pitchFamily="2" charset="-122"/>
              </a:rPr>
              <a:t> </a:t>
            </a:r>
          </a:p>
          <a:p>
            <a:pPr>
              <a:lnSpc>
                <a:spcPct val="120000"/>
              </a:lnSpc>
              <a:spcBef>
                <a:spcPct val="50000"/>
              </a:spcBef>
              <a:buClr>
                <a:schemeClr val="bg1"/>
              </a:buClr>
            </a:pPr>
            <a:r>
              <a:rPr lang="en-US" altLang="zh-CN" sz="2800">
                <a:solidFill>
                  <a:srgbClr val="002060"/>
                </a:solidFill>
                <a:latin typeface="宋体" pitchFamily="2" charset="-122"/>
                <a:ea typeface="宋体" pitchFamily="2" charset="-122"/>
              </a:rPr>
              <a:t> </a:t>
            </a:r>
          </a:p>
          <a:p>
            <a:pPr>
              <a:lnSpc>
                <a:spcPct val="120000"/>
              </a:lnSpc>
              <a:spcBef>
                <a:spcPct val="50000"/>
              </a:spcBef>
              <a:buClr>
                <a:schemeClr val="bg1"/>
              </a:buClr>
            </a:pPr>
            <a:endParaRPr lang="en-US" altLang="zh-CN" sz="2800">
              <a:solidFill>
                <a:srgbClr val="002060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7"/>
            </p:custDataLst>
          </p:nvPr>
        </p:nvSpPr>
        <p:spPr>
          <a:xfrm>
            <a:off x="9636125" y="938213"/>
            <a:ext cx="5842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en-US" altLang="zh-CN" sz="4000">
                <a:solidFill>
                  <a:srgbClr val="FF0000"/>
                </a:solidFill>
                <a:latin typeface="Times New Roman" panose="02020603050405020304" pitchFamily="2" charset="0"/>
                <a:ea typeface="宋体" pitchFamily="2" charset="-122"/>
              </a:rPr>
              <a:t>B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5841" name="矩形 3"/>
          <p:cNvSpPr/>
          <p:nvPr>
            <p:custDataLst>
              <p:tags r:id="rId3"/>
            </p:custDataLst>
          </p:nvPr>
        </p:nvSpPr>
        <p:spPr>
          <a:xfrm>
            <a:off x="1524000" y="836613"/>
            <a:ext cx="9144000" cy="101600"/>
          </a:xfrm>
          <a:prstGeom prst="rect">
            <a:avLst/>
          </a:prstGeom>
          <a:solidFill>
            <a:srgbClr val="00B0F0"/>
          </a:solidFill>
          <a:ln w="25400">
            <a:noFill/>
          </a:ln>
        </p:spPr>
        <p:txBody>
          <a:bodyPr lIns="102870" tIns="51435" rIns="102870" bIns="51435"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ea typeface="宋体" pitchFamily="2" charset="-122"/>
              <a:sym typeface="宋体" pitchFamily="2" charset="-122"/>
            </a:endParaRPr>
          </a:p>
        </p:txBody>
      </p:sp>
      <p:sp>
        <p:nvSpPr>
          <p:cNvPr id="35842" name="矩形 4"/>
          <p:cNvSpPr/>
          <p:nvPr>
            <p:custDataLst>
              <p:tags r:id="rId4"/>
            </p:custDataLst>
          </p:nvPr>
        </p:nvSpPr>
        <p:spPr>
          <a:xfrm>
            <a:off x="2208213" y="836613"/>
            <a:ext cx="1800225" cy="101600"/>
          </a:xfrm>
          <a:prstGeom prst="rect">
            <a:avLst/>
          </a:prstGeom>
          <a:solidFill>
            <a:srgbClr val="FFC000"/>
          </a:solidFill>
          <a:ln w="25400">
            <a:noFill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ea typeface="宋体" pitchFamily="2" charset="-122"/>
              <a:sym typeface="宋体" pitchFamily="2" charset="-122"/>
            </a:endParaRPr>
          </a:p>
        </p:txBody>
      </p:sp>
      <p:sp>
        <p:nvSpPr>
          <p:cNvPr id="35843" name="文本框 1"/>
          <p:cNvSpPr txBox="1"/>
          <p:nvPr>
            <p:custDataLst>
              <p:tags r:id="rId5"/>
            </p:custDataLst>
          </p:nvPr>
        </p:nvSpPr>
        <p:spPr>
          <a:xfrm>
            <a:off x="4224655" y="191770"/>
            <a:ext cx="2576195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600" b="1">
                <a:solidFill>
                  <a:srgbClr val="002060"/>
                </a:solidFill>
                <a:latin typeface="黑体" panose="02010609060101010101" pitchFamily="1" charset="-122"/>
                <a:ea typeface="黑体" panose="02010609060101010101" pitchFamily="1" charset="-122"/>
                <a:sym typeface="宋体" pitchFamily="2" charset="-122"/>
              </a:rPr>
              <a:t>课堂练习一</a:t>
            </a:r>
          </a:p>
        </p:txBody>
      </p:sp>
      <p:sp>
        <p:nvSpPr>
          <p:cNvPr id="35844" name="文本框 2"/>
          <p:cNvSpPr txBox="1"/>
          <p:nvPr>
            <p:custDataLst>
              <p:tags r:id="rId6"/>
            </p:custDataLst>
          </p:nvPr>
        </p:nvSpPr>
        <p:spPr>
          <a:xfrm>
            <a:off x="1800225" y="938213"/>
            <a:ext cx="8566150" cy="405384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20000"/>
              </a:lnSpc>
              <a:spcBef>
                <a:spcPct val="50000"/>
              </a:spcBef>
              <a:buClr>
                <a:schemeClr val="bg1"/>
              </a:buClr>
            </a:pPr>
            <a:r>
              <a:rPr lang="en-US" altLang="zh-CN" sz="2800" b="1">
                <a:solidFill>
                  <a:srgbClr val="002060"/>
                </a:solidFill>
                <a:latin typeface="宋体" pitchFamily="2" charset="-122"/>
                <a:ea typeface="宋体" pitchFamily="2" charset="-122"/>
              </a:rPr>
              <a:t>2</a:t>
            </a:r>
            <a:r>
              <a:rPr lang="zh-CN" altLang="en-US" sz="2800" b="1">
                <a:solidFill>
                  <a:srgbClr val="002060"/>
                </a:solidFill>
                <a:latin typeface="宋体" pitchFamily="2" charset="-122"/>
                <a:ea typeface="宋体" pitchFamily="2" charset="-122"/>
              </a:rPr>
              <a:t>、</a:t>
            </a:r>
            <a:r>
              <a:rPr sz="2800">
                <a:solidFill>
                  <a:srgbClr val="002060"/>
                </a:solidFill>
                <a:latin typeface="宋体" pitchFamily="2" charset="-122"/>
                <a:ea typeface="宋体" pitchFamily="2" charset="-122"/>
                <a:sym typeface="+mn-ea"/>
              </a:rPr>
              <a:t>《五代史伶官传序》中阐述“盛衰之理”所用的史实论据是</a:t>
            </a:r>
            <a:r>
              <a:rPr lang="zh-CN" altLang="en-US" sz="2800" b="1">
                <a:solidFill>
                  <a:srgbClr val="002060"/>
                </a:solidFill>
                <a:latin typeface="宋体" pitchFamily="2" charset="-122"/>
                <a:ea typeface="宋体" pitchFamily="2" charset="-122"/>
              </a:rPr>
              <a:t>：（   ）</a:t>
            </a:r>
          </a:p>
          <a:p>
            <a:pPr>
              <a:lnSpc>
                <a:spcPct val="120000"/>
              </a:lnSpc>
              <a:spcBef>
                <a:spcPct val="50000"/>
              </a:spcBef>
              <a:buClr>
                <a:schemeClr val="bg1"/>
              </a:buClr>
            </a:pPr>
            <a:r>
              <a:rPr sz="2800">
                <a:solidFill>
                  <a:srgbClr val="002060"/>
                </a:solidFill>
                <a:latin typeface="宋体" pitchFamily="2" charset="-122"/>
                <a:ea typeface="宋体" pitchFamily="2" charset="-122"/>
              </a:rPr>
              <a:t>　　A.唐玄宗前盛后衰的历史</a:t>
            </a:r>
          </a:p>
          <a:p>
            <a:pPr>
              <a:lnSpc>
                <a:spcPct val="120000"/>
              </a:lnSpc>
              <a:spcBef>
                <a:spcPct val="50000"/>
              </a:spcBef>
              <a:buClr>
                <a:schemeClr val="bg1"/>
              </a:buClr>
            </a:pPr>
            <a:r>
              <a:rPr sz="2800">
                <a:solidFill>
                  <a:srgbClr val="002060"/>
                </a:solidFill>
                <a:latin typeface="宋体" pitchFamily="2" charset="-122"/>
                <a:ea typeface="宋体" pitchFamily="2" charset="-122"/>
              </a:rPr>
              <a:t>　　B.李煜亡国的史实</a:t>
            </a:r>
          </a:p>
          <a:p>
            <a:pPr>
              <a:lnSpc>
                <a:spcPct val="120000"/>
              </a:lnSpc>
              <a:spcBef>
                <a:spcPct val="50000"/>
              </a:spcBef>
              <a:buClr>
                <a:schemeClr val="bg1"/>
              </a:buClr>
            </a:pPr>
            <a:r>
              <a:rPr sz="2800">
                <a:solidFill>
                  <a:srgbClr val="002060"/>
                </a:solidFill>
                <a:latin typeface="宋体" pitchFamily="2" charset="-122"/>
                <a:ea typeface="宋体" pitchFamily="2" charset="-122"/>
              </a:rPr>
              <a:t>　　C.后唐庄宗先盛后衰的史实</a:t>
            </a:r>
          </a:p>
          <a:p>
            <a:pPr>
              <a:lnSpc>
                <a:spcPct val="120000"/>
              </a:lnSpc>
              <a:spcBef>
                <a:spcPct val="50000"/>
              </a:spcBef>
              <a:buClr>
                <a:schemeClr val="bg1"/>
              </a:buClr>
            </a:pPr>
            <a:r>
              <a:rPr sz="2800">
                <a:solidFill>
                  <a:srgbClr val="002060"/>
                </a:solidFill>
                <a:latin typeface="宋体" pitchFamily="2" charset="-122"/>
                <a:ea typeface="宋体" pitchFamily="2" charset="-122"/>
              </a:rPr>
              <a:t>　　D.陈叔宝荒淫误国的历史</a:t>
            </a:r>
            <a:endParaRPr lang="en-US" altLang="zh-CN" sz="2800">
              <a:solidFill>
                <a:srgbClr val="002060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7"/>
            </p:custDataLst>
          </p:nvPr>
        </p:nvSpPr>
        <p:spPr>
          <a:xfrm>
            <a:off x="4077970" y="1264285"/>
            <a:ext cx="821055" cy="101473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en-US" altLang="zh-CN" sz="6000">
                <a:solidFill>
                  <a:srgbClr val="FF0000"/>
                </a:solidFill>
                <a:latin typeface="Times New Roman" panose="02020603050405020304" pitchFamily="2" charset="0"/>
                <a:ea typeface="宋体" pitchFamily="2" charset="-122"/>
              </a:rPr>
              <a:t>c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cxnSp>
        <p:nvCxnSpPr>
          <p:cNvPr id="3" name="直接连接符 2"/>
          <p:cNvCxnSpPr/>
          <p:nvPr>
            <p:custDataLst>
              <p:tags r:id="rId4"/>
            </p:custDataLst>
          </p:nvPr>
        </p:nvCxnSpPr>
        <p:spPr>
          <a:xfrm>
            <a:off x="829945" y="1007110"/>
            <a:ext cx="10532057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" name="文本框 3"/>
          <p:cNvSpPr txBox="1"/>
          <p:nvPr>
            <p:custDataLst>
              <p:tags r:id="rId5"/>
            </p:custDataLst>
          </p:nvPr>
        </p:nvSpPr>
        <p:spPr>
          <a:xfrm>
            <a:off x="1332865" y="393700"/>
            <a:ext cx="3222625" cy="58356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汉鼎简行书" panose="02010609000101010101" pitchFamily="49" charset="-122"/>
              </a:rPr>
              <a:t>一、关于作者</a:t>
            </a:r>
          </a:p>
        </p:txBody>
      </p:sp>
      <p:grpSp>
        <p:nvGrpSpPr>
          <p:cNvPr id="5" name="组合 4"/>
          <p:cNvGrpSpPr/>
          <p:nvPr>
            <p:custDataLst>
              <p:tags r:id="rId6"/>
            </p:custDataLst>
          </p:nvPr>
        </p:nvGrpSpPr>
        <p:grpSpPr>
          <a:xfrm>
            <a:off x="396875" y="318770"/>
            <a:ext cx="856826" cy="688334"/>
            <a:chOff x="5333998" y="2666998"/>
            <a:chExt cx="1524003" cy="1524003"/>
          </a:xfrm>
        </p:grpSpPr>
        <p:pic>
          <p:nvPicPr>
            <p:cNvPr id="6" name="图片 5"/>
            <p:cNvPicPr>
              <a:picLocks noChangeAspect="1"/>
            </p:cNvPicPr>
            <p:nvPr>
              <p:custDataLst>
                <p:tags r:id="rId8"/>
              </p:custDataLst>
            </p:nvPr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33998" y="2666998"/>
              <a:ext cx="1524003" cy="1524003"/>
            </a:xfrm>
            <a:prstGeom prst="rect">
              <a:avLst/>
            </a:prstGeom>
          </p:spPr>
        </p:pic>
        <p:sp>
          <p:nvSpPr>
            <p:cNvPr id="7" name="文本框 6"/>
            <p:cNvSpPr txBox="1"/>
            <p:nvPr>
              <p:custDataLst>
                <p:tags r:id="rId9"/>
              </p:custDataLst>
            </p:nvPr>
          </p:nvSpPr>
          <p:spPr>
            <a:xfrm>
              <a:off x="5810250" y="3067050"/>
              <a:ext cx="510074" cy="6790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>
                  <a:solidFill>
                    <a:schemeClr val="bg1"/>
                  </a:solidFill>
                  <a:latin typeface="★日文毛笔" panose="02000609000000000000" pitchFamily="49" charset="-128"/>
                  <a:ea typeface="★日文毛笔" panose="02000609000000000000" pitchFamily="49" charset="-128"/>
                </a:rPr>
                <a:t>壹</a:t>
              </a:r>
            </a:p>
          </p:txBody>
        </p:sp>
      </p:grpSp>
      <p:pic>
        <p:nvPicPr>
          <p:cNvPr id="10" name="图片 9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51395" y="787400"/>
            <a:ext cx="4592955" cy="6070600"/>
          </a:xfrm>
          <a:prstGeom prst="rect">
            <a:avLst/>
          </a:prstGeom>
        </p:spPr>
      </p:pic>
      <p:sp>
        <p:nvSpPr>
          <p:cNvPr id="18" name="文本框 17"/>
          <p:cNvSpPr txBox="1"/>
          <p:nvPr>
            <p:custDataLst>
              <p:tags r:id="rId12"/>
            </p:custDataLst>
          </p:nvPr>
        </p:nvSpPr>
        <p:spPr>
          <a:xfrm>
            <a:off x="824865" y="1007110"/>
            <a:ext cx="7311390" cy="56311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fontAlgn="auto">
              <a:lnSpc>
                <a:spcPct val="150000"/>
              </a:lnSpc>
              <a:spcBef>
                <a:spcPct val="0"/>
              </a:spcBef>
            </a:pPr>
            <a:r>
              <a:rPr lang="zh-CN" altLang="en-US" sz="2400" b="1">
                <a:solidFill>
                  <a:srgbClr val="376092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欧阳修</a:t>
            </a:r>
            <a:r>
              <a:rPr lang="zh-CN" altLang="en-US" sz="2400">
                <a:solidFill>
                  <a:srgbClr val="376092"/>
                </a:solidFill>
                <a:latin typeface="楷体" panose="02010609060101010101" charset="-122"/>
                <a:ea typeface="楷体" panose="02010609060101010101" charset="-122"/>
                <a:sym typeface="宋体" pitchFamily="2" charset="-122"/>
              </a:rPr>
              <a:t>（</a:t>
            </a:r>
            <a:r>
              <a:rPr lang="en-US" altLang="zh-CN" sz="2400">
                <a:solidFill>
                  <a:srgbClr val="376092"/>
                </a:solidFill>
                <a:latin typeface="楷体" panose="02010609060101010101" charset="-122"/>
                <a:ea typeface="楷体" panose="02010609060101010101" charset="-122"/>
                <a:sym typeface="宋体" pitchFamily="2" charset="-122"/>
              </a:rPr>
              <a:t>1007—1072</a:t>
            </a:r>
            <a:r>
              <a:rPr lang="zh-CN" altLang="en-US" sz="2400">
                <a:solidFill>
                  <a:srgbClr val="376092"/>
                </a:solidFill>
                <a:latin typeface="楷体" panose="02010609060101010101" charset="-122"/>
                <a:ea typeface="楷体" panose="02010609060101010101" charset="-122"/>
                <a:sym typeface="宋体" pitchFamily="2" charset="-122"/>
              </a:rPr>
              <a:t>）</a:t>
            </a:r>
            <a:r>
              <a:rPr lang="zh-CN" altLang="en-US" sz="2400" b="1">
                <a:solidFill>
                  <a:srgbClr val="376092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，字</a:t>
            </a:r>
            <a:r>
              <a:rPr lang="zh-CN" altLang="en-US" sz="2400" b="1" u="sng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永叔</a:t>
            </a:r>
            <a:r>
              <a:rPr lang="zh-CN" altLang="en-US" sz="2400" b="1">
                <a:solidFill>
                  <a:srgbClr val="376092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，号</a:t>
            </a:r>
            <a:r>
              <a:rPr lang="zh-CN" altLang="en-US" sz="2400" b="1" u="sng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醉翁</a:t>
            </a:r>
            <a:r>
              <a:rPr lang="zh-CN" altLang="en-US" sz="2400" b="1" u="sng">
                <a:solidFill>
                  <a:srgbClr val="376092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、</a:t>
            </a:r>
            <a:r>
              <a:rPr lang="zh-CN" altLang="en-US" sz="2400" b="1" u="sng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六一居士</a:t>
            </a:r>
            <a:r>
              <a:rPr lang="zh-CN" altLang="en-US" sz="2400" b="1">
                <a:solidFill>
                  <a:srgbClr val="376092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，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谥号文忠</a:t>
            </a:r>
            <a:r>
              <a:rPr lang="zh-CN" altLang="en-US" sz="2400" b="1">
                <a:solidFill>
                  <a:srgbClr val="376092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。著名文学家、史学家，北宋中叶的文坛领袖，诗文革新运动的倡导者。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“唐宋八大家”</a:t>
            </a:r>
            <a:r>
              <a:rPr lang="zh-CN" altLang="en-US" sz="2400" b="1">
                <a:solidFill>
                  <a:schemeClr val="accent2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之一</a:t>
            </a:r>
            <a:r>
              <a:rPr lang="zh-CN" altLang="en-US" sz="2400" b="1">
                <a:solidFill>
                  <a:srgbClr val="376092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，宋代的五位</a:t>
            </a:r>
            <a:r>
              <a:rPr lang="zh-CN" altLang="en-US" sz="2400" b="1" u="sng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苏洵、苏轼、苏辙、王安石、曾巩</a:t>
            </a:r>
            <a:r>
              <a:rPr lang="zh-CN" altLang="en-US" sz="2400" b="1">
                <a:solidFill>
                  <a:srgbClr val="376092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都是他的学生。他在诗、词、文、书法、文论等各方面都很有成就。</a:t>
            </a:r>
          </a:p>
          <a:p>
            <a:pPr indent="457200" fontAlgn="auto">
              <a:lnSpc>
                <a:spcPct val="150000"/>
              </a:lnSpc>
              <a:spcBef>
                <a:spcPct val="0"/>
              </a:spcBef>
            </a:pPr>
            <a:r>
              <a:rPr lang="zh-CN" altLang="en-US" sz="2400" b="1">
                <a:solidFill>
                  <a:srgbClr val="376092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为文主张切合实用，重内容，反浮靡。他的散文明畅简洁，丰满生动，说理透彻，抒情委婉。著作有</a:t>
            </a:r>
            <a:r>
              <a:rPr lang="en-US" altLang="zh-CN"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《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新五代史</a:t>
            </a:r>
            <a:r>
              <a:rPr lang="en-US" altLang="zh-CN"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》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、</a:t>
            </a:r>
            <a:r>
              <a:rPr lang="en-US" altLang="zh-CN"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《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欧阳文忠公文集</a:t>
            </a:r>
            <a:r>
              <a:rPr lang="en-US" altLang="zh-CN"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》</a:t>
            </a:r>
            <a:r>
              <a:rPr lang="zh-CN" altLang="en-US" sz="2400" b="1">
                <a:solidFill>
                  <a:srgbClr val="376092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，又与宋祁等合修</a:t>
            </a:r>
            <a:r>
              <a:rPr lang="en-US" altLang="zh-CN" sz="2400" b="1">
                <a:solidFill>
                  <a:srgbClr val="376092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《</a:t>
            </a:r>
            <a:r>
              <a:rPr lang="zh-CN" altLang="en-US" sz="2400" b="1">
                <a:solidFill>
                  <a:srgbClr val="376092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新唐书</a:t>
            </a:r>
            <a:r>
              <a:rPr lang="en-US" altLang="zh-CN" sz="2400" b="1">
                <a:solidFill>
                  <a:srgbClr val="376092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》</a:t>
            </a:r>
            <a:r>
              <a:rPr lang="zh-CN" altLang="en-US" sz="2400" b="1">
                <a:solidFill>
                  <a:srgbClr val="376092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。</a:t>
            </a:r>
          </a:p>
        </p:txBody>
      </p:sp>
      <p:grpSp>
        <p:nvGrpSpPr>
          <p:cNvPr id="9" name="组合 8"/>
          <p:cNvGrpSpPr/>
          <p:nvPr>
            <p:custDataLst>
              <p:tags r:id="rId13"/>
            </p:custDataLst>
          </p:nvPr>
        </p:nvGrpSpPr>
        <p:grpSpPr>
          <a:xfrm>
            <a:off x="3183890" y="6037580"/>
            <a:ext cx="3247390" cy="666750"/>
            <a:chOff x="5014" y="9508"/>
            <a:chExt cx="5114" cy="1050"/>
          </a:xfrm>
        </p:grpSpPr>
        <p:sp>
          <p:nvSpPr>
            <p:cNvPr id="2" name="椭圆形标注 1"/>
            <p:cNvSpPr/>
            <p:nvPr>
              <p:custDataLst>
                <p:tags r:id="rId14"/>
              </p:custDataLst>
            </p:nvPr>
          </p:nvSpPr>
          <p:spPr>
            <a:xfrm rot="10800000">
              <a:off x="5014" y="9508"/>
              <a:ext cx="5115" cy="1050"/>
            </a:xfrm>
            <a:prstGeom prst="wedgeEllipseCallout">
              <a:avLst>
                <a:gd name="adj1" fmla="val 57311"/>
                <a:gd name="adj2" fmla="val 47857"/>
              </a:avLst>
            </a:prstGeom>
            <a:ln>
              <a:solidFill>
                <a:schemeClr val="tx1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文本框 7"/>
            <p:cNvSpPr txBox="1"/>
            <p:nvPr>
              <p:custDataLst>
                <p:tags r:id="rId15"/>
              </p:custDataLst>
            </p:nvPr>
          </p:nvSpPr>
          <p:spPr>
            <a:xfrm>
              <a:off x="5577" y="9694"/>
              <a:ext cx="4350" cy="6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b="1">
                  <a:latin typeface="宋体" pitchFamily="2" charset="-122"/>
                  <a:sym typeface="+mn-ea"/>
                </a:rPr>
                <a:t>《新五代史</a:t>
              </a:r>
              <a:r>
                <a:rPr lang="en-US" altLang="zh-CN" sz="2200" b="1">
                  <a:latin typeface="Arial" pitchFamily="34" charset="0"/>
                  <a:sym typeface="+mn-ea"/>
                </a:rPr>
                <a:t>·</a:t>
              </a:r>
              <a:r>
                <a:rPr lang="zh-CN" altLang="en-US" sz="2200" b="1">
                  <a:latin typeface="宋体" pitchFamily="2" charset="-122"/>
                  <a:sym typeface="+mn-ea"/>
                </a:rPr>
                <a:t>伶官传</a:t>
              </a:r>
              <a:r>
                <a:rPr lang="en-US" altLang="zh-CN" sz="2200" b="1">
                  <a:latin typeface="宋体" pitchFamily="2" charset="-122"/>
                  <a:sym typeface="+mn-ea"/>
                </a:rPr>
                <a:t>》</a:t>
              </a:r>
            </a:p>
          </p:txBody>
        </p:sp>
      </p:grpSp>
      <p:pic>
        <p:nvPicPr>
          <p:cNvPr id="30722" name="图片 10242" descr="4b513ef913b9d4d9c08fc"/>
          <p:cNvPicPr/>
          <p:nvPr>
            <p:custDataLst>
              <p:tags r:id="rId17"/>
            </p:custDataLst>
          </p:nvPr>
        </p:nvPicPr>
        <p:blipFill>
          <a:blip r:embed="rId16"/>
          <a:stretch>
            <a:fillRect/>
          </a:stretch>
        </p:blipFill>
        <p:spPr>
          <a:xfrm>
            <a:off x="8204835" y="1349375"/>
            <a:ext cx="3397250" cy="495046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</p:cTn>
                        </p:par>
                        <p:par>
                          <p:cTn id="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withGroup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withGroup">
                            <p:stCondLst>
                              <p:cond delay="2000"/>
                            </p:stCondLst>
                            <p:childTnLst>
                              <p:par>
                                <p:cTn id="23" presetID="53" presetClass="entr" presetSubtype="0" fill="hold" grpId="1" nodeType="afterEffect"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  <p:cond evt="onBegin" delay="0">
                          <p:tn val="27"/>
                        </p:cond>
                      </p:stCondLst>
                      <p:childTnLst>
                        <p:par>
                          <p:cTn id="2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8" grpId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>
            <p:custDataLst>
              <p:tags r:id="rId3"/>
            </p:custDataLst>
          </p:nvPr>
        </p:nvSpPr>
        <p:spPr>
          <a:xfrm>
            <a:off x="772160" y="798195"/>
            <a:ext cx="11043920" cy="52622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800"/>
              <a:t>3</a:t>
            </a:r>
            <a:r>
              <a:rPr lang="zh-CN" altLang="en-US" sz="2800"/>
              <a:t>.下列文化常识的表述错误的一项是(  )</a:t>
            </a:r>
          </a:p>
          <a:p>
            <a:r>
              <a:rPr lang="zh-CN" altLang="en-US" sz="2800"/>
              <a:t>A从事：官名，源于汉武帝时期，有刺史属吏之称。主要职责是主管文书</a:t>
            </a:r>
            <a:r>
              <a:rPr lang="zh-CN" altLang="en-US" sz="2800">
                <a:sym typeface="+mn-ea"/>
              </a:rPr>
              <a:t>、</a:t>
            </a:r>
            <a:r>
              <a:rPr lang="zh-CN" altLang="en-US" sz="2800"/>
              <a:t>察举非法，到宋代时被废除。</a:t>
            </a:r>
          </a:p>
          <a:p>
            <a:r>
              <a:rPr lang="zh-CN" altLang="en-US" sz="2800"/>
              <a:t>B.太牢：古代帝王祭祀社稷时，牛、羊、豕(shǐ,猪)三牲全备为“太牢”。少牢只有羊、豕，没有牛。</a:t>
            </a:r>
          </a:p>
          <a:p>
            <a:r>
              <a:rPr lang="zh-CN" altLang="en-US" sz="2800"/>
              <a:t>C.告庙：遇出巡、战争等重大事件而祭告祖庙，只有天子才有资格这样做。</a:t>
            </a:r>
          </a:p>
          <a:p>
            <a:r>
              <a:rPr lang="zh-CN" altLang="en-US" sz="2800"/>
              <a:t>D.优伶：中国古代以乐舞谐戏为业的艺人的统称，旧亦称戏曲演员为优伶。</a:t>
            </a:r>
          </a:p>
          <a:p>
            <a:endParaRPr lang="zh-CN" altLang="en-US" sz="2800"/>
          </a:p>
          <a:p>
            <a:endParaRPr lang="zh-CN" altLang="en-US" sz="2800" b="1">
              <a:solidFill>
                <a:srgbClr val="FF0000"/>
              </a:solidFill>
            </a:endParaRPr>
          </a:p>
          <a:p>
            <a:endParaRPr lang="zh-CN" altLang="en-US" sz="2800" b="1">
              <a:solidFill>
                <a:srgbClr val="FF0000"/>
              </a:solidFill>
            </a:endParaRPr>
          </a:p>
        </p:txBody>
      </p:sp>
      <p:sp>
        <p:nvSpPr>
          <p:cNvPr id="40961" name="矩形 3"/>
          <p:cNvSpPr/>
          <p:nvPr>
            <p:custDataLst>
              <p:tags r:id="rId4"/>
            </p:custDataLst>
          </p:nvPr>
        </p:nvSpPr>
        <p:spPr>
          <a:xfrm>
            <a:off x="926465" y="589915"/>
            <a:ext cx="10220960" cy="101600"/>
          </a:xfrm>
          <a:prstGeom prst="rect">
            <a:avLst/>
          </a:prstGeom>
          <a:solidFill>
            <a:srgbClr val="00B0F0"/>
          </a:solidFill>
          <a:ln w="25400">
            <a:noFill/>
          </a:ln>
        </p:spPr>
        <p:txBody>
          <a:bodyPr lIns="102870" tIns="51435" rIns="102870" bIns="51435"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ea typeface="宋体" pitchFamily="2" charset="-122"/>
              <a:sym typeface="宋体" pitchFamily="2" charset="-122"/>
            </a:endParaRPr>
          </a:p>
        </p:txBody>
      </p:sp>
      <p:sp>
        <p:nvSpPr>
          <p:cNvPr id="40962" name="矩形 4"/>
          <p:cNvSpPr/>
          <p:nvPr>
            <p:custDataLst>
              <p:tags r:id="rId5"/>
            </p:custDataLst>
          </p:nvPr>
        </p:nvSpPr>
        <p:spPr>
          <a:xfrm>
            <a:off x="2168843" y="589598"/>
            <a:ext cx="1800225" cy="101600"/>
          </a:xfrm>
          <a:prstGeom prst="rect">
            <a:avLst/>
          </a:prstGeom>
          <a:solidFill>
            <a:srgbClr val="FFC000"/>
          </a:solidFill>
          <a:ln w="25400">
            <a:noFill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ea typeface="宋体" pitchFamily="2" charset="-122"/>
              <a:sym typeface="宋体" pitchFamily="2" charset="-122"/>
            </a:endParaRPr>
          </a:p>
        </p:txBody>
      </p:sp>
      <p:sp>
        <p:nvSpPr>
          <p:cNvPr id="35843" name="文本框 1"/>
          <p:cNvSpPr txBox="1"/>
          <p:nvPr>
            <p:custDataLst>
              <p:tags r:id="rId6"/>
            </p:custDataLst>
          </p:nvPr>
        </p:nvSpPr>
        <p:spPr>
          <a:xfrm>
            <a:off x="4402455" y="46355"/>
            <a:ext cx="2636520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600" b="1">
                <a:solidFill>
                  <a:srgbClr val="002060"/>
                </a:solidFill>
                <a:latin typeface="黑体" panose="02010609060101010101" pitchFamily="1" charset="-122"/>
                <a:ea typeface="黑体" panose="02010609060101010101" pitchFamily="1" charset="-122"/>
                <a:sym typeface="宋体" pitchFamily="2" charset="-122"/>
              </a:rPr>
              <a:t>课堂练习一</a:t>
            </a:r>
          </a:p>
        </p:txBody>
      </p:sp>
      <p:sp>
        <p:nvSpPr>
          <p:cNvPr id="3" name="文本框 2"/>
          <p:cNvSpPr txBox="1"/>
          <p:nvPr>
            <p:custDataLst>
              <p:tags r:id="rId7"/>
            </p:custDataLst>
          </p:nvPr>
        </p:nvSpPr>
        <p:spPr>
          <a:xfrm>
            <a:off x="772160" y="4761230"/>
            <a:ext cx="11043920" cy="1383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endParaRPr lang="zh-CN" altLang="en-US" sz="2800"/>
          </a:p>
          <a:p>
            <a:r>
              <a:rPr lang="zh-CN" altLang="en-US" sz="2800" b="1">
                <a:solidFill>
                  <a:srgbClr val="FF0000"/>
                </a:solidFill>
              </a:rPr>
              <a:t>答案：</a:t>
            </a:r>
          </a:p>
          <a:p>
            <a:r>
              <a:rPr lang="en-US" altLang="zh-CN" sz="2800" b="1">
                <a:solidFill>
                  <a:srgbClr val="FF0000"/>
                </a:solidFill>
              </a:rPr>
              <a:t>      C  </a:t>
            </a:r>
            <a:r>
              <a:rPr lang="zh-CN" altLang="en-US" sz="2800" b="1">
                <a:solidFill>
                  <a:srgbClr val="FF0000"/>
                </a:solidFill>
              </a:rPr>
              <a:t>天子或诸侯都可以。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2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2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2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2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8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>
            <p:custDataLst>
              <p:tags r:id="rId3"/>
            </p:custDataLst>
          </p:nvPr>
        </p:nvSpPr>
        <p:spPr>
          <a:xfrm>
            <a:off x="823595" y="715645"/>
            <a:ext cx="10206355" cy="60007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b="1"/>
              <a:t>1.对下列句中加点的词语的解释，不正确的一项是（    ）</a:t>
            </a:r>
          </a:p>
          <a:p>
            <a:r>
              <a:rPr lang="zh-CN" altLang="en-US" sz="2400" b="1"/>
              <a:t>A.原庄宗之所以得天下    原:推究</a:t>
            </a:r>
          </a:p>
          <a:p>
            <a:r>
              <a:rPr lang="zh-CN" altLang="en-US" sz="2400" b="1"/>
              <a:t>B.函梁君臣之首               函:用匣子装</a:t>
            </a:r>
          </a:p>
          <a:p>
            <a:r>
              <a:rPr lang="zh-CN" altLang="en-US" sz="2400" b="1"/>
              <a:t>C抑本其成败之迹            抑:难道</a:t>
            </a:r>
          </a:p>
          <a:p>
            <a:r>
              <a:rPr lang="zh-CN" altLang="en-US" sz="2400" b="1"/>
              <a:t>D.举天下之豪杰              举:所有的</a:t>
            </a:r>
          </a:p>
          <a:p>
            <a:r>
              <a:rPr lang="zh-CN" altLang="en-US" sz="2400" b="1">
                <a:solidFill>
                  <a:srgbClr val="FF0000"/>
                </a:solidFill>
              </a:rPr>
              <a:t>答案：</a:t>
            </a:r>
            <a:r>
              <a:rPr lang="en-US" altLang="zh-CN" sz="2400" b="1">
                <a:solidFill>
                  <a:srgbClr val="FF0000"/>
                </a:solidFill>
              </a:rPr>
              <a:t>C</a:t>
            </a:r>
            <a:r>
              <a:rPr lang="zh-CN" altLang="en-US" sz="2400" b="1">
                <a:solidFill>
                  <a:srgbClr val="FF0000"/>
                </a:solidFill>
                <a:sym typeface="+mn-ea"/>
              </a:rPr>
              <a:t>抑:或者</a:t>
            </a:r>
            <a:endParaRPr lang="zh-CN" altLang="en-US" sz="2400" b="1">
              <a:solidFill>
                <a:srgbClr val="FF0000"/>
              </a:solidFill>
            </a:endParaRPr>
          </a:p>
          <a:p>
            <a:endParaRPr lang="zh-CN" altLang="en-US" sz="2400" b="1"/>
          </a:p>
          <a:p>
            <a:r>
              <a:rPr lang="zh-CN" altLang="en-US" sz="2400" b="1"/>
              <a:t>2.下列句子中加点词的意义和用法，不相同的一-组是（    ）</a:t>
            </a:r>
          </a:p>
          <a:p>
            <a:r>
              <a:rPr lang="zh-CN" altLang="en-US" sz="2400" b="1"/>
              <a:t>A.①则遣从事以一少牢告庙           ②灌油其中，裹以帷幕</a:t>
            </a:r>
          </a:p>
          <a:p>
            <a:r>
              <a:rPr lang="zh-CN" altLang="en-US" sz="2400" b="1"/>
              <a:t>B.①而皆背晋以归梁                      ②后人哀之而不鉴之</a:t>
            </a:r>
          </a:p>
          <a:p>
            <a:r>
              <a:rPr lang="zh-CN" altLang="en-US" sz="2400" b="1"/>
              <a:t>C.①尔其无忘乃父之志                  ②其皆出于此乎</a:t>
            </a:r>
          </a:p>
          <a:p>
            <a:r>
              <a:rPr lang="zh-CN" altLang="en-US" sz="2400" b="1"/>
              <a:t>D.①智勇多困于所溺                     ②臣诚恐见欺于王而负赵</a:t>
            </a:r>
          </a:p>
          <a:p>
            <a:endParaRPr lang="zh-CN" altLang="en-US" sz="2400" b="1"/>
          </a:p>
          <a:p>
            <a:r>
              <a:rPr lang="zh-CN" altLang="en-US" sz="2400" b="1">
                <a:solidFill>
                  <a:srgbClr val="FF0000"/>
                </a:solidFill>
              </a:rPr>
              <a:t>答案：C(①副词，表期望语气，应当，一定;②副词，表推测，大概。A均为介词，用；</a:t>
            </a:r>
            <a:r>
              <a:rPr lang="en-US" altLang="zh-CN" sz="2400" b="1">
                <a:solidFill>
                  <a:srgbClr val="FF0000"/>
                </a:solidFill>
              </a:rPr>
              <a:t>B</a:t>
            </a:r>
            <a:r>
              <a:rPr lang="zh-CN" altLang="en-US" sz="2400" b="1">
                <a:solidFill>
                  <a:srgbClr val="FF0000"/>
                </a:solidFill>
              </a:rPr>
              <a:t>均为连词，表转折； D均为介词，表被动)</a:t>
            </a:r>
          </a:p>
          <a:p>
            <a:endParaRPr lang="zh-CN" altLang="en-US" sz="2400" b="1">
              <a:solidFill>
                <a:srgbClr val="FF0000"/>
              </a:solidFill>
            </a:endParaRPr>
          </a:p>
        </p:txBody>
      </p:sp>
      <p:sp>
        <p:nvSpPr>
          <p:cNvPr id="28688" name="矩形 3"/>
          <p:cNvSpPr/>
          <p:nvPr>
            <p:custDataLst>
              <p:tags r:id="rId4"/>
            </p:custDataLst>
          </p:nvPr>
        </p:nvSpPr>
        <p:spPr>
          <a:xfrm>
            <a:off x="913765" y="557530"/>
            <a:ext cx="10365105" cy="87630"/>
          </a:xfrm>
          <a:prstGeom prst="rect">
            <a:avLst/>
          </a:prstGeom>
          <a:solidFill>
            <a:srgbClr val="00B0F0"/>
          </a:solidFill>
          <a:ln w="25400">
            <a:noFill/>
          </a:ln>
        </p:spPr>
        <p:txBody>
          <a:bodyPr lIns="102870" tIns="51435" rIns="102870" bIns="51435" anchor="ctr"/>
          <a:lstStyle/>
          <a:p>
            <a:pPr algn="ctr"/>
            <a:endParaRPr lang="zh-CN" altLang="zh-CN">
              <a:solidFill>
                <a:srgbClr val="FFFFFF"/>
              </a:solidFill>
              <a:latin typeface="楷体" panose="02010609060101010101" charset="-122"/>
              <a:ea typeface="楷体" panose="02010609060101010101" charset="-122"/>
              <a:sym typeface="宋体" pitchFamily="2" charset="-122"/>
            </a:endParaRPr>
          </a:p>
        </p:txBody>
      </p:sp>
      <p:sp>
        <p:nvSpPr>
          <p:cNvPr id="40962" name="矩形 4"/>
          <p:cNvSpPr/>
          <p:nvPr>
            <p:custDataLst>
              <p:tags r:id="rId5"/>
            </p:custDataLst>
          </p:nvPr>
        </p:nvSpPr>
        <p:spPr>
          <a:xfrm>
            <a:off x="2168843" y="557213"/>
            <a:ext cx="1800225" cy="101600"/>
          </a:xfrm>
          <a:prstGeom prst="rect">
            <a:avLst/>
          </a:prstGeom>
          <a:solidFill>
            <a:srgbClr val="FFC000"/>
          </a:solidFill>
          <a:ln w="25400">
            <a:noFill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ea typeface="宋体" pitchFamily="2" charset="-122"/>
              <a:sym typeface="宋体" pitchFamily="2" charset="-122"/>
            </a:endParaRPr>
          </a:p>
        </p:txBody>
      </p:sp>
      <p:sp>
        <p:nvSpPr>
          <p:cNvPr id="28690" name="文本框 1"/>
          <p:cNvSpPr txBox="1"/>
          <p:nvPr>
            <p:custDataLst>
              <p:tags r:id="rId6"/>
            </p:custDataLst>
          </p:nvPr>
        </p:nvSpPr>
        <p:spPr>
          <a:xfrm>
            <a:off x="1489075" y="0"/>
            <a:ext cx="9789795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600">
                <a:solidFill>
                  <a:srgbClr val="C0000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课堂练习二：文言知识总结</a:t>
            </a:r>
            <a:r>
              <a:rPr lang="en-US" altLang="zh-CN" sz="3600">
                <a:solidFill>
                  <a:srgbClr val="CC00CC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——</a:t>
            </a:r>
            <a:r>
              <a:rPr lang="zh-CN" altLang="en-US" sz="3600">
                <a:solidFill>
                  <a:srgbClr val="CC00CC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实虚词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2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2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2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2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" dur="20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8" dur="20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1" dur="2000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4" dur="2000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2000"/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3" dur="20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2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15716" name="Text Box 4"/>
          <p:cNvSpPr txBox="1"/>
          <p:nvPr>
            <p:custDataLst>
              <p:tags r:id="rId3"/>
            </p:custDataLst>
          </p:nvPr>
        </p:nvSpPr>
        <p:spPr>
          <a:xfrm>
            <a:off x="1992313" y="2492375"/>
            <a:ext cx="591185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与</a:t>
            </a:r>
          </a:p>
        </p:txBody>
      </p:sp>
      <p:sp>
        <p:nvSpPr>
          <p:cNvPr id="115717" name="Text Box 5"/>
          <p:cNvSpPr txBox="1"/>
          <p:nvPr>
            <p:custDataLst>
              <p:tags r:id="rId4"/>
            </p:custDataLst>
          </p:nvPr>
        </p:nvSpPr>
        <p:spPr>
          <a:xfrm>
            <a:off x="3024188" y="1020763"/>
            <a:ext cx="3513137" cy="363474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与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尔三矢</a:t>
            </a:r>
          </a:p>
          <a:p>
            <a:pPr>
              <a:lnSpc>
                <a:spcPct val="120000"/>
              </a:lnSpc>
            </a:pPr>
            <a:r>
              <a:rPr lang="zh-CN" altLang="en-US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吾</a:t>
            </a:r>
            <a:r>
              <a:rPr lang="zh-CN" altLang="en-US" sz="32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与</a:t>
            </a:r>
            <a:r>
              <a:rPr lang="zh-CN" altLang="en-US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点也</a:t>
            </a:r>
            <a:endParaRPr lang="zh-CN" altLang="en-US" sz="3200" b="1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尝</a:t>
            </a:r>
            <a:r>
              <a:rPr lang="zh-CN" altLang="en-US" sz="32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与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人佣耕</a:t>
            </a:r>
          </a:p>
          <a:p>
            <a:pPr>
              <a:lnSpc>
                <a:spcPct val="120000"/>
              </a:lnSpc>
            </a:pPr>
            <a:r>
              <a:rPr lang="zh-CN" altLang="en-US" sz="32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与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其所以失之者</a:t>
            </a:r>
          </a:p>
          <a:p>
            <a:pPr>
              <a:lnSpc>
                <a:spcPct val="120000"/>
              </a:lnSpc>
            </a:pPr>
            <a:r>
              <a:rPr lang="zh-CN" altLang="en-US" sz="32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与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嬴而不助五国也</a:t>
            </a:r>
          </a:p>
          <a:p>
            <a:pPr>
              <a:lnSpc>
                <a:spcPct val="120000"/>
              </a:lnSpc>
            </a:pPr>
            <a:r>
              <a:rPr lang="zh-CN" altLang="en-US" sz="3200" b="1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恐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年岁之不吾</a:t>
            </a:r>
            <a:r>
              <a:rPr lang="zh-CN" altLang="en-US" sz="32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与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15718" name="Text Box 6"/>
          <p:cNvSpPr txBox="1"/>
          <p:nvPr>
            <p:custDataLst>
              <p:tags r:id="rId5"/>
            </p:custDataLst>
          </p:nvPr>
        </p:nvSpPr>
        <p:spPr>
          <a:xfrm>
            <a:off x="2065338" y="5157788"/>
            <a:ext cx="591185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易</a:t>
            </a:r>
          </a:p>
        </p:txBody>
      </p:sp>
      <p:sp>
        <p:nvSpPr>
          <p:cNvPr id="115719" name="Text Box 7"/>
          <p:cNvSpPr txBox="1"/>
          <p:nvPr>
            <p:custDataLst>
              <p:tags r:id="rId6"/>
            </p:custDataLst>
          </p:nvPr>
        </p:nvSpPr>
        <p:spPr>
          <a:xfrm>
            <a:off x="2930525" y="4655820"/>
            <a:ext cx="4868863" cy="186309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岂得之难而失之</a:t>
            </a:r>
            <a:r>
              <a:rPr lang="zh-CN" altLang="en-US" sz="32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易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欤</a:t>
            </a:r>
          </a:p>
          <a:p>
            <a:pPr>
              <a:lnSpc>
                <a:spcPct val="120000"/>
              </a:lnSpc>
            </a:pPr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当与秦相较，或未</a:t>
            </a:r>
            <a:r>
              <a:rPr lang="zh-CN" altLang="en-US" sz="32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易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量</a:t>
            </a:r>
          </a:p>
          <a:p>
            <a:pPr>
              <a:lnSpc>
                <a:spcPct val="120000"/>
              </a:lnSpc>
            </a:pPr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以乱</a:t>
            </a:r>
            <a:r>
              <a:rPr lang="zh-CN" altLang="en-US" sz="32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易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整，不武</a:t>
            </a:r>
          </a:p>
        </p:txBody>
      </p:sp>
      <p:sp>
        <p:nvSpPr>
          <p:cNvPr id="341001" name="AutoShape 8"/>
          <p:cNvSpPr/>
          <p:nvPr>
            <p:custDataLst>
              <p:tags r:id="rId7"/>
            </p:custDataLst>
          </p:nvPr>
        </p:nvSpPr>
        <p:spPr>
          <a:xfrm>
            <a:off x="2783205" y="1356360"/>
            <a:ext cx="241300" cy="2964180"/>
          </a:xfrm>
          <a:prstGeom prst="leftBrace">
            <a:avLst>
              <a:gd name="adj1" fmla="val 86916"/>
              <a:gd name="adj2" fmla="val 50000"/>
            </a:avLst>
          </a:prstGeom>
          <a:noFill/>
          <a:ln w="254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zh-CN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8678" name="AutoShape 9"/>
          <p:cNvSpPr/>
          <p:nvPr>
            <p:custDataLst>
              <p:tags r:id="rId8"/>
            </p:custDataLst>
          </p:nvPr>
        </p:nvSpPr>
        <p:spPr>
          <a:xfrm>
            <a:off x="2701925" y="4062413"/>
            <a:ext cx="228600" cy="1524000"/>
          </a:xfrm>
          <a:prstGeom prst="leftBrace">
            <a:avLst>
              <a:gd name="adj1" fmla="val 55462"/>
              <a:gd name="adj2" fmla="val 50000"/>
            </a:avLst>
          </a:prstGeom>
          <a:noFill/>
          <a:ln w="9525">
            <a:noFill/>
          </a:ln>
        </p:spPr>
        <p:txBody>
          <a:bodyPr wrap="none" anchor="ctr"/>
          <a:lstStyle/>
          <a:p>
            <a:endParaRPr lang="zh-CN" altLang="zh-CN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41003" name="AutoShape 10"/>
          <p:cNvSpPr/>
          <p:nvPr>
            <p:custDataLst>
              <p:tags r:id="rId9"/>
            </p:custDataLst>
          </p:nvPr>
        </p:nvSpPr>
        <p:spPr>
          <a:xfrm>
            <a:off x="2782888" y="4724400"/>
            <a:ext cx="241300" cy="1439863"/>
          </a:xfrm>
          <a:prstGeom prst="leftBrace">
            <a:avLst>
              <a:gd name="adj1" fmla="val 49643"/>
              <a:gd name="adj2" fmla="val 50000"/>
            </a:avLst>
          </a:prstGeom>
          <a:noFill/>
          <a:ln w="254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zh-CN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15723" name="Text Box 11"/>
          <p:cNvSpPr txBox="1"/>
          <p:nvPr>
            <p:custDataLst>
              <p:tags r:id="rId10"/>
            </p:custDataLst>
          </p:nvPr>
        </p:nvSpPr>
        <p:spPr>
          <a:xfrm>
            <a:off x="6160135" y="1683385"/>
            <a:ext cx="260032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动词，赞同</a:t>
            </a:r>
          </a:p>
        </p:txBody>
      </p:sp>
      <p:sp>
        <p:nvSpPr>
          <p:cNvPr id="115724" name="Text Box 12"/>
          <p:cNvSpPr txBox="1"/>
          <p:nvPr>
            <p:custDataLst>
              <p:tags r:id="rId11"/>
            </p:custDataLst>
          </p:nvPr>
        </p:nvSpPr>
        <p:spPr>
          <a:xfrm>
            <a:off x="6192203" y="2266633"/>
            <a:ext cx="4095750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为，给，替。介词</a:t>
            </a:r>
          </a:p>
        </p:txBody>
      </p:sp>
      <p:sp>
        <p:nvSpPr>
          <p:cNvPr id="115725" name="Text Box 13"/>
          <p:cNvSpPr txBox="1"/>
          <p:nvPr>
            <p:custDataLst>
              <p:tags r:id="rId12"/>
            </p:custDataLst>
          </p:nvPr>
        </p:nvSpPr>
        <p:spPr>
          <a:xfrm>
            <a:off x="6428105" y="2850515"/>
            <a:ext cx="233235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和，连词</a:t>
            </a:r>
          </a:p>
        </p:txBody>
      </p:sp>
      <p:sp>
        <p:nvSpPr>
          <p:cNvPr id="115726" name="Text Box 14"/>
          <p:cNvSpPr txBox="1"/>
          <p:nvPr>
            <p:custDataLst>
              <p:tags r:id="rId13"/>
            </p:custDataLst>
          </p:nvPr>
        </p:nvSpPr>
        <p:spPr>
          <a:xfrm>
            <a:off x="6428105" y="3433763"/>
            <a:ext cx="3781425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亲附，亲近。动词</a:t>
            </a:r>
          </a:p>
        </p:txBody>
      </p:sp>
      <p:sp>
        <p:nvSpPr>
          <p:cNvPr id="115727" name="Text Box 15"/>
          <p:cNvSpPr txBox="1"/>
          <p:nvPr>
            <p:custDataLst>
              <p:tags r:id="rId14"/>
            </p:custDataLst>
          </p:nvPr>
        </p:nvSpPr>
        <p:spPr>
          <a:xfrm>
            <a:off x="7060883" y="4712335"/>
            <a:ext cx="2986087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容易。形容词</a:t>
            </a:r>
          </a:p>
        </p:txBody>
      </p:sp>
      <p:sp>
        <p:nvSpPr>
          <p:cNvPr id="115728" name="Text Box 16"/>
          <p:cNvSpPr txBox="1"/>
          <p:nvPr>
            <p:custDataLst>
              <p:tags r:id="rId15"/>
            </p:custDataLst>
          </p:nvPr>
        </p:nvSpPr>
        <p:spPr>
          <a:xfrm>
            <a:off x="7223443" y="5295583"/>
            <a:ext cx="2986087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轻易。副词</a:t>
            </a:r>
          </a:p>
        </p:txBody>
      </p:sp>
      <p:sp>
        <p:nvSpPr>
          <p:cNvPr id="115729" name="Text Box 17"/>
          <p:cNvSpPr txBox="1"/>
          <p:nvPr>
            <p:custDataLst>
              <p:tags r:id="rId16"/>
            </p:custDataLst>
          </p:nvPr>
        </p:nvSpPr>
        <p:spPr>
          <a:xfrm>
            <a:off x="7284720" y="5935028"/>
            <a:ext cx="2762250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3200" b="1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取代。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动词</a:t>
            </a:r>
          </a:p>
        </p:txBody>
      </p:sp>
      <p:sp>
        <p:nvSpPr>
          <p:cNvPr id="115730" name="Text Box 18"/>
          <p:cNvSpPr txBox="1"/>
          <p:nvPr>
            <p:custDataLst>
              <p:tags r:id="rId17"/>
            </p:custDataLst>
          </p:nvPr>
        </p:nvSpPr>
        <p:spPr>
          <a:xfrm>
            <a:off x="6159818" y="1099820"/>
            <a:ext cx="2386012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给，动词</a:t>
            </a:r>
          </a:p>
        </p:txBody>
      </p:sp>
      <p:sp>
        <p:nvSpPr>
          <p:cNvPr id="28688" name="矩形 3"/>
          <p:cNvSpPr/>
          <p:nvPr>
            <p:custDataLst>
              <p:tags r:id="rId18"/>
            </p:custDataLst>
          </p:nvPr>
        </p:nvSpPr>
        <p:spPr>
          <a:xfrm>
            <a:off x="1524000" y="836613"/>
            <a:ext cx="9144000" cy="101600"/>
          </a:xfrm>
          <a:prstGeom prst="rect">
            <a:avLst/>
          </a:prstGeom>
          <a:solidFill>
            <a:srgbClr val="00B0F0"/>
          </a:solidFill>
          <a:ln w="25400">
            <a:noFill/>
          </a:ln>
        </p:spPr>
        <p:txBody>
          <a:bodyPr lIns="102870" tIns="51435" rIns="102870" bIns="51435" anchor="ctr"/>
          <a:lstStyle/>
          <a:p>
            <a:pPr algn="ctr"/>
            <a:endParaRPr lang="zh-CN" altLang="zh-CN">
              <a:solidFill>
                <a:srgbClr val="FFFFFF"/>
              </a:solidFill>
              <a:latin typeface="楷体" panose="02010609060101010101" charset="-122"/>
              <a:ea typeface="楷体" panose="02010609060101010101" charset="-122"/>
              <a:sym typeface="宋体" pitchFamily="2" charset="-122"/>
            </a:endParaRPr>
          </a:p>
        </p:txBody>
      </p:sp>
      <p:sp>
        <p:nvSpPr>
          <p:cNvPr id="28689" name="矩形 4"/>
          <p:cNvSpPr/>
          <p:nvPr>
            <p:custDataLst>
              <p:tags r:id="rId19"/>
            </p:custDataLst>
          </p:nvPr>
        </p:nvSpPr>
        <p:spPr>
          <a:xfrm>
            <a:off x="2208213" y="836613"/>
            <a:ext cx="1800225" cy="101600"/>
          </a:xfrm>
          <a:prstGeom prst="rect">
            <a:avLst/>
          </a:prstGeom>
          <a:solidFill>
            <a:srgbClr val="FFC000"/>
          </a:solidFill>
          <a:ln w="25400">
            <a:noFill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楷体" panose="02010609060101010101" charset="-122"/>
              <a:ea typeface="楷体" panose="02010609060101010101" charset="-122"/>
              <a:sym typeface="宋体" pitchFamily="2" charset="-122"/>
            </a:endParaRPr>
          </a:p>
        </p:txBody>
      </p:sp>
      <p:sp>
        <p:nvSpPr>
          <p:cNvPr id="28690" name="文本框 1"/>
          <p:cNvSpPr txBox="1"/>
          <p:nvPr>
            <p:custDataLst>
              <p:tags r:id="rId20"/>
            </p:custDataLst>
          </p:nvPr>
        </p:nvSpPr>
        <p:spPr>
          <a:xfrm>
            <a:off x="1802130" y="220980"/>
            <a:ext cx="9789795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600">
                <a:solidFill>
                  <a:srgbClr val="C0000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课堂练习二：文言知识总结</a:t>
            </a:r>
            <a:r>
              <a:rPr lang="en-US" altLang="zh-CN" sz="3600">
                <a:solidFill>
                  <a:srgbClr val="CC00CC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——</a:t>
            </a:r>
            <a:r>
              <a:rPr lang="zh-CN" altLang="en-US" sz="3600">
                <a:solidFill>
                  <a:srgbClr val="CC00CC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一词多义</a:t>
            </a:r>
          </a:p>
        </p:txBody>
      </p:sp>
      <p:sp>
        <p:nvSpPr>
          <p:cNvPr id="2" name="Text Box 14"/>
          <p:cNvSpPr txBox="1"/>
          <p:nvPr>
            <p:custDataLst>
              <p:tags r:id="rId21"/>
            </p:custDataLst>
          </p:nvPr>
        </p:nvSpPr>
        <p:spPr>
          <a:xfrm>
            <a:off x="6694805" y="4017645"/>
            <a:ext cx="135763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等待</a:t>
            </a:r>
            <a:endParaRPr lang="zh-CN" altLang="en-US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</p:cTn>
                        </p:par>
                        <p:par>
                          <p:cTn id="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" dur="500"/>
                                        <p:tgtEl>
                                          <p:spTgt spid="1157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with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4" nodeType="afterEffect"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10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410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withGroup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1" fill="hold" grpId="1" nodeType="afterEffect"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1157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  <p:cond evt="onBegin" delay="0">
                          <p:tn val="16"/>
                        </p:cond>
                      </p:stCondLst>
                      <p:childTnLst>
                        <p:par>
                          <p:cTn id="1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2" fill="hold" grpId="1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57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57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  <p:cond evt="onBegin" delay="0">
                          <p:tn val="23"/>
                        </p:cond>
                      </p:stCondLst>
                      <p:childTnLst>
                        <p:par>
                          <p:cTn id="2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2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157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157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  <p:cond evt="onBegin" delay="0">
                          <p:tn val="30"/>
                        </p:cond>
                      </p:stCondLst>
                      <p:childTnLst>
                        <p:par>
                          <p:cTn id="32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2" fill="hold" grpId="7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157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157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  <p:cond evt="onBegin" delay="0">
                          <p:tn val="37"/>
                        </p:cond>
                      </p:stCondLst>
                      <p:childTnLst>
                        <p:par>
                          <p:cTn id="3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2" fill="hold" grpId="8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157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157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  <p:cond evt="onBegin" delay="0">
                          <p:tn val="44"/>
                        </p:cond>
                      </p:stCondLst>
                      <p:childTnLst>
                        <p:par>
                          <p:cTn id="46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2" fill="hold" grpId="9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157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157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  <p:cond evt="onBegin" delay="0">
                          <p:tn val="51"/>
                        </p:cond>
                      </p:stCondLst>
                      <p:childTnLst>
                        <p:par>
                          <p:cTn id="5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5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157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 nodeType="withGroup">
                            <p:stCondLst>
                              <p:cond delay="500"/>
                            </p:stCondLst>
                            <p:childTnLst>
                              <p:par>
                                <p:cTn id="59" presetID="22" presetClass="entr" presetSubtype="8" fill="hold" grpId="5" nodeType="afterEffect"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10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3410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 nodeType="withGroup">
                            <p:stCondLst>
                              <p:cond delay="1000"/>
                            </p:stCondLst>
                            <p:childTnLst>
                              <p:par>
                                <p:cTn id="63" presetID="22" presetClass="entr" presetSubtype="1" fill="hold" grpId="3" nodeType="afterEffect"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5" dur="500"/>
                                        <p:tgtEl>
                                          <p:spTgt spid="1157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 nodeType="clickPar">
                      <p:stCondLst>
                        <p:cond delay="indefinite"/>
                        <p:cond evt="onBegin" delay="0">
                          <p:tn val="65"/>
                        </p:cond>
                      </p:stCondLst>
                      <p:childTnLst>
                        <p:par>
                          <p:cTn id="6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6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9" presetID="2" presetClass="entr" presetSubtype="2" fill="hold" grpId="1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157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157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 nodeType="clickPar">
                      <p:stCondLst>
                        <p:cond delay="indefinite"/>
                        <p:cond evt="onBegin" delay="0">
                          <p:tn val="72"/>
                        </p:cond>
                      </p:stCondLst>
                      <p:childTnLst>
                        <p:par>
                          <p:cTn id="74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7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6" presetID="2" presetClass="entr" presetSubtype="2" fill="hold" grpId="1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157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157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 nodeType="clickPar">
                      <p:stCondLst>
                        <p:cond delay="indefinite"/>
                        <p:cond evt="onBegin" delay="0">
                          <p:tn val="79"/>
                        </p:cond>
                      </p:stCondLst>
                      <p:childTnLst>
                        <p:par>
                          <p:cTn id="8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8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2" fill="hold" grpId="1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157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157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 nodeType="clickPar">
                      <p:stCondLst>
                        <p:cond delay="indefinite"/>
                        <p:cond evt="onBegin" delay="0">
                          <p:tn val="86"/>
                        </p:cond>
                      </p:stCondLst>
                      <p:childTnLst>
                        <p:par>
                          <p:cTn id="8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8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0" presetID="2" presetClass="entr" presetSubtype="2" fill="hold" grpId="1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5716" grpId="0"/>
      <p:bldP spid="115717" grpId="1"/>
      <p:bldP spid="115718" grpId="2"/>
      <p:bldP spid="115719" grpId="3"/>
      <p:bldP spid="341001" grpId="4"/>
      <p:bldP spid="341003" grpId="5"/>
      <p:bldP spid="115723" grpId="6"/>
      <p:bldP spid="115724" grpId="7"/>
      <p:bldP spid="115725" grpId="8"/>
      <p:bldP spid="115726" grpId="9"/>
      <p:bldP spid="115727" grpId="10"/>
      <p:bldP spid="115728" grpId="11"/>
      <p:bldP spid="115729" grpId="12"/>
      <p:bldP spid="115730" grpId="13"/>
      <p:bldP spid="2" grpId="14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16739" name="Text Box 3"/>
          <p:cNvSpPr txBox="1"/>
          <p:nvPr>
            <p:custDataLst>
              <p:tags r:id="rId3"/>
            </p:custDataLst>
          </p:nvPr>
        </p:nvSpPr>
        <p:spPr>
          <a:xfrm>
            <a:off x="2019300" y="2349500"/>
            <a:ext cx="591185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归</a:t>
            </a:r>
          </a:p>
        </p:txBody>
      </p:sp>
      <p:sp>
        <p:nvSpPr>
          <p:cNvPr id="116740" name="Text Box 4"/>
          <p:cNvSpPr txBox="1"/>
          <p:nvPr>
            <p:custDataLst>
              <p:tags r:id="rId4"/>
            </p:custDataLst>
          </p:nvPr>
        </p:nvSpPr>
        <p:spPr>
          <a:xfrm>
            <a:off x="2912110" y="938530"/>
            <a:ext cx="8110855" cy="363474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而皆背晋以</a:t>
            </a:r>
            <a:r>
              <a:rPr lang="zh-CN" altLang="en-US" sz="32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归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梁</a:t>
            </a:r>
          </a:p>
          <a:p>
            <a:pPr>
              <a:lnSpc>
                <a:spcPct val="120000"/>
              </a:lnSpc>
            </a:pPr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君臣相顾，不知所</a:t>
            </a:r>
            <a:r>
              <a:rPr lang="zh-CN" altLang="en-US" sz="32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归</a:t>
            </a:r>
          </a:p>
          <a:p>
            <a:pPr>
              <a:lnSpc>
                <a:spcPct val="120000"/>
              </a:lnSpc>
            </a:pPr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而其</a:t>
            </a:r>
            <a:r>
              <a:rPr lang="zh-CN" altLang="en-US" sz="32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归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书也必速</a:t>
            </a:r>
          </a:p>
          <a:p>
            <a:pPr>
              <a:lnSpc>
                <a:spcPct val="120000"/>
              </a:lnSpc>
            </a:pPr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若水之</a:t>
            </a:r>
            <a:r>
              <a:rPr lang="zh-CN" altLang="en-US" sz="32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归</a:t>
            </a:r>
            <a:r>
              <a:rPr lang="zh-CN" altLang="en-US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海</a:t>
            </a:r>
          </a:p>
          <a:p>
            <a:pPr>
              <a:lnSpc>
                <a:spcPct val="120000"/>
              </a:lnSpc>
            </a:pPr>
            <a:r>
              <a:rPr lang="zh-CN" altLang="en-US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后五年，吾妻来归  </a:t>
            </a:r>
          </a:p>
          <a:p>
            <a:pPr>
              <a:lnSpc>
                <a:spcPct val="120000"/>
              </a:lnSpc>
            </a:pPr>
            <a:r>
              <a:rPr lang="zh-CN" altLang="en-US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汝今何罪过，不迎而自归</a:t>
            </a:r>
          </a:p>
        </p:txBody>
      </p:sp>
      <p:sp>
        <p:nvSpPr>
          <p:cNvPr id="342022" name="AutoShape 5"/>
          <p:cNvSpPr/>
          <p:nvPr>
            <p:custDataLst>
              <p:tags r:id="rId5"/>
            </p:custDataLst>
          </p:nvPr>
        </p:nvSpPr>
        <p:spPr>
          <a:xfrm>
            <a:off x="2783205" y="1210945"/>
            <a:ext cx="129540" cy="3202305"/>
          </a:xfrm>
          <a:prstGeom prst="leftBrace">
            <a:avLst>
              <a:gd name="adj1" fmla="val 69839"/>
              <a:gd name="adj2" fmla="val 50000"/>
            </a:avLst>
          </a:prstGeom>
          <a:noFill/>
          <a:ln w="254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zh-CN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16742" name="Text Box 6"/>
          <p:cNvSpPr txBox="1"/>
          <p:nvPr>
            <p:custDataLst>
              <p:tags r:id="rId6"/>
            </p:custDataLst>
          </p:nvPr>
        </p:nvSpPr>
        <p:spPr>
          <a:xfrm>
            <a:off x="7098030" y="1628458"/>
            <a:ext cx="2339975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返回</a:t>
            </a:r>
          </a:p>
        </p:txBody>
      </p:sp>
      <p:sp>
        <p:nvSpPr>
          <p:cNvPr id="116743" name="Text Box 7"/>
          <p:cNvSpPr txBox="1"/>
          <p:nvPr>
            <p:custDataLst>
              <p:tags r:id="rId7"/>
            </p:custDataLst>
          </p:nvPr>
        </p:nvSpPr>
        <p:spPr>
          <a:xfrm>
            <a:off x="6332220" y="2162175"/>
            <a:ext cx="2160588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归还</a:t>
            </a:r>
          </a:p>
        </p:txBody>
      </p:sp>
      <p:sp>
        <p:nvSpPr>
          <p:cNvPr id="116744" name="Text Box 8"/>
          <p:cNvSpPr txBox="1"/>
          <p:nvPr>
            <p:custDataLst>
              <p:tags r:id="rId8"/>
            </p:custDataLst>
          </p:nvPr>
        </p:nvSpPr>
        <p:spPr>
          <a:xfrm>
            <a:off x="5881370" y="2759393"/>
            <a:ext cx="3313113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归聚，汇聚</a:t>
            </a:r>
          </a:p>
        </p:txBody>
      </p:sp>
      <p:sp>
        <p:nvSpPr>
          <p:cNvPr id="116745" name="Text Box 9"/>
          <p:cNvSpPr txBox="1"/>
          <p:nvPr>
            <p:custDataLst>
              <p:tags r:id="rId9"/>
            </p:custDataLst>
          </p:nvPr>
        </p:nvSpPr>
        <p:spPr>
          <a:xfrm>
            <a:off x="6107430" y="1115378"/>
            <a:ext cx="4321175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归附，依附</a:t>
            </a:r>
          </a:p>
        </p:txBody>
      </p:sp>
      <p:sp>
        <p:nvSpPr>
          <p:cNvPr id="116746" name="Text Box 10"/>
          <p:cNvSpPr txBox="1"/>
          <p:nvPr>
            <p:custDataLst>
              <p:tags r:id="rId10"/>
            </p:custDataLst>
          </p:nvPr>
        </p:nvSpPr>
        <p:spPr>
          <a:xfrm>
            <a:off x="2018983" y="5368290"/>
            <a:ext cx="591185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告</a:t>
            </a:r>
          </a:p>
        </p:txBody>
      </p:sp>
      <p:sp>
        <p:nvSpPr>
          <p:cNvPr id="116747" name="Text Box 11"/>
          <p:cNvSpPr txBox="1"/>
          <p:nvPr>
            <p:custDataLst>
              <p:tags r:id="rId11"/>
            </p:custDataLst>
          </p:nvPr>
        </p:nvSpPr>
        <p:spPr>
          <a:xfrm>
            <a:off x="3008313" y="4784725"/>
            <a:ext cx="4265930" cy="186309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以三矢赐庄宗而</a:t>
            </a:r>
            <a:r>
              <a:rPr lang="zh-CN" altLang="en-US" sz="32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告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之曰</a:t>
            </a:r>
          </a:p>
          <a:p>
            <a:pPr>
              <a:lnSpc>
                <a:spcPct val="120000"/>
              </a:lnSpc>
            </a:pPr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遣从事以一少牢</a:t>
            </a:r>
            <a:r>
              <a:rPr lang="zh-CN" altLang="en-US" sz="32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告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庙</a:t>
            </a:r>
          </a:p>
          <a:p>
            <a:pPr>
              <a:lnSpc>
                <a:spcPct val="120000"/>
              </a:lnSpc>
            </a:pPr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还矢先王，而</a:t>
            </a:r>
            <a:r>
              <a:rPr lang="zh-CN" altLang="en-US" sz="32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告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以成功</a:t>
            </a:r>
            <a:endParaRPr lang="zh-CN" altLang="en-US" sz="32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42029" name="AutoShape 12"/>
          <p:cNvSpPr/>
          <p:nvPr>
            <p:custDataLst>
              <p:tags r:id="rId12"/>
            </p:custDataLst>
          </p:nvPr>
        </p:nvSpPr>
        <p:spPr>
          <a:xfrm>
            <a:off x="2783205" y="4926330"/>
            <a:ext cx="128905" cy="1557655"/>
          </a:xfrm>
          <a:prstGeom prst="leftBrace">
            <a:avLst>
              <a:gd name="adj1" fmla="val 52201"/>
              <a:gd name="adj2" fmla="val 50000"/>
            </a:avLst>
          </a:prstGeom>
          <a:noFill/>
          <a:ln w="254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zh-CN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16749" name="Text Box 13"/>
          <p:cNvSpPr txBox="1"/>
          <p:nvPr>
            <p:custDataLst>
              <p:tags r:id="rId13"/>
            </p:custDataLst>
          </p:nvPr>
        </p:nvSpPr>
        <p:spPr>
          <a:xfrm>
            <a:off x="7454265" y="4784725"/>
            <a:ext cx="2568575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告诉</a:t>
            </a:r>
          </a:p>
        </p:txBody>
      </p:sp>
      <p:sp>
        <p:nvSpPr>
          <p:cNvPr id="116750" name="Text Box 14"/>
          <p:cNvSpPr txBox="1"/>
          <p:nvPr>
            <p:custDataLst>
              <p:tags r:id="rId14"/>
            </p:custDataLst>
          </p:nvPr>
        </p:nvSpPr>
        <p:spPr>
          <a:xfrm>
            <a:off x="7097713" y="5480685"/>
            <a:ext cx="2568575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祭告</a:t>
            </a:r>
          </a:p>
        </p:txBody>
      </p:sp>
      <p:sp>
        <p:nvSpPr>
          <p:cNvPr id="116751" name="Text Box 15"/>
          <p:cNvSpPr txBox="1"/>
          <p:nvPr>
            <p:custDataLst>
              <p:tags r:id="rId15"/>
            </p:custDataLst>
          </p:nvPr>
        </p:nvSpPr>
        <p:spPr>
          <a:xfrm>
            <a:off x="7388225" y="6063933"/>
            <a:ext cx="2568575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禀告</a:t>
            </a:r>
          </a:p>
        </p:txBody>
      </p:sp>
      <p:sp>
        <p:nvSpPr>
          <p:cNvPr id="29710" name="矩形 3"/>
          <p:cNvSpPr/>
          <p:nvPr>
            <p:custDataLst>
              <p:tags r:id="rId16"/>
            </p:custDataLst>
          </p:nvPr>
        </p:nvSpPr>
        <p:spPr>
          <a:xfrm>
            <a:off x="1524000" y="836613"/>
            <a:ext cx="9144000" cy="101600"/>
          </a:xfrm>
          <a:prstGeom prst="rect">
            <a:avLst/>
          </a:prstGeom>
          <a:solidFill>
            <a:srgbClr val="00B0F0"/>
          </a:solidFill>
          <a:ln w="25400">
            <a:noFill/>
          </a:ln>
        </p:spPr>
        <p:txBody>
          <a:bodyPr lIns="102870" tIns="51435" rIns="102870" bIns="51435" anchor="ctr"/>
          <a:lstStyle/>
          <a:p>
            <a:pPr algn="ctr"/>
            <a:endParaRPr lang="zh-CN" altLang="zh-CN">
              <a:solidFill>
                <a:srgbClr val="FFFFFF"/>
              </a:solidFill>
              <a:latin typeface="楷体" panose="02010609060101010101" charset="-122"/>
              <a:ea typeface="楷体" panose="02010609060101010101" charset="-122"/>
              <a:sym typeface="宋体" pitchFamily="2" charset="-122"/>
            </a:endParaRPr>
          </a:p>
        </p:txBody>
      </p:sp>
      <p:sp>
        <p:nvSpPr>
          <p:cNvPr id="29711" name="矩形 4"/>
          <p:cNvSpPr/>
          <p:nvPr>
            <p:custDataLst>
              <p:tags r:id="rId17"/>
            </p:custDataLst>
          </p:nvPr>
        </p:nvSpPr>
        <p:spPr>
          <a:xfrm>
            <a:off x="2208213" y="836613"/>
            <a:ext cx="1800225" cy="101600"/>
          </a:xfrm>
          <a:prstGeom prst="rect">
            <a:avLst/>
          </a:prstGeom>
          <a:solidFill>
            <a:srgbClr val="FFC000"/>
          </a:solidFill>
          <a:ln w="25400">
            <a:noFill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楷体" panose="02010609060101010101" charset="-122"/>
              <a:ea typeface="楷体" panose="02010609060101010101" charset="-122"/>
              <a:sym typeface="宋体" pitchFamily="2" charset="-122"/>
            </a:endParaRPr>
          </a:p>
        </p:txBody>
      </p:sp>
      <p:sp>
        <p:nvSpPr>
          <p:cNvPr id="2" name="Text Box 8"/>
          <p:cNvSpPr txBox="1"/>
          <p:nvPr>
            <p:custDataLst>
              <p:tags r:id="rId18"/>
            </p:custDataLst>
          </p:nvPr>
        </p:nvSpPr>
        <p:spPr>
          <a:xfrm>
            <a:off x="6709410" y="3342958"/>
            <a:ext cx="3313113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女子出嫁</a:t>
            </a:r>
          </a:p>
        </p:txBody>
      </p:sp>
      <p:sp>
        <p:nvSpPr>
          <p:cNvPr id="3" name="Text Box 8"/>
          <p:cNvSpPr txBox="1"/>
          <p:nvPr>
            <p:custDataLst>
              <p:tags r:id="rId19"/>
            </p:custDataLst>
          </p:nvPr>
        </p:nvSpPr>
        <p:spPr>
          <a:xfrm>
            <a:off x="7595870" y="3926523"/>
            <a:ext cx="3313113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妇女被遣回娘家</a:t>
            </a:r>
          </a:p>
        </p:txBody>
      </p:sp>
      <p:sp>
        <p:nvSpPr>
          <p:cNvPr id="4" name="文本框 1"/>
          <p:cNvSpPr txBox="1"/>
          <p:nvPr>
            <p:custDataLst>
              <p:tags r:id="rId20"/>
            </p:custDataLst>
          </p:nvPr>
        </p:nvSpPr>
        <p:spPr>
          <a:xfrm>
            <a:off x="1802130" y="220980"/>
            <a:ext cx="9789795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600">
                <a:solidFill>
                  <a:srgbClr val="C0000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课堂练习二：文言知识总结</a:t>
            </a:r>
            <a:r>
              <a:rPr lang="en-US" altLang="zh-CN" sz="3600">
                <a:solidFill>
                  <a:srgbClr val="CC00CC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——</a:t>
            </a:r>
            <a:r>
              <a:rPr lang="zh-CN" altLang="en-US" sz="3600">
                <a:solidFill>
                  <a:srgbClr val="CC00CC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一词多义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</p:cTn>
                        </p:par>
                        <p:par>
                          <p:cTn id="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" dur="500"/>
                                        <p:tgtEl>
                                          <p:spTgt spid="1167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with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2" nodeType="afterEffect"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20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420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withGroup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1" fill="hold" grpId="1" nodeType="afterEffect"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1167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  <p:cond evt="onBegin" delay="0">
                          <p:tn val="16"/>
                        </p:cond>
                      </p:stCondLst>
                      <p:childTnLst>
                        <p:par>
                          <p:cTn id="1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2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67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67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  <p:cond evt="onBegin" delay="0">
                          <p:tn val="23"/>
                        </p:cond>
                      </p:stCondLst>
                      <p:childTnLst>
                        <p:par>
                          <p:cTn id="2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2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167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167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  <p:cond evt="onBegin" delay="0">
                          <p:tn val="30"/>
                        </p:cond>
                      </p:stCondLst>
                      <p:childTnLst>
                        <p:par>
                          <p:cTn id="32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2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167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167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  <p:cond evt="onBegin" delay="0">
                          <p:tn val="37"/>
                        </p:cond>
                      </p:stCondLst>
                      <p:childTnLst>
                        <p:par>
                          <p:cTn id="3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2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167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167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  <p:cond evt="onBegin" delay="0">
                          <p:tn val="44"/>
                        </p:cond>
                      </p:stCondLst>
                      <p:childTnLst>
                        <p:par>
                          <p:cTn id="46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grpId="7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167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 nodeType="withGroup">
                            <p:stCondLst>
                              <p:cond delay="500"/>
                            </p:stCondLst>
                            <p:childTnLst>
                              <p:par>
                                <p:cTn id="52" presetID="22" presetClass="entr" presetSubtype="8" fill="hold" grpId="8" nodeType="afterEffect"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1167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 nodeType="withGroup">
                            <p:stCondLst>
                              <p:cond delay="1000"/>
                            </p:stCondLst>
                            <p:childTnLst>
                              <p:par>
                                <p:cTn id="56" presetID="22" presetClass="entr" presetSubtype="8" fill="hold" grpId="9" nodeType="afterEffect"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2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342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  <p:cond evt="onBegin" delay="0">
                          <p:tn val="58"/>
                        </p:cond>
                      </p:stCondLst>
                      <p:childTnLst>
                        <p:par>
                          <p:cTn id="6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6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2" presetID="2" presetClass="entr" presetSubtype="2" fill="hold" grpId="1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167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167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 nodeType="clickPar">
                      <p:stCondLst>
                        <p:cond delay="indefinite"/>
                        <p:cond evt="onBegin" delay="0">
                          <p:tn val="65"/>
                        </p:cond>
                      </p:stCondLst>
                      <p:childTnLst>
                        <p:par>
                          <p:cTn id="6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6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9" presetID="2" presetClass="entr" presetSubtype="2" fill="hold" grpId="1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167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167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 nodeType="clickPar">
                      <p:stCondLst>
                        <p:cond delay="indefinite"/>
                        <p:cond evt="onBegin" delay="0">
                          <p:tn val="72"/>
                        </p:cond>
                      </p:stCondLst>
                      <p:childTnLst>
                        <p:par>
                          <p:cTn id="74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7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6" presetID="2" presetClass="entr" presetSubtype="2" fill="hold" grpId="1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167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167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 nodeType="clickPar">
                      <p:stCondLst>
                        <p:cond delay="indefinite"/>
                        <p:cond evt="onBegin" delay="0">
                          <p:tn val="79"/>
                        </p:cond>
                      </p:stCondLst>
                      <p:childTnLst>
                        <p:par>
                          <p:cTn id="8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8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2" fill="hold" grpId="1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 nodeType="clickPar">
                      <p:stCondLst>
                        <p:cond delay="indefinite"/>
                        <p:cond evt="onBegin" delay="0">
                          <p:tn val="86"/>
                        </p:cond>
                      </p:stCondLst>
                      <p:childTnLst>
                        <p:par>
                          <p:cTn id="8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8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0" presetID="2" presetClass="entr" presetSubtype="2" fill="hold" grpId="1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6739" grpId="0"/>
      <p:bldP spid="116740" grpId="1"/>
      <p:bldP spid="342022" grpId="2"/>
      <p:bldP spid="116742" grpId="3"/>
      <p:bldP spid="116743" grpId="4"/>
      <p:bldP spid="116744" grpId="5"/>
      <p:bldP spid="116745" grpId="6"/>
      <p:bldP spid="116746" grpId="7"/>
      <p:bldP spid="116747" grpId="8"/>
      <p:bldP spid="342029" grpId="9"/>
      <p:bldP spid="116749" grpId="10"/>
      <p:bldP spid="116750" grpId="11"/>
      <p:bldP spid="116751" grpId="12"/>
      <p:bldP spid="2" grpId="13"/>
      <p:bldP spid="3" grpId="14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56323" name="文本框 82948"/>
          <p:cNvSpPr/>
          <p:nvPr>
            <p:custDataLst>
              <p:tags r:id="rId3"/>
            </p:custDataLst>
          </p:nvPr>
        </p:nvSpPr>
        <p:spPr>
          <a:xfrm>
            <a:off x="1609725" y="1486535"/>
            <a:ext cx="591185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200" b="1">
                <a:solidFill>
                  <a:schemeClr val="tx1"/>
                </a:solidFill>
                <a:latin typeface="Times New Roman" panose="02020603050405020304" pitchFamily="2" charset="0"/>
                <a:ea typeface="宋体" pitchFamily="2" charset="-122"/>
              </a:rPr>
              <a:t>困</a:t>
            </a:r>
          </a:p>
        </p:txBody>
      </p:sp>
      <p:sp>
        <p:nvSpPr>
          <p:cNvPr id="56324" name="文本框 82949"/>
          <p:cNvSpPr/>
          <p:nvPr>
            <p:custDataLst>
              <p:tags r:id="rId4"/>
            </p:custDataLst>
          </p:nvPr>
        </p:nvSpPr>
        <p:spPr>
          <a:xfrm>
            <a:off x="2283460" y="836930"/>
            <a:ext cx="7124065" cy="206121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200" b="1">
                <a:solidFill>
                  <a:schemeClr val="tx1"/>
                </a:solidFill>
                <a:latin typeface="Times New Roman" panose="02020603050405020304" pitchFamily="2" charset="0"/>
                <a:ea typeface="楷体_GB2312" panose="02010609030101010101" pitchFamily="49" charset="-122"/>
              </a:rPr>
              <a:t>及其衰也，数十伶人困之</a:t>
            </a:r>
          </a:p>
          <a:p>
            <a:r>
              <a:rPr lang="zh-CN" altLang="en-US" sz="3200" b="1">
                <a:solidFill>
                  <a:schemeClr val="tx1"/>
                </a:solidFill>
                <a:latin typeface="Times New Roman" panose="02020603050405020304" pitchFamily="2" charset="0"/>
                <a:ea typeface="楷体_GB2312" panose="02010609030101010101" pitchFamily="49" charset="-122"/>
              </a:rPr>
              <a:t>智勇多困于所溺</a:t>
            </a:r>
          </a:p>
          <a:p>
            <a:r>
              <a:rPr lang="zh-CN" altLang="en-US" sz="3200" b="1">
                <a:solidFill>
                  <a:schemeClr val="tx1"/>
                </a:solidFill>
                <a:latin typeface="Times New Roman" panose="02020603050405020304" pitchFamily="2" charset="0"/>
                <a:ea typeface="楷体_GB2312" panose="02010609030101010101" pitchFamily="49" charset="-122"/>
              </a:rPr>
              <a:t>秦无亡矢遗镞之费，而天下诸侯已困矣</a:t>
            </a:r>
          </a:p>
          <a:p>
            <a:r>
              <a:rPr lang="zh-CN" altLang="en-US" sz="3200" b="1">
                <a:solidFill>
                  <a:schemeClr val="tx1"/>
                </a:solidFill>
                <a:latin typeface="Times New Roman" panose="02020603050405020304" pitchFamily="2" charset="0"/>
                <a:ea typeface="楷体_GB2312" panose="02010609030101010101" pitchFamily="49" charset="-122"/>
              </a:rPr>
              <a:t>安在公子能急人之困</a:t>
            </a:r>
          </a:p>
        </p:txBody>
      </p:sp>
      <p:sp>
        <p:nvSpPr>
          <p:cNvPr id="56328" name="左大括号 82953"/>
          <p:cNvSpPr/>
          <p:nvPr>
            <p:custDataLst>
              <p:tags r:id="rId5"/>
            </p:custDataLst>
          </p:nvPr>
        </p:nvSpPr>
        <p:spPr>
          <a:xfrm>
            <a:off x="2133600" y="2971800"/>
            <a:ext cx="228600" cy="1524000"/>
          </a:xfrm>
          <a:prstGeom prst="leftBrace">
            <a:avLst>
              <a:gd name="adj1" fmla="val 55308"/>
              <a:gd name="adj2" fmla="val 50000"/>
            </a:avLst>
          </a:prstGeom>
          <a:noFill/>
          <a:ln w="9525">
            <a:noFill/>
          </a:ln>
        </p:spPr>
        <p:txBody>
          <a:bodyPr anchor="t"/>
          <a:lstStyle/>
          <a:p>
            <a:endParaRPr lang="zh-CN" altLang="en-US">
              <a:latin typeface="Times New Roman" panose="02020603050405020304" pitchFamily="2" charset="0"/>
              <a:ea typeface="宋体" pitchFamily="2" charset="-122"/>
            </a:endParaRPr>
          </a:p>
        </p:txBody>
      </p:sp>
      <p:sp>
        <p:nvSpPr>
          <p:cNvPr id="56330" name="左大括号 82955"/>
          <p:cNvSpPr/>
          <p:nvPr>
            <p:custDataLst>
              <p:tags r:id="rId6"/>
            </p:custDataLst>
          </p:nvPr>
        </p:nvSpPr>
        <p:spPr>
          <a:xfrm>
            <a:off x="2133600" y="1150620"/>
            <a:ext cx="228600" cy="1295400"/>
          </a:xfrm>
          <a:prstGeom prst="leftBrace">
            <a:avLst>
              <a:gd name="adj1" fmla="val 47012"/>
              <a:gd name="adj2" fmla="val 50000"/>
            </a:avLst>
          </a:prstGeom>
          <a:noFill/>
          <a:ln w="9525" cap="flat" cmpd="sng">
            <a:solidFill>
              <a:schemeClr val="accent2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/>
          <a:lstStyle/>
          <a:p>
            <a:endParaRPr lang="zh-CN" altLang="en-US">
              <a:latin typeface="Times New Roman" panose="02020603050405020304" pitchFamily="2" charset="0"/>
              <a:ea typeface="宋体" pitchFamily="2" charset="-122"/>
            </a:endParaRPr>
          </a:p>
        </p:txBody>
      </p:sp>
      <p:sp>
        <p:nvSpPr>
          <p:cNvPr id="43023" name="文本框 82960"/>
          <p:cNvSpPr/>
          <p:nvPr>
            <p:custDataLst>
              <p:tags r:id="rId7"/>
            </p:custDataLst>
          </p:nvPr>
        </p:nvSpPr>
        <p:spPr>
          <a:xfrm>
            <a:off x="7118668" y="875348"/>
            <a:ext cx="161290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2" charset="0"/>
                <a:ea typeface="宋体" pitchFamily="2" charset="-122"/>
              </a:rPr>
              <a:t>（围困）</a:t>
            </a:r>
          </a:p>
        </p:txBody>
      </p:sp>
      <p:sp>
        <p:nvSpPr>
          <p:cNvPr id="43024" name="文本框 82961"/>
          <p:cNvSpPr/>
          <p:nvPr>
            <p:custDataLst>
              <p:tags r:id="rId8"/>
            </p:custDataLst>
          </p:nvPr>
        </p:nvSpPr>
        <p:spPr>
          <a:xfrm>
            <a:off x="5703253" y="1303973"/>
            <a:ext cx="161290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2" charset="0"/>
                <a:ea typeface="宋体" pitchFamily="2" charset="-122"/>
              </a:rPr>
              <a:t>（困扰）</a:t>
            </a:r>
          </a:p>
        </p:txBody>
      </p:sp>
      <p:sp>
        <p:nvSpPr>
          <p:cNvPr id="43025" name="文本框 82962"/>
          <p:cNvSpPr/>
          <p:nvPr>
            <p:custDataLst>
              <p:tags r:id="rId9"/>
            </p:custDataLst>
          </p:nvPr>
        </p:nvSpPr>
        <p:spPr>
          <a:xfrm>
            <a:off x="9109075" y="1825943"/>
            <a:ext cx="1944688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2" charset="0"/>
                <a:ea typeface="宋体" pitchFamily="2" charset="-122"/>
              </a:rPr>
              <a:t>（困厄）</a:t>
            </a:r>
          </a:p>
        </p:txBody>
      </p:sp>
      <p:sp>
        <p:nvSpPr>
          <p:cNvPr id="43026" name="文本框 82963"/>
          <p:cNvSpPr/>
          <p:nvPr>
            <p:custDataLst>
              <p:tags r:id="rId10"/>
            </p:custDataLst>
          </p:nvPr>
        </p:nvSpPr>
        <p:spPr>
          <a:xfrm>
            <a:off x="6401753" y="2348230"/>
            <a:ext cx="1822450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2" charset="0"/>
                <a:ea typeface="宋体" pitchFamily="2" charset="-122"/>
              </a:rPr>
              <a:t>（困难）</a:t>
            </a:r>
          </a:p>
        </p:txBody>
      </p:sp>
      <p:sp>
        <p:nvSpPr>
          <p:cNvPr id="57346" name="文本框 83971"/>
          <p:cNvSpPr/>
          <p:nvPr>
            <p:custDataLst>
              <p:tags r:id="rId11"/>
            </p:custDataLst>
          </p:nvPr>
        </p:nvSpPr>
        <p:spPr>
          <a:xfrm>
            <a:off x="2362200" y="3161665"/>
            <a:ext cx="5490845" cy="304609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200" b="1">
                <a:solidFill>
                  <a:schemeClr val="tx1"/>
                </a:solidFill>
                <a:latin typeface="Times New Roman" panose="02020603050405020304" pitchFamily="2" charset="0"/>
                <a:ea typeface="楷体_GB2312" panose="02010609030101010101" pitchFamily="49" charset="-122"/>
              </a:rPr>
              <a:t>祸患常积于忽微 </a:t>
            </a:r>
          </a:p>
          <a:p>
            <a:r>
              <a:rPr lang="zh-CN" altLang="en-US" sz="3200" b="1">
                <a:solidFill>
                  <a:schemeClr val="tx1"/>
                </a:solidFill>
                <a:latin typeface="Times New Roman" panose="02020603050405020304" pitchFamily="2" charset="0"/>
                <a:ea typeface="楷体_GB2312" panose="02010609030101010101" pitchFamily="49" charset="-122"/>
              </a:rPr>
              <a:t>微指左公处，则席地倚墙而坐</a:t>
            </a:r>
          </a:p>
          <a:p>
            <a:r>
              <a:rPr lang="zh-CN" altLang="en-US" sz="3200" b="1">
                <a:solidFill>
                  <a:schemeClr val="tx1"/>
                </a:solidFill>
                <a:latin typeface="Times New Roman" panose="02020603050405020304" pitchFamily="2" charset="0"/>
                <a:ea typeface="楷体_GB2312" panose="02010609030101010101" pitchFamily="49" charset="-122"/>
              </a:rPr>
              <a:t>从数骑出，微行入古寺</a:t>
            </a:r>
          </a:p>
          <a:p>
            <a:r>
              <a:rPr lang="zh-CN" altLang="en-US" sz="3200" b="1">
                <a:solidFill>
                  <a:schemeClr val="tx1"/>
                </a:solidFill>
                <a:latin typeface="Times New Roman" panose="02020603050405020304" pitchFamily="2" charset="0"/>
                <a:ea typeface="楷体_GB2312" panose="02010609030101010101" pitchFamily="49" charset="-122"/>
              </a:rPr>
              <a:t>微斯人，吾谁与归</a:t>
            </a:r>
          </a:p>
          <a:p>
            <a:r>
              <a:rPr lang="zh-CN" altLang="en-US" sz="3200" b="1">
                <a:solidFill>
                  <a:schemeClr val="tx1"/>
                </a:solidFill>
                <a:latin typeface="Times New Roman" panose="02020603050405020304" pitchFamily="2" charset="0"/>
                <a:ea typeface="楷体_GB2312" panose="02010609030101010101" pitchFamily="49" charset="-122"/>
              </a:rPr>
              <a:t>其文约，其辞微</a:t>
            </a:r>
          </a:p>
          <a:p>
            <a:endParaRPr lang="zh-CN" altLang="en-US" sz="3200" b="1">
              <a:solidFill>
                <a:schemeClr val="tx1"/>
              </a:solidFill>
              <a:latin typeface="Times New Roman" panose="02020603050405020304" pitchFamily="2" charset="0"/>
              <a:ea typeface="楷体_GB2312" panose="02010609030101010101" pitchFamily="49" charset="-122"/>
            </a:endParaRPr>
          </a:p>
        </p:txBody>
      </p:sp>
      <p:sp>
        <p:nvSpPr>
          <p:cNvPr id="57345" name="文本框 83970"/>
          <p:cNvSpPr/>
          <p:nvPr>
            <p:custDataLst>
              <p:tags r:id="rId12"/>
            </p:custDataLst>
          </p:nvPr>
        </p:nvSpPr>
        <p:spPr>
          <a:xfrm>
            <a:off x="1692275" y="3764280"/>
            <a:ext cx="591185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200" b="1">
                <a:solidFill>
                  <a:schemeClr val="tx1"/>
                </a:solidFill>
                <a:latin typeface="Times New Roman" panose="02020603050405020304" pitchFamily="2" charset="0"/>
                <a:ea typeface="宋体" pitchFamily="2" charset="-122"/>
              </a:rPr>
              <a:t>微</a:t>
            </a:r>
          </a:p>
        </p:txBody>
      </p:sp>
      <p:sp>
        <p:nvSpPr>
          <p:cNvPr id="57349" name="左大括号 83974"/>
          <p:cNvSpPr/>
          <p:nvPr>
            <p:custDataLst>
              <p:tags r:id="rId13"/>
            </p:custDataLst>
          </p:nvPr>
        </p:nvSpPr>
        <p:spPr>
          <a:xfrm>
            <a:off x="2200910" y="3496945"/>
            <a:ext cx="161925" cy="2383790"/>
          </a:xfrm>
          <a:prstGeom prst="leftBrace">
            <a:avLst>
              <a:gd name="adj1" fmla="val 50000"/>
              <a:gd name="adj2" fmla="val 50000"/>
            </a:avLst>
          </a:prstGeom>
          <a:noFill/>
          <a:ln w="9525" cap="flat" cmpd="sng">
            <a:solidFill>
              <a:srgbClr val="000080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/>
          <a:lstStyle/>
          <a:p>
            <a:endParaRPr lang="zh-CN" altLang="en-US">
              <a:latin typeface="Times New Roman" panose="02020603050405020304" pitchFamily="2" charset="0"/>
              <a:ea typeface="宋体" pitchFamily="2" charset="-122"/>
            </a:endParaRPr>
          </a:p>
        </p:txBody>
      </p:sp>
      <p:sp>
        <p:nvSpPr>
          <p:cNvPr id="44039" name="文本框 83976"/>
          <p:cNvSpPr/>
          <p:nvPr>
            <p:custDataLst>
              <p:tags r:id="rId14"/>
            </p:custDataLst>
          </p:nvPr>
        </p:nvSpPr>
        <p:spPr>
          <a:xfrm>
            <a:off x="5962015" y="3161665"/>
            <a:ext cx="232791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2" charset="0"/>
                <a:ea typeface="宋体" pitchFamily="2" charset="-122"/>
              </a:rPr>
              <a:t>（微小的事）</a:t>
            </a:r>
          </a:p>
        </p:txBody>
      </p:sp>
      <p:sp>
        <p:nvSpPr>
          <p:cNvPr id="44040" name="文本框 83977"/>
          <p:cNvSpPr/>
          <p:nvPr>
            <p:custDataLst>
              <p:tags r:id="rId15"/>
            </p:custDataLst>
          </p:nvPr>
        </p:nvSpPr>
        <p:spPr>
          <a:xfrm>
            <a:off x="8074660" y="3681095"/>
            <a:ext cx="197040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2" charset="0"/>
                <a:ea typeface="宋体" pitchFamily="2" charset="-122"/>
              </a:rPr>
              <a:t>（悄悄地）</a:t>
            </a:r>
          </a:p>
        </p:txBody>
      </p:sp>
      <p:sp>
        <p:nvSpPr>
          <p:cNvPr id="44041" name="文本框 83978"/>
          <p:cNvSpPr/>
          <p:nvPr>
            <p:custDataLst>
              <p:tags r:id="rId16"/>
            </p:custDataLst>
          </p:nvPr>
        </p:nvSpPr>
        <p:spPr>
          <a:xfrm>
            <a:off x="6569710" y="4125595"/>
            <a:ext cx="375793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2" charset="0"/>
                <a:ea typeface="宋体" pitchFamily="2" charset="-122"/>
              </a:rPr>
              <a:t>（为隐藏身份而改装）</a:t>
            </a:r>
          </a:p>
        </p:txBody>
      </p:sp>
      <p:sp>
        <p:nvSpPr>
          <p:cNvPr id="44042" name="文本框 83979"/>
          <p:cNvSpPr/>
          <p:nvPr>
            <p:custDataLst>
              <p:tags r:id="rId17"/>
            </p:custDataLst>
          </p:nvPr>
        </p:nvSpPr>
        <p:spPr>
          <a:xfrm>
            <a:off x="5962015" y="4645025"/>
            <a:ext cx="232791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2" charset="0"/>
                <a:ea typeface="宋体" pitchFamily="2" charset="-122"/>
              </a:rPr>
              <a:t>（如果没有）</a:t>
            </a:r>
          </a:p>
        </p:txBody>
      </p:sp>
      <p:sp>
        <p:nvSpPr>
          <p:cNvPr id="28690" name="文本框 1"/>
          <p:cNvSpPr txBox="1"/>
          <p:nvPr>
            <p:custDataLst>
              <p:tags r:id="rId18"/>
            </p:custDataLst>
          </p:nvPr>
        </p:nvSpPr>
        <p:spPr>
          <a:xfrm>
            <a:off x="1524000" y="191770"/>
            <a:ext cx="9789795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600">
                <a:solidFill>
                  <a:srgbClr val="C0000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课堂练习二：文言知识总结</a:t>
            </a:r>
            <a:r>
              <a:rPr lang="en-US" altLang="zh-CN" sz="3600">
                <a:solidFill>
                  <a:srgbClr val="CC00CC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——</a:t>
            </a:r>
            <a:r>
              <a:rPr lang="zh-CN" altLang="en-US" sz="3600">
                <a:solidFill>
                  <a:srgbClr val="CC00CC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一词多义</a:t>
            </a:r>
          </a:p>
        </p:txBody>
      </p:sp>
      <p:sp>
        <p:nvSpPr>
          <p:cNvPr id="29710" name="矩形 3"/>
          <p:cNvSpPr/>
          <p:nvPr>
            <p:custDataLst>
              <p:tags r:id="rId19"/>
            </p:custDataLst>
          </p:nvPr>
        </p:nvSpPr>
        <p:spPr>
          <a:xfrm>
            <a:off x="1524000" y="836613"/>
            <a:ext cx="9144000" cy="101600"/>
          </a:xfrm>
          <a:prstGeom prst="rect">
            <a:avLst/>
          </a:prstGeom>
          <a:solidFill>
            <a:srgbClr val="00B0F0"/>
          </a:solidFill>
          <a:ln w="25400">
            <a:noFill/>
          </a:ln>
        </p:spPr>
        <p:txBody>
          <a:bodyPr lIns="102870" tIns="51435" rIns="102870" bIns="51435" anchor="ctr"/>
          <a:lstStyle/>
          <a:p>
            <a:pPr algn="ctr"/>
            <a:endParaRPr lang="zh-CN" altLang="zh-CN">
              <a:solidFill>
                <a:srgbClr val="FFFFFF"/>
              </a:solidFill>
              <a:latin typeface="楷体" panose="02010609060101010101" charset="-122"/>
              <a:ea typeface="楷体" panose="02010609060101010101" charset="-122"/>
              <a:sym typeface="宋体" pitchFamily="2" charset="-122"/>
            </a:endParaRPr>
          </a:p>
        </p:txBody>
      </p:sp>
      <p:sp>
        <p:nvSpPr>
          <p:cNvPr id="30737" name="矩形 4"/>
          <p:cNvSpPr/>
          <p:nvPr>
            <p:custDataLst>
              <p:tags r:id="rId20"/>
            </p:custDataLst>
          </p:nvPr>
        </p:nvSpPr>
        <p:spPr>
          <a:xfrm>
            <a:off x="2712403" y="836613"/>
            <a:ext cx="1800225" cy="101600"/>
          </a:xfrm>
          <a:prstGeom prst="rect">
            <a:avLst/>
          </a:prstGeom>
          <a:solidFill>
            <a:srgbClr val="FFC000"/>
          </a:solidFill>
          <a:ln w="25400">
            <a:noFill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楷体" panose="02010609060101010101" charset="-122"/>
              <a:ea typeface="楷体" panose="02010609060101010101" charset="-122"/>
              <a:sym typeface="宋体" pitchFamily="2" charset="-122"/>
            </a:endParaRPr>
          </a:p>
        </p:txBody>
      </p:sp>
      <p:sp>
        <p:nvSpPr>
          <p:cNvPr id="2" name="文本框 83979"/>
          <p:cNvSpPr/>
          <p:nvPr>
            <p:custDataLst>
              <p:tags r:id="rId21"/>
            </p:custDataLst>
          </p:nvPr>
        </p:nvSpPr>
        <p:spPr>
          <a:xfrm>
            <a:off x="6149340" y="5166995"/>
            <a:ext cx="232791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2" charset="0"/>
                <a:ea typeface="宋体" pitchFamily="2" charset="-122"/>
              </a:rPr>
              <a:t>（含蓄隐晦）</a:t>
            </a:r>
          </a:p>
        </p:txBody>
      </p:sp>
    </p:spTree>
  </p:cSld>
  <p:clrMapOvr>
    <a:masterClrMapping/>
  </p:clrMapOvr>
  <p:transition spd="slow"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30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30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30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30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2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30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30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2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3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3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2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40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40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2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40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40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2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40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40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5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2" fill="hold" grpId="7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40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40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6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2" fill="hold" grpId="8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23" grpId="0"/>
      <p:bldP spid="43024" grpId="1"/>
      <p:bldP spid="43025" grpId="2"/>
      <p:bldP spid="43026" grpId="3"/>
      <p:bldP spid="44039" grpId="4"/>
      <p:bldP spid="44040" grpId="5"/>
      <p:bldP spid="44041" grpId="6"/>
      <p:bldP spid="44042" grpId="7"/>
      <p:bldP spid="2" grpId="8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17763" name="Text Box 3"/>
          <p:cNvSpPr txBox="1"/>
          <p:nvPr>
            <p:custDataLst>
              <p:tags r:id="rId3"/>
            </p:custDataLst>
          </p:nvPr>
        </p:nvSpPr>
        <p:spPr>
          <a:xfrm>
            <a:off x="1992313" y="2217738"/>
            <a:ext cx="591185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盛</a:t>
            </a:r>
          </a:p>
        </p:txBody>
      </p:sp>
      <p:sp>
        <p:nvSpPr>
          <p:cNvPr id="117764" name="Text Box 4"/>
          <p:cNvSpPr txBox="1"/>
          <p:nvPr>
            <p:custDataLst>
              <p:tags r:id="rId4"/>
            </p:custDataLst>
          </p:nvPr>
        </p:nvSpPr>
        <p:spPr>
          <a:xfrm>
            <a:off x="3000375" y="1268413"/>
            <a:ext cx="5440363" cy="363474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盛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衰之理，虽曰天命</a:t>
            </a:r>
            <a:r>
              <a:rPr lang="en-US" altLang="zh-CN" sz="3200" b="1">
                <a:latin typeface="楷体" panose="02010609060101010101" charset="-122"/>
                <a:ea typeface="楷体" panose="02010609060101010101" charset="-122"/>
              </a:rPr>
              <a:t>…</a:t>
            </a:r>
          </a:p>
          <a:p>
            <a:pPr>
              <a:lnSpc>
                <a:spcPct val="120000"/>
              </a:lnSpc>
            </a:pPr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请其矢，</a:t>
            </a:r>
            <a:r>
              <a:rPr lang="zh-CN" altLang="en-US" sz="32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盛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以锦囊</a:t>
            </a:r>
          </a:p>
          <a:p>
            <a:pPr>
              <a:lnSpc>
                <a:spcPct val="120000"/>
              </a:lnSpc>
            </a:pPr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其意气之</a:t>
            </a:r>
            <a:r>
              <a:rPr lang="zh-CN" altLang="en-US" sz="32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盛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，可谓壮哉</a:t>
            </a:r>
          </a:p>
          <a:p>
            <a:pPr>
              <a:lnSpc>
                <a:spcPct val="120000"/>
              </a:lnSpc>
            </a:pPr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方其</a:t>
            </a:r>
            <a:r>
              <a:rPr lang="zh-CN" altLang="en-US" sz="32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盛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也，举天下之豪杰</a:t>
            </a:r>
            <a:r>
              <a:rPr lang="en-US" altLang="zh-CN" sz="3200" b="1">
                <a:latin typeface="楷体" panose="02010609060101010101" charset="-122"/>
                <a:ea typeface="楷体" panose="02010609060101010101" charset="-122"/>
              </a:rPr>
              <a:t>…</a:t>
            </a:r>
          </a:p>
          <a:p>
            <a:pPr>
              <a:lnSpc>
                <a:spcPct val="120000"/>
              </a:lnSpc>
            </a:pPr>
            <a:r>
              <a:rPr lang="en-US" altLang="zh-CN" sz="3200" b="1">
                <a:latin typeface="楷体" panose="02010609060101010101" charset="-122"/>
                <a:ea typeface="楷体" panose="02010609060101010101" charset="-122"/>
              </a:rPr>
              <a:t>胜地不常，</a:t>
            </a:r>
            <a:r>
              <a:rPr lang="zh-CN" altLang="en-US" sz="32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盛</a:t>
            </a:r>
            <a:r>
              <a:rPr lang="en-US" altLang="zh-CN" sz="3200" b="1">
                <a:latin typeface="楷体" panose="02010609060101010101" charset="-122"/>
                <a:ea typeface="楷体" panose="02010609060101010101" charset="-122"/>
              </a:rPr>
              <a:t>筵难再</a:t>
            </a:r>
          </a:p>
          <a:p>
            <a:pPr>
              <a:lnSpc>
                <a:spcPct val="120000"/>
              </a:lnSpc>
            </a:pPr>
            <a:r>
              <a:rPr lang="en-US" altLang="zh-CN" sz="3200" b="1">
                <a:latin typeface="楷体" panose="02010609060101010101" charset="-122"/>
                <a:ea typeface="楷体" panose="02010609060101010101" charset="-122"/>
              </a:rPr>
              <a:t>位卑则足羞，官</a:t>
            </a:r>
            <a:r>
              <a:rPr lang="zh-CN" altLang="en-US" sz="32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盛</a:t>
            </a:r>
            <a:r>
              <a:rPr lang="en-US" altLang="zh-CN" sz="3200" b="1">
                <a:latin typeface="楷体" panose="02010609060101010101" charset="-122"/>
                <a:ea typeface="楷体" panose="02010609060101010101" charset="-122"/>
              </a:rPr>
              <a:t>则近谀</a:t>
            </a:r>
          </a:p>
        </p:txBody>
      </p:sp>
      <p:sp>
        <p:nvSpPr>
          <p:cNvPr id="343048" name="AutoShape 7"/>
          <p:cNvSpPr/>
          <p:nvPr>
            <p:custDataLst>
              <p:tags r:id="rId5"/>
            </p:custDataLst>
          </p:nvPr>
        </p:nvSpPr>
        <p:spPr>
          <a:xfrm>
            <a:off x="2701290" y="1557655"/>
            <a:ext cx="260985" cy="3498215"/>
          </a:xfrm>
          <a:prstGeom prst="leftBrace">
            <a:avLst>
              <a:gd name="adj1" fmla="val 91808"/>
              <a:gd name="adj2" fmla="val 50000"/>
            </a:avLst>
          </a:prstGeom>
          <a:noFill/>
          <a:ln w="254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zh-CN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0726" name="AutoShape 8"/>
          <p:cNvSpPr/>
          <p:nvPr>
            <p:custDataLst>
              <p:tags r:id="rId6"/>
            </p:custDataLst>
          </p:nvPr>
        </p:nvSpPr>
        <p:spPr>
          <a:xfrm>
            <a:off x="2701925" y="4062413"/>
            <a:ext cx="228600" cy="1524000"/>
          </a:xfrm>
          <a:prstGeom prst="leftBrace">
            <a:avLst>
              <a:gd name="adj1" fmla="val 55462"/>
              <a:gd name="adj2" fmla="val 50000"/>
            </a:avLst>
          </a:prstGeom>
          <a:noFill/>
          <a:ln w="9525">
            <a:noFill/>
          </a:ln>
        </p:spPr>
        <p:txBody>
          <a:bodyPr wrap="none" anchor="ctr"/>
          <a:lstStyle/>
          <a:p>
            <a:endParaRPr lang="zh-CN" altLang="zh-CN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17770" name="Text Box 10"/>
          <p:cNvSpPr txBox="1"/>
          <p:nvPr>
            <p:custDataLst>
              <p:tags r:id="rId7"/>
            </p:custDataLst>
          </p:nvPr>
        </p:nvSpPr>
        <p:spPr>
          <a:xfrm>
            <a:off x="6662738" y="1943100"/>
            <a:ext cx="3016250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chénɡ,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装</a:t>
            </a:r>
          </a:p>
        </p:txBody>
      </p:sp>
      <p:sp>
        <p:nvSpPr>
          <p:cNvPr id="117771" name="Text Box 11"/>
          <p:cNvSpPr txBox="1"/>
          <p:nvPr>
            <p:custDataLst>
              <p:tags r:id="rId8"/>
            </p:custDataLst>
          </p:nvPr>
        </p:nvSpPr>
        <p:spPr>
          <a:xfrm>
            <a:off x="7504113" y="2533650"/>
            <a:ext cx="2986087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旺盛</a:t>
            </a:r>
          </a:p>
        </p:txBody>
      </p:sp>
      <p:sp>
        <p:nvSpPr>
          <p:cNvPr id="117772" name="Text Box 12"/>
          <p:cNvSpPr txBox="1"/>
          <p:nvPr>
            <p:custDataLst>
              <p:tags r:id="rId9"/>
            </p:custDataLst>
          </p:nvPr>
        </p:nvSpPr>
        <p:spPr>
          <a:xfrm>
            <a:off x="8267700" y="3117850"/>
            <a:ext cx="1636713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强盛</a:t>
            </a:r>
          </a:p>
        </p:txBody>
      </p:sp>
      <p:sp>
        <p:nvSpPr>
          <p:cNvPr id="117777" name="Text Box 17"/>
          <p:cNvSpPr txBox="1"/>
          <p:nvPr>
            <p:custDataLst>
              <p:tags r:id="rId10"/>
            </p:custDataLst>
          </p:nvPr>
        </p:nvSpPr>
        <p:spPr>
          <a:xfrm>
            <a:off x="7473950" y="1371600"/>
            <a:ext cx="2386013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兴盛</a:t>
            </a:r>
          </a:p>
        </p:txBody>
      </p:sp>
      <p:sp>
        <p:nvSpPr>
          <p:cNvPr id="30736" name="矩形 3"/>
          <p:cNvSpPr/>
          <p:nvPr>
            <p:custDataLst>
              <p:tags r:id="rId11"/>
            </p:custDataLst>
          </p:nvPr>
        </p:nvSpPr>
        <p:spPr>
          <a:xfrm>
            <a:off x="1524000" y="836613"/>
            <a:ext cx="9144000" cy="101600"/>
          </a:xfrm>
          <a:prstGeom prst="rect">
            <a:avLst/>
          </a:prstGeom>
          <a:solidFill>
            <a:srgbClr val="00B0F0"/>
          </a:solidFill>
          <a:ln w="25400">
            <a:noFill/>
          </a:ln>
        </p:spPr>
        <p:txBody>
          <a:bodyPr lIns="102870" tIns="51435" rIns="102870" bIns="51435" anchor="ctr"/>
          <a:lstStyle/>
          <a:p>
            <a:pPr algn="ctr"/>
            <a:endParaRPr lang="zh-CN" altLang="zh-CN">
              <a:solidFill>
                <a:srgbClr val="FFFFFF"/>
              </a:solidFill>
              <a:latin typeface="楷体" panose="02010609060101010101" charset="-122"/>
              <a:ea typeface="楷体" panose="02010609060101010101" charset="-122"/>
              <a:sym typeface="宋体" pitchFamily="2" charset="-122"/>
            </a:endParaRPr>
          </a:p>
        </p:txBody>
      </p:sp>
      <p:sp>
        <p:nvSpPr>
          <p:cNvPr id="30737" name="矩形 4"/>
          <p:cNvSpPr/>
          <p:nvPr>
            <p:custDataLst>
              <p:tags r:id="rId12"/>
            </p:custDataLst>
          </p:nvPr>
        </p:nvSpPr>
        <p:spPr>
          <a:xfrm>
            <a:off x="2208213" y="836613"/>
            <a:ext cx="1800225" cy="101600"/>
          </a:xfrm>
          <a:prstGeom prst="rect">
            <a:avLst/>
          </a:prstGeom>
          <a:solidFill>
            <a:srgbClr val="FFC000"/>
          </a:solidFill>
          <a:ln w="25400">
            <a:noFill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楷体" panose="02010609060101010101" charset="-122"/>
              <a:ea typeface="楷体" panose="02010609060101010101" charset="-122"/>
              <a:sym typeface="宋体" pitchFamily="2" charset="-122"/>
            </a:endParaRPr>
          </a:p>
        </p:txBody>
      </p:sp>
      <p:sp>
        <p:nvSpPr>
          <p:cNvPr id="28690" name="文本框 1"/>
          <p:cNvSpPr txBox="1"/>
          <p:nvPr>
            <p:custDataLst>
              <p:tags r:id="rId13"/>
            </p:custDataLst>
          </p:nvPr>
        </p:nvSpPr>
        <p:spPr>
          <a:xfrm>
            <a:off x="1847850" y="191770"/>
            <a:ext cx="9789795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600">
                <a:solidFill>
                  <a:srgbClr val="C0000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课堂练习二：文言知识总结</a:t>
            </a:r>
            <a:r>
              <a:rPr lang="en-US" altLang="zh-CN" sz="3600">
                <a:solidFill>
                  <a:srgbClr val="CC00CC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——</a:t>
            </a:r>
            <a:r>
              <a:rPr lang="zh-CN" altLang="en-US" sz="3600">
                <a:solidFill>
                  <a:srgbClr val="CC00CC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一词多义</a:t>
            </a:r>
          </a:p>
        </p:txBody>
      </p:sp>
      <p:sp>
        <p:nvSpPr>
          <p:cNvPr id="5" name="Text Box 12"/>
          <p:cNvSpPr txBox="1"/>
          <p:nvPr>
            <p:custDataLst>
              <p:tags r:id="rId14"/>
            </p:custDataLst>
          </p:nvPr>
        </p:nvSpPr>
        <p:spPr>
          <a:xfrm>
            <a:off x="7657465" y="3701415"/>
            <a:ext cx="1636713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丰盛</a:t>
            </a:r>
          </a:p>
        </p:txBody>
      </p:sp>
      <p:sp>
        <p:nvSpPr>
          <p:cNvPr id="6" name="Text Box 12"/>
          <p:cNvSpPr txBox="1"/>
          <p:nvPr>
            <p:custDataLst>
              <p:tags r:id="rId15"/>
            </p:custDataLst>
          </p:nvPr>
        </p:nvSpPr>
        <p:spPr>
          <a:xfrm>
            <a:off x="7848600" y="4284980"/>
            <a:ext cx="1636713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官位高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</p:cTn>
                        </p:par>
                        <p:par>
                          <p:cTn id="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" dur="500"/>
                                        <p:tgtEl>
                                          <p:spTgt spid="1177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with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2" nodeType="afterEffect"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30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430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withGroup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1" fill="hold" grpId="1" nodeType="afterEffect"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1177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  <p:cond evt="onBegin" delay="0">
                          <p:tn val="16"/>
                        </p:cond>
                      </p:stCondLst>
                      <p:childTnLst>
                        <p:par>
                          <p:cTn id="1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2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77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77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  <p:cond evt="onBegin" delay="0">
                          <p:tn val="23"/>
                        </p:cond>
                      </p:stCondLst>
                      <p:childTnLst>
                        <p:par>
                          <p:cTn id="2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2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177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177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  <p:cond evt="onBegin" delay="0">
                          <p:tn val="30"/>
                        </p:cond>
                      </p:stCondLst>
                      <p:childTnLst>
                        <p:par>
                          <p:cTn id="32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2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177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177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  <p:cond evt="onBegin" delay="0">
                          <p:tn val="37"/>
                        </p:cond>
                      </p:stCondLst>
                      <p:childTnLst>
                        <p:par>
                          <p:cTn id="3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2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177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177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  <p:cond evt="onBegin" delay="0">
                          <p:tn val="44"/>
                        </p:cond>
                      </p:stCondLst>
                      <p:childTnLst>
                        <p:par>
                          <p:cTn id="46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2" fill="hold" grpId="7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  <p:cond evt="onBegin" delay="0">
                          <p:tn val="51"/>
                        </p:cond>
                      </p:stCondLst>
                      <p:childTnLst>
                        <p:par>
                          <p:cTn id="5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5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2" fill="hold" grpId="8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7763" grpId="0"/>
      <p:bldP spid="117764" grpId="1"/>
      <p:bldP spid="343048" grpId="2"/>
      <p:bldP spid="117770" grpId="3"/>
      <p:bldP spid="117771" grpId="4"/>
      <p:bldP spid="117772" grpId="5"/>
      <p:bldP spid="117777" grpId="6"/>
      <p:bldP spid="5" grpId="7"/>
      <p:bldP spid="6" grpId="8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0726" name="AutoShape 8"/>
          <p:cNvSpPr/>
          <p:nvPr>
            <p:custDataLst>
              <p:tags r:id="rId3"/>
            </p:custDataLst>
          </p:nvPr>
        </p:nvSpPr>
        <p:spPr>
          <a:xfrm>
            <a:off x="2701925" y="4062413"/>
            <a:ext cx="228600" cy="1524000"/>
          </a:xfrm>
          <a:prstGeom prst="leftBrace">
            <a:avLst>
              <a:gd name="adj1" fmla="val 55462"/>
              <a:gd name="adj2" fmla="val 50000"/>
            </a:avLst>
          </a:prstGeom>
          <a:noFill/>
          <a:ln w="9525">
            <a:noFill/>
          </a:ln>
        </p:spPr>
        <p:txBody>
          <a:bodyPr wrap="none" anchor="ctr"/>
          <a:lstStyle/>
          <a:p>
            <a:endParaRPr lang="zh-CN" altLang="zh-CN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0736" name="矩形 3"/>
          <p:cNvSpPr/>
          <p:nvPr>
            <p:custDataLst>
              <p:tags r:id="rId4"/>
            </p:custDataLst>
          </p:nvPr>
        </p:nvSpPr>
        <p:spPr>
          <a:xfrm>
            <a:off x="1524000" y="836613"/>
            <a:ext cx="9144000" cy="101600"/>
          </a:xfrm>
          <a:prstGeom prst="rect">
            <a:avLst/>
          </a:prstGeom>
          <a:solidFill>
            <a:srgbClr val="00B0F0"/>
          </a:solidFill>
          <a:ln w="25400">
            <a:noFill/>
          </a:ln>
        </p:spPr>
        <p:txBody>
          <a:bodyPr lIns="102870" tIns="51435" rIns="102870" bIns="51435" anchor="ctr"/>
          <a:lstStyle/>
          <a:p>
            <a:pPr algn="ctr"/>
            <a:endParaRPr lang="zh-CN" altLang="zh-CN">
              <a:solidFill>
                <a:srgbClr val="FFFFFF"/>
              </a:solidFill>
              <a:latin typeface="楷体" panose="02010609060101010101" charset="-122"/>
              <a:ea typeface="楷体" panose="02010609060101010101" charset="-122"/>
              <a:sym typeface="宋体" pitchFamily="2" charset="-122"/>
            </a:endParaRPr>
          </a:p>
        </p:txBody>
      </p:sp>
      <p:sp>
        <p:nvSpPr>
          <p:cNvPr id="30737" name="矩形 4"/>
          <p:cNvSpPr/>
          <p:nvPr>
            <p:custDataLst>
              <p:tags r:id="rId5"/>
            </p:custDataLst>
          </p:nvPr>
        </p:nvSpPr>
        <p:spPr>
          <a:xfrm>
            <a:off x="2208213" y="836613"/>
            <a:ext cx="1800225" cy="101600"/>
          </a:xfrm>
          <a:prstGeom prst="rect">
            <a:avLst/>
          </a:prstGeom>
          <a:solidFill>
            <a:srgbClr val="FFC000"/>
          </a:solidFill>
          <a:ln w="25400">
            <a:noFill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楷体" panose="02010609060101010101" charset="-122"/>
              <a:ea typeface="楷体" panose="02010609060101010101" charset="-122"/>
              <a:sym typeface="宋体" pitchFamily="2" charset="-122"/>
            </a:endParaRPr>
          </a:p>
        </p:txBody>
      </p:sp>
      <p:sp>
        <p:nvSpPr>
          <p:cNvPr id="118796" name="Text Box 12"/>
          <p:cNvSpPr txBox="1"/>
          <p:nvPr>
            <p:custDataLst>
              <p:tags r:id="rId6"/>
            </p:custDataLst>
          </p:nvPr>
        </p:nvSpPr>
        <p:spPr>
          <a:xfrm>
            <a:off x="1044575" y="3137218"/>
            <a:ext cx="591185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200" b="1">
                <a:latin typeface="Arial" pitchFamily="34" charset="0"/>
                <a:ea typeface="宋体" pitchFamily="2" charset="-122"/>
              </a:rPr>
              <a:t>其</a:t>
            </a:r>
          </a:p>
        </p:txBody>
      </p:sp>
      <p:sp>
        <p:nvSpPr>
          <p:cNvPr id="2" name="AutoShape 14"/>
          <p:cNvSpPr/>
          <p:nvPr>
            <p:custDataLst>
              <p:tags r:id="rId7"/>
            </p:custDataLst>
          </p:nvPr>
        </p:nvSpPr>
        <p:spPr>
          <a:xfrm>
            <a:off x="1646555" y="2190115"/>
            <a:ext cx="201295" cy="2477135"/>
          </a:xfrm>
          <a:prstGeom prst="leftBrace">
            <a:avLst>
              <a:gd name="adj1" fmla="val 75288"/>
              <a:gd name="adj2" fmla="val 50000"/>
            </a:avLst>
          </a:prstGeom>
          <a:noFill/>
          <a:ln w="254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zh-CN">
              <a:latin typeface="Arial" pitchFamily="34" charset="0"/>
              <a:ea typeface="宋体" pitchFamily="2" charset="-122"/>
            </a:endParaRPr>
          </a:p>
        </p:txBody>
      </p:sp>
      <p:sp>
        <p:nvSpPr>
          <p:cNvPr id="3" name="Text Box 13"/>
          <p:cNvSpPr txBox="1"/>
          <p:nvPr>
            <p:custDataLst>
              <p:tags r:id="rId8"/>
            </p:custDataLst>
          </p:nvPr>
        </p:nvSpPr>
        <p:spPr>
          <a:xfrm>
            <a:off x="2064703" y="1959928"/>
            <a:ext cx="6154249" cy="293618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尔其无忘乃父之志      </a:t>
            </a:r>
          </a:p>
          <a:p>
            <a:pPr>
              <a:lnSpc>
                <a:spcPct val="110000"/>
              </a:lnSpc>
            </a:pPr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至于誓天断发，泣下沾襟，何其衰也  </a:t>
            </a:r>
            <a:endParaRPr lang="zh-CN" altLang="en-US" sz="2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其意气之盛，可谓壮哉        </a:t>
            </a:r>
            <a:endParaRPr lang="zh-CN" altLang="en-US" sz="2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2800" b="1" smtClean="0">
                <a:latin typeface="楷体" panose="02010609060101010101" charset="-122"/>
                <a:ea typeface="楷体" panose="02010609060101010101" charset="-122"/>
              </a:rPr>
              <a:t>圣人之所以为圣</a:t>
            </a:r>
            <a:r>
              <a:rPr lang="en-US" altLang="zh-CN" sz="2800" b="1" smtClean="0">
                <a:latin typeface="楷体" panose="02010609060101010101" charset="-122"/>
                <a:ea typeface="楷体" panose="02010609060101010101" charset="-122"/>
              </a:rPr>
              <a:t>,</a:t>
            </a:r>
            <a:r>
              <a:rPr lang="zh-CN" altLang="en-US" sz="2800" b="1" smtClean="0">
                <a:latin typeface="楷体" panose="02010609060101010101" charset="-122"/>
                <a:ea typeface="楷体" panose="02010609060101010101" charset="-122"/>
              </a:rPr>
              <a:t>愚人之所以为愚</a:t>
            </a:r>
            <a:r>
              <a:rPr lang="en-US" altLang="zh-CN" sz="2800" b="1" smtClean="0">
                <a:latin typeface="楷体" panose="02010609060101010101" charset="-122"/>
                <a:ea typeface="楷体" panose="02010609060101010101" charset="-122"/>
              </a:rPr>
              <a:t>,</a:t>
            </a:r>
          </a:p>
          <a:p>
            <a:pPr>
              <a:lnSpc>
                <a:spcPct val="110000"/>
              </a:lnSpc>
            </a:pPr>
            <a:r>
              <a:rPr lang="zh-CN" altLang="en-US" sz="2800" b="1" smtClean="0">
                <a:latin typeface="楷体" panose="02010609060101010101" charset="-122"/>
                <a:ea typeface="楷体" panose="02010609060101010101" charset="-122"/>
              </a:rPr>
              <a:t>其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皆出于此乎</a:t>
            </a:r>
            <a:r>
              <a:rPr lang="en-US" altLang="zh-CN" sz="2800" b="1">
                <a:latin typeface="楷体" panose="02010609060101010101" charset="-122"/>
                <a:ea typeface="楷体" panose="02010609060101010101" charset="-122"/>
              </a:rPr>
              <a:t>?  </a:t>
            </a:r>
            <a:endParaRPr lang="en-US" altLang="zh-CN" sz="2800" b="1" smtClean="0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2800" b="1" smtClean="0">
                <a:latin typeface="楷体" panose="02010609060101010101" charset="-122"/>
                <a:ea typeface="楷体" panose="02010609060101010101" charset="-122"/>
              </a:rPr>
              <a:t>以乱易整，不武。吾其还也</a:t>
            </a:r>
            <a:r>
              <a:rPr lang="en-US" altLang="zh-CN" sz="2800" b="1" smtClean="0">
                <a:latin typeface="楷体" panose="02010609060101010101" charset="-122"/>
                <a:ea typeface="楷体" panose="02010609060101010101" charset="-122"/>
              </a:rPr>
              <a:t>      </a:t>
            </a:r>
            <a:endParaRPr lang="zh-CN" altLang="en-US" sz="28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8690" name="文本框 1"/>
          <p:cNvSpPr txBox="1"/>
          <p:nvPr>
            <p:custDataLst>
              <p:tags r:id="rId9"/>
            </p:custDataLst>
          </p:nvPr>
        </p:nvSpPr>
        <p:spPr>
          <a:xfrm>
            <a:off x="1847850" y="191770"/>
            <a:ext cx="9789795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600">
                <a:solidFill>
                  <a:srgbClr val="C0000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课堂练习二：文言知识总结</a:t>
            </a:r>
            <a:r>
              <a:rPr lang="en-US" altLang="zh-CN" sz="3600">
                <a:solidFill>
                  <a:srgbClr val="CC00CC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——</a:t>
            </a:r>
            <a:r>
              <a:rPr lang="zh-CN" altLang="en-US" sz="3600">
                <a:solidFill>
                  <a:srgbClr val="CC00CC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一词多义</a:t>
            </a:r>
          </a:p>
        </p:txBody>
      </p:sp>
      <p:sp>
        <p:nvSpPr>
          <p:cNvPr id="4" name="文本框 3"/>
          <p:cNvSpPr txBox="1"/>
          <p:nvPr>
            <p:custDataLst>
              <p:tags r:id="rId10"/>
            </p:custDataLst>
          </p:nvPr>
        </p:nvSpPr>
        <p:spPr>
          <a:xfrm>
            <a:off x="8441690" y="1880235"/>
            <a:ext cx="3340100" cy="34080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副词，应当，一定；</a:t>
            </a:r>
          </a:p>
          <a:p>
            <a:pPr>
              <a:lnSpc>
                <a:spcPct val="110000"/>
              </a:lnSpc>
            </a:pP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语气</a:t>
            </a:r>
            <a:r>
              <a:rPr lang="zh-CN" altLang="en-US" sz="2800" b="1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词，多么</a:t>
            </a:r>
            <a:endParaRPr lang="zh-CN" altLang="en-US" sz="2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10000"/>
              </a:lnSpc>
            </a:pP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代词，他；</a:t>
            </a:r>
          </a:p>
          <a:p>
            <a:pPr>
              <a:lnSpc>
                <a:spcPct val="110000"/>
              </a:lnSpc>
            </a:pP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大概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,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表揣测语</a:t>
            </a:r>
            <a:r>
              <a:rPr lang="zh-CN" altLang="en-US" sz="2800" b="1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气</a:t>
            </a:r>
            <a:endParaRPr lang="en-US" altLang="zh-CN" sz="2800" b="1" smtClean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10000"/>
              </a:lnSpc>
            </a:pPr>
            <a:endParaRPr lang="en-US" altLang="zh-CN" sz="2800" b="1" smtClean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10000"/>
              </a:lnSpc>
            </a:pPr>
            <a:r>
              <a:rPr lang="zh-CN" altLang="en-US" sz="2800" b="1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祈使语气，还是</a:t>
            </a:r>
            <a:endParaRPr lang="zh-CN" altLang="en-US" sz="2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10000"/>
              </a:lnSpc>
            </a:pPr>
            <a:endParaRPr lang="zh-CN" altLang="en-US" sz="2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87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87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with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1" nodeType="afterEffect"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1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4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0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3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9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2" dur="2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5" dur="2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8" dur="2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1" dur="2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8796" grpId="0"/>
      <p:bldP spid="2" grpId="1"/>
      <p:bldP spid="4" grpId="2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graphicFrame>
        <p:nvGraphicFramePr>
          <p:cNvPr id="25601" name="对象 18433"/>
          <p:cNvGraphicFramePr>
            <a:graphicFrameLocks noChangeAspect="1"/>
          </p:cNvGraphicFramePr>
          <p:nvPr>
            <p:custDataLst>
              <p:tags r:id="rId3"/>
            </p:custDataLst>
          </p:nvPr>
        </p:nvGraphicFramePr>
        <p:xfrm>
          <a:off x="1954213" y="1506538"/>
          <a:ext cx="8229600" cy="38084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8" r:id="rId4" progId="Word.Document.8">
                  <p:embed/>
                </p:oleObj>
              </mc:Choice>
              <mc:Fallback>
                <p:oleObj r:id="rId4" progId="Word.Document.8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954213" y="1506538"/>
                        <a:ext cx="8229600" cy="380841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 useBgFill="1">
        <p:nvSpPr>
          <p:cNvPr id="25603" name="矩形 18434"/>
          <p:cNvSpPr/>
          <p:nvPr>
            <p:custDataLst>
              <p:tags r:id="rId6"/>
            </p:custDataLst>
          </p:nvPr>
        </p:nvSpPr>
        <p:spPr>
          <a:xfrm>
            <a:off x="5653088" y="1689100"/>
            <a:ext cx="1595437" cy="358775"/>
          </a:xfrm>
          <a:prstGeom prst="rect">
            <a:avLst/>
          </a:prstGeom>
          <a:ln w="9525">
            <a:noFill/>
          </a:ln>
        </p:spPr>
        <p:txBody>
          <a:bodyPr anchor="t"/>
          <a:lstStyle/>
          <a:p>
            <a:endParaRPr lang="zh-CN" altLang="en-US">
              <a:solidFill>
                <a:srgbClr val="000000"/>
              </a:solidFill>
              <a:latin typeface="Arial" pitchFamily="34" charset="0"/>
              <a:ea typeface="宋体" pitchFamily="2" charset="-122"/>
              <a:sym typeface="Wingdings" pitchFamily="2" charset="2"/>
            </a:endParaRPr>
          </a:p>
        </p:txBody>
      </p:sp>
      <p:sp useBgFill="1">
        <p:nvSpPr>
          <p:cNvPr id="25604" name="矩形 18435"/>
          <p:cNvSpPr/>
          <p:nvPr>
            <p:custDataLst>
              <p:tags r:id="rId7"/>
            </p:custDataLst>
          </p:nvPr>
        </p:nvSpPr>
        <p:spPr>
          <a:xfrm>
            <a:off x="4727575" y="2130425"/>
            <a:ext cx="1595438" cy="358775"/>
          </a:xfrm>
          <a:prstGeom prst="rect">
            <a:avLst/>
          </a:prstGeom>
          <a:ln w="9525">
            <a:noFill/>
          </a:ln>
        </p:spPr>
        <p:txBody>
          <a:bodyPr anchor="t"/>
          <a:lstStyle/>
          <a:p>
            <a:endParaRPr lang="zh-CN" altLang="en-US">
              <a:solidFill>
                <a:srgbClr val="000000"/>
              </a:solidFill>
              <a:latin typeface="Arial" pitchFamily="34" charset="0"/>
              <a:ea typeface="宋体" pitchFamily="2" charset="-122"/>
              <a:sym typeface="Wingdings" pitchFamily="2" charset="2"/>
            </a:endParaRPr>
          </a:p>
        </p:txBody>
      </p:sp>
      <p:sp useBgFill="1">
        <p:nvSpPr>
          <p:cNvPr id="25605" name="矩形 18436"/>
          <p:cNvSpPr/>
          <p:nvPr>
            <p:custDataLst>
              <p:tags r:id="rId8"/>
            </p:custDataLst>
          </p:nvPr>
        </p:nvSpPr>
        <p:spPr>
          <a:xfrm>
            <a:off x="5686425" y="2559050"/>
            <a:ext cx="1595438" cy="358775"/>
          </a:xfrm>
          <a:prstGeom prst="rect">
            <a:avLst/>
          </a:prstGeom>
          <a:ln w="9525">
            <a:noFill/>
          </a:ln>
        </p:spPr>
        <p:txBody>
          <a:bodyPr anchor="t"/>
          <a:lstStyle/>
          <a:p>
            <a:endParaRPr lang="zh-CN" altLang="en-US">
              <a:solidFill>
                <a:srgbClr val="000000"/>
              </a:solidFill>
              <a:latin typeface="Arial" pitchFamily="34" charset="0"/>
              <a:ea typeface="宋体" pitchFamily="2" charset="-122"/>
              <a:sym typeface="Wingdings" pitchFamily="2" charset="2"/>
            </a:endParaRPr>
          </a:p>
        </p:txBody>
      </p:sp>
      <p:sp useBgFill="1">
        <p:nvSpPr>
          <p:cNvPr id="25606" name="矩形 18437"/>
          <p:cNvSpPr/>
          <p:nvPr>
            <p:custDataLst>
              <p:tags r:id="rId9"/>
            </p:custDataLst>
          </p:nvPr>
        </p:nvSpPr>
        <p:spPr>
          <a:xfrm>
            <a:off x="5994400" y="3011488"/>
            <a:ext cx="1325563" cy="358775"/>
          </a:xfrm>
          <a:prstGeom prst="rect">
            <a:avLst/>
          </a:prstGeom>
          <a:ln w="9525">
            <a:noFill/>
          </a:ln>
        </p:spPr>
        <p:txBody>
          <a:bodyPr anchor="t"/>
          <a:lstStyle/>
          <a:p>
            <a:endParaRPr lang="zh-CN" altLang="en-US">
              <a:solidFill>
                <a:srgbClr val="000000"/>
              </a:solidFill>
              <a:latin typeface="Arial" pitchFamily="34" charset="0"/>
              <a:ea typeface="宋体" pitchFamily="2" charset="-122"/>
              <a:sym typeface="Wingdings" pitchFamily="2" charset="2"/>
            </a:endParaRPr>
          </a:p>
        </p:txBody>
      </p:sp>
      <p:sp useBgFill="1">
        <p:nvSpPr>
          <p:cNvPr id="25607" name="矩形 18438"/>
          <p:cNvSpPr/>
          <p:nvPr>
            <p:custDataLst>
              <p:tags r:id="rId10"/>
            </p:custDataLst>
          </p:nvPr>
        </p:nvSpPr>
        <p:spPr>
          <a:xfrm>
            <a:off x="6578600" y="3451225"/>
            <a:ext cx="1595438" cy="358775"/>
          </a:xfrm>
          <a:prstGeom prst="rect">
            <a:avLst/>
          </a:prstGeom>
          <a:ln w="9525">
            <a:noFill/>
          </a:ln>
        </p:spPr>
        <p:txBody>
          <a:bodyPr anchor="t"/>
          <a:lstStyle/>
          <a:p>
            <a:endParaRPr lang="zh-CN" altLang="en-US">
              <a:solidFill>
                <a:srgbClr val="000000"/>
              </a:solidFill>
              <a:latin typeface="Arial" pitchFamily="34" charset="0"/>
              <a:ea typeface="宋体" pitchFamily="2" charset="-122"/>
              <a:sym typeface="Wingdings" pitchFamily="2" charset="2"/>
            </a:endParaRPr>
          </a:p>
        </p:txBody>
      </p:sp>
      <p:sp useBgFill="1">
        <p:nvSpPr>
          <p:cNvPr id="25608" name="矩形 18439"/>
          <p:cNvSpPr/>
          <p:nvPr>
            <p:custDataLst>
              <p:tags r:id="rId11"/>
            </p:custDataLst>
          </p:nvPr>
        </p:nvSpPr>
        <p:spPr>
          <a:xfrm>
            <a:off x="5972175" y="3903663"/>
            <a:ext cx="1276350" cy="358775"/>
          </a:xfrm>
          <a:prstGeom prst="rect">
            <a:avLst/>
          </a:prstGeom>
          <a:ln w="9525">
            <a:noFill/>
          </a:ln>
        </p:spPr>
        <p:txBody>
          <a:bodyPr anchor="t"/>
          <a:lstStyle/>
          <a:p>
            <a:endParaRPr lang="zh-CN" altLang="en-US">
              <a:solidFill>
                <a:srgbClr val="000000"/>
              </a:solidFill>
              <a:latin typeface="Arial" pitchFamily="34" charset="0"/>
              <a:ea typeface="宋体" pitchFamily="2" charset="-122"/>
              <a:sym typeface="Wingdings" pitchFamily="2" charset="2"/>
            </a:endParaRPr>
          </a:p>
        </p:txBody>
      </p:sp>
      <p:sp>
        <p:nvSpPr>
          <p:cNvPr id="30736" name="矩形 3"/>
          <p:cNvSpPr/>
          <p:nvPr>
            <p:custDataLst>
              <p:tags r:id="rId12"/>
            </p:custDataLst>
          </p:nvPr>
        </p:nvSpPr>
        <p:spPr>
          <a:xfrm>
            <a:off x="1524000" y="836613"/>
            <a:ext cx="9144000" cy="101600"/>
          </a:xfrm>
          <a:prstGeom prst="rect">
            <a:avLst/>
          </a:prstGeom>
          <a:solidFill>
            <a:srgbClr val="00B0F0"/>
          </a:solidFill>
          <a:ln w="25400">
            <a:noFill/>
          </a:ln>
        </p:spPr>
        <p:txBody>
          <a:bodyPr lIns="102870" tIns="51435" rIns="102870" bIns="51435" anchor="ctr"/>
          <a:lstStyle/>
          <a:p>
            <a:pPr algn="ctr"/>
            <a:endParaRPr lang="zh-CN" altLang="zh-CN">
              <a:solidFill>
                <a:srgbClr val="FFFFFF"/>
              </a:solidFill>
              <a:latin typeface="楷体" panose="02010609060101010101" charset="-122"/>
              <a:ea typeface="楷体" panose="02010609060101010101" charset="-122"/>
              <a:sym typeface="宋体" pitchFamily="2" charset="-122"/>
            </a:endParaRPr>
          </a:p>
        </p:txBody>
      </p:sp>
      <p:sp>
        <p:nvSpPr>
          <p:cNvPr id="30737" name="矩形 4"/>
          <p:cNvSpPr/>
          <p:nvPr>
            <p:custDataLst>
              <p:tags r:id="rId13"/>
            </p:custDataLst>
          </p:nvPr>
        </p:nvSpPr>
        <p:spPr>
          <a:xfrm>
            <a:off x="2758758" y="836613"/>
            <a:ext cx="1800225" cy="101600"/>
          </a:xfrm>
          <a:prstGeom prst="rect">
            <a:avLst/>
          </a:prstGeom>
          <a:solidFill>
            <a:srgbClr val="FFC000"/>
          </a:solidFill>
          <a:ln w="25400">
            <a:noFill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楷体" panose="02010609060101010101" charset="-122"/>
              <a:ea typeface="楷体" panose="02010609060101010101" charset="-122"/>
              <a:sym typeface="宋体" pitchFamily="2" charset="-122"/>
            </a:endParaRPr>
          </a:p>
        </p:txBody>
      </p:sp>
      <p:sp>
        <p:nvSpPr>
          <p:cNvPr id="28690" name="文本框 1"/>
          <p:cNvSpPr txBox="1"/>
          <p:nvPr>
            <p:custDataLst>
              <p:tags r:id="rId14"/>
            </p:custDataLst>
          </p:nvPr>
        </p:nvSpPr>
        <p:spPr>
          <a:xfrm>
            <a:off x="1847850" y="191770"/>
            <a:ext cx="9789795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600">
                <a:solidFill>
                  <a:srgbClr val="C0000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课堂练习二：文言知识总结</a:t>
            </a:r>
            <a:r>
              <a:rPr lang="en-US" altLang="zh-CN" sz="3600">
                <a:solidFill>
                  <a:srgbClr val="CC00CC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——</a:t>
            </a:r>
            <a:r>
              <a:rPr lang="zh-CN" altLang="en-US" sz="3600">
                <a:solidFill>
                  <a:srgbClr val="CC00CC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一词多义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 fill="hold"/>
                                        <p:tgtEl>
                                          <p:spTgt spid="256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2" dur="500" fill="hold"/>
                                        <p:tgtEl>
                                          <p:spTgt spid="256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8" dur="500" fill="hold"/>
                                        <p:tgtEl>
                                          <p:spTgt spid="2560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4" dur="500" fill="hold"/>
                                        <p:tgtEl>
                                          <p:spTgt spid="256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0" dur="500" fill="hold"/>
                                        <p:tgtEl>
                                          <p:spTgt spid="2560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6" dur="500" fill="hold"/>
                                        <p:tgtEl>
                                          <p:spTgt spid="2560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19811" name="Rectangle 3"/>
          <p:cNvSpPr/>
          <p:nvPr>
            <p:custDataLst>
              <p:tags r:id="rId3"/>
            </p:custDataLst>
          </p:nvPr>
        </p:nvSpPr>
        <p:spPr>
          <a:xfrm>
            <a:off x="2516188" y="1144588"/>
            <a:ext cx="3867150" cy="50158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契丹与吾</a:t>
            </a:r>
            <a:r>
              <a:rPr lang="zh-CN" altLang="en-US" sz="32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约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为兄弟</a:t>
            </a:r>
          </a:p>
          <a:p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而告以</a:t>
            </a:r>
            <a:r>
              <a:rPr lang="zh-CN" altLang="en-US" sz="32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成功</a:t>
            </a:r>
          </a:p>
          <a:p>
            <a:r>
              <a:rPr lang="zh-CN" altLang="en-US" sz="32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函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梁君臣之首</a:t>
            </a:r>
          </a:p>
          <a:p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一夫</a:t>
            </a:r>
            <a:r>
              <a:rPr lang="zh-CN" altLang="en-US" sz="32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夜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呼</a:t>
            </a:r>
          </a:p>
          <a:p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乱者</a:t>
            </a:r>
            <a:r>
              <a:rPr lang="zh-CN" altLang="en-US" sz="32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四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应</a:t>
            </a:r>
          </a:p>
          <a:p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仓皇</a:t>
            </a:r>
            <a:r>
              <a:rPr lang="zh-CN" altLang="en-US" sz="32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东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出</a:t>
            </a:r>
          </a:p>
          <a:p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忧劳可以</a:t>
            </a:r>
            <a:r>
              <a:rPr lang="zh-CN" altLang="en-US" sz="32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兴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国</a:t>
            </a:r>
          </a:p>
          <a:p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逸豫可以</a:t>
            </a:r>
            <a:r>
              <a:rPr lang="zh-CN" altLang="en-US" sz="32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亡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身</a:t>
            </a:r>
          </a:p>
          <a:p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祸患常积于</a:t>
            </a:r>
            <a:r>
              <a:rPr lang="zh-CN" altLang="en-US" sz="32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忽微</a:t>
            </a:r>
          </a:p>
          <a:p>
            <a:r>
              <a:rPr lang="zh-CN" altLang="en-US" sz="32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智勇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多困于所溺</a:t>
            </a:r>
          </a:p>
        </p:txBody>
      </p:sp>
      <p:sp>
        <p:nvSpPr>
          <p:cNvPr id="119812" name="Rectangle 4"/>
          <p:cNvSpPr/>
          <p:nvPr>
            <p:custDataLst>
              <p:tags r:id="rId4"/>
            </p:custDataLst>
          </p:nvPr>
        </p:nvSpPr>
        <p:spPr>
          <a:xfrm>
            <a:off x="5330825" y="2128838"/>
            <a:ext cx="4725988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名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→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动，用盒子装</a:t>
            </a:r>
          </a:p>
        </p:txBody>
      </p:sp>
      <p:sp>
        <p:nvSpPr>
          <p:cNvPr id="119813" name="Rectangle 5"/>
          <p:cNvSpPr/>
          <p:nvPr>
            <p:custDataLst>
              <p:tags r:id="rId5"/>
            </p:custDataLst>
          </p:nvPr>
        </p:nvSpPr>
        <p:spPr>
          <a:xfrm>
            <a:off x="4554538" y="2633663"/>
            <a:ext cx="4205287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名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→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状，在夜里</a:t>
            </a:r>
          </a:p>
        </p:txBody>
      </p:sp>
      <p:sp>
        <p:nvSpPr>
          <p:cNvPr id="119814" name="Rectangle 6"/>
          <p:cNvSpPr/>
          <p:nvPr>
            <p:custDataLst>
              <p:tags r:id="rId6"/>
            </p:custDataLst>
          </p:nvPr>
        </p:nvSpPr>
        <p:spPr>
          <a:xfrm>
            <a:off x="5195888" y="4014788"/>
            <a:ext cx="4456112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使动用法，使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…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兴盛</a:t>
            </a:r>
          </a:p>
        </p:txBody>
      </p:sp>
      <p:sp>
        <p:nvSpPr>
          <p:cNvPr id="119815" name="Text Box 7"/>
          <p:cNvSpPr txBox="1"/>
          <p:nvPr>
            <p:custDataLst>
              <p:tags r:id="rId7"/>
            </p:custDataLst>
          </p:nvPr>
        </p:nvSpPr>
        <p:spPr>
          <a:xfrm>
            <a:off x="5646738" y="5003800"/>
            <a:ext cx="4530725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形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→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名，极小的事</a:t>
            </a:r>
          </a:p>
        </p:txBody>
      </p:sp>
      <p:sp>
        <p:nvSpPr>
          <p:cNvPr id="119816" name="Rectangle 8"/>
          <p:cNvSpPr/>
          <p:nvPr>
            <p:custDataLst>
              <p:tags r:id="rId8"/>
            </p:custDataLst>
          </p:nvPr>
        </p:nvSpPr>
        <p:spPr>
          <a:xfrm>
            <a:off x="4565650" y="3114675"/>
            <a:ext cx="4205288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数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→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状，从四方</a:t>
            </a:r>
          </a:p>
        </p:txBody>
      </p:sp>
      <p:sp>
        <p:nvSpPr>
          <p:cNvPr id="119817" name="Rectangle 9"/>
          <p:cNvSpPr/>
          <p:nvPr>
            <p:custDataLst>
              <p:tags r:id="rId9"/>
            </p:custDataLst>
          </p:nvPr>
        </p:nvSpPr>
        <p:spPr>
          <a:xfrm>
            <a:off x="4565650" y="3563938"/>
            <a:ext cx="4205288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名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→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状，向东面</a:t>
            </a:r>
          </a:p>
        </p:txBody>
      </p:sp>
      <p:sp>
        <p:nvSpPr>
          <p:cNvPr id="119818" name="Rectangle 10"/>
          <p:cNvSpPr/>
          <p:nvPr>
            <p:custDataLst>
              <p:tags r:id="rId10"/>
            </p:custDataLst>
          </p:nvPr>
        </p:nvSpPr>
        <p:spPr>
          <a:xfrm>
            <a:off x="5375275" y="4508500"/>
            <a:ext cx="4456113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使动用法，使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…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灭亡</a:t>
            </a:r>
          </a:p>
        </p:txBody>
      </p:sp>
      <p:sp>
        <p:nvSpPr>
          <p:cNvPr id="119819" name="Text Box 11"/>
          <p:cNvSpPr txBox="1"/>
          <p:nvPr>
            <p:custDataLst>
              <p:tags r:id="rId11"/>
            </p:custDataLst>
          </p:nvPr>
        </p:nvSpPr>
        <p:spPr>
          <a:xfrm>
            <a:off x="5646738" y="5576888"/>
            <a:ext cx="4530725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形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→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名，有智有勇的人</a:t>
            </a:r>
          </a:p>
        </p:txBody>
      </p:sp>
      <p:sp>
        <p:nvSpPr>
          <p:cNvPr id="119820" name="Text Box 12"/>
          <p:cNvSpPr txBox="1"/>
          <p:nvPr>
            <p:custDataLst>
              <p:tags r:id="rId12"/>
            </p:custDataLst>
          </p:nvPr>
        </p:nvSpPr>
        <p:spPr>
          <a:xfrm>
            <a:off x="4986338" y="1628775"/>
            <a:ext cx="4530725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形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→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名，成功的消息</a:t>
            </a:r>
          </a:p>
        </p:txBody>
      </p:sp>
      <p:sp>
        <p:nvSpPr>
          <p:cNvPr id="119821" name="Rectangle 13"/>
          <p:cNvSpPr/>
          <p:nvPr>
            <p:custDataLst>
              <p:tags r:id="rId13"/>
            </p:custDataLst>
          </p:nvPr>
        </p:nvSpPr>
        <p:spPr>
          <a:xfrm>
            <a:off x="6096000" y="1179513"/>
            <a:ext cx="4321175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名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→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动，订立盟约</a:t>
            </a:r>
          </a:p>
        </p:txBody>
      </p:sp>
      <p:sp>
        <p:nvSpPr>
          <p:cNvPr id="32780" name="矩形 3"/>
          <p:cNvSpPr/>
          <p:nvPr>
            <p:custDataLst>
              <p:tags r:id="rId14"/>
            </p:custDataLst>
          </p:nvPr>
        </p:nvSpPr>
        <p:spPr>
          <a:xfrm>
            <a:off x="1524000" y="836613"/>
            <a:ext cx="9144000" cy="101600"/>
          </a:xfrm>
          <a:prstGeom prst="rect">
            <a:avLst/>
          </a:prstGeom>
          <a:solidFill>
            <a:srgbClr val="00B0F0"/>
          </a:solidFill>
          <a:ln w="25400">
            <a:noFill/>
          </a:ln>
        </p:spPr>
        <p:txBody>
          <a:bodyPr lIns="102870" tIns="51435" rIns="102870" bIns="51435" anchor="ctr"/>
          <a:lstStyle/>
          <a:p>
            <a:pPr algn="ctr"/>
            <a:endParaRPr lang="zh-CN" altLang="zh-CN">
              <a:solidFill>
                <a:srgbClr val="FFFFFF"/>
              </a:solidFill>
              <a:latin typeface="楷体" panose="02010609060101010101" charset="-122"/>
              <a:ea typeface="楷体" panose="02010609060101010101" charset="-122"/>
              <a:sym typeface="宋体" pitchFamily="2" charset="-122"/>
            </a:endParaRPr>
          </a:p>
        </p:txBody>
      </p:sp>
      <p:sp>
        <p:nvSpPr>
          <p:cNvPr id="32781" name="矩形 4"/>
          <p:cNvSpPr/>
          <p:nvPr>
            <p:custDataLst>
              <p:tags r:id="rId15"/>
            </p:custDataLst>
          </p:nvPr>
        </p:nvSpPr>
        <p:spPr>
          <a:xfrm>
            <a:off x="2208213" y="836613"/>
            <a:ext cx="1800225" cy="101600"/>
          </a:xfrm>
          <a:prstGeom prst="rect">
            <a:avLst/>
          </a:prstGeom>
          <a:solidFill>
            <a:srgbClr val="FFC000"/>
          </a:solidFill>
          <a:ln w="25400">
            <a:noFill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楷体" panose="02010609060101010101" charset="-122"/>
              <a:ea typeface="楷体" panose="02010609060101010101" charset="-122"/>
              <a:sym typeface="宋体" pitchFamily="2" charset="-122"/>
            </a:endParaRPr>
          </a:p>
        </p:txBody>
      </p:sp>
      <p:sp>
        <p:nvSpPr>
          <p:cNvPr id="28690" name="文本框 1"/>
          <p:cNvSpPr txBox="1"/>
          <p:nvPr>
            <p:custDataLst>
              <p:tags r:id="rId16"/>
            </p:custDataLst>
          </p:nvPr>
        </p:nvSpPr>
        <p:spPr>
          <a:xfrm>
            <a:off x="1802130" y="220980"/>
            <a:ext cx="9789795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600">
                <a:solidFill>
                  <a:srgbClr val="C0000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课堂练习二：文言知识总结</a:t>
            </a:r>
            <a:r>
              <a:rPr lang="en-US" altLang="zh-CN" sz="3600">
                <a:solidFill>
                  <a:srgbClr val="CC00CC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——</a:t>
            </a:r>
            <a:r>
              <a:rPr lang="zh-CN" altLang="en-US" sz="3600">
                <a:solidFill>
                  <a:srgbClr val="CC00CC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词类活用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</p:cTn>
                        </p:par>
                        <p:par>
                          <p:cTn id="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" dur="500"/>
                                        <p:tgtEl>
                                          <p:spTgt spid="1198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with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nodeType="afterEffect"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198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withGroup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198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withGroup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198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withGroup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198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withGroup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198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withGroup">
                            <p:stCondLst>
                              <p:cond delay="3000"/>
                            </p:stCondLst>
                            <p:childTnLst>
                              <p:par>
                                <p:cTn id="30" presetID="22" presetClass="entr" presetSubtype="8" fill="hold" nodeType="afterEffect"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198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withGroup">
                            <p:stCondLst>
                              <p:cond delay="3500"/>
                            </p:stCondLst>
                            <p:childTnLst>
                              <p:par>
                                <p:cTn id="34" presetID="22" presetClass="entr" presetSubtype="8" fill="hold" nodeType="afterEffect"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198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withGroup">
                            <p:stCondLst>
                              <p:cond delay="4000"/>
                            </p:stCondLst>
                            <p:childTnLst>
                              <p:par>
                                <p:cTn id="38" presetID="22" presetClass="entr" presetSubtype="8" fill="hold" nodeType="afterEffect"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1981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 nodeType="withGroup">
                            <p:stCondLst>
                              <p:cond delay="4500"/>
                            </p:stCondLst>
                            <p:childTnLst>
                              <p:par>
                                <p:cTn id="42" presetID="22" presetClass="entr" presetSubtype="8" fill="hold" nodeType="afterEffect"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1981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  <p:cond evt="onBegin" delay="0">
                          <p:tn val="44"/>
                        </p:cond>
                      </p:stCondLst>
                      <p:childTnLst>
                        <p:par>
                          <p:cTn id="46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2" fill="hold" grpId="9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198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198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  <p:cond evt="onBegin" delay="0">
                          <p:tn val="51"/>
                        </p:cond>
                      </p:stCondLst>
                      <p:childTnLst>
                        <p:par>
                          <p:cTn id="5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5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2" fill="hold" grpId="8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198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198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  <p:cond evt="onBegin" delay="0">
                          <p:tn val="58"/>
                        </p:cond>
                      </p:stCondLst>
                      <p:childTnLst>
                        <p:par>
                          <p:cTn id="6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6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2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198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198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 nodeType="clickPar">
                      <p:stCondLst>
                        <p:cond delay="indefinite"/>
                        <p:cond evt="onBegin" delay="0">
                          <p:tn val="65"/>
                        </p:cond>
                      </p:stCondLst>
                      <p:childTnLst>
                        <p:par>
                          <p:cTn id="6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6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9" presetID="2" presetClass="entr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198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198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 nodeType="clickPar">
                      <p:stCondLst>
                        <p:cond delay="indefinite"/>
                        <p:cond evt="onBegin" delay="0">
                          <p:tn val="72"/>
                        </p:cond>
                      </p:stCondLst>
                      <p:childTnLst>
                        <p:par>
                          <p:cTn id="74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7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6" presetID="2" presetClass="entr" presetSubtype="2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198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198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 nodeType="clickPar">
                      <p:stCondLst>
                        <p:cond delay="indefinite"/>
                        <p:cond evt="onBegin" delay="0">
                          <p:tn val="79"/>
                        </p:cond>
                      </p:stCondLst>
                      <p:childTnLst>
                        <p:par>
                          <p:cTn id="8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8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2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198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198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 nodeType="clickPar">
                      <p:stCondLst>
                        <p:cond delay="indefinite"/>
                        <p:cond evt="onBegin" delay="0">
                          <p:tn val="86"/>
                        </p:cond>
                      </p:stCondLst>
                      <p:childTnLst>
                        <p:par>
                          <p:cTn id="8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8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0" presetID="2" presetClass="entr" presetSubtype="2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198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198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 nodeType="clickPar">
                      <p:stCondLst>
                        <p:cond delay="indefinite"/>
                        <p:cond evt="onBegin" delay="0">
                          <p:tn val="93"/>
                        </p:cond>
                      </p:stCondLst>
                      <p:childTnLst>
                        <p:par>
                          <p:cTn id="9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9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7" presetID="2" presetClass="entr" presetSubtype="2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1198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1198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 nodeType="clickPar">
                      <p:stCondLst>
                        <p:cond delay="indefinite"/>
                        <p:cond evt="onBegin" delay="0">
                          <p:tn val="100"/>
                        </p:cond>
                      </p:stCondLst>
                      <p:childTnLst>
                        <p:par>
                          <p:cTn id="102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4" presetID="2" presetClass="entr" presetSubtype="2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1198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1198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 nodeType="clickPar">
                      <p:stCondLst>
                        <p:cond delay="indefinite"/>
                        <p:cond evt="onBegin" delay="0">
                          <p:tn val="107"/>
                        </p:cond>
                      </p:stCondLst>
                      <p:childTnLst>
                        <p:par>
                          <p:cTn id="10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1" presetID="2" presetClass="entr" presetSubtype="2" fill="hold" grpId="7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1198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1198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9812" grpId="0"/>
      <p:bldP spid="119813" grpId="1"/>
      <p:bldP spid="119814" grpId="2"/>
      <p:bldP spid="119815" grpId="3"/>
      <p:bldP spid="119816" grpId="4"/>
      <p:bldP spid="119817" grpId="5"/>
      <p:bldP spid="119818" grpId="6"/>
      <p:bldP spid="119819" grpId="7"/>
      <p:bldP spid="119820" grpId="8"/>
      <p:bldP spid="119821" grpId="9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20835" name="Rectangle 3"/>
          <p:cNvSpPr/>
          <p:nvPr>
            <p:custDataLst>
              <p:tags r:id="rId3"/>
            </p:custDataLst>
          </p:nvPr>
        </p:nvSpPr>
        <p:spPr>
          <a:xfrm>
            <a:off x="2055813" y="1133475"/>
            <a:ext cx="5300662" cy="540639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>
                <a:latin typeface="宋体" pitchFamily="2" charset="-122"/>
                <a:ea typeface="宋体" pitchFamily="2" charset="-122"/>
              </a:rPr>
              <a:t>1</a:t>
            </a:r>
            <a:r>
              <a:rPr lang="zh-CN" altLang="en-US" sz="3200" b="1">
                <a:latin typeface="宋体" pitchFamily="2" charset="-122"/>
                <a:ea typeface="宋体" pitchFamily="2" charset="-122"/>
              </a:rPr>
              <a:t>、梁，吾仇也。</a:t>
            </a:r>
          </a:p>
          <a:p>
            <a:pPr>
              <a:lnSpc>
                <a:spcPct val="120000"/>
              </a:lnSpc>
            </a:pPr>
            <a:r>
              <a:rPr lang="en-US" altLang="zh-CN" sz="3200" b="1">
                <a:latin typeface="宋体" pitchFamily="2" charset="-122"/>
                <a:ea typeface="宋体" pitchFamily="2" charset="-122"/>
              </a:rPr>
              <a:t>2</a:t>
            </a:r>
            <a:r>
              <a:rPr lang="zh-CN" altLang="en-US" sz="3200" b="1">
                <a:latin typeface="宋体" pitchFamily="2" charset="-122"/>
                <a:ea typeface="宋体" pitchFamily="2" charset="-122"/>
              </a:rPr>
              <a:t>、此三者，吾遗恨也。    </a:t>
            </a:r>
          </a:p>
          <a:p>
            <a:pPr>
              <a:lnSpc>
                <a:spcPct val="120000"/>
              </a:lnSpc>
            </a:pPr>
            <a:r>
              <a:rPr lang="en-US" altLang="zh-CN" sz="3200" b="1">
                <a:latin typeface="宋体" pitchFamily="2" charset="-122"/>
                <a:ea typeface="宋体" pitchFamily="2" charset="-122"/>
              </a:rPr>
              <a:t>3</a:t>
            </a:r>
            <a:r>
              <a:rPr lang="zh-CN" altLang="en-US" sz="3200" b="1">
                <a:latin typeface="宋体" pitchFamily="2" charset="-122"/>
                <a:ea typeface="宋体" pitchFamily="2" charset="-122"/>
              </a:rPr>
              <a:t>、盛以锦囊。 </a:t>
            </a:r>
          </a:p>
          <a:p>
            <a:pPr>
              <a:lnSpc>
                <a:spcPct val="120000"/>
              </a:lnSpc>
            </a:pPr>
            <a:r>
              <a:rPr lang="en-US" altLang="zh-CN" sz="3200" b="1">
                <a:latin typeface="宋体" pitchFamily="2" charset="-122"/>
                <a:ea typeface="宋体" pitchFamily="2" charset="-122"/>
              </a:rPr>
              <a:t>4</a:t>
            </a:r>
            <a:r>
              <a:rPr lang="zh-CN" altLang="en-US" sz="3200" b="1">
                <a:latin typeface="宋体" pitchFamily="2" charset="-122"/>
                <a:ea typeface="宋体" pitchFamily="2" charset="-122"/>
              </a:rPr>
              <a:t>、系燕王父子以组。</a:t>
            </a:r>
          </a:p>
          <a:p>
            <a:pPr>
              <a:lnSpc>
                <a:spcPct val="120000"/>
              </a:lnSpc>
            </a:pPr>
            <a:r>
              <a:rPr lang="en-US" altLang="zh-CN" sz="3200" b="1">
                <a:latin typeface="宋体" pitchFamily="2" charset="-122"/>
                <a:ea typeface="宋体" pitchFamily="2" charset="-122"/>
              </a:rPr>
              <a:t>5</a:t>
            </a:r>
            <a:r>
              <a:rPr lang="zh-CN" altLang="en-US" sz="3200" b="1">
                <a:latin typeface="宋体" pitchFamily="2" charset="-122"/>
                <a:ea typeface="宋体" pitchFamily="2" charset="-122"/>
              </a:rPr>
              <a:t>、而告以成功。</a:t>
            </a:r>
          </a:p>
          <a:p>
            <a:pPr>
              <a:lnSpc>
                <a:spcPct val="120000"/>
              </a:lnSpc>
            </a:pPr>
            <a:r>
              <a:rPr lang="en-US" altLang="zh-CN" sz="3200" b="1">
                <a:latin typeface="宋体" pitchFamily="2" charset="-122"/>
                <a:ea typeface="宋体" pitchFamily="2" charset="-122"/>
              </a:rPr>
              <a:t>6</a:t>
            </a:r>
            <a:r>
              <a:rPr lang="zh-CN" altLang="en-US" sz="3200" b="1">
                <a:latin typeface="宋体" pitchFamily="2" charset="-122"/>
                <a:ea typeface="宋体" pitchFamily="2" charset="-122"/>
              </a:rPr>
              <a:t>、身死国灭，为天下笑。    </a:t>
            </a:r>
          </a:p>
          <a:p>
            <a:pPr>
              <a:lnSpc>
                <a:spcPct val="120000"/>
              </a:lnSpc>
            </a:pPr>
            <a:r>
              <a:rPr lang="en-US" altLang="zh-CN" sz="3200" b="1">
                <a:latin typeface="宋体" pitchFamily="2" charset="-122"/>
                <a:ea typeface="宋体" pitchFamily="2" charset="-122"/>
              </a:rPr>
              <a:t>7</a:t>
            </a:r>
            <a:r>
              <a:rPr lang="zh-CN" altLang="en-US" sz="3200" b="1">
                <a:latin typeface="宋体" pitchFamily="2" charset="-122"/>
                <a:ea typeface="宋体" pitchFamily="2" charset="-122"/>
              </a:rPr>
              <a:t>、智勇多困于所溺。</a:t>
            </a:r>
          </a:p>
          <a:p>
            <a:pPr>
              <a:lnSpc>
                <a:spcPct val="120000"/>
              </a:lnSpc>
            </a:pPr>
            <a:r>
              <a:rPr lang="en-US" altLang="zh-CN" sz="3200" b="1">
                <a:latin typeface="宋体" pitchFamily="2" charset="-122"/>
                <a:ea typeface="宋体" pitchFamily="2" charset="-122"/>
              </a:rPr>
              <a:t>8</a:t>
            </a:r>
            <a:r>
              <a:rPr lang="zh-CN" altLang="en-US" sz="3200" b="1">
                <a:latin typeface="宋体" pitchFamily="2" charset="-122"/>
                <a:ea typeface="宋体" pitchFamily="2" charset="-122"/>
              </a:rPr>
              <a:t>、燕</a:t>
            </a:r>
            <a:r>
              <a:rPr lang="zh-CN" altLang="en-US" sz="3200" b="1" smtClean="0">
                <a:latin typeface="宋体" pitchFamily="2" charset="-122"/>
                <a:ea typeface="宋体" pitchFamily="2" charset="-122"/>
              </a:rPr>
              <a:t>王吾</a:t>
            </a:r>
            <a:r>
              <a:rPr lang="zh-CN" altLang="en-US" sz="3200" b="1">
                <a:latin typeface="宋体" pitchFamily="2" charset="-122"/>
                <a:ea typeface="宋体" pitchFamily="2" charset="-122"/>
              </a:rPr>
              <a:t>所立。</a:t>
            </a:r>
          </a:p>
          <a:p>
            <a:pPr>
              <a:lnSpc>
                <a:spcPct val="120000"/>
              </a:lnSpc>
            </a:pPr>
            <a:r>
              <a:rPr lang="en-US" altLang="zh-CN" sz="3200" b="1">
                <a:latin typeface="宋体" pitchFamily="2" charset="-122"/>
                <a:ea typeface="宋体" pitchFamily="2" charset="-122"/>
                <a:sym typeface="+mn-ea"/>
              </a:rPr>
              <a:t>9</a:t>
            </a:r>
            <a:r>
              <a:rPr lang="zh-CN" altLang="en-US" sz="3200" b="1">
                <a:latin typeface="宋体" pitchFamily="2" charset="-122"/>
                <a:ea typeface="宋体" pitchFamily="2" charset="-122"/>
                <a:sym typeface="+mn-ea"/>
              </a:rPr>
              <a:t>、遣从事以一少牢告庙 </a:t>
            </a:r>
            <a:endParaRPr lang="zh-CN" altLang="en-US" sz="3200" b="1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120836" name="Rectangle 4"/>
          <p:cNvSpPr/>
          <p:nvPr>
            <p:custDataLst>
              <p:tags r:id="rId4"/>
            </p:custDataLst>
          </p:nvPr>
        </p:nvSpPr>
        <p:spPr>
          <a:xfrm>
            <a:off x="5907088" y="2940050"/>
            <a:ext cx="3897312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32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介词短语后置句</a:t>
            </a:r>
          </a:p>
        </p:txBody>
      </p:sp>
      <p:sp>
        <p:nvSpPr>
          <p:cNvPr id="120837" name="Rectangle 5"/>
          <p:cNvSpPr/>
          <p:nvPr>
            <p:custDataLst>
              <p:tags r:id="rId5"/>
            </p:custDataLst>
          </p:nvPr>
        </p:nvSpPr>
        <p:spPr>
          <a:xfrm>
            <a:off x="5826125" y="4733925"/>
            <a:ext cx="3897313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32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介词短语后置句</a:t>
            </a:r>
          </a:p>
        </p:txBody>
      </p:sp>
      <p:sp>
        <p:nvSpPr>
          <p:cNvPr id="120838" name="Rectangle 6"/>
          <p:cNvSpPr/>
          <p:nvPr>
            <p:custDataLst>
              <p:tags r:id="rId6"/>
            </p:custDataLst>
          </p:nvPr>
        </p:nvSpPr>
        <p:spPr>
          <a:xfrm>
            <a:off x="6542405" y="5887085"/>
            <a:ext cx="166179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2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省略句</a:t>
            </a:r>
          </a:p>
        </p:txBody>
      </p:sp>
      <p:sp>
        <p:nvSpPr>
          <p:cNvPr id="120839" name="Rectangle 7"/>
          <p:cNvSpPr/>
          <p:nvPr>
            <p:custDataLst>
              <p:tags r:id="rId7"/>
            </p:custDataLst>
          </p:nvPr>
        </p:nvSpPr>
        <p:spPr>
          <a:xfrm>
            <a:off x="8661400" y="4738688"/>
            <a:ext cx="1935163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3200" b="1">
                <a:solidFill>
                  <a:srgbClr val="0000FF"/>
                </a:solidFill>
                <a:latin typeface="Arial" pitchFamily="34" charset="0"/>
                <a:ea typeface="楷体_GB2312" panose="02010609030101010101" pitchFamily="49" charset="-122"/>
              </a:rPr>
              <a:t>、</a:t>
            </a:r>
            <a:r>
              <a:rPr lang="zh-CN" altLang="en-US" sz="32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被动句</a:t>
            </a:r>
          </a:p>
        </p:txBody>
      </p:sp>
      <p:sp>
        <p:nvSpPr>
          <p:cNvPr id="120840" name="Rectangle 8"/>
          <p:cNvSpPr/>
          <p:nvPr>
            <p:custDataLst>
              <p:tags r:id="rId8"/>
            </p:custDataLst>
          </p:nvPr>
        </p:nvSpPr>
        <p:spPr>
          <a:xfrm>
            <a:off x="6753543" y="4150360"/>
            <a:ext cx="2205037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32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被动句</a:t>
            </a:r>
          </a:p>
        </p:txBody>
      </p:sp>
      <p:sp>
        <p:nvSpPr>
          <p:cNvPr id="120841" name="Rectangle 9"/>
          <p:cNvSpPr/>
          <p:nvPr>
            <p:custDataLst>
              <p:tags r:id="rId9"/>
            </p:custDataLst>
          </p:nvPr>
        </p:nvSpPr>
        <p:spPr>
          <a:xfrm>
            <a:off x="5496878" y="5322253"/>
            <a:ext cx="1665287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32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判断句</a:t>
            </a:r>
          </a:p>
        </p:txBody>
      </p:sp>
      <p:sp>
        <p:nvSpPr>
          <p:cNvPr id="120842" name="Rectangle 10"/>
          <p:cNvSpPr/>
          <p:nvPr>
            <p:custDataLst>
              <p:tags r:id="rId10"/>
            </p:custDataLst>
          </p:nvPr>
        </p:nvSpPr>
        <p:spPr>
          <a:xfrm>
            <a:off x="6186488" y="1808163"/>
            <a:ext cx="1665287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32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判断句</a:t>
            </a:r>
          </a:p>
        </p:txBody>
      </p:sp>
      <p:sp>
        <p:nvSpPr>
          <p:cNvPr id="120844" name="Rectangle 12"/>
          <p:cNvSpPr/>
          <p:nvPr>
            <p:custDataLst>
              <p:tags r:id="rId11"/>
            </p:custDataLst>
          </p:nvPr>
        </p:nvSpPr>
        <p:spPr>
          <a:xfrm>
            <a:off x="5195888" y="1184275"/>
            <a:ext cx="1665287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32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判断句</a:t>
            </a:r>
          </a:p>
        </p:txBody>
      </p:sp>
      <p:sp>
        <p:nvSpPr>
          <p:cNvPr id="120845" name="Rectangle 13"/>
          <p:cNvSpPr/>
          <p:nvPr>
            <p:custDataLst>
              <p:tags r:id="rId12"/>
            </p:custDataLst>
          </p:nvPr>
        </p:nvSpPr>
        <p:spPr>
          <a:xfrm>
            <a:off x="4960938" y="3570288"/>
            <a:ext cx="4824412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2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介词短语后置句</a:t>
            </a:r>
            <a:r>
              <a:rPr lang="zh-CN" altLang="en-US" sz="320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、</a:t>
            </a:r>
            <a:r>
              <a:rPr lang="zh-CN" altLang="en-US" sz="32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省略句</a:t>
            </a:r>
          </a:p>
        </p:txBody>
      </p:sp>
      <p:sp>
        <p:nvSpPr>
          <p:cNvPr id="33803" name="矩形 3"/>
          <p:cNvSpPr/>
          <p:nvPr>
            <p:custDataLst>
              <p:tags r:id="rId13"/>
            </p:custDataLst>
          </p:nvPr>
        </p:nvSpPr>
        <p:spPr>
          <a:xfrm>
            <a:off x="1524000" y="836613"/>
            <a:ext cx="9144000" cy="101600"/>
          </a:xfrm>
          <a:prstGeom prst="rect">
            <a:avLst/>
          </a:prstGeom>
          <a:solidFill>
            <a:srgbClr val="00B0F0"/>
          </a:solidFill>
          <a:ln w="25400">
            <a:noFill/>
          </a:ln>
        </p:spPr>
        <p:txBody>
          <a:bodyPr lIns="102870" tIns="51435" rIns="102870" bIns="51435"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ea typeface="宋体" pitchFamily="2" charset="-122"/>
              <a:sym typeface="宋体" pitchFamily="2" charset="-122"/>
            </a:endParaRPr>
          </a:p>
        </p:txBody>
      </p:sp>
      <p:sp>
        <p:nvSpPr>
          <p:cNvPr id="33804" name="矩形 4"/>
          <p:cNvSpPr/>
          <p:nvPr>
            <p:custDataLst>
              <p:tags r:id="rId14"/>
            </p:custDataLst>
          </p:nvPr>
        </p:nvSpPr>
        <p:spPr>
          <a:xfrm>
            <a:off x="2208213" y="836613"/>
            <a:ext cx="1800225" cy="101600"/>
          </a:xfrm>
          <a:prstGeom prst="rect">
            <a:avLst/>
          </a:prstGeom>
          <a:solidFill>
            <a:srgbClr val="FFC000"/>
          </a:solidFill>
          <a:ln w="25400">
            <a:noFill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ea typeface="宋体" pitchFamily="2" charset="-122"/>
              <a:sym typeface="宋体" pitchFamily="2" charset="-122"/>
            </a:endParaRPr>
          </a:p>
        </p:txBody>
      </p:sp>
      <p:sp>
        <p:nvSpPr>
          <p:cNvPr id="28690" name="文本框 1"/>
          <p:cNvSpPr txBox="1"/>
          <p:nvPr>
            <p:custDataLst>
              <p:tags r:id="rId15"/>
            </p:custDataLst>
          </p:nvPr>
        </p:nvSpPr>
        <p:spPr>
          <a:xfrm>
            <a:off x="1802130" y="220980"/>
            <a:ext cx="9789795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600">
                <a:solidFill>
                  <a:srgbClr val="C0000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课堂练习二：文言知识总结</a:t>
            </a:r>
            <a:r>
              <a:rPr lang="en-US" altLang="zh-CN" sz="3600">
                <a:solidFill>
                  <a:srgbClr val="CC00CC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——</a:t>
            </a:r>
            <a:r>
              <a:rPr lang="zh-CN" altLang="en-US" sz="3600">
                <a:solidFill>
                  <a:srgbClr val="CC00CC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特殊句式</a:t>
            </a:r>
          </a:p>
        </p:txBody>
      </p:sp>
      <p:sp>
        <p:nvSpPr>
          <p:cNvPr id="2" name="Rectangle 6"/>
          <p:cNvSpPr/>
          <p:nvPr>
            <p:custDataLst>
              <p:tags r:id="rId16"/>
            </p:custDataLst>
          </p:nvPr>
        </p:nvSpPr>
        <p:spPr>
          <a:xfrm>
            <a:off x="4961255" y="2392045"/>
            <a:ext cx="467677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2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介词短语后置句</a:t>
            </a:r>
            <a:r>
              <a:rPr lang="zh-CN" altLang="en-US" sz="320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、</a:t>
            </a:r>
            <a:r>
              <a:rPr lang="zh-CN" altLang="en-US" sz="32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省略句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</p:cTn>
                        </p:par>
                        <p:par>
                          <p:cTn id="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" dur="500"/>
                                        <p:tgtEl>
                                          <p:spTgt spid="1208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with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nodeType="afterEffect"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208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withGroup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208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withGroup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208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withGroup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208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withGroup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3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2083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withGroup">
                            <p:stCondLst>
                              <p:cond delay="3000"/>
                            </p:stCondLst>
                            <p:childTnLst>
                              <p:par>
                                <p:cTn id="30" presetID="22" presetClass="entr" presetSubtype="8" fill="hold" nodeType="afterEffect"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3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2083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withGroup">
                            <p:stCondLst>
                              <p:cond delay="3500"/>
                            </p:stCondLst>
                            <p:childTnLst>
                              <p:par>
                                <p:cTn id="34" presetID="22" presetClass="entr" presetSubtype="8" fill="hold" nodeType="afterEffect"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3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2083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withGroup">
                            <p:stCondLst>
                              <p:cond delay="4000"/>
                            </p:stCondLst>
                            <p:childTnLst>
                              <p:par>
                                <p:cTn id="38" presetID="22" presetClass="entr" presetSubtype="8" fill="hold" nodeType="afterEffect"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3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2083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  <p:cond evt="onBegin" delay="0">
                          <p:tn val="40"/>
                        </p:cond>
                      </p:stCondLst>
                      <p:childTnLst>
                        <p:par>
                          <p:cTn id="42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2" fill="hold" grpId="7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208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208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  <p:cond evt="onBegin" delay="0">
                          <p:tn val="47"/>
                        </p:cond>
                      </p:stCondLst>
                      <p:childTnLst>
                        <p:par>
                          <p:cTn id="4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5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2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208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208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  <p:cond evt="onBegin" delay="0">
                          <p:tn val="54"/>
                        </p:cond>
                      </p:stCondLst>
                      <p:childTnLst>
                        <p:par>
                          <p:cTn id="56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5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2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208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208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 nodeType="clickPar">
                      <p:stCondLst>
                        <p:cond delay="indefinite"/>
                        <p:cond evt="onBegin" delay="0">
                          <p:tn val="61"/>
                        </p:cond>
                      </p:stCondLst>
                      <p:childTnLst>
                        <p:par>
                          <p:cTn id="6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6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208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208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 nodeType="clickPar">
                      <p:stCondLst>
                        <p:cond delay="indefinite"/>
                        <p:cond evt="onBegin" delay="0">
                          <p:tn val="68"/>
                        </p:cond>
                      </p:stCondLst>
                      <p:childTnLst>
                        <p:par>
                          <p:cTn id="7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7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2" presetID="2" presetClass="entr" presetSubtype="2" fill="hold" grpId="8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208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208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 nodeType="clickPar">
                      <p:stCondLst>
                        <p:cond delay="indefinite"/>
                        <p:cond evt="onBegin" delay="0">
                          <p:tn val="75"/>
                        </p:cond>
                      </p:stCondLst>
                      <p:childTnLst>
                        <p:par>
                          <p:cTn id="7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7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9" presetID="2" presetClass="entr" presetSubtype="2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208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208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 nodeType="clickPar">
                      <p:stCondLst>
                        <p:cond delay="indefinite"/>
                        <p:cond evt="onBegin" delay="0">
                          <p:tn val="82"/>
                        </p:cond>
                      </p:stCondLst>
                      <p:childTnLst>
                        <p:par>
                          <p:cTn id="84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8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6" presetID="2" presetClass="entr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208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208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 nodeType="clickPar">
                      <p:stCondLst>
                        <p:cond delay="indefinite"/>
                        <p:cond evt="onBegin" delay="0">
                          <p:tn val="89"/>
                        </p:cond>
                      </p:stCondLst>
                      <p:childTnLst>
                        <p:par>
                          <p:cTn id="9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9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3" presetID="2" presetClass="entr" presetSubtype="2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208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208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 nodeType="clickPar">
                      <p:stCondLst>
                        <p:cond delay="indefinite"/>
                        <p:cond evt="onBegin" delay="0">
                          <p:tn val="96"/>
                        </p:cond>
                      </p:stCondLst>
                      <p:childTnLst>
                        <p:par>
                          <p:cTn id="9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9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0" presetID="2" presetClass="entr" presetSubtype="2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1208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208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 nodeType="clickPar">
                      <p:stCondLst>
                        <p:cond delay="indefinite"/>
                        <p:cond evt="onBegin" delay="0">
                          <p:tn val="103"/>
                        </p:cond>
                      </p:stCondLst>
                      <p:childTnLst>
                        <p:par>
                          <p:cTn id="10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ntr" presetSubtype="2" fill="hold" grpId="9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0836" grpId="0"/>
      <p:bldP spid="120837" grpId="1"/>
      <p:bldP spid="120838" grpId="2"/>
      <p:bldP spid="120839" grpId="3"/>
      <p:bldP spid="120840" grpId="4"/>
      <p:bldP spid="120841" grpId="5"/>
      <p:bldP spid="120842" grpId="6"/>
      <p:bldP spid="120844" grpId="7"/>
      <p:bldP spid="120845" grpId="8"/>
      <p:bldP spid="2" grpId="9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cxnSp>
        <p:nvCxnSpPr>
          <p:cNvPr id="2" name="直接连接符 1"/>
          <p:cNvCxnSpPr/>
          <p:nvPr>
            <p:custDataLst>
              <p:tags r:id="rId4"/>
            </p:custDataLst>
          </p:nvPr>
        </p:nvCxnSpPr>
        <p:spPr>
          <a:xfrm>
            <a:off x="660400" y="1222375"/>
            <a:ext cx="10532057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" name="文本框 2"/>
          <p:cNvSpPr txBox="1"/>
          <p:nvPr>
            <p:custDataLst>
              <p:tags r:id="rId5"/>
            </p:custDataLst>
          </p:nvPr>
        </p:nvSpPr>
        <p:spPr>
          <a:xfrm>
            <a:off x="1447165" y="605155"/>
            <a:ext cx="2327275" cy="58356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汉鼎简行书" panose="02010609000101010101" pitchFamily="49" charset="-122"/>
              </a:rPr>
              <a:t>二、释题</a:t>
            </a:r>
          </a:p>
        </p:txBody>
      </p:sp>
      <p:grpSp>
        <p:nvGrpSpPr>
          <p:cNvPr id="4" name="组合 3"/>
          <p:cNvGrpSpPr/>
          <p:nvPr>
            <p:custDataLst>
              <p:tags r:id="rId6"/>
            </p:custDataLst>
          </p:nvPr>
        </p:nvGrpSpPr>
        <p:grpSpPr>
          <a:xfrm>
            <a:off x="430530" y="534035"/>
            <a:ext cx="856826" cy="688334"/>
            <a:chOff x="5333998" y="2666998"/>
            <a:chExt cx="1524003" cy="1524003"/>
          </a:xfrm>
        </p:grpSpPr>
        <p:pic>
          <p:nvPicPr>
            <p:cNvPr id="5" name="图片 4"/>
            <p:cNvPicPr>
              <a:picLocks noChangeAspect="1"/>
            </p:cNvPicPr>
            <p:nvPr>
              <p:custDataLst>
                <p:tags r:id="rId8"/>
              </p:custDataLst>
            </p:nvPr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33998" y="2666998"/>
              <a:ext cx="1524003" cy="1524003"/>
            </a:xfrm>
            <a:prstGeom prst="rect">
              <a:avLst/>
            </a:prstGeom>
          </p:spPr>
        </p:pic>
        <p:sp>
          <p:nvSpPr>
            <p:cNvPr id="6" name="文本框 5"/>
            <p:cNvSpPr txBox="1"/>
            <p:nvPr>
              <p:custDataLst>
                <p:tags r:id="rId9"/>
              </p:custDataLst>
            </p:nvPr>
          </p:nvSpPr>
          <p:spPr>
            <a:xfrm>
              <a:off x="5810250" y="3067050"/>
              <a:ext cx="510074" cy="6790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>
                  <a:solidFill>
                    <a:schemeClr val="bg1"/>
                  </a:solidFill>
                  <a:latin typeface="★日文毛笔" panose="02000609000000000000" pitchFamily="49" charset="-128"/>
                  <a:ea typeface="★日文毛笔" panose="02000609000000000000" pitchFamily="49" charset="-128"/>
                </a:rPr>
                <a:t>贰</a:t>
              </a:r>
            </a:p>
          </p:txBody>
        </p:sp>
      </p:grpSp>
      <p:pic>
        <p:nvPicPr>
          <p:cNvPr id="8" name="图片 7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708"/>
          <a:stretch>
            <a:fillRect/>
          </a:stretch>
        </p:blipFill>
        <p:spPr>
          <a:xfrm>
            <a:off x="104775" y="2286635"/>
            <a:ext cx="6623685" cy="4571365"/>
          </a:xfrm>
          <a:prstGeom prst="rect">
            <a:avLst/>
          </a:prstGeom>
        </p:spPr>
      </p:pic>
      <p:sp>
        <p:nvSpPr>
          <p:cNvPr id="14" name="文本框 13"/>
          <p:cNvSpPr txBox="1"/>
          <p:nvPr>
            <p:custDataLst>
              <p:tags r:id="rId12"/>
            </p:custDataLst>
          </p:nvPr>
        </p:nvSpPr>
        <p:spPr>
          <a:xfrm>
            <a:off x="5236210" y="1606550"/>
            <a:ext cx="6051550" cy="39693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50000"/>
              </a:spcBef>
              <a:buClr>
                <a:schemeClr val="bg1"/>
              </a:buClr>
              <a:buSzTx/>
            </a:pPr>
            <a:r>
              <a:rPr lang="zh-CN" altLang="en-US" sz="2400" b="1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  <a:sym typeface="+mn-ea"/>
              </a:rPr>
              <a:t>伶</a:t>
            </a:r>
            <a:r>
              <a:rPr lang="zh-CN" altLang="en-US" sz="2400" b="1">
                <a:solidFill>
                  <a:srgbClr val="000066"/>
                </a:solidFill>
                <a:latin typeface="黑体" panose="02010609060101010101" pitchFamily="1" charset="-122"/>
                <a:ea typeface="黑体" panose="02010609060101010101" pitchFamily="1" charset="-122"/>
                <a:sym typeface="+mn-ea"/>
              </a:rPr>
              <a:t>：</a:t>
            </a:r>
            <a:r>
              <a:rPr lang="zh-CN" altLang="en-US" sz="2400" b="1">
                <a:latin typeface="黑体" panose="02010609060101010101" pitchFamily="1" charset="-122"/>
                <a:ea typeface="黑体" panose="02010609060101010101" pitchFamily="1" charset="-122"/>
                <a:sym typeface="+mn-ea"/>
              </a:rPr>
              <a:t>封建时代的乐工，演戏的人</a:t>
            </a:r>
            <a:r>
              <a:rPr lang="zh-CN" altLang="en-US" sz="2400">
                <a:latin typeface="黑体" panose="02010609060101010101" pitchFamily="1" charset="-122"/>
                <a:ea typeface="黑体" panose="02010609060101010101" pitchFamily="1" charset="-122"/>
                <a:sym typeface="+mn-ea"/>
              </a:rPr>
              <a:t>。          </a:t>
            </a:r>
            <a:endParaRPr lang="zh-CN" altLang="en-US" sz="2400">
              <a:latin typeface="黑体" panose="02010609060101010101" pitchFamily="1" charset="-122"/>
              <a:ea typeface="黑体" panose="02010609060101010101" pitchFamily="1" charset="-122"/>
            </a:endParaRPr>
          </a:p>
          <a:p>
            <a:pPr>
              <a:spcBef>
                <a:spcPct val="50000"/>
              </a:spcBef>
              <a:buClr>
                <a:schemeClr val="bg1"/>
              </a:buClr>
              <a:buSzTx/>
            </a:pPr>
            <a:r>
              <a:rPr lang="zh-CN" altLang="en-US" sz="2400" b="1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  <a:sym typeface="+mn-ea"/>
              </a:rPr>
              <a:t>伶官</a:t>
            </a:r>
            <a:r>
              <a:rPr lang="zh-CN" altLang="en-US" sz="2400" b="1">
                <a:solidFill>
                  <a:srgbClr val="000066"/>
                </a:solidFill>
                <a:latin typeface="黑体" panose="02010609060101010101" pitchFamily="1" charset="-122"/>
                <a:ea typeface="黑体" panose="02010609060101010101" pitchFamily="1" charset="-122"/>
                <a:sym typeface="+mn-ea"/>
              </a:rPr>
              <a:t>：</a:t>
            </a:r>
            <a:r>
              <a:rPr lang="zh-CN" altLang="en-US" sz="2400" b="1">
                <a:latin typeface="黑体" panose="02010609060101010101" pitchFamily="1" charset="-122"/>
                <a:ea typeface="黑体" panose="02010609060101010101" pitchFamily="1" charset="-122"/>
                <a:sym typeface="+mn-ea"/>
              </a:rPr>
              <a:t>授有官职的乐工或演戏的人</a:t>
            </a:r>
            <a:r>
              <a:rPr lang="zh-CN" altLang="en-US" sz="2400">
                <a:latin typeface="黑体" panose="02010609060101010101" pitchFamily="1" charset="-122"/>
                <a:ea typeface="黑体" panose="02010609060101010101" pitchFamily="1" charset="-122"/>
                <a:sym typeface="+mn-ea"/>
              </a:rPr>
              <a:t>。</a:t>
            </a:r>
            <a:endParaRPr lang="zh-CN" altLang="en-US" sz="2400">
              <a:latin typeface="黑体" panose="02010609060101010101" pitchFamily="1" charset="-122"/>
              <a:ea typeface="黑体" panose="02010609060101010101" pitchFamily="1" charset="-122"/>
            </a:endParaRPr>
          </a:p>
          <a:p>
            <a:pPr>
              <a:buSzTx/>
            </a:pPr>
            <a:r>
              <a:rPr lang="zh-CN" altLang="en-US" sz="2400" b="1">
                <a:solidFill>
                  <a:srgbClr val="000066"/>
                </a:solidFill>
                <a:latin typeface="黑体" panose="02010609060101010101" pitchFamily="1" charset="-122"/>
                <a:ea typeface="黑体" panose="02010609060101010101" pitchFamily="1" charset="-122"/>
                <a:sym typeface="+mn-ea"/>
              </a:rPr>
              <a:t>  </a:t>
            </a:r>
            <a:endParaRPr lang="zh-CN" altLang="en-US" sz="2400" b="1">
              <a:solidFill>
                <a:srgbClr val="000066"/>
              </a:solidFill>
              <a:latin typeface="黑体" panose="02010609060101010101" pitchFamily="1" charset="-122"/>
              <a:ea typeface="黑体" panose="02010609060101010101" pitchFamily="1" charset="-122"/>
            </a:endParaRPr>
          </a:p>
          <a:p>
            <a:pPr>
              <a:buSzTx/>
            </a:pPr>
            <a:r>
              <a:rPr lang="zh-CN" altLang="en-US" sz="2400" b="1">
                <a:solidFill>
                  <a:srgbClr val="000066"/>
                </a:solidFill>
                <a:latin typeface="黑体" panose="02010609060101010101" pitchFamily="1" charset="-122"/>
                <a:ea typeface="黑体" panose="02010609060101010101" pitchFamily="1" charset="-122"/>
                <a:sym typeface="+mn-ea"/>
              </a:rPr>
              <a:t>伶官传：</a:t>
            </a:r>
            <a:r>
              <a:rPr lang="zh-CN" altLang="en-US" sz="2400" b="1">
                <a:latin typeface="黑体" panose="02010609060101010101" pitchFamily="1" charset="-122"/>
                <a:ea typeface="黑体" panose="02010609060101010101" pitchFamily="1" charset="-122"/>
                <a:sym typeface="+mn-ea"/>
              </a:rPr>
              <a:t>选自欧阳修</a:t>
            </a:r>
            <a:r>
              <a:rPr lang="en-US" altLang="zh-CN" sz="2400" b="1">
                <a:latin typeface="黑体" panose="02010609060101010101" pitchFamily="1" charset="-122"/>
                <a:ea typeface="黑体" panose="02010609060101010101" pitchFamily="1" charset="-122"/>
                <a:sym typeface="+mn-ea"/>
              </a:rPr>
              <a:t>《</a:t>
            </a:r>
            <a:r>
              <a:rPr lang="zh-CN" altLang="en-US" sz="2400" b="1">
                <a:latin typeface="黑体" panose="02010609060101010101" pitchFamily="1" charset="-122"/>
                <a:ea typeface="黑体" panose="02010609060101010101" pitchFamily="1" charset="-122"/>
                <a:sym typeface="+mn-ea"/>
              </a:rPr>
              <a:t>新五代史</a:t>
            </a:r>
            <a:r>
              <a:rPr lang="en-US" altLang="zh-CN" sz="2400" b="1">
                <a:latin typeface="黑体" panose="02010609060101010101" pitchFamily="1" charset="-122"/>
                <a:ea typeface="黑体" panose="02010609060101010101" pitchFamily="1" charset="-122"/>
                <a:sym typeface="+mn-ea"/>
              </a:rPr>
              <a:t>》</a:t>
            </a:r>
            <a:r>
              <a:rPr lang="zh-CN" altLang="en-US" sz="2400">
                <a:latin typeface="黑体" panose="02010609060101010101" pitchFamily="1" charset="-122"/>
                <a:ea typeface="黑体" panose="02010609060101010101" pitchFamily="1" charset="-122"/>
                <a:sym typeface="+mn-ea"/>
              </a:rPr>
              <a:t>。 </a:t>
            </a:r>
            <a:endParaRPr lang="zh-CN" altLang="en-US" sz="2400">
              <a:latin typeface="黑体" panose="02010609060101010101" pitchFamily="1" charset="-122"/>
              <a:ea typeface="黑体" panose="02010609060101010101" pitchFamily="1" charset="-122"/>
            </a:endParaRPr>
          </a:p>
          <a:p>
            <a:pPr>
              <a:buSzTx/>
            </a:pPr>
            <a:r>
              <a:rPr lang="zh-CN" altLang="en-US" sz="2400" b="1">
                <a:solidFill>
                  <a:srgbClr val="000066"/>
                </a:solidFill>
                <a:latin typeface="黑体" panose="02010609060101010101" pitchFamily="1" charset="-122"/>
                <a:ea typeface="黑体" panose="02010609060101010101" pitchFamily="1" charset="-122"/>
                <a:sym typeface="+mn-ea"/>
              </a:rPr>
              <a:t>  </a:t>
            </a:r>
            <a:endParaRPr lang="zh-CN" altLang="en-US" sz="2400" b="1">
              <a:solidFill>
                <a:srgbClr val="000066"/>
              </a:solidFill>
              <a:latin typeface="黑体" panose="02010609060101010101" pitchFamily="1" charset="-122"/>
              <a:ea typeface="黑体" panose="02010609060101010101" pitchFamily="1" charset="-122"/>
            </a:endParaRPr>
          </a:p>
          <a:p>
            <a:pPr>
              <a:buSzTx/>
            </a:pPr>
            <a:r>
              <a:rPr lang="zh-CN" altLang="en-US" sz="2400" b="1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  <a:sym typeface="+mn-ea"/>
              </a:rPr>
              <a:t>序</a:t>
            </a:r>
            <a:r>
              <a:rPr lang="zh-CN" altLang="en-US" sz="2400" b="1">
                <a:solidFill>
                  <a:srgbClr val="000066"/>
                </a:solidFill>
                <a:latin typeface="黑体" panose="02010609060101010101" pitchFamily="1" charset="-122"/>
                <a:ea typeface="黑体" panose="02010609060101010101" pitchFamily="1" charset="-122"/>
                <a:sym typeface="+mn-ea"/>
              </a:rPr>
              <a:t>：</a:t>
            </a:r>
            <a:r>
              <a:rPr lang="zh-CN" altLang="en-US" sz="2400" b="1">
                <a:latin typeface="黑体" panose="02010609060101010101" pitchFamily="1" charset="-122"/>
                <a:ea typeface="黑体" panose="02010609060101010101" pitchFamily="1" charset="-122"/>
                <a:sym typeface="+mn-ea"/>
              </a:rPr>
              <a:t>为一种文体，相当于今天某些文章的“</a:t>
            </a:r>
            <a:r>
              <a:rPr lang="zh-CN" altLang="en-US" sz="2400" b="1">
                <a:solidFill>
                  <a:srgbClr val="C00000"/>
                </a:solidFill>
                <a:latin typeface="黑体" panose="02010609060101010101" pitchFamily="1" charset="-122"/>
                <a:ea typeface="黑体" panose="02010609060101010101" pitchFamily="1" charset="-122"/>
                <a:sym typeface="+mn-ea"/>
              </a:rPr>
              <a:t>前言</a:t>
            </a:r>
            <a:r>
              <a:rPr lang="zh-CN" altLang="en-US" sz="2400" b="1">
                <a:latin typeface="黑体" panose="02010609060101010101" pitchFamily="1" charset="-122"/>
                <a:ea typeface="黑体" panose="02010609060101010101" pitchFamily="1" charset="-122"/>
                <a:sym typeface="+mn-ea"/>
              </a:rPr>
              <a:t>”或者编者的“</a:t>
            </a:r>
            <a:r>
              <a:rPr lang="zh-CN" altLang="en-US" sz="2400" b="1">
                <a:solidFill>
                  <a:srgbClr val="C00000"/>
                </a:solidFill>
                <a:latin typeface="黑体" panose="02010609060101010101" pitchFamily="1" charset="-122"/>
                <a:ea typeface="黑体" panose="02010609060101010101" pitchFamily="1" charset="-122"/>
                <a:sym typeface="+mn-ea"/>
              </a:rPr>
              <a:t>按语</a:t>
            </a:r>
            <a:r>
              <a:rPr lang="zh-CN" altLang="en-US" sz="2400" b="1">
                <a:latin typeface="黑体" panose="02010609060101010101" pitchFamily="1" charset="-122"/>
                <a:ea typeface="黑体" panose="02010609060101010101" pitchFamily="1" charset="-122"/>
                <a:sym typeface="+mn-ea"/>
              </a:rPr>
              <a:t>”，它的内容或是提纲挈领地评价该书内容，或者叙述著书作文的缘由，以便有助于读者理解下面有关书或文的内容。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</p:cTn>
                        </p:par>
                        <p:par>
                          <p:cTn id="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withGroup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withGroup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6" presetClass="entr" presetSubtype="21" fill="hold" grpId="1" nodeType="afterEffect"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4" grpId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8913" name="矩形 3"/>
          <p:cNvSpPr/>
          <p:nvPr>
            <p:custDataLst>
              <p:tags r:id="rId3"/>
            </p:custDataLst>
          </p:nvPr>
        </p:nvSpPr>
        <p:spPr>
          <a:xfrm>
            <a:off x="1524000" y="836613"/>
            <a:ext cx="9144000" cy="101600"/>
          </a:xfrm>
          <a:prstGeom prst="rect">
            <a:avLst/>
          </a:prstGeom>
          <a:solidFill>
            <a:srgbClr val="00B0F0"/>
          </a:solidFill>
          <a:ln w="25400">
            <a:noFill/>
          </a:ln>
        </p:spPr>
        <p:txBody>
          <a:bodyPr lIns="102870" tIns="51435" rIns="102870" bIns="51435"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ea typeface="宋体" pitchFamily="2" charset="-122"/>
              <a:sym typeface="宋体" pitchFamily="2" charset="-122"/>
            </a:endParaRPr>
          </a:p>
        </p:txBody>
      </p:sp>
      <p:sp>
        <p:nvSpPr>
          <p:cNvPr id="38914" name="矩形 4"/>
          <p:cNvSpPr/>
          <p:nvPr>
            <p:custDataLst>
              <p:tags r:id="rId4"/>
            </p:custDataLst>
          </p:nvPr>
        </p:nvSpPr>
        <p:spPr>
          <a:xfrm>
            <a:off x="2208213" y="836613"/>
            <a:ext cx="1800225" cy="101600"/>
          </a:xfrm>
          <a:prstGeom prst="rect">
            <a:avLst/>
          </a:prstGeom>
          <a:solidFill>
            <a:srgbClr val="FFC000"/>
          </a:solidFill>
          <a:ln w="25400">
            <a:noFill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ea typeface="宋体" pitchFamily="2" charset="-122"/>
              <a:sym typeface="宋体" pitchFamily="2" charset="-122"/>
            </a:endParaRPr>
          </a:p>
        </p:txBody>
      </p:sp>
      <p:sp>
        <p:nvSpPr>
          <p:cNvPr id="38917" name="文本框 3"/>
          <p:cNvSpPr txBox="1"/>
          <p:nvPr>
            <p:custDataLst>
              <p:tags r:id="rId5"/>
            </p:custDataLst>
          </p:nvPr>
        </p:nvSpPr>
        <p:spPr>
          <a:xfrm>
            <a:off x="546735" y="1038860"/>
            <a:ext cx="11098530" cy="396938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buClr>
                <a:schemeClr val="bg1"/>
              </a:buClr>
            </a:pPr>
            <a:r>
              <a:rPr sz="2800" b="1">
                <a:latin typeface="宋体" pitchFamily="2" charset="-122"/>
                <a:ea typeface="宋体" pitchFamily="2" charset="-122"/>
              </a:rPr>
              <a:t>1.孟子有“生于忧患，死于安乐”的名句，在欧阳修《伶官传序》中意思与之相近的一句话是：</a:t>
            </a:r>
            <a:r>
              <a:rPr sz="2800" b="1" u="sng">
                <a:latin typeface="宋体" pitchFamily="2" charset="-122"/>
                <a:ea typeface="宋体" pitchFamily="2" charset="-122"/>
              </a:rPr>
              <a:t>            </a:t>
            </a:r>
            <a:r>
              <a:rPr lang="en-US" sz="2800" b="1">
                <a:latin typeface="宋体" pitchFamily="2" charset="-122"/>
                <a:ea typeface="宋体" pitchFamily="2" charset="-122"/>
              </a:rPr>
              <a:t>, </a:t>
            </a:r>
            <a:r>
              <a:rPr lang="en-US" sz="2800" b="1" u="sng">
                <a:latin typeface="宋体" pitchFamily="2" charset="-122"/>
                <a:ea typeface="宋体" pitchFamily="2" charset="-122"/>
              </a:rPr>
              <a:t>           </a:t>
            </a:r>
            <a:r>
              <a:rPr lang="en-US" sz="2800" b="1">
                <a:latin typeface="宋体" pitchFamily="2" charset="-122"/>
                <a:ea typeface="宋体" pitchFamily="2" charset="-122"/>
              </a:rPr>
              <a:t> </a:t>
            </a:r>
            <a:r>
              <a:rPr lang="zh-CN" sz="2800" b="1">
                <a:latin typeface="宋体" pitchFamily="2" charset="-122"/>
                <a:ea typeface="宋体" pitchFamily="2" charset="-122"/>
              </a:rPr>
              <a:t>。</a:t>
            </a:r>
            <a:r>
              <a:rPr lang="en-US" sz="2800" b="1">
                <a:latin typeface="宋体" pitchFamily="2" charset="-122"/>
                <a:ea typeface="宋体" pitchFamily="2" charset="-122"/>
              </a:rPr>
              <a:t>   </a:t>
            </a:r>
            <a:r>
              <a:rPr sz="2800" b="1">
                <a:latin typeface="宋体" pitchFamily="2" charset="-122"/>
                <a:ea typeface="宋体" pitchFamily="2" charset="-122"/>
              </a:rPr>
              <a:t> </a:t>
            </a:r>
            <a:r>
              <a:rPr sz="2800" b="1">
                <a:latin typeface="宋体" pitchFamily="2" charset="-122"/>
                <a:ea typeface="宋体" pitchFamily="2" charset="-122"/>
                <a:sym typeface="+mn-ea"/>
              </a:rPr>
              <a:t>      </a:t>
            </a:r>
            <a:r>
              <a:rPr sz="2800" b="1" u="sng">
                <a:latin typeface="宋体" pitchFamily="2" charset="-122"/>
                <a:ea typeface="宋体" pitchFamily="2" charset="-122"/>
              </a:rPr>
              <a:t>   </a:t>
            </a:r>
            <a:r>
              <a:rPr sz="2800" b="1">
                <a:latin typeface="宋体" pitchFamily="2" charset="-122"/>
                <a:ea typeface="宋体" pitchFamily="2" charset="-122"/>
              </a:rPr>
              <a:t>       </a:t>
            </a:r>
          </a:p>
          <a:p>
            <a:pPr>
              <a:buClr>
                <a:schemeClr val="bg1"/>
              </a:buClr>
            </a:pPr>
            <a:r>
              <a:rPr sz="2800" b="1">
                <a:latin typeface="宋体" pitchFamily="2" charset="-122"/>
                <a:ea typeface="宋体" pitchFamily="2" charset="-122"/>
              </a:rPr>
              <a:t>2.“</a:t>
            </a:r>
            <a:r>
              <a:rPr sz="2800" b="1" u="sng">
                <a:latin typeface="宋体" pitchFamily="2" charset="-122"/>
                <a:ea typeface="宋体" pitchFamily="2" charset="-122"/>
              </a:rPr>
              <a:t>                 </a:t>
            </a:r>
            <a:r>
              <a:rPr lang="zh-CN" sz="2800" b="1">
                <a:latin typeface="宋体" pitchFamily="2" charset="-122"/>
                <a:ea typeface="宋体" pitchFamily="2" charset="-122"/>
              </a:rPr>
              <a:t>，</a:t>
            </a:r>
            <a:r>
              <a:rPr sz="2800" b="1" u="sng">
                <a:latin typeface="宋体" pitchFamily="2" charset="-122"/>
                <a:ea typeface="宋体" pitchFamily="2" charset="-122"/>
              </a:rPr>
              <a:t>                </a:t>
            </a:r>
            <a:r>
              <a:rPr lang="zh-CN" sz="2800" b="1">
                <a:latin typeface="宋体" pitchFamily="2" charset="-122"/>
                <a:ea typeface="宋体" pitchFamily="2" charset="-122"/>
              </a:rPr>
              <a:t>，</a:t>
            </a:r>
            <a:r>
              <a:rPr lang="zh-CN" sz="2800" b="1" u="sng">
                <a:latin typeface="宋体" pitchFamily="2" charset="-122"/>
                <a:ea typeface="宋体" pitchFamily="2" charset="-122"/>
              </a:rPr>
              <a:t>               </a:t>
            </a:r>
            <a:r>
              <a:rPr sz="2800" b="1">
                <a:latin typeface="宋体" pitchFamily="2" charset="-122"/>
                <a:ea typeface="宋体" pitchFamily="2" charset="-122"/>
              </a:rPr>
              <a:t>”阐明应该防微杜渐。</a:t>
            </a:r>
          </a:p>
          <a:p>
            <a:pPr>
              <a:buClr>
                <a:schemeClr val="bg1"/>
              </a:buClr>
            </a:pPr>
            <a:r>
              <a:rPr sz="2800" b="1">
                <a:latin typeface="宋体" pitchFamily="2" charset="-122"/>
                <a:ea typeface="宋体" pitchFamily="2" charset="-122"/>
              </a:rPr>
              <a:t>3.《伶官传序》的中心论点是：</a:t>
            </a:r>
            <a:r>
              <a:rPr sz="2800" b="1" u="sng">
                <a:latin typeface="宋体" pitchFamily="2" charset="-122"/>
                <a:ea typeface="宋体" pitchFamily="2" charset="-122"/>
              </a:rPr>
              <a:t>       </a:t>
            </a:r>
            <a:r>
              <a:rPr sz="2800" b="1">
                <a:latin typeface="宋体" pitchFamily="2" charset="-122"/>
                <a:ea typeface="宋体" pitchFamily="2" charset="-122"/>
              </a:rPr>
              <a:t> </a:t>
            </a:r>
            <a:r>
              <a:rPr lang="zh-CN" sz="2800" b="1">
                <a:latin typeface="宋体" pitchFamily="2" charset="-122"/>
                <a:ea typeface="宋体" pitchFamily="2" charset="-122"/>
              </a:rPr>
              <a:t>，</a:t>
            </a:r>
            <a:r>
              <a:rPr lang="zh-CN" sz="2800" b="1" u="sng">
                <a:latin typeface="宋体" pitchFamily="2" charset="-122"/>
                <a:ea typeface="宋体" pitchFamily="2" charset="-122"/>
              </a:rPr>
              <a:t>       </a:t>
            </a:r>
            <a:r>
              <a:rPr lang="zh-CN" sz="2800" b="1">
                <a:latin typeface="宋体" pitchFamily="2" charset="-122"/>
                <a:ea typeface="宋体" pitchFamily="2" charset="-122"/>
              </a:rPr>
              <a:t> ，</a:t>
            </a:r>
            <a:r>
              <a:rPr lang="zh-CN" sz="2800" b="1" u="sng">
                <a:latin typeface="宋体" pitchFamily="2" charset="-122"/>
                <a:ea typeface="宋体" pitchFamily="2" charset="-122"/>
              </a:rPr>
              <a:t>          </a:t>
            </a:r>
            <a:r>
              <a:rPr lang="zh-CN" sz="2800" b="1">
                <a:latin typeface="宋体" pitchFamily="2" charset="-122"/>
                <a:ea typeface="宋体" pitchFamily="2" charset="-122"/>
              </a:rPr>
              <a:t> ？ </a:t>
            </a:r>
            <a:r>
              <a:rPr lang="zh-CN" sz="2800" b="1" u="sng">
                <a:latin typeface="宋体" pitchFamily="2" charset="-122"/>
                <a:ea typeface="宋体" pitchFamily="2" charset="-122"/>
              </a:rPr>
              <a:t>         </a:t>
            </a:r>
            <a:r>
              <a:rPr lang="zh-CN" sz="2800" b="1">
                <a:latin typeface="宋体" pitchFamily="2" charset="-122"/>
                <a:ea typeface="宋体" pitchFamily="2" charset="-122"/>
              </a:rPr>
              <a:t>  </a:t>
            </a:r>
            <a:endParaRPr sz="2800" b="1">
              <a:latin typeface="宋体" pitchFamily="2" charset="-122"/>
              <a:ea typeface="宋体" pitchFamily="2" charset="-122"/>
            </a:endParaRPr>
          </a:p>
          <a:p>
            <a:pPr>
              <a:buClr>
                <a:schemeClr val="bg1"/>
              </a:buClr>
            </a:pPr>
            <a:r>
              <a:rPr lang="en-US" sz="2800" b="1">
                <a:latin typeface="宋体" pitchFamily="2" charset="-122"/>
                <a:ea typeface="宋体" pitchFamily="2" charset="-122"/>
              </a:rPr>
              <a:t>4</a:t>
            </a:r>
            <a:r>
              <a:rPr sz="2800" b="1">
                <a:latin typeface="宋体" pitchFamily="2" charset="-122"/>
                <a:ea typeface="宋体" pitchFamily="2" charset="-122"/>
              </a:rPr>
              <a:t>.《伶官传序》借庄宗困于伶人而亡国警戒后人的句子是：</a:t>
            </a:r>
          </a:p>
          <a:p>
            <a:pPr>
              <a:buClr>
                <a:schemeClr val="bg1"/>
              </a:buClr>
            </a:pPr>
            <a:r>
              <a:rPr sz="2800" b="1">
                <a:latin typeface="宋体" pitchFamily="2" charset="-122"/>
                <a:ea typeface="宋体" pitchFamily="2" charset="-122"/>
              </a:rPr>
              <a:t>   </a:t>
            </a:r>
            <a:r>
              <a:rPr sz="2800" b="1" u="sng">
                <a:latin typeface="宋体" pitchFamily="2" charset="-122"/>
                <a:ea typeface="宋体" pitchFamily="2" charset="-122"/>
              </a:rPr>
              <a:t>                </a:t>
            </a:r>
            <a:r>
              <a:rPr lang="zh-CN" sz="2800" b="1">
                <a:latin typeface="宋体" pitchFamily="2" charset="-122"/>
                <a:ea typeface="宋体" pitchFamily="2" charset="-122"/>
              </a:rPr>
              <a:t>，</a:t>
            </a:r>
            <a:r>
              <a:rPr lang="zh-CN" sz="2800" b="1" u="sng">
                <a:latin typeface="宋体" pitchFamily="2" charset="-122"/>
                <a:ea typeface="宋体" pitchFamily="2" charset="-122"/>
              </a:rPr>
              <a:t>                </a:t>
            </a:r>
            <a:r>
              <a:rPr lang="zh-CN" sz="2800" b="1">
                <a:latin typeface="宋体" pitchFamily="2" charset="-122"/>
                <a:ea typeface="宋体" pitchFamily="2" charset="-122"/>
              </a:rPr>
              <a:t>，</a:t>
            </a:r>
            <a:r>
              <a:rPr lang="zh-CN" sz="2800" b="1" u="sng">
                <a:latin typeface="宋体" pitchFamily="2" charset="-122"/>
                <a:ea typeface="宋体" pitchFamily="2" charset="-122"/>
              </a:rPr>
              <a:t>                 </a:t>
            </a:r>
            <a:r>
              <a:rPr lang="zh-CN" sz="2800" b="1">
                <a:latin typeface="宋体" pitchFamily="2" charset="-122"/>
                <a:ea typeface="宋体" pitchFamily="2" charset="-122"/>
              </a:rPr>
              <a:t> ？</a:t>
            </a:r>
            <a:endParaRPr sz="2800" b="1">
              <a:latin typeface="宋体" pitchFamily="2" charset="-122"/>
              <a:ea typeface="宋体" pitchFamily="2" charset="-122"/>
            </a:endParaRPr>
          </a:p>
          <a:p>
            <a:pPr>
              <a:buClr>
                <a:schemeClr val="bg1"/>
              </a:buClr>
            </a:pPr>
            <a:r>
              <a:rPr lang="en-US" sz="2800" b="1">
                <a:latin typeface="宋体" pitchFamily="2" charset="-122"/>
                <a:ea typeface="宋体" pitchFamily="2" charset="-122"/>
              </a:rPr>
              <a:t>5</a:t>
            </a:r>
            <a:r>
              <a:rPr sz="2800" b="1">
                <a:latin typeface="宋体" pitchFamily="2" charset="-122"/>
                <a:ea typeface="宋体" pitchFamily="2" charset="-122"/>
              </a:rPr>
              <a:t>.《伶官传序》引用《尚书》中的话“满招损，谦得益”，结合庄宗得失天下的史实，得出结论是：</a:t>
            </a:r>
            <a:r>
              <a:rPr sz="2800" b="1" u="sng">
                <a:latin typeface="宋体" pitchFamily="2" charset="-122"/>
                <a:ea typeface="宋体" pitchFamily="2" charset="-122"/>
              </a:rPr>
              <a:t>           </a:t>
            </a:r>
            <a:r>
              <a:rPr sz="2800" b="1">
                <a:latin typeface="宋体" pitchFamily="2" charset="-122"/>
                <a:ea typeface="宋体" pitchFamily="2" charset="-122"/>
              </a:rPr>
              <a:t> </a:t>
            </a:r>
            <a:r>
              <a:rPr lang="zh-CN" sz="2800" b="1">
                <a:latin typeface="宋体" pitchFamily="2" charset="-122"/>
                <a:ea typeface="宋体" pitchFamily="2" charset="-122"/>
              </a:rPr>
              <a:t>，</a:t>
            </a:r>
            <a:r>
              <a:rPr lang="zh-CN" sz="2800" b="1" u="sng">
                <a:latin typeface="宋体" pitchFamily="2" charset="-122"/>
                <a:ea typeface="宋体" pitchFamily="2" charset="-122"/>
              </a:rPr>
              <a:t>             </a:t>
            </a:r>
            <a:r>
              <a:rPr lang="zh-CN" sz="2800" b="1">
                <a:latin typeface="宋体" pitchFamily="2" charset="-122"/>
                <a:ea typeface="宋体" pitchFamily="2" charset="-122"/>
              </a:rPr>
              <a:t> 。</a:t>
            </a:r>
          </a:p>
        </p:txBody>
      </p:sp>
      <p:sp>
        <p:nvSpPr>
          <p:cNvPr id="6" name="文本框 5"/>
          <p:cNvSpPr txBox="1"/>
          <p:nvPr>
            <p:custDataLst>
              <p:tags r:id="rId6"/>
            </p:custDataLst>
          </p:nvPr>
        </p:nvSpPr>
        <p:spPr>
          <a:xfrm>
            <a:off x="4609465" y="1397635"/>
            <a:ext cx="591756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buClr>
                <a:schemeClr val="bg1"/>
              </a:buClr>
            </a:pPr>
            <a:r>
              <a:rPr sz="2800" b="1">
                <a:solidFill>
                  <a:srgbClr val="FF0000"/>
                </a:solidFill>
                <a:latin typeface="宋体" pitchFamily="2" charset="-122"/>
                <a:ea typeface="宋体" pitchFamily="2" charset="-122"/>
                <a:sym typeface="+mn-ea"/>
              </a:rPr>
              <a:t>忧劳可以兴国   逸豫可以亡身。</a:t>
            </a:r>
            <a:endParaRPr lang="zh-CN" altLang="en-US" sz="2800" b="1">
              <a:solidFill>
                <a:srgbClr val="FF0000"/>
              </a:solidFill>
              <a:latin typeface="宋体" pitchFamily="2" charset="-122"/>
              <a:ea typeface="宋体" pitchFamily="2" charset="-122"/>
              <a:sym typeface="+mn-ea"/>
            </a:endParaRPr>
          </a:p>
        </p:txBody>
      </p:sp>
      <p:sp>
        <p:nvSpPr>
          <p:cNvPr id="7" name="文本框 6"/>
          <p:cNvSpPr txBox="1"/>
          <p:nvPr>
            <p:custDataLst>
              <p:tags r:id="rId7"/>
            </p:custDataLst>
          </p:nvPr>
        </p:nvSpPr>
        <p:spPr>
          <a:xfrm>
            <a:off x="1524000" y="1826895"/>
            <a:ext cx="900303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buClr>
                <a:schemeClr val="bg1"/>
              </a:buClr>
            </a:pPr>
            <a:r>
              <a:rPr sz="2800" b="1">
                <a:solidFill>
                  <a:srgbClr val="FF0000"/>
                </a:solidFill>
                <a:latin typeface="宋体" pitchFamily="2" charset="-122"/>
                <a:ea typeface="宋体" pitchFamily="2" charset="-122"/>
                <a:sym typeface="+mn-ea"/>
              </a:rPr>
              <a:t>夫祸患常积于忽微  而智勇多困于所溺   岂独伶人哉。</a:t>
            </a:r>
            <a:endParaRPr lang="zh-CN" altLang="en-US" sz="2800" b="1">
              <a:solidFill>
                <a:srgbClr val="FF0000"/>
              </a:solidFill>
              <a:latin typeface="宋体" pitchFamily="2" charset="-122"/>
              <a:ea typeface="宋体" pitchFamily="2" charset="-122"/>
              <a:sym typeface="+mn-ea"/>
            </a:endParaRPr>
          </a:p>
        </p:txBody>
      </p:sp>
      <p:sp>
        <p:nvSpPr>
          <p:cNvPr id="28690" name="文本框 1"/>
          <p:cNvSpPr txBox="1"/>
          <p:nvPr>
            <p:custDataLst>
              <p:tags r:id="rId8"/>
            </p:custDataLst>
          </p:nvPr>
        </p:nvSpPr>
        <p:spPr>
          <a:xfrm>
            <a:off x="1802130" y="220980"/>
            <a:ext cx="9789795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600">
                <a:solidFill>
                  <a:srgbClr val="C0000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课堂练习三：理解性默写</a:t>
            </a:r>
            <a:endParaRPr lang="zh-CN" altLang="en-US" sz="3600">
              <a:solidFill>
                <a:srgbClr val="CC00CC"/>
              </a:solidFill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9"/>
            </p:custDataLst>
          </p:nvPr>
        </p:nvSpPr>
        <p:spPr>
          <a:xfrm>
            <a:off x="5412105" y="2645410"/>
            <a:ext cx="591756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buClr>
                <a:schemeClr val="bg1"/>
              </a:buClr>
            </a:pPr>
            <a:r>
              <a:rPr lang="zh-CN" altLang="en-US" sz="2800" b="1">
                <a:solidFill>
                  <a:srgbClr val="FF0000"/>
                </a:solidFill>
                <a:latin typeface="宋体" pitchFamily="2" charset="-122"/>
                <a:ea typeface="宋体" pitchFamily="2" charset="-122"/>
                <a:sym typeface="+mn-ea"/>
              </a:rPr>
              <a:t>盛衰之理   虽曰天命   岂非人事哉</a:t>
            </a:r>
          </a:p>
        </p:txBody>
      </p:sp>
      <p:sp>
        <p:nvSpPr>
          <p:cNvPr id="4" name="文本框 3"/>
          <p:cNvSpPr txBox="1"/>
          <p:nvPr>
            <p:custDataLst>
              <p:tags r:id="rId10"/>
            </p:custDataLst>
          </p:nvPr>
        </p:nvSpPr>
        <p:spPr>
          <a:xfrm>
            <a:off x="5412105" y="4486275"/>
            <a:ext cx="591756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buClr>
                <a:schemeClr val="bg1"/>
              </a:buClr>
            </a:pPr>
            <a:r>
              <a:rPr sz="2800" b="1">
                <a:solidFill>
                  <a:srgbClr val="FF0000"/>
                </a:solidFill>
                <a:latin typeface="宋体" pitchFamily="2" charset="-122"/>
                <a:ea typeface="宋体" pitchFamily="2" charset="-122"/>
                <a:sym typeface="+mn-ea"/>
              </a:rPr>
              <a:t>忧劳可以兴国   逸豫可以亡身</a:t>
            </a:r>
            <a:endParaRPr lang="zh-CN" altLang="en-US" sz="2800" b="1">
              <a:solidFill>
                <a:srgbClr val="FF0000"/>
              </a:solidFill>
              <a:latin typeface="宋体" pitchFamily="2" charset="-122"/>
              <a:ea typeface="宋体" pitchFamily="2" charset="-122"/>
              <a:sym typeface="+mn-ea"/>
            </a:endParaRPr>
          </a:p>
        </p:txBody>
      </p:sp>
      <p:sp>
        <p:nvSpPr>
          <p:cNvPr id="5" name="文本框 4"/>
          <p:cNvSpPr txBox="1"/>
          <p:nvPr>
            <p:custDataLst>
              <p:tags r:id="rId11"/>
            </p:custDataLst>
          </p:nvPr>
        </p:nvSpPr>
        <p:spPr>
          <a:xfrm>
            <a:off x="1153160" y="3500120"/>
            <a:ext cx="900303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buClr>
                <a:schemeClr val="bg1"/>
              </a:buClr>
            </a:pPr>
            <a:r>
              <a:rPr sz="2800" b="1">
                <a:solidFill>
                  <a:srgbClr val="FF0000"/>
                </a:solidFill>
                <a:latin typeface="宋体" pitchFamily="2" charset="-122"/>
                <a:ea typeface="宋体" pitchFamily="2" charset="-122"/>
                <a:sym typeface="+mn-ea"/>
              </a:rPr>
              <a:t>夫祸患常积于忽微 而智勇多困于所溺  岂独伶人哉。</a:t>
            </a:r>
            <a:endParaRPr lang="zh-CN" altLang="en-US" sz="2800" b="1">
              <a:solidFill>
                <a:srgbClr val="FF0000"/>
              </a:solidFill>
              <a:latin typeface="宋体" pitchFamily="2" charset="-122"/>
              <a:ea typeface="宋体" pitchFamily="2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1"/>
      <p:bldP spid="2" grpId="2"/>
      <p:bldP spid="4" grpId="3"/>
      <p:bldP spid="5" grpId="4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8913" name="矩形 3"/>
          <p:cNvSpPr/>
          <p:nvPr>
            <p:custDataLst>
              <p:tags r:id="rId3"/>
            </p:custDataLst>
          </p:nvPr>
        </p:nvSpPr>
        <p:spPr>
          <a:xfrm>
            <a:off x="1524000" y="836613"/>
            <a:ext cx="9144000" cy="101600"/>
          </a:xfrm>
          <a:prstGeom prst="rect">
            <a:avLst/>
          </a:prstGeom>
          <a:solidFill>
            <a:srgbClr val="00B0F0"/>
          </a:solidFill>
          <a:ln w="25400">
            <a:noFill/>
          </a:ln>
        </p:spPr>
        <p:txBody>
          <a:bodyPr lIns="102870" tIns="51435" rIns="102870" bIns="51435"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ea typeface="宋体" pitchFamily="2" charset="-122"/>
              <a:sym typeface="宋体" pitchFamily="2" charset="-122"/>
            </a:endParaRPr>
          </a:p>
        </p:txBody>
      </p:sp>
      <p:sp>
        <p:nvSpPr>
          <p:cNvPr id="38914" name="矩形 4"/>
          <p:cNvSpPr/>
          <p:nvPr>
            <p:custDataLst>
              <p:tags r:id="rId4"/>
            </p:custDataLst>
          </p:nvPr>
        </p:nvSpPr>
        <p:spPr>
          <a:xfrm>
            <a:off x="2208213" y="836613"/>
            <a:ext cx="1800225" cy="101600"/>
          </a:xfrm>
          <a:prstGeom prst="rect">
            <a:avLst/>
          </a:prstGeom>
          <a:solidFill>
            <a:srgbClr val="FFC000"/>
          </a:solidFill>
          <a:ln w="25400">
            <a:noFill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ea typeface="宋体" pitchFamily="2" charset="-122"/>
              <a:sym typeface="宋体" pitchFamily="2" charset="-122"/>
            </a:endParaRPr>
          </a:p>
        </p:txBody>
      </p:sp>
      <p:sp>
        <p:nvSpPr>
          <p:cNvPr id="38917" name="文本框 3"/>
          <p:cNvSpPr txBox="1"/>
          <p:nvPr>
            <p:custDataLst>
              <p:tags r:id="rId5"/>
            </p:custDataLst>
          </p:nvPr>
        </p:nvSpPr>
        <p:spPr>
          <a:xfrm>
            <a:off x="546735" y="1038860"/>
            <a:ext cx="11098530" cy="396938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buClr>
                <a:schemeClr val="bg1"/>
              </a:buClr>
            </a:pPr>
            <a:r>
              <a:rPr lang="en-US" sz="2800" b="1">
                <a:latin typeface="宋体" pitchFamily="2" charset="-122"/>
                <a:ea typeface="宋体" pitchFamily="2" charset="-122"/>
              </a:rPr>
              <a:t>6</a:t>
            </a:r>
            <a:r>
              <a:rPr sz="2800" b="1">
                <a:latin typeface="宋体" pitchFamily="2" charset="-122"/>
                <a:ea typeface="宋体" pitchFamily="2" charset="-122"/>
              </a:rPr>
              <a:t>.晋王将终时给了庄宗三支箭，告诫庄宗不要忘记父亲遗志的句子是：“ </a:t>
            </a:r>
            <a:r>
              <a:rPr sz="2800" b="1" u="sng">
                <a:latin typeface="宋体" pitchFamily="2" charset="-122"/>
                <a:ea typeface="宋体" pitchFamily="2" charset="-122"/>
              </a:rPr>
              <a:t>          </a:t>
            </a:r>
            <a:r>
              <a:rPr sz="2800" b="1">
                <a:latin typeface="宋体" pitchFamily="2" charset="-122"/>
                <a:ea typeface="宋体" pitchFamily="2" charset="-122"/>
              </a:rPr>
              <a:t> </a:t>
            </a:r>
            <a:r>
              <a:rPr lang="zh-CN" sz="2800" b="1">
                <a:latin typeface="宋体" pitchFamily="2" charset="-122"/>
                <a:ea typeface="宋体" pitchFamily="2" charset="-122"/>
              </a:rPr>
              <a:t>，</a:t>
            </a:r>
            <a:r>
              <a:rPr sz="2800" b="1" u="sng">
                <a:latin typeface="宋体" pitchFamily="2" charset="-122"/>
                <a:ea typeface="宋体" pitchFamily="2" charset="-122"/>
              </a:rPr>
              <a:t>                  </a:t>
            </a:r>
            <a:r>
              <a:rPr sz="2800" b="1">
                <a:latin typeface="宋体" pitchFamily="2" charset="-122"/>
                <a:ea typeface="宋体" pitchFamily="2" charset="-122"/>
              </a:rPr>
              <a:t>”</a:t>
            </a:r>
            <a:r>
              <a:rPr lang="zh-CN" sz="2800" b="1">
                <a:latin typeface="宋体" pitchFamily="2" charset="-122"/>
                <a:ea typeface="宋体" pitchFamily="2" charset="-122"/>
              </a:rPr>
              <a:t>。</a:t>
            </a:r>
            <a:endParaRPr sz="2800" b="1">
              <a:latin typeface="宋体" pitchFamily="2" charset="-122"/>
              <a:ea typeface="宋体" pitchFamily="2" charset="-122"/>
            </a:endParaRPr>
          </a:p>
          <a:p>
            <a:pPr>
              <a:buClr>
                <a:schemeClr val="bg1"/>
              </a:buClr>
            </a:pPr>
            <a:r>
              <a:rPr sz="2800" b="1">
                <a:latin typeface="宋体" pitchFamily="2" charset="-122"/>
                <a:ea typeface="宋体" pitchFamily="2" charset="-122"/>
              </a:rPr>
              <a:t>8.</a:t>
            </a:r>
            <a:r>
              <a:rPr sz="2800" b="1" smtClean="0">
                <a:latin typeface="宋体" pitchFamily="2" charset="-122"/>
                <a:ea typeface="宋体" pitchFamily="2" charset="-122"/>
              </a:rPr>
              <a:t>欧阳修在记叙庄宗得天下与失天下的历史事实基础上发出感慨：“</a:t>
            </a:r>
            <a:r>
              <a:rPr sz="2800" b="1" u="sng" smtClean="0">
                <a:latin typeface="宋体" pitchFamily="2" charset="-122"/>
                <a:ea typeface="宋体" pitchFamily="2" charset="-122"/>
              </a:rPr>
              <a:t>                 </a:t>
            </a:r>
            <a:r>
              <a:rPr sz="2800" b="1" smtClean="0">
                <a:latin typeface="宋体" pitchFamily="2" charset="-122"/>
                <a:ea typeface="宋体" pitchFamily="2" charset="-122"/>
              </a:rPr>
              <a:t> </a:t>
            </a:r>
            <a:r>
              <a:rPr lang="zh-CN" sz="2800" b="1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zh-CN" sz="2800" b="1" u="sng" smtClean="0">
                <a:latin typeface="宋体" pitchFamily="2" charset="-122"/>
                <a:ea typeface="宋体" pitchFamily="2" charset="-122"/>
              </a:rPr>
              <a:t>               </a:t>
            </a:r>
            <a:r>
              <a:rPr lang="zh-CN" sz="2800" b="1" smtClean="0">
                <a:latin typeface="宋体" pitchFamily="2" charset="-122"/>
                <a:ea typeface="宋体" pitchFamily="2" charset="-122"/>
              </a:rPr>
              <a:t> ，</a:t>
            </a:r>
            <a:r>
              <a:rPr sz="2800" b="1" u="sng" smtClean="0">
                <a:latin typeface="宋体" pitchFamily="2" charset="-122"/>
                <a:ea typeface="宋体" pitchFamily="2" charset="-122"/>
              </a:rPr>
              <a:t>           </a:t>
            </a:r>
            <a:r>
              <a:rPr lang="zh-CN" sz="2800" b="1" smtClean="0">
                <a:latin typeface="宋体" pitchFamily="2" charset="-122"/>
                <a:ea typeface="宋体" pitchFamily="2" charset="-122"/>
              </a:rPr>
              <a:t>？</a:t>
            </a:r>
            <a:r>
              <a:rPr sz="2800" b="1" smtClean="0">
                <a:latin typeface="宋体" pitchFamily="2" charset="-122"/>
                <a:ea typeface="宋体" pitchFamily="2" charset="-122"/>
              </a:rPr>
              <a:t>”</a:t>
            </a:r>
            <a:endParaRPr lang="en-US" sz="2800" b="1" smtClean="0">
              <a:latin typeface="宋体" pitchFamily="2" charset="-122"/>
              <a:ea typeface="宋体" pitchFamily="2" charset="-122"/>
            </a:endParaRPr>
          </a:p>
          <a:p>
            <a:pPr>
              <a:buClr>
                <a:schemeClr val="bg1"/>
              </a:buClr>
            </a:pPr>
            <a:r>
              <a:rPr lang="en-US" sz="2800" b="1" smtClean="0">
                <a:latin typeface="宋体" pitchFamily="2" charset="-122"/>
                <a:ea typeface="宋体" pitchFamily="2" charset="-122"/>
              </a:rPr>
              <a:t> </a:t>
            </a:r>
            <a:r>
              <a:rPr sz="2800" b="1" smtClean="0">
                <a:latin typeface="宋体" pitchFamily="2" charset="-122"/>
                <a:ea typeface="宋体" pitchFamily="2" charset="-122"/>
              </a:rPr>
              <a:t>认为世事盛衰与</a:t>
            </a:r>
            <a:r>
              <a:rPr lang="zh-CN" sz="2800" b="1">
                <a:latin typeface="宋体" pitchFamily="2" charset="-122"/>
                <a:ea typeface="宋体" pitchFamily="2" charset="-122"/>
              </a:rPr>
              <a:t>人为</a:t>
            </a:r>
            <a:r>
              <a:rPr sz="2800" b="1">
                <a:latin typeface="宋体" pitchFamily="2" charset="-122"/>
                <a:ea typeface="宋体" pitchFamily="2" charset="-122"/>
              </a:rPr>
              <a:t>因素有关。</a:t>
            </a:r>
          </a:p>
          <a:p>
            <a:pPr>
              <a:buClr>
                <a:schemeClr val="bg1"/>
              </a:buClr>
            </a:pPr>
            <a:endParaRPr lang="en-US" sz="2800" b="1" smtClean="0">
              <a:latin typeface="宋体" pitchFamily="2" charset="-122"/>
              <a:ea typeface="宋体" pitchFamily="2" charset="-122"/>
            </a:endParaRPr>
          </a:p>
          <a:p>
            <a:pPr>
              <a:buClr>
                <a:schemeClr val="bg1"/>
              </a:buClr>
            </a:pPr>
            <a:r>
              <a:rPr lang="en-US" sz="2800" b="1" smtClean="0">
                <a:latin typeface="宋体" pitchFamily="2" charset="-122"/>
                <a:ea typeface="宋体" pitchFamily="2" charset="-122"/>
              </a:rPr>
              <a:t>9</a:t>
            </a:r>
            <a:r>
              <a:rPr sz="2800" b="1">
                <a:latin typeface="宋体" pitchFamily="2" charset="-122"/>
                <a:ea typeface="宋体" pitchFamily="2" charset="-122"/>
              </a:rPr>
              <a:t>.晋王临终前对庄宗所说的三恨是什么：“                                                        </a:t>
            </a:r>
            <a:r>
              <a:rPr sz="2800" b="1" smtClean="0">
                <a:latin typeface="宋体" pitchFamily="2" charset="-122"/>
                <a:ea typeface="宋体" pitchFamily="2" charset="-122"/>
              </a:rPr>
              <a:t>”</a:t>
            </a:r>
            <a:endParaRPr sz="2800" b="1">
              <a:latin typeface="宋体" pitchFamily="2" charset="-122"/>
              <a:ea typeface="宋体" pitchFamily="2" charset="-122"/>
            </a:endParaRPr>
          </a:p>
          <a:p>
            <a:pPr>
              <a:buClr>
                <a:schemeClr val="bg1"/>
              </a:buClr>
            </a:pPr>
            <a:endParaRPr sz="2800" b="1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6"/>
            </p:custDataLst>
          </p:nvPr>
        </p:nvSpPr>
        <p:spPr>
          <a:xfrm>
            <a:off x="1101090" y="1370965"/>
            <a:ext cx="591756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buClr>
                <a:schemeClr val="bg1"/>
              </a:buClr>
            </a:pPr>
            <a:r>
              <a:rPr lang="en-US" sz="2800" b="1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  <a:sym typeface="+mn-ea"/>
              </a:rPr>
              <a:t> </a:t>
            </a:r>
            <a:r>
              <a:rPr sz="2800" b="1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  <a:sym typeface="+mn-ea"/>
              </a:rPr>
              <a:t>与尔三矢</a:t>
            </a:r>
            <a:r>
              <a:rPr sz="2800" b="1">
                <a:solidFill>
                  <a:srgbClr val="FF0000"/>
                </a:solidFill>
                <a:latin typeface="宋体" pitchFamily="2" charset="-122"/>
                <a:ea typeface="宋体" pitchFamily="2" charset="-122"/>
                <a:sym typeface="+mn-ea"/>
              </a:rPr>
              <a:t>，  尔其无忘乃父之志！</a:t>
            </a:r>
            <a:endParaRPr lang="zh-CN" altLang="en-US" sz="2800" b="1">
              <a:solidFill>
                <a:srgbClr val="FF0000"/>
              </a:solidFill>
              <a:latin typeface="宋体" pitchFamily="2" charset="-122"/>
              <a:ea typeface="宋体" pitchFamily="2" charset="-122"/>
              <a:sym typeface="+mn-ea"/>
            </a:endParaRPr>
          </a:p>
        </p:txBody>
      </p:sp>
      <p:sp>
        <p:nvSpPr>
          <p:cNvPr id="28690" name="文本框 1"/>
          <p:cNvSpPr txBox="1"/>
          <p:nvPr>
            <p:custDataLst>
              <p:tags r:id="rId7"/>
            </p:custDataLst>
          </p:nvPr>
        </p:nvSpPr>
        <p:spPr>
          <a:xfrm>
            <a:off x="1802130" y="220980"/>
            <a:ext cx="9789795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600">
                <a:solidFill>
                  <a:srgbClr val="C0000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课堂练习三：理解性默写</a:t>
            </a:r>
            <a:endParaRPr lang="zh-CN" altLang="en-US" sz="3600">
              <a:solidFill>
                <a:srgbClr val="CC00CC"/>
              </a:solidFill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8"/>
            </p:custDataLst>
          </p:nvPr>
        </p:nvSpPr>
        <p:spPr>
          <a:xfrm>
            <a:off x="833755" y="2259330"/>
            <a:ext cx="956627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buClr>
                <a:schemeClr val="bg1"/>
              </a:buClr>
            </a:pPr>
            <a:r>
              <a:rPr sz="2800" b="1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  <a:sym typeface="+mn-ea"/>
              </a:rPr>
              <a:t>岂得之难而失之易欤  </a:t>
            </a:r>
            <a:r>
              <a:rPr sz="2800" b="1">
                <a:solidFill>
                  <a:srgbClr val="FF0000"/>
                </a:solidFill>
                <a:latin typeface="宋体" pitchFamily="2" charset="-122"/>
                <a:ea typeface="宋体" pitchFamily="2" charset="-122"/>
                <a:sym typeface="+mn-ea"/>
              </a:rPr>
              <a:t>抑本其成败之迹，  而皆自于人欤</a:t>
            </a:r>
            <a:endParaRPr lang="zh-CN" altLang="en-US" sz="2800" b="1">
              <a:solidFill>
                <a:srgbClr val="FF0000"/>
              </a:solidFill>
              <a:latin typeface="宋体" pitchFamily="2" charset="-122"/>
              <a:ea typeface="宋体" pitchFamily="2" charset="-122"/>
              <a:sym typeface="+mn-ea"/>
            </a:endParaRPr>
          </a:p>
        </p:txBody>
      </p:sp>
      <p:sp>
        <p:nvSpPr>
          <p:cNvPr id="4" name="文本框 3"/>
          <p:cNvSpPr txBox="1"/>
          <p:nvPr>
            <p:custDataLst>
              <p:tags r:id="rId9"/>
            </p:custDataLst>
          </p:nvPr>
        </p:nvSpPr>
        <p:spPr>
          <a:xfrm>
            <a:off x="906780" y="4174279"/>
            <a:ext cx="12037695" cy="49149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buClr>
                <a:schemeClr val="bg1"/>
              </a:buClr>
            </a:pPr>
            <a:r>
              <a:rPr lang="zh-CN" altLang="en-US" sz="2600" b="1" u="sng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  <a:sym typeface="+mn-ea"/>
              </a:rPr>
              <a:t>“</a:t>
            </a:r>
            <a:r>
              <a:rPr sz="2600" b="1" u="sng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  <a:sym typeface="+mn-ea"/>
              </a:rPr>
              <a:t>梁</a:t>
            </a:r>
            <a:r>
              <a:rPr sz="2600" b="1" u="sng">
                <a:solidFill>
                  <a:srgbClr val="FF0000"/>
                </a:solidFill>
                <a:latin typeface="宋体" pitchFamily="2" charset="-122"/>
                <a:ea typeface="宋体" pitchFamily="2" charset="-122"/>
                <a:sym typeface="+mn-ea"/>
              </a:rPr>
              <a:t>，吾仇也；燕王，吾所立，契丹与吾约为兄弟，而皆背晋以归梁</a:t>
            </a:r>
            <a:r>
              <a:rPr sz="2600" b="1" u="sng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  <a:sym typeface="+mn-ea"/>
              </a:rPr>
              <a:t>。</a:t>
            </a:r>
            <a:r>
              <a:rPr lang="zh-CN" altLang="en-US" sz="2600" b="1" u="sng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  <a:sym typeface="+mn-ea"/>
              </a:rPr>
              <a:t>”</a:t>
            </a:r>
            <a:endParaRPr lang="zh-CN" altLang="en-US" sz="2600" b="1" u="sng">
              <a:solidFill>
                <a:srgbClr val="FF0000"/>
              </a:solidFill>
              <a:latin typeface="宋体" pitchFamily="2" charset="-122"/>
              <a:ea typeface="宋体" pitchFamily="2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2" grpId="1"/>
      <p:bldP spid="4" grpId="2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9937" name="矩形 3"/>
          <p:cNvSpPr/>
          <p:nvPr>
            <p:custDataLst>
              <p:tags r:id="rId3"/>
            </p:custDataLst>
          </p:nvPr>
        </p:nvSpPr>
        <p:spPr>
          <a:xfrm>
            <a:off x="1524000" y="836613"/>
            <a:ext cx="9144000" cy="101600"/>
          </a:xfrm>
          <a:prstGeom prst="rect">
            <a:avLst/>
          </a:prstGeom>
          <a:solidFill>
            <a:srgbClr val="00B0F0"/>
          </a:solidFill>
          <a:ln w="25400">
            <a:noFill/>
          </a:ln>
        </p:spPr>
        <p:txBody>
          <a:bodyPr lIns="102870" tIns="51435" rIns="102870" bIns="51435"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ea typeface="宋体" pitchFamily="2" charset="-122"/>
              <a:sym typeface="宋体" pitchFamily="2" charset="-122"/>
            </a:endParaRPr>
          </a:p>
        </p:txBody>
      </p:sp>
      <p:sp>
        <p:nvSpPr>
          <p:cNvPr id="39938" name="矩形 4"/>
          <p:cNvSpPr/>
          <p:nvPr>
            <p:custDataLst>
              <p:tags r:id="rId4"/>
            </p:custDataLst>
          </p:nvPr>
        </p:nvSpPr>
        <p:spPr>
          <a:xfrm>
            <a:off x="2208213" y="836613"/>
            <a:ext cx="1800225" cy="101600"/>
          </a:xfrm>
          <a:prstGeom prst="rect">
            <a:avLst/>
          </a:prstGeom>
          <a:solidFill>
            <a:srgbClr val="FFC000"/>
          </a:solidFill>
          <a:ln w="25400">
            <a:noFill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ea typeface="宋体" pitchFamily="2" charset="-122"/>
              <a:sym typeface="宋体" pitchFamily="2" charset="-122"/>
            </a:endParaRPr>
          </a:p>
        </p:txBody>
      </p:sp>
      <p:sp>
        <p:nvSpPr>
          <p:cNvPr id="39939" name="文本框 1"/>
          <p:cNvSpPr txBox="1"/>
          <p:nvPr>
            <p:custDataLst>
              <p:tags r:id="rId5"/>
            </p:custDataLst>
          </p:nvPr>
        </p:nvSpPr>
        <p:spPr>
          <a:xfrm>
            <a:off x="1550670" y="1686560"/>
            <a:ext cx="9199245" cy="58610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15000"/>
              </a:lnSpc>
            </a:pPr>
            <a:r>
              <a:rPr lang="en-US" altLang="zh-CN" sz="2800" b="1">
                <a:latin typeface="宋体" pitchFamily="2" charset="-122"/>
                <a:ea typeface="宋体" pitchFamily="2" charset="-122"/>
              </a:rPr>
              <a:t>1</a:t>
            </a:r>
            <a:r>
              <a:rPr lang="zh-CN" altLang="en-US" sz="2800" b="1">
                <a:latin typeface="宋体" pitchFamily="2" charset="-122"/>
                <a:ea typeface="宋体" pitchFamily="2" charset="-122"/>
              </a:rPr>
              <a:t>、</a:t>
            </a:r>
            <a:r>
              <a:rPr lang="zh-CN" altLang="en-US" sz="2800" b="1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原</a:t>
            </a:r>
            <a:r>
              <a:rPr lang="zh-CN" altLang="en-US" sz="2800" b="1">
                <a:latin typeface="宋体" pitchFamily="2" charset="-122"/>
                <a:ea typeface="宋体" pitchFamily="2" charset="-122"/>
              </a:rPr>
              <a:t>庄宗之</a:t>
            </a:r>
            <a:r>
              <a:rPr lang="zh-CN" altLang="en-US" sz="2800" b="1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所以</a:t>
            </a:r>
            <a:r>
              <a:rPr lang="zh-CN" altLang="en-US" sz="2800" b="1">
                <a:latin typeface="宋体" pitchFamily="2" charset="-122"/>
                <a:ea typeface="宋体" pitchFamily="2" charset="-122"/>
              </a:rPr>
              <a:t>得天下，与其</a:t>
            </a:r>
            <a:r>
              <a:rPr lang="zh-CN" altLang="en-US" sz="2800" b="1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所以</a:t>
            </a:r>
            <a:r>
              <a:rPr lang="zh-CN" altLang="en-US" sz="2800" b="1">
                <a:latin typeface="宋体" pitchFamily="2" charset="-122"/>
                <a:ea typeface="宋体" pitchFamily="2" charset="-122"/>
              </a:rPr>
              <a:t>失之者，可</a:t>
            </a:r>
            <a:r>
              <a:rPr lang="zh-CN" altLang="en-US" sz="2800" b="1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以</a:t>
            </a:r>
            <a:r>
              <a:rPr lang="zh-CN" altLang="en-US" sz="2800" b="1">
                <a:latin typeface="宋体" pitchFamily="2" charset="-122"/>
                <a:ea typeface="宋体" pitchFamily="2" charset="-122"/>
              </a:rPr>
              <a:t>知之矣。</a:t>
            </a:r>
            <a:endParaRPr lang="zh-CN" altLang="en-US" sz="2800">
              <a:latin typeface="Arial" pitchFamily="34" charset="0"/>
              <a:ea typeface="宋体" pitchFamily="2" charset="-122"/>
            </a:endParaRPr>
          </a:p>
        </p:txBody>
      </p:sp>
      <p:sp>
        <p:nvSpPr>
          <p:cNvPr id="39940" name="文本框 2"/>
          <p:cNvSpPr txBox="1"/>
          <p:nvPr>
            <p:custDataLst>
              <p:tags r:id="rId6"/>
            </p:custDataLst>
          </p:nvPr>
        </p:nvSpPr>
        <p:spPr>
          <a:xfrm>
            <a:off x="1632585" y="3643630"/>
            <a:ext cx="8632190" cy="58610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15000"/>
              </a:lnSpc>
            </a:pPr>
            <a:r>
              <a:rPr lang="en-US" altLang="zh-CN" sz="2800" b="1">
                <a:latin typeface="宋体" pitchFamily="2" charset="-122"/>
                <a:ea typeface="宋体" pitchFamily="2" charset="-122"/>
                <a:sym typeface="宋体" pitchFamily="2" charset="-122"/>
              </a:rPr>
              <a:t>2</a:t>
            </a:r>
            <a:r>
              <a:rPr lang="zh-CN" altLang="en-US" sz="2800" b="1">
                <a:latin typeface="宋体" pitchFamily="2" charset="-122"/>
                <a:ea typeface="宋体" pitchFamily="2" charset="-122"/>
                <a:sym typeface="宋体" pitchFamily="2" charset="-122"/>
              </a:rPr>
              <a:t>、</a:t>
            </a:r>
            <a:r>
              <a:rPr lang="zh-CN" altLang="en-US" sz="2800" b="1">
                <a:solidFill>
                  <a:srgbClr val="FF0000"/>
                </a:solidFill>
                <a:latin typeface="Arial" pitchFamily="34" charset="0"/>
                <a:ea typeface="宋体" pitchFamily="2" charset="-122"/>
                <a:sym typeface="宋体" pitchFamily="2" charset="-122"/>
              </a:rPr>
              <a:t>请</a:t>
            </a:r>
            <a:r>
              <a:rPr lang="zh-CN" altLang="en-US" sz="2800" b="1">
                <a:latin typeface="Arial" pitchFamily="34" charset="0"/>
                <a:ea typeface="宋体" pitchFamily="2" charset="-122"/>
                <a:sym typeface="宋体" pitchFamily="2" charset="-122"/>
              </a:rPr>
              <a:t>其矢，</a:t>
            </a:r>
            <a:r>
              <a:rPr lang="zh-CN" altLang="en-US" sz="2800" b="1" u="sng">
                <a:solidFill>
                  <a:srgbClr val="FF0000"/>
                </a:solidFill>
                <a:latin typeface="Arial" pitchFamily="34" charset="0"/>
                <a:ea typeface="宋体" pitchFamily="2" charset="-122"/>
                <a:sym typeface="宋体" pitchFamily="2" charset="-122"/>
              </a:rPr>
              <a:t>盛以锦囊</a:t>
            </a:r>
            <a:r>
              <a:rPr lang="zh-CN" altLang="en-US" sz="2800" b="1">
                <a:latin typeface="Arial" pitchFamily="34" charset="0"/>
                <a:ea typeface="宋体" pitchFamily="2" charset="-122"/>
                <a:sym typeface="宋体" pitchFamily="2" charset="-122"/>
              </a:rPr>
              <a:t>，负而</a:t>
            </a:r>
            <a:r>
              <a:rPr lang="zh-CN" altLang="en-US" sz="2800" b="1">
                <a:solidFill>
                  <a:srgbClr val="FF0000"/>
                </a:solidFill>
                <a:latin typeface="Arial" pitchFamily="34" charset="0"/>
                <a:ea typeface="宋体" pitchFamily="2" charset="-122"/>
                <a:sym typeface="宋体" pitchFamily="2" charset="-122"/>
              </a:rPr>
              <a:t>前</a:t>
            </a:r>
            <a:r>
              <a:rPr lang="zh-CN" altLang="en-US" sz="2800" b="1">
                <a:latin typeface="Arial" pitchFamily="34" charset="0"/>
                <a:ea typeface="宋体" pitchFamily="2" charset="-122"/>
                <a:sym typeface="宋体" pitchFamily="2" charset="-122"/>
              </a:rPr>
              <a:t>驱，及凯旋而</a:t>
            </a:r>
            <a:r>
              <a:rPr lang="zh-CN" altLang="en-US" sz="2800" b="1">
                <a:solidFill>
                  <a:srgbClr val="FF0000"/>
                </a:solidFill>
                <a:latin typeface="Arial" pitchFamily="34" charset="0"/>
                <a:ea typeface="宋体" pitchFamily="2" charset="-122"/>
                <a:sym typeface="宋体" pitchFamily="2" charset="-122"/>
              </a:rPr>
              <a:t>纳之</a:t>
            </a:r>
            <a:r>
              <a:rPr lang="zh-CN" altLang="en-US" sz="2800" b="1">
                <a:latin typeface="Arial" pitchFamily="34" charset="0"/>
                <a:ea typeface="宋体" pitchFamily="2" charset="-122"/>
                <a:sym typeface="宋体" pitchFamily="2" charset="-122"/>
              </a:rPr>
              <a:t>。</a:t>
            </a:r>
            <a:endParaRPr lang="zh-CN" altLang="en-US" sz="2800">
              <a:latin typeface="Arial" pitchFamily="34" charset="0"/>
              <a:ea typeface="宋体" pitchFamily="2" charset="-122"/>
            </a:endParaRPr>
          </a:p>
        </p:txBody>
      </p:sp>
      <p:sp>
        <p:nvSpPr>
          <p:cNvPr id="229380" name="矩形 229379"/>
          <p:cNvSpPr/>
          <p:nvPr>
            <p:custDataLst>
              <p:tags r:id="rId7"/>
            </p:custDataLst>
          </p:nvPr>
        </p:nvSpPr>
        <p:spPr>
          <a:xfrm>
            <a:off x="1632585" y="2393950"/>
            <a:ext cx="9035415" cy="108140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15000"/>
              </a:lnSpc>
            </a:pPr>
            <a:r>
              <a:rPr lang="zh-CN" altLang="en-US" sz="2800" b="1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译：推究</a:t>
            </a:r>
            <a:r>
              <a:rPr lang="zh-CN" altLang="en-US" sz="28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庄宗取得天下</a:t>
            </a:r>
            <a:r>
              <a:rPr lang="zh-CN" altLang="en-US" sz="2800" b="1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的原因</a:t>
            </a:r>
            <a:r>
              <a:rPr lang="zh-CN" altLang="en-US" sz="28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，与他失去天下</a:t>
            </a:r>
            <a:r>
              <a:rPr lang="zh-CN" altLang="en-US" sz="2800" b="1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的原因</a:t>
            </a:r>
            <a:r>
              <a:rPr lang="zh-CN" altLang="en-US" sz="28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，就可以明白这道理了。</a:t>
            </a:r>
          </a:p>
        </p:txBody>
      </p:sp>
      <p:sp>
        <p:nvSpPr>
          <p:cNvPr id="229381" name="矩形 229380"/>
          <p:cNvSpPr/>
          <p:nvPr>
            <p:custDataLst>
              <p:tags r:id="rId8"/>
            </p:custDataLst>
          </p:nvPr>
        </p:nvSpPr>
        <p:spPr>
          <a:xfrm>
            <a:off x="1632585" y="4640580"/>
            <a:ext cx="9034780" cy="15760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15000"/>
              </a:lnSpc>
            </a:pPr>
            <a:r>
              <a:rPr lang="zh-CN" altLang="en-US" sz="2800" b="1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译：恭敬地</a:t>
            </a:r>
            <a:r>
              <a:rPr lang="zh-CN" altLang="en-US" sz="28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取出他父亲（留下）的箭，</a:t>
            </a:r>
            <a:r>
              <a:rPr lang="zh-CN" altLang="en-US" sz="2800" b="1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用丝织的口袋装</a:t>
            </a:r>
            <a:r>
              <a:rPr lang="zh-CN" altLang="en-US" sz="2800" b="1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着它</a:t>
            </a:r>
            <a:r>
              <a:rPr lang="zh-CN" altLang="en-US" sz="2800" b="1" smtClean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，让人</a:t>
            </a:r>
            <a:r>
              <a:rPr lang="zh-CN" altLang="en-US" sz="28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背着</a:t>
            </a:r>
            <a:r>
              <a:rPr lang="zh-CN" altLang="en-US" sz="2800" b="1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在前面</a:t>
            </a:r>
            <a:r>
              <a:rPr lang="zh-CN" altLang="en-US" sz="28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开路，等打了胜仗回来，就</a:t>
            </a:r>
            <a:r>
              <a:rPr lang="zh-CN" altLang="en-US" sz="2800" b="1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把箭收藏（在祖庙里）</a:t>
            </a:r>
            <a:r>
              <a:rPr lang="zh-CN" altLang="en-US" sz="28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。</a:t>
            </a:r>
          </a:p>
        </p:txBody>
      </p:sp>
      <p:sp>
        <p:nvSpPr>
          <p:cNvPr id="28690" name="文本框 1"/>
          <p:cNvSpPr txBox="1"/>
          <p:nvPr>
            <p:custDataLst>
              <p:tags r:id="rId9"/>
            </p:custDataLst>
          </p:nvPr>
        </p:nvSpPr>
        <p:spPr>
          <a:xfrm>
            <a:off x="1802130" y="220980"/>
            <a:ext cx="4961890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600">
                <a:solidFill>
                  <a:srgbClr val="C0000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课堂练习四：翻译句子</a:t>
            </a:r>
            <a:endParaRPr lang="zh-CN" altLang="en-US" sz="3600">
              <a:solidFill>
                <a:srgbClr val="CC00CC"/>
              </a:solidFill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sp>
        <p:nvSpPr>
          <p:cNvPr id="38916" name="文本框 1"/>
          <p:cNvSpPr txBox="1"/>
          <p:nvPr>
            <p:custDataLst>
              <p:tags r:id="rId10"/>
            </p:custDataLst>
          </p:nvPr>
        </p:nvSpPr>
        <p:spPr>
          <a:xfrm>
            <a:off x="1597025" y="1020763"/>
            <a:ext cx="860298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Arial" pitchFamily="34" charset="0"/>
                <a:ea typeface="宋体" pitchFamily="2" charset="-122"/>
              </a:rPr>
              <a:t>注意方法：</a:t>
            </a:r>
            <a:r>
              <a:rPr lang="zh-CN" altLang="en-US" sz="3200" b="1">
                <a:solidFill>
                  <a:srgbClr val="0000FF"/>
                </a:solidFill>
                <a:latin typeface="Arial" pitchFamily="34" charset="0"/>
                <a:ea typeface="宋体" pitchFamily="2" charset="-122"/>
              </a:rPr>
              <a:t>重点实词、虚词、词类活用、句式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293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93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293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293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9380" grpId="0"/>
      <p:bldP spid="229381" grpId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graphicFrame>
        <p:nvGraphicFramePr>
          <p:cNvPr id="33793" name="对象 26625"/>
          <p:cNvGraphicFramePr>
            <a:graphicFrameLocks noChangeAspect="1"/>
          </p:cNvGraphicFramePr>
          <p:nvPr>
            <p:custDataLst>
              <p:tags r:id="rId3"/>
            </p:custDataLst>
          </p:nvPr>
        </p:nvGraphicFramePr>
        <p:xfrm>
          <a:off x="1957706" y="1652112"/>
          <a:ext cx="8276590" cy="355536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9" r:id="rId4" progId="Word.Document.8">
                  <p:embed/>
                </p:oleObj>
              </mc:Choice>
              <mc:Fallback>
                <p:oleObj r:id="rId4" progId="Word.Document.8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957706" y="1652112"/>
                        <a:ext cx="8276590" cy="355536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3795" name="文本框 26626"/>
          <p:cNvSpPr/>
          <p:nvPr>
            <p:custDataLst>
              <p:tags r:id="rId6"/>
            </p:custDataLst>
          </p:nvPr>
        </p:nvSpPr>
        <p:spPr>
          <a:xfrm>
            <a:off x="3482975" y="2152650"/>
            <a:ext cx="26974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defTabSz="914400">
              <a:tabLst>
                <a:tab pos="4114800"/>
              </a:tabLst>
            </a:pPr>
            <a:r>
              <a:rPr lang="zh-CN" altLang="en-US">
                <a:solidFill>
                  <a:srgbClr val="000000"/>
                </a:solidFill>
                <a:latin typeface="Times New Roman" panose="02020603050405020304" pitchFamily="2" charset="0"/>
                <a:ea typeface="宋体" pitchFamily="2" charset="-122"/>
                <a:sym typeface="Wingdings" pitchFamily="2" charset="2"/>
              </a:rPr>
              <a:t>被动句，“为”表被动。 </a:t>
            </a:r>
            <a:endParaRPr lang="zh-CN" altLang="en-US">
              <a:latin typeface="Times New Roman" panose="02020603050405020304" pitchFamily="2" charset="0"/>
              <a:ea typeface="宋体" pitchFamily="2" charset="-122"/>
            </a:endParaRPr>
          </a:p>
        </p:txBody>
      </p:sp>
      <p:sp>
        <p:nvSpPr>
          <p:cNvPr id="33796" name="文本框 26627"/>
          <p:cNvSpPr/>
          <p:nvPr>
            <p:custDataLst>
              <p:tags r:id="rId7"/>
            </p:custDataLst>
          </p:nvPr>
        </p:nvSpPr>
        <p:spPr>
          <a:xfrm>
            <a:off x="3432175" y="2757488"/>
            <a:ext cx="42976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defTabSz="914400">
              <a:tabLst>
                <a:tab pos="4114800"/>
              </a:tabLst>
            </a:pPr>
            <a:r>
              <a:rPr lang="zh-CN" altLang="en-US">
                <a:solidFill>
                  <a:srgbClr val="000000"/>
                </a:solidFill>
                <a:latin typeface="Times New Roman" panose="02020603050405020304" pitchFamily="2" charset="0"/>
                <a:ea typeface="宋体" pitchFamily="2" charset="-122"/>
                <a:sym typeface="Wingdings" pitchFamily="2" charset="2"/>
              </a:rPr>
              <a:t>就自己丧命，国家灭亡，被天下人讥笑。 </a:t>
            </a:r>
            <a:endParaRPr lang="zh-CN" altLang="en-US">
              <a:latin typeface="Times New Roman" panose="02020603050405020304" pitchFamily="2" charset="0"/>
              <a:ea typeface="宋体" pitchFamily="2" charset="-122"/>
            </a:endParaRPr>
          </a:p>
        </p:txBody>
      </p:sp>
      <p:sp>
        <p:nvSpPr>
          <p:cNvPr id="33797" name="文本框 26628"/>
          <p:cNvSpPr/>
          <p:nvPr>
            <p:custDataLst>
              <p:tags r:id="rId8"/>
            </p:custDataLst>
          </p:nvPr>
        </p:nvSpPr>
        <p:spPr>
          <a:xfrm>
            <a:off x="3505200" y="4484688"/>
            <a:ext cx="42976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defTabSz="914400">
              <a:tabLst>
                <a:tab pos="4114800"/>
              </a:tabLst>
            </a:pPr>
            <a:r>
              <a:rPr lang="zh-CN" altLang="en-US">
                <a:solidFill>
                  <a:srgbClr val="000000"/>
                </a:solidFill>
                <a:latin typeface="Times New Roman" panose="02020603050405020304" pitchFamily="2" charset="0"/>
                <a:ea typeface="宋体" pitchFamily="2" charset="-122"/>
                <a:sym typeface="Wingdings" pitchFamily="2" charset="2"/>
              </a:rPr>
              <a:t>把箭还给先王，向先王禀告成功的时候。 </a:t>
            </a:r>
            <a:endParaRPr lang="zh-CN" altLang="en-US">
              <a:latin typeface="Times New Roman" panose="02020603050405020304" pitchFamily="2" charset="0"/>
              <a:ea typeface="宋体" pitchFamily="2" charset="-122"/>
            </a:endParaRPr>
          </a:p>
        </p:txBody>
      </p:sp>
      <p:sp>
        <p:nvSpPr>
          <p:cNvPr id="39937" name="矩形 3"/>
          <p:cNvSpPr/>
          <p:nvPr>
            <p:custDataLst>
              <p:tags r:id="rId9"/>
            </p:custDataLst>
          </p:nvPr>
        </p:nvSpPr>
        <p:spPr>
          <a:xfrm>
            <a:off x="1524000" y="836613"/>
            <a:ext cx="9144000" cy="101600"/>
          </a:xfrm>
          <a:prstGeom prst="rect">
            <a:avLst/>
          </a:prstGeom>
          <a:solidFill>
            <a:srgbClr val="00B0F0"/>
          </a:solidFill>
          <a:ln w="25400">
            <a:noFill/>
          </a:ln>
        </p:spPr>
        <p:txBody>
          <a:bodyPr lIns="102870" tIns="51435" rIns="102870" bIns="51435"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ea typeface="宋体" pitchFamily="2" charset="-122"/>
              <a:sym typeface="宋体" pitchFamily="2" charset="-122"/>
            </a:endParaRPr>
          </a:p>
        </p:txBody>
      </p:sp>
      <p:sp>
        <p:nvSpPr>
          <p:cNvPr id="39938" name="矩形 4"/>
          <p:cNvSpPr/>
          <p:nvPr>
            <p:custDataLst>
              <p:tags r:id="rId10"/>
            </p:custDataLst>
          </p:nvPr>
        </p:nvSpPr>
        <p:spPr>
          <a:xfrm>
            <a:off x="2208213" y="836613"/>
            <a:ext cx="1800225" cy="101600"/>
          </a:xfrm>
          <a:prstGeom prst="rect">
            <a:avLst/>
          </a:prstGeom>
          <a:solidFill>
            <a:srgbClr val="FFC000"/>
          </a:solidFill>
          <a:ln w="25400">
            <a:noFill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ea typeface="宋体" pitchFamily="2" charset="-122"/>
              <a:sym typeface="宋体" pitchFamily="2" charset="-122"/>
            </a:endParaRPr>
          </a:p>
        </p:txBody>
      </p:sp>
      <p:sp>
        <p:nvSpPr>
          <p:cNvPr id="28690" name="文本框 1"/>
          <p:cNvSpPr txBox="1"/>
          <p:nvPr>
            <p:custDataLst>
              <p:tags r:id="rId11"/>
            </p:custDataLst>
          </p:nvPr>
        </p:nvSpPr>
        <p:spPr>
          <a:xfrm>
            <a:off x="1802130" y="220980"/>
            <a:ext cx="4961890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600">
                <a:solidFill>
                  <a:srgbClr val="C0000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课堂练习四：翻译句子</a:t>
            </a:r>
            <a:endParaRPr lang="zh-CN" altLang="en-US" sz="3600">
              <a:solidFill>
                <a:srgbClr val="CC00CC"/>
              </a:solidFill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37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37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37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37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5" grpId="0"/>
      <p:bldP spid="33796" grpId="1"/>
      <p:bldP spid="33797" grpId="2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8913" name="矩形 3"/>
          <p:cNvSpPr/>
          <p:nvPr>
            <p:custDataLst>
              <p:tags r:id="rId3"/>
            </p:custDataLst>
          </p:nvPr>
        </p:nvSpPr>
        <p:spPr>
          <a:xfrm>
            <a:off x="1524000" y="836613"/>
            <a:ext cx="9144000" cy="101600"/>
          </a:xfrm>
          <a:prstGeom prst="rect">
            <a:avLst/>
          </a:prstGeom>
          <a:solidFill>
            <a:srgbClr val="00B0F0"/>
          </a:solidFill>
          <a:ln w="25400">
            <a:noFill/>
          </a:ln>
        </p:spPr>
        <p:txBody>
          <a:bodyPr lIns="102870" tIns="51435" rIns="102870" bIns="51435"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ea typeface="宋体" pitchFamily="2" charset="-122"/>
              <a:sym typeface="宋体" pitchFamily="2" charset="-122"/>
            </a:endParaRPr>
          </a:p>
        </p:txBody>
      </p:sp>
      <p:sp>
        <p:nvSpPr>
          <p:cNvPr id="38914" name="矩形 4"/>
          <p:cNvSpPr/>
          <p:nvPr>
            <p:custDataLst>
              <p:tags r:id="rId4"/>
            </p:custDataLst>
          </p:nvPr>
        </p:nvSpPr>
        <p:spPr>
          <a:xfrm>
            <a:off x="2208213" y="836613"/>
            <a:ext cx="1800225" cy="101600"/>
          </a:xfrm>
          <a:prstGeom prst="rect">
            <a:avLst/>
          </a:prstGeom>
          <a:solidFill>
            <a:srgbClr val="FFC000"/>
          </a:solidFill>
          <a:ln w="25400">
            <a:noFill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ea typeface="宋体" pitchFamily="2" charset="-122"/>
              <a:sym typeface="宋体" pitchFamily="2" charset="-122"/>
            </a:endParaRPr>
          </a:p>
        </p:txBody>
      </p:sp>
      <p:sp>
        <p:nvSpPr>
          <p:cNvPr id="38917" name="文本框 3"/>
          <p:cNvSpPr txBox="1"/>
          <p:nvPr>
            <p:custDataLst>
              <p:tags r:id="rId5"/>
            </p:custDataLst>
          </p:nvPr>
        </p:nvSpPr>
        <p:spPr>
          <a:xfrm>
            <a:off x="1597025" y="1665605"/>
            <a:ext cx="9217025" cy="95313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buClr>
                <a:schemeClr val="bg1"/>
              </a:buClr>
            </a:pPr>
            <a:r>
              <a:rPr lang="en-US" altLang="zh-CN" sz="2800" b="1">
                <a:latin typeface="宋体" pitchFamily="2" charset="-122"/>
                <a:ea typeface="宋体" pitchFamily="2" charset="-122"/>
              </a:rPr>
              <a:t>5</a:t>
            </a:r>
            <a:r>
              <a:rPr lang="zh-CN" altLang="en-US" sz="2800" b="1">
                <a:latin typeface="宋体" pitchFamily="2" charset="-122"/>
                <a:ea typeface="宋体" pitchFamily="2" charset="-122"/>
              </a:rPr>
              <a:t>、岂得</a:t>
            </a:r>
            <a:r>
              <a:rPr lang="zh-CN" altLang="en-US" sz="2800" b="1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之</a:t>
            </a:r>
            <a:r>
              <a:rPr lang="zh-CN" altLang="en-US" sz="2800" b="1">
                <a:latin typeface="宋体" pitchFamily="2" charset="-122"/>
                <a:ea typeface="宋体" pitchFamily="2" charset="-122"/>
              </a:rPr>
              <a:t>难而失之易欤？</a:t>
            </a:r>
            <a:r>
              <a:rPr lang="zh-CN" altLang="en-US" sz="2800" b="1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抑本</a:t>
            </a:r>
            <a:r>
              <a:rPr lang="zh-CN" altLang="en-US" sz="2800" b="1">
                <a:latin typeface="宋体" pitchFamily="2" charset="-122"/>
                <a:ea typeface="宋体" pitchFamily="2" charset="-122"/>
              </a:rPr>
              <a:t>其成败之</a:t>
            </a:r>
            <a:r>
              <a:rPr lang="zh-CN" altLang="en-US" sz="2800" b="1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迹</a:t>
            </a:r>
            <a:r>
              <a:rPr lang="zh-CN" altLang="en-US" sz="2800" b="1">
                <a:latin typeface="宋体" pitchFamily="2" charset="-122"/>
                <a:ea typeface="宋体" pitchFamily="2" charset="-122"/>
              </a:rPr>
              <a:t>，而皆自于人欤？</a:t>
            </a:r>
          </a:p>
        </p:txBody>
      </p:sp>
      <p:sp>
        <p:nvSpPr>
          <p:cNvPr id="38918" name="文本框 4"/>
          <p:cNvSpPr txBox="1"/>
          <p:nvPr>
            <p:custDataLst>
              <p:tags r:id="rId6"/>
            </p:custDataLst>
          </p:nvPr>
        </p:nvSpPr>
        <p:spPr>
          <a:xfrm>
            <a:off x="1684655" y="3926205"/>
            <a:ext cx="8983345" cy="95313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buClr>
                <a:schemeClr val="bg1"/>
              </a:buClr>
            </a:pPr>
            <a:r>
              <a:rPr lang="en-US" altLang="zh-CN" sz="2800" b="1">
                <a:latin typeface="宋体" pitchFamily="2" charset="-122"/>
                <a:ea typeface="宋体" pitchFamily="2" charset="-122"/>
                <a:sym typeface="宋体" pitchFamily="2" charset="-122"/>
              </a:rPr>
              <a:t>6</a:t>
            </a:r>
            <a:r>
              <a:rPr lang="zh-CN" altLang="en-US" sz="2800" b="1">
                <a:latin typeface="宋体" pitchFamily="2" charset="-122"/>
                <a:ea typeface="宋体" pitchFamily="2" charset="-122"/>
                <a:sym typeface="宋体" pitchFamily="2" charset="-122"/>
              </a:rPr>
              <a:t>、夫祸患常积</a:t>
            </a:r>
            <a:r>
              <a:rPr lang="zh-CN" altLang="en-US" sz="2800" b="1">
                <a:solidFill>
                  <a:srgbClr val="FF0000"/>
                </a:solidFill>
                <a:latin typeface="宋体" pitchFamily="2" charset="-122"/>
                <a:ea typeface="宋体" pitchFamily="2" charset="-122"/>
                <a:sym typeface="宋体" pitchFamily="2" charset="-122"/>
              </a:rPr>
              <a:t>于忽微</a:t>
            </a:r>
            <a:r>
              <a:rPr lang="zh-CN" altLang="en-US" sz="2800" b="1">
                <a:latin typeface="宋体" pitchFamily="2" charset="-122"/>
                <a:ea typeface="宋体" pitchFamily="2" charset="-122"/>
                <a:sym typeface="宋体" pitchFamily="2" charset="-122"/>
              </a:rPr>
              <a:t>，而</a:t>
            </a:r>
            <a:r>
              <a:rPr lang="zh-CN" altLang="en-US" sz="2800" b="1" u="sng">
                <a:solidFill>
                  <a:srgbClr val="FF0000"/>
                </a:solidFill>
                <a:latin typeface="宋体" pitchFamily="2" charset="-122"/>
                <a:ea typeface="宋体" pitchFamily="2" charset="-122"/>
                <a:sym typeface="宋体" pitchFamily="2" charset="-122"/>
              </a:rPr>
              <a:t>智勇</a:t>
            </a:r>
            <a:r>
              <a:rPr lang="zh-CN" altLang="en-US" sz="2800" b="1" u="sng">
                <a:latin typeface="宋体" pitchFamily="2" charset="-122"/>
                <a:ea typeface="宋体" pitchFamily="2" charset="-122"/>
                <a:sym typeface="宋体" pitchFamily="2" charset="-122"/>
              </a:rPr>
              <a:t>多困于所溺</a:t>
            </a:r>
            <a:r>
              <a:rPr lang="zh-CN" altLang="en-US" sz="2800" b="1">
                <a:latin typeface="宋体" pitchFamily="2" charset="-122"/>
                <a:ea typeface="宋体" pitchFamily="2" charset="-122"/>
                <a:sym typeface="宋体" pitchFamily="2" charset="-122"/>
              </a:rPr>
              <a:t>，岂独伶人也哉？</a:t>
            </a:r>
          </a:p>
        </p:txBody>
      </p:sp>
      <p:sp>
        <p:nvSpPr>
          <p:cNvPr id="6" name="文本框 5"/>
          <p:cNvSpPr txBox="1"/>
          <p:nvPr>
            <p:custDataLst>
              <p:tags r:id="rId7"/>
            </p:custDataLst>
          </p:nvPr>
        </p:nvSpPr>
        <p:spPr>
          <a:xfrm>
            <a:off x="1597660" y="2792730"/>
            <a:ext cx="8868410" cy="95313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buClr>
                <a:schemeClr val="bg1"/>
              </a:buClr>
            </a:pP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2" charset="0"/>
                <a:ea typeface="宋体" pitchFamily="2" charset="-122"/>
              </a:rPr>
              <a:t>译：</a:t>
            </a:r>
            <a:r>
              <a:rPr lang="zh-CN" altLang="en-US" sz="2800" b="1">
                <a:solidFill>
                  <a:schemeClr val="tx1"/>
                </a:solidFill>
                <a:latin typeface="Times New Roman" panose="02020603050405020304" pitchFamily="2" charset="0"/>
                <a:ea typeface="宋体" pitchFamily="2" charset="-122"/>
              </a:rPr>
              <a:t>难道是得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2" charset="0"/>
                <a:ea typeface="宋体" pitchFamily="2" charset="-122"/>
              </a:rPr>
              <a:t>天下</a:t>
            </a:r>
            <a:r>
              <a:rPr lang="zh-CN" altLang="en-US" sz="2800" b="1">
                <a:solidFill>
                  <a:schemeClr val="tx1"/>
                </a:solidFill>
                <a:latin typeface="Times New Roman" panose="02020603050405020304" pitchFamily="2" charset="0"/>
                <a:ea typeface="宋体" pitchFamily="2" charset="-122"/>
              </a:rPr>
              <a:t>难而失天下容易吗？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2" charset="0"/>
                <a:ea typeface="宋体" pitchFamily="2" charset="-122"/>
              </a:rPr>
              <a:t>或者说考察</a:t>
            </a:r>
            <a:r>
              <a:rPr lang="zh-CN" altLang="en-US" sz="2800" b="1">
                <a:solidFill>
                  <a:schemeClr val="tx1"/>
                </a:solidFill>
                <a:latin typeface="Times New Roman" panose="02020603050405020304" pitchFamily="2" charset="0"/>
                <a:ea typeface="宋体" pitchFamily="2" charset="-122"/>
              </a:rPr>
              <a:t>他成功与失败的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2" charset="0"/>
                <a:ea typeface="宋体" pitchFamily="2" charset="-122"/>
              </a:rPr>
              <a:t>迹象</a:t>
            </a:r>
            <a:r>
              <a:rPr lang="zh-CN" altLang="en-US" sz="2800" b="1">
                <a:solidFill>
                  <a:schemeClr val="tx1"/>
                </a:solidFill>
                <a:latin typeface="Times New Roman" panose="02020603050405020304" pitchFamily="2" charset="0"/>
                <a:ea typeface="宋体" pitchFamily="2" charset="-122"/>
              </a:rPr>
              <a:t>，都是由于人为吧！</a:t>
            </a:r>
          </a:p>
        </p:txBody>
      </p:sp>
      <p:sp>
        <p:nvSpPr>
          <p:cNvPr id="7" name="文本框 6"/>
          <p:cNvSpPr txBox="1"/>
          <p:nvPr>
            <p:custDataLst>
              <p:tags r:id="rId8"/>
            </p:custDataLst>
          </p:nvPr>
        </p:nvSpPr>
        <p:spPr>
          <a:xfrm>
            <a:off x="1597660" y="5032375"/>
            <a:ext cx="8869045" cy="181483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buClr>
                <a:schemeClr val="bg1"/>
              </a:buClr>
            </a:pPr>
            <a:r>
              <a:rPr lang="zh-CN" altLang="en-US" sz="2800" b="1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译：</a:t>
            </a:r>
            <a:r>
              <a:rPr lang="zh-CN" altLang="en-US" sz="2800" b="1">
                <a:latin typeface="宋体" pitchFamily="2" charset="-122"/>
                <a:ea typeface="宋体" pitchFamily="2" charset="-122"/>
                <a:sym typeface="+mn-ea"/>
              </a:rPr>
              <a:t>可见祸患常常是从</a:t>
            </a:r>
            <a:r>
              <a:rPr lang="zh-CN" altLang="en-US" sz="2800" b="1">
                <a:solidFill>
                  <a:srgbClr val="FF0000"/>
                </a:solidFill>
                <a:latin typeface="宋体" pitchFamily="2" charset="-122"/>
                <a:ea typeface="宋体" pitchFamily="2" charset="-122"/>
                <a:sym typeface="+mn-ea"/>
              </a:rPr>
              <a:t>极小的事上</a:t>
            </a:r>
            <a:r>
              <a:rPr lang="zh-CN" altLang="en-US" sz="2800" b="1">
                <a:latin typeface="宋体" pitchFamily="2" charset="-122"/>
                <a:ea typeface="宋体" pitchFamily="2" charset="-122"/>
                <a:sym typeface="+mn-ea"/>
              </a:rPr>
              <a:t>累积而成</a:t>
            </a:r>
            <a:r>
              <a:rPr lang="zh-CN" altLang="en-US" sz="2800" b="1">
                <a:sym typeface="+mn-ea"/>
              </a:rPr>
              <a:t>，</a:t>
            </a:r>
            <a:r>
              <a:rPr lang="zh-CN" altLang="en-US" sz="2800" b="1">
                <a:latin typeface="宋体" pitchFamily="2" charset="-122"/>
                <a:ea typeface="宋体" pitchFamily="2" charset="-122"/>
                <a:sym typeface="+mn-ea"/>
              </a:rPr>
              <a:t>聪明勇敢的人常被他溺爱的人或事困扰，难道只是（溺爱）伶人才如此吗？</a:t>
            </a:r>
            <a:endParaRPr lang="zh-CN" altLang="en-US" sz="2800" b="1">
              <a:solidFill>
                <a:schemeClr val="tx1"/>
              </a:solidFill>
              <a:latin typeface="宋体" pitchFamily="2" charset="-122"/>
              <a:ea typeface="宋体" pitchFamily="2" charset="-122"/>
            </a:endParaRPr>
          </a:p>
          <a:p>
            <a:pPr>
              <a:buClr>
                <a:schemeClr val="bg1"/>
              </a:buClr>
            </a:pPr>
            <a:endParaRPr lang="zh-CN" altLang="en-US" sz="2800" b="1">
              <a:solidFill>
                <a:schemeClr val="tx1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28690" name="文本框 1"/>
          <p:cNvSpPr txBox="1"/>
          <p:nvPr>
            <p:custDataLst>
              <p:tags r:id="rId9"/>
            </p:custDataLst>
          </p:nvPr>
        </p:nvSpPr>
        <p:spPr>
          <a:xfrm>
            <a:off x="1802130" y="220980"/>
            <a:ext cx="4961890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600">
                <a:solidFill>
                  <a:srgbClr val="C0000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课堂练习四：翻译句子</a:t>
            </a:r>
            <a:endParaRPr lang="zh-CN" altLang="en-US" sz="3600">
              <a:solidFill>
                <a:srgbClr val="CC00CC"/>
              </a:solidFill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40961" name="矩形 3"/>
          <p:cNvSpPr/>
          <p:nvPr>
            <p:custDataLst>
              <p:tags r:id="rId3"/>
            </p:custDataLst>
          </p:nvPr>
        </p:nvSpPr>
        <p:spPr>
          <a:xfrm>
            <a:off x="1524000" y="836613"/>
            <a:ext cx="9144000" cy="101600"/>
          </a:xfrm>
          <a:prstGeom prst="rect">
            <a:avLst/>
          </a:prstGeom>
          <a:solidFill>
            <a:srgbClr val="00B0F0"/>
          </a:solidFill>
          <a:ln w="25400">
            <a:noFill/>
          </a:ln>
        </p:spPr>
        <p:txBody>
          <a:bodyPr lIns="102870" tIns="51435" rIns="102870" bIns="51435"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ea typeface="宋体" pitchFamily="2" charset="-122"/>
              <a:sym typeface="宋体" pitchFamily="2" charset="-122"/>
            </a:endParaRPr>
          </a:p>
        </p:txBody>
      </p:sp>
      <p:sp>
        <p:nvSpPr>
          <p:cNvPr id="40962" name="矩形 4"/>
          <p:cNvSpPr/>
          <p:nvPr>
            <p:custDataLst>
              <p:tags r:id="rId4"/>
            </p:custDataLst>
          </p:nvPr>
        </p:nvSpPr>
        <p:spPr>
          <a:xfrm>
            <a:off x="2208213" y="836613"/>
            <a:ext cx="1800225" cy="101600"/>
          </a:xfrm>
          <a:prstGeom prst="rect">
            <a:avLst/>
          </a:prstGeom>
          <a:solidFill>
            <a:srgbClr val="FFC000"/>
          </a:solidFill>
          <a:ln w="25400">
            <a:noFill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ea typeface="宋体" pitchFamily="2" charset="-122"/>
              <a:sym typeface="宋体" pitchFamily="2" charset="-122"/>
            </a:endParaRPr>
          </a:p>
        </p:txBody>
      </p:sp>
      <p:sp>
        <p:nvSpPr>
          <p:cNvPr id="40964" name="文本框 1"/>
          <p:cNvSpPr txBox="1"/>
          <p:nvPr>
            <p:custDataLst>
              <p:tags r:id="rId5"/>
            </p:custDataLst>
          </p:nvPr>
        </p:nvSpPr>
        <p:spPr>
          <a:xfrm>
            <a:off x="1523683" y="1517333"/>
            <a:ext cx="7867650" cy="58610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15000"/>
              </a:lnSpc>
            </a:pPr>
            <a:r>
              <a:rPr lang="en-US" altLang="zh-CN" sz="2800" b="1">
                <a:latin typeface="宋体" pitchFamily="2" charset="-122"/>
                <a:ea typeface="宋体" pitchFamily="2" charset="-122"/>
              </a:rPr>
              <a:t>7</a:t>
            </a:r>
            <a:r>
              <a:rPr lang="zh-CN" altLang="en-US" sz="2800" b="1">
                <a:latin typeface="宋体" pitchFamily="2" charset="-122"/>
                <a:ea typeface="宋体" pitchFamily="2" charset="-122"/>
              </a:rPr>
              <a:t>、忧劳可以</a:t>
            </a:r>
            <a:r>
              <a:rPr lang="zh-CN" altLang="en-US" sz="2800" b="1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兴</a:t>
            </a:r>
            <a:r>
              <a:rPr lang="zh-CN" altLang="en-US" sz="2800" b="1">
                <a:latin typeface="宋体" pitchFamily="2" charset="-122"/>
                <a:ea typeface="宋体" pitchFamily="2" charset="-122"/>
              </a:rPr>
              <a:t>国，逸豫可以</a:t>
            </a:r>
            <a:r>
              <a:rPr lang="zh-CN" altLang="en-US" sz="2800" b="1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亡</a:t>
            </a:r>
            <a:r>
              <a:rPr lang="zh-CN" altLang="en-US" sz="2800" b="1">
                <a:latin typeface="宋体" pitchFamily="2" charset="-122"/>
                <a:ea typeface="宋体" pitchFamily="2" charset="-122"/>
              </a:rPr>
              <a:t>身</a:t>
            </a:r>
            <a:r>
              <a:rPr lang="en-US" altLang="zh-CN" sz="2800" b="1">
                <a:latin typeface="宋体" pitchFamily="2" charset="-122"/>
                <a:ea typeface="宋体" pitchFamily="2" charset="-122"/>
              </a:rPr>
              <a:t>,</a:t>
            </a:r>
            <a:r>
              <a:rPr lang="zh-CN" altLang="en-US" sz="2800" b="1">
                <a:latin typeface="宋体" pitchFamily="2" charset="-122"/>
                <a:ea typeface="宋体" pitchFamily="2" charset="-122"/>
              </a:rPr>
              <a:t>自然之理</a:t>
            </a:r>
            <a:r>
              <a:rPr lang="zh-CN" altLang="en-US" sz="2800" b="1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也</a:t>
            </a:r>
            <a:r>
              <a:rPr lang="zh-CN" altLang="en-US" sz="2800" b="1">
                <a:latin typeface="宋体" pitchFamily="2" charset="-122"/>
                <a:ea typeface="宋体" pitchFamily="2" charset="-122"/>
              </a:rPr>
              <a:t>。</a:t>
            </a:r>
            <a:endParaRPr lang="zh-CN" altLang="en-US" sz="2800">
              <a:latin typeface="Arial" pitchFamily="34" charset="0"/>
              <a:ea typeface="宋体" pitchFamily="2" charset="-122"/>
            </a:endParaRPr>
          </a:p>
        </p:txBody>
      </p:sp>
      <p:sp>
        <p:nvSpPr>
          <p:cNvPr id="230405" name="矩形 230404"/>
          <p:cNvSpPr/>
          <p:nvPr>
            <p:custDataLst>
              <p:tags r:id="rId6"/>
            </p:custDataLst>
          </p:nvPr>
        </p:nvSpPr>
        <p:spPr>
          <a:xfrm>
            <a:off x="1799273" y="2391093"/>
            <a:ext cx="8235950" cy="108140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115000"/>
              </a:lnSpc>
            </a:pPr>
            <a:r>
              <a:rPr lang="zh-CN" altLang="en-US" sz="2800" b="1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译：</a:t>
            </a:r>
            <a:r>
              <a:rPr lang="zh-CN" altLang="en-US" sz="28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忧劳可以</a:t>
            </a:r>
            <a:r>
              <a:rPr lang="zh-CN" altLang="en-US" sz="2800" b="1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使</a:t>
            </a:r>
            <a:r>
              <a:rPr lang="zh-CN" altLang="en-US" sz="28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国家</a:t>
            </a:r>
            <a:r>
              <a:rPr lang="zh-CN" altLang="en-US" sz="2800" b="1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兴盛</a:t>
            </a:r>
            <a:r>
              <a:rPr lang="zh-CN" altLang="en-US" sz="28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，安乐可以</a:t>
            </a:r>
            <a:r>
              <a:rPr lang="zh-CN" altLang="en-US" sz="2800" b="1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使</a:t>
            </a:r>
            <a:r>
              <a:rPr lang="zh-CN" altLang="en-US" sz="28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自身</a:t>
            </a:r>
            <a:r>
              <a:rPr lang="zh-CN" altLang="en-US" sz="2800" b="1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灭亡</a:t>
            </a:r>
            <a:r>
              <a:rPr lang="zh-CN" altLang="en-US" sz="28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，这是自然的道理。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4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304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304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0405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41985" name="矩形 3"/>
          <p:cNvSpPr/>
          <p:nvPr>
            <p:custDataLst>
              <p:tags r:id="rId3"/>
            </p:custDataLst>
          </p:nvPr>
        </p:nvSpPr>
        <p:spPr>
          <a:xfrm>
            <a:off x="807720" y="836930"/>
            <a:ext cx="10277475" cy="101600"/>
          </a:xfrm>
          <a:prstGeom prst="rect">
            <a:avLst/>
          </a:prstGeom>
          <a:solidFill>
            <a:srgbClr val="00B0F0"/>
          </a:solidFill>
          <a:ln w="25400">
            <a:noFill/>
          </a:ln>
        </p:spPr>
        <p:txBody>
          <a:bodyPr lIns="102870" tIns="51435" rIns="102870" bIns="51435"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ea typeface="宋体" pitchFamily="2" charset="-122"/>
              <a:sym typeface="宋体" pitchFamily="2" charset="-122"/>
            </a:endParaRPr>
          </a:p>
        </p:txBody>
      </p:sp>
      <p:sp>
        <p:nvSpPr>
          <p:cNvPr id="41986" name="矩形 4"/>
          <p:cNvSpPr/>
          <p:nvPr>
            <p:custDataLst>
              <p:tags r:id="rId4"/>
            </p:custDataLst>
          </p:nvPr>
        </p:nvSpPr>
        <p:spPr>
          <a:xfrm>
            <a:off x="2208213" y="836613"/>
            <a:ext cx="1800225" cy="101600"/>
          </a:xfrm>
          <a:prstGeom prst="rect">
            <a:avLst/>
          </a:prstGeom>
          <a:solidFill>
            <a:srgbClr val="FFC000"/>
          </a:solidFill>
          <a:ln w="25400">
            <a:noFill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ea typeface="宋体" pitchFamily="2" charset="-122"/>
              <a:sym typeface="宋体" pitchFamily="2" charset="-122"/>
            </a:endParaRPr>
          </a:p>
        </p:txBody>
      </p:sp>
      <p:sp>
        <p:nvSpPr>
          <p:cNvPr id="41987" name="矩形 189443"/>
          <p:cNvSpPr/>
          <p:nvPr>
            <p:custDataLst>
              <p:tags r:id="rId5"/>
            </p:custDataLst>
          </p:nvPr>
        </p:nvSpPr>
        <p:spPr>
          <a:xfrm>
            <a:off x="2450783" y="-13970"/>
            <a:ext cx="2438400" cy="952500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26227"/>
              </a:avLst>
            </a:prstTxWarp>
            <a:normAutofit/>
          </a:bodyPr>
          <a:lstStyle/>
          <a:p>
            <a:pPr algn="ctr"/>
            <a:r>
              <a:rPr lang="zh-CN" altLang="en-US" sz="3600">
                <a:solidFill>
                  <a:srgbClr val="C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课外练笔</a:t>
            </a:r>
            <a:endParaRPr lang="zh-CN" altLang="en-US" sz="3600">
              <a:ln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  <a:solidFill>
                <a:srgbClr val="C0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41988" name="文本框 189444"/>
          <p:cNvSpPr txBox="1"/>
          <p:nvPr>
            <p:custDataLst>
              <p:tags r:id="rId6"/>
            </p:custDataLst>
          </p:nvPr>
        </p:nvSpPr>
        <p:spPr>
          <a:xfrm>
            <a:off x="636905" y="1072515"/>
            <a:ext cx="10706735" cy="95313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3200">
                <a:solidFill>
                  <a:srgbClr val="670101"/>
                </a:solidFill>
                <a:latin typeface="Arial" pitchFamily="34" charset="0"/>
                <a:ea typeface="华文新魏" panose="02010800040101010101" charset="-122"/>
              </a:rPr>
              <a:t>    </a:t>
            </a:r>
            <a:r>
              <a:rPr lang="en-US" altLang="zh-CN" sz="2400" b="1">
                <a:solidFill>
                  <a:srgbClr val="FF0000"/>
                </a:solidFill>
                <a:latin typeface="Arial" pitchFamily="34" charset="0"/>
                <a:ea typeface="华文新魏" panose="02010800040101010101" charset="-122"/>
              </a:rPr>
              <a:t>俗话说得好：“满招损，谦受益。”从字面来理解就是自满招来损失，而谦虚带来好处。请结合现实谈谈你对“满招损，谦受益”的理解。200字左右。</a:t>
            </a:r>
            <a:r>
              <a:rPr lang="en-US" altLang="zh-CN" sz="2400">
                <a:solidFill>
                  <a:srgbClr val="FF0000"/>
                </a:solidFill>
                <a:latin typeface="Arial" pitchFamily="34" charset="0"/>
                <a:ea typeface="华文新魏" panose="02010800040101010101" charset="-122"/>
              </a:rPr>
              <a:t>   </a:t>
            </a:r>
          </a:p>
        </p:txBody>
      </p:sp>
      <p:sp>
        <p:nvSpPr>
          <p:cNvPr id="2" name="文本框 1"/>
          <p:cNvSpPr txBox="1"/>
          <p:nvPr>
            <p:custDataLst>
              <p:tags r:id="rId7"/>
            </p:custDataLst>
          </p:nvPr>
        </p:nvSpPr>
        <p:spPr>
          <a:xfrm>
            <a:off x="440055" y="2025650"/>
            <a:ext cx="11146155" cy="48926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Arial" pitchFamily="34" charset="0"/>
                <a:sym typeface="+mn-ea"/>
              </a:rPr>
              <a:t>【答案】</a:t>
            </a:r>
            <a:r>
              <a:rPr lang="zh-CN" altLang="en-US" sz="2400" b="1">
                <a:solidFill>
                  <a:schemeClr val="tx1"/>
                </a:solidFill>
                <a:latin typeface="Arial" pitchFamily="34" charset="0"/>
                <a:sym typeface="+mn-ea"/>
              </a:rPr>
              <a:t>《书》曰，满招损谦受益，这历来传诵的名言，深刻人心。自满易亡，谦虚则兴，谈古道今多少英雄伟人以自身检验的亘古不变的真理。古来今往多少伟人不是因满而亡，因谦而功名流今。古有项羽，刘邦，项羽是有才有勇之人，可却刚愎自用，不用韩信，不听范增所劝，导致鸿门宴上放虎归山。相比之下刘邦的才识不及项羽，但却做人谦虚有度，虚心纳谏，赢的张良韩信这样的旷世奇才作文。而结果也因此而知，刘邦打败项羽，一举建立大汉王朝得天下。项羽的自满使得良才不得用，而刘邦的谦虚使他赢得了天下，这难道不是满则损而谦受益的道理吗？</a:t>
            </a:r>
          </a:p>
          <a:p>
            <a:r>
              <a:rPr lang="zh-CN" altLang="en-US" sz="2400" b="1">
                <a:solidFill>
                  <a:srgbClr val="FF0000"/>
                </a:solidFill>
                <a:latin typeface="Arial" pitchFamily="34" charset="0"/>
                <a:sym typeface="+mn-ea"/>
              </a:rPr>
              <a:t>【详解】</a:t>
            </a:r>
            <a:r>
              <a:rPr lang="zh-CN" altLang="en-US" sz="2400" b="1">
                <a:solidFill>
                  <a:schemeClr val="tx1"/>
                </a:solidFill>
                <a:latin typeface="Arial" pitchFamily="34" charset="0"/>
                <a:sym typeface="+mn-ea"/>
              </a:rPr>
              <a:t>本题考查微写作的能力。</a:t>
            </a:r>
          </a:p>
          <a:p>
            <a:r>
              <a:rPr lang="zh-CN" altLang="en-US" sz="2400" b="1">
                <a:solidFill>
                  <a:schemeClr val="tx1"/>
                </a:solidFill>
                <a:latin typeface="Arial" pitchFamily="34" charset="0"/>
                <a:sym typeface="+mn-ea"/>
              </a:rPr>
              <a:t>考生需要从“自满”和“谦虚”的弊与利的角度展开论述。自满招致损害，令人裹足不前；谦虚使人进步，不断有所收获。可以就一方面展开论述，也可将两者结合，亦可思考如何把握谦虚的度，字数要求较多，根据题干中“结合现实”的提示，可以采取例证法来证明论点。</a:t>
            </a:r>
          </a:p>
        </p:txBody>
      </p:sp>
      <p:pic>
        <p:nvPicPr>
          <p:cNvPr id="41989" name="New picture"/>
          <p:cNvPicPr/>
          <p:nvPr>
            <p:custDataLst>
              <p:tags r:id="rId9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11137900" y="10947400"/>
            <a:ext cx="317500" cy="228600"/>
          </a:xfrm>
          <a:prstGeom prst="cube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419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9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8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cxnSp>
        <p:nvCxnSpPr>
          <p:cNvPr id="2" name="直接连接符 1"/>
          <p:cNvCxnSpPr/>
          <p:nvPr>
            <p:custDataLst>
              <p:tags r:id="rId4"/>
            </p:custDataLst>
          </p:nvPr>
        </p:nvCxnSpPr>
        <p:spPr>
          <a:xfrm>
            <a:off x="755650" y="1078865"/>
            <a:ext cx="10532057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" name="文本框 2"/>
          <p:cNvSpPr txBox="1"/>
          <p:nvPr>
            <p:custDataLst>
              <p:tags r:id="rId5"/>
            </p:custDataLst>
          </p:nvPr>
        </p:nvSpPr>
        <p:spPr>
          <a:xfrm>
            <a:off x="1269365" y="481330"/>
            <a:ext cx="3355975" cy="58356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汉鼎简行书" panose="02010609000101010101" pitchFamily="49" charset="-122"/>
              </a:rPr>
              <a:t>三、历史背景</a:t>
            </a:r>
          </a:p>
        </p:txBody>
      </p:sp>
      <p:grpSp>
        <p:nvGrpSpPr>
          <p:cNvPr id="4" name="组合 3"/>
          <p:cNvGrpSpPr/>
          <p:nvPr>
            <p:custDataLst>
              <p:tags r:id="rId6"/>
            </p:custDataLst>
          </p:nvPr>
        </p:nvGrpSpPr>
        <p:grpSpPr>
          <a:xfrm>
            <a:off x="349250" y="398145"/>
            <a:ext cx="856826" cy="688334"/>
            <a:chOff x="5333998" y="2666998"/>
            <a:chExt cx="1524003" cy="1524003"/>
          </a:xfrm>
        </p:grpSpPr>
        <p:pic>
          <p:nvPicPr>
            <p:cNvPr id="5" name="图片 4"/>
            <p:cNvPicPr>
              <a:picLocks noChangeAspect="1"/>
            </p:cNvPicPr>
            <p:nvPr>
              <p:custDataLst>
                <p:tags r:id="rId8"/>
              </p:custDataLst>
            </p:nvPr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33998" y="2666998"/>
              <a:ext cx="1524003" cy="1524003"/>
            </a:xfrm>
            <a:prstGeom prst="rect">
              <a:avLst/>
            </a:prstGeom>
          </p:spPr>
        </p:pic>
        <p:sp>
          <p:nvSpPr>
            <p:cNvPr id="6" name="文本框 5"/>
            <p:cNvSpPr txBox="1"/>
            <p:nvPr>
              <p:custDataLst>
                <p:tags r:id="rId9"/>
              </p:custDataLst>
            </p:nvPr>
          </p:nvSpPr>
          <p:spPr>
            <a:xfrm>
              <a:off x="5810250" y="3067050"/>
              <a:ext cx="510074" cy="6790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>
                  <a:solidFill>
                    <a:schemeClr val="bg1"/>
                  </a:solidFill>
                  <a:latin typeface="★日文毛笔" panose="02000609000000000000" pitchFamily="49" charset="-128"/>
                  <a:ea typeface="★日文毛笔" panose="02000609000000000000" pitchFamily="49" charset="-128"/>
                </a:rPr>
                <a:t>叁</a:t>
              </a:r>
            </a:p>
          </p:txBody>
        </p:sp>
      </p:grpSp>
      <p:sp>
        <p:nvSpPr>
          <p:cNvPr id="7" name="矩形 6"/>
          <p:cNvSpPr/>
          <p:nvPr>
            <p:custDataLst>
              <p:tags r:id="rId10"/>
            </p:custDataLst>
          </p:nvPr>
        </p:nvSpPr>
        <p:spPr>
          <a:xfrm>
            <a:off x="660400" y="1420495"/>
            <a:ext cx="10398760" cy="4476750"/>
          </a:xfrm>
          <a:prstGeom prst="rect">
            <a:avLst/>
          </a:prstGeom>
          <a:solidFill>
            <a:srgbClr val="F2F2F2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>
            <p:custDataLst>
              <p:tags r:id="rId11"/>
            </p:custDataLst>
          </p:nvPr>
        </p:nvSpPr>
        <p:spPr>
          <a:xfrm>
            <a:off x="1090295" y="1495425"/>
            <a:ext cx="6019800" cy="4523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    </a:t>
            </a:r>
            <a:r>
              <a:rPr lang="zh-CN" altLang="en-US" sz="2400" b="1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五代（</a:t>
            </a:r>
            <a:r>
              <a:rPr lang="en-US" altLang="zh-CN" sz="2400" b="1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907--960)</a:t>
            </a:r>
            <a:r>
              <a:rPr lang="zh-CN" altLang="en-US" sz="2400" b="1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，指唐宋之间的五个朝代</a:t>
            </a:r>
            <a:r>
              <a:rPr lang="en-US" altLang="zh-CN" sz="2400" b="1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,</a:t>
            </a:r>
            <a:r>
              <a:rPr lang="zh-CN" altLang="en-US" sz="2400" b="1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即</a:t>
            </a:r>
            <a:r>
              <a:rPr lang="zh-CN" altLang="en-US" sz="24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后梁、后唐、后晋、后汉、后周</a:t>
            </a:r>
            <a:r>
              <a:rPr lang="zh-CN" altLang="en-US" sz="2400" b="1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，是我国历史上的动荡时期。在这短短</a:t>
            </a:r>
            <a:r>
              <a:rPr lang="en-US" altLang="zh-CN" sz="2400" b="1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53</a:t>
            </a:r>
            <a:r>
              <a:rPr lang="zh-CN" altLang="en-US" sz="2400" b="1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年间，先后换了四姓十四个国君，篡位、弑君现象屡见不鲜，战乱频繁，后唐庄宗就是被杀的一个。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后唐庄宗李存勖</a:t>
            </a:r>
            <a:r>
              <a:rPr lang="zh-CN" altLang="en-US" sz="2400" b="1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称帝后，迷恋伶人，“常身与俳优（杂耍艺人）杂戏于庭，伶人由此用事”。被败政乱国的伶官景进、史彦琼、郭从谦等人所惑，后叛乱四起，拥有重兵的伶官拒不发兵。而庄宗亲征又告败北，众叛亲离之期，伶官又乘危作乱，用乱箭射死了庄宗。</a:t>
            </a:r>
          </a:p>
        </p:txBody>
      </p:sp>
      <p:grpSp>
        <p:nvGrpSpPr>
          <p:cNvPr id="9" name="组合 8"/>
          <p:cNvGrpSpPr/>
          <p:nvPr>
            <p:custDataLst>
              <p:tags r:id="rId12"/>
            </p:custDataLst>
          </p:nvPr>
        </p:nvGrpSpPr>
        <p:grpSpPr>
          <a:xfrm>
            <a:off x="7480300" y="2035175"/>
            <a:ext cx="3289300" cy="3247390"/>
            <a:chOff x="11780" y="3100"/>
            <a:chExt cx="5180" cy="5114"/>
          </a:xfrm>
        </p:grpSpPr>
        <p:sp>
          <p:nvSpPr>
            <p:cNvPr id="14" name="矩形 13"/>
            <p:cNvSpPr/>
            <p:nvPr>
              <p:custDataLst>
                <p:tags r:id="rId13"/>
              </p:custDataLst>
            </p:nvPr>
          </p:nvSpPr>
          <p:spPr>
            <a:xfrm>
              <a:off x="11780" y="3100"/>
              <a:ext cx="5181" cy="5114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文本框 16"/>
            <p:cNvSpPr txBox="1"/>
            <p:nvPr>
              <p:custDataLst>
                <p:tags r:id="rId14"/>
              </p:custDataLst>
            </p:nvPr>
          </p:nvSpPr>
          <p:spPr>
            <a:xfrm>
              <a:off x="12288" y="3595"/>
              <a:ext cx="4165" cy="4335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r>
                <a:rPr lang="zh-CN" altLang="en-US" sz="8000">
                  <a:ln w="9525">
                    <a:solidFill>
                      <a:schemeClr val="bg1"/>
                    </a:solidFill>
                    <a:prstDash val="solid"/>
                  </a:ln>
                  <a:solidFill>
                    <a:schemeClr val="tx1"/>
                  </a:solidFill>
                  <a:effectLst>
                    <a:outerShdw blurRad="12700" dist="38100" dir="2700000" algn="tl" rotWithShape="0">
                      <a:schemeClr val="bg1">
                        <a:lumMod val="50000"/>
                      </a:schemeClr>
                    </a:outerShdw>
                  </a:effectLst>
                </a:rPr>
                <a:t>五代史料</a:t>
              </a:r>
              <a:endParaRPr lang="zh-CN" altLang="en-US" sz="800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</p:cTn>
                        </p:par>
                        <p:par>
                          <p:cTn id="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withGroup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" presetClass="entr" presetSubtype="4" fill="hold" grpId="1" nodeType="afterEffect"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withGroup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2" presetClass="entr" presetSubtype="4" fill="hold" nodeType="afterEffect"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1"/>
      <p:bldP spid="8" grpId="2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cxnSp>
        <p:nvCxnSpPr>
          <p:cNvPr id="2" name="直接连接符 1"/>
          <p:cNvCxnSpPr/>
          <p:nvPr>
            <p:custDataLst>
              <p:tags r:id="rId4"/>
            </p:custDataLst>
          </p:nvPr>
        </p:nvCxnSpPr>
        <p:spPr>
          <a:xfrm>
            <a:off x="656590" y="1117600"/>
            <a:ext cx="10532057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" name="文本框 2"/>
          <p:cNvSpPr txBox="1"/>
          <p:nvPr>
            <p:custDataLst>
              <p:tags r:id="rId5"/>
            </p:custDataLst>
          </p:nvPr>
        </p:nvSpPr>
        <p:spPr>
          <a:xfrm>
            <a:off x="1218565" y="575310"/>
            <a:ext cx="3232785" cy="52197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2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汉鼎简行书" panose="02010609000101010101" pitchFamily="49" charset="-122"/>
              </a:rPr>
              <a:t>四、本文时代背景</a:t>
            </a:r>
          </a:p>
        </p:txBody>
      </p:sp>
      <p:grpSp>
        <p:nvGrpSpPr>
          <p:cNvPr id="4" name="组合 3"/>
          <p:cNvGrpSpPr/>
          <p:nvPr>
            <p:custDataLst>
              <p:tags r:id="rId6"/>
            </p:custDataLst>
          </p:nvPr>
        </p:nvGrpSpPr>
        <p:grpSpPr>
          <a:xfrm>
            <a:off x="177800" y="482600"/>
            <a:ext cx="856826" cy="688334"/>
            <a:chOff x="5333998" y="2666998"/>
            <a:chExt cx="1524003" cy="1524003"/>
          </a:xfrm>
        </p:grpSpPr>
        <p:pic>
          <p:nvPicPr>
            <p:cNvPr id="5" name="图片 4"/>
            <p:cNvPicPr>
              <a:picLocks noChangeAspect="1"/>
            </p:cNvPicPr>
            <p:nvPr>
              <p:custDataLst>
                <p:tags r:id="rId8"/>
              </p:custDataLst>
            </p:nvPr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33998" y="2666998"/>
              <a:ext cx="1524003" cy="1524003"/>
            </a:xfrm>
            <a:prstGeom prst="rect">
              <a:avLst/>
            </a:prstGeom>
          </p:spPr>
        </p:pic>
        <p:sp>
          <p:nvSpPr>
            <p:cNvPr id="6" name="文本框 5"/>
            <p:cNvSpPr txBox="1"/>
            <p:nvPr>
              <p:custDataLst>
                <p:tags r:id="rId9"/>
              </p:custDataLst>
            </p:nvPr>
          </p:nvSpPr>
          <p:spPr>
            <a:xfrm>
              <a:off x="5810250" y="3067050"/>
              <a:ext cx="510074" cy="6790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>
                  <a:solidFill>
                    <a:schemeClr val="bg1"/>
                  </a:solidFill>
                  <a:latin typeface="★日文毛笔" panose="02000609000000000000" pitchFamily="49" charset="-128"/>
                  <a:ea typeface="★日文毛笔" panose="02000609000000000000" pitchFamily="49" charset="-128"/>
                </a:rPr>
                <a:t>肆</a:t>
              </a:r>
            </a:p>
          </p:txBody>
        </p:sp>
      </p:grpSp>
      <p:pic>
        <p:nvPicPr>
          <p:cNvPr id="8" name="图片 7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0950" y="1097280"/>
            <a:ext cx="5537200" cy="5537200"/>
          </a:xfrm>
          <a:prstGeom prst="rect">
            <a:avLst/>
          </a:prstGeom>
        </p:spPr>
      </p:pic>
      <p:sp>
        <p:nvSpPr>
          <p:cNvPr id="9" name="文本框 8"/>
          <p:cNvSpPr txBox="1"/>
          <p:nvPr>
            <p:custDataLst>
              <p:tags r:id="rId12"/>
            </p:custDataLst>
          </p:nvPr>
        </p:nvSpPr>
        <p:spPr>
          <a:xfrm>
            <a:off x="866140" y="1234440"/>
            <a:ext cx="6532880" cy="526224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indent="457200" fontAlgn="auto">
              <a:lnSpc>
                <a:spcPct val="200000"/>
              </a:lnSpc>
            </a:pPr>
            <a:r>
              <a:rPr lang="en-US" altLang="zh-CN" sz="2400" b="1">
                <a:latin typeface="楷体" panose="02010609060101010101" charset="-122"/>
                <a:ea typeface="楷体" panose="02010609060101010101" charset="-122"/>
                <a:sym typeface="+mn-ea"/>
              </a:rPr>
              <a:t> </a:t>
            </a: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sym typeface="+mn-ea"/>
              </a:rPr>
              <a:t>北宋王朝建立后，随着土地和财富的高度集中，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北宋的统治集团日益腐化。</a:t>
            </a: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sym typeface="+mn-ea"/>
              </a:rPr>
              <a:t>由于北方少数民族的不断进犯，民族矛盾也日益尖锐。面对这种形势，北宋王朝不但不力求振作，反而忍受耻辱，每年都要靠纳币输绢以求苟安。</a:t>
            </a:r>
            <a:r>
              <a:rPr lang="zh-CN" altLang="en-US" sz="2400" b="1" u="sng">
                <a:latin typeface="楷体" panose="02010609060101010101" charset="-122"/>
                <a:ea typeface="楷体" panose="02010609060101010101" charset="-122"/>
                <a:sym typeface="+mn-ea"/>
              </a:rPr>
              <a:t>在这样的历史背景下，欧阳修想通过</a:t>
            </a:r>
            <a:r>
              <a:rPr lang="zh-CN" altLang="en-US" sz="2400" b="1" u="sng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后唐庄宗李存勖的兴亡史讽谏当时君王。 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>
            <p:custDataLst>
              <p:tags r:id="rId4"/>
            </p:custDataLst>
          </p:nvPr>
        </p:nvSpPr>
        <p:spPr>
          <a:xfrm>
            <a:off x="945515" y="552450"/>
            <a:ext cx="4095750" cy="70675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4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汉鼎简行书" panose="02010609000101010101" pitchFamily="49" charset="-122"/>
              </a:rPr>
              <a:t>五：正字音</a:t>
            </a: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7645" y="2580005"/>
            <a:ext cx="11777345" cy="4341495"/>
          </a:xfrm>
          <a:prstGeom prst="rect">
            <a:avLst/>
          </a:prstGeom>
        </p:spPr>
      </p:pic>
      <p:sp>
        <p:nvSpPr>
          <p:cNvPr id="7" name="文本框 6"/>
          <p:cNvSpPr txBox="1"/>
          <p:nvPr>
            <p:custDataLst>
              <p:tags r:id="rId7"/>
            </p:custDataLst>
          </p:nvPr>
        </p:nvSpPr>
        <p:spPr>
          <a:xfrm>
            <a:off x="3819525" y="1661160"/>
            <a:ext cx="6233795" cy="4004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 b="1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1</a:t>
            </a:r>
            <a:r>
              <a:rPr lang="zh-CN" altLang="en-US" sz="2400" b="1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、</a:t>
            </a:r>
            <a:r>
              <a:rPr lang="zh-CN" altLang="en-US" sz="2400" b="1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盛</a:t>
            </a:r>
            <a:r>
              <a:rPr lang="en-US" altLang="zh-CN" sz="2400" b="1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(chéng)</a:t>
            </a:r>
            <a:r>
              <a:rPr lang="zh-CN" altLang="en-US" sz="2400" b="1"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以锦囊</a:t>
            </a:r>
            <a:endParaRPr lang="en-US" altLang="zh-CN" sz="2400" b="1" noProof="1">
              <a:solidFill>
                <a:srgbClr val="FF0000"/>
              </a:solidFill>
              <a:latin typeface="华文中宋" panose="02010600040101010101" pitchFamily="2" charset="-122"/>
              <a:ea typeface="华文中宋" panose="02010600040101010101" pitchFamily="2" charset="-122"/>
              <a:sym typeface="+mn-ea"/>
            </a:endParaRPr>
          </a:p>
          <a:p>
            <a:pPr>
              <a:lnSpc>
                <a:spcPct val="120000"/>
              </a:lnSpc>
            </a:pPr>
            <a:r>
              <a:rPr lang="en-US" altLang="zh-CN" sz="2400" b="1"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2</a:t>
            </a:r>
            <a:r>
              <a:rPr lang="zh-CN" altLang="en-US" sz="2400" b="1"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、故方其</a:t>
            </a:r>
            <a:r>
              <a:rPr lang="zh-CN" altLang="en-US" sz="2400" b="1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盛</a:t>
            </a:r>
            <a:r>
              <a:rPr lang="en-US" altLang="zh-CN" sz="2400" b="1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(shèng)</a:t>
            </a:r>
            <a:r>
              <a:rPr lang="zh-CN" altLang="en-US" sz="2400" b="1"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也</a:t>
            </a:r>
            <a:endParaRPr lang="zh-CN" altLang="en-US" sz="2400" b="1" noProof="1">
              <a:latin typeface="华文中宋" panose="02010600040101010101" pitchFamily="2" charset="-122"/>
              <a:ea typeface="华文中宋" panose="02010600040101010101" pitchFamily="2" charset="-122"/>
              <a:sym typeface="+mn-ea"/>
            </a:endParaRPr>
          </a:p>
          <a:p>
            <a:pPr>
              <a:lnSpc>
                <a:spcPct val="120000"/>
              </a:lnSpc>
            </a:pPr>
            <a:r>
              <a:rPr lang="en-US" altLang="zh-CN" sz="2400" b="1"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3</a:t>
            </a:r>
            <a:r>
              <a:rPr lang="zh-CN" altLang="en-US" sz="2400" b="1"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、方其</a:t>
            </a:r>
            <a:r>
              <a:rPr lang="zh-CN" altLang="en-US" sz="2400" b="1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系</a:t>
            </a:r>
            <a:r>
              <a:rPr lang="en-US" altLang="zh-CN" sz="2400" b="1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(xì)</a:t>
            </a:r>
            <a:r>
              <a:rPr lang="zh-CN" altLang="en-US" sz="2400" b="1"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燕父子以组</a:t>
            </a:r>
            <a:endParaRPr lang="zh-CN" altLang="en-US" sz="2400" b="1" noProof="1">
              <a:latin typeface="华文中宋" panose="02010600040101010101" pitchFamily="2" charset="-122"/>
              <a:ea typeface="华文中宋" panose="02010600040101010101" pitchFamily="2" charset="-122"/>
              <a:sym typeface="+mn-ea"/>
            </a:endParaRPr>
          </a:p>
          <a:p>
            <a:pPr>
              <a:lnSpc>
                <a:spcPct val="120000"/>
              </a:lnSpc>
            </a:pPr>
            <a:r>
              <a:rPr lang="en-US" altLang="zh-CN" sz="2400" b="1"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4</a:t>
            </a:r>
            <a:r>
              <a:rPr lang="zh-CN" altLang="en-US" sz="2400" b="1"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、及仇</a:t>
            </a:r>
            <a:r>
              <a:rPr lang="zh-CN" altLang="en-US" sz="2400" b="1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雠</a:t>
            </a:r>
            <a:r>
              <a:rPr lang="en-US" altLang="zh-CN" sz="2400" b="1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(chóu)</a:t>
            </a:r>
            <a:r>
              <a:rPr lang="zh-CN" altLang="en-US" sz="2400" b="1"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已灭</a:t>
            </a:r>
            <a:endParaRPr lang="zh-CN" altLang="en-US" sz="2400" b="1" noProof="1">
              <a:latin typeface="华文中宋" panose="02010600040101010101" pitchFamily="2" charset="-122"/>
              <a:ea typeface="华文中宋" panose="02010600040101010101" pitchFamily="2" charset="-122"/>
              <a:sym typeface="+mn-ea"/>
            </a:endParaRPr>
          </a:p>
          <a:p>
            <a:pPr>
              <a:lnSpc>
                <a:spcPct val="120000"/>
              </a:lnSpc>
            </a:pPr>
            <a:r>
              <a:rPr lang="en-US" altLang="zh-CN" sz="2400" b="1"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5</a:t>
            </a:r>
            <a:r>
              <a:rPr lang="zh-CN" altLang="en-US" sz="2400" b="1"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、乱者四</a:t>
            </a:r>
            <a:r>
              <a:rPr lang="zh-CN" altLang="en-US" sz="2400" b="1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应</a:t>
            </a:r>
            <a:r>
              <a:rPr lang="en-US" altLang="zh-CN" sz="2400" b="1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(yìng)</a:t>
            </a:r>
            <a:endParaRPr lang="en-US" altLang="zh-CN" sz="2400" b="1" noProof="1">
              <a:solidFill>
                <a:srgbClr val="FF0000"/>
              </a:solidFill>
              <a:latin typeface="华文中宋" panose="02010600040101010101" pitchFamily="2" charset="-122"/>
              <a:ea typeface="华文中宋" panose="02010600040101010101" pitchFamily="2" charset="-122"/>
              <a:sym typeface="+mn-ea"/>
            </a:endParaRPr>
          </a:p>
          <a:p>
            <a:pPr>
              <a:lnSpc>
                <a:spcPct val="120000"/>
              </a:lnSpc>
            </a:pPr>
            <a:r>
              <a:rPr lang="en-US" altLang="zh-CN" sz="2400" b="1"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6</a:t>
            </a:r>
            <a:r>
              <a:rPr lang="zh-CN" altLang="en-US" sz="2400" b="1"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、岂得之难而失之易</a:t>
            </a:r>
            <a:r>
              <a:rPr lang="zh-CN" altLang="en-US" sz="2400" b="1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欤（yú）</a:t>
            </a:r>
          </a:p>
          <a:p>
            <a:pPr>
              <a:lnSpc>
                <a:spcPct val="120000"/>
              </a:lnSpc>
            </a:pPr>
            <a:r>
              <a:rPr lang="en-US" altLang="zh-CN" sz="2400" b="1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7</a:t>
            </a:r>
            <a:r>
              <a:rPr lang="zh-CN" altLang="en-US" sz="2400" b="1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、智勇多困于所</a:t>
            </a:r>
            <a:r>
              <a:rPr lang="zh-CN" altLang="en-US" sz="2400" b="1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溺（nì）</a:t>
            </a:r>
          </a:p>
          <a:p>
            <a:pPr>
              <a:lnSpc>
                <a:spcPct val="120000"/>
              </a:lnSpc>
            </a:pPr>
            <a:r>
              <a:rPr lang="en-US" altLang="zh-CN" sz="2400" b="1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8</a:t>
            </a:r>
            <a:r>
              <a:rPr lang="zh-CN" altLang="en-US" sz="2400" b="1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、以三</a:t>
            </a:r>
            <a:r>
              <a:rPr lang="zh-CN" altLang="en-US" sz="2400" b="1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矢（shǐ）</a:t>
            </a:r>
            <a:r>
              <a:rPr lang="zh-CN" altLang="en-US" sz="2400" b="1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赐庄宗</a:t>
            </a:r>
            <a:endParaRPr lang="zh-CN" altLang="en-US" sz="2400" b="1" noProof="1">
              <a:solidFill>
                <a:schemeClr val="tx1"/>
              </a:solidFill>
              <a:latin typeface="华文中宋" panose="02010600040101010101" pitchFamily="2" charset="-122"/>
              <a:ea typeface="华文中宋" panose="02010600040101010101" pitchFamily="2" charset="-122"/>
              <a:sym typeface="+mn-ea"/>
            </a:endParaRPr>
          </a:p>
          <a:p>
            <a:endParaRPr lang="zh-CN" altLang="en-US" sz="2400" b="1" noProof="1">
              <a:solidFill>
                <a:schemeClr val="tx1"/>
              </a:solidFill>
              <a:latin typeface="华文中宋" panose="02010600040101010101" pitchFamily="2" charset="-122"/>
              <a:ea typeface="华文中宋" panose="02010600040101010101" pitchFamily="2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with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4" fill="hold" grpId="1" nodeType="afterEffect"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1"/>
      <p:bldP spid="7" grpId="2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cxnSp>
        <p:nvCxnSpPr>
          <p:cNvPr id="2" name="直接连接符 1"/>
          <p:cNvCxnSpPr/>
          <p:nvPr>
            <p:custDataLst>
              <p:tags r:id="rId4"/>
            </p:custDataLst>
          </p:nvPr>
        </p:nvCxnSpPr>
        <p:spPr>
          <a:xfrm>
            <a:off x="702945" y="1048385"/>
            <a:ext cx="10532057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" name="文本框 2"/>
          <p:cNvSpPr txBox="1"/>
          <p:nvPr>
            <p:custDataLst>
              <p:tags r:id="rId5"/>
            </p:custDataLst>
          </p:nvPr>
        </p:nvSpPr>
        <p:spPr>
          <a:xfrm>
            <a:off x="1370965" y="457835"/>
            <a:ext cx="4902835" cy="52197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汉鼎简行书" panose="02010609000101010101" pitchFamily="49" charset="-122"/>
              </a:rPr>
              <a:t>六、结合注释，翻译课文</a:t>
            </a:r>
          </a:p>
        </p:txBody>
      </p:sp>
      <p:grpSp>
        <p:nvGrpSpPr>
          <p:cNvPr id="4" name="组合 3"/>
          <p:cNvGrpSpPr/>
          <p:nvPr>
            <p:custDataLst>
              <p:tags r:id="rId6"/>
            </p:custDataLst>
          </p:nvPr>
        </p:nvGrpSpPr>
        <p:grpSpPr>
          <a:xfrm>
            <a:off x="440690" y="374650"/>
            <a:ext cx="856826" cy="688334"/>
            <a:chOff x="5333998" y="2666998"/>
            <a:chExt cx="1524003" cy="1524003"/>
          </a:xfrm>
        </p:grpSpPr>
        <p:pic>
          <p:nvPicPr>
            <p:cNvPr id="5" name="图片 4"/>
            <p:cNvPicPr>
              <a:picLocks noChangeAspect="1"/>
            </p:cNvPicPr>
            <p:nvPr>
              <p:custDataLst>
                <p:tags r:id="rId8"/>
              </p:custDataLst>
            </p:nvPr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33998" y="2666998"/>
              <a:ext cx="1524003" cy="1524003"/>
            </a:xfrm>
            <a:prstGeom prst="rect">
              <a:avLst/>
            </a:prstGeom>
          </p:spPr>
        </p:pic>
        <p:sp>
          <p:nvSpPr>
            <p:cNvPr id="6" name="文本框 5"/>
            <p:cNvSpPr txBox="1"/>
            <p:nvPr>
              <p:custDataLst>
                <p:tags r:id="rId9"/>
              </p:custDataLst>
            </p:nvPr>
          </p:nvSpPr>
          <p:spPr>
            <a:xfrm>
              <a:off x="5810250" y="3067050"/>
              <a:ext cx="510074" cy="6790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>
                  <a:solidFill>
                    <a:schemeClr val="bg1"/>
                  </a:solidFill>
                  <a:latin typeface="★日文毛笔" panose="02000609000000000000" pitchFamily="49" charset="-128"/>
                  <a:ea typeface="★日文毛笔" panose="02000609000000000000" pitchFamily="49" charset="-128"/>
                </a:rPr>
                <a:t>陆</a:t>
              </a:r>
            </a:p>
          </p:txBody>
        </p:sp>
      </p:grpSp>
      <p:sp>
        <p:nvSpPr>
          <p:cNvPr id="7" name="文本框 6"/>
          <p:cNvSpPr txBox="1"/>
          <p:nvPr>
            <p:custDataLst>
              <p:tags r:id="rId10"/>
            </p:custDataLst>
          </p:nvPr>
        </p:nvSpPr>
        <p:spPr>
          <a:xfrm>
            <a:off x="1190625" y="1703070"/>
            <a:ext cx="9165590" cy="1614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fontAlgn="auto">
              <a:lnSpc>
                <a:spcPct val="150000"/>
              </a:lnSpc>
            </a:pPr>
            <a:r>
              <a:rPr lang="zh-CN" altLang="en-US" sz="2400" b="1">
                <a:solidFill>
                  <a:schemeClr val="tx1"/>
                </a:solidFill>
                <a:latin typeface="黑体" panose="02010609060101010101" pitchFamily="1" charset="-122"/>
                <a:ea typeface="黑体" panose="02010609060101010101" pitchFamily="1" charset="-122"/>
                <a:sym typeface="+mn-ea"/>
              </a:rPr>
              <a:t>呜呼！</a:t>
            </a:r>
            <a:r>
              <a:rPr lang="zh-CN" altLang="en-US" sz="2400" b="1" u="sng">
                <a:solidFill>
                  <a:schemeClr val="tx1"/>
                </a:solidFill>
                <a:latin typeface="黑体" panose="02010609060101010101" pitchFamily="1" charset="-122"/>
                <a:ea typeface="黑体" panose="02010609060101010101" pitchFamily="1" charset="-122"/>
                <a:sym typeface="+mn-ea"/>
              </a:rPr>
              <a:t>盛衰</a:t>
            </a:r>
            <a:r>
              <a:rPr lang="zh-CN" altLang="en-US" sz="2400" b="1">
                <a:solidFill>
                  <a:schemeClr val="accent1"/>
                </a:solidFill>
                <a:latin typeface="黑体" panose="02010609060101010101" pitchFamily="1" charset="-122"/>
                <a:ea typeface="黑体" panose="02010609060101010101" pitchFamily="1" charset="-122"/>
                <a:sym typeface="+mn-ea"/>
              </a:rPr>
              <a:t>之</a:t>
            </a:r>
            <a:r>
              <a:rPr lang="zh-CN" altLang="en-US" sz="2400" b="1" u="sng">
                <a:solidFill>
                  <a:schemeClr val="tx1"/>
                </a:solidFill>
                <a:latin typeface="黑体" panose="02010609060101010101" pitchFamily="1" charset="-122"/>
                <a:ea typeface="黑体" panose="02010609060101010101" pitchFamily="1" charset="-122"/>
                <a:sym typeface="+mn-ea"/>
              </a:rPr>
              <a:t>理，</a:t>
            </a:r>
            <a:r>
              <a:rPr lang="zh-CN" altLang="en-US" sz="2400" b="1" u="sng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  <a:sym typeface="+mn-ea"/>
              </a:rPr>
              <a:t>虽曰</a:t>
            </a:r>
            <a:r>
              <a:rPr lang="zh-CN" altLang="en-US" sz="2400" b="1" u="sng">
                <a:solidFill>
                  <a:schemeClr val="tx1"/>
                </a:solidFill>
                <a:latin typeface="黑体" panose="02010609060101010101" pitchFamily="1" charset="-122"/>
                <a:ea typeface="黑体" panose="02010609060101010101" pitchFamily="1" charset="-122"/>
                <a:sym typeface="+mn-ea"/>
              </a:rPr>
              <a:t>天命，</a:t>
            </a:r>
            <a:r>
              <a:rPr lang="zh-CN" altLang="en-US" sz="2400" b="1" u="sng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  <a:sym typeface="+mn-ea"/>
              </a:rPr>
              <a:t>岂非</a:t>
            </a:r>
            <a:r>
              <a:rPr lang="zh-CN" altLang="en-US" sz="2400" b="1" u="sng">
                <a:solidFill>
                  <a:schemeClr val="tx1"/>
                </a:solidFill>
                <a:latin typeface="黑体" panose="02010609060101010101" pitchFamily="1" charset="-122"/>
                <a:ea typeface="黑体" panose="02010609060101010101" pitchFamily="1" charset="-122"/>
                <a:sym typeface="+mn-ea"/>
              </a:rPr>
              <a:t>人事哉！</a:t>
            </a:r>
            <a:r>
              <a:rPr lang="zh-CN" altLang="en-US" sz="2400" b="1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  <a:sym typeface="+mn-ea"/>
              </a:rPr>
              <a:t>原</a:t>
            </a:r>
            <a:r>
              <a:rPr lang="zh-CN" altLang="en-US" sz="2400" b="1">
                <a:solidFill>
                  <a:schemeClr val="tx1"/>
                </a:solidFill>
                <a:latin typeface="黑体" panose="02010609060101010101" pitchFamily="1" charset="-122"/>
                <a:ea typeface="黑体" panose="02010609060101010101" pitchFamily="1" charset="-122"/>
                <a:sym typeface="+mn-ea"/>
              </a:rPr>
              <a:t>庄宗</a:t>
            </a:r>
            <a:r>
              <a:rPr lang="zh-CN" altLang="en-US" sz="2400" b="1">
                <a:solidFill>
                  <a:schemeClr val="accent1"/>
                </a:solidFill>
                <a:latin typeface="黑体" panose="02010609060101010101" pitchFamily="1" charset="-122"/>
                <a:ea typeface="黑体" panose="02010609060101010101" pitchFamily="1" charset="-122"/>
                <a:sym typeface="+mn-ea"/>
              </a:rPr>
              <a:t>之</a:t>
            </a:r>
            <a:r>
              <a:rPr lang="zh-CN" altLang="en-US" sz="2400" b="1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  <a:sym typeface="+mn-ea"/>
              </a:rPr>
              <a:t>所以</a:t>
            </a:r>
            <a:r>
              <a:rPr lang="zh-CN" altLang="en-US" sz="2400" b="1">
                <a:solidFill>
                  <a:schemeClr val="tx1"/>
                </a:solidFill>
                <a:latin typeface="黑体" panose="02010609060101010101" pitchFamily="1" charset="-122"/>
                <a:ea typeface="黑体" panose="02010609060101010101" pitchFamily="1" charset="-122"/>
                <a:sym typeface="+mn-ea"/>
              </a:rPr>
              <a:t>得天下，与其</a:t>
            </a:r>
            <a:r>
              <a:rPr lang="zh-CN" altLang="en-US" sz="2400" b="1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  <a:sym typeface="+mn-ea"/>
              </a:rPr>
              <a:t>所以</a:t>
            </a:r>
            <a:r>
              <a:rPr lang="zh-CN" altLang="en-US" sz="2400" b="1">
                <a:solidFill>
                  <a:schemeClr val="tx1"/>
                </a:solidFill>
                <a:latin typeface="黑体" panose="02010609060101010101" pitchFamily="1" charset="-122"/>
                <a:ea typeface="黑体" panose="02010609060101010101" pitchFamily="1" charset="-122"/>
                <a:sym typeface="+mn-ea"/>
              </a:rPr>
              <a:t>失</a:t>
            </a:r>
            <a:r>
              <a:rPr lang="zh-CN" altLang="en-US" sz="2400" b="1">
                <a:solidFill>
                  <a:schemeClr val="accent1"/>
                </a:solidFill>
                <a:latin typeface="黑体" panose="02010609060101010101" pitchFamily="1" charset="-122"/>
                <a:ea typeface="黑体" panose="02010609060101010101" pitchFamily="1" charset="-122"/>
                <a:sym typeface="+mn-ea"/>
              </a:rPr>
              <a:t>之</a:t>
            </a:r>
            <a:r>
              <a:rPr lang="zh-CN" altLang="en-US" sz="2400" b="1">
                <a:solidFill>
                  <a:schemeClr val="tx1"/>
                </a:solidFill>
                <a:latin typeface="黑体" panose="02010609060101010101" pitchFamily="1" charset="-122"/>
                <a:ea typeface="黑体" panose="02010609060101010101" pitchFamily="1" charset="-122"/>
                <a:sym typeface="+mn-ea"/>
              </a:rPr>
              <a:t>者，可</a:t>
            </a:r>
            <a:r>
              <a:rPr lang="zh-CN" altLang="en-US" sz="2400" b="1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  <a:sym typeface="+mn-ea"/>
              </a:rPr>
              <a:t>以</a:t>
            </a:r>
            <a:r>
              <a:rPr lang="zh-CN" altLang="en-US" sz="2400" b="1">
                <a:solidFill>
                  <a:schemeClr val="tx1"/>
                </a:solidFill>
                <a:latin typeface="黑体" panose="02010609060101010101" pitchFamily="1" charset="-122"/>
                <a:ea typeface="黑体" panose="02010609060101010101" pitchFamily="1" charset="-122"/>
                <a:sym typeface="+mn-ea"/>
              </a:rPr>
              <a:t>知</a:t>
            </a:r>
            <a:r>
              <a:rPr lang="zh-CN" altLang="en-US" sz="2400" b="1">
                <a:solidFill>
                  <a:schemeClr val="accent1"/>
                </a:solidFill>
                <a:latin typeface="黑体" panose="02010609060101010101" pitchFamily="1" charset="-122"/>
                <a:ea typeface="黑体" panose="02010609060101010101" pitchFamily="1" charset="-122"/>
                <a:sym typeface="+mn-ea"/>
              </a:rPr>
              <a:t>之</a:t>
            </a:r>
            <a:r>
              <a:rPr lang="zh-CN" altLang="en-US" sz="2400" b="1">
                <a:solidFill>
                  <a:schemeClr val="tx1"/>
                </a:solidFill>
                <a:latin typeface="黑体" panose="02010609060101010101" pitchFamily="1" charset="-122"/>
                <a:ea typeface="黑体" panose="02010609060101010101" pitchFamily="1" charset="-122"/>
                <a:sym typeface="+mn-ea"/>
              </a:rPr>
              <a:t>矣。 </a:t>
            </a:r>
            <a:br>
              <a:rPr lang="zh-CN" altLang="en-US" b="1">
                <a:solidFill>
                  <a:schemeClr val="tx2"/>
                </a:solidFill>
                <a:latin typeface="黑体" panose="02010609060101010101" pitchFamily="1" charset="-122"/>
                <a:ea typeface="黑体" panose="02010609060101010101" pitchFamily="1" charset="-122"/>
                <a:sym typeface="+mn-ea"/>
              </a:rPr>
            </a:br>
            <a:endParaRPr lang="zh-CN" altLang="en-US"/>
          </a:p>
        </p:txBody>
      </p:sp>
      <p:sp>
        <p:nvSpPr>
          <p:cNvPr id="14" name="文本框 13"/>
          <p:cNvSpPr txBox="1"/>
          <p:nvPr>
            <p:custDataLst>
              <p:tags r:id="rId11"/>
            </p:custDataLst>
          </p:nvPr>
        </p:nvSpPr>
        <p:spPr>
          <a:xfrm>
            <a:off x="1931035" y="3693160"/>
            <a:ext cx="6032500" cy="140716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l" fontAlgn="auto">
              <a:lnSpc>
                <a:spcPct val="150000"/>
              </a:lnSpc>
              <a:buClrTx/>
              <a:buSzTx/>
              <a:buFontTx/>
            </a:pPr>
            <a:r>
              <a:rPr lang="zh-CN" altLang="zh-CN" sz="2400" b="1">
                <a:latin typeface="楷体" panose="02010609060101010101" charset="-122"/>
                <a:ea typeface="楷体" panose="02010609060101010101" charset="-122"/>
              </a:rPr>
              <a:t> </a:t>
            </a:r>
            <a:r>
              <a:rPr lang="zh-CN" altLang="en-US" sz="2400" b="1">
                <a:latin typeface="楷体" panose="02010609060101010101" charset="-122"/>
                <a:ea typeface="楷体" panose="02010609060101010101" charset="-122"/>
              </a:rPr>
              <a:t>论点</a:t>
            </a:r>
            <a:r>
              <a:rPr lang="zh-CN" altLang="en-US" sz="2400">
                <a:latin typeface="楷体" panose="02010609060101010101" charset="-122"/>
                <a:ea typeface="楷体" panose="02010609060101010101" charset="-122"/>
              </a:rPr>
              <a:t>：</a:t>
            </a:r>
            <a:r>
              <a:rPr lang="zh-CN" altLang="en-US" sz="2400">
                <a:latin typeface="楷体" panose="02010609060101010101" charset="-122"/>
                <a:ea typeface="楷体" panose="02010609060101010101" charset="-122"/>
                <a:sym typeface="+mn-ea"/>
              </a:rPr>
              <a:t>盛衰之理，虽曰天命，岂非人事哉</a:t>
            </a:r>
            <a:endParaRPr lang="zh-CN" altLang="en-US" sz="2400">
              <a:latin typeface="楷体" panose="02010609060101010101" charset="-122"/>
              <a:ea typeface="楷体" panose="02010609060101010101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2400" b="1">
                <a:latin typeface="楷体" panose="02010609060101010101" charset="-122"/>
                <a:ea typeface="楷体" panose="02010609060101010101" charset="-122"/>
              </a:rPr>
              <a:t> 论据</a:t>
            </a:r>
            <a:r>
              <a:rPr lang="zh-CN" altLang="en-US" sz="2400">
                <a:latin typeface="楷体" panose="02010609060101010101" charset="-122"/>
                <a:ea typeface="楷体" panose="02010609060101010101" charset="-122"/>
              </a:rPr>
              <a:t>：庄宗李存勖得天下与失天下的事例</a:t>
            </a:r>
          </a:p>
          <a:p>
            <a:pPr algn="l" fontAlgn="auto">
              <a:lnSpc>
                <a:spcPct val="150000"/>
              </a:lnSpc>
            </a:pPr>
            <a:endParaRPr lang="zh-CN" altLang="en-US" sz="9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5" name="文本框 14"/>
          <p:cNvSpPr txBox="1"/>
          <p:nvPr>
            <p:custDataLst>
              <p:tags r:id="rId12"/>
            </p:custDataLst>
          </p:nvPr>
        </p:nvSpPr>
        <p:spPr>
          <a:xfrm>
            <a:off x="3830320" y="5395595"/>
            <a:ext cx="22332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例证法</a:t>
            </a:r>
          </a:p>
        </p:txBody>
      </p:sp>
      <p:sp>
        <p:nvSpPr>
          <p:cNvPr id="16" name="文本框 15"/>
          <p:cNvSpPr txBox="1"/>
          <p:nvPr>
            <p:custDataLst>
              <p:tags r:id="rId13"/>
            </p:custDataLst>
          </p:nvPr>
        </p:nvSpPr>
        <p:spPr>
          <a:xfrm>
            <a:off x="8640445" y="2444115"/>
            <a:ext cx="3112531" cy="37846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所以</a:t>
            </a:r>
            <a:r>
              <a:rPr lang="zh-CN" altLang="en-US" sz="2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：</a:t>
            </a:r>
            <a:r>
              <a:rPr lang="en-US" altLang="zh-CN" sz="2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....</a:t>
            </a:r>
            <a:r>
              <a:rPr lang="zh-CN" altLang="en-US" sz="2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的原因；</a:t>
            </a:r>
          </a:p>
          <a:p>
            <a:r>
              <a:rPr lang="zh-CN" altLang="en-US" sz="2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</a:t>
            </a:r>
          </a:p>
          <a:p>
            <a:r>
              <a:rPr lang="zh-CN" altLang="en-US" sz="2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总结：所以</a:t>
            </a:r>
          </a:p>
          <a:p>
            <a:r>
              <a:rPr lang="zh-CN" altLang="en-US" sz="2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</a:t>
            </a:r>
            <a:r>
              <a:rPr lang="en-US" altLang="zh-CN" sz="2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</a:t>
            </a:r>
            <a:r>
              <a:rPr lang="zh-CN" altLang="en-US" sz="2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</a:t>
            </a:r>
            <a:r>
              <a:rPr lang="en-US" altLang="zh-CN" sz="2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....</a:t>
            </a:r>
            <a:r>
              <a:rPr lang="zh-CN" altLang="en-US" sz="2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的原因。</a:t>
            </a:r>
            <a:r>
              <a:rPr lang="zh-CN" altLang="en-US" sz="2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所以</a:t>
            </a:r>
            <a:r>
              <a:rPr lang="zh-CN" altLang="en-US" sz="2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遣将守</a:t>
            </a:r>
            <a:r>
              <a:rPr lang="zh-CN" altLang="en-US" sz="200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关者，备他盗之出入与非常也。《鸿门宴》</a:t>
            </a:r>
            <a:r>
              <a:rPr lang="zh-CN" altLang="en-US" sz="2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</a:t>
            </a:r>
          </a:p>
          <a:p>
            <a:r>
              <a:rPr lang="zh-CN" altLang="en-US" sz="2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（</a:t>
            </a:r>
            <a:r>
              <a:rPr lang="en-US" altLang="zh-CN" sz="2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2</a:t>
            </a:r>
            <a:r>
              <a:rPr lang="zh-CN" altLang="en-US" sz="2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）用来</a:t>
            </a:r>
            <a:r>
              <a:rPr lang="en-US" altLang="zh-CN" sz="2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.....</a:t>
            </a:r>
            <a:r>
              <a:rPr lang="zh-CN" altLang="en-US" sz="2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的；</a:t>
            </a:r>
          </a:p>
          <a:p>
            <a:r>
              <a:rPr lang="en-US" altLang="zh-CN" sz="2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  ……</a:t>
            </a:r>
            <a:r>
              <a:rPr lang="zh-CN" altLang="en-US" sz="2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的依靠；</a:t>
            </a:r>
          </a:p>
          <a:p>
            <a:r>
              <a:rPr lang="en-US" altLang="zh-CN" sz="2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  ……</a:t>
            </a:r>
            <a:r>
              <a:rPr lang="zh-CN" altLang="en-US" sz="2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凭借。</a:t>
            </a:r>
          </a:p>
          <a:p>
            <a:r>
              <a:rPr lang="zh-CN" altLang="en-US" sz="2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师者，所以传道受业解惑也。《师说》</a:t>
            </a:r>
            <a:endParaRPr lang="zh-CN" altLang="en-US" sz="20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endParaRPr lang="zh-CN" altLang="en-US" sz="20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7" name="文本框 16"/>
          <p:cNvSpPr txBox="1"/>
          <p:nvPr>
            <p:custDataLst>
              <p:tags r:id="rId14"/>
            </p:custDataLst>
          </p:nvPr>
        </p:nvSpPr>
        <p:spPr>
          <a:xfrm>
            <a:off x="7539990" y="1459865"/>
            <a:ext cx="314960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原：名作动，推究，探求</a:t>
            </a:r>
          </a:p>
        </p:txBody>
      </p:sp>
      <p:sp>
        <p:nvSpPr>
          <p:cNvPr id="19" name="文本框 18"/>
          <p:cNvSpPr txBox="1"/>
          <p:nvPr>
            <p:custDataLst>
              <p:tags r:id="rId15"/>
            </p:custDataLst>
          </p:nvPr>
        </p:nvSpPr>
        <p:spPr>
          <a:xfrm>
            <a:off x="4524375" y="2949575"/>
            <a:ext cx="197866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>
                <a:latin typeface="楷体" panose="02010609060101010101" charset="-122"/>
                <a:ea typeface="楷体" panose="02010609060101010101" charset="-122"/>
              </a:rPr>
              <a:t>以</a:t>
            </a:r>
            <a:r>
              <a:rPr lang="zh-CN" altLang="en-US" sz="2000">
                <a:latin typeface="楷体" panose="02010609060101010101" charset="-122"/>
                <a:ea typeface="楷体" panose="02010609060101010101" charset="-122"/>
              </a:rPr>
              <a:t>：用来；凭借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</p:cTn>
                        </p:par>
                        <p:par>
                          <p:cTn id="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withGroup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" presetClass="entr" presetSubtype="4" fill="hold" grpId="1" nodeType="afterEffect"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  <p:cond evt="onBegin" delay="0">
                          <p:tn val="20"/>
                        </p:cond>
                      </p:stCondLst>
                      <p:childTnLst>
                        <p:par>
                          <p:cTn id="22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9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  <p:cond evt="onBegin" delay="0">
                          <p:tn val="26"/>
                        </p:cond>
                      </p:stCondLst>
                      <p:childTnLst>
                        <p:par>
                          <p:cTn id="2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7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  <p:cond evt="onBegin" delay="0">
                          <p:tn val="32"/>
                        </p:cond>
                      </p:stCondLst>
                      <p:childTnLst>
                        <p:par>
                          <p:cTn id="34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4" presetClass="entr" presetSubtype="16" fill="hold" grpId="1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  <p:cond evt="onBegin" delay="0">
                          <p:tn val="38"/>
                        </p:cond>
                      </p:stCondLst>
                      <p:childTnLst>
                        <p:par>
                          <p:cTn id="4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4" presetClass="entr" presetSubtype="16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  <p:cond evt="onBegin" delay="0">
                          <p:tn val="44"/>
                        </p:cond>
                      </p:stCondLst>
                      <p:childTnLst>
                        <p:par>
                          <p:cTn id="46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8" presetID="3" presetClass="entr" presetSubtype="10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1"/>
      <p:bldP spid="7" grpId="2"/>
      <p:bldP spid="14" grpId="3"/>
      <p:bldP spid="14" grpId="4"/>
      <p:bldP spid="15" grpId="5"/>
      <p:bldP spid="15" grpId="6"/>
      <p:bldP spid="16" grpId="7"/>
      <p:bldP spid="16" grpId="8"/>
      <p:bldP spid="17" grpId="9"/>
      <p:bldP spid="17" grpId="10"/>
      <p:bldP spid="19" grpId="11"/>
      <p:bldP spid="19" grpId="12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cxnSp>
        <p:nvCxnSpPr>
          <p:cNvPr id="2" name="直接连接符 1"/>
          <p:cNvCxnSpPr/>
          <p:nvPr>
            <p:custDataLst>
              <p:tags r:id="rId4"/>
            </p:custDataLst>
          </p:nvPr>
        </p:nvCxnSpPr>
        <p:spPr>
          <a:xfrm>
            <a:off x="702945" y="1048385"/>
            <a:ext cx="10532057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" name="文本框 2"/>
          <p:cNvSpPr txBox="1"/>
          <p:nvPr>
            <p:custDataLst>
              <p:tags r:id="rId5"/>
            </p:custDataLst>
          </p:nvPr>
        </p:nvSpPr>
        <p:spPr>
          <a:xfrm>
            <a:off x="1370965" y="457835"/>
            <a:ext cx="4902835" cy="52197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汉鼎简行书" panose="02010609000101010101" pitchFamily="49" charset="-122"/>
              </a:rPr>
              <a:t>六、结合注释，翻译课文</a:t>
            </a:r>
          </a:p>
        </p:txBody>
      </p:sp>
      <p:grpSp>
        <p:nvGrpSpPr>
          <p:cNvPr id="4" name="组合 3"/>
          <p:cNvGrpSpPr/>
          <p:nvPr>
            <p:custDataLst>
              <p:tags r:id="rId6"/>
            </p:custDataLst>
          </p:nvPr>
        </p:nvGrpSpPr>
        <p:grpSpPr>
          <a:xfrm>
            <a:off x="440690" y="374650"/>
            <a:ext cx="856826" cy="688334"/>
            <a:chOff x="5333998" y="2666998"/>
            <a:chExt cx="1524003" cy="1524003"/>
          </a:xfrm>
        </p:grpSpPr>
        <p:pic>
          <p:nvPicPr>
            <p:cNvPr id="5" name="图片 4"/>
            <p:cNvPicPr>
              <a:picLocks noChangeAspect="1"/>
            </p:cNvPicPr>
            <p:nvPr>
              <p:custDataLst>
                <p:tags r:id="rId8"/>
              </p:custDataLst>
            </p:nvPr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33998" y="2666998"/>
              <a:ext cx="1524003" cy="1524003"/>
            </a:xfrm>
            <a:prstGeom prst="rect">
              <a:avLst/>
            </a:prstGeom>
          </p:spPr>
        </p:pic>
        <p:sp>
          <p:nvSpPr>
            <p:cNvPr id="6" name="文本框 5"/>
            <p:cNvSpPr txBox="1"/>
            <p:nvPr>
              <p:custDataLst>
                <p:tags r:id="rId9"/>
              </p:custDataLst>
            </p:nvPr>
          </p:nvSpPr>
          <p:spPr>
            <a:xfrm>
              <a:off x="5810250" y="3067050"/>
              <a:ext cx="510074" cy="6790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>
                  <a:solidFill>
                    <a:schemeClr val="bg1"/>
                  </a:solidFill>
                  <a:latin typeface="★日文毛笔" panose="02000609000000000000" pitchFamily="49" charset="-128"/>
                  <a:ea typeface="★日文毛笔" panose="02000609000000000000" pitchFamily="49" charset="-128"/>
                </a:rPr>
                <a:t>陆</a:t>
              </a:r>
            </a:p>
          </p:txBody>
        </p:sp>
      </p:grpSp>
      <p:sp>
        <p:nvSpPr>
          <p:cNvPr id="7" name="文本框 6"/>
          <p:cNvSpPr txBox="1"/>
          <p:nvPr>
            <p:custDataLst>
              <p:tags r:id="rId10"/>
            </p:custDataLst>
          </p:nvPr>
        </p:nvSpPr>
        <p:spPr>
          <a:xfrm>
            <a:off x="1190625" y="1703070"/>
            <a:ext cx="9888220" cy="1614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fontAlgn="auto">
              <a:lnSpc>
                <a:spcPct val="150000"/>
              </a:lnSpc>
            </a:pPr>
            <a:r>
              <a:rPr lang="zh-CN" altLang="en-US" sz="2400" b="1">
                <a:solidFill>
                  <a:schemeClr val="tx1"/>
                </a:solidFill>
                <a:latin typeface="黑体" panose="02010609060101010101" pitchFamily="1" charset="-122"/>
                <a:ea typeface="黑体" panose="02010609060101010101" pitchFamily="1" charset="-122"/>
                <a:sym typeface="+mn-ea"/>
              </a:rPr>
              <a:t>呜呼！盛衰</a:t>
            </a:r>
            <a:r>
              <a:rPr lang="zh-CN" altLang="en-US" sz="2400" b="1">
                <a:solidFill>
                  <a:schemeClr val="accent1"/>
                </a:solidFill>
                <a:latin typeface="黑体" panose="02010609060101010101" pitchFamily="1" charset="-122"/>
                <a:ea typeface="黑体" panose="02010609060101010101" pitchFamily="1" charset="-122"/>
                <a:sym typeface="+mn-ea"/>
              </a:rPr>
              <a:t>之</a:t>
            </a:r>
            <a:r>
              <a:rPr lang="zh-CN" altLang="en-US" sz="2400" b="1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  <a:sym typeface="+mn-ea"/>
              </a:rPr>
              <a:t>理</a:t>
            </a:r>
            <a:r>
              <a:rPr lang="zh-CN" altLang="en-US" sz="2400" b="1">
                <a:solidFill>
                  <a:schemeClr val="tx1"/>
                </a:solidFill>
                <a:latin typeface="黑体" panose="02010609060101010101" pitchFamily="1" charset="-122"/>
                <a:ea typeface="黑体" panose="02010609060101010101" pitchFamily="1" charset="-122"/>
                <a:sym typeface="+mn-ea"/>
              </a:rPr>
              <a:t>，</a:t>
            </a:r>
            <a:r>
              <a:rPr lang="zh-CN" altLang="en-US" sz="2400" b="1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  <a:sym typeface="+mn-ea"/>
              </a:rPr>
              <a:t>虽</a:t>
            </a:r>
            <a:r>
              <a:rPr lang="zh-CN" altLang="en-US" sz="2400" b="1">
                <a:solidFill>
                  <a:schemeClr val="tx1"/>
                </a:solidFill>
                <a:latin typeface="黑体" panose="02010609060101010101" pitchFamily="1" charset="-122"/>
                <a:ea typeface="黑体" panose="02010609060101010101" pitchFamily="1" charset="-122"/>
                <a:sym typeface="+mn-ea"/>
              </a:rPr>
              <a:t>曰天命，</a:t>
            </a:r>
            <a:r>
              <a:rPr lang="zh-CN" altLang="en-US" sz="2400" b="1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  <a:sym typeface="+mn-ea"/>
              </a:rPr>
              <a:t>岂非</a:t>
            </a:r>
            <a:r>
              <a:rPr lang="zh-CN" altLang="en-US" sz="2400" b="1">
                <a:solidFill>
                  <a:schemeClr val="tx1"/>
                </a:solidFill>
                <a:latin typeface="黑体" panose="02010609060101010101" pitchFamily="1" charset="-122"/>
                <a:ea typeface="黑体" panose="02010609060101010101" pitchFamily="1" charset="-122"/>
                <a:sym typeface="+mn-ea"/>
              </a:rPr>
              <a:t>人事</a:t>
            </a:r>
            <a:r>
              <a:rPr lang="zh-CN" altLang="en-US" sz="2400" b="1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  <a:sym typeface="+mn-ea"/>
              </a:rPr>
              <a:t>哉</a:t>
            </a:r>
            <a:r>
              <a:rPr lang="zh-CN" altLang="en-US" sz="2400" b="1">
                <a:solidFill>
                  <a:schemeClr val="tx1"/>
                </a:solidFill>
                <a:latin typeface="黑体" panose="02010609060101010101" pitchFamily="1" charset="-122"/>
                <a:ea typeface="黑体" panose="02010609060101010101" pitchFamily="1" charset="-122"/>
                <a:sym typeface="+mn-ea"/>
              </a:rPr>
              <a:t>！</a:t>
            </a:r>
            <a:r>
              <a:rPr lang="zh-CN" altLang="en-US" sz="2400" b="1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  <a:sym typeface="+mn-ea"/>
              </a:rPr>
              <a:t>原</a:t>
            </a:r>
            <a:r>
              <a:rPr lang="zh-CN" altLang="en-US" sz="2400" b="1">
                <a:solidFill>
                  <a:schemeClr val="tx1"/>
                </a:solidFill>
                <a:latin typeface="黑体" panose="02010609060101010101" pitchFamily="1" charset="-122"/>
                <a:ea typeface="黑体" panose="02010609060101010101" pitchFamily="1" charset="-122"/>
                <a:sym typeface="+mn-ea"/>
              </a:rPr>
              <a:t>庄宗</a:t>
            </a:r>
            <a:r>
              <a:rPr lang="zh-CN" altLang="en-US" sz="2400" b="1">
                <a:solidFill>
                  <a:schemeClr val="accent1"/>
                </a:solidFill>
                <a:latin typeface="黑体" panose="02010609060101010101" pitchFamily="1" charset="-122"/>
                <a:ea typeface="黑体" panose="02010609060101010101" pitchFamily="1" charset="-122"/>
                <a:sym typeface="+mn-ea"/>
              </a:rPr>
              <a:t>之</a:t>
            </a:r>
            <a:r>
              <a:rPr lang="zh-CN" altLang="en-US" sz="2400" b="1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  <a:sym typeface="+mn-ea"/>
              </a:rPr>
              <a:t>所以</a:t>
            </a:r>
            <a:r>
              <a:rPr lang="zh-CN" altLang="en-US" sz="2400" b="1">
                <a:solidFill>
                  <a:schemeClr val="tx1"/>
                </a:solidFill>
                <a:latin typeface="黑体" panose="02010609060101010101" pitchFamily="1" charset="-122"/>
                <a:ea typeface="黑体" panose="02010609060101010101" pitchFamily="1" charset="-122"/>
                <a:sym typeface="+mn-ea"/>
              </a:rPr>
              <a:t>得天下，与其</a:t>
            </a:r>
            <a:r>
              <a:rPr lang="zh-CN" altLang="en-US" sz="2400" b="1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  <a:sym typeface="+mn-ea"/>
              </a:rPr>
              <a:t>所以</a:t>
            </a:r>
            <a:r>
              <a:rPr lang="zh-CN" altLang="en-US" sz="2400" b="1">
                <a:solidFill>
                  <a:schemeClr val="tx1"/>
                </a:solidFill>
                <a:latin typeface="黑体" panose="02010609060101010101" pitchFamily="1" charset="-122"/>
                <a:ea typeface="黑体" panose="02010609060101010101" pitchFamily="1" charset="-122"/>
                <a:sym typeface="+mn-ea"/>
              </a:rPr>
              <a:t>失</a:t>
            </a:r>
            <a:r>
              <a:rPr lang="zh-CN" altLang="en-US" sz="2400" b="1">
                <a:solidFill>
                  <a:schemeClr val="accent1"/>
                </a:solidFill>
                <a:latin typeface="黑体" panose="02010609060101010101" pitchFamily="1" charset="-122"/>
                <a:ea typeface="黑体" panose="02010609060101010101" pitchFamily="1" charset="-122"/>
                <a:sym typeface="+mn-ea"/>
              </a:rPr>
              <a:t>之</a:t>
            </a:r>
            <a:r>
              <a:rPr lang="zh-CN" altLang="en-US" sz="2400" b="1">
                <a:solidFill>
                  <a:schemeClr val="tx1"/>
                </a:solidFill>
                <a:latin typeface="黑体" panose="02010609060101010101" pitchFamily="1" charset="-122"/>
                <a:ea typeface="黑体" panose="02010609060101010101" pitchFamily="1" charset="-122"/>
                <a:sym typeface="+mn-ea"/>
              </a:rPr>
              <a:t>者，可</a:t>
            </a:r>
            <a:r>
              <a:rPr lang="zh-CN" altLang="en-US" sz="2400" b="1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  <a:sym typeface="+mn-ea"/>
              </a:rPr>
              <a:t>以</a:t>
            </a:r>
            <a:r>
              <a:rPr lang="zh-CN" altLang="en-US" sz="2400" b="1">
                <a:solidFill>
                  <a:schemeClr val="tx1"/>
                </a:solidFill>
                <a:latin typeface="黑体" panose="02010609060101010101" pitchFamily="1" charset="-122"/>
                <a:ea typeface="黑体" panose="02010609060101010101" pitchFamily="1" charset="-122"/>
                <a:sym typeface="+mn-ea"/>
              </a:rPr>
              <a:t>知</a:t>
            </a:r>
            <a:r>
              <a:rPr lang="zh-CN" altLang="en-US" sz="2400" b="1">
                <a:solidFill>
                  <a:schemeClr val="accent1"/>
                </a:solidFill>
                <a:latin typeface="黑体" panose="02010609060101010101" pitchFamily="1" charset="-122"/>
                <a:ea typeface="黑体" panose="02010609060101010101" pitchFamily="1" charset="-122"/>
                <a:sym typeface="+mn-ea"/>
              </a:rPr>
              <a:t>之</a:t>
            </a:r>
            <a:r>
              <a:rPr lang="zh-CN" altLang="en-US" sz="2400" b="1">
                <a:solidFill>
                  <a:schemeClr val="tx1"/>
                </a:solidFill>
                <a:latin typeface="黑体" panose="02010609060101010101" pitchFamily="1" charset="-122"/>
                <a:ea typeface="黑体" panose="02010609060101010101" pitchFamily="1" charset="-122"/>
                <a:sym typeface="+mn-ea"/>
              </a:rPr>
              <a:t>矣。 </a:t>
            </a:r>
            <a:br>
              <a:rPr lang="zh-CN" altLang="en-US" b="1">
                <a:solidFill>
                  <a:schemeClr val="tx2"/>
                </a:solidFill>
                <a:latin typeface="黑体" panose="02010609060101010101" pitchFamily="1" charset="-122"/>
                <a:ea typeface="黑体" panose="02010609060101010101" pitchFamily="1" charset="-122"/>
                <a:sym typeface="+mn-ea"/>
              </a:rPr>
            </a:br>
            <a:endParaRPr lang="zh-CN" altLang="en-US"/>
          </a:p>
        </p:txBody>
      </p:sp>
      <p:sp>
        <p:nvSpPr>
          <p:cNvPr id="14" name="文本框 13"/>
          <p:cNvSpPr txBox="1"/>
          <p:nvPr>
            <p:custDataLst>
              <p:tags r:id="rId11"/>
            </p:custDataLst>
          </p:nvPr>
        </p:nvSpPr>
        <p:spPr>
          <a:xfrm>
            <a:off x="1297305" y="3693160"/>
            <a:ext cx="9781540" cy="230695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l" fontAlgn="auto">
              <a:lnSpc>
                <a:spcPct val="150000"/>
              </a:lnSpc>
              <a:buClrTx/>
              <a:buSzTx/>
              <a:buFontTx/>
            </a:pPr>
            <a:r>
              <a:rPr lang="zh-CN" altLang="en-US" sz="2400" b="1">
                <a:sym typeface="+mn-ea"/>
              </a:rPr>
              <a:t>译文: </a:t>
            </a:r>
            <a:r>
              <a:rPr lang="zh-CN" altLang="en-US" sz="2400" b="1">
                <a:solidFill>
                  <a:schemeClr val="tx1"/>
                </a:solidFill>
                <a:sym typeface="+mn-ea"/>
              </a:rPr>
              <a:t>唉！盛衰的</a:t>
            </a:r>
            <a:r>
              <a:rPr lang="zh-CN" altLang="en-US" sz="2400" b="1">
                <a:solidFill>
                  <a:srgbClr val="FF0000"/>
                </a:solidFill>
                <a:sym typeface="+mn-ea"/>
              </a:rPr>
              <a:t>道理</a:t>
            </a:r>
            <a:r>
              <a:rPr lang="zh-CN" altLang="en-US" sz="2400" b="1">
                <a:solidFill>
                  <a:srgbClr val="0000CC"/>
                </a:solidFill>
                <a:sym typeface="+mn-ea"/>
              </a:rPr>
              <a:t>，</a:t>
            </a:r>
            <a:r>
              <a:rPr lang="zh-CN" altLang="en-US" sz="2400" b="1">
                <a:solidFill>
                  <a:srgbClr val="FF0000"/>
                </a:solidFill>
                <a:sym typeface="+mn-ea"/>
              </a:rPr>
              <a:t>虽然</a:t>
            </a:r>
            <a:r>
              <a:rPr lang="zh-CN" altLang="en-US" sz="2400" b="1">
                <a:solidFill>
                  <a:schemeClr val="tx1"/>
                </a:solidFill>
                <a:sym typeface="+mn-ea"/>
              </a:rPr>
              <a:t>说是天命决定的，</a:t>
            </a:r>
            <a:r>
              <a:rPr lang="zh-CN" altLang="en-US" sz="2400" b="1">
                <a:solidFill>
                  <a:srgbClr val="FF0000"/>
                </a:solidFill>
                <a:sym typeface="+mn-ea"/>
              </a:rPr>
              <a:t>难道说不是</a:t>
            </a:r>
            <a:r>
              <a:rPr lang="zh-CN" altLang="en-US" sz="2400" b="1">
                <a:solidFill>
                  <a:schemeClr val="tx1"/>
                </a:solidFill>
                <a:sym typeface="+mn-ea"/>
              </a:rPr>
              <a:t>人的作为造成的</a:t>
            </a:r>
            <a:r>
              <a:rPr lang="zh-CN" altLang="en-US" sz="2400" b="1">
                <a:solidFill>
                  <a:srgbClr val="FF0000"/>
                </a:solidFill>
                <a:sym typeface="+mn-ea"/>
              </a:rPr>
              <a:t>吗</a:t>
            </a:r>
            <a:r>
              <a:rPr lang="zh-CN" altLang="en-US" sz="2400" b="1">
                <a:solidFill>
                  <a:schemeClr val="tx1"/>
                </a:solidFill>
                <a:sym typeface="+mn-ea"/>
              </a:rPr>
              <a:t>？</a:t>
            </a:r>
            <a:r>
              <a:rPr lang="zh-CN" altLang="en-US" sz="2400" b="1">
                <a:solidFill>
                  <a:srgbClr val="FF0000"/>
                </a:solidFill>
                <a:sym typeface="+mn-ea"/>
              </a:rPr>
              <a:t>推究</a:t>
            </a:r>
            <a:r>
              <a:rPr lang="zh-CN" altLang="en-US" sz="2400" b="1">
                <a:solidFill>
                  <a:schemeClr val="tx1"/>
                </a:solidFill>
                <a:sym typeface="+mn-ea"/>
              </a:rPr>
              <a:t>庄宗取得天下</a:t>
            </a:r>
            <a:r>
              <a:rPr lang="zh-CN" altLang="en-US" sz="2400" b="1">
                <a:solidFill>
                  <a:srgbClr val="FF0000"/>
                </a:solidFill>
                <a:sym typeface="+mn-ea"/>
              </a:rPr>
              <a:t>的原因</a:t>
            </a:r>
            <a:r>
              <a:rPr lang="zh-CN" altLang="en-US" sz="2400" b="1">
                <a:solidFill>
                  <a:schemeClr val="tx1"/>
                </a:solidFill>
                <a:sym typeface="+mn-ea"/>
              </a:rPr>
              <a:t>，与他失去天下</a:t>
            </a:r>
            <a:r>
              <a:rPr lang="zh-CN" altLang="en-US" sz="2400" b="1">
                <a:solidFill>
                  <a:srgbClr val="FF0000"/>
                </a:solidFill>
                <a:sym typeface="+mn-ea"/>
              </a:rPr>
              <a:t>的原因</a:t>
            </a:r>
            <a:r>
              <a:rPr lang="zh-CN" altLang="en-US" sz="2400" b="1">
                <a:solidFill>
                  <a:schemeClr val="tx1"/>
                </a:solidFill>
                <a:sym typeface="+mn-ea"/>
              </a:rPr>
              <a:t>，就可以明白了</a:t>
            </a:r>
            <a:r>
              <a:rPr lang="zh-CN" altLang="en-US" sz="2400">
                <a:solidFill>
                  <a:schemeClr val="tx1"/>
                </a:solidFill>
                <a:sym typeface="+mn-ea"/>
              </a:rPr>
              <a:t>。</a:t>
            </a:r>
            <a:r>
              <a:rPr lang="en-US" altLang="zh-CN" sz="2400">
                <a:solidFill>
                  <a:schemeClr val="tx1"/>
                </a:solidFill>
                <a:sym typeface="+mn-ea"/>
              </a:rPr>
              <a:t> </a:t>
            </a:r>
            <a:endParaRPr lang="en-US" altLang="zh-CN" sz="2400">
              <a:solidFill>
                <a:schemeClr val="tx1"/>
              </a:solidFill>
            </a:endParaRPr>
          </a:p>
          <a:p>
            <a:pPr algn="l" fontAlgn="auto">
              <a:lnSpc>
                <a:spcPct val="150000"/>
              </a:lnSpc>
            </a:pPr>
            <a:endParaRPr lang="en-US" altLang="zh-CN" sz="24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</p:cTn>
                        </p:par>
                        <p:par>
                          <p:cTn id="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withGroup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" presetClass="entr" presetSubtype="4" fill="hold" grpId="1" nodeType="afterEffect"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  <p:cond evt="onBegin" delay="0">
                          <p:tn val="20"/>
                        </p:cond>
                      </p:stCondLst>
                      <p:childTnLst>
                        <p:par>
                          <p:cTn id="22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4" presetClass="entr" presetSubtype="16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1"/>
      <p:bldP spid="7" grpId="2"/>
      <p:bldP spid="14" grpId="3"/>
      <p:bldP spid="14" grpId="4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cxnSp>
        <p:nvCxnSpPr>
          <p:cNvPr id="2" name="直接连接符 1"/>
          <p:cNvCxnSpPr/>
          <p:nvPr>
            <p:custDataLst>
              <p:tags r:id="rId4"/>
            </p:custDataLst>
          </p:nvPr>
        </p:nvCxnSpPr>
        <p:spPr>
          <a:xfrm>
            <a:off x="702945" y="1048385"/>
            <a:ext cx="10532057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" name="文本框 2"/>
          <p:cNvSpPr txBox="1"/>
          <p:nvPr>
            <p:custDataLst>
              <p:tags r:id="rId5"/>
            </p:custDataLst>
          </p:nvPr>
        </p:nvSpPr>
        <p:spPr>
          <a:xfrm>
            <a:off x="1370965" y="457835"/>
            <a:ext cx="4902835" cy="52197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汉鼎简行书" panose="02010609000101010101" pitchFamily="49" charset="-122"/>
              </a:rPr>
              <a:t>六、结合注释，翻译课文</a:t>
            </a:r>
          </a:p>
        </p:txBody>
      </p:sp>
      <p:grpSp>
        <p:nvGrpSpPr>
          <p:cNvPr id="4" name="组合 3"/>
          <p:cNvGrpSpPr/>
          <p:nvPr>
            <p:custDataLst>
              <p:tags r:id="rId6"/>
            </p:custDataLst>
          </p:nvPr>
        </p:nvGrpSpPr>
        <p:grpSpPr>
          <a:xfrm>
            <a:off x="440690" y="374650"/>
            <a:ext cx="856826" cy="688334"/>
            <a:chOff x="5333998" y="2666998"/>
            <a:chExt cx="1524003" cy="1524003"/>
          </a:xfrm>
        </p:grpSpPr>
        <p:pic>
          <p:nvPicPr>
            <p:cNvPr id="5" name="图片 4"/>
            <p:cNvPicPr>
              <a:picLocks noChangeAspect="1"/>
            </p:cNvPicPr>
            <p:nvPr>
              <p:custDataLst>
                <p:tags r:id="rId8"/>
              </p:custDataLst>
            </p:nvPr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33998" y="2666998"/>
              <a:ext cx="1524003" cy="1524003"/>
            </a:xfrm>
            <a:prstGeom prst="rect">
              <a:avLst/>
            </a:prstGeom>
          </p:spPr>
        </p:pic>
        <p:sp>
          <p:nvSpPr>
            <p:cNvPr id="6" name="文本框 5"/>
            <p:cNvSpPr txBox="1"/>
            <p:nvPr>
              <p:custDataLst>
                <p:tags r:id="rId9"/>
              </p:custDataLst>
            </p:nvPr>
          </p:nvSpPr>
          <p:spPr>
            <a:xfrm>
              <a:off x="5810250" y="3067050"/>
              <a:ext cx="510074" cy="6790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>
                  <a:solidFill>
                    <a:schemeClr val="bg1"/>
                  </a:solidFill>
                  <a:latin typeface="★日文毛笔" panose="02000609000000000000" pitchFamily="49" charset="-128"/>
                  <a:ea typeface="★日文毛笔" panose="02000609000000000000" pitchFamily="49" charset="-128"/>
                </a:rPr>
                <a:t>陆</a:t>
              </a:r>
            </a:p>
          </p:txBody>
        </p:sp>
      </p:grpSp>
      <p:sp>
        <p:nvSpPr>
          <p:cNvPr id="7" name="文本框 6"/>
          <p:cNvSpPr txBox="1"/>
          <p:nvPr>
            <p:custDataLst>
              <p:tags r:id="rId10"/>
            </p:custDataLst>
          </p:nvPr>
        </p:nvSpPr>
        <p:spPr>
          <a:xfrm>
            <a:off x="1503680" y="1924050"/>
            <a:ext cx="8658225" cy="2861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l" defTabSz="0" fontAlgn="auto">
              <a:lnSpc>
                <a:spcPct val="150000"/>
              </a:lnSpc>
              <a:buClrTx/>
              <a:buSzTx/>
            </a:pPr>
            <a:r>
              <a:rPr lang="zh-CN" altLang="en-US" sz="2400" b="1">
                <a:solidFill>
                  <a:schemeClr val="tx1"/>
                </a:solidFill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  <a:sym typeface="Calibri"/>
              </a:rPr>
              <a:t>世言晋王</a:t>
            </a:r>
            <a:r>
              <a:rPr lang="zh-CN" altLang="en-US" sz="2400" b="1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  <a:sym typeface="Calibri"/>
              </a:rPr>
              <a:t>之</a:t>
            </a:r>
            <a:r>
              <a:rPr lang="zh-CN" altLang="en-US" sz="2400" b="1">
                <a:solidFill>
                  <a:schemeClr val="tx1"/>
                </a:solidFill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  <a:sym typeface="Calibri"/>
              </a:rPr>
              <a:t>将终也，以三</a:t>
            </a:r>
            <a:r>
              <a:rPr lang="zh-CN" altLang="en-US" sz="2400" b="1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  <a:sym typeface="Calibri"/>
              </a:rPr>
              <a:t>矢</a:t>
            </a:r>
            <a:r>
              <a:rPr lang="zh-CN" altLang="en-US" sz="2400" b="1">
                <a:solidFill>
                  <a:schemeClr val="tx1"/>
                </a:solidFill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  <a:sym typeface="Calibri"/>
              </a:rPr>
              <a:t>赐庄宗，而告之曰：“</a:t>
            </a:r>
            <a:r>
              <a:rPr lang="zh-CN" altLang="en-US" sz="2400" b="1" u="sng">
                <a:solidFill>
                  <a:schemeClr val="tx1"/>
                </a:solidFill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  <a:sym typeface="Calibri"/>
              </a:rPr>
              <a:t>梁，吾仇</a:t>
            </a:r>
            <a:r>
              <a:rPr lang="zh-CN" altLang="en-US" sz="2400" b="1" u="sng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  <a:sym typeface="Calibri"/>
              </a:rPr>
              <a:t>也</a:t>
            </a:r>
            <a:r>
              <a:rPr lang="zh-CN" altLang="en-US" sz="2400" b="1" u="sng">
                <a:solidFill>
                  <a:schemeClr val="tx1"/>
                </a:solidFill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  <a:sym typeface="Calibri"/>
              </a:rPr>
              <a:t>；燕</a:t>
            </a:r>
            <a:r>
              <a:rPr lang="zh-CN" altLang="en-US" sz="2400" b="1" u="sng" smtClean="0">
                <a:solidFill>
                  <a:schemeClr val="tx1"/>
                </a:solidFill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  <a:sym typeface="Calibri"/>
              </a:rPr>
              <a:t>王，吾</a:t>
            </a:r>
            <a:r>
              <a:rPr lang="zh-CN" altLang="en-US" sz="2400" b="1" u="sng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  <a:sym typeface="Calibri"/>
              </a:rPr>
              <a:t>所立</a:t>
            </a:r>
            <a:r>
              <a:rPr lang="zh-CN" altLang="en-US" sz="2400" b="1">
                <a:solidFill>
                  <a:schemeClr val="tx1"/>
                </a:solidFill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  <a:sym typeface="Calibri"/>
              </a:rPr>
              <a:t>；契</a:t>
            </a:r>
            <a:r>
              <a:rPr lang="zh-CN" altLang="en-US" sz="2400" b="1" smtClean="0">
                <a:solidFill>
                  <a:schemeClr val="tx1"/>
                </a:solidFill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  <a:sym typeface="Calibri"/>
              </a:rPr>
              <a:t>丹，与</a:t>
            </a:r>
            <a:r>
              <a:rPr lang="zh-CN" altLang="en-US" sz="2400" b="1">
                <a:solidFill>
                  <a:schemeClr val="tx1"/>
                </a:solidFill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  <a:sym typeface="Calibri"/>
              </a:rPr>
              <a:t>吾约为兄弟，而皆背晋</a:t>
            </a:r>
            <a:r>
              <a:rPr lang="zh-CN" altLang="en-US" sz="2400" b="1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  <a:sym typeface="Calibri"/>
              </a:rPr>
              <a:t>以</a:t>
            </a:r>
            <a:r>
              <a:rPr lang="zh-CN" altLang="en-US" sz="2400" b="1">
                <a:solidFill>
                  <a:schemeClr val="tx1"/>
                </a:solidFill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  <a:sym typeface="Calibri"/>
              </a:rPr>
              <a:t>归梁。</a:t>
            </a:r>
            <a:r>
              <a:rPr lang="zh-CN" altLang="en-US" sz="2400" b="1" u="sng">
                <a:solidFill>
                  <a:schemeClr val="tx1"/>
                </a:solidFill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  <a:sym typeface="Calibri"/>
              </a:rPr>
              <a:t>此三</a:t>
            </a:r>
            <a:r>
              <a:rPr lang="zh-CN" altLang="en-US" sz="2400" b="1" u="sng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  <a:sym typeface="Calibri"/>
              </a:rPr>
              <a:t>者</a:t>
            </a:r>
            <a:r>
              <a:rPr lang="zh-CN" altLang="en-US" sz="2400" b="1" u="sng">
                <a:solidFill>
                  <a:schemeClr val="tx1"/>
                </a:solidFill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  <a:sym typeface="Calibri"/>
              </a:rPr>
              <a:t>，吾遗恨</a:t>
            </a:r>
            <a:r>
              <a:rPr lang="zh-CN" altLang="en-US" sz="2400" b="1" u="sng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  <a:sym typeface="Calibri"/>
              </a:rPr>
              <a:t>也</a:t>
            </a:r>
            <a:r>
              <a:rPr lang="zh-CN" altLang="en-US" sz="2400" b="1" u="sng">
                <a:solidFill>
                  <a:schemeClr val="tx1"/>
                </a:solidFill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  <a:sym typeface="Calibri"/>
              </a:rPr>
              <a:t>。</a:t>
            </a:r>
            <a:r>
              <a:rPr lang="zh-CN" altLang="en-US" sz="2400" b="1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  <a:sym typeface="Calibri"/>
              </a:rPr>
              <a:t>与</a:t>
            </a:r>
            <a:r>
              <a:rPr lang="zh-CN" altLang="en-US" sz="2400" b="1">
                <a:solidFill>
                  <a:schemeClr val="tx1"/>
                </a:solidFill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  <a:sym typeface="Calibri"/>
              </a:rPr>
              <a:t>尔三矢，尔</a:t>
            </a:r>
            <a:r>
              <a:rPr lang="zh-CN" altLang="en-US" sz="2400" b="1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  <a:sym typeface="Calibri"/>
              </a:rPr>
              <a:t>其</a:t>
            </a:r>
            <a:r>
              <a:rPr lang="zh-CN" altLang="en-US" sz="2400" b="1">
                <a:solidFill>
                  <a:schemeClr val="tx1"/>
                </a:solidFill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  <a:sym typeface="Calibri"/>
              </a:rPr>
              <a:t>无忘</a:t>
            </a:r>
            <a:r>
              <a:rPr lang="zh-CN" altLang="en-US" sz="2400" b="1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  <a:sym typeface="Calibri"/>
              </a:rPr>
              <a:t>乃</a:t>
            </a:r>
            <a:r>
              <a:rPr lang="zh-CN" altLang="en-US" sz="2400" b="1">
                <a:solidFill>
                  <a:schemeClr val="tx1"/>
                </a:solidFill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  <a:sym typeface="Calibri"/>
              </a:rPr>
              <a:t>父之志！”庄宗受而</a:t>
            </a:r>
            <a:r>
              <a:rPr lang="zh-CN" altLang="en-US" sz="2400" b="1" u="sng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  <a:sym typeface="Calibri"/>
              </a:rPr>
              <a:t>藏之于庙</a:t>
            </a:r>
            <a:r>
              <a:rPr lang="zh-CN" altLang="en-US" sz="2400" b="1">
                <a:solidFill>
                  <a:schemeClr val="tx1"/>
                </a:solidFill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  <a:sym typeface="Calibri"/>
              </a:rPr>
              <a:t>。其后用兵，则遣</a:t>
            </a:r>
            <a:r>
              <a:rPr lang="zh-CN" altLang="en-US" sz="2400" b="1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  <a:sym typeface="Calibri"/>
              </a:rPr>
              <a:t>从事</a:t>
            </a:r>
            <a:r>
              <a:rPr lang="zh-CN" altLang="en-US" sz="2400" b="1">
                <a:solidFill>
                  <a:schemeClr val="tx1"/>
                </a:solidFill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  <a:sym typeface="Calibri"/>
              </a:rPr>
              <a:t>以一</a:t>
            </a:r>
            <a:r>
              <a:rPr lang="zh-CN" altLang="en-US" sz="2400" b="1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  <a:sym typeface="Calibri"/>
              </a:rPr>
              <a:t>少牢</a:t>
            </a:r>
            <a:r>
              <a:rPr lang="zh-CN" altLang="en-US" sz="2400" b="1">
                <a:solidFill>
                  <a:schemeClr val="tx1"/>
                </a:solidFill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  <a:sym typeface="Calibri"/>
              </a:rPr>
              <a:t>告庙，</a:t>
            </a:r>
            <a:r>
              <a:rPr lang="zh-CN" altLang="en-US" sz="2400" b="1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  <a:sym typeface="Calibri"/>
              </a:rPr>
              <a:t>请</a:t>
            </a:r>
            <a:r>
              <a:rPr lang="zh-CN" altLang="en-US" sz="2400" b="1">
                <a:solidFill>
                  <a:schemeClr val="tx1"/>
                </a:solidFill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  <a:sym typeface="Calibri"/>
              </a:rPr>
              <a:t>其矢，</a:t>
            </a:r>
            <a:r>
              <a:rPr lang="zh-CN" altLang="en-US" sz="2400" b="1" u="sng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  <a:sym typeface="Calibri"/>
              </a:rPr>
              <a:t>盛以锦囊</a:t>
            </a:r>
            <a:r>
              <a:rPr lang="zh-CN" altLang="en-US" sz="2400" b="1">
                <a:solidFill>
                  <a:schemeClr val="tx1"/>
                </a:solidFill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  <a:sym typeface="Calibri"/>
              </a:rPr>
              <a:t>，负而</a:t>
            </a:r>
            <a:r>
              <a:rPr lang="zh-CN" altLang="en-US" sz="2400" b="1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  <a:sym typeface="Calibri"/>
              </a:rPr>
              <a:t>前</a:t>
            </a:r>
            <a:r>
              <a:rPr lang="zh-CN" altLang="en-US" sz="2400" b="1">
                <a:solidFill>
                  <a:schemeClr val="tx1"/>
                </a:solidFill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  <a:sym typeface="Calibri"/>
              </a:rPr>
              <a:t>驱，及凯旋而纳之。</a:t>
            </a:r>
          </a:p>
        </p:txBody>
      </p:sp>
      <p:sp>
        <p:nvSpPr>
          <p:cNvPr id="16" name="文本框 15"/>
          <p:cNvSpPr txBox="1"/>
          <p:nvPr>
            <p:custDataLst>
              <p:tags r:id="rId11"/>
            </p:custDataLst>
          </p:nvPr>
        </p:nvSpPr>
        <p:spPr>
          <a:xfrm>
            <a:off x="4123055" y="5042535"/>
            <a:ext cx="4468495" cy="163004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与</a:t>
            </a:r>
            <a:r>
              <a:rPr lang="zh-CN" altLang="en-US" sz="2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：则</a:t>
            </a:r>
            <a:r>
              <a:rPr lang="zh-CN" altLang="en-US" sz="2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与</a:t>
            </a:r>
            <a:r>
              <a:rPr lang="zh-CN" altLang="en-US" sz="2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斗卮酒（赠给，给予）；</a:t>
            </a:r>
          </a:p>
          <a:p>
            <a:r>
              <a:rPr lang="zh-CN" altLang="en-US" sz="2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en-US" sz="200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吾</a:t>
            </a:r>
            <a:r>
              <a:rPr lang="zh-CN" altLang="en-US" sz="2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与</a:t>
            </a:r>
            <a:r>
              <a:rPr lang="zh-CN" altLang="en-US" sz="2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点也（赞同）；</a:t>
            </a:r>
          </a:p>
          <a:p>
            <a:r>
              <a:rPr lang="zh-CN" altLang="en-US" sz="20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    </a:t>
            </a:r>
            <a:r>
              <a:rPr lang="zh-CN" altLang="en-US" sz="20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与</a:t>
            </a:r>
            <a:r>
              <a:rPr lang="zh-CN" altLang="en-US" sz="20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嬴</a:t>
            </a:r>
            <a:r>
              <a:rPr lang="zh-CN" altLang="en-US" sz="2000">
                <a:latin typeface="楷体" panose="02010609060101010101" charset="-122"/>
                <a:ea typeface="楷体" panose="02010609060101010101" charset="-122"/>
                <a:sym typeface="+mn-ea"/>
              </a:rPr>
              <a:t>而不助五国也</a:t>
            </a:r>
            <a:r>
              <a:rPr lang="zh-CN" altLang="en-US" sz="20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（亲附，亲近）</a:t>
            </a:r>
            <a:endParaRPr lang="zh-CN" altLang="en-US" sz="20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2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en-US" sz="200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恐</a:t>
            </a:r>
            <a:r>
              <a:rPr lang="zh-CN" altLang="en-US" sz="2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年岁之不吾</a:t>
            </a:r>
            <a:r>
              <a:rPr lang="zh-CN" altLang="en-US" sz="2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与</a:t>
            </a:r>
            <a:r>
              <a:rPr lang="zh-CN" altLang="en-US" sz="2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（等待）</a:t>
            </a:r>
          </a:p>
          <a:p>
            <a:r>
              <a:rPr lang="zh-CN" altLang="en-US" sz="2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en-US" sz="200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时</a:t>
            </a:r>
            <a:r>
              <a:rPr lang="zh-CN" altLang="en-US" sz="2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不我</a:t>
            </a:r>
            <a:r>
              <a:rPr lang="zh-CN" altLang="en-US" sz="2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与</a:t>
            </a:r>
            <a:r>
              <a:rPr lang="zh-CN" altLang="en-US" sz="2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（等待）</a:t>
            </a:r>
            <a:endParaRPr lang="zh-CN" altLang="en-US" sz="20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9" name="文本框 18"/>
          <p:cNvSpPr txBox="1"/>
          <p:nvPr>
            <p:custDataLst>
              <p:tags r:id="rId12"/>
            </p:custDataLst>
          </p:nvPr>
        </p:nvSpPr>
        <p:spPr>
          <a:xfrm>
            <a:off x="440690" y="3773805"/>
            <a:ext cx="122809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>
                <a:latin typeface="楷体" panose="02010609060101010101" charset="-122"/>
                <a:ea typeface="楷体" panose="02010609060101010101" charset="-122"/>
              </a:rPr>
              <a:t>状语后置</a:t>
            </a:r>
          </a:p>
        </p:txBody>
      </p:sp>
      <p:grpSp>
        <p:nvGrpSpPr>
          <p:cNvPr id="9" name="组合 8"/>
          <p:cNvGrpSpPr/>
          <p:nvPr>
            <p:custDataLst>
              <p:tags r:id="rId13"/>
            </p:custDataLst>
          </p:nvPr>
        </p:nvGrpSpPr>
        <p:grpSpPr>
          <a:xfrm>
            <a:off x="4777740" y="1200785"/>
            <a:ext cx="6664960" cy="798830"/>
            <a:chOff x="7524" y="1925"/>
            <a:chExt cx="10496" cy="1258"/>
          </a:xfrm>
        </p:grpSpPr>
        <p:sp>
          <p:nvSpPr>
            <p:cNvPr id="17" name="文本框 16"/>
            <p:cNvSpPr txBox="1"/>
            <p:nvPr>
              <p:custDataLst>
                <p:tags r:id="rId14"/>
              </p:custDataLst>
            </p:nvPr>
          </p:nvSpPr>
          <p:spPr>
            <a:xfrm>
              <a:off x="7524" y="2553"/>
              <a:ext cx="10496" cy="6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矢：</a:t>
              </a:r>
              <a:r>
                <a:rPr lang="zh-CN" altLang="en-US" sz="200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箭；因</a:t>
              </a:r>
              <a:r>
                <a:rPr lang="zh-CN" altLang="en-US" sz="2000" smtClean="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其具有笔直与端正的特征引</a:t>
              </a:r>
              <a:r>
                <a:rPr lang="zh-CN" altLang="en-US" sz="200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申有坚定不移之意</a:t>
              </a:r>
            </a:p>
          </p:txBody>
        </p:sp>
        <p:sp>
          <p:nvSpPr>
            <p:cNvPr id="8" name="文本框 7"/>
            <p:cNvSpPr txBox="1"/>
            <p:nvPr>
              <p:custDataLst>
                <p:tags r:id="rId15"/>
              </p:custDataLst>
            </p:nvPr>
          </p:nvSpPr>
          <p:spPr>
            <a:xfrm>
              <a:off x="7524" y="1925"/>
              <a:ext cx="5333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>
                  <a:latin typeface="楷体" panose="02010609060101010101" charset="-122"/>
                  <a:ea typeface="楷体" panose="02010609060101010101" charset="-122"/>
                </a:rPr>
                <a:t>积累</a:t>
              </a:r>
              <a:r>
                <a:rPr lang="zh-CN" altLang="en-US" sz="2000">
                  <a:latin typeface="楷体" panose="02010609060101010101" charset="-122"/>
                  <a:ea typeface="楷体" panose="02010609060101010101" charset="-122"/>
                </a:rPr>
                <a:t>：有的放矢；矢志不渝</a:t>
              </a:r>
            </a:p>
          </p:txBody>
        </p:sp>
      </p:grpSp>
      <p:sp>
        <p:nvSpPr>
          <p:cNvPr id="10" name="文本框 9"/>
          <p:cNvSpPr txBox="1"/>
          <p:nvPr>
            <p:custDataLst>
              <p:tags r:id="rId16"/>
            </p:custDataLst>
          </p:nvPr>
        </p:nvSpPr>
        <p:spPr>
          <a:xfrm>
            <a:off x="10161905" y="2148205"/>
            <a:ext cx="123825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>
                <a:latin typeface="楷体" panose="02010609060101010101" charset="-122"/>
                <a:ea typeface="楷体" panose="02010609060101010101" charset="-122"/>
              </a:rPr>
              <a:t>判断句</a:t>
            </a:r>
          </a:p>
        </p:txBody>
      </p:sp>
      <p:sp>
        <p:nvSpPr>
          <p:cNvPr id="11" name="文本框 10"/>
          <p:cNvSpPr txBox="1"/>
          <p:nvPr>
            <p:custDataLst>
              <p:tags r:id="rId17"/>
            </p:custDataLst>
          </p:nvPr>
        </p:nvSpPr>
        <p:spPr>
          <a:xfrm>
            <a:off x="608330" y="3229610"/>
            <a:ext cx="103251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>
                <a:latin typeface="楷体" panose="02010609060101010101" charset="-122"/>
                <a:ea typeface="楷体" panose="02010609060101010101" charset="-122"/>
              </a:rPr>
              <a:t>判断句</a:t>
            </a:r>
          </a:p>
        </p:txBody>
      </p:sp>
      <p:sp>
        <p:nvSpPr>
          <p:cNvPr id="12" name="文本框 11"/>
          <p:cNvSpPr txBox="1"/>
          <p:nvPr>
            <p:custDataLst>
              <p:tags r:id="rId18"/>
            </p:custDataLst>
          </p:nvPr>
        </p:nvSpPr>
        <p:spPr>
          <a:xfrm>
            <a:off x="608330" y="4785360"/>
            <a:ext cx="224345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u="sng">
                <a:latin typeface="楷体" panose="02010609060101010101" charset="-122"/>
                <a:ea typeface="楷体" panose="02010609060101010101" charset="-122"/>
              </a:rPr>
              <a:t>状语后置；省略句</a:t>
            </a:r>
          </a:p>
          <a:p>
            <a:r>
              <a:rPr lang="en-US" altLang="zh-CN" sz="2000">
                <a:latin typeface="楷体" panose="02010609060101010101" charset="-122"/>
                <a:ea typeface="楷体" panose="02010609060101010101" charset="-122"/>
              </a:rPr>
              <a:t>“</a:t>
            </a:r>
            <a:r>
              <a:rPr lang="zh-CN" altLang="en-US" sz="2000">
                <a:latin typeface="楷体" panose="02010609060101010101" charset="-122"/>
                <a:ea typeface="楷体" panose="02010609060101010101" charset="-122"/>
              </a:rPr>
              <a:t>以锦囊盛（之）</a:t>
            </a:r>
            <a:r>
              <a:rPr lang="en-US" altLang="zh-CN" sz="2000">
                <a:latin typeface="楷体" panose="02010609060101010101" charset="-122"/>
                <a:ea typeface="楷体" panose="02010609060101010101" charset="-122"/>
              </a:rPr>
              <a:t>”</a:t>
            </a:r>
          </a:p>
        </p:txBody>
      </p:sp>
      <p:sp>
        <p:nvSpPr>
          <p:cNvPr id="13" name="文本框 12"/>
          <p:cNvSpPr txBox="1"/>
          <p:nvPr>
            <p:custDataLst>
              <p:tags r:id="rId19"/>
            </p:custDataLst>
          </p:nvPr>
        </p:nvSpPr>
        <p:spPr>
          <a:xfrm>
            <a:off x="8747125" y="4656455"/>
            <a:ext cx="2032000" cy="120032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b="1"/>
              <a:t>两种祭祀规格</a:t>
            </a:r>
            <a:r>
              <a:rPr lang="zh-CN" altLang="en-US"/>
              <a:t>：</a:t>
            </a:r>
          </a:p>
          <a:p>
            <a:r>
              <a:rPr lang="zh-CN" altLang="en-US" b="1"/>
              <a:t>少牢</a:t>
            </a:r>
            <a:r>
              <a:rPr lang="zh-CN" altLang="en-US"/>
              <a:t>：猪、羊</a:t>
            </a:r>
          </a:p>
          <a:p>
            <a:r>
              <a:rPr lang="zh-CN" altLang="en-US" b="1"/>
              <a:t>太牢</a:t>
            </a:r>
            <a:r>
              <a:rPr lang="zh-CN" altLang="en-US"/>
              <a:t>：猪、羊、</a:t>
            </a:r>
            <a:r>
              <a:rPr lang="zh-CN" altLang="en-US" smtClean="0"/>
              <a:t>牛</a:t>
            </a:r>
            <a:endParaRPr lang="en-US" altLang="zh-CN" smtClean="0"/>
          </a:p>
          <a:p>
            <a:r>
              <a:rPr lang="zh-CN" altLang="en-US" smtClean="0"/>
              <a:t>牢：祭祀用的牲畜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</p:cTn>
                        </p:par>
                        <p:par>
                          <p:cTn id="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withGroup">
                            <p:stCondLst>
                              <p:cond delay="1000"/>
                            </p:stCondLst>
                            <p:childTnLst>
                              <p:par>
                                <p:cTn id="17" presetID="3" presetClass="entr" presetSubtype="10" fill="hold" grpId="1" nodeType="afterEffect"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  <p:cond evt="onBegin" delay="0">
                          <p:tn val="19"/>
                        </p:cond>
                      </p:stCondLst>
                      <p:childTnLst>
                        <p:par>
                          <p:cTn id="2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  <p:cond evt="onBegin" delay="0">
                          <p:tn val="26"/>
                        </p:cond>
                      </p:stCondLst>
                      <p:childTnLst>
                        <p:par>
                          <p:cTn id="2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7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  <p:cond evt="onBegin" delay="0">
                          <p:tn val="32"/>
                        </p:cond>
                      </p:stCondLst>
                      <p:childTnLst>
                        <p:par>
                          <p:cTn id="34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9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  <p:cond evt="onBegin" delay="0">
                          <p:tn val="38"/>
                        </p:cond>
                      </p:stCondLst>
                      <p:childTnLst>
                        <p:par>
                          <p:cTn id="4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 nodeType="clickPar">
                      <p:stCondLst>
                        <p:cond delay="indefinite"/>
                        <p:cond evt="onBegin" delay="0">
                          <p:tn val="45"/>
                        </p:cond>
                      </p:stCondLst>
                      <p:childTnLst>
                        <p:par>
                          <p:cTn id="4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4" presetClass="entr" presetSubtype="16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  <p:cond evt="onBegin" delay="0">
                          <p:tn val="51"/>
                        </p:cond>
                      </p:stCondLst>
                      <p:childTnLst>
                        <p:par>
                          <p:cTn id="5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5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1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  <p:cond evt="onBegin" delay="0">
                          <p:tn val="57"/>
                        </p:cond>
                      </p:stCondLst>
                      <p:childTnLst>
                        <p:par>
                          <p:cTn id="5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6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4" fill="hold" grpId="1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1"/>
      <p:bldP spid="7" grpId="2"/>
      <p:bldP spid="16" grpId="3"/>
      <p:bldP spid="16" grpId="4"/>
      <p:bldP spid="19" grpId="5"/>
      <p:bldP spid="19" grpId="6"/>
      <p:bldP spid="10" grpId="7"/>
      <p:bldP spid="10" grpId="8"/>
      <p:bldP spid="11" grpId="9"/>
      <p:bldP spid="11" grpId="10"/>
      <p:bldP spid="12" grpId="11"/>
      <p:bldP spid="12" grpId="12"/>
      <p:bldP spid="13" grpId="13"/>
      <p:bldP spid="13" grpId="14"/>
    </p:bldLst>
  </p:timing>
</p:sld>
</file>

<file path=ppt/tags/tag1.xml><?xml version="1.0" encoding="utf-8"?>
<p:tagLst xmlns:p="http://schemas.openxmlformats.org/presentationml/2006/main">
  <p:tag name="AS_UNIQUEID" val="95"/>
</p:tagLst>
</file>

<file path=ppt/tags/tag10.xml><?xml version="1.0" encoding="utf-8"?>
<p:tagLst xmlns:p="http://schemas.openxmlformats.org/presentationml/2006/main">
  <p:tag name="AS_UNIQUEID" val="104"/>
</p:tagLst>
</file>

<file path=ppt/tags/tag100.xml><?xml version="1.0" encoding="utf-8"?>
<p:tagLst xmlns:p="http://schemas.openxmlformats.org/presentationml/2006/main">
  <p:tag name="AS_UNIQUEID" val="194"/>
</p:tagLst>
</file>

<file path=ppt/tags/tag101.xml><?xml version="1.0" encoding="utf-8"?>
<p:tagLst xmlns:p="http://schemas.openxmlformats.org/presentationml/2006/main">
  <p:tag name="AS_UNIQUEID" val="195"/>
</p:tagLst>
</file>

<file path=ppt/tags/tag102.xml><?xml version="1.0" encoding="utf-8"?>
<p:tagLst xmlns:p="http://schemas.openxmlformats.org/presentationml/2006/main">
  <p:tag name="AS_UNIQUEID" val="196"/>
</p:tagLst>
</file>

<file path=ppt/tags/tag103.xml><?xml version="1.0" encoding="utf-8"?>
<p:tagLst xmlns:p="http://schemas.openxmlformats.org/presentationml/2006/main">
  <p:tag name="AS_UNIQUEID" val="197"/>
</p:tagLst>
</file>

<file path=ppt/tags/tag104.xml><?xml version="1.0" encoding="utf-8"?>
<p:tagLst xmlns:p="http://schemas.openxmlformats.org/presentationml/2006/main">
  <p:tag name="AS_UNIQUEID" val="198"/>
</p:tagLst>
</file>

<file path=ppt/tags/tag105.xml><?xml version="1.0" encoding="utf-8"?>
<p:tagLst xmlns:p="http://schemas.openxmlformats.org/presentationml/2006/main">
  <p:tag name="AS_UNIQUEID" val="199"/>
</p:tagLst>
</file>

<file path=ppt/tags/tag106.xml><?xml version="1.0" encoding="utf-8"?>
<p:tagLst xmlns:p="http://schemas.openxmlformats.org/presentationml/2006/main">
  <p:tag name="AS_UNIQUEID" val="200"/>
</p:tagLst>
</file>

<file path=ppt/tags/tag107.xml><?xml version="1.0" encoding="utf-8"?>
<p:tagLst xmlns:p="http://schemas.openxmlformats.org/presentationml/2006/main">
  <p:tag name="AS_UNIQUEID" val="201"/>
</p:tagLst>
</file>

<file path=ppt/tags/tag108.xml><?xml version="1.0" encoding="utf-8"?>
<p:tagLst xmlns:p="http://schemas.openxmlformats.org/presentationml/2006/main">
  <p:tag name="AS_UNIQUEID" val="202"/>
</p:tagLst>
</file>

<file path=ppt/tags/tag109.xml><?xml version="1.0" encoding="utf-8"?>
<p:tagLst xmlns:p="http://schemas.openxmlformats.org/presentationml/2006/main">
  <p:tag name="AS_UNIQUEID" val="203"/>
</p:tagLst>
</file>

<file path=ppt/tags/tag11.xml><?xml version="1.0" encoding="utf-8"?>
<p:tagLst xmlns:p="http://schemas.openxmlformats.org/presentationml/2006/main">
  <p:tag name="AS_UNIQUEID" val="105"/>
</p:tagLst>
</file>

<file path=ppt/tags/tag110.xml><?xml version="1.0" encoding="utf-8"?>
<p:tagLst xmlns:p="http://schemas.openxmlformats.org/presentationml/2006/main">
  <p:tag name="AS_UNIQUEID" val="204"/>
</p:tagLst>
</file>

<file path=ppt/tags/tag111.xml><?xml version="1.0" encoding="utf-8"?>
<p:tagLst xmlns:p="http://schemas.openxmlformats.org/presentationml/2006/main">
  <p:tag name="AS_UNIQUEID" val="205"/>
</p:tagLst>
</file>

<file path=ppt/tags/tag112.xml><?xml version="1.0" encoding="utf-8"?>
<p:tagLst xmlns:p="http://schemas.openxmlformats.org/presentationml/2006/main">
  <p:tag name="AS_UNIQUEID" val="206"/>
</p:tagLst>
</file>

<file path=ppt/tags/tag113.xml><?xml version="1.0" encoding="utf-8"?>
<p:tagLst xmlns:p="http://schemas.openxmlformats.org/presentationml/2006/main">
  <p:tag name="AS_UNIQUEID" val="207"/>
</p:tagLst>
</file>

<file path=ppt/tags/tag114.xml><?xml version="1.0" encoding="utf-8"?>
<p:tagLst xmlns:p="http://schemas.openxmlformats.org/presentationml/2006/main">
  <p:tag name="AS_UNIQUEID" val="208"/>
</p:tagLst>
</file>

<file path=ppt/tags/tag115.xml><?xml version="1.0" encoding="utf-8"?>
<p:tagLst xmlns:p="http://schemas.openxmlformats.org/presentationml/2006/main">
  <p:tag name="AS_UNIQUEID" val="209"/>
</p:tagLst>
</file>

<file path=ppt/tags/tag116.xml><?xml version="1.0" encoding="utf-8"?>
<p:tagLst xmlns:p="http://schemas.openxmlformats.org/presentationml/2006/main">
  <p:tag name="AS_UNIQUEID" val="210"/>
</p:tagLst>
</file>

<file path=ppt/tags/tag117.xml><?xml version="1.0" encoding="utf-8"?>
<p:tagLst xmlns:p="http://schemas.openxmlformats.org/presentationml/2006/main">
  <p:tag name="AS_UNIQUEID" val="211"/>
</p:tagLst>
</file>

<file path=ppt/tags/tag118.xml><?xml version="1.0" encoding="utf-8"?>
<p:tagLst xmlns:p="http://schemas.openxmlformats.org/presentationml/2006/main">
  <p:tag name="AS_UNIQUEID" val="212"/>
</p:tagLst>
</file>

<file path=ppt/tags/tag119.xml><?xml version="1.0" encoding="utf-8"?>
<p:tagLst xmlns:p="http://schemas.openxmlformats.org/presentationml/2006/main">
  <p:tag name="AS_UNIQUEID" val="213"/>
</p:tagLst>
</file>

<file path=ppt/tags/tag12.xml><?xml version="1.0" encoding="utf-8"?>
<p:tagLst xmlns:p="http://schemas.openxmlformats.org/presentationml/2006/main">
  <p:tag name="AS_UNIQUEID" val="106"/>
</p:tagLst>
</file>

<file path=ppt/tags/tag120.xml><?xml version="1.0" encoding="utf-8"?>
<p:tagLst xmlns:p="http://schemas.openxmlformats.org/presentationml/2006/main">
  <p:tag name="AS_UNIQUEID" val="214"/>
</p:tagLst>
</file>

<file path=ppt/tags/tag121.xml><?xml version="1.0" encoding="utf-8"?>
<p:tagLst xmlns:p="http://schemas.openxmlformats.org/presentationml/2006/main">
  <p:tag name="AS_UNIQUEID" val="215"/>
</p:tagLst>
</file>

<file path=ppt/tags/tag122.xml><?xml version="1.0" encoding="utf-8"?>
<p:tagLst xmlns:p="http://schemas.openxmlformats.org/presentationml/2006/main">
  <p:tag name="AS_UNIQUEID" val="216"/>
</p:tagLst>
</file>

<file path=ppt/tags/tag123.xml><?xml version="1.0" encoding="utf-8"?>
<p:tagLst xmlns:p="http://schemas.openxmlformats.org/presentationml/2006/main">
  <p:tag name="AS_UNIQUEID" val="217"/>
</p:tagLst>
</file>

<file path=ppt/tags/tag124.xml><?xml version="1.0" encoding="utf-8"?>
<p:tagLst xmlns:p="http://schemas.openxmlformats.org/presentationml/2006/main">
  <p:tag name="AS_UNIQUEID" val="218"/>
</p:tagLst>
</file>

<file path=ppt/tags/tag125.xml><?xml version="1.0" encoding="utf-8"?>
<p:tagLst xmlns:p="http://schemas.openxmlformats.org/presentationml/2006/main">
  <p:tag name="AS_UNIQUEID" val="219"/>
</p:tagLst>
</file>

<file path=ppt/tags/tag126.xml><?xml version="1.0" encoding="utf-8"?>
<p:tagLst xmlns:p="http://schemas.openxmlformats.org/presentationml/2006/main">
  <p:tag name="AS_UNIQUEID" val="220"/>
</p:tagLst>
</file>

<file path=ppt/tags/tag127.xml><?xml version="1.0" encoding="utf-8"?>
<p:tagLst xmlns:p="http://schemas.openxmlformats.org/presentationml/2006/main">
  <p:tag name="AS_UNIQUEID" val="221"/>
</p:tagLst>
</file>

<file path=ppt/tags/tag128.xml><?xml version="1.0" encoding="utf-8"?>
<p:tagLst xmlns:p="http://schemas.openxmlformats.org/presentationml/2006/main">
  <p:tag name="AS_UNIQUEID" val="222"/>
</p:tagLst>
</file>

<file path=ppt/tags/tag129.xml><?xml version="1.0" encoding="utf-8"?>
<p:tagLst xmlns:p="http://schemas.openxmlformats.org/presentationml/2006/main">
  <p:tag name="AS_UNIQUEID" val="223"/>
</p:tagLst>
</file>

<file path=ppt/tags/tag13.xml><?xml version="1.0" encoding="utf-8"?>
<p:tagLst xmlns:p="http://schemas.openxmlformats.org/presentationml/2006/main">
  <p:tag name="AS_UNIQUEID" val="107"/>
</p:tagLst>
</file>

<file path=ppt/tags/tag130.xml><?xml version="1.0" encoding="utf-8"?>
<p:tagLst xmlns:p="http://schemas.openxmlformats.org/presentationml/2006/main">
  <p:tag name="AS_UNIQUEID" val="224"/>
</p:tagLst>
</file>

<file path=ppt/tags/tag131.xml><?xml version="1.0" encoding="utf-8"?>
<p:tagLst xmlns:p="http://schemas.openxmlformats.org/presentationml/2006/main">
  <p:tag name="AS_UNIQUEID" val="225"/>
</p:tagLst>
</file>

<file path=ppt/tags/tag132.xml><?xml version="1.0" encoding="utf-8"?>
<p:tagLst xmlns:p="http://schemas.openxmlformats.org/presentationml/2006/main">
  <p:tag name="AS_UNIQUEID" val="226"/>
</p:tagLst>
</file>

<file path=ppt/tags/tag133.xml><?xml version="1.0" encoding="utf-8"?>
<p:tagLst xmlns:p="http://schemas.openxmlformats.org/presentationml/2006/main">
  <p:tag name="AS_UNIQUEID" val="227"/>
</p:tagLst>
</file>

<file path=ppt/tags/tag134.xml><?xml version="1.0" encoding="utf-8"?>
<p:tagLst xmlns:p="http://schemas.openxmlformats.org/presentationml/2006/main">
  <p:tag name="AS_UNIQUEID" val="228"/>
</p:tagLst>
</file>

<file path=ppt/tags/tag135.xml><?xml version="1.0" encoding="utf-8"?>
<p:tagLst xmlns:p="http://schemas.openxmlformats.org/presentationml/2006/main">
  <p:tag name="AS_UNIQUEID" val="229"/>
</p:tagLst>
</file>

<file path=ppt/tags/tag136.xml><?xml version="1.0" encoding="utf-8"?>
<p:tagLst xmlns:p="http://schemas.openxmlformats.org/presentationml/2006/main">
  <p:tag name="AS_UNIQUEID" val="230"/>
</p:tagLst>
</file>

<file path=ppt/tags/tag137.xml><?xml version="1.0" encoding="utf-8"?>
<p:tagLst xmlns:p="http://schemas.openxmlformats.org/presentationml/2006/main">
  <p:tag name="AS_UNIQUEID" val="231"/>
</p:tagLst>
</file>

<file path=ppt/tags/tag138.xml><?xml version="1.0" encoding="utf-8"?>
<p:tagLst xmlns:p="http://schemas.openxmlformats.org/presentationml/2006/main">
  <p:tag name="AS_UNIQUEID" val="232"/>
</p:tagLst>
</file>

<file path=ppt/tags/tag139.xml><?xml version="1.0" encoding="utf-8"?>
<p:tagLst xmlns:p="http://schemas.openxmlformats.org/presentationml/2006/main">
  <p:tag name="AS_UNIQUEID" val="233"/>
</p:tagLst>
</file>

<file path=ppt/tags/tag14.xml><?xml version="1.0" encoding="utf-8"?>
<p:tagLst xmlns:p="http://schemas.openxmlformats.org/presentationml/2006/main">
  <p:tag name="AS_UNIQUEID" val="108"/>
</p:tagLst>
</file>

<file path=ppt/tags/tag140.xml><?xml version="1.0" encoding="utf-8"?>
<p:tagLst xmlns:p="http://schemas.openxmlformats.org/presentationml/2006/main">
  <p:tag name="AS_UNIQUEID" val="234"/>
</p:tagLst>
</file>

<file path=ppt/tags/tag141.xml><?xml version="1.0" encoding="utf-8"?>
<p:tagLst xmlns:p="http://schemas.openxmlformats.org/presentationml/2006/main">
  <p:tag name="AS_UNIQUEID" val="235"/>
</p:tagLst>
</file>

<file path=ppt/tags/tag142.xml><?xml version="1.0" encoding="utf-8"?>
<p:tagLst xmlns:p="http://schemas.openxmlformats.org/presentationml/2006/main">
  <p:tag name="AS_UNIQUEID" val="236"/>
</p:tagLst>
</file>

<file path=ppt/tags/tag143.xml><?xml version="1.0" encoding="utf-8"?>
<p:tagLst xmlns:p="http://schemas.openxmlformats.org/presentationml/2006/main">
  <p:tag name="AS_UNIQUEID" val="237"/>
</p:tagLst>
</file>

<file path=ppt/tags/tag144.xml><?xml version="1.0" encoding="utf-8"?>
<p:tagLst xmlns:p="http://schemas.openxmlformats.org/presentationml/2006/main">
  <p:tag name="AS_UNIQUEID" val="238"/>
</p:tagLst>
</file>

<file path=ppt/tags/tag145.xml><?xml version="1.0" encoding="utf-8"?>
<p:tagLst xmlns:p="http://schemas.openxmlformats.org/presentationml/2006/main">
  <p:tag name="AS_UNIQUEID" val="239"/>
</p:tagLst>
</file>

<file path=ppt/tags/tag146.xml><?xml version="1.0" encoding="utf-8"?>
<p:tagLst xmlns:p="http://schemas.openxmlformats.org/presentationml/2006/main">
  <p:tag name="AS_UNIQUEID" val="240"/>
</p:tagLst>
</file>

<file path=ppt/tags/tag147.xml><?xml version="1.0" encoding="utf-8"?>
<p:tagLst xmlns:p="http://schemas.openxmlformats.org/presentationml/2006/main">
  <p:tag name="AS_UNIQUEID" val="241"/>
</p:tagLst>
</file>

<file path=ppt/tags/tag148.xml><?xml version="1.0" encoding="utf-8"?>
<p:tagLst xmlns:p="http://schemas.openxmlformats.org/presentationml/2006/main">
  <p:tag name="AS_UNIQUEID" val="242"/>
</p:tagLst>
</file>

<file path=ppt/tags/tag149.xml><?xml version="1.0" encoding="utf-8"?>
<p:tagLst xmlns:p="http://schemas.openxmlformats.org/presentationml/2006/main">
  <p:tag name="AS_UNIQUEID" val="243"/>
</p:tagLst>
</file>

<file path=ppt/tags/tag15.xml><?xml version="1.0" encoding="utf-8"?>
<p:tagLst xmlns:p="http://schemas.openxmlformats.org/presentationml/2006/main">
  <p:tag name="AS_UNIQUEID" val="109"/>
</p:tagLst>
</file>

<file path=ppt/tags/tag150.xml><?xml version="1.0" encoding="utf-8"?>
<p:tagLst xmlns:p="http://schemas.openxmlformats.org/presentationml/2006/main">
  <p:tag name="AS_UNIQUEID" val="244"/>
</p:tagLst>
</file>

<file path=ppt/tags/tag151.xml><?xml version="1.0" encoding="utf-8"?>
<p:tagLst xmlns:p="http://schemas.openxmlformats.org/presentationml/2006/main">
  <p:tag name="AS_UNIQUEID" val="245"/>
</p:tagLst>
</file>

<file path=ppt/tags/tag152.xml><?xml version="1.0" encoding="utf-8"?>
<p:tagLst xmlns:p="http://schemas.openxmlformats.org/presentationml/2006/main">
  <p:tag name="AS_UNIQUEID" val="246"/>
</p:tagLst>
</file>

<file path=ppt/tags/tag153.xml><?xml version="1.0" encoding="utf-8"?>
<p:tagLst xmlns:p="http://schemas.openxmlformats.org/presentationml/2006/main">
  <p:tag name="AS_UNIQUEID" val="247"/>
</p:tagLst>
</file>

<file path=ppt/tags/tag154.xml><?xml version="1.0" encoding="utf-8"?>
<p:tagLst xmlns:p="http://schemas.openxmlformats.org/presentationml/2006/main">
  <p:tag name="AS_UNIQUEID" val="248"/>
</p:tagLst>
</file>

<file path=ppt/tags/tag155.xml><?xml version="1.0" encoding="utf-8"?>
<p:tagLst xmlns:p="http://schemas.openxmlformats.org/presentationml/2006/main">
  <p:tag name="AS_UNIQUEID" val="249"/>
</p:tagLst>
</file>

<file path=ppt/tags/tag156.xml><?xml version="1.0" encoding="utf-8"?>
<p:tagLst xmlns:p="http://schemas.openxmlformats.org/presentationml/2006/main">
  <p:tag name="AS_UNIQUEID" val="250"/>
</p:tagLst>
</file>

<file path=ppt/tags/tag157.xml><?xml version="1.0" encoding="utf-8"?>
<p:tagLst xmlns:p="http://schemas.openxmlformats.org/presentationml/2006/main">
  <p:tag name="AS_UNIQUEID" val="251"/>
</p:tagLst>
</file>

<file path=ppt/tags/tag158.xml><?xml version="1.0" encoding="utf-8"?>
<p:tagLst xmlns:p="http://schemas.openxmlformats.org/presentationml/2006/main">
  <p:tag name="AS_UNIQUEID" val="252"/>
</p:tagLst>
</file>

<file path=ppt/tags/tag159.xml><?xml version="1.0" encoding="utf-8"?>
<p:tagLst xmlns:p="http://schemas.openxmlformats.org/presentationml/2006/main">
  <p:tag name="AS_UNIQUEID" val="253"/>
</p:tagLst>
</file>

<file path=ppt/tags/tag16.xml><?xml version="1.0" encoding="utf-8"?>
<p:tagLst xmlns:p="http://schemas.openxmlformats.org/presentationml/2006/main">
  <p:tag name="AS_UNIQUEID" val="110"/>
</p:tagLst>
</file>

<file path=ppt/tags/tag160.xml><?xml version="1.0" encoding="utf-8"?>
<p:tagLst xmlns:p="http://schemas.openxmlformats.org/presentationml/2006/main">
  <p:tag name="AS_UNIQUEID" val="254"/>
</p:tagLst>
</file>

<file path=ppt/tags/tag161.xml><?xml version="1.0" encoding="utf-8"?>
<p:tagLst xmlns:p="http://schemas.openxmlformats.org/presentationml/2006/main">
  <p:tag name="AS_UNIQUEID" val="255"/>
</p:tagLst>
</file>

<file path=ppt/tags/tag162.xml><?xml version="1.0" encoding="utf-8"?>
<p:tagLst xmlns:p="http://schemas.openxmlformats.org/presentationml/2006/main">
  <p:tag name="AS_UNIQUEID" val="256"/>
</p:tagLst>
</file>

<file path=ppt/tags/tag163.xml><?xml version="1.0" encoding="utf-8"?>
<p:tagLst xmlns:p="http://schemas.openxmlformats.org/presentationml/2006/main">
  <p:tag name="AS_UNIQUEID" val="257"/>
</p:tagLst>
</file>

<file path=ppt/tags/tag164.xml><?xml version="1.0" encoding="utf-8"?>
<p:tagLst xmlns:p="http://schemas.openxmlformats.org/presentationml/2006/main">
  <p:tag name="AS_UNIQUEID" val="258"/>
</p:tagLst>
</file>

<file path=ppt/tags/tag165.xml><?xml version="1.0" encoding="utf-8"?>
<p:tagLst xmlns:p="http://schemas.openxmlformats.org/presentationml/2006/main">
  <p:tag name="AS_UNIQUEID" val="259"/>
</p:tagLst>
</file>

<file path=ppt/tags/tag166.xml><?xml version="1.0" encoding="utf-8"?>
<p:tagLst xmlns:p="http://schemas.openxmlformats.org/presentationml/2006/main">
  <p:tag name="AS_UNIQUEID" val="260"/>
</p:tagLst>
</file>

<file path=ppt/tags/tag167.xml><?xml version="1.0" encoding="utf-8"?>
<p:tagLst xmlns:p="http://schemas.openxmlformats.org/presentationml/2006/main">
  <p:tag name="AS_UNIQUEID" val="261"/>
</p:tagLst>
</file>

<file path=ppt/tags/tag168.xml><?xml version="1.0" encoding="utf-8"?>
<p:tagLst xmlns:p="http://schemas.openxmlformats.org/presentationml/2006/main">
  <p:tag name="AS_UNIQUEID" val="262"/>
</p:tagLst>
</file>

<file path=ppt/tags/tag169.xml><?xml version="1.0" encoding="utf-8"?>
<p:tagLst xmlns:p="http://schemas.openxmlformats.org/presentationml/2006/main">
  <p:tag name="AS_UNIQUEID" val="263"/>
</p:tagLst>
</file>

<file path=ppt/tags/tag17.xml><?xml version="1.0" encoding="utf-8"?>
<p:tagLst xmlns:p="http://schemas.openxmlformats.org/presentationml/2006/main">
  <p:tag name="AS_UNIQUEID" val="111"/>
</p:tagLst>
</file>

<file path=ppt/tags/tag170.xml><?xml version="1.0" encoding="utf-8"?>
<p:tagLst xmlns:p="http://schemas.openxmlformats.org/presentationml/2006/main">
  <p:tag name="AS_UNIQUEID" val="264"/>
</p:tagLst>
</file>

<file path=ppt/tags/tag171.xml><?xml version="1.0" encoding="utf-8"?>
<p:tagLst xmlns:p="http://schemas.openxmlformats.org/presentationml/2006/main">
  <p:tag name="AS_UNIQUEID" val="265"/>
</p:tagLst>
</file>

<file path=ppt/tags/tag172.xml><?xml version="1.0" encoding="utf-8"?>
<p:tagLst xmlns:p="http://schemas.openxmlformats.org/presentationml/2006/main">
  <p:tag name="AS_UNIQUEID" val="266"/>
</p:tagLst>
</file>

<file path=ppt/tags/tag173.xml><?xml version="1.0" encoding="utf-8"?>
<p:tagLst xmlns:p="http://schemas.openxmlformats.org/presentationml/2006/main">
  <p:tag name="AS_UNIQUEID" val="267"/>
</p:tagLst>
</file>

<file path=ppt/tags/tag174.xml><?xml version="1.0" encoding="utf-8"?>
<p:tagLst xmlns:p="http://schemas.openxmlformats.org/presentationml/2006/main">
  <p:tag name="AS_UNIQUEID" val="268"/>
</p:tagLst>
</file>

<file path=ppt/tags/tag175.xml><?xml version="1.0" encoding="utf-8"?>
<p:tagLst xmlns:p="http://schemas.openxmlformats.org/presentationml/2006/main">
  <p:tag name="AS_UNIQUEID" val="269"/>
</p:tagLst>
</file>

<file path=ppt/tags/tag176.xml><?xml version="1.0" encoding="utf-8"?>
<p:tagLst xmlns:p="http://schemas.openxmlformats.org/presentationml/2006/main">
  <p:tag name="AS_UNIQUEID" val="270"/>
</p:tagLst>
</file>

<file path=ppt/tags/tag177.xml><?xml version="1.0" encoding="utf-8"?>
<p:tagLst xmlns:p="http://schemas.openxmlformats.org/presentationml/2006/main">
  <p:tag name="AS_UNIQUEID" val="271"/>
</p:tagLst>
</file>

<file path=ppt/tags/tag178.xml><?xml version="1.0" encoding="utf-8"?>
<p:tagLst xmlns:p="http://schemas.openxmlformats.org/presentationml/2006/main">
  <p:tag name="AS_UNIQUEID" val="272"/>
</p:tagLst>
</file>

<file path=ppt/tags/tag179.xml><?xml version="1.0" encoding="utf-8"?>
<p:tagLst xmlns:p="http://schemas.openxmlformats.org/presentationml/2006/main">
  <p:tag name="AS_UNIQUEID" val="273"/>
</p:tagLst>
</file>

<file path=ppt/tags/tag18.xml><?xml version="1.0" encoding="utf-8"?>
<p:tagLst xmlns:p="http://schemas.openxmlformats.org/presentationml/2006/main">
  <p:tag name="AS_UNIQUEID" val="112"/>
</p:tagLst>
</file>

<file path=ppt/tags/tag180.xml><?xml version="1.0" encoding="utf-8"?>
<p:tagLst xmlns:p="http://schemas.openxmlformats.org/presentationml/2006/main">
  <p:tag name="AS_UNIQUEID" val="274"/>
</p:tagLst>
</file>

<file path=ppt/tags/tag181.xml><?xml version="1.0" encoding="utf-8"?>
<p:tagLst xmlns:p="http://schemas.openxmlformats.org/presentationml/2006/main">
  <p:tag name="AS_UNIQUEID" val="275"/>
</p:tagLst>
</file>

<file path=ppt/tags/tag182.xml><?xml version="1.0" encoding="utf-8"?>
<p:tagLst xmlns:p="http://schemas.openxmlformats.org/presentationml/2006/main">
  <p:tag name="AS_UNIQUEID" val="276"/>
</p:tagLst>
</file>

<file path=ppt/tags/tag183.xml><?xml version="1.0" encoding="utf-8"?>
<p:tagLst xmlns:p="http://schemas.openxmlformats.org/presentationml/2006/main">
  <p:tag name="AS_UNIQUEID" val="277"/>
</p:tagLst>
</file>

<file path=ppt/tags/tag184.xml><?xml version="1.0" encoding="utf-8"?>
<p:tagLst xmlns:p="http://schemas.openxmlformats.org/presentationml/2006/main">
  <p:tag name="AS_UNIQUEID" val="278"/>
</p:tagLst>
</file>

<file path=ppt/tags/tag185.xml><?xml version="1.0" encoding="utf-8"?>
<p:tagLst xmlns:p="http://schemas.openxmlformats.org/presentationml/2006/main">
  <p:tag name="AS_UNIQUEID" val="279"/>
</p:tagLst>
</file>

<file path=ppt/tags/tag186.xml><?xml version="1.0" encoding="utf-8"?>
<p:tagLst xmlns:p="http://schemas.openxmlformats.org/presentationml/2006/main">
  <p:tag name="AS_UNIQUEID" val="280"/>
</p:tagLst>
</file>

<file path=ppt/tags/tag187.xml><?xml version="1.0" encoding="utf-8"?>
<p:tagLst xmlns:p="http://schemas.openxmlformats.org/presentationml/2006/main">
  <p:tag name="AS_UNIQUEID" val="281"/>
</p:tagLst>
</file>

<file path=ppt/tags/tag188.xml><?xml version="1.0" encoding="utf-8"?>
<p:tagLst xmlns:p="http://schemas.openxmlformats.org/presentationml/2006/main">
  <p:tag name="AS_UNIQUEID" val="282"/>
</p:tagLst>
</file>

<file path=ppt/tags/tag189.xml><?xml version="1.0" encoding="utf-8"?>
<p:tagLst xmlns:p="http://schemas.openxmlformats.org/presentationml/2006/main">
  <p:tag name="AS_UNIQUEID" val="283"/>
</p:tagLst>
</file>

<file path=ppt/tags/tag19.xml><?xml version="1.0" encoding="utf-8"?>
<p:tagLst xmlns:p="http://schemas.openxmlformats.org/presentationml/2006/main">
  <p:tag name="AS_UNIQUEID" val="114"/>
</p:tagLst>
</file>

<file path=ppt/tags/tag190.xml><?xml version="1.0" encoding="utf-8"?>
<p:tagLst xmlns:p="http://schemas.openxmlformats.org/presentationml/2006/main">
  <p:tag name="AS_UNIQUEID" val="284"/>
</p:tagLst>
</file>

<file path=ppt/tags/tag191.xml><?xml version="1.0" encoding="utf-8"?>
<p:tagLst xmlns:p="http://schemas.openxmlformats.org/presentationml/2006/main">
  <p:tag name="AS_UNIQUEID" val="285"/>
</p:tagLst>
</file>

<file path=ppt/tags/tag192.xml><?xml version="1.0" encoding="utf-8"?>
<p:tagLst xmlns:p="http://schemas.openxmlformats.org/presentationml/2006/main">
  <p:tag name="AS_UNIQUEID" val="286"/>
</p:tagLst>
</file>

<file path=ppt/tags/tag193.xml><?xml version="1.0" encoding="utf-8"?>
<p:tagLst xmlns:p="http://schemas.openxmlformats.org/presentationml/2006/main">
  <p:tag name="AS_UNIQUEID" val="287"/>
</p:tagLst>
</file>

<file path=ppt/tags/tag194.xml><?xml version="1.0" encoding="utf-8"?>
<p:tagLst xmlns:p="http://schemas.openxmlformats.org/presentationml/2006/main">
  <p:tag name="AS_UNIQUEID" val="288"/>
</p:tagLst>
</file>

<file path=ppt/tags/tag195.xml><?xml version="1.0" encoding="utf-8"?>
<p:tagLst xmlns:p="http://schemas.openxmlformats.org/presentationml/2006/main">
  <p:tag name="AS_UNIQUEID" val="289"/>
</p:tagLst>
</file>

<file path=ppt/tags/tag196.xml><?xml version="1.0" encoding="utf-8"?>
<p:tagLst xmlns:p="http://schemas.openxmlformats.org/presentationml/2006/main">
  <p:tag name="AS_UNIQUEID" val="290"/>
</p:tagLst>
</file>

<file path=ppt/tags/tag197.xml><?xml version="1.0" encoding="utf-8"?>
<p:tagLst xmlns:p="http://schemas.openxmlformats.org/presentationml/2006/main">
  <p:tag name="AS_UNIQUEID" val="291"/>
</p:tagLst>
</file>

<file path=ppt/tags/tag198.xml><?xml version="1.0" encoding="utf-8"?>
<p:tagLst xmlns:p="http://schemas.openxmlformats.org/presentationml/2006/main">
  <p:tag name="AS_UNIQUEID" val="292"/>
</p:tagLst>
</file>

<file path=ppt/tags/tag199.xml><?xml version="1.0" encoding="utf-8"?>
<p:tagLst xmlns:p="http://schemas.openxmlformats.org/presentationml/2006/main">
  <p:tag name="AS_UNIQUEID" val="293"/>
</p:tagLst>
</file>

<file path=ppt/tags/tag2.xml><?xml version="1.0" encoding="utf-8"?>
<p:tagLst xmlns:p="http://schemas.openxmlformats.org/presentationml/2006/main">
  <p:tag name="AS_UNIQUEID" val="96"/>
</p:tagLst>
</file>

<file path=ppt/tags/tag20.xml><?xml version="1.0" encoding="utf-8"?>
<p:tagLst xmlns:p="http://schemas.openxmlformats.org/presentationml/2006/main">
  <p:tag name="AS_UNIQUEID" val="115"/>
</p:tagLst>
</file>

<file path=ppt/tags/tag200.xml><?xml version="1.0" encoding="utf-8"?>
<p:tagLst xmlns:p="http://schemas.openxmlformats.org/presentationml/2006/main">
  <p:tag name="AS_UNIQUEID" val="294"/>
</p:tagLst>
</file>

<file path=ppt/tags/tag201.xml><?xml version="1.0" encoding="utf-8"?>
<p:tagLst xmlns:p="http://schemas.openxmlformats.org/presentationml/2006/main">
  <p:tag name="AS_UNIQUEID" val="295"/>
</p:tagLst>
</file>

<file path=ppt/tags/tag202.xml><?xml version="1.0" encoding="utf-8"?>
<p:tagLst xmlns:p="http://schemas.openxmlformats.org/presentationml/2006/main">
  <p:tag name="AS_UNIQUEID" val="296"/>
</p:tagLst>
</file>

<file path=ppt/tags/tag203.xml><?xml version="1.0" encoding="utf-8"?>
<p:tagLst xmlns:p="http://schemas.openxmlformats.org/presentationml/2006/main">
  <p:tag name="AS_UNIQUEID" val="297"/>
</p:tagLst>
</file>

<file path=ppt/tags/tag204.xml><?xml version="1.0" encoding="utf-8"?>
<p:tagLst xmlns:p="http://schemas.openxmlformats.org/presentationml/2006/main">
  <p:tag name="AS_UNIQUEID" val="298"/>
</p:tagLst>
</file>

<file path=ppt/tags/tag205.xml><?xml version="1.0" encoding="utf-8"?>
<p:tagLst xmlns:p="http://schemas.openxmlformats.org/presentationml/2006/main">
  <p:tag name="AS_UNIQUEID" val="299"/>
</p:tagLst>
</file>

<file path=ppt/tags/tag206.xml><?xml version="1.0" encoding="utf-8"?>
<p:tagLst xmlns:p="http://schemas.openxmlformats.org/presentationml/2006/main">
  <p:tag name="AS_UNIQUEID" val="300"/>
</p:tagLst>
</file>

<file path=ppt/tags/tag207.xml><?xml version="1.0" encoding="utf-8"?>
<p:tagLst xmlns:p="http://schemas.openxmlformats.org/presentationml/2006/main">
  <p:tag name="AS_UNIQUEID" val="301"/>
</p:tagLst>
</file>

<file path=ppt/tags/tag208.xml><?xml version="1.0" encoding="utf-8"?>
<p:tagLst xmlns:p="http://schemas.openxmlformats.org/presentationml/2006/main">
  <p:tag name="AS_UNIQUEID" val="302"/>
</p:tagLst>
</file>

<file path=ppt/tags/tag209.xml><?xml version="1.0" encoding="utf-8"?>
<p:tagLst xmlns:p="http://schemas.openxmlformats.org/presentationml/2006/main">
  <p:tag name="AS_UNIQUEID" val="303"/>
</p:tagLst>
</file>

<file path=ppt/tags/tag21.xml><?xml version="1.0" encoding="utf-8"?>
<p:tagLst xmlns:p="http://schemas.openxmlformats.org/presentationml/2006/main">
  <p:tag name="AS_UNIQUEID" val="116"/>
</p:tagLst>
</file>

<file path=ppt/tags/tag210.xml><?xml version="1.0" encoding="utf-8"?>
<p:tagLst xmlns:p="http://schemas.openxmlformats.org/presentationml/2006/main">
  <p:tag name="AS_UNIQUEID" val="304"/>
</p:tagLst>
</file>

<file path=ppt/tags/tag211.xml><?xml version="1.0" encoding="utf-8"?>
<p:tagLst xmlns:p="http://schemas.openxmlformats.org/presentationml/2006/main">
  <p:tag name="AS_UNIQUEID" val="305"/>
</p:tagLst>
</file>

<file path=ppt/tags/tag212.xml><?xml version="1.0" encoding="utf-8"?>
<p:tagLst xmlns:p="http://schemas.openxmlformats.org/presentationml/2006/main">
  <p:tag name="AS_UNIQUEID" val="306"/>
</p:tagLst>
</file>

<file path=ppt/tags/tag213.xml><?xml version="1.0" encoding="utf-8"?>
<p:tagLst xmlns:p="http://schemas.openxmlformats.org/presentationml/2006/main">
  <p:tag name="AS_UNIQUEID" val="307"/>
</p:tagLst>
</file>

<file path=ppt/tags/tag214.xml><?xml version="1.0" encoding="utf-8"?>
<p:tagLst xmlns:p="http://schemas.openxmlformats.org/presentationml/2006/main">
  <p:tag name="AS_UNIQUEID" val="308"/>
</p:tagLst>
</file>

<file path=ppt/tags/tag215.xml><?xml version="1.0" encoding="utf-8"?>
<p:tagLst xmlns:p="http://schemas.openxmlformats.org/presentationml/2006/main">
  <p:tag name="AS_UNIQUEID" val="309"/>
</p:tagLst>
</file>

<file path=ppt/tags/tag216.xml><?xml version="1.0" encoding="utf-8"?>
<p:tagLst xmlns:p="http://schemas.openxmlformats.org/presentationml/2006/main">
  <p:tag name="AS_UNIQUEID" val="310"/>
</p:tagLst>
</file>

<file path=ppt/tags/tag217.xml><?xml version="1.0" encoding="utf-8"?>
<p:tagLst xmlns:p="http://schemas.openxmlformats.org/presentationml/2006/main">
  <p:tag name="AS_UNIQUEID" val="311"/>
</p:tagLst>
</file>

<file path=ppt/tags/tag218.xml><?xml version="1.0" encoding="utf-8"?>
<p:tagLst xmlns:p="http://schemas.openxmlformats.org/presentationml/2006/main">
  <p:tag name="AS_UNIQUEID" val="312"/>
</p:tagLst>
</file>

<file path=ppt/tags/tag219.xml><?xml version="1.0" encoding="utf-8"?>
<p:tagLst xmlns:p="http://schemas.openxmlformats.org/presentationml/2006/main">
  <p:tag name="AS_UNIQUEID" val="313"/>
</p:tagLst>
</file>

<file path=ppt/tags/tag22.xml><?xml version="1.0" encoding="utf-8"?>
<p:tagLst xmlns:p="http://schemas.openxmlformats.org/presentationml/2006/main">
  <p:tag name="AS_UNIQUEID" val="113"/>
</p:tagLst>
</file>

<file path=ppt/tags/tag220.xml><?xml version="1.0" encoding="utf-8"?>
<p:tagLst xmlns:p="http://schemas.openxmlformats.org/presentationml/2006/main">
  <p:tag name="AS_UNIQUEID" val="314"/>
</p:tagLst>
</file>

<file path=ppt/tags/tag221.xml><?xml version="1.0" encoding="utf-8"?>
<p:tagLst xmlns:p="http://schemas.openxmlformats.org/presentationml/2006/main">
  <p:tag name="AS_UNIQUEID" val="315"/>
</p:tagLst>
</file>

<file path=ppt/tags/tag222.xml><?xml version="1.0" encoding="utf-8"?>
<p:tagLst xmlns:p="http://schemas.openxmlformats.org/presentationml/2006/main">
  <p:tag name="AS_UNIQUEID" val="316"/>
</p:tagLst>
</file>

<file path=ppt/tags/tag223.xml><?xml version="1.0" encoding="utf-8"?>
<p:tagLst xmlns:p="http://schemas.openxmlformats.org/presentationml/2006/main">
  <p:tag name="AS_UNIQUEID" val="317"/>
</p:tagLst>
</file>

<file path=ppt/tags/tag224.xml><?xml version="1.0" encoding="utf-8"?>
<p:tagLst xmlns:p="http://schemas.openxmlformats.org/presentationml/2006/main">
  <p:tag name="AS_UNIQUEID" val="318"/>
</p:tagLst>
</file>

<file path=ppt/tags/tag225.xml><?xml version="1.0" encoding="utf-8"?>
<p:tagLst xmlns:p="http://schemas.openxmlformats.org/presentationml/2006/main">
  <p:tag name="AS_UNIQUEID" val="319"/>
</p:tagLst>
</file>

<file path=ppt/tags/tag226.xml><?xml version="1.0" encoding="utf-8"?>
<p:tagLst xmlns:p="http://schemas.openxmlformats.org/presentationml/2006/main">
  <p:tag name="AS_UNIQUEID" val="320"/>
</p:tagLst>
</file>

<file path=ppt/tags/tag227.xml><?xml version="1.0" encoding="utf-8"?>
<p:tagLst xmlns:p="http://schemas.openxmlformats.org/presentationml/2006/main">
  <p:tag name="AS_UNIQUEID" val="321"/>
</p:tagLst>
</file>

<file path=ppt/tags/tag228.xml><?xml version="1.0" encoding="utf-8"?>
<p:tagLst xmlns:p="http://schemas.openxmlformats.org/presentationml/2006/main">
  <p:tag name="AS_UNIQUEID" val="322"/>
</p:tagLst>
</file>

<file path=ppt/tags/tag229.xml><?xml version="1.0" encoding="utf-8"?>
<p:tagLst xmlns:p="http://schemas.openxmlformats.org/presentationml/2006/main">
  <p:tag name="AS_UNIQUEID" val="323"/>
</p:tagLst>
</file>

<file path=ppt/tags/tag23.xml><?xml version="1.0" encoding="utf-8"?>
<p:tagLst xmlns:p="http://schemas.openxmlformats.org/presentationml/2006/main">
  <p:tag name="AS_UNIQUEID" val="117"/>
</p:tagLst>
</file>

<file path=ppt/tags/tag230.xml><?xml version="1.0" encoding="utf-8"?>
<p:tagLst xmlns:p="http://schemas.openxmlformats.org/presentationml/2006/main">
  <p:tag name="AS_UNIQUEID" val="324"/>
</p:tagLst>
</file>

<file path=ppt/tags/tag231.xml><?xml version="1.0" encoding="utf-8"?>
<p:tagLst xmlns:p="http://schemas.openxmlformats.org/presentationml/2006/main">
  <p:tag name="AS_UNIQUEID" val="325"/>
</p:tagLst>
</file>

<file path=ppt/tags/tag232.xml><?xml version="1.0" encoding="utf-8"?>
<p:tagLst xmlns:p="http://schemas.openxmlformats.org/presentationml/2006/main">
  <p:tag name="AS_UNIQUEID" val="326"/>
</p:tagLst>
</file>

<file path=ppt/tags/tag233.xml><?xml version="1.0" encoding="utf-8"?>
<p:tagLst xmlns:p="http://schemas.openxmlformats.org/presentationml/2006/main">
  <p:tag name="AS_UNIQUEID" val="327"/>
</p:tagLst>
</file>

<file path=ppt/tags/tag234.xml><?xml version="1.0" encoding="utf-8"?>
<p:tagLst xmlns:p="http://schemas.openxmlformats.org/presentationml/2006/main">
  <p:tag name="AS_UNIQUEID" val="328"/>
</p:tagLst>
</file>

<file path=ppt/tags/tag235.xml><?xml version="1.0" encoding="utf-8"?>
<p:tagLst xmlns:p="http://schemas.openxmlformats.org/presentationml/2006/main">
  <p:tag name="AS_UNIQUEID" val="329"/>
</p:tagLst>
</file>

<file path=ppt/tags/tag236.xml><?xml version="1.0" encoding="utf-8"?>
<p:tagLst xmlns:p="http://schemas.openxmlformats.org/presentationml/2006/main">
  <p:tag name="AS_UNIQUEID" val="330"/>
</p:tagLst>
</file>

<file path=ppt/tags/tag237.xml><?xml version="1.0" encoding="utf-8"?>
<p:tagLst xmlns:p="http://schemas.openxmlformats.org/presentationml/2006/main">
  <p:tag name="AS_UNIQUEID" val="331"/>
</p:tagLst>
</file>

<file path=ppt/tags/tag238.xml><?xml version="1.0" encoding="utf-8"?>
<p:tagLst xmlns:p="http://schemas.openxmlformats.org/presentationml/2006/main">
  <p:tag name="AS_UNIQUEID" val="332"/>
</p:tagLst>
</file>

<file path=ppt/tags/tag239.xml><?xml version="1.0" encoding="utf-8"?>
<p:tagLst xmlns:p="http://schemas.openxmlformats.org/presentationml/2006/main">
  <p:tag name="AS_UNIQUEID" val="333"/>
</p:tagLst>
</file>

<file path=ppt/tags/tag24.xml><?xml version="1.0" encoding="utf-8"?>
<p:tagLst xmlns:p="http://schemas.openxmlformats.org/presentationml/2006/main">
  <p:tag name="AS_UNIQUEID" val="118"/>
</p:tagLst>
</file>

<file path=ppt/tags/tag240.xml><?xml version="1.0" encoding="utf-8"?>
<p:tagLst xmlns:p="http://schemas.openxmlformats.org/presentationml/2006/main">
  <p:tag name="AS_UNIQUEID" val="334"/>
</p:tagLst>
</file>

<file path=ppt/tags/tag241.xml><?xml version="1.0" encoding="utf-8"?>
<p:tagLst xmlns:p="http://schemas.openxmlformats.org/presentationml/2006/main">
  <p:tag name="AS_UNIQUEID" val="335"/>
</p:tagLst>
</file>

<file path=ppt/tags/tag242.xml><?xml version="1.0" encoding="utf-8"?>
<p:tagLst xmlns:p="http://schemas.openxmlformats.org/presentationml/2006/main">
  <p:tag name="AS_UNIQUEID" val="336"/>
</p:tagLst>
</file>

<file path=ppt/tags/tag243.xml><?xml version="1.0" encoding="utf-8"?>
<p:tagLst xmlns:p="http://schemas.openxmlformats.org/presentationml/2006/main">
  <p:tag name="AS_UNIQUEID" val="337"/>
</p:tagLst>
</file>

<file path=ppt/tags/tag244.xml><?xml version="1.0" encoding="utf-8"?>
<p:tagLst xmlns:p="http://schemas.openxmlformats.org/presentationml/2006/main">
  <p:tag name="AS_UNIQUEID" val="338"/>
</p:tagLst>
</file>

<file path=ppt/tags/tag245.xml><?xml version="1.0" encoding="utf-8"?>
<p:tagLst xmlns:p="http://schemas.openxmlformats.org/presentationml/2006/main">
  <p:tag name="AS_UNIQUEID" val="339"/>
</p:tagLst>
</file>

<file path=ppt/tags/tag246.xml><?xml version="1.0" encoding="utf-8"?>
<p:tagLst xmlns:p="http://schemas.openxmlformats.org/presentationml/2006/main">
  <p:tag name="AS_UNIQUEID" val="340"/>
</p:tagLst>
</file>

<file path=ppt/tags/tag247.xml><?xml version="1.0" encoding="utf-8"?>
<p:tagLst xmlns:p="http://schemas.openxmlformats.org/presentationml/2006/main">
  <p:tag name="AS_UNIQUEID" val="341"/>
</p:tagLst>
</file>

<file path=ppt/tags/tag248.xml><?xml version="1.0" encoding="utf-8"?>
<p:tagLst xmlns:p="http://schemas.openxmlformats.org/presentationml/2006/main">
  <p:tag name="AS_UNIQUEID" val="342"/>
</p:tagLst>
</file>

<file path=ppt/tags/tag249.xml><?xml version="1.0" encoding="utf-8"?>
<p:tagLst xmlns:p="http://schemas.openxmlformats.org/presentationml/2006/main">
  <p:tag name="AS_UNIQUEID" val="343"/>
</p:tagLst>
</file>

<file path=ppt/tags/tag25.xml><?xml version="1.0" encoding="utf-8"?>
<p:tagLst xmlns:p="http://schemas.openxmlformats.org/presentationml/2006/main">
  <p:tag name="AS_UNIQUEID" val="119"/>
</p:tagLst>
</file>

<file path=ppt/tags/tag250.xml><?xml version="1.0" encoding="utf-8"?>
<p:tagLst xmlns:p="http://schemas.openxmlformats.org/presentationml/2006/main">
  <p:tag name="AS_UNIQUEID" val="344"/>
</p:tagLst>
</file>

<file path=ppt/tags/tag251.xml><?xml version="1.0" encoding="utf-8"?>
<p:tagLst xmlns:p="http://schemas.openxmlformats.org/presentationml/2006/main">
  <p:tag name="AS_UNIQUEID" val="345"/>
</p:tagLst>
</file>

<file path=ppt/tags/tag252.xml><?xml version="1.0" encoding="utf-8"?>
<p:tagLst xmlns:p="http://schemas.openxmlformats.org/presentationml/2006/main">
  <p:tag name="AS_UNIQUEID" val="346"/>
</p:tagLst>
</file>

<file path=ppt/tags/tag253.xml><?xml version="1.0" encoding="utf-8"?>
<p:tagLst xmlns:p="http://schemas.openxmlformats.org/presentationml/2006/main">
  <p:tag name="AS_UNIQUEID" val="347"/>
</p:tagLst>
</file>

<file path=ppt/tags/tag254.xml><?xml version="1.0" encoding="utf-8"?>
<p:tagLst xmlns:p="http://schemas.openxmlformats.org/presentationml/2006/main">
  <p:tag name="AS_UNIQUEID" val="348"/>
</p:tagLst>
</file>

<file path=ppt/tags/tag255.xml><?xml version="1.0" encoding="utf-8"?>
<p:tagLst xmlns:p="http://schemas.openxmlformats.org/presentationml/2006/main">
  <p:tag name="AS_UNIQUEID" val="349"/>
</p:tagLst>
</file>

<file path=ppt/tags/tag256.xml><?xml version="1.0" encoding="utf-8"?>
<p:tagLst xmlns:p="http://schemas.openxmlformats.org/presentationml/2006/main">
  <p:tag name="AS_UNIQUEID" val="350"/>
</p:tagLst>
</file>

<file path=ppt/tags/tag257.xml><?xml version="1.0" encoding="utf-8"?>
<p:tagLst xmlns:p="http://schemas.openxmlformats.org/presentationml/2006/main">
  <p:tag name="AS_UNIQUEID" val="351"/>
</p:tagLst>
</file>

<file path=ppt/tags/tag258.xml><?xml version="1.0" encoding="utf-8"?>
<p:tagLst xmlns:p="http://schemas.openxmlformats.org/presentationml/2006/main">
  <p:tag name="AS_UNIQUEID" val="352"/>
</p:tagLst>
</file>

<file path=ppt/tags/tag259.xml><?xml version="1.0" encoding="utf-8"?>
<p:tagLst xmlns:p="http://schemas.openxmlformats.org/presentationml/2006/main">
  <p:tag name="AS_UNIQUEID" val="353"/>
</p:tagLst>
</file>

<file path=ppt/tags/tag26.xml><?xml version="1.0" encoding="utf-8"?>
<p:tagLst xmlns:p="http://schemas.openxmlformats.org/presentationml/2006/main">
  <p:tag name="AS_UNIQUEID" val="120"/>
</p:tagLst>
</file>

<file path=ppt/tags/tag260.xml><?xml version="1.0" encoding="utf-8"?>
<p:tagLst xmlns:p="http://schemas.openxmlformats.org/presentationml/2006/main">
  <p:tag name="AS_UNIQUEID" val="354"/>
</p:tagLst>
</file>

<file path=ppt/tags/tag261.xml><?xml version="1.0" encoding="utf-8"?>
<p:tagLst xmlns:p="http://schemas.openxmlformats.org/presentationml/2006/main">
  <p:tag name="AS_UNIQUEID" val="355"/>
</p:tagLst>
</file>

<file path=ppt/tags/tag262.xml><?xml version="1.0" encoding="utf-8"?>
<p:tagLst xmlns:p="http://schemas.openxmlformats.org/presentationml/2006/main">
  <p:tag name="AS_UNIQUEID" val="356"/>
</p:tagLst>
</file>

<file path=ppt/tags/tag263.xml><?xml version="1.0" encoding="utf-8"?>
<p:tagLst xmlns:p="http://schemas.openxmlformats.org/presentationml/2006/main">
  <p:tag name="AS_UNIQUEID" val="357"/>
</p:tagLst>
</file>

<file path=ppt/tags/tag264.xml><?xml version="1.0" encoding="utf-8"?>
<p:tagLst xmlns:p="http://schemas.openxmlformats.org/presentationml/2006/main">
  <p:tag name="AS_UNIQUEID" val="358"/>
</p:tagLst>
</file>

<file path=ppt/tags/tag265.xml><?xml version="1.0" encoding="utf-8"?>
<p:tagLst xmlns:p="http://schemas.openxmlformats.org/presentationml/2006/main">
  <p:tag name="AS_UNIQUEID" val="359"/>
</p:tagLst>
</file>

<file path=ppt/tags/tag266.xml><?xml version="1.0" encoding="utf-8"?>
<p:tagLst xmlns:p="http://schemas.openxmlformats.org/presentationml/2006/main">
  <p:tag name="AS_UNIQUEID" val="360"/>
</p:tagLst>
</file>

<file path=ppt/tags/tag267.xml><?xml version="1.0" encoding="utf-8"?>
<p:tagLst xmlns:p="http://schemas.openxmlformats.org/presentationml/2006/main">
  <p:tag name="AS_UNIQUEID" val="361"/>
</p:tagLst>
</file>

<file path=ppt/tags/tag268.xml><?xml version="1.0" encoding="utf-8"?>
<p:tagLst xmlns:p="http://schemas.openxmlformats.org/presentationml/2006/main">
  <p:tag name="AS_UNIQUEID" val="362"/>
</p:tagLst>
</file>

<file path=ppt/tags/tag269.xml><?xml version="1.0" encoding="utf-8"?>
<p:tagLst xmlns:p="http://schemas.openxmlformats.org/presentationml/2006/main">
  <p:tag name="AS_UNIQUEID" val="363"/>
</p:tagLst>
</file>

<file path=ppt/tags/tag27.xml><?xml version="1.0" encoding="utf-8"?>
<p:tagLst xmlns:p="http://schemas.openxmlformats.org/presentationml/2006/main">
  <p:tag name="AS_UNIQUEID" val="121"/>
</p:tagLst>
</file>

<file path=ppt/tags/tag270.xml><?xml version="1.0" encoding="utf-8"?>
<p:tagLst xmlns:p="http://schemas.openxmlformats.org/presentationml/2006/main">
  <p:tag name="AS_UNIQUEID" val="364"/>
</p:tagLst>
</file>

<file path=ppt/tags/tag271.xml><?xml version="1.0" encoding="utf-8"?>
<p:tagLst xmlns:p="http://schemas.openxmlformats.org/presentationml/2006/main">
  <p:tag name="AS_UNIQUEID" val="365"/>
</p:tagLst>
</file>

<file path=ppt/tags/tag272.xml><?xml version="1.0" encoding="utf-8"?>
<p:tagLst xmlns:p="http://schemas.openxmlformats.org/presentationml/2006/main">
  <p:tag name="AS_UNIQUEID" val="366"/>
</p:tagLst>
</file>

<file path=ppt/tags/tag273.xml><?xml version="1.0" encoding="utf-8"?>
<p:tagLst xmlns:p="http://schemas.openxmlformats.org/presentationml/2006/main">
  <p:tag name="AS_UNIQUEID" val="367"/>
</p:tagLst>
</file>

<file path=ppt/tags/tag274.xml><?xml version="1.0" encoding="utf-8"?>
<p:tagLst xmlns:p="http://schemas.openxmlformats.org/presentationml/2006/main">
  <p:tag name="AS_UNIQUEID" val="368"/>
</p:tagLst>
</file>

<file path=ppt/tags/tag275.xml><?xml version="1.0" encoding="utf-8"?>
<p:tagLst xmlns:p="http://schemas.openxmlformats.org/presentationml/2006/main">
  <p:tag name="AS_UNIQUEID" val="369"/>
</p:tagLst>
</file>

<file path=ppt/tags/tag276.xml><?xml version="1.0" encoding="utf-8"?>
<p:tagLst xmlns:p="http://schemas.openxmlformats.org/presentationml/2006/main">
  <p:tag name="AS_UNIQUEID" val="370"/>
</p:tagLst>
</file>

<file path=ppt/tags/tag277.xml><?xml version="1.0" encoding="utf-8"?>
<p:tagLst xmlns:p="http://schemas.openxmlformats.org/presentationml/2006/main">
  <p:tag name="AS_UNIQUEID" val="371"/>
</p:tagLst>
</file>

<file path=ppt/tags/tag278.xml><?xml version="1.0" encoding="utf-8"?>
<p:tagLst xmlns:p="http://schemas.openxmlformats.org/presentationml/2006/main">
  <p:tag name="AS_UNIQUEID" val="372"/>
</p:tagLst>
</file>

<file path=ppt/tags/tag279.xml><?xml version="1.0" encoding="utf-8"?>
<p:tagLst xmlns:p="http://schemas.openxmlformats.org/presentationml/2006/main">
  <p:tag name="AS_UNIQUEID" val="373"/>
</p:tagLst>
</file>

<file path=ppt/tags/tag28.xml><?xml version="1.0" encoding="utf-8"?>
<p:tagLst xmlns:p="http://schemas.openxmlformats.org/presentationml/2006/main">
  <p:tag name="AS_UNIQUEID" val="122"/>
</p:tagLst>
</file>

<file path=ppt/tags/tag280.xml><?xml version="1.0" encoding="utf-8"?>
<p:tagLst xmlns:p="http://schemas.openxmlformats.org/presentationml/2006/main">
  <p:tag name="AS_UNIQUEID" val="374"/>
</p:tagLst>
</file>

<file path=ppt/tags/tag281.xml><?xml version="1.0" encoding="utf-8"?>
<p:tagLst xmlns:p="http://schemas.openxmlformats.org/presentationml/2006/main">
  <p:tag name="AS_UNIQUEID" val="375"/>
</p:tagLst>
</file>

<file path=ppt/tags/tag282.xml><?xml version="1.0" encoding="utf-8"?>
<p:tagLst xmlns:p="http://schemas.openxmlformats.org/presentationml/2006/main">
  <p:tag name="AS_UNIQUEID" val="376"/>
</p:tagLst>
</file>

<file path=ppt/tags/tag283.xml><?xml version="1.0" encoding="utf-8"?>
<p:tagLst xmlns:p="http://schemas.openxmlformats.org/presentationml/2006/main">
  <p:tag name="AS_UNIQUEID" val="377"/>
</p:tagLst>
</file>

<file path=ppt/tags/tag284.xml><?xml version="1.0" encoding="utf-8"?>
<p:tagLst xmlns:p="http://schemas.openxmlformats.org/presentationml/2006/main">
  <p:tag name="AS_UNIQUEID" val="378"/>
</p:tagLst>
</file>

<file path=ppt/tags/tag285.xml><?xml version="1.0" encoding="utf-8"?>
<p:tagLst xmlns:p="http://schemas.openxmlformats.org/presentationml/2006/main">
  <p:tag name="AS_UNIQUEID" val="379"/>
</p:tagLst>
</file>

<file path=ppt/tags/tag286.xml><?xml version="1.0" encoding="utf-8"?>
<p:tagLst xmlns:p="http://schemas.openxmlformats.org/presentationml/2006/main">
  <p:tag name="AS_UNIQUEID" val="380"/>
</p:tagLst>
</file>

<file path=ppt/tags/tag287.xml><?xml version="1.0" encoding="utf-8"?>
<p:tagLst xmlns:p="http://schemas.openxmlformats.org/presentationml/2006/main">
  <p:tag name="AS_UNIQUEID" val="381"/>
</p:tagLst>
</file>

<file path=ppt/tags/tag288.xml><?xml version="1.0" encoding="utf-8"?>
<p:tagLst xmlns:p="http://schemas.openxmlformats.org/presentationml/2006/main">
  <p:tag name="AS_UNIQUEID" val="382"/>
</p:tagLst>
</file>

<file path=ppt/tags/tag289.xml><?xml version="1.0" encoding="utf-8"?>
<p:tagLst xmlns:p="http://schemas.openxmlformats.org/presentationml/2006/main">
  <p:tag name="AS_UNIQUEID" val="383"/>
</p:tagLst>
</file>

<file path=ppt/tags/tag29.xml><?xml version="1.0" encoding="utf-8"?>
<p:tagLst xmlns:p="http://schemas.openxmlformats.org/presentationml/2006/main">
  <p:tag name="AS_UNIQUEID" val="123"/>
</p:tagLst>
</file>

<file path=ppt/tags/tag290.xml><?xml version="1.0" encoding="utf-8"?>
<p:tagLst xmlns:p="http://schemas.openxmlformats.org/presentationml/2006/main">
  <p:tag name="AS_UNIQUEID" val="384"/>
</p:tagLst>
</file>

<file path=ppt/tags/tag291.xml><?xml version="1.0" encoding="utf-8"?>
<p:tagLst xmlns:p="http://schemas.openxmlformats.org/presentationml/2006/main">
  <p:tag name="AS_UNIQUEID" val="385"/>
</p:tagLst>
</file>

<file path=ppt/tags/tag292.xml><?xml version="1.0" encoding="utf-8"?>
<p:tagLst xmlns:p="http://schemas.openxmlformats.org/presentationml/2006/main">
  <p:tag name="AS_UNIQUEID" val="386"/>
</p:tagLst>
</file>

<file path=ppt/tags/tag293.xml><?xml version="1.0" encoding="utf-8"?>
<p:tagLst xmlns:p="http://schemas.openxmlformats.org/presentationml/2006/main">
  <p:tag name="AS_UNIQUEID" val="387"/>
</p:tagLst>
</file>

<file path=ppt/tags/tag294.xml><?xml version="1.0" encoding="utf-8"?>
<p:tagLst xmlns:p="http://schemas.openxmlformats.org/presentationml/2006/main">
  <p:tag name="AS_UNIQUEID" val="388"/>
</p:tagLst>
</file>

<file path=ppt/tags/tag295.xml><?xml version="1.0" encoding="utf-8"?>
<p:tagLst xmlns:p="http://schemas.openxmlformats.org/presentationml/2006/main">
  <p:tag name="AS_UNIQUEID" val="389"/>
</p:tagLst>
</file>

<file path=ppt/tags/tag296.xml><?xml version="1.0" encoding="utf-8"?>
<p:tagLst xmlns:p="http://schemas.openxmlformats.org/presentationml/2006/main">
  <p:tag name="AS_UNIQUEID" val="390"/>
</p:tagLst>
</file>

<file path=ppt/tags/tag297.xml><?xml version="1.0" encoding="utf-8"?>
<p:tagLst xmlns:p="http://schemas.openxmlformats.org/presentationml/2006/main">
  <p:tag name="AS_UNIQUEID" val="391"/>
</p:tagLst>
</file>

<file path=ppt/tags/tag298.xml><?xml version="1.0" encoding="utf-8"?>
<p:tagLst xmlns:p="http://schemas.openxmlformats.org/presentationml/2006/main">
  <p:tag name="AS_UNIQUEID" val="392"/>
</p:tagLst>
</file>

<file path=ppt/tags/tag299.xml><?xml version="1.0" encoding="utf-8"?>
<p:tagLst xmlns:p="http://schemas.openxmlformats.org/presentationml/2006/main">
  <p:tag name="AS_UNIQUEID" val="393"/>
</p:tagLst>
</file>

<file path=ppt/tags/tag3.xml><?xml version="1.0" encoding="utf-8"?>
<p:tagLst xmlns:p="http://schemas.openxmlformats.org/presentationml/2006/main">
  <p:tag name="AS_UNIQUEID" val="97"/>
</p:tagLst>
</file>

<file path=ppt/tags/tag30.xml><?xml version="1.0" encoding="utf-8"?>
<p:tagLst xmlns:p="http://schemas.openxmlformats.org/presentationml/2006/main">
  <p:tag name="AS_UNIQUEID" val="124"/>
</p:tagLst>
</file>

<file path=ppt/tags/tag300.xml><?xml version="1.0" encoding="utf-8"?>
<p:tagLst xmlns:p="http://schemas.openxmlformats.org/presentationml/2006/main">
  <p:tag name="AS_UNIQUEID" val="394"/>
</p:tagLst>
</file>

<file path=ppt/tags/tag301.xml><?xml version="1.0" encoding="utf-8"?>
<p:tagLst xmlns:p="http://schemas.openxmlformats.org/presentationml/2006/main">
  <p:tag name="AS_UNIQUEID" val="395"/>
</p:tagLst>
</file>

<file path=ppt/tags/tag302.xml><?xml version="1.0" encoding="utf-8"?>
<p:tagLst xmlns:p="http://schemas.openxmlformats.org/presentationml/2006/main">
  <p:tag name="AS_UNIQUEID" val="396"/>
</p:tagLst>
</file>

<file path=ppt/tags/tag303.xml><?xml version="1.0" encoding="utf-8"?>
<p:tagLst xmlns:p="http://schemas.openxmlformats.org/presentationml/2006/main">
  <p:tag name="AS_UNIQUEID" val="397"/>
</p:tagLst>
</file>

<file path=ppt/tags/tag304.xml><?xml version="1.0" encoding="utf-8"?>
<p:tagLst xmlns:p="http://schemas.openxmlformats.org/presentationml/2006/main">
  <p:tag name="AS_UNIQUEID" val="398"/>
</p:tagLst>
</file>

<file path=ppt/tags/tag305.xml><?xml version="1.0" encoding="utf-8"?>
<p:tagLst xmlns:p="http://schemas.openxmlformats.org/presentationml/2006/main">
  <p:tag name="AS_UNIQUEID" val="399"/>
</p:tagLst>
</file>

<file path=ppt/tags/tag306.xml><?xml version="1.0" encoding="utf-8"?>
<p:tagLst xmlns:p="http://schemas.openxmlformats.org/presentationml/2006/main">
  <p:tag name="AS_UNIQUEID" val="400"/>
</p:tagLst>
</file>

<file path=ppt/tags/tag307.xml><?xml version="1.0" encoding="utf-8"?>
<p:tagLst xmlns:p="http://schemas.openxmlformats.org/presentationml/2006/main">
  <p:tag name="AS_UNIQUEID" val="401"/>
</p:tagLst>
</file>

<file path=ppt/tags/tag308.xml><?xml version="1.0" encoding="utf-8"?>
<p:tagLst xmlns:p="http://schemas.openxmlformats.org/presentationml/2006/main">
  <p:tag name="AS_UNIQUEID" val="402"/>
</p:tagLst>
</file>

<file path=ppt/tags/tag309.xml><?xml version="1.0" encoding="utf-8"?>
<p:tagLst xmlns:p="http://schemas.openxmlformats.org/presentationml/2006/main">
  <p:tag name="AS_UNIQUEID" val="403"/>
</p:tagLst>
</file>

<file path=ppt/tags/tag31.xml><?xml version="1.0" encoding="utf-8"?>
<p:tagLst xmlns:p="http://schemas.openxmlformats.org/presentationml/2006/main">
  <p:tag name="AS_UNIQUEID" val="125"/>
</p:tagLst>
</file>

<file path=ppt/tags/tag310.xml><?xml version="1.0" encoding="utf-8"?>
<p:tagLst xmlns:p="http://schemas.openxmlformats.org/presentationml/2006/main">
  <p:tag name="AS_UNIQUEID" val="404"/>
</p:tagLst>
</file>

<file path=ppt/tags/tag311.xml><?xml version="1.0" encoding="utf-8"?>
<p:tagLst xmlns:p="http://schemas.openxmlformats.org/presentationml/2006/main">
  <p:tag name="AS_UNIQUEID" val="405"/>
</p:tagLst>
</file>

<file path=ppt/tags/tag312.xml><?xml version="1.0" encoding="utf-8"?>
<p:tagLst xmlns:p="http://schemas.openxmlformats.org/presentationml/2006/main">
  <p:tag name="AS_UNIQUEID" val="406"/>
</p:tagLst>
</file>

<file path=ppt/tags/tag313.xml><?xml version="1.0" encoding="utf-8"?>
<p:tagLst xmlns:p="http://schemas.openxmlformats.org/presentationml/2006/main">
  <p:tag name="AS_UNIQUEID" val="407"/>
</p:tagLst>
</file>

<file path=ppt/tags/tag314.xml><?xml version="1.0" encoding="utf-8"?>
<p:tagLst xmlns:p="http://schemas.openxmlformats.org/presentationml/2006/main">
  <p:tag name="AS_UNIQUEID" val="408"/>
</p:tagLst>
</file>

<file path=ppt/tags/tag315.xml><?xml version="1.0" encoding="utf-8"?>
<p:tagLst xmlns:p="http://schemas.openxmlformats.org/presentationml/2006/main">
  <p:tag name="AS_UNIQUEID" val="409"/>
</p:tagLst>
</file>

<file path=ppt/tags/tag316.xml><?xml version="1.0" encoding="utf-8"?>
<p:tagLst xmlns:p="http://schemas.openxmlformats.org/presentationml/2006/main">
  <p:tag name="AS_UNIQUEID" val="410"/>
</p:tagLst>
</file>

<file path=ppt/tags/tag317.xml><?xml version="1.0" encoding="utf-8"?>
<p:tagLst xmlns:p="http://schemas.openxmlformats.org/presentationml/2006/main">
  <p:tag name="AS_UNIQUEID" val="411"/>
</p:tagLst>
</file>

<file path=ppt/tags/tag318.xml><?xml version="1.0" encoding="utf-8"?>
<p:tagLst xmlns:p="http://schemas.openxmlformats.org/presentationml/2006/main">
  <p:tag name="AS_UNIQUEID" val="412"/>
</p:tagLst>
</file>

<file path=ppt/tags/tag319.xml><?xml version="1.0" encoding="utf-8"?>
<p:tagLst xmlns:p="http://schemas.openxmlformats.org/presentationml/2006/main">
  <p:tag name="AS_UNIQUEID" val="413"/>
</p:tagLst>
</file>

<file path=ppt/tags/tag32.xml><?xml version="1.0" encoding="utf-8"?>
<p:tagLst xmlns:p="http://schemas.openxmlformats.org/presentationml/2006/main">
  <p:tag name="AS_UNIQUEID" val="126"/>
</p:tagLst>
</file>

<file path=ppt/tags/tag320.xml><?xml version="1.0" encoding="utf-8"?>
<p:tagLst xmlns:p="http://schemas.openxmlformats.org/presentationml/2006/main">
  <p:tag name="AS_UNIQUEID" val="414"/>
</p:tagLst>
</file>

<file path=ppt/tags/tag321.xml><?xml version="1.0" encoding="utf-8"?>
<p:tagLst xmlns:p="http://schemas.openxmlformats.org/presentationml/2006/main">
  <p:tag name="AS_UNIQUEID" val="415"/>
</p:tagLst>
</file>

<file path=ppt/tags/tag322.xml><?xml version="1.0" encoding="utf-8"?>
<p:tagLst xmlns:p="http://schemas.openxmlformats.org/presentationml/2006/main">
  <p:tag name="AS_UNIQUEID" val="416"/>
</p:tagLst>
</file>

<file path=ppt/tags/tag323.xml><?xml version="1.0" encoding="utf-8"?>
<p:tagLst xmlns:p="http://schemas.openxmlformats.org/presentationml/2006/main">
  <p:tag name="AS_UNIQUEID" val="417"/>
</p:tagLst>
</file>

<file path=ppt/tags/tag324.xml><?xml version="1.0" encoding="utf-8"?>
<p:tagLst xmlns:p="http://schemas.openxmlformats.org/presentationml/2006/main">
  <p:tag name="AS_UNIQUEID" val="418"/>
</p:tagLst>
</file>

<file path=ppt/tags/tag325.xml><?xml version="1.0" encoding="utf-8"?>
<p:tagLst xmlns:p="http://schemas.openxmlformats.org/presentationml/2006/main">
  <p:tag name="AS_UNIQUEID" val="419"/>
</p:tagLst>
</file>

<file path=ppt/tags/tag326.xml><?xml version="1.0" encoding="utf-8"?>
<p:tagLst xmlns:p="http://schemas.openxmlformats.org/presentationml/2006/main">
  <p:tag name="AS_UNIQUEID" val="420"/>
</p:tagLst>
</file>

<file path=ppt/tags/tag327.xml><?xml version="1.0" encoding="utf-8"?>
<p:tagLst xmlns:p="http://schemas.openxmlformats.org/presentationml/2006/main">
  <p:tag name="AS_UNIQUEID" val="421"/>
</p:tagLst>
</file>

<file path=ppt/tags/tag328.xml><?xml version="1.0" encoding="utf-8"?>
<p:tagLst xmlns:p="http://schemas.openxmlformats.org/presentationml/2006/main">
  <p:tag name="AS_UNIQUEID" val="422"/>
</p:tagLst>
</file>

<file path=ppt/tags/tag329.xml><?xml version="1.0" encoding="utf-8"?>
<p:tagLst xmlns:p="http://schemas.openxmlformats.org/presentationml/2006/main">
  <p:tag name="AS_UNIQUEID" val="423"/>
</p:tagLst>
</file>

<file path=ppt/tags/tag33.xml><?xml version="1.0" encoding="utf-8"?>
<p:tagLst xmlns:p="http://schemas.openxmlformats.org/presentationml/2006/main">
  <p:tag name="AS_UNIQUEID" val="127"/>
</p:tagLst>
</file>

<file path=ppt/tags/tag330.xml><?xml version="1.0" encoding="utf-8"?>
<p:tagLst xmlns:p="http://schemas.openxmlformats.org/presentationml/2006/main">
  <p:tag name="AS_UNIQUEID" val="424"/>
</p:tagLst>
</file>

<file path=ppt/tags/tag331.xml><?xml version="1.0" encoding="utf-8"?>
<p:tagLst xmlns:p="http://schemas.openxmlformats.org/presentationml/2006/main">
  <p:tag name="AS_UNIQUEID" val="425"/>
</p:tagLst>
</file>

<file path=ppt/tags/tag332.xml><?xml version="1.0" encoding="utf-8"?>
<p:tagLst xmlns:p="http://schemas.openxmlformats.org/presentationml/2006/main">
  <p:tag name="AS_UNIQUEID" val="426"/>
</p:tagLst>
</file>

<file path=ppt/tags/tag333.xml><?xml version="1.0" encoding="utf-8"?>
<p:tagLst xmlns:p="http://schemas.openxmlformats.org/presentationml/2006/main">
  <p:tag name="AS_UNIQUEID" val="427"/>
</p:tagLst>
</file>

<file path=ppt/tags/tag334.xml><?xml version="1.0" encoding="utf-8"?>
<p:tagLst xmlns:p="http://schemas.openxmlformats.org/presentationml/2006/main">
  <p:tag name="AS_UNIQUEID" val="428"/>
</p:tagLst>
</file>

<file path=ppt/tags/tag335.xml><?xml version="1.0" encoding="utf-8"?>
<p:tagLst xmlns:p="http://schemas.openxmlformats.org/presentationml/2006/main">
  <p:tag name="AS_UNIQUEID" val="429"/>
</p:tagLst>
</file>

<file path=ppt/tags/tag336.xml><?xml version="1.0" encoding="utf-8"?>
<p:tagLst xmlns:p="http://schemas.openxmlformats.org/presentationml/2006/main">
  <p:tag name="AS_UNIQUEID" val="430"/>
</p:tagLst>
</file>

<file path=ppt/tags/tag337.xml><?xml version="1.0" encoding="utf-8"?>
<p:tagLst xmlns:p="http://schemas.openxmlformats.org/presentationml/2006/main">
  <p:tag name="AS_UNIQUEID" val="431"/>
</p:tagLst>
</file>

<file path=ppt/tags/tag338.xml><?xml version="1.0" encoding="utf-8"?>
<p:tagLst xmlns:p="http://schemas.openxmlformats.org/presentationml/2006/main">
  <p:tag name="AS_UNIQUEID" val="432"/>
</p:tagLst>
</file>

<file path=ppt/tags/tag339.xml><?xml version="1.0" encoding="utf-8"?>
<p:tagLst xmlns:p="http://schemas.openxmlformats.org/presentationml/2006/main">
  <p:tag name="AS_UNIQUEID" val="433"/>
</p:tagLst>
</file>

<file path=ppt/tags/tag34.xml><?xml version="1.0" encoding="utf-8"?>
<p:tagLst xmlns:p="http://schemas.openxmlformats.org/presentationml/2006/main">
  <p:tag name="AS_UNIQUEID" val="128"/>
</p:tagLst>
</file>

<file path=ppt/tags/tag340.xml><?xml version="1.0" encoding="utf-8"?>
<p:tagLst xmlns:p="http://schemas.openxmlformats.org/presentationml/2006/main">
  <p:tag name="AS_UNIQUEID" val="434"/>
</p:tagLst>
</file>

<file path=ppt/tags/tag341.xml><?xml version="1.0" encoding="utf-8"?>
<p:tagLst xmlns:p="http://schemas.openxmlformats.org/presentationml/2006/main">
  <p:tag name="AS_UNIQUEID" val="435"/>
</p:tagLst>
</file>

<file path=ppt/tags/tag342.xml><?xml version="1.0" encoding="utf-8"?>
<p:tagLst xmlns:p="http://schemas.openxmlformats.org/presentationml/2006/main">
  <p:tag name="AS_UNIQUEID" val="436"/>
</p:tagLst>
</file>

<file path=ppt/tags/tag343.xml><?xml version="1.0" encoding="utf-8"?>
<p:tagLst xmlns:p="http://schemas.openxmlformats.org/presentationml/2006/main">
  <p:tag name="AS_UNIQUEID" val="437"/>
</p:tagLst>
</file>

<file path=ppt/tags/tag344.xml><?xml version="1.0" encoding="utf-8"?>
<p:tagLst xmlns:p="http://schemas.openxmlformats.org/presentationml/2006/main">
  <p:tag name="AS_UNIQUEID" val="438"/>
</p:tagLst>
</file>

<file path=ppt/tags/tag345.xml><?xml version="1.0" encoding="utf-8"?>
<p:tagLst xmlns:p="http://schemas.openxmlformats.org/presentationml/2006/main">
  <p:tag name="AS_UNIQUEID" val="439"/>
</p:tagLst>
</file>

<file path=ppt/tags/tag346.xml><?xml version="1.0" encoding="utf-8"?>
<p:tagLst xmlns:p="http://schemas.openxmlformats.org/presentationml/2006/main">
  <p:tag name="AS_UNIQUEID" val="440"/>
</p:tagLst>
</file>

<file path=ppt/tags/tag347.xml><?xml version="1.0" encoding="utf-8"?>
<p:tagLst xmlns:p="http://schemas.openxmlformats.org/presentationml/2006/main">
  <p:tag name="AS_UNIQUEID" val="441"/>
</p:tagLst>
</file>

<file path=ppt/tags/tag348.xml><?xml version="1.0" encoding="utf-8"?>
<p:tagLst xmlns:p="http://schemas.openxmlformats.org/presentationml/2006/main">
  <p:tag name="AS_UNIQUEID" val="442"/>
</p:tagLst>
</file>

<file path=ppt/tags/tag349.xml><?xml version="1.0" encoding="utf-8"?>
<p:tagLst xmlns:p="http://schemas.openxmlformats.org/presentationml/2006/main">
  <p:tag name="AS_UNIQUEID" val="443"/>
</p:tagLst>
</file>

<file path=ppt/tags/tag35.xml><?xml version="1.0" encoding="utf-8"?>
<p:tagLst xmlns:p="http://schemas.openxmlformats.org/presentationml/2006/main">
  <p:tag name="AS_UNIQUEID" val="129"/>
</p:tagLst>
</file>

<file path=ppt/tags/tag350.xml><?xml version="1.0" encoding="utf-8"?>
<p:tagLst xmlns:p="http://schemas.openxmlformats.org/presentationml/2006/main">
  <p:tag name="AS_UNIQUEID" val="444"/>
</p:tagLst>
</file>

<file path=ppt/tags/tag351.xml><?xml version="1.0" encoding="utf-8"?>
<p:tagLst xmlns:p="http://schemas.openxmlformats.org/presentationml/2006/main">
  <p:tag name="AS_UNIQUEID" val="445"/>
</p:tagLst>
</file>

<file path=ppt/tags/tag352.xml><?xml version="1.0" encoding="utf-8"?>
<p:tagLst xmlns:p="http://schemas.openxmlformats.org/presentationml/2006/main">
  <p:tag name="AS_UNIQUEID" val="446"/>
</p:tagLst>
</file>

<file path=ppt/tags/tag353.xml><?xml version="1.0" encoding="utf-8"?>
<p:tagLst xmlns:p="http://schemas.openxmlformats.org/presentationml/2006/main">
  <p:tag name="AS_UNIQUEID" val="447"/>
</p:tagLst>
</file>

<file path=ppt/tags/tag354.xml><?xml version="1.0" encoding="utf-8"?>
<p:tagLst xmlns:p="http://schemas.openxmlformats.org/presentationml/2006/main">
  <p:tag name="AS_UNIQUEID" val="448"/>
</p:tagLst>
</file>

<file path=ppt/tags/tag355.xml><?xml version="1.0" encoding="utf-8"?>
<p:tagLst xmlns:p="http://schemas.openxmlformats.org/presentationml/2006/main">
  <p:tag name="AS_UNIQUEID" val="449"/>
</p:tagLst>
</file>

<file path=ppt/tags/tag356.xml><?xml version="1.0" encoding="utf-8"?>
<p:tagLst xmlns:p="http://schemas.openxmlformats.org/presentationml/2006/main">
  <p:tag name="AS_UNIQUEID" val="450"/>
</p:tagLst>
</file>

<file path=ppt/tags/tag357.xml><?xml version="1.0" encoding="utf-8"?>
<p:tagLst xmlns:p="http://schemas.openxmlformats.org/presentationml/2006/main">
  <p:tag name="AS_UNIQUEID" val="451"/>
</p:tagLst>
</file>

<file path=ppt/tags/tag358.xml><?xml version="1.0" encoding="utf-8"?>
<p:tagLst xmlns:p="http://schemas.openxmlformats.org/presentationml/2006/main">
  <p:tag name="AS_UNIQUEID" val="452"/>
</p:tagLst>
</file>

<file path=ppt/tags/tag359.xml><?xml version="1.0" encoding="utf-8"?>
<p:tagLst xmlns:p="http://schemas.openxmlformats.org/presentationml/2006/main">
  <p:tag name="AS_UNIQUEID" val="453"/>
</p:tagLst>
</file>

<file path=ppt/tags/tag36.xml><?xml version="1.0" encoding="utf-8"?>
<p:tagLst xmlns:p="http://schemas.openxmlformats.org/presentationml/2006/main">
  <p:tag name="AS_UNIQUEID" val="130"/>
</p:tagLst>
</file>

<file path=ppt/tags/tag360.xml><?xml version="1.0" encoding="utf-8"?>
<p:tagLst xmlns:p="http://schemas.openxmlformats.org/presentationml/2006/main">
  <p:tag name="AS_UNIQUEID" val="454"/>
</p:tagLst>
</file>

<file path=ppt/tags/tag361.xml><?xml version="1.0" encoding="utf-8"?>
<p:tagLst xmlns:p="http://schemas.openxmlformats.org/presentationml/2006/main">
  <p:tag name="AS_UNIQUEID" val="455"/>
</p:tagLst>
</file>

<file path=ppt/tags/tag362.xml><?xml version="1.0" encoding="utf-8"?>
<p:tagLst xmlns:p="http://schemas.openxmlformats.org/presentationml/2006/main">
  <p:tag name="AS_UNIQUEID" val="456"/>
</p:tagLst>
</file>

<file path=ppt/tags/tag363.xml><?xml version="1.0" encoding="utf-8"?>
<p:tagLst xmlns:p="http://schemas.openxmlformats.org/presentationml/2006/main">
  <p:tag name="AS_UNIQUEID" val="457"/>
</p:tagLst>
</file>

<file path=ppt/tags/tag364.xml><?xml version="1.0" encoding="utf-8"?>
<p:tagLst xmlns:p="http://schemas.openxmlformats.org/presentationml/2006/main">
  <p:tag name="AS_UNIQUEID" val="458"/>
</p:tagLst>
</file>

<file path=ppt/tags/tag365.xml><?xml version="1.0" encoding="utf-8"?>
<p:tagLst xmlns:p="http://schemas.openxmlformats.org/presentationml/2006/main">
  <p:tag name="AS_UNIQUEID" val="459"/>
</p:tagLst>
</file>

<file path=ppt/tags/tag366.xml><?xml version="1.0" encoding="utf-8"?>
<p:tagLst xmlns:p="http://schemas.openxmlformats.org/presentationml/2006/main">
  <p:tag name="AS_UNIQUEID" val="460"/>
</p:tagLst>
</file>

<file path=ppt/tags/tag367.xml><?xml version="1.0" encoding="utf-8"?>
<p:tagLst xmlns:p="http://schemas.openxmlformats.org/presentationml/2006/main">
  <p:tag name="AS_UNIQUEID" val="461"/>
</p:tagLst>
</file>

<file path=ppt/tags/tag368.xml><?xml version="1.0" encoding="utf-8"?>
<p:tagLst xmlns:p="http://schemas.openxmlformats.org/presentationml/2006/main">
  <p:tag name="AS_UNIQUEID" val="462"/>
</p:tagLst>
</file>

<file path=ppt/tags/tag369.xml><?xml version="1.0" encoding="utf-8"?>
<p:tagLst xmlns:p="http://schemas.openxmlformats.org/presentationml/2006/main">
  <p:tag name="AS_UNIQUEID" val="463"/>
</p:tagLst>
</file>

<file path=ppt/tags/tag37.xml><?xml version="1.0" encoding="utf-8"?>
<p:tagLst xmlns:p="http://schemas.openxmlformats.org/presentationml/2006/main">
  <p:tag name="AS_UNIQUEID" val="131"/>
</p:tagLst>
</file>

<file path=ppt/tags/tag370.xml><?xml version="1.0" encoding="utf-8"?>
<p:tagLst xmlns:p="http://schemas.openxmlformats.org/presentationml/2006/main">
  <p:tag name="AS_UNIQUEID" val="464"/>
</p:tagLst>
</file>

<file path=ppt/tags/tag371.xml><?xml version="1.0" encoding="utf-8"?>
<p:tagLst xmlns:p="http://schemas.openxmlformats.org/presentationml/2006/main">
  <p:tag name="AS_UNIQUEID" val="465"/>
</p:tagLst>
</file>

<file path=ppt/tags/tag372.xml><?xml version="1.0" encoding="utf-8"?>
<p:tagLst xmlns:p="http://schemas.openxmlformats.org/presentationml/2006/main">
  <p:tag name="AS_UNIQUEID" val="466"/>
</p:tagLst>
</file>

<file path=ppt/tags/tag373.xml><?xml version="1.0" encoding="utf-8"?>
<p:tagLst xmlns:p="http://schemas.openxmlformats.org/presentationml/2006/main">
  <p:tag name="AS_UNIQUEID" val="467"/>
</p:tagLst>
</file>

<file path=ppt/tags/tag374.xml><?xml version="1.0" encoding="utf-8"?>
<p:tagLst xmlns:p="http://schemas.openxmlformats.org/presentationml/2006/main">
  <p:tag name="AS_UNIQUEID" val="468"/>
</p:tagLst>
</file>

<file path=ppt/tags/tag375.xml><?xml version="1.0" encoding="utf-8"?>
<p:tagLst xmlns:p="http://schemas.openxmlformats.org/presentationml/2006/main">
  <p:tag name="AS_UNIQUEID" val="469"/>
</p:tagLst>
</file>

<file path=ppt/tags/tag376.xml><?xml version="1.0" encoding="utf-8"?>
<p:tagLst xmlns:p="http://schemas.openxmlformats.org/presentationml/2006/main">
  <p:tag name="AS_UNIQUEID" val="470"/>
</p:tagLst>
</file>

<file path=ppt/tags/tag377.xml><?xml version="1.0" encoding="utf-8"?>
<p:tagLst xmlns:p="http://schemas.openxmlformats.org/presentationml/2006/main">
  <p:tag name="AS_UNIQUEID" val="50"/>
</p:tagLst>
</file>

<file path=ppt/tags/tag378.xml><?xml version="1.0" encoding="utf-8"?>
<p:tagLst xmlns:p="http://schemas.openxmlformats.org/presentationml/2006/main">
  <p:tag name="AS_UNIQUEID" val="51"/>
</p:tagLst>
</file>

<file path=ppt/tags/tag379.xml><?xml version="1.0" encoding="utf-8"?>
<p:tagLst xmlns:p="http://schemas.openxmlformats.org/presentationml/2006/main">
  <p:tag name="AS_UNIQUEID" val="52"/>
</p:tagLst>
</file>

<file path=ppt/tags/tag38.xml><?xml version="1.0" encoding="utf-8"?>
<p:tagLst xmlns:p="http://schemas.openxmlformats.org/presentationml/2006/main">
  <p:tag name="AS_UNIQUEID" val="132"/>
</p:tagLst>
</file>

<file path=ppt/tags/tag380.xml><?xml version="1.0" encoding="utf-8"?>
<p:tagLst xmlns:p="http://schemas.openxmlformats.org/presentationml/2006/main">
  <p:tag name="AS_UNIQUEID" val="53"/>
</p:tagLst>
</file>

<file path=ppt/tags/tag381.xml><?xml version="1.0" encoding="utf-8"?>
<p:tagLst xmlns:p="http://schemas.openxmlformats.org/presentationml/2006/main">
  <p:tag name="AS_UNIQUEID" val="54"/>
</p:tagLst>
</file>

<file path=ppt/tags/tag382.xml><?xml version="1.0" encoding="utf-8"?>
<p:tagLst xmlns:p="http://schemas.openxmlformats.org/presentationml/2006/main">
  <p:tag name="AS_UNIQUEID" val="55"/>
</p:tagLst>
</file>

<file path=ppt/tags/tag383.xml><?xml version="1.0" encoding="utf-8"?>
<p:tagLst xmlns:p="http://schemas.openxmlformats.org/presentationml/2006/main">
  <p:tag name="AS_UNIQUEID" val="56"/>
</p:tagLst>
</file>

<file path=ppt/tags/tag384.xml><?xml version="1.0" encoding="utf-8"?>
<p:tagLst xmlns:p="http://schemas.openxmlformats.org/presentationml/2006/main">
  <p:tag name="AS_UNIQUEID" val="471"/>
</p:tagLst>
</file>

<file path=ppt/tags/tag385.xml><?xml version="1.0" encoding="utf-8"?>
<p:tagLst xmlns:p="http://schemas.openxmlformats.org/presentationml/2006/main">
  <p:tag name="AS_UNIQUEID" val="472"/>
</p:tagLst>
</file>

<file path=ppt/tags/tag386.xml><?xml version="1.0" encoding="utf-8"?>
<p:tagLst xmlns:p="http://schemas.openxmlformats.org/presentationml/2006/main">
  <p:tag name="AS_UNIQUEID" val="473"/>
</p:tagLst>
</file>

<file path=ppt/tags/tag387.xml><?xml version="1.0" encoding="utf-8"?>
<p:tagLst xmlns:p="http://schemas.openxmlformats.org/presentationml/2006/main">
  <p:tag name="AS_UNIQUEID" val="474"/>
</p:tagLst>
</file>

<file path=ppt/tags/tag388.xml><?xml version="1.0" encoding="utf-8"?>
<p:tagLst xmlns:p="http://schemas.openxmlformats.org/presentationml/2006/main">
  <p:tag name="AS_UNIQUEID" val="475"/>
</p:tagLst>
</file>

<file path=ppt/tags/tag389.xml><?xml version="1.0" encoding="utf-8"?>
<p:tagLst xmlns:p="http://schemas.openxmlformats.org/presentationml/2006/main">
  <p:tag name="AS_UNIQUEID" val="476"/>
</p:tagLst>
</file>

<file path=ppt/tags/tag39.xml><?xml version="1.0" encoding="utf-8"?>
<p:tagLst xmlns:p="http://schemas.openxmlformats.org/presentationml/2006/main">
  <p:tag name="AS_UNIQUEID" val="133"/>
</p:tagLst>
</file>

<file path=ppt/tags/tag390.xml><?xml version="1.0" encoding="utf-8"?>
<p:tagLst xmlns:p="http://schemas.openxmlformats.org/presentationml/2006/main">
  <p:tag name="AS_UNIQUEID" val="477"/>
</p:tagLst>
</file>

<file path=ppt/tags/tag391.xml><?xml version="1.0" encoding="utf-8"?>
<p:tagLst xmlns:p="http://schemas.openxmlformats.org/presentationml/2006/main">
  <p:tag name="AS_UNIQUEID" val="478"/>
</p:tagLst>
</file>

<file path=ppt/tags/tag392.xml><?xml version="1.0" encoding="utf-8"?>
<p:tagLst xmlns:p="http://schemas.openxmlformats.org/presentationml/2006/main">
  <p:tag name="AS_UNIQUEID" val="479"/>
</p:tagLst>
</file>

<file path=ppt/tags/tag393.xml><?xml version="1.0" encoding="utf-8"?>
<p:tagLst xmlns:p="http://schemas.openxmlformats.org/presentationml/2006/main">
  <p:tag name="AS_UNIQUEID" val="480"/>
</p:tagLst>
</file>

<file path=ppt/tags/tag394.xml><?xml version="1.0" encoding="utf-8"?>
<p:tagLst xmlns:p="http://schemas.openxmlformats.org/presentationml/2006/main">
  <p:tag name="AS_UNIQUEID" val="481"/>
</p:tagLst>
</file>

<file path=ppt/tags/tag395.xml><?xml version="1.0" encoding="utf-8"?>
<p:tagLst xmlns:p="http://schemas.openxmlformats.org/presentationml/2006/main">
  <p:tag name="AS_UNIQUEID" val="482"/>
</p:tagLst>
</file>

<file path=ppt/tags/tag396.xml><?xml version="1.0" encoding="utf-8"?>
<p:tagLst xmlns:p="http://schemas.openxmlformats.org/presentationml/2006/main">
  <p:tag name="AS_UNIQUEID" val="483"/>
</p:tagLst>
</file>

<file path=ppt/tags/tag397.xml><?xml version="1.0" encoding="utf-8"?>
<p:tagLst xmlns:p="http://schemas.openxmlformats.org/presentationml/2006/main">
  <p:tag name="AS_UNIQUEID" val="484"/>
</p:tagLst>
</file>

<file path=ppt/tags/tag398.xml><?xml version="1.0" encoding="utf-8"?>
<p:tagLst xmlns:p="http://schemas.openxmlformats.org/presentationml/2006/main">
  <p:tag name="AS_UNIQUEID" val="485"/>
</p:tagLst>
</file>

<file path=ppt/tags/tag399.xml><?xml version="1.0" encoding="utf-8"?>
<p:tagLst xmlns:p="http://schemas.openxmlformats.org/presentationml/2006/main">
  <p:tag name="AS_UNIQUEID" val="486"/>
</p:tagLst>
</file>

<file path=ppt/tags/tag4.xml><?xml version="1.0" encoding="utf-8"?>
<p:tagLst xmlns:p="http://schemas.openxmlformats.org/presentationml/2006/main">
  <p:tag name="AS_UNIQUEID" val="98"/>
</p:tagLst>
</file>

<file path=ppt/tags/tag40.xml><?xml version="1.0" encoding="utf-8"?>
<p:tagLst xmlns:p="http://schemas.openxmlformats.org/presentationml/2006/main">
  <p:tag name="AS_UNIQUEID" val="134"/>
</p:tagLst>
</file>

<file path=ppt/tags/tag400.xml><?xml version="1.0" encoding="utf-8"?>
<p:tagLst xmlns:p="http://schemas.openxmlformats.org/presentationml/2006/main">
  <p:tag name="AS_UNIQUEID" val="487"/>
</p:tagLst>
</file>

<file path=ppt/tags/tag401.xml><?xml version="1.0" encoding="utf-8"?>
<p:tagLst xmlns:p="http://schemas.openxmlformats.org/presentationml/2006/main">
  <p:tag name="AS_UNIQUEID" val="488"/>
</p:tagLst>
</file>

<file path=ppt/tags/tag402.xml><?xml version="1.0" encoding="utf-8"?>
<p:tagLst xmlns:p="http://schemas.openxmlformats.org/presentationml/2006/main">
  <p:tag name="AS_UNIQUEID" val="489"/>
</p:tagLst>
</file>

<file path=ppt/tags/tag403.xml><?xml version="1.0" encoding="utf-8"?>
<p:tagLst xmlns:p="http://schemas.openxmlformats.org/presentationml/2006/main">
  <p:tag name="AS_UNIQUEID" val="490"/>
</p:tagLst>
</file>

<file path=ppt/tags/tag404.xml><?xml version="1.0" encoding="utf-8"?>
<p:tagLst xmlns:p="http://schemas.openxmlformats.org/presentationml/2006/main">
  <p:tag name="AS_UNIQUEID" val="491"/>
</p:tagLst>
</file>

<file path=ppt/tags/tag405.xml><?xml version="1.0" encoding="utf-8"?>
<p:tagLst xmlns:p="http://schemas.openxmlformats.org/presentationml/2006/main">
  <p:tag name="AS_UNIQUEID" val="492"/>
</p:tagLst>
</file>

<file path=ppt/tags/tag406.xml><?xml version="1.0" encoding="utf-8"?>
<p:tagLst xmlns:p="http://schemas.openxmlformats.org/presentationml/2006/main">
  <p:tag name="AS_UNIQUEID" val="493"/>
</p:tagLst>
</file>

<file path=ppt/tags/tag407.xml><?xml version="1.0" encoding="utf-8"?>
<p:tagLst xmlns:p="http://schemas.openxmlformats.org/presentationml/2006/main">
  <p:tag name="AS_UNIQUEID" val="494"/>
</p:tagLst>
</file>

<file path=ppt/tags/tag408.xml><?xml version="1.0" encoding="utf-8"?>
<p:tagLst xmlns:p="http://schemas.openxmlformats.org/presentationml/2006/main">
  <p:tag name="AS_UNIQUEID" val="495"/>
</p:tagLst>
</file>

<file path=ppt/tags/tag409.xml><?xml version="1.0" encoding="utf-8"?>
<p:tagLst xmlns:p="http://schemas.openxmlformats.org/presentationml/2006/main">
  <p:tag name="AS_UNIQUEID" val="496"/>
</p:tagLst>
</file>

<file path=ppt/tags/tag41.xml><?xml version="1.0" encoding="utf-8"?>
<p:tagLst xmlns:p="http://schemas.openxmlformats.org/presentationml/2006/main">
  <p:tag name="AS_UNIQUEID" val="135"/>
</p:tagLst>
</file>

<file path=ppt/tags/tag410.xml><?xml version="1.0" encoding="utf-8"?>
<p:tagLst xmlns:p="http://schemas.openxmlformats.org/presentationml/2006/main">
  <p:tag name="AS_UNIQUEID" val="497"/>
</p:tagLst>
</file>

<file path=ppt/tags/tag411.xml><?xml version="1.0" encoding="utf-8"?>
<p:tagLst xmlns:p="http://schemas.openxmlformats.org/presentationml/2006/main">
  <p:tag name="AS_UNIQUEID" val="498"/>
</p:tagLst>
</file>

<file path=ppt/tags/tag412.xml><?xml version="1.0" encoding="utf-8"?>
<p:tagLst xmlns:p="http://schemas.openxmlformats.org/presentationml/2006/main">
  <p:tag name="AS_UNIQUEID" val="499"/>
</p:tagLst>
</file>

<file path=ppt/tags/tag413.xml><?xml version="1.0" encoding="utf-8"?>
<p:tagLst xmlns:p="http://schemas.openxmlformats.org/presentationml/2006/main">
  <p:tag name="AS_UNIQUEID" val="500"/>
</p:tagLst>
</file>

<file path=ppt/tags/tag414.xml><?xml version="1.0" encoding="utf-8"?>
<p:tagLst xmlns:p="http://schemas.openxmlformats.org/presentationml/2006/main">
  <p:tag name="AS_UNIQUEID" val="501"/>
</p:tagLst>
</file>

<file path=ppt/tags/tag415.xml><?xml version="1.0" encoding="utf-8"?>
<p:tagLst xmlns:p="http://schemas.openxmlformats.org/presentationml/2006/main">
  <p:tag name="AS_UNIQUEID" val="502"/>
</p:tagLst>
</file>

<file path=ppt/tags/tag416.xml><?xml version="1.0" encoding="utf-8"?>
<p:tagLst xmlns:p="http://schemas.openxmlformats.org/presentationml/2006/main">
  <p:tag name="AS_UNIQUEID" val="503"/>
</p:tagLst>
</file>

<file path=ppt/tags/tag417.xml><?xml version="1.0" encoding="utf-8"?>
<p:tagLst xmlns:p="http://schemas.openxmlformats.org/presentationml/2006/main">
  <p:tag name="AS_UNIQUEID" val="504"/>
</p:tagLst>
</file>

<file path=ppt/tags/tag418.xml><?xml version="1.0" encoding="utf-8"?>
<p:tagLst xmlns:p="http://schemas.openxmlformats.org/presentationml/2006/main">
  <p:tag name="AS_UNIQUEID" val="505"/>
</p:tagLst>
</file>

<file path=ppt/tags/tag419.xml><?xml version="1.0" encoding="utf-8"?>
<p:tagLst xmlns:p="http://schemas.openxmlformats.org/presentationml/2006/main">
  <p:tag name="AS_UNIQUEID" val="506"/>
</p:tagLst>
</file>

<file path=ppt/tags/tag42.xml><?xml version="1.0" encoding="utf-8"?>
<p:tagLst xmlns:p="http://schemas.openxmlformats.org/presentationml/2006/main">
  <p:tag name="AS_UNIQUEID" val="136"/>
</p:tagLst>
</file>

<file path=ppt/tags/tag420.xml><?xml version="1.0" encoding="utf-8"?>
<p:tagLst xmlns:p="http://schemas.openxmlformats.org/presentationml/2006/main">
  <p:tag name="AS_UNIQUEID" val="507"/>
</p:tagLst>
</file>

<file path=ppt/tags/tag421.xml><?xml version="1.0" encoding="utf-8"?>
<p:tagLst xmlns:p="http://schemas.openxmlformats.org/presentationml/2006/main">
  <p:tag name="AS_UNIQUEID" val="508"/>
</p:tagLst>
</file>

<file path=ppt/tags/tag422.xml><?xml version="1.0" encoding="utf-8"?>
<p:tagLst xmlns:p="http://schemas.openxmlformats.org/presentationml/2006/main">
  <p:tag name="AS_UNIQUEID" val="509"/>
</p:tagLst>
</file>

<file path=ppt/tags/tag423.xml><?xml version="1.0" encoding="utf-8"?>
<p:tagLst xmlns:p="http://schemas.openxmlformats.org/presentationml/2006/main">
  <p:tag name="AS_UNIQUEID" val="510"/>
</p:tagLst>
</file>

<file path=ppt/tags/tag424.xml><?xml version="1.0" encoding="utf-8"?>
<p:tagLst xmlns:p="http://schemas.openxmlformats.org/presentationml/2006/main">
  <p:tag name="AS_UNIQUEID" val="511"/>
</p:tagLst>
</file>

<file path=ppt/tags/tag425.xml><?xml version="1.0" encoding="utf-8"?>
<p:tagLst xmlns:p="http://schemas.openxmlformats.org/presentationml/2006/main">
  <p:tag name="AS_UNIQUEID" val="512"/>
</p:tagLst>
</file>

<file path=ppt/tags/tag426.xml><?xml version="1.0" encoding="utf-8"?>
<p:tagLst xmlns:p="http://schemas.openxmlformats.org/presentationml/2006/main">
  <p:tag name="AS_UNIQUEID" val="513"/>
</p:tagLst>
</file>

<file path=ppt/tags/tag427.xml><?xml version="1.0" encoding="utf-8"?>
<p:tagLst xmlns:p="http://schemas.openxmlformats.org/presentationml/2006/main">
  <p:tag name="AS_UNIQUEID" val="514"/>
</p:tagLst>
</file>

<file path=ppt/tags/tag428.xml><?xml version="1.0" encoding="utf-8"?>
<p:tagLst xmlns:p="http://schemas.openxmlformats.org/presentationml/2006/main">
  <p:tag name="AS_UNIQUEID" val="515"/>
</p:tagLst>
</file>

<file path=ppt/tags/tag429.xml><?xml version="1.0" encoding="utf-8"?>
<p:tagLst xmlns:p="http://schemas.openxmlformats.org/presentationml/2006/main">
  <p:tag name="AS_UNIQUEID" val="516"/>
</p:tagLst>
</file>

<file path=ppt/tags/tag43.xml><?xml version="1.0" encoding="utf-8"?>
<p:tagLst xmlns:p="http://schemas.openxmlformats.org/presentationml/2006/main">
  <p:tag name="AS_UNIQUEID" val="137"/>
</p:tagLst>
</file>

<file path=ppt/tags/tag430.xml><?xml version="1.0" encoding="utf-8"?>
<p:tagLst xmlns:p="http://schemas.openxmlformats.org/presentationml/2006/main">
  <p:tag name="AS_UNIQUEID" val="517"/>
</p:tagLst>
</file>

<file path=ppt/tags/tag431.xml><?xml version="1.0" encoding="utf-8"?>
<p:tagLst xmlns:p="http://schemas.openxmlformats.org/presentationml/2006/main">
  <p:tag name="AS_UNIQUEID" val="518"/>
</p:tagLst>
</file>

<file path=ppt/tags/tag432.xml><?xml version="1.0" encoding="utf-8"?>
<p:tagLst xmlns:p="http://schemas.openxmlformats.org/presentationml/2006/main">
  <p:tag name="AS_UNIQUEID" val="519"/>
</p:tagLst>
</file>

<file path=ppt/tags/tag433.xml><?xml version="1.0" encoding="utf-8"?>
<p:tagLst xmlns:p="http://schemas.openxmlformats.org/presentationml/2006/main">
  <p:tag name="AS_UNIQUEID" val="520"/>
</p:tagLst>
</file>

<file path=ppt/tags/tag434.xml><?xml version="1.0" encoding="utf-8"?>
<p:tagLst xmlns:p="http://schemas.openxmlformats.org/presentationml/2006/main">
  <p:tag name="AS_UNIQUEID" val="521"/>
</p:tagLst>
</file>

<file path=ppt/tags/tag435.xml><?xml version="1.0" encoding="utf-8"?>
<p:tagLst xmlns:p="http://schemas.openxmlformats.org/presentationml/2006/main">
  <p:tag name="AS_UNIQUEID" val="522"/>
</p:tagLst>
</file>

<file path=ppt/tags/tag436.xml><?xml version="1.0" encoding="utf-8"?>
<p:tagLst xmlns:p="http://schemas.openxmlformats.org/presentationml/2006/main">
  <p:tag name="AS_UNIQUEID" val="523"/>
</p:tagLst>
</file>

<file path=ppt/tags/tag437.xml><?xml version="1.0" encoding="utf-8"?>
<p:tagLst xmlns:p="http://schemas.openxmlformats.org/presentationml/2006/main">
  <p:tag name="AS_UNIQUEID" val="524"/>
</p:tagLst>
</file>

<file path=ppt/tags/tag438.xml><?xml version="1.0" encoding="utf-8"?>
<p:tagLst xmlns:p="http://schemas.openxmlformats.org/presentationml/2006/main">
  <p:tag name="AS_UNIQUEID" val="525"/>
</p:tagLst>
</file>

<file path=ppt/tags/tag439.xml><?xml version="1.0" encoding="utf-8"?>
<p:tagLst xmlns:p="http://schemas.openxmlformats.org/presentationml/2006/main">
  <p:tag name="AS_UNIQUEID" val="526"/>
</p:tagLst>
</file>

<file path=ppt/tags/tag44.xml><?xml version="1.0" encoding="utf-8"?>
<p:tagLst xmlns:p="http://schemas.openxmlformats.org/presentationml/2006/main">
  <p:tag name="AS_UNIQUEID" val="138"/>
</p:tagLst>
</file>

<file path=ppt/tags/tag440.xml><?xml version="1.0" encoding="utf-8"?>
<p:tagLst xmlns:p="http://schemas.openxmlformats.org/presentationml/2006/main">
  <p:tag name="AS_UNIQUEID" val="527"/>
</p:tagLst>
</file>

<file path=ppt/tags/tag441.xml><?xml version="1.0" encoding="utf-8"?>
<p:tagLst xmlns:p="http://schemas.openxmlformats.org/presentationml/2006/main">
  <p:tag name="AS_UNIQUEID" val="528"/>
</p:tagLst>
</file>

<file path=ppt/tags/tag442.xml><?xml version="1.0" encoding="utf-8"?>
<p:tagLst xmlns:p="http://schemas.openxmlformats.org/presentationml/2006/main">
  <p:tag name="AS_UNIQUEID" val="529"/>
</p:tagLst>
</file>

<file path=ppt/tags/tag443.xml><?xml version="1.0" encoding="utf-8"?>
<p:tagLst xmlns:p="http://schemas.openxmlformats.org/presentationml/2006/main">
  <p:tag name="AS_UNIQUEID" val="530"/>
</p:tagLst>
</file>

<file path=ppt/tags/tag444.xml><?xml version="1.0" encoding="utf-8"?>
<p:tagLst xmlns:p="http://schemas.openxmlformats.org/presentationml/2006/main">
  <p:tag name="AS_UNIQUEID" val="531"/>
</p:tagLst>
</file>

<file path=ppt/tags/tag445.xml><?xml version="1.0" encoding="utf-8"?>
<p:tagLst xmlns:p="http://schemas.openxmlformats.org/presentationml/2006/main">
  <p:tag name="AS_UNIQUEID" val="91"/>
</p:tagLst>
</file>

<file path=ppt/tags/tag446.xml><?xml version="1.0" encoding="utf-8"?>
<p:tagLst xmlns:p="http://schemas.openxmlformats.org/presentationml/2006/main">
  <p:tag name="AS_UNIQUEID" val="92"/>
</p:tagLst>
</file>

<file path=ppt/tags/tag447.xml><?xml version="1.0" encoding="utf-8"?>
<p:tagLst xmlns:p="http://schemas.openxmlformats.org/presentationml/2006/main">
  <p:tag name="AS_UNIQUEID" val="93"/>
</p:tagLst>
</file>

<file path=ppt/tags/tag448.xml><?xml version="1.0" encoding="utf-8"?>
<p:tagLst xmlns:p="http://schemas.openxmlformats.org/presentationml/2006/main">
  <p:tag name="AS_UNIQUEID" val="94"/>
</p:tagLst>
</file>

<file path=ppt/tags/tag449.xml><?xml version="1.0" encoding="utf-8"?>
<p:tagLst xmlns:p="http://schemas.openxmlformats.org/presentationml/2006/main">
  <p:tag name="AS_UNIQUEID" val="532"/>
</p:tagLst>
</file>

<file path=ppt/tags/tag45.xml><?xml version="1.0" encoding="utf-8"?>
<p:tagLst xmlns:p="http://schemas.openxmlformats.org/presentationml/2006/main">
  <p:tag name="AS_UNIQUEID" val="139"/>
</p:tagLst>
</file>

<file path=ppt/tags/tag450.xml><?xml version="1.0" encoding="utf-8"?>
<p:tagLst xmlns:p="http://schemas.openxmlformats.org/presentationml/2006/main">
  <p:tag name="AS_UNIQUEID" val="533"/>
</p:tagLst>
</file>

<file path=ppt/tags/tag451.xml><?xml version="1.0" encoding="utf-8"?>
<p:tagLst xmlns:p="http://schemas.openxmlformats.org/presentationml/2006/main">
  <p:tag name="AS_UNIQUEID" val="534"/>
</p:tagLst>
</file>

<file path=ppt/tags/tag452.xml><?xml version="1.0" encoding="utf-8"?>
<p:tagLst xmlns:p="http://schemas.openxmlformats.org/presentationml/2006/main">
  <p:tag name="AS_UNIQUEID" val="535"/>
</p:tagLst>
</file>

<file path=ppt/tags/tag453.xml><?xml version="1.0" encoding="utf-8"?>
<p:tagLst xmlns:p="http://schemas.openxmlformats.org/presentationml/2006/main">
  <p:tag name="AS_UNIQUEID" val="536"/>
</p:tagLst>
</file>

<file path=ppt/tags/tag454.xml><?xml version="1.0" encoding="utf-8"?>
<p:tagLst xmlns:p="http://schemas.openxmlformats.org/presentationml/2006/main">
  <p:tag name="AS_UNIQUEID" val="537"/>
</p:tagLst>
</file>

<file path=ppt/tags/tag455.xml><?xml version="1.0" encoding="utf-8"?>
<p:tagLst xmlns:p="http://schemas.openxmlformats.org/presentationml/2006/main">
  <p:tag name="AS_UNIQUEID" val="538"/>
</p:tagLst>
</file>

<file path=ppt/tags/tag456.xml><?xml version="1.0" encoding="utf-8"?>
<p:tagLst xmlns:p="http://schemas.openxmlformats.org/presentationml/2006/main">
  <p:tag name="AS_UNIQUEID" val="539"/>
</p:tagLst>
</file>

<file path=ppt/tags/tag457.xml><?xml version="1.0" encoding="utf-8"?>
<p:tagLst xmlns:p="http://schemas.openxmlformats.org/presentationml/2006/main">
  <p:tag name="AS_UNIQUEID" val="540"/>
</p:tagLst>
</file>

<file path=ppt/tags/tag458.xml><?xml version="1.0" encoding="utf-8"?>
<p:tagLst xmlns:p="http://schemas.openxmlformats.org/presentationml/2006/main">
  <p:tag name="AS_UNIQUEID" val="541"/>
</p:tagLst>
</file>

<file path=ppt/tags/tag459.xml><?xml version="1.0" encoding="utf-8"?>
<p:tagLst xmlns:p="http://schemas.openxmlformats.org/presentationml/2006/main">
  <p:tag name="AS_UNIQUEID" val="542"/>
</p:tagLst>
</file>

<file path=ppt/tags/tag46.xml><?xml version="1.0" encoding="utf-8"?>
<p:tagLst xmlns:p="http://schemas.openxmlformats.org/presentationml/2006/main">
  <p:tag name="AS_UNIQUEID" val="140"/>
</p:tagLst>
</file>

<file path=ppt/tags/tag460.xml><?xml version="1.0" encoding="utf-8"?>
<p:tagLst xmlns:p="http://schemas.openxmlformats.org/presentationml/2006/main">
  <p:tag name="AS_UNIQUEID" val="543"/>
</p:tagLst>
</file>

<file path=ppt/tags/tag461.xml><?xml version="1.0" encoding="utf-8"?>
<p:tagLst xmlns:p="http://schemas.openxmlformats.org/presentationml/2006/main">
  <p:tag name="AS_UNIQUEID" val="544"/>
</p:tagLst>
</file>

<file path=ppt/tags/tag462.xml><?xml version="1.0" encoding="utf-8"?>
<p:tagLst xmlns:p="http://schemas.openxmlformats.org/presentationml/2006/main">
  <p:tag name="AS_UNIQUEID" val="545"/>
</p:tagLst>
</file>

<file path=ppt/tags/tag463.xml><?xml version="1.0" encoding="utf-8"?>
<p:tagLst xmlns:p="http://schemas.openxmlformats.org/presentationml/2006/main">
  <p:tag name="AS_UNIQUEID" val="546"/>
</p:tagLst>
</file>

<file path=ppt/tags/tag464.xml><?xml version="1.0" encoding="utf-8"?>
<p:tagLst xmlns:p="http://schemas.openxmlformats.org/presentationml/2006/main">
  <p:tag name="AS_UNIQUEID" val="547"/>
</p:tagLst>
</file>

<file path=ppt/tags/tag465.xml><?xml version="1.0" encoding="utf-8"?>
<p:tagLst xmlns:p="http://schemas.openxmlformats.org/presentationml/2006/main">
  <p:tag name="AS_UNIQUEID" val="548"/>
</p:tagLst>
</file>

<file path=ppt/tags/tag466.xml><?xml version="1.0" encoding="utf-8"?>
<p:tagLst xmlns:p="http://schemas.openxmlformats.org/presentationml/2006/main">
  <p:tag name="AS_UNIQUEID" val="549"/>
</p:tagLst>
</file>

<file path=ppt/tags/tag467.xml><?xml version="1.0" encoding="utf-8"?>
<p:tagLst xmlns:p="http://schemas.openxmlformats.org/presentationml/2006/main">
  <p:tag name="AS_UNIQUEID" val="550"/>
</p:tagLst>
</file>

<file path=ppt/tags/tag468.xml><?xml version="1.0" encoding="utf-8"?>
<p:tagLst xmlns:p="http://schemas.openxmlformats.org/presentationml/2006/main">
  <p:tag name="AS_UNIQUEID" val="551"/>
</p:tagLst>
</file>

<file path=ppt/tags/tag469.xml><?xml version="1.0" encoding="utf-8"?>
<p:tagLst xmlns:p="http://schemas.openxmlformats.org/presentationml/2006/main">
  <p:tag name="AS_UNIQUEID" val="552"/>
</p:tagLst>
</file>

<file path=ppt/tags/tag47.xml><?xml version="1.0" encoding="utf-8"?>
<p:tagLst xmlns:p="http://schemas.openxmlformats.org/presentationml/2006/main">
  <p:tag name="AS_UNIQUEID" val="141"/>
</p:tagLst>
</file>

<file path=ppt/tags/tag470.xml><?xml version="1.0" encoding="utf-8"?>
<p:tagLst xmlns:p="http://schemas.openxmlformats.org/presentationml/2006/main">
  <p:tag name="AS_UNIQUEID" val="553"/>
</p:tagLst>
</file>

<file path=ppt/tags/tag471.xml><?xml version="1.0" encoding="utf-8"?>
<p:tagLst xmlns:p="http://schemas.openxmlformats.org/presentationml/2006/main">
  <p:tag name="AS_UNIQUEID" val="554"/>
</p:tagLst>
</file>

<file path=ppt/tags/tag472.xml><?xml version="1.0" encoding="utf-8"?>
<p:tagLst xmlns:p="http://schemas.openxmlformats.org/presentationml/2006/main">
  <p:tag name="AS_OS" val="Unix 3.10 unknown"/>
  <p:tag name="AS_RELEASE_DATE" val="2017.06.20"/>
  <p:tag name="AS_TITLE" val="Aspose.Slides for Java"/>
  <p:tag name="AS_VERSION" val="17.6"/>
  <p:tag name="ISPRING_PRESENTATION_TITLE" val="淡雅复古国学文化中国风PPT"/>
</p:tagLst>
</file>

<file path=ppt/tags/tag48.xml><?xml version="1.0" encoding="utf-8"?>
<p:tagLst xmlns:p="http://schemas.openxmlformats.org/presentationml/2006/main">
  <p:tag name="AS_UNIQUEID" val="142"/>
</p:tagLst>
</file>

<file path=ppt/tags/tag49.xml><?xml version="1.0" encoding="utf-8"?>
<p:tagLst xmlns:p="http://schemas.openxmlformats.org/presentationml/2006/main">
  <p:tag name="AS_UNIQUEID" val="143"/>
</p:tagLst>
</file>

<file path=ppt/tags/tag5.xml><?xml version="1.0" encoding="utf-8"?>
<p:tagLst xmlns:p="http://schemas.openxmlformats.org/presentationml/2006/main">
  <p:tag name="AS_UNIQUEID" val="99"/>
</p:tagLst>
</file>

<file path=ppt/tags/tag50.xml><?xml version="1.0" encoding="utf-8"?>
<p:tagLst xmlns:p="http://schemas.openxmlformats.org/presentationml/2006/main">
  <p:tag name="AS_UNIQUEID" val="144"/>
</p:tagLst>
</file>

<file path=ppt/tags/tag51.xml><?xml version="1.0" encoding="utf-8"?>
<p:tagLst xmlns:p="http://schemas.openxmlformats.org/presentationml/2006/main">
  <p:tag name="AS_UNIQUEID" val="145"/>
</p:tagLst>
</file>

<file path=ppt/tags/tag52.xml><?xml version="1.0" encoding="utf-8"?>
<p:tagLst xmlns:p="http://schemas.openxmlformats.org/presentationml/2006/main">
  <p:tag name="AS_UNIQUEID" val="146"/>
</p:tagLst>
</file>

<file path=ppt/tags/tag53.xml><?xml version="1.0" encoding="utf-8"?>
<p:tagLst xmlns:p="http://schemas.openxmlformats.org/presentationml/2006/main">
  <p:tag name="AS_UNIQUEID" val="147"/>
</p:tagLst>
</file>

<file path=ppt/tags/tag54.xml><?xml version="1.0" encoding="utf-8"?>
<p:tagLst xmlns:p="http://schemas.openxmlformats.org/presentationml/2006/main">
  <p:tag name="AS_UNIQUEID" val="148"/>
</p:tagLst>
</file>

<file path=ppt/tags/tag55.xml><?xml version="1.0" encoding="utf-8"?>
<p:tagLst xmlns:p="http://schemas.openxmlformats.org/presentationml/2006/main">
  <p:tag name="AS_UNIQUEID" val="149"/>
</p:tagLst>
</file>

<file path=ppt/tags/tag56.xml><?xml version="1.0" encoding="utf-8"?>
<p:tagLst xmlns:p="http://schemas.openxmlformats.org/presentationml/2006/main">
  <p:tag name="AS_UNIQUEID" val="150"/>
</p:tagLst>
</file>

<file path=ppt/tags/tag57.xml><?xml version="1.0" encoding="utf-8"?>
<p:tagLst xmlns:p="http://schemas.openxmlformats.org/presentationml/2006/main">
  <p:tag name="AS_UNIQUEID" val="151"/>
</p:tagLst>
</file>

<file path=ppt/tags/tag58.xml><?xml version="1.0" encoding="utf-8"?>
<p:tagLst xmlns:p="http://schemas.openxmlformats.org/presentationml/2006/main">
  <p:tag name="AS_UNIQUEID" val="152"/>
</p:tagLst>
</file>

<file path=ppt/tags/tag59.xml><?xml version="1.0" encoding="utf-8"?>
<p:tagLst xmlns:p="http://schemas.openxmlformats.org/presentationml/2006/main">
  <p:tag name="AS_UNIQUEID" val="153"/>
</p:tagLst>
</file>

<file path=ppt/tags/tag6.xml><?xml version="1.0" encoding="utf-8"?>
<p:tagLst xmlns:p="http://schemas.openxmlformats.org/presentationml/2006/main">
  <p:tag name="AS_UNIQUEID" val="100"/>
</p:tagLst>
</file>

<file path=ppt/tags/tag60.xml><?xml version="1.0" encoding="utf-8"?>
<p:tagLst xmlns:p="http://schemas.openxmlformats.org/presentationml/2006/main">
  <p:tag name="AS_UNIQUEID" val="154"/>
</p:tagLst>
</file>

<file path=ppt/tags/tag61.xml><?xml version="1.0" encoding="utf-8"?>
<p:tagLst xmlns:p="http://schemas.openxmlformats.org/presentationml/2006/main">
  <p:tag name="AS_UNIQUEID" val="155"/>
</p:tagLst>
</file>

<file path=ppt/tags/tag62.xml><?xml version="1.0" encoding="utf-8"?>
<p:tagLst xmlns:p="http://schemas.openxmlformats.org/presentationml/2006/main">
  <p:tag name="AS_UNIQUEID" val="156"/>
</p:tagLst>
</file>

<file path=ppt/tags/tag63.xml><?xml version="1.0" encoding="utf-8"?>
<p:tagLst xmlns:p="http://schemas.openxmlformats.org/presentationml/2006/main">
  <p:tag name="AS_UNIQUEID" val="157"/>
</p:tagLst>
</file>

<file path=ppt/tags/tag64.xml><?xml version="1.0" encoding="utf-8"?>
<p:tagLst xmlns:p="http://schemas.openxmlformats.org/presentationml/2006/main">
  <p:tag name="AS_UNIQUEID" val="158"/>
</p:tagLst>
</file>

<file path=ppt/tags/tag65.xml><?xml version="1.0" encoding="utf-8"?>
<p:tagLst xmlns:p="http://schemas.openxmlformats.org/presentationml/2006/main">
  <p:tag name="AS_UNIQUEID" val="159"/>
</p:tagLst>
</file>

<file path=ppt/tags/tag66.xml><?xml version="1.0" encoding="utf-8"?>
<p:tagLst xmlns:p="http://schemas.openxmlformats.org/presentationml/2006/main">
  <p:tag name="AS_UNIQUEID" val="160"/>
</p:tagLst>
</file>

<file path=ppt/tags/tag67.xml><?xml version="1.0" encoding="utf-8"?>
<p:tagLst xmlns:p="http://schemas.openxmlformats.org/presentationml/2006/main">
  <p:tag name="AS_UNIQUEID" val="161"/>
</p:tagLst>
</file>

<file path=ppt/tags/tag68.xml><?xml version="1.0" encoding="utf-8"?>
<p:tagLst xmlns:p="http://schemas.openxmlformats.org/presentationml/2006/main">
  <p:tag name="AS_UNIQUEID" val="162"/>
</p:tagLst>
</file>

<file path=ppt/tags/tag69.xml><?xml version="1.0" encoding="utf-8"?>
<p:tagLst xmlns:p="http://schemas.openxmlformats.org/presentationml/2006/main">
  <p:tag name="AS_UNIQUEID" val="163"/>
</p:tagLst>
</file>

<file path=ppt/tags/tag7.xml><?xml version="1.0" encoding="utf-8"?>
<p:tagLst xmlns:p="http://schemas.openxmlformats.org/presentationml/2006/main">
  <p:tag name="AS_UNIQUEID" val="101"/>
</p:tagLst>
</file>

<file path=ppt/tags/tag70.xml><?xml version="1.0" encoding="utf-8"?>
<p:tagLst xmlns:p="http://schemas.openxmlformats.org/presentationml/2006/main">
  <p:tag name="AS_UNIQUEID" val="164"/>
</p:tagLst>
</file>

<file path=ppt/tags/tag71.xml><?xml version="1.0" encoding="utf-8"?>
<p:tagLst xmlns:p="http://schemas.openxmlformats.org/presentationml/2006/main">
  <p:tag name="AS_UNIQUEID" val="165"/>
</p:tagLst>
</file>

<file path=ppt/tags/tag72.xml><?xml version="1.0" encoding="utf-8"?>
<p:tagLst xmlns:p="http://schemas.openxmlformats.org/presentationml/2006/main">
  <p:tag name="AS_UNIQUEID" val="166"/>
</p:tagLst>
</file>

<file path=ppt/tags/tag73.xml><?xml version="1.0" encoding="utf-8"?>
<p:tagLst xmlns:p="http://schemas.openxmlformats.org/presentationml/2006/main">
  <p:tag name="AS_UNIQUEID" val="167"/>
</p:tagLst>
</file>

<file path=ppt/tags/tag74.xml><?xml version="1.0" encoding="utf-8"?>
<p:tagLst xmlns:p="http://schemas.openxmlformats.org/presentationml/2006/main">
  <p:tag name="AS_UNIQUEID" val="168"/>
</p:tagLst>
</file>

<file path=ppt/tags/tag75.xml><?xml version="1.0" encoding="utf-8"?>
<p:tagLst xmlns:p="http://schemas.openxmlformats.org/presentationml/2006/main">
  <p:tag name="AS_UNIQUEID" val="169"/>
</p:tagLst>
</file>

<file path=ppt/tags/tag76.xml><?xml version="1.0" encoding="utf-8"?>
<p:tagLst xmlns:p="http://schemas.openxmlformats.org/presentationml/2006/main">
  <p:tag name="AS_UNIQUEID" val="170"/>
</p:tagLst>
</file>

<file path=ppt/tags/tag77.xml><?xml version="1.0" encoding="utf-8"?>
<p:tagLst xmlns:p="http://schemas.openxmlformats.org/presentationml/2006/main">
  <p:tag name="AS_UNIQUEID" val="171"/>
</p:tagLst>
</file>

<file path=ppt/tags/tag78.xml><?xml version="1.0" encoding="utf-8"?>
<p:tagLst xmlns:p="http://schemas.openxmlformats.org/presentationml/2006/main">
  <p:tag name="AS_UNIQUEID" val="172"/>
</p:tagLst>
</file>

<file path=ppt/tags/tag79.xml><?xml version="1.0" encoding="utf-8"?>
<p:tagLst xmlns:p="http://schemas.openxmlformats.org/presentationml/2006/main">
  <p:tag name="AS_UNIQUEID" val="173"/>
</p:tagLst>
</file>

<file path=ppt/tags/tag8.xml><?xml version="1.0" encoding="utf-8"?>
<p:tagLst xmlns:p="http://schemas.openxmlformats.org/presentationml/2006/main">
  <p:tag name="AS_UNIQUEID" val="102"/>
</p:tagLst>
</file>

<file path=ppt/tags/tag80.xml><?xml version="1.0" encoding="utf-8"?>
<p:tagLst xmlns:p="http://schemas.openxmlformats.org/presentationml/2006/main">
  <p:tag name="AS_UNIQUEID" val="174"/>
</p:tagLst>
</file>

<file path=ppt/tags/tag81.xml><?xml version="1.0" encoding="utf-8"?>
<p:tagLst xmlns:p="http://schemas.openxmlformats.org/presentationml/2006/main">
  <p:tag name="AS_UNIQUEID" val="175"/>
</p:tagLst>
</file>

<file path=ppt/tags/tag82.xml><?xml version="1.0" encoding="utf-8"?>
<p:tagLst xmlns:p="http://schemas.openxmlformats.org/presentationml/2006/main">
  <p:tag name="AS_UNIQUEID" val="176"/>
</p:tagLst>
</file>

<file path=ppt/tags/tag83.xml><?xml version="1.0" encoding="utf-8"?>
<p:tagLst xmlns:p="http://schemas.openxmlformats.org/presentationml/2006/main">
  <p:tag name="AS_UNIQUEID" val="177"/>
</p:tagLst>
</file>

<file path=ppt/tags/tag84.xml><?xml version="1.0" encoding="utf-8"?>
<p:tagLst xmlns:p="http://schemas.openxmlformats.org/presentationml/2006/main">
  <p:tag name="AS_UNIQUEID" val="178"/>
</p:tagLst>
</file>

<file path=ppt/tags/tag85.xml><?xml version="1.0" encoding="utf-8"?>
<p:tagLst xmlns:p="http://schemas.openxmlformats.org/presentationml/2006/main">
  <p:tag name="AS_UNIQUEID" val="179"/>
</p:tagLst>
</file>

<file path=ppt/tags/tag86.xml><?xml version="1.0" encoding="utf-8"?>
<p:tagLst xmlns:p="http://schemas.openxmlformats.org/presentationml/2006/main">
  <p:tag name="AS_UNIQUEID" val="180"/>
</p:tagLst>
</file>

<file path=ppt/tags/tag87.xml><?xml version="1.0" encoding="utf-8"?>
<p:tagLst xmlns:p="http://schemas.openxmlformats.org/presentationml/2006/main">
  <p:tag name="AS_UNIQUEID" val="181"/>
</p:tagLst>
</file>

<file path=ppt/tags/tag88.xml><?xml version="1.0" encoding="utf-8"?>
<p:tagLst xmlns:p="http://schemas.openxmlformats.org/presentationml/2006/main">
  <p:tag name="AS_UNIQUEID" val="182"/>
</p:tagLst>
</file>

<file path=ppt/tags/tag89.xml><?xml version="1.0" encoding="utf-8"?>
<p:tagLst xmlns:p="http://schemas.openxmlformats.org/presentationml/2006/main">
  <p:tag name="AS_UNIQUEID" val="183"/>
</p:tagLst>
</file>

<file path=ppt/tags/tag9.xml><?xml version="1.0" encoding="utf-8"?>
<p:tagLst xmlns:p="http://schemas.openxmlformats.org/presentationml/2006/main">
  <p:tag name="AS_UNIQUEID" val="103"/>
</p:tagLst>
</file>

<file path=ppt/tags/tag90.xml><?xml version="1.0" encoding="utf-8"?>
<p:tagLst xmlns:p="http://schemas.openxmlformats.org/presentationml/2006/main">
  <p:tag name="AS_UNIQUEID" val="184"/>
</p:tagLst>
</file>

<file path=ppt/tags/tag91.xml><?xml version="1.0" encoding="utf-8"?>
<p:tagLst xmlns:p="http://schemas.openxmlformats.org/presentationml/2006/main">
  <p:tag name="AS_UNIQUEID" val="185"/>
</p:tagLst>
</file>

<file path=ppt/tags/tag92.xml><?xml version="1.0" encoding="utf-8"?>
<p:tagLst xmlns:p="http://schemas.openxmlformats.org/presentationml/2006/main">
  <p:tag name="AS_UNIQUEID" val="186"/>
</p:tagLst>
</file>

<file path=ppt/tags/tag93.xml><?xml version="1.0" encoding="utf-8"?>
<p:tagLst xmlns:p="http://schemas.openxmlformats.org/presentationml/2006/main">
  <p:tag name="AS_UNIQUEID" val="187"/>
</p:tagLst>
</file>

<file path=ppt/tags/tag94.xml><?xml version="1.0" encoding="utf-8"?>
<p:tagLst xmlns:p="http://schemas.openxmlformats.org/presentationml/2006/main">
  <p:tag name="AS_UNIQUEID" val="188"/>
</p:tagLst>
</file>

<file path=ppt/tags/tag95.xml><?xml version="1.0" encoding="utf-8"?>
<p:tagLst xmlns:p="http://schemas.openxmlformats.org/presentationml/2006/main">
  <p:tag name="AS_UNIQUEID" val="189"/>
</p:tagLst>
</file>

<file path=ppt/tags/tag96.xml><?xml version="1.0" encoding="utf-8"?>
<p:tagLst xmlns:p="http://schemas.openxmlformats.org/presentationml/2006/main">
  <p:tag name="AS_UNIQUEID" val="190"/>
</p:tagLst>
</file>

<file path=ppt/tags/tag97.xml><?xml version="1.0" encoding="utf-8"?>
<p:tagLst xmlns:p="http://schemas.openxmlformats.org/presentationml/2006/main">
  <p:tag name="AS_UNIQUEID" val="191"/>
</p:tagLst>
</file>

<file path=ppt/tags/tag98.xml><?xml version="1.0" encoding="utf-8"?>
<p:tagLst xmlns:p="http://schemas.openxmlformats.org/presentationml/2006/main">
  <p:tag name="AS_UNIQUEID" val="192"/>
</p:tagLst>
</file>

<file path=ppt/tags/tag99.xml><?xml version="1.0" encoding="utf-8"?>
<p:tagLst xmlns:p="http://schemas.openxmlformats.org/presentationml/2006/main">
  <p:tag name="AS_UNIQUEID" val="193"/>
</p:tagLst>
</file>

<file path=ppt/theme/theme1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E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charset="-122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E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charset="-122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E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charset="-122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360</Paragraphs>
  <Slides>36</Slides>
  <Notes>17</Notes>
  <TotalTime>0</TotalTime>
  <HiddenSlides>0</HiddenSlides>
  <MMClips>1</MMClips>
  <ScaleCrop>0</ScaleCrop>
  <HeadingPairs>
    <vt:vector baseType="variant" size="4">
      <vt:variant>
        <vt:lpstr>Theme</vt:lpstr>
      </vt:variant>
      <vt:variant>
        <vt:i4>1</vt:i4>
      </vt:variant>
      <vt:variant>
        <vt:lpstr>Slide Titles</vt:lpstr>
      </vt:variant>
      <vt:variant>
        <vt:i4>36</vt:i4>
      </vt:variant>
    </vt:vector>
  </HeadingPairs>
  <TitlesOfParts>
    <vt:vector baseType="lpstr" size="37">
      <vt:lpstr>Office 主题​​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Slide 28</vt:lpstr>
      <vt:lpstr>Slide 29</vt:lpstr>
      <vt:lpstr>Slide 30</vt:lpstr>
      <vt:lpstr>Slide 31</vt:lpstr>
      <vt:lpstr>Slide 32</vt:lpstr>
      <vt:lpstr>Slide 33</vt:lpstr>
      <vt:lpstr>Slide 34</vt:lpstr>
      <vt:lpstr>Slide 35</vt:lpstr>
      <vt:lpstr>Slide 36</vt:lpstr>
    </vt:vector>
  </TitlesOfParts>
  <LinksUpToDate>0</LinksUpToDate>
  <SharedDoc>0</SharedDoc>
  <HyperlinksChanged>0</HyperlinksChanged>
  <Application>Aspose.Slides for Java</Application>
  <AppVersion>17.0600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2020-12-25T15:09:08.782</cp:lastPrinted>
  <dcterms:created xsi:type="dcterms:W3CDTF">2020-12-25T15:09:08Z</dcterms:created>
  <dcterms:modified xsi:type="dcterms:W3CDTF">2020-12-25T07:09:10Z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