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258" r:id="rId4"/>
    <p:sldId id="286" r:id="rId5"/>
    <p:sldId id="307" r:id="rId6"/>
    <p:sldId id="262" r:id="rId7"/>
    <p:sldId id="263" r:id="rId8"/>
    <p:sldId id="264" r:id="rId9"/>
    <p:sldId id="331" r:id="rId10"/>
    <p:sldId id="276" r:id="rId11"/>
    <p:sldId id="341" r:id="rId12"/>
    <p:sldId id="326" r:id="rId13"/>
    <p:sldId id="343" r:id="rId14"/>
    <p:sldId id="330" r:id="rId15"/>
    <p:sldId id="351" r:id="rId16"/>
    <p:sldId id="328" r:id="rId17"/>
    <p:sldId id="357" r:id="rId18"/>
    <p:sldId id="285" r:id="rId19"/>
    <p:sldId id="358" r:id="rId20"/>
    <p:sldId id="361" r:id="rId21"/>
    <p:sldId id="362" r:id="rId22"/>
  </p:sldIdLst>
  <p:sldSz cx="10477500" cy="7239000"/>
  <p:notesSz cx="6815138" cy="9952038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chemeClr val="tx1"/>
        </a:solidFill>
        <a:latin typeface="Palatino Linotype" panose="02040502050505030304" pitchFamily="18" charset="0"/>
        <a:ea typeface="楷体_GB2312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chemeClr val="tx1"/>
        </a:solidFill>
        <a:latin typeface="Palatino Linotype" panose="02040502050505030304" pitchFamily="18" charset="0"/>
        <a:ea typeface="楷体_GB2312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chemeClr val="tx1"/>
        </a:solidFill>
        <a:latin typeface="Palatino Linotype" panose="02040502050505030304" pitchFamily="18" charset="0"/>
        <a:ea typeface="楷体_GB2312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chemeClr val="tx1"/>
        </a:solidFill>
        <a:latin typeface="Palatino Linotype" panose="02040502050505030304" pitchFamily="18" charset="0"/>
        <a:ea typeface="楷体_GB2312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chemeClr val="tx1"/>
        </a:solidFill>
        <a:latin typeface="Palatino Linotype" panose="02040502050505030304" pitchFamily="18" charset="0"/>
        <a:ea typeface="楷体_GB2312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chemeClr val="tx1"/>
        </a:solidFill>
        <a:latin typeface="Palatino Linotype" panose="02040502050505030304" pitchFamily="18" charset="0"/>
        <a:ea typeface="楷体_GB2312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chemeClr val="tx1"/>
        </a:solidFill>
        <a:latin typeface="Palatino Linotype" panose="02040502050505030304" pitchFamily="18" charset="0"/>
        <a:ea typeface="楷体_GB2312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chemeClr val="tx1"/>
        </a:solidFill>
        <a:latin typeface="Palatino Linotype" panose="02040502050505030304" pitchFamily="18" charset="0"/>
        <a:ea typeface="楷体_GB2312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400" b="1" i="0" u="none" kern="1200" baseline="0">
        <a:solidFill>
          <a:schemeClr val="tx1"/>
        </a:solidFill>
        <a:latin typeface="Palatino Linotype" panose="02040502050505030304" pitchFamily="18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44">
          <p15:clr>
            <a:srgbClr val="A4A3A4"/>
          </p15:clr>
        </p15:guide>
        <p15:guide id="2" pos="2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428" y="108"/>
      </p:cViewPr>
      <p:guideLst>
        <p:guide orient="horz" pos="2744"/>
        <p:guide pos="27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12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883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6616" tIns="48308" rIns="96616" bIns="48308" numCol="1" anchor="t" anchorCtr="0" compatLnSpc="1"/>
          <a:lstStyle>
            <a:lvl1pPr defTabSz="966470" eaLnBrk="1" hangingPunct="1">
              <a:defRPr sz="13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664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金太阳教育</a:t>
            </a:r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84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62388" y="0"/>
            <a:ext cx="295275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6616" tIns="48308" rIns="96616" bIns="48308" numCol="1" anchor="t" anchorCtr="0" compatLnSpc="1"/>
          <a:lstStyle>
            <a:lvl1pPr algn="r" defTabSz="966470" eaLnBrk="1" hangingPunct="1">
              <a:defRPr sz="13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664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诚信 专业 有为</a:t>
            </a:r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85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717550" y="746125"/>
            <a:ext cx="5381625" cy="3730625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048886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9638" y="4725988"/>
            <a:ext cx="4995863" cy="447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6616" tIns="48308" rIns="96616" bIns="48308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1048887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53563"/>
            <a:ext cx="2952750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6616" tIns="48308" rIns="96616" bIns="48308" numCol="1" anchor="b" anchorCtr="0" compatLnSpc="1"/>
          <a:lstStyle>
            <a:lvl1pPr defTabSz="966470" eaLnBrk="1" hangingPunct="1">
              <a:defRPr sz="13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664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8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62388" y="9453563"/>
            <a:ext cx="2952750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6616" tIns="48308" rIns="96616" bIns="48308" numCol="1" anchor="b" anchorCtr="0" compatLnSpc="1"/>
          <a:lstStyle/>
          <a:p>
            <a:pPr lvl="0" algn="r" defTabSz="967105" eaLnBrk="1" hangingPunct="1"/>
            <a:fld id="{9A0DB2DC-4C9A-4742-B13C-FB6460FD3503}" type="slidenum">
              <a:rPr lang="en-US" altLang="zh-CN" sz="1300" b="0">
                <a:latin typeface="Times New Roman" panose="02020603050405020304" pitchFamily="18" charset="0"/>
                <a:ea typeface="宋体" panose="02010600030101010101" pitchFamily="2" charset="-122"/>
              </a:rPr>
              <a:t>‹#›</a:t>
            </a:fld>
            <a:endParaRPr lang="en-US" altLang="zh-CN" sz="13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68" name="标题 1"/>
          <p:cNvSpPr>
            <a:spLocks noGrp="1"/>
          </p:cNvSpPr>
          <p:nvPr>
            <p:ph type="ctrTitle"/>
          </p:nvPr>
        </p:nvSpPr>
        <p:spPr>
          <a:xfrm>
            <a:off x="785813" y="2249488"/>
            <a:ext cx="8905875" cy="155098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69" name="副标题 2"/>
          <p:cNvSpPr>
            <a:spLocks noGrp="1"/>
          </p:cNvSpPr>
          <p:nvPr>
            <p:ph type="subTitle" idx="1"/>
          </p:nvPr>
        </p:nvSpPr>
        <p:spPr>
          <a:xfrm>
            <a:off x="1571625" y="4102100"/>
            <a:ext cx="7334250" cy="18494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7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76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23875" y="1689100"/>
            <a:ext cx="9429750" cy="47767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66" name="竖排标题 1"/>
          <p:cNvSpPr>
            <a:spLocks noGrp="1"/>
          </p:cNvSpPr>
          <p:nvPr>
            <p:ph type="title" orient="vert"/>
          </p:nvPr>
        </p:nvSpPr>
        <p:spPr>
          <a:xfrm>
            <a:off x="7639050" y="762000"/>
            <a:ext cx="2419350" cy="570388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6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762000"/>
            <a:ext cx="7105650" cy="5703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45" name="标题 1"/>
          <p:cNvSpPr>
            <a:spLocks noGrp="1"/>
          </p:cNvSpPr>
          <p:nvPr>
            <p:ph type="ctrTitle"/>
          </p:nvPr>
        </p:nvSpPr>
        <p:spPr>
          <a:xfrm>
            <a:off x="785813" y="2249488"/>
            <a:ext cx="8905875" cy="155098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46" name="副标题 2"/>
          <p:cNvSpPr>
            <a:spLocks noGrp="1"/>
          </p:cNvSpPr>
          <p:nvPr>
            <p:ph type="subTitle" idx="1"/>
          </p:nvPr>
        </p:nvSpPr>
        <p:spPr>
          <a:xfrm>
            <a:off x="1571625" y="4102100"/>
            <a:ext cx="7334250" cy="1849438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04874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4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4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1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61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61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61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61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873" name="标题 1"/>
          <p:cNvSpPr>
            <a:spLocks noGrp="1"/>
          </p:cNvSpPr>
          <p:nvPr>
            <p:ph type="title"/>
          </p:nvPr>
        </p:nvSpPr>
        <p:spPr>
          <a:xfrm>
            <a:off x="827088" y="4651375"/>
            <a:ext cx="8905875" cy="14382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74" name="文本占位符 2"/>
          <p:cNvSpPr>
            <a:spLocks noGrp="1"/>
          </p:cNvSpPr>
          <p:nvPr>
            <p:ph type="body" idx="1"/>
          </p:nvPr>
        </p:nvSpPr>
        <p:spPr>
          <a:xfrm>
            <a:off x="827088" y="3068638"/>
            <a:ext cx="8905875" cy="15827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7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7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7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8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35" name="内容占位符 2"/>
          <p:cNvSpPr>
            <a:spLocks noGrp="1"/>
          </p:cNvSpPr>
          <p:nvPr>
            <p:ph sz="half" idx="1"/>
          </p:nvPr>
        </p:nvSpPr>
        <p:spPr>
          <a:xfrm>
            <a:off x="523875" y="1338263"/>
            <a:ext cx="4638675" cy="477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36" name="内容占位符 3"/>
          <p:cNvSpPr>
            <a:spLocks noGrp="1"/>
          </p:cNvSpPr>
          <p:nvPr>
            <p:ph sz="half" idx="2"/>
          </p:nvPr>
        </p:nvSpPr>
        <p:spPr>
          <a:xfrm>
            <a:off x="5314950" y="1338263"/>
            <a:ext cx="4638675" cy="477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3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3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3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850" name="标题 1"/>
          <p:cNvSpPr>
            <a:spLocks noGrp="1"/>
          </p:cNvSpPr>
          <p:nvPr>
            <p:ph type="title"/>
          </p:nvPr>
        </p:nvSpPr>
        <p:spPr>
          <a:xfrm>
            <a:off x="523875" y="290513"/>
            <a:ext cx="9429750" cy="12065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51" name="文本占位符 2"/>
          <p:cNvSpPr>
            <a:spLocks noGrp="1"/>
          </p:cNvSpPr>
          <p:nvPr>
            <p:ph type="body" idx="1"/>
          </p:nvPr>
        </p:nvSpPr>
        <p:spPr>
          <a:xfrm>
            <a:off x="523875" y="1620838"/>
            <a:ext cx="4629150" cy="6746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52" name="内容占位符 3"/>
          <p:cNvSpPr>
            <a:spLocks noGrp="1"/>
          </p:cNvSpPr>
          <p:nvPr>
            <p:ph sz="half" idx="2"/>
          </p:nvPr>
        </p:nvSpPr>
        <p:spPr>
          <a:xfrm>
            <a:off x="523875" y="2295525"/>
            <a:ext cx="4629150" cy="41703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53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322888" y="1620838"/>
            <a:ext cx="4630737" cy="6746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54" name="内容占位符 5"/>
          <p:cNvSpPr>
            <a:spLocks noGrp="1"/>
          </p:cNvSpPr>
          <p:nvPr>
            <p:ph sz="quarter" idx="4"/>
          </p:nvPr>
        </p:nvSpPr>
        <p:spPr>
          <a:xfrm>
            <a:off x="5322888" y="2295525"/>
            <a:ext cx="4630737" cy="41703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5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56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57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8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4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4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4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8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58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58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840" name="标题 1"/>
          <p:cNvSpPr>
            <a:spLocks noGrp="1"/>
          </p:cNvSpPr>
          <p:nvPr>
            <p:ph type="title"/>
          </p:nvPr>
        </p:nvSpPr>
        <p:spPr>
          <a:xfrm>
            <a:off x="523875" y="288925"/>
            <a:ext cx="3446463" cy="12255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41" name="内容占位符 2"/>
          <p:cNvSpPr>
            <a:spLocks noGrp="1"/>
          </p:cNvSpPr>
          <p:nvPr>
            <p:ph idx="1"/>
          </p:nvPr>
        </p:nvSpPr>
        <p:spPr>
          <a:xfrm>
            <a:off x="4095750" y="288925"/>
            <a:ext cx="5857875" cy="61769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42" name="文本占位符 3"/>
          <p:cNvSpPr>
            <a:spLocks noGrp="1"/>
          </p:cNvSpPr>
          <p:nvPr>
            <p:ph type="body" sz="half" idx="2"/>
          </p:nvPr>
        </p:nvSpPr>
        <p:spPr>
          <a:xfrm>
            <a:off x="523875" y="1514475"/>
            <a:ext cx="3446463" cy="4951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4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4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4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59" name="内容占位符 2"/>
          <p:cNvSpPr>
            <a:spLocks noGrp="1"/>
          </p:cNvSpPr>
          <p:nvPr>
            <p:ph idx="1"/>
          </p:nvPr>
        </p:nvSpPr>
        <p:spPr>
          <a:xfrm>
            <a:off x="523875" y="1689100"/>
            <a:ext cx="9429750" cy="47767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863" name="标题 1"/>
          <p:cNvSpPr>
            <a:spLocks noGrp="1"/>
          </p:cNvSpPr>
          <p:nvPr>
            <p:ph type="title"/>
          </p:nvPr>
        </p:nvSpPr>
        <p:spPr>
          <a:xfrm>
            <a:off x="2054225" y="5067300"/>
            <a:ext cx="6286500" cy="5984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64" name="图片占位符 2"/>
          <p:cNvSpPr>
            <a:spLocks noGrp="1"/>
          </p:cNvSpPr>
          <p:nvPr>
            <p:ph type="pic" idx="1"/>
          </p:nvPr>
        </p:nvSpPr>
        <p:spPr>
          <a:xfrm>
            <a:off x="2054225" y="646113"/>
            <a:ext cx="6286500" cy="4343400"/>
          </a:xfrm>
        </p:spPr>
        <p:txBody>
          <a:bodyPr vert="horz" wrap="square" lIns="101233" tIns="50617" rIns="101233" bIns="50617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865" name="文本占位符 3"/>
          <p:cNvSpPr>
            <a:spLocks noGrp="1"/>
          </p:cNvSpPr>
          <p:nvPr>
            <p:ph type="body" sz="half" idx="2"/>
          </p:nvPr>
        </p:nvSpPr>
        <p:spPr>
          <a:xfrm>
            <a:off x="2054225" y="5665788"/>
            <a:ext cx="6286500" cy="8493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6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6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6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8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59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6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6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6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878" name="竖排标题 1"/>
          <p:cNvSpPr>
            <a:spLocks noGrp="1"/>
          </p:cNvSpPr>
          <p:nvPr>
            <p:ph type="title" orient="vert"/>
          </p:nvPr>
        </p:nvSpPr>
        <p:spPr>
          <a:xfrm>
            <a:off x="7596188" y="123825"/>
            <a:ext cx="2357437" cy="59928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79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23875" y="123825"/>
            <a:ext cx="6919913" cy="59928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8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8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8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869" name="内容占位符 1"/>
          <p:cNvSpPr>
            <a:spLocks noGrp="1"/>
          </p:cNvSpPr>
          <p:nvPr>
            <p:ph/>
          </p:nvPr>
        </p:nvSpPr>
        <p:spPr>
          <a:xfrm>
            <a:off x="720328" y="385410"/>
            <a:ext cx="9036844" cy="613471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70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71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87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73" name="标题 1"/>
          <p:cNvSpPr>
            <a:spLocks noGrp="1"/>
          </p:cNvSpPr>
          <p:nvPr>
            <p:ph type="title"/>
          </p:nvPr>
        </p:nvSpPr>
        <p:spPr>
          <a:xfrm>
            <a:off x="827088" y="4651375"/>
            <a:ext cx="8905875" cy="14382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74" name="文本占位符 2"/>
          <p:cNvSpPr>
            <a:spLocks noGrp="1"/>
          </p:cNvSpPr>
          <p:nvPr>
            <p:ph type="body" idx="1"/>
          </p:nvPr>
        </p:nvSpPr>
        <p:spPr>
          <a:xfrm>
            <a:off x="827088" y="3068638"/>
            <a:ext cx="8905875" cy="15827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5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56" name="内容占位符 2"/>
          <p:cNvSpPr>
            <a:spLocks noGrp="1"/>
          </p:cNvSpPr>
          <p:nvPr>
            <p:ph sz="half" idx="1"/>
          </p:nvPr>
        </p:nvSpPr>
        <p:spPr>
          <a:xfrm>
            <a:off x="523875" y="1689100"/>
            <a:ext cx="4638675" cy="47767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757" name="内容占位符 3"/>
          <p:cNvSpPr>
            <a:spLocks noGrp="1"/>
          </p:cNvSpPr>
          <p:nvPr>
            <p:ph sz="half" idx="2"/>
          </p:nvPr>
        </p:nvSpPr>
        <p:spPr>
          <a:xfrm>
            <a:off x="5314950" y="1689100"/>
            <a:ext cx="4638675" cy="47767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60" name="标题 1"/>
          <p:cNvSpPr>
            <a:spLocks noGrp="1"/>
          </p:cNvSpPr>
          <p:nvPr>
            <p:ph type="title"/>
          </p:nvPr>
        </p:nvSpPr>
        <p:spPr>
          <a:xfrm>
            <a:off x="523875" y="290513"/>
            <a:ext cx="9429750" cy="12065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61" name="文本占位符 2"/>
          <p:cNvSpPr>
            <a:spLocks noGrp="1"/>
          </p:cNvSpPr>
          <p:nvPr>
            <p:ph type="body" idx="1"/>
          </p:nvPr>
        </p:nvSpPr>
        <p:spPr>
          <a:xfrm>
            <a:off x="523875" y="1620838"/>
            <a:ext cx="4629150" cy="6746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762" name="内容占位符 3"/>
          <p:cNvSpPr>
            <a:spLocks noGrp="1"/>
          </p:cNvSpPr>
          <p:nvPr>
            <p:ph sz="half" idx="2"/>
          </p:nvPr>
        </p:nvSpPr>
        <p:spPr>
          <a:xfrm>
            <a:off x="523875" y="2295525"/>
            <a:ext cx="4629150" cy="41703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763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322888" y="1620838"/>
            <a:ext cx="4630737" cy="6746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764" name="内容占位符 5"/>
          <p:cNvSpPr>
            <a:spLocks noGrp="1"/>
          </p:cNvSpPr>
          <p:nvPr>
            <p:ph sz="quarter" idx="4"/>
          </p:nvPr>
        </p:nvSpPr>
        <p:spPr>
          <a:xfrm>
            <a:off x="5322888" y="2295525"/>
            <a:ext cx="4630737" cy="41703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med">
    <p:fade thruBlk="1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77" name="标题 1"/>
          <p:cNvSpPr>
            <a:spLocks noGrp="1"/>
          </p:cNvSpPr>
          <p:nvPr>
            <p:ph type="title"/>
          </p:nvPr>
        </p:nvSpPr>
        <p:spPr>
          <a:xfrm>
            <a:off x="523875" y="288925"/>
            <a:ext cx="3446463" cy="12255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78" name="内容占位符 2"/>
          <p:cNvSpPr>
            <a:spLocks noGrp="1"/>
          </p:cNvSpPr>
          <p:nvPr>
            <p:ph idx="1"/>
          </p:nvPr>
        </p:nvSpPr>
        <p:spPr>
          <a:xfrm>
            <a:off x="4095750" y="288925"/>
            <a:ext cx="5857875" cy="61769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779" name="文本占位符 3"/>
          <p:cNvSpPr>
            <a:spLocks noGrp="1"/>
          </p:cNvSpPr>
          <p:nvPr>
            <p:ph type="body" sz="half" idx="2"/>
          </p:nvPr>
        </p:nvSpPr>
        <p:spPr>
          <a:xfrm>
            <a:off x="523875" y="1514475"/>
            <a:ext cx="3446463" cy="495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70" name="标题 1"/>
          <p:cNvSpPr>
            <a:spLocks noGrp="1"/>
          </p:cNvSpPr>
          <p:nvPr>
            <p:ph type="title"/>
          </p:nvPr>
        </p:nvSpPr>
        <p:spPr>
          <a:xfrm>
            <a:off x="2054225" y="5067300"/>
            <a:ext cx="6286500" cy="5984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71" name="图片占位符 2"/>
          <p:cNvSpPr>
            <a:spLocks noGrp="1"/>
          </p:cNvSpPr>
          <p:nvPr>
            <p:ph type="pic" idx="1"/>
          </p:nvPr>
        </p:nvSpPr>
        <p:spPr>
          <a:xfrm>
            <a:off x="2054225" y="646113"/>
            <a:ext cx="6286500" cy="434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03314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772" name="文本占位符 3"/>
          <p:cNvSpPr>
            <a:spLocks noGrp="1"/>
          </p:cNvSpPr>
          <p:nvPr>
            <p:ph type="body" sz="half" idx="2"/>
          </p:nvPr>
        </p:nvSpPr>
        <p:spPr>
          <a:xfrm>
            <a:off x="2054225" y="5665788"/>
            <a:ext cx="6286500" cy="8493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 spd="med">
    <p:fade thruBlk="1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image" Target="../media/image1.jpeg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751" name="Rectangle 2"/>
          <p:cNvSpPr>
            <a:spLocks noGrp="1"/>
          </p:cNvSpPr>
          <p:nvPr>
            <p:ph type="title"/>
          </p:nvPr>
        </p:nvSpPr>
        <p:spPr>
          <a:xfrm>
            <a:off x="381000" y="762000"/>
            <a:ext cx="9677400" cy="468313"/>
          </a:xfrm>
          <a:prstGeom prst="rect">
            <a:avLst/>
          </a:prstGeom>
          <a:noFill/>
          <a:ln w="9525">
            <a:noFill/>
          </a:ln>
        </p:spPr>
        <p:txBody>
          <a:bodyPr lIns="103403" tIns="51702" rIns="103403" bIns="51702">
            <a:sp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48752" name="Rectangle 12"/>
          <p:cNvSpPr>
            <a:spLocks noChangeArrowheads="1"/>
          </p:cNvSpPr>
          <p:nvPr/>
        </p:nvSpPr>
        <p:spPr bwMode="auto">
          <a:xfrm>
            <a:off x="9475788" y="6799263"/>
            <a:ext cx="811213" cy="363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3403" tIns="51702" rIns="103403" bIns="51702" anchor="b" anchorCtr="1"/>
          <a:lstStyle/>
          <a:p>
            <a:pPr lvl="0" algn="ctr" defTabSz="1033780" eaLnBrk="1" hangingPunct="1"/>
            <a:fld id="{9A0DB2DC-4C9A-4742-B13C-FB6460FD3503}" type="slidenum">
              <a:rPr lang="en-US" altLang="zh-CN" sz="16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‹#›</a:t>
            </a:fld>
            <a:endParaRPr lang="en-US" altLang="zh-CN" sz="160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753" name="Rectangle 13"/>
          <p:cNvSpPr>
            <a:spLocks noChangeArrowheads="1"/>
          </p:cNvSpPr>
          <p:nvPr/>
        </p:nvSpPr>
        <p:spPr bwMode="auto">
          <a:xfrm>
            <a:off x="4284663" y="3476625"/>
            <a:ext cx="104775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54" name="Line 7"/>
          <p:cNvSpPr>
            <a:spLocks noChangeShapeType="1"/>
          </p:cNvSpPr>
          <p:nvPr/>
        </p:nvSpPr>
        <p:spPr bwMode="auto">
          <a:xfrm>
            <a:off x="458788" y="762000"/>
            <a:ext cx="9599613" cy="0"/>
          </a:xfrm>
          <a:prstGeom prst="line">
            <a:avLst/>
          </a:prstGeom>
          <a:noFill/>
          <a:ln w="38100" cmpd="sng">
            <a:solidFill>
              <a:srgbClr val="005BAA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 thruBlk="1"/>
  </p:transition>
  <p:timing/>
  <p:txStyles>
    <p:titleStyle>
      <a:lvl1pPr algn="l" defTabSz="1033145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033145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Palatino Linotype" panose="02040502050505030304" pitchFamily="18" charset="0"/>
          <a:ea typeface="宋体" panose="02010600030101010101" pitchFamily="2" charset="-122"/>
        </a:defRPr>
      </a:lvl2pPr>
      <a:lvl3pPr algn="l" defTabSz="1033145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Palatino Linotype" panose="02040502050505030304" pitchFamily="18" charset="0"/>
          <a:ea typeface="宋体" panose="02010600030101010101" pitchFamily="2" charset="-122"/>
        </a:defRPr>
      </a:lvl3pPr>
      <a:lvl4pPr algn="l" defTabSz="1033145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Palatino Linotype" panose="02040502050505030304" pitchFamily="18" charset="0"/>
          <a:ea typeface="宋体" panose="02010600030101010101" pitchFamily="2" charset="-122"/>
        </a:defRPr>
      </a:lvl4pPr>
      <a:lvl5pPr algn="l" defTabSz="1033145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Palatino Linotype" panose="02040502050505030304" pitchFamily="18" charset="0"/>
          <a:ea typeface="宋体" panose="02010600030101010101" pitchFamily="2" charset="-122"/>
        </a:defRPr>
      </a:lvl5pPr>
      <a:lvl6pPr marL="457200" algn="l" defTabSz="1033145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Palatino Linotype" panose="02040502050505030304" pitchFamily="18" charset="0"/>
          <a:ea typeface="宋体" panose="02010600030101010101" pitchFamily="2" charset="-122"/>
        </a:defRPr>
      </a:lvl6pPr>
      <a:lvl7pPr marL="914400" algn="l" defTabSz="1033145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Palatino Linotype" panose="02040502050505030304" pitchFamily="18" charset="0"/>
          <a:ea typeface="宋体" panose="02010600030101010101" pitchFamily="2" charset="-122"/>
        </a:defRPr>
      </a:lvl7pPr>
      <a:lvl8pPr marL="1371600" algn="l" defTabSz="1033145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Palatino Linotype" panose="02040502050505030304" pitchFamily="18" charset="0"/>
          <a:ea typeface="宋体" panose="02010600030101010101" pitchFamily="2" charset="-122"/>
        </a:defRPr>
      </a:lvl8pPr>
      <a:lvl9pPr marL="1828800" algn="l" defTabSz="1033145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Palatino Linotype" panose="02040502050505030304" pitchFamily="18" charset="0"/>
          <a:ea typeface="宋体" panose="02010600030101010101" pitchFamily="2" charset="-122"/>
        </a:defRPr>
      </a:lvl9pPr>
    </p:titleStyle>
    <p:bodyStyle>
      <a:lvl1pPr marL="387350" indent="-387350" algn="l" defTabSz="1033145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840105" indent="-322580" algn="l" defTabSz="1033145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2pPr>
      <a:lvl3pPr marL="1292225" indent="-259080" algn="l" defTabSz="1033145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3pPr>
      <a:lvl4pPr marL="1809750" indent="-259080" algn="l" defTabSz="1033145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4pPr>
      <a:lvl5pPr marL="2327275" indent="-259080" algn="l" defTabSz="1033145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5pPr>
      <a:lvl6pPr marL="2784475" indent="-259080" algn="l" defTabSz="1033145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6pPr>
      <a:lvl7pPr marL="3241675" indent="-259080" algn="l" defTabSz="1033145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7pPr>
      <a:lvl8pPr marL="3698875" indent="-259080" algn="l" defTabSz="1033145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8pPr>
      <a:lvl9pPr marL="4156075" indent="-259080" algn="l" defTabSz="1033145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76" name="Rectangle 2"/>
          <p:cNvSpPr>
            <a:spLocks noGrp="1"/>
          </p:cNvSpPr>
          <p:nvPr>
            <p:ph type="title"/>
          </p:nvPr>
        </p:nvSpPr>
        <p:spPr>
          <a:xfrm>
            <a:off x="523875" y="123825"/>
            <a:ext cx="9429750" cy="760413"/>
          </a:xfrm>
          <a:prstGeom prst="rect">
            <a:avLst/>
          </a:prstGeom>
          <a:noFill/>
          <a:ln w="9525">
            <a:noFill/>
          </a:ln>
        </p:spPr>
        <p:txBody>
          <a:bodyPr lIns="101233" tIns="50617" rIns="101233" bIns="50617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48577" name="Rectangle 3"/>
          <p:cNvSpPr>
            <a:spLocks noGrp="1"/>
          </p:cNvSpPr>
          <p:nvPr>
            <p:ph type="body" idx="5"/>
          </p:nvPr>
        </p:nvSpPr>
        <p:spPr>
          <a:xfrm>
            <a:off x="523875" y="1338263"/>
            <a:ext cx="9429750" cy="4778375"/>
          </a:xfrm>
          <a:prstGeom prst="rect">
            <a:avLst/>
          </a:prstGeom>
          <a:noFill/>
          <a:ln w="9525">
            <a:noFill/>
          </a:ln>
        </p:spPr>
        <p:txBody>
          <a:bodyPr lIns="101233" tIns="50617" rIns="101233" bIns="50617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57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23875" y="6592888"/>
            <a:ext cx="244475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1233" tIns="50617" rIns="101233" bIns="50617" numCol="1" anchor="t" anchorCtr="0" compatLnSpc="1"/>
          <a:lstStyle>
            <a:lvl1pPr eaLnBrk="0" hangingPunct="0">
              <a:defRPr sz="15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57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79813" y="6592888"/>
            <a:ext cx="3317875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1233" tIns="50617" rIns="101233" bIns="50617" numCol="1" anchor="t" anchorCtr="0" compatLnSpc="1"/>
          <a:lstStyle>
            <a:lvl1pPr algn="ctr" eaLnBrk="0" hangingPunct="0">
              <a:defRPr sz="15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58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08875" y="6592888"/>
            <a:ext cx="244475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1233" tIns="50617" rIns="101233" bIns="50617" numCol="1" anchor="t" anchorCtr="0" compatLnSpc="1"/>
          <a:lstStyle>
            <a:lvl1pPr algn="r">
              <a:defRPr sz="1500">
                <a:latin typeface="Arial Rounded MT Bold" panose="020f0704030504030204" charset="0"/>
                <a:ea typeface="黑体" panose="02010609060101010101" pitchFamily="49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>
    <p:fade thruBlk="1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79730" indent="-379730" algn="l" rtl="0" eaLnBrk="0" fontAlgn="base" hangingPunct="0">
        <a:spcBef>
          <a:spcPct val="20000"/>
        </a:spcBef>
        <a:spcAft>
          <a:spcPct val="0"/>
        </a:spcAft>
        <a:buChar char="•"/>
        <a:defRPr sz="35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316230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  <a:ea typeface="+mn-ea"/>
        </a:defRPr>
      </a:lvl2pPr>
      <a:lvl3pPr marL="1265555" indent="-252730" algn="l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ea typeface="+mn-ea"/>
        </a:defRPr>
      </a:lvl3pPr>
      <a:lvl4pPr marL="1770380" indent="-25273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</a:defRPr>
      </a:lvl4pPr>
      <a:lvl5pPr marL="2276475" indent="-25273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5pPr>
      <a:lvl6pPr marL="2733675" indent="-25273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6pPr>
      <a:lvl7pPr marL="3190875" indent="-25273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7pPr>
      <a:lvl8pPr marL="3648075" indent="-25273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8pPr>
      <a:lvl9pPr marL="4105275" indent="-25273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Relationship Id="rId3" Type="http://schemas.openxmlformats.org/officeDocument/2006/relationships/slide" Target="slide18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Relationship Id="rId3" Type="http://schemas.openxmlformats.org/officeDocument/2006/relationships/slide" Target="slide14.xml" TargetMode="Internal" /><Relationship Id="rId4" Type="http://schemas.openxmlformats.org/officeDocument/2006/relationships/image" Target="../media/image5.png" /><Relationship Id="rId5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7.xml" /><Relationship Id="rId11" Type="http://schemas.openxmlformats.org/officeDocument/2006/relationships/tags" Target="../tags/tag8.xml" /><Relationship Id="rId12" Type="http://schemas.openxmlformats.org/officeDocument/2006/relationships/tags" Target="../tags/tag9.xml" /><Relationship Id="rId2" Type="http://schemas.openxmlformats.org/officeDocument/2006/relationships/image" Target="../media/image2.jpeg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image" Target="../media/image3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png" /><Relationship Id="rId3" Type="http://schemas.openxmlformats.org/officeDocument/2006/relationships/tags" Target="../tags/tag1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86" name="文本框 1"/>
          <p:cNvSpPr txBox="1"/>
          <p:nvPr/>
        </p:nvSpPr>
        <p:spPr>
          <a:xfrm>
            <a:off x="1402715" y="2193925"/>
            <a:ext cx="767207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8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议论要言之有据</a:t>
            </a:r>
          </a:p>
        </p:txBody>
      </p:sp>
      <p:sp>
        <p:nvSpPr>
          <p:cNvPr id="9" name="矩形 8"/>
          <p:cNvSpPr/>
          <p:nvPr/>
        </p:nvSpPr>
        <p:spPr>
          <a:xfrm>
            <a:off x="5017458" y="218670"/>
            <a:ext cx="4914932" cy="495300"/>
          </a:xfrm>
          <a:prstGeom prst="rect">
            <a:avLst/>
          </a:prstGeom>
        </p:spPr>
        <p:txBody>
          <a:bodyPr wrap="square" lIns="65006" tIns="32503" rIns="65006" bIns="32503">
            <a:spAutoFit/>
          </a:bodyPr>
          <a:lstStyle/>
          <a:p>
            <a:pPr algn="ctr"/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九年级上册第三单元主题写作</a:t>
            </a:r>
          </a:p>
        </p:txBody>
      </p:sp>
    </p:spTree>
  </p:cSld>
  <p:clrMapOvr>
    <a:masterClrMapping/>
  </p:clrMapOvr>
  <p:transition spd="med"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73" name="图片 1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023225" y="4277995"/>
            <a:ext cx="2218055" cy="2012950"/>
          </a:xfrm>
          <a:prstGeom prst="rect">
            <a:avLst/>
          </a:prstGeom>
        </p:spPr>
      </p:pic>
      <p:sp>
        <p:nvSpPr>
          <p:cNvPr id="1048698" name="文本框 104450"/>
          <p:cNvSpPr txBox="1"/>
          <p:nvPr/>
        </p:nvSpPr>
        <p:spPr>
          <a:xfrm>
            <a:off x="1050925" y="1724660"/>
            <a:ext cx="8606790" cy="3931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955">
                <a:latin typeface="方正粗倩简体" charset="-122"/>
                <a:ea typeface="方正粗倩简体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范文片段</a:t>
            </a:r>
            <a:r>
              <a:rPr lang="en-US" altLang="zh-CN" sz="28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2</a:t>
            </a:r>
            <a:endParaRPr lang="zh-CN" altLang="en-US" sz="24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r>
              <a:rPr lang="zh-CN" altLang="en-US" sz="2400" b="1">
                <a:latin typeface="方正粗倩简体" charset="-122"/>
                <a:ea typeface="方正粗倩简体" charset="-122"/>
              </a:rPr>
              <a:t>    </a:t>
            </a:r>
          </a:p>
          <a:p>
            <a:r>
              <a:rPr lang="zh-CN" altLang="en-US" sz="2400" b="1">
                <a:latin typeface="方正粗倩简体" charset="-122"/>
                <a:ea typeface="方正粗倩简体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诚信是一个人的立身之本，一个集体的生存之本，一个民族的万世根基。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康德说：“一生中，只有两样东西让我仰望终身，一是头顶的天空，二是心中的道德律。”他的意思是说，星空因圣洁令人瞻仰，而内心得到的信仰，诚信，更为可贵，令人不敢逾越。由此可见，拥有诚信是多么的可贵。</a:t>
            </a:r>
          </a:p>
        </p:txBody>
      </p:sp>
      <p:sp>
        <p:nvSpPr>
          <p:cNvPr id="1048699" name="AutoShape 4" descr="新闻纸"/>
          <p:cNvSpPr/>
          <p:nvPr/>
        </p:nvSpPr>
        <p:spPr>
          <a:xfrm>
            <a:off x="775970" y="1642110"/>
            <a:ext cx="8968105" cy="4103370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1048609" name="Rectangle 4"/>
          <p:cNvSpPr>
            <a:spLocks noGrp="1"/>
          </p:cNvSpPr>
          <p:nvPr/>
        </p:nvSpPr>
        <p:spPr>
          <a:xfrm>
            <a:off x="443865" y="276860"/>
            <a:ext cx="4658360" cy="608330"/>
          </a:xfrm>
          <a:prstGeom prst="rect">
            <a:avLst/>
          </a:prstGeom>
          <a:noFill/>
          <a:ln w="9525">
            <a:noFill/>
          </a:ln>
        </p:spPr>
        <p:txBody>
          <a:bodyPr wrap="square" lIns="101233" tIns="50617" rIns="101233" bIns="50617" anchor="t"/>
          <a:lstStyle>
            <a:lvl1pPr marL="3797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555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380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64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36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908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80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52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zh-CN" altLang="en-US" sz="3200">
                <a:solidFill>
                  <a:srgbClr val="0066FF"/>
                </a:solidFill>
              </a:rPr>
              <a:t>活动二：支几个妙招</a:t>
            </a:r>
            <a:endParaRPr lang="en-US" altLang="zh-CN" sz="3200">
              <a:solidFill>
                <a:srgbClr val="0066FF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3865" y="181610"/>
            <a:ext cx="3960495" cy="57594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73" name="图片 1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023225" y="4277995"/>
            <a:ext cx="2218055" cy="2012950"/>
          </a:xfrm>
          <a:prstGeom prst="rect">
            <a:avLst/>
          </a:prstGeom>
        </p:spPr>
      </p:pic>
      <p:sp>
        <p:nvSpPr>
          <p:cNvPr id="1048698" name="文本框 104450"/>
          <p:cNvSpPr txBox="1"/>
          <p:nvPr/>
        </p:nvSpPr>
        <p:spPr>
          <a:xfrm>
            <a:off x="1050925" y="1724660"/>
            <a:ext cx="8606790" cy="35629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955">
                <a:latin typeface="方正粗倩简体" charset="-122"/>
                <a:ea typeface="方正粗倩简体" charset="-122"/>
              </a:rPr>
              <a:t>  </a:t>
            </a:r>
            <a:r>
              <a:rPr lang="zh-CN" altLang="en-US" sz="2800">
                <a:latin typeface="方正粗倩简体" charset="-122"/>
                <a:ea typeface="方正粗倩简体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范文片段</a:t>
            </a:r>
            <a:r>
              <a:rPr lang="en-US" altLang="zh-CN" sz="28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2</a:t>
            </a:r>
            <a:endParaRPr lang="zh-CN" altLang="en-US" sz="24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r>
              <a:rPr lang="zh-CN" altLang="en-US" sz="2400" b="1">
                <a:latin typeface="方正粗倩简体" charset="-122"/>
                <a:ea typeface="方正粗倩简体" charset="-122"/>
              </a:rPr>
              <a:t>    </a:t>
            </a:r>
            <a:r>
              <a:rPr lang="zh-CN" altLang="en-US" sz="2800" b="1" u="sng">
                <a:solidFill>
                  <a:srgbClr val="FF0000"/>
                </a:solidFill>
                <a:latin typeface="+mn-ea"/>
                <a:ea typeface="+mn-ea"/>
                <a:cs typeface="+mn-ea"/>
              </a:rPr>
              <a:t>诚信是一个人的立身之本，一个集体的生存之本，一个民族的万世根基。</a:t>
            </a:r>
            <a:endParaRPr lang="zh-CN" altLang="en-US" sz="2800" b="1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b="1">
                <a:solidFill>
                  <a:schemeClr val="accent2"/>
                </a:solidFill>
                <a:latin typeface="+mn-ea"/>
                <a:ea typeface="+mn-ea"/>
                <a:cs typeface="+mn-ea"/>
              </a:rPr>
              <a:t>康德说：“一生中，只有两样东西让我仰望终身，一是头顶的天空，二是心中的道德律。”</a:t>
            </a:r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他的意思是说，星空因圣洁令人瞻仰，而内心得到的信仰，诚信，更为可贵，令人不敢逾越。由此可见，拥有诚信是多么的可贵。</a:t>
            </a:r>
          </a:p>
        </p:txBody>
      </p:sp>
      <p:sp>
        <p:nvSpPr>
          <p:cNvPr id="1048699" name="AutoShape 4" descr="新闻纸"/>
          <p:cNvSpPr/>
          <p:nvPr/>
        </p:nvSpPr>
        <p:spPr>
          <a:xfrm>
            <a:off x="775970" y="1642110"/>
            <a:ext cx="8968105" cy="4103370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1048609" name="Rectangle 4"/>
          <p:cNvSpPr>
            <a:spLocks noGrp="1"/>
          </p:cNvSpPr>
          <p:nvPr/>
        </p:nvSpPr>
        <p:spPr>
          <a:xfrm>
            <a:off x="443865" y="276860"/>
            <a:ext cx="4658360" cy="608330"/>
          </a:xfrm>
          <a:prstGeom prst="rect">
            <a:avLst/>
          </a:prstGeom>
          <a:noFill/>
          <a:ln w="9525">
            <a:noFill/>
          </a:ln>
        </p:spPr>
        <p:txBody>
          <a:bodyPr wrap="square" lIns="101233" tIns="50617" rIns="101233" bIns="50617" anchor="t"/>
          <a:lstStyle>
            <a:lvl1pPr marL="3797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555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380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64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36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908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80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52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zh-CN" altLang="en-US" sz="3200">
                <a:solidFill>
                  <a:srgbClr val="0066FF"/>
                </a:solidFill>
              </a:rPr>
              <a:t>活动二：支几个妙招</a:t>
            </a:r>
            <a:endParaRPr lang="en-US" altLang="zh-CN" sz="3200">
              <a:solidFill>
                <a:srgbClr val="0066FF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3865" y="181610"/>
            <a:ext cx="3960495" cy="57594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73" name="图片 1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023225" y="4277995"/>
            <a:ext cx="2218055" cy="2012950"/>
          </a:xfrm>
          <a:prstGeom prst="rect">
            <a:avLst/>
          </a:prstGeom>
        </p:spPr>
      </p:pic>
      <p:sp>
        <p:nvSpPr>
          <p:cNvPr id="1048698" name="文本框 104450"/>
          <p:cNvSpPr txBox="1"/>
          <p:nvPr/>
        </p:nvSpPr>
        <p:spPr>
          <a:xfrm>
            <a:off x="824283" y="1368831"/>
            <a:ext cx="8827558" cy="5286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955">
                <a:latin typeface="方正粗倩简体" charset="-122"/>
                <a:ea typeface="方正粗倩简体" charset="-122"/>
              </a:rPr>
              <a:t>   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  <a:cs typeface="+mj-ea"/>
              </a:rPr>
              <a:t>范文片段</a:t>
            </a:r>
            <a:r>
              <a:rPr lang="en-US" altLang="zh-CN" sz="2800" b="1">
                <a:solidFill>
                  <a:srgbClr val="C00000"/>
                </a:solidFill>
                <a:latin typeface="+mj-ea"/>
                <a:ea typeface="+mj-ea"/>
                <a:cs typeface="+mj-ea"/>
              </a:rPr>
              <a:t>3</a:t>
            </a:r>
            <a:endParaRPr lang="zh-CN" altLang="en-US" sz="28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r>
              <a:rPr lang="zh-CN" altLang="en-US" sz="2800" b="1">
                <a:latin typeface="方正粗倩简体" charset="-122"/>
                <a:ea typeface="方正粗倩简体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方正粗倩简体" charset="-122"/>
                <a:ea typeface="方正粗倩简体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刘基在《郁离子》里讲过这样—个故事：一个富商在过河时因触礁翻船，他在水中大声呼喊：“谁能救我，我就给他100两金子！ ”一个善良的渔夫把他救上了岸，可是富商只给了80两，渔夫指责富商不讲信用，商人则训斥渔夫太贪婪。第二天，富商又坐船过河，不巧又翻进了水里，富商仍旧在水中喊：“谁能救我上岸，我给他100两金子。”曾经救过他的渔夫告诉周围的人这个富商言而无信，结果没人愿意救富商，他便淹死了。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由此看来，不讲诚信的后果是很严重的，况且，中国自古以来就有“一诺千金”和“自古皆有死，民无信不立”的优秀品质，我们岂能把这种优良传统丢掉？</a:t>
            </a:r>
          </a:p>
        </p:txBody>
      </p:sp>
      <p:sp>
        <p:nvSpPr>
          <p:cNvPr id="1048699" name="AutoShape 4" descr="新闻纸"/>
          <p:cNvSpPr/>
          <p:nvPr/>
        </p:nvSpPr>
        <p:spPr>
          <a:xfrm>
            <a:off x="781050" y="1237615"/>
            <a:ext cx="8914765" cy="5499735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1048609" name="Rectangle 4"/>
          <p:cNvSpPr>
            <a:spLocks noGrp="1"/>
          </p:cNvSpPr>
          <p:nvPr/>
        </p:nvSpPr>
        <p:spPr>
          <a:xfrm>
            <a:off x="443865" y="276860"/>
            <a:ext cx="4658360" cy="608330"/>
          </a:xfrm>
          <a:prstGeom prst="rect">
            <a:avLst/>
          </a:prstGeom>
          <a:noFill/>
          <a:ln w="9525">
            <a:noFill/>
          </a:ln>
        </p:spPr>
        <p:txBody>
          <a:bodyPr wrap="square" lIns="101233" tIns="50617" rIns="101233" bIns="50617" anchor="t"/>
          <a:lstStyle>
            <a:lvl1pPr marL="3797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555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380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64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36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908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80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52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zh-CN" altLang="en-US" sz="3200">
                <a:solidFill>
                  <a:srgbClr val="0066FF"/>
                </a:solidFill>
              </a:rPr>
              <a:t>活动二：支几个妙招</a:t>
            </a:r>
            <a:endParaRPr lang="en-US" altLang="zh-CN" sz="3200">
              <a:solidFill>
                <a:srgbClr val="0066FF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3865" y="181610"/>
            <a:ext cx="3960495" cy="57594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73" name="图片 1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023225" y="4277995"/>
            <a:ext cx="2218055" cy="2012950"/>
          </a:xfrm>
          <a:prstGeom prst="rect">
            <a:avLst/>
          </a:prstGeom>
        </p:spPr>
      </p:pic>
      <p:sp>
        <p:nvSpPr>
          <p:cNvPr id="1048698" name="文本框 104450"/>
          <p:cNvSpPr txBox="1"/>
          <p:nvPr/>
        </p:nvSpPr>
        <p:spPr>
          <a:xfrm>
            <a:off x="824283" y="1368831"/>
            <a:ext cx="8827558" cy="5286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955">
                <a:latin typeface="方正粗倩简体" charset="-122"/>
                <a:ea typeface="方正粗倩简体" charset="-122"/>
              </a:rPr>
              <a:t>   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  <a:cs typeface="+mj-ea"/>
              </a:rPr>
              <a:t>范文片段</a:t>
            </a:r>
            <a:r>
              <a:rPr lang="en-US" altLang="zh-CN" sz="2800" b="1">
                <a:solidFill>
                  <a:srgbClr val="C00000"/>
                </a:solidFill>
                <a:latin typeface="+mj-ea"/>
                <a:ea typeface="+mj-ea"/>
                <a:cs typeface="+mj-ea"/>
              </a:rPr>
              <a:t>3</a:t>
            </a:r>
            <a:endParaRPr lang="zh-CN" altLang="en-US" sz="28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r>
              <a:rPr lang="zh-CN" altLang="en-US" sz="2800" b="1">
                <a:latin typeface="方正粗倩简体" charset="-122"/>
                <a:ea typeface="方正粗倩简体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方正粗倩简体" charset="-122"/>
                <a:ea typeface="方正粗倩简体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刘基在《郁离子》里讲过这样—个故事：一个富商在过河时因触礁翻船，他在水中大声呼喊：“谁能救我，我就给他100两金子！ ”一个善良的渔夫把他救上了岸，可是富商只给了80两，渔夫指责富商不讲信用，商人则训斥渔夫太贪婪。第二天，富商又坐船过河，不巧又翻进了水里，富商仍旧在水中喊：“谁能救我上岸，我给他100两金子。”曾经救过他的渔夫告诉周围的人这个富商言而无信，结果没人愿意救富商，他便淹死了。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b="1" u="sng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由此看来，不讲诚信的后果是很严重的，况且，中国自古以来就有“一诺千金”和“自古皆有死，民无信不立”的优秀品质，我们岂能把这种优良传统丢掉？</a:t>
            </a:r>
          </a:p>
        </p:txBody>
      </p:sp>
      <p:sp>
        <p:nvSpPr>
          <p:cNvPr id="1048699" name="AutoShape 4" descr="新闻纸"/>
          <p:cNvSpPr/>
          <p:nvPr/>
        </p:nvSpPr>
        <p:spPr>
          <a:xfrm>
            <a:off x="781050" y="1237615"/>
            <a:ext cx="8914765" cy="5499735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1048609" name="Rectangle 4"/>
          <p:cNvSpPr>
            <a:spLocks noGrp="1"/>
          </p:cNvSpPr>
          <p:nvPr/>
        </p:nvSpPr>
        <p:spPr>
          <a:xfrm>
            <a:off x="443865" y="276860"/>
            <a:ext cx="4658360" cy="608330"/>
          </a:xfrm>
          <a:prstGeom prst="rect">
            <a:avLst/>
          </a:prstGeom>
          <a:noFill/>
          <a:ln w="9525">
            <a:noFill/>
          </a:ln>
        </p:spPr>
        <p:txBody>
          <a:bodyPr wrap="square" lIns="101233" tIns="50617" rIns="101233" bIns="50617" anchor="t"/>
          <a:lstStyle>
            <a:lvl1pPr marL="3797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555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380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64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36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908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80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52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zh-CN" altLang="en-US" sz="3200">
                <a:solidFill>
                  <a:srgbClr val="0066FF"/>
                </a:solidFill>
              </a:rPr>
              <a:t>活动二：支几个妙招</a:t>
            </a:r>
            <a:endParaRPr lang="en-US" altLang="zh-CN" sz="3200">
              <a:solidFill>
                <a:srgbClr val="0066FF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3865" y="181610"/>
            <a:ext cx="3960495" cy="57594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右箭头 0">
            <a:hlinkClick r:id="rId3" action="ppaction://hlinksldjump"/>
          </p:cNvPr>
          <p:cNvSpPr/>
          <p:nvPr/>
        </p:nvSpPr>
        <p:spPr>
          <a:xfrm>
            <a:off x="9127490" y="6715760"/>
            <a:ext cx="431800" cy="36004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9" name="图片 1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252460" y="4305935"/>
            <a:ext cx="2218055" cy="2012950"/>
          </a:xfrm>
          <a:prstGeom prst="rect">
            <a:avLst/>
          </a:prstGeom>
        </p:spPr>
      </p:pic>
      <p:sp>
        <p:nvSpPr>
          <p:cNvPr id="1048667" name="文本占位符 96258"/>
          <p:cNvSpPr>
            <a:spLocks noGrp="1"/>
          </p:cNvSpPr>
          <p:nvPr>
            <p:ph type="body" idx="1"/>
          </p:nvPr>
        </p:nvSpPr>
        <p:spPr>
          <a:xfrm>
            <a:off x="618191" y="1541639"/>
            <a:ext cx="9501188" cy="4777405"/>
          </a:xfrm>
        </p:spPr>
        <p:txBody>
          <a:bodyPr/>
          <a:lstStyle/>
          <a:p>
            <a:pPr marL="85725" indent="0">
              <a:lnSpc>
                <a:spcPct val="80000"/>
              </a:lnSpc>
              <a:buNone/>
            </a:pPr>
            <a:r>
              <a:rPr lang="en-US" altLang="zh-CN" sz="2955">
                <a:solidFill>
                  <a:srgbClr val="22130D"/>
                </a:solidFill>
                <a:sym typeface="+mn-ea"/>
              </a:rPr>
              <a:t>     </a:t>
            </a:r>
          </a:p>
          <a:p>
            <a:pPr marL="85725" indent="0">
              <a:lnSpc>
                <a:spcPct val="100000"/>
              </a:lnSpc>
              <a:buNone/>
            </a:pPr>
            <a:r>
              <a:rPr lang="zh-CN" altLang="zh-CN" sz="2955">
                <a:solidFill>
                  <a:srgbClr val="22130D"/>
                </a:solidFill>
                <a:sym typeface="+mn-ea"/>
              </a:rPr>
              <a:t>      孔子说：</a:t>
            </a:r>
            <a:r>
              <a:rPr lang="en-US" altLang="zh-CN" sz="2955">
                <a:solidFill>
                  <a:srgbClr val="22130D"/>
                </a:solidFill>
                <a:sym typeface="+mn-ea"/>
              </a:rPr>
              <a:t>“</a:t>
            </a:r>
            <a:r>
              <a:rPr lang="zh-CN" altLang="en-US" sz="2955">
                <a:solidFill>
                  <a:srgbClr val="22130D"/>
                </a:solidFill>
                <a:sym typeface="+mn-ea"/>
              </a:rPr>
              <a:t>人而无信，不知其可也。</a:t>
            </a:r>
            <a:r>
              <a:rPr lang="en-US" altLang="zh-CN" sz="2955">
                <a:solidFill>
                  <a:srgbClr val="22130D"/>
                </a:solidFill>
                <a:sym typeface="+mn-ea"/>
              </a:rPr>
              <a:t>”</a:t>
            </a:r>
          </a:p>
          <a:p>
            <a:pPr marL="85725" indent="0">
              <a:lnSpc>
                <a:spcPct val="100000"/>
              </a:lnSpc>
              <a:buNone/>
            </a:pPr>
            <a:r>
              <a:rPr lang="en-US" altLang="zh-CN" sz="2955">
                <a:solidFill>
                  <a:srgbClr val="22130D"/>
                </a:solidFill>
                <a:sym typeface="+mn-ea"/>
              </a:rPr>
              <a:t>                                                   </a:t>
            </a:r>
            <a:r>
              <a:rPr lang="zh-CN" altLang="en-US" sz="2955">
                <a:solidFill>
                  <a:srgbClr val="22130D"/>
                </a:solidFill>
                <a:sym typeface="+mn-ea"/>
              </a:rPr>
              <a:t>（《论语</a:t>
            </a:r>
            <a:r>
              <a:rPr lang="en-US" altLang="zh-CN" sz="2955">
                <a:solidFill>
                  <a:srgbClr val="22130D"/>
                </a:solidFill>
                <a:sym typeface="+mn-ea"/>
              </a:rPr>
              <a:t>.</a:t>
            </a:r>
            <a:r>
              <a:rPr lang="zh-CN" altLang="en-US" sz="2955">
                <a:solidFill>
                  <a:srgbClr val="22130D"/>
                </a:solidFill>
                <a:sym typeface="+mn-ea"/>
              </a:rPr>
              <a:t>为政》）</a:t>
            </a:r>
          </a:p>
          <a:p>
            <a:pPr marL="85725" indent="0">
              <a:lnSpc>
                <a:spcPct val="100000"/>
              </a:lnSpc>
              <a:buNone/>
            </a:pPr>
            <a:r>
              <a:rPr lang="zh-CN" altLang="en-US" sz="2955">
                <a:solidFill>
                  <a:srgbClr val="22130D"/>
                </a:solidFill>
                <a:sym typeface="+mn-ea"/>
              </a:rPr>
              <a:t>      诚信，自古就是一种美德，欺诈、造假等不讲诚信的现象历来为人们深恶痛绝。</a:t>
            </a:r>
            <a:endParaRPr lang="zh-CN" altLang="en-US" sz="2955" b="1">
              <a:solidFill>
                <a:srgbClr val="22130D"/>
              </a:solidFill>
              <a:sym typeface="+mn-ea"/>
            </a:endParaRPr>
          </a:p>
        </p:txBody>
      </p:sp>
      <p:sp>
        <p:nvSpPr>
          <p:cNvPr id="1048668" name="文本框 96259"/>
          <p:cNvSpPr txBox="1"/>
          <p:nvPr/>
        </p:nvSpPr>
        <p:spPr>
          <a:xfrm>
            <a:off x="2573020" y="4113530"/>
            <a:ext cx="6490970" cy="1456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955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955" b="1" u="sng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请运用所学方法从老师所提供的素材中选择自己喜欢的论点，合理选择论据写一段</a:t>
            </a:r>
            <a:r>
              <a:rPr lang="en-US" altLang="zh-CN" sz="2955" b="1" u="sng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200</a:t>
            </a:r>
            <a:r>
              <a:rPr lang="zh-CN" altLang="en-US" sz="2955" b="1" u="sng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字左右的片段作文。</a:t>
            </a:r>
          </a:p>
        </p:txBody>
      </p:sp>
      <p:sp>
        <p:nvSpPr>
          <p:cNvPr id="1048669" name="AutoShape 4" descr="新闻纸"/>
          <p:cNvSpPr/>
          <p:nvPr/>
        </p:nvSpPr>
        <p:spPr>
          <a:xfrm>
            <a:off x="473710" y="1400175"/>
            <a:ext cx="9529445" cy="4251960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grpSp>
        <p:nvGrpSpPr>
          <p:cNvPr id="69" name="Group 5"/>
          <p:cNvGrpSpPr/>
          <p:nvPr/>
        </p:nvGrpSpPr>
        <p:grpSpPr>
          <a:xfrm>
            <a:off x="860743" y="1210310"/>
            <a:ext cx="1592432" cy="520700"/>
            <a:chOff x="703" y="663"/>
            <a:chExt cx="861" cy="317"/>
          </a:xfrm>
        </p:grpSpPr>
        <p:sp>
          <p:nvSpPr>
            <p:cNvPr id="1048670" name="Oval 7"/>
            <p:cNvSpPr/>
            <p:nvPr/>
          </p:nvSpPr>
          <p:spPr>
            <a:xfrm>
              <a:off x="1247" y="663"/>
              <a:ext cx="317" cy="317"/>
            </a:xfrm>
            <a:prstGeom prst="ellipse">
              <a:avLst/>
            </a:prstGeom>
            <a:solidFill>
              <a:srgbClr val="DDDDDD"/>
            </a:solidFill>
            <a:ln w="9525">
              <a:noFill/>
            </a:ln>
          </p:spPr>
          <p:txBody>
            <a:bodyPr wrap="none" anchor="ctr"/>
            <a:lstStyle/>
            <a:p>
              <a:pPr algn="ctr"/>
              <a:r>
                <a:rPr lang="zh-CN" altLang="en-US" sz="2900">
                  <a:latin typeface="Times New Roman" panose="02020603050405020304" pitchFamily="18" charset="0"/>
                  <a:ea typeface="宋体" panose="02010600030101010101" pitchFamily="2" charset="-122"/>
                </a:rPr>
                <a:t>练</a:t>
              </a:r>
            </a:p>
          </p:txBody>
        </p:sp>
        <p:sp>
          <p:nvSpPr>
            <p:cNvPr id="1048671" name="Oval 8"/>
            <p:cNvSpPr/>
            <p:nvPr/>
          </p:nvSpPr>
          <p:spPr>
            <a:xfrm>
              <a:off x="703" y="663"/>
              <a:ext cx="317" cy="317"/>
            </a:xfrm>
            <a:prstGeom prst="ellipse">
              <a:avLst/>
            </a:prstGeom>
            <a:solidFill>
              <a:srgbClr val="DDDDDD"/>
            </a:solidFill>
            <a:ln w="9525">
              <a:noFill/>
            </a:ln>
          </p:spPr>
          <p:txBody>
            <a:bodyPr wrap="none" anchor="ctr"/>
            <a:lstStyle/>
            <a:p>
              <a:pPr algn="ctr"/>
              <a:r>
                <a:rPr lang="zh-CN" altLang="en-US" sz="2900">
                  <a:latin typeface="Times New Roman" panose="02020603050405020304" pitchFamily="18" charset="0"/>
                  <a:ea typeface="宋体" panose="02010600030101010101" pitchFamily="2" charset="-122"/>
                </a:rPr>
                <a:t>练</a:t>
              </a:r>
            </a:p>
          </p:txBody>
        </p:sp>
        <p:sp>
          <p:nvSpPr>
            <p:cNvPr id="1048672" name="Oval 9"/>
            <p:cNvSpPr/>
            <p:nvPr/>
          </p:nvSpPr>
          <p:spPr>
            <a:xfrm>
              <a:off x="975" y="663"/>
              <a:ext cx="317" cy="317"/>
            </a:xfrm>
            <a:prstGeom prst="ellipse">
              <a:avLst/>
            </a:prstGeom>
            <a:solidFill>
              <a:srgbClr val="DDDDDD"/>
            </a:solidFill>
            <a:ln w="9525">
              <a:noFill/>
            </a:ln>
          </p:spPr>
          <p:txBody>
            <a:bodyPr wrap="none" anchor="ctr"/>
            <a:lstStyle/>
            <a:p>
              <a:pPr algn="ctr"/>
              <a:r>
                <a:rPr lang="zh-CN" altLang="en-US" sz="2900">
                  <a:latin typeface="Times New Roman" panose="02020603050405020304" pitchFamily="18" charset="0"/>
                  <a:ea typeface="宋体" panose="02010600030101010101" pitchFamily="2" charset="-122"/>
                </a:rPr>
                <a:t>一</a:t>
              </a:r>
            </a:p>
          </p:txBody>
        </p:sp>
      </p:grpSp>
      <p:sp>
        <p:nvSpPr>
          <p:cNvPr id="1048609" name="Rectangle 4"/>
          <p:cNvSpPr>
            <a:spLocks noGrp="1"/>
          </p:cNvSpPr>
          <p:nvPr/>
        </p:nvSpPr>
        <p:spPr>
          <a:xfrm>
            <a:off x="443865" y="276860"/>
            <a:ext cx="4658360" cy="608330"/>
          </a:xfrm>
          <a:prstGeom prst="rect">
            <a:avLst/>
          </a:prstGeom>
          <a:noFill/>
          <a:ln w="9525">
            <a:noFill/>
          </a:ln>
        </p:spPr>
        <p:txBody>
          <a:bodyPr wrap="square" lIns="101233" tIns="50617" rIns="101233" bIns="50617" anchor="t"/>
          <a:lstStyle>
            <a:lvl1pPr marL="3797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555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380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64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36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908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80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52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zh-CN" altLang="en-US" sz="3200">
                <a:solidFill>
                  <a:srgbClr val="0066FF"/>
                </a:solidFill>
              </a:rPr>
              <a:t>活动三：试一试身手</a:t>
            </a:r>
            <a:endParaRPr lang="en-US" altLang="zh-CN" sz="3200">
              <a:solidFill>
                <a:srgbClr val="0066FF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3865" y="181610"/>
            <a:ext cx="3960495" cy="57594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9" name="图片 1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252460" y="4305935"/>
            <a:ext cx="2218055" cy="2012950"/>
          </a:xfrm>
          <a:prstGeom prst="rect">
            <a:avLst/>
          </a:prstGeom>
        </p:spPr>
      </p:pic>
      <p:sp>
        <p:nvSpPr>
          <p:cNvPr id="1048669" name="AutoShape 4" descr="新闻纸"/>
          <p:cNvSpPr/>
          <p:nvPr/>
        </p:nvSpPr>
        <p:spPr>
          <a:xfrm>
            <a:off x="473710" y="1400175"/>
            <a:ext cx="9529445" cy="5064760"/>
          </a:xfrm>
          <a:prstGeom prst="roundRect">
            <a:avLst>
              <a:gd name="adj" fmla="val 7935"/>
            </a:avLst>
          </a:prstGeom>
          <a:solidFill>
            <a:schemeClr val="bg1"/>
          </a:solidFill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1048667" name="文本占位符 96258"/>
          <p:cNvSpPr>
            <a:spLocks noGrp="1"/>
          </p:cNvSpPr>
          <p:nvPr>
            <p:ph type="body" idx="1"/>
          </p:nvPr>
        </p:nvSpPr>
        <p:spPr>
          <a:xfrm>
            <a:off x="618191" y="1541639"/>
            <a:ext cx="9501188" cy="4777405"/>
          </a:xfrm>
        </p:spPr>
        <p:txBody>
          <a:bodyPr/>
          <a:lstStyle/>
          <a:p>
            <a:pPr marL="85725" indent="0">
              <a:lnSpc>
                <a:spcPct val="80000"/>
              </a:lnSpc>
              <a:buNone/>
            </a:pPr>
            <a:r>
              <a:rPr lang="en-US" altLang="zh-CN" sz="2955">
                <a:solidFill>
                  <a:srgbClr val="22130D"/>
                </a:solidFill>
                <a:sym typeface="+mn-ea"/>
              </a:rPr>
              <a:t>     </a:t>
            </a:r>
          </a:p>
          <a:p>
            <a:pPr marL="85725" indent="0">
              <a:lnSpc>
                <a:spcPct val="100000"/>
              </a:lnSpc>
              <a:buNone/>
            </a:pPr>
            <a:r>
              <a:rPr lang="zh-CN" altLang="zh-CN" sz="360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zh-CN" sz="4000" b="1">
                <a:solidFill>
                  <a:srgbClr val="FF0000"/>
                </a:solidFill>
                <a:sym typeface="+mn-ea"/>
              </a:rPr>
              <a:t>思路点拨：</a:t>
            </a:r>
          </a:p>
        </p:txBody>
      </p:sp>
      <p:sp>
        <p:nvSpPr>
          <p:cNvPr id="1048668" name="文本框 96259"/>
          <p:cNvSpPr txBox="1"/>
          <p:nvPr/>
        </p:nvSpPr>
        <p:spPr>
          <a:xfrm>
            <a:off x="861060" y="2776855"/>
            <a:ext cx="882523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4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先确定自己的</a:t>
            </a:r>
            <a:r>
              <a:rPr lang="zh-CN" altLang="en-US" sz="4400" b="1" u="sng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论点</a:t>
            </a:r>
            <a:r>
              <a:rPr lang="zh-CN" altLang="en-US" sz="4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，选择</a:t>
            </a:r>
            <a:r>
              <a:rPr lang="zh-CN" altLang="en-US" sz="4400" b="1" u="sng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合适的论据</a:t>
            </a:r>
            <a:r>
              <a:rPr lang="zh-CN" altLang="en-US" sz="4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，再利用课上所学，几句话将论点、论据巧妙的</a:t>
            </a:r>
            <a:r>
              <a:rPr lang="zh-CN" altLang="en-US" sz="4400" b="1" u="sng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联系</a:t>
            </a:r>
            <a:r>
              <a:rPr lang="zh-CN" altLang="en-US" sz="4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起来，注意用上</a:t>
            </a:r>
            <a:r>
              <a:rPr lang="zh-CN" altLang="en-US" sz="4400" b="1" u="sng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过渡</a:t>
            </a:r>
            <a:r>
              <a:rPr lang="zh-CN" altLang="en-US" sz="4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词，文末要得出与论点一致的</a:t>
            </a:r>
            <a:r>
              <a:rPr lang="zh-CN" altLang="en-US" sz="4400" b="1" u="sng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结论</a:t>
            </a:r>
            <a:r>
              <a:rPr lang="zh-CN" altLang="en-US" sz="44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  <p:grpSp>
        <p:nvGrpSpPr>
          <p:cNvPr id="69" name="Group 5"/>
          <p:cNvGrpSpPr/>
          <p:nvPr/>
        </p:nvGrpSpPr>
        <p:grpSpPr>
          <a:xfrm>
            <a:off x="860743" y="1210310"/>
            <a:ext cx="1592432" cy="520700"/>
            <a:chOff x="703" y="663"/>
            <a:chExt cx="861" cy="317"/>
          </a:xfrm>
        </p:grpSpPr>
        <p:sp>
          <p:nvSpPr>
            <p:cNvPr id="1048670" name="Oval 7"/>
            <p:cNvSpPr/>
            <p:nvPr/>
          </p:nvSpPr>
          <p:spPr>
            <a:xfrm>
              <a:off x="1247" y="663"/>
              <a:ext cx="317" cy="317"/>
            </a:xfrm>
            <a:prstGeom prst="ellipse">
              <a:avLst/>
            </a:prstGeom>
            <a:solidFill>
              <a:srgbClr val="DDDDDD"/>
            </a:solidFill>
            <a:ln w="9525">
              <a:noFill/>
            </a:ln>
          </p:spPr>
          <p:txBody>
            <a:bodyPr wrap="none" anchor="ctr"/>
            <a:lstStyle/>
            <a:p>
              <a:pPr algn="ctr"/>
              <a:r>
                <a:rPr lang="zh-CN" altLang="en-US" sz="2900">
                  <a:latin typeface="Times New Roman" panose="02020603050405020304" pitchFamily="18" charset="0"/>
                  <a:ea typeface="宋体" panose="02010600030101010101" pitchFamily="2" charset="-122"/>
                </a:rPr>
                <a:t>练</a:t>
              </a:r>
            </a:p>
          </p:txBody>
        </p:sp>
        <p:sp>
          <p:nvSpPr>
            <p:cNvPr id="1048671" name="Oval 8"/>
            <p:cNvSpPr/>
            <p:nvPr/>
          </p:nvSpPr>
          <p:spPr>
            <a:xfrm>
              <a:off x="703" y="663"/>
              <a:ext cx="317" cy="317"/>
            </a:xfrm>
            <a:prstGeom prst="ellipse">
              <a:avLst/>
            </a:prstGeom>
            <a:solidFill>
              <a:srgbClr val="DDDDDD"/>
            </a:solidFill>
            <a:ln w="9525">
              <a:noFill/>
            </a:ln>
          </p:spPr>
          <p:txBody>
            <a:bodyPr wrap="none" anchor="ctr"/>
            <a:lstStyle/>
            <a:p>
              <a:pPr algn="ctr"/>
              <a:r>
                <a:rPr lang="zh-CN" altLang="en-US" sz="2900">
                  <a:latin typeface="Times New Roman" panose="02020603050405020304" pitchFamily="18" charset="0"/>
                  <a:ea typeface="宋体" panose="02010600030101010101" pitchFamily="2" charset="-122"/>
                </a:rPr>
                <a:t>练</a:t>
              </a:r>
            </a:p>
          </p:txBody>
        </p:sp>
        <p:sp>
          <p:nvSpPr>
            <p:cNvPr id="1048672" name="Oval 9"/>
            <p:cNvSpPr/>
            <p:nvPr/>
          </p:nvSpPr>
          <p:spPr>
            <a:xfrm>
              <a:off x="975" y="663"/>
              <a:ext cx="317" cy="317"/>
            </a:xfrm>
            <a:prstGeom prst="ellipse">
              <a:avLst/>
            </a:prstGeom>
            <a:solidFill>
              <a:srgbClr val="DDDDDD"/>
            </a:solidFill>
            <a:ln w="9525">
              <a:noFill/>
            </a:ln>
          </p:spPr>
          <p:txBody>
            <a:bodyPr wrap="none" anchor="ctr"/>
            <a:lstStyle/>
            <a:p>
              <a:pPr algn="ctr"/>
              <a:r>
                <a:rPr lang="zh-CN" altLang="en-US" sz="2900">
                  <a:latin typeface="Times New Roman" panose="02020603050405020304" pitchFamily="18" charset="0"/>
                  <a:ea typeface="宋体" panose="02010600030101010101" pitchFamily="2" charset="-122"/>
                </a:rPr>
                <a:t>一</a:t>
              </a:r>
            </a:p>
          </p:txBody>
        </p:sp>
      </p:grpSp>
      <p:sp>
        <p:nvSpPr>
          <p:cNvPr id="1048609" name="Rectangle 4"/>
          <p:cNvSpPr>
            <a:spLocks noGrp="1"/>
          </p:cNvSpPr>
          <p:nvPr/>
        </p:nvSpPr>
        <p:spPr>
          <a:xfrm>
            <a:off x="443865" y="276860"/>
            <a:ext cx="4658360" cy="608330"/>
          </a:xfrm>
          <a:prstGeom prst="rect">
            <a:avLst/>
          </a:prstGeom>
          <a:noFill/>
          <a:ln w="9525">
            <a:noFill/>
          </a:ln>
        </p:spPr>
        <p:txBody>
          <a:bodyPr wrap="square" lIns="101233" tIns="50617" rIns="101233" bIns="50617" anchor="t"/>
          <a:lstStyle>
            <a:lvl1pPr marL="3797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555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380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64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36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908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80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52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zh-CN" altLang="en-US" sz="3200">
                <a:solidFill>
                  <a:srgbClr val="0066FF"/>
                </a:solidFill>
              </a:rPr>
              <a:t>活动三：试一试身手</a:t>
            </a:r>
            <a:endParaRPr lang="en-US" altLang="zh-CN" sz="3200">
              <a:solidFill>
                <a:srgbClr val="0066FF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3865" y="181610"/>
            <a:ext cx="3960495" cy="57594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83" name="图片 2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218170" y="4304665"/>
            <a:ext cx="2218055" cy="2012950"/>
          </a:xfrm>
          <a:prstGeom prst="rect">
            <a:avLst/>
          </a:prstGeom>
        </p:spPr>
      </p:pic>
      <p:sp>
        <p:nvSpPr>
          <p:cNvPr id="1048750" name="标题 1"/>
          <p:cNvSpPr>
            <a:spLocks noGrp="1"/>
          </p:cNvSpPr>
          <p:nvPr>
            <p:ph type="ctrTitle"/>
          </p:nvPr>
        </p:nvSpPr>
        <p:spPr>
          <a:xfrm>
            <a:off x="908050" y="1878330"/>
            <a:ext cx="8661400" cy="2834005"/>
          </a:xfrm>
        </p:spPr>
        <p:txBody>
          <a:bodyPr/>
          <a:lstStyle/>
          <a:p>
            <a:pPr algn="l"/>
            <a:r>
              <a:rPr lang="en-US" altLang="zh-CN"/>
              <a:t>       </a:t>
            </a:r>
            <a:r>
              <a:rPr lang="zh-CN" altLang="en-US"/>
              <a:t>所谓的好文章，不过是素材选的精当一点儿，话说得确切一点儿周密一点儿罢了。</a:t>
            </a:r>
            <a:br>
              <a:rPr lang="zh-CN" altLang="en-US"/>
            </a:br>
            <a:r>
              <a:rPr lang="zh-CN" altLang="en-US"/>
              <a:t>                                  </a:t>
            </a:r>
            <a:r>
              <a:rPr lang="en-US" altLang="zh-CN"/>
              <a:t>——</a:t>
            </a:r>
            <a:r>
              <a:rPr lang="zh-CN" altLang="en-US"/>
              <a:t>叶圣陶</a:t>
            </a:r>
          </a:p>
        </p:txBody>
      </p:sp>
    </p:spTree>
  </p:cSld>
  <p:clrMapOvr>
    <a:masterClrMapping/>
  </p:clrMapOvr>
  <p:transition spd="med">
    <p:random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81" name="图片 3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251825" y="4386580"/>
            <a:ext cx="2218055" cy="2012950"/>
          </a:xfrm>
          <a:prstGeom prst="rect">
            <a:avLst/>
          </a:prstGeom>
        </p:spPr>
      </p:pic>
      <p:sp>
        <p:nvSpPr>
          <p:cNvPr id="1048742" name="文本框 1"/>
          <p:cNvSpPr txBox="1"/>
          <p:nvPr/>
        </p:nvSpPr>
        <p:spPr>
          <a:xfrm>
            <a:off x="1577340" y="1617345"/>
            <a:ext cx="8176895" cy="3605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35"/>
              <a:t>      </a:t>
            </a:r>
            <a:r>
              <a:rPr lang="zh-CN" altLang="zh-CN" sz="2535"/>
              <a:t>孔子说：</a:t>
            </a:r>
            <a:r>
              <a:rPr lang="en-US" altLang="zh-CN" sz="2535"/>
              <a:t>“</a:t>
            </a:r>
            <a:r>
              <a:rPr lang="zh-CN" altLang="en-US" sz="2535"/>
              <a:t>人而无信，不知其可也。</a:t>
            </a:r>
            <a:r>
              <a:rPr lang="en-US" altLang="zh-CN" sz="2535"/>
              <a:t>”</a:t>
            </a:r>
            <a:r>
              <a:rPr lang="zh-CN" altLang="en-US" sz="2535"/>
              <a:t>（《论语</a:t>
            </a:r>
            <a:r>
              <a:rPr lang="en-US" altLang="zh-CN" sz="2535"/>
              <a:t>.</a:t>
            </a:r>
            <a:r>
              <a:rPr lang="zh-CN" altLang="en-US" sz="2535"/>
              <a:t>为政》）诚信，自古就是一种美德，欺诈、造假等不讲诚信的现象历来为人们深恶痛绝。请以《谈诚信》为题，写一篇议论文。不少于</a:t>
            </a:r>
            <a:r>
              <a:rPr lang="en-US" altLang="zh-CN" sz="2535"/>
              <a:t>600</a:t>
            </a:r>
            <a:r>
              <a:rPr lang="zh-CN" altLang="en-US" sz="2535"/>
              <a:t>字。</a:t>
            </a:r>
          </a:p>
          <a:p>
            <a:r>
              <a:rPr lang="zh-CN" altLang="en-US" sz="2535"/>
              <a:t>提示：</a:t>
            </a:r>
          </a:p>
          <a:p>
            <a:r>
              <a:rPr lang="en-US" altLang="zh-CN" sz="2535"/>
              <a:t>        1</a:t>
            </a:r>
            <a:r>
              <a:rPr lang="zh-CN" altLang="en-US" sz="2535"/>
              <a:t>、关于</a:t>
            </a:r>
            <a:r>
              <a:rPr lang="en-US" altLang="zh-CN" sz="2535"/>
              <a:t>“</a:t>
            </a:r>
            <a:r>
              <a:rPr lang="zh-CN" altLang="en-US" sz="2535">
                <a:sym typeface="+mn-ea"/>
              </a:rPr>
              <a:t>诚信</a:t>
            </a:r>
            <a:r>
              <a:rPr lang="en-US" altLang="zh-CN" sz="2535"/>
              <a:t>”</a:t>
            </a:r>
            <a:r>
              <a:rPr lang="zh-CN" altLang="en-US" sz="2535"/>
              <a:t>可说的角度很多，要深入思考，多方开掘，选定一个角度，形成一个明确的观点。</a:t>
            </a:r>
          </a:p>
          <a:p>
            <a:r>
              <a:rPr lang="en-US" altLang="zh-CN" sz="2535"/>
              <a:t>       2</a:t>
            </a:r>
            <a:r>
              <a:rPr lang="zh-CN" altLang="en-US" sz="2535"/>
              <a:t>、关于</a:t>
            </a:r>
            <a:r>
              <a:rPr lang="en-US" altLang="zh-CN" sz="2535">
                <a:sym typeface="+mn-ea"/>
              </a:rPr>
              <a:t>“</a:t>
            </a:r>
            <a:r>
              <a:rPr lang="zh-CN" altLang="en-US" sz="2535">
                <a:sym typeface="+mn-ea"/>
              </a:rPr>
              <a:t>诚信</a:t>
            </a:r>
            <a:r>
              <a:rPr lang="en-US" altLang="zh-CN" sz="2535">
                <a:sym typeface="+mn-ea"/>
              </a:rPr>
              <a:t>”</a:t>
            </a:r>
            <a:r>
              <a:rPr lang="zh-CN" altLang="en-US" sz="2535"/>
              <a:t>的材料很多，注意围绕自己确定的观点，选取恰当的材料。（教材第</a:t>
            </a:r>
            <a:r>
              <a:rPr lang="en-US" altLang="zh-CN" sz="2535"/>
              <a:t>58</a:t>
            </a:r>
            <a:r>
              <a:rPr lang="zh-CN" altLang="en-US" sz="2535"/>
              <a:t>页，写作实践二）</a:t>
            </a:r>
          </a:p>
        </p:txBody>
      </p:sp>
      <p:sp>
        <p:nvSpPr>
          <p:cNvPr id="1048743" name="AutoShape 4" descr="新闻纸"/>
          <p:cNvSpPr/>
          <p:nvPr/>
        </p:nvSpPr>
        <p:spPr>
          <a:xfrm>
            <a:off x="1215390" y="1400810"/>
            <a:ext cx="8771890" cy="4747260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1048744" name="矩形 2"/>
          <p:cNvSpPr/>
          <p:nvPr/>
        </p:nvSpPr>
        <p:spPr>
          <a:xfrm>
            <a:off x="1407583" y="759443"/>
            <a:ext cx="1614805" cy="583565"/>
          </a:xfrm>
          <a:prstGeom prst="rect">
            <a:avLst/>
          </a:prstGeom>
          <a:solidFill>
            <a:srgbClr val="EFEF25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 业 </a:t>
            </a:r>
          </a:p>
        </p:txBody>
      </p:sp>
    </p:spTree>
  </p:cSld>
  <p:clrMapOvr>
    <a:masterClrMapping/>
  </p:clrMapOvr>
  <p:transition spd="med">
    <p:random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73" name="图片 1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023225" y="4277995"/>
            <a:ext cx="2218055" cy="2012950"/>
          </a:xfrm>
          <a:prstGeom prst="rect">
            <a:avLst/>
          </a:prstGeom>
        </p:spPr>
      </p:pic>
      <p:sp>
        <p:nvSpPr>
          <p:cNvPr id="1048698" name="文本框 104450"/>
          <p:cNvSpPr txBox="1"/>
          <p:nvPr/>
        </p:nvSpPr>
        <p:spPr>
          <a:xfrm>
            <a:off x="824283" y="1378356"/>
            <a:ext cx="8827558" cy="43014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955">
                <a:latin typeface="方正粗倩简体" charset="-122"/>
                <a:ea typeface="方正粗倩简体" charset="-122"/>
              </a:rPr>
              <a:t>   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  <a:cs typeface="+mj-ea"/>
              </a:rPr>
              <a:t>范文片段</a:t>
            </a:r>
            <a:r>
              <a:rPr lang="en-US" altLang="zh-CN" sz="2800" b="1">
                <a:solidFill>
                  <a:srgbClr val="C00000"/>
                </a:solidFill>
                <a:latin typeface="+mj-ea"/>
                <a:ea typeface="+mj-ea"/>
                <a:cs typeface="+mj-ea"/>
              </a:rPr>
              <a:t>4</a:t>
            </a:r>
            <a:endParaRPr lang="zh-CN" altLang="en-US" sz="28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r>
              <a:rPr lang="zh-CN" altLang="en-US" sz="2800" b="1">
                <a:latin typeface="方正粗倩简体" charset="-122"/>
                <a:ea typeface="方正粗倩简体" charset="-122"/>
              </a:rPr>
              <a:t>    </a:t>
            </a:r>
            <a:r>
              <a:rPr lang="zh-CN" altLang="en-US" sz="3600" b="1">
                <a:latin typeface="+mn-ea"/>
                <a:ea typeface="+mn-ea"/>
                <a:cs typeface="+mn-ea"/>
              </a:rPr>
              <a:t>中华民族历来把诚信作为优良的传统美德。曾记否，曾子杀猪，商鞅变法？杀猪事小，可若没有小事也应该讲诚信的品质，曾子，还会是那个后世敬仰的曾子吗？若没有商鞅</a:t>
            </a:r>
            <a:r>
              <a:rPr lang="en-US" altLang="zh-CN" sz="3600" b="1">
                <a:latin typeface="+mn-ea"/>
                <a:ea typeface="+mn-ea"/>
                <a:cs typeface="+mn-ea"/>
              </a:rPr>
              <a:t>“</a:t>
            </a:r>
            <a:r>
              <a:rPr lang="zh-CN" altLang="en-US" sz="3600" b="1">
                <a:latin typeface="+mn-ea"/>
                <a:ea typeface="+mn-ea"/>
                <a:cs typeface="+mn-ea"/>
              </a:rPr>
              <a:t>移木者赏百金</a:t>
            </a:r>
            <a:r>
              <a:rPr lang="en-US" altLang="zh-CN" sz="3600" b="1">
                <a:latin typeface="+mn-ea"/>
                <a:ea typeface="+mn-ea"/>
                <a:cs typeface="+mn-ea"/>
              </a:rPr>
              <a:t>”</a:t>
            </a:r>
            <a:r>
              <a:rPr lang="zh-CN" altLang="en-US" sz="3600" b="1">
                <a:latin typeface="+mn-ea"/>
                <a:ea typeface="+mn-ea"/>
                <a:cs typeface="+mn-ea"/>
              </a:rPr>
              <a:t>的许诺，如何确立</a:t>
            </a:r>
            <a:r>
              <a:rPr lang="en-US" altLang="zh-CN" sz="3600" b="1">
                <a:latin typeface="+mn-ea"/>
                <a:ea typeface="+mn-ea"/>
                <a:cs typeface="+mn-ea"/>
              </a:rPr>
              <a:t>“</a:t>
            </a:r>
            <a:r>
              <a:rPr lang="zh-CN" altLang="en-US" sz="3600" b="1">
                <a:latin typeface="+mn-ea"/>
                <a:ea typeface="+mn-ea"/>
                <a:cs typeface="+mn-ea"/>
              </a:rPr>
              <a:t>法</a:t>
            </a:r>
            <a:r>
              <a:rPr lang="en-US" altLang="zh-CN" sz="3600" b="1">
                <a:latin typeface="+mn-ea"/>
                <a:ea typeface="+mn-ea"/>
                <a:cs typeface="+mn-ea"/>
              </a:rPr>
              <a:t>”</a:t>
            </a:r>
            <a:r>
              <a:rPr lang="zh-CN" altLang="en-US" sz="3600" b="1">
                <a:latin typeface="+mn-ea"/>
                <a:ea typeface="+mn-ea"/>
                <a:cs typeface="+mn-ea"/>
              </a:rPr>
              <a:t>的信度？</a:t>
            </a:r>
            <a:endParaRPr lang="zh-CN" altLang="en-US" sz="3600" b="1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</a:t>
            </a:r>
            <a:endParaRPr lang="zh-CN" altLang="en-US" sz="2800" b="1" u="sng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99" name="AutoShape 4" descr="新闻纸"/>
          <p:cNvSpPr/>
          <p:nvPr/>
        </p:nvSpPr>
        <p:spPr>
          <a:xfrm>
            <a:off x="781050" y="1237615"/>
            <a:ext cx="8914765" cy="5499735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1048609" name="Rectangle 4"/>
          <p:cNvSpPr>
            <a:spLocks noGrp="1"/>
          </p:cNvSpPr>
          <p:nvPr/>
        </p:nvSpPr>
        <p:spPr>
          <a:xfrm>
            <a:off x="443865" y="276860"/>
            <a:ext cx="4658360" cy="608330"/>
          </a:xfrm>
          <a:prstGeom prst="rect">
            <a:avLst/>
          </a:prstGeom>
          <a:noFill/>
          <a:ln w="9525">
            <a:noFill/>
          </a:ln>
        </p:spPr>
        <p:txBody>
          <a:bodyPr wrap="square" lIns="101233" tIns="50617" rIns="101233" bIns="50617" anchor="t"/>
          <a:lstStyle>
            <a:lvl1pPr marL="3797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555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380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64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36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908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80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52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zh-CN" altLang="en-US" sz="3200">
                <a:solidFill>
                  <a:srgbClr val="0066FF"/>
                </a:solidFill>
              </a:rPr>
              <a:t>活动二：支几个妙招</a:t>
            </a:r>
            <a:endParaRPr lang="en-US" altLang="zh-CN" sz="3200">
              <a:solidFill>
                <a:srgbClr val="0066FF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3865" y="181610"/>
            <a:ext cx="3960495" cy="57594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73" name="图片 1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023225" y="4277995"/>
            <a:ext cx="2218055" cy="2012950"/>
          </a:xfrm>
          <a:prstGeom prst="rect">
            <a:avLst/>
          </a:prstGeom>
        </p:spPr>
      </p:pic>
      <p:sp>
        <p:nvSpPr>
          <p:cNvPr id="1048698" name="文本框 104450"/>
          <p:cNvSpPr txBox="1"/>
          <p:nvPr/>
        </p:nvSpPr>
        <p:spPr>
          <a:xfrm>
            <a:off x="824283" y="1378356"/>
            <a:ext cx="8827558" cy="43014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955">
                <a:latin typeface="方正粗倩简体" charset="-122"/>
                <a:ea typeface="方正粗倩简体" charset="-122"/>
              </a:rPr>
              <a:t>   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  <a:cs typeface="+mj-ea"/>
              </a:rPr>
              <a:t>范文片段</a:t>
            </a:r>
            <a:r>
              <a:rPr lang="en-US" altLang="zh-CN" sz="2800" b="1">
                <a:solidFill>
                  <a:srgbClr val="C00000"/>
                </a:solidFill>
                <a:latin typeface="+mj-ea"/>
                <a:ea typeface="+mj-ea"/>
                <a:cs typeface="+mj-ea"/>
              </a:rPr>
              <a:t>4</a:t>
            </a:r>
            <a:endParaRPr lang="zh-CN" altLang="en-US" sz="28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r>
              <a:rPr lang="zh-CN" altLang="en-US" sz="2800" b="1">
                <a:latin typeface="方正粗倩简体" charset="-122"/>
                <a:ea typeface="方正粗倩简体" charset="-122"/>
              </a:rPr>
              <a:t>    </a:t>
            </a:r>
            <a:r>
              <a:rPr lang="zh-CN" altLang="en-US" sz="3600" b="1" u="sng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中华民族历来把诚信作为优良的传统美德。</a:t>
            </a:r>
            <a:r>
              <a:rPr lang="zh-CN" altLang="en-US" sz="3600" b="1">
                <a:latin typeface="+mn-ea"/>
                <a:ea typeface="+mn-ea"/>
                <a:cs typeface="+mn-ea"/>
              </a:rPr>
              <a:t>曾记否，</a:t>
            </a:r>
            <a:r>
              <a:rPr lang="zh-CN" altLang="en-US" sz="3600" b="1" u="sng">
                <a:solidFill>
                  <a:srgbClr val="002060"/>
                </a:solidFill>
                <a:latin typeface="+mn-ea"/>
                <a:ea typeface="+mn-ea"/>
                <a:cs typeface="+mn-ea"/>
              </a:rPr>
              <a:t>曾子杀猪</a:t>
            </a:r>
            <a:r>
              <a:rPr lang="zh-CN" altLang="en-US" sz="3600" b="1">
                <a:latin typeface="+mn-ea"/>
                <a:ea typeface="+mn-ea"/>
                <a:cs typeface="+mn-ea"/>
              </a:rPr>
              <a:t>，</a:t>
            </a:r>
            <a:r>
              <a:rPr lang="zh-CN" altLang="en-US" sz="3600" b="1" u="sng">
                <a:solidFill>
                  <a:srgbClr val="002060"/>
                </a:solidFill>
                <a:latin typeface="+mn-ea"/>
                <a:ea typeface="+mn-ea"/>
                <a:cs typeface="+mn-ea"/>
              </a:rPr>
              <a:t>商鞅变法</a:t>
            </a:r>
            <a:r>
              <a:rPr lang="zh-CN" altLang="en-US" sz="3600" b="1">
                <a:latin typeface="+mn-ea"/>
                <a:ea typeface="+mn-ea"/>
                <a:cs typeface="+mn-ea"/>
              </a:rPr>
              <a:t>？杀猪事小，可若没有小事也应该讲诚信的品质，曾子，还会是那个后世敬仰的曾子吗？若没有商鞅</a:t>
            </a:r>
            <a:r>
              <a:rPr lang="en-US" altLang="zh-CN" sz="3600" b="1">
                <a:latin typeface="+mn-ea"/>
                <a:ea typeface="+mn-ea"/>
                <a:cs typeface="+mn-ea"/>
              </a:rPr>
              <a:t>“</a:t>
            </a:r>
            <a:r>
              <a:rPr lang="zh-CN" altLang="en-US" sz="3600" b="1">
                <a:latin typeface="+mn-ea"/>
                <a:ea typeface="+mn-ea"/>
                <a:cs typeface="+mn-ea"/>
              </a:rPr>
              <a:t>移木者赏百金</a:t>
            </a:r>
            <a:r>
              <a:rPr lang="en-US" altLang="zh-CN" sz="3600" b="1">
                <a:latin typeface="+mn-ea"/>
                <a:ea typeface="+mn-ea"/>
                <a:cs typeface="+mn-ea"/>
              </a:rPr>
              <a:t>”</a:t>
            </a:r>
            <a:r>
              <a:rPr lang="zh-CN" altLang="en-US" sz="3600" b="1">
                <a:latin typeface="+mn-ea"/>
                <a:ea typeface="+mn-ea"/>
                <a:cs typeface="+mn-ea"/>
              </a:rPr>
              <a:t>的许诺，如何确立</a:t>
            </a:r>
            <a:r>
              <a:rPr lang="en-US" altLang="zh-CN" sz="3600" b="1">
                <a:latin typeface="+mn-ea"/>
                <a:ea typeface="+mn-ea"/>
                <a:cs typeface="+mn-ea"/>
              </a:rPr>
              <a:t>“</a:t>
            </a:r>
            <a:r>
              <a:rPr lang="zh-CN" altLang="en-US" sz="3600" b="1">
                <a:latin typeface="+mn-ea"/>
                <a:ea typeface="+mn-ea"/>
                <a:cs typeface="+mn-ea"/>
              </a:rPr>
              <a:t>法</a:t>
            </a:r>
            <a:r>
              <a:rPr lang="en-US" altLang="zh-CN" sz="3600" b="1">
                <a:latin typeface="+mn-ea"/>
                <a:ea typeface="+mn-ea"/>
                <a:cs typeface="+mn-ea"/>
              </a:rPr>
              <a:t>”</a:t>
            </a:r>
            <a:r>
              <a:rPr lang="zh-CN" altLang="en-US" sz="3600" b="1">
                <a:latin typeface="+mn-ea"/>
                <a:ea typeface="+mn-ea"/>
                <a:cs typeface="+mn-ea"/>
              </a:rPr>
              <a:t>的信度？</a:t>
            </a:r>
            <a:endParaRPr lang="zh-CN" altLang="en-US" sz="3600" b="1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</a:t>
            </a:r>
            <a:endParaRPr lang="zh-CN" altLang="en-US" sz="2800" b="1" u="sng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99" name="AutoShape 4" descr="新闻纸"/>
          <p:cNvSpPr/>
          <p:nvPr/>
        </p:nvSpPr>
        <p:spPr>
          <a:xfrm>
            <a:off x="781050" y="1237615"/>
            <a:ext cx="8914765" cy="5499735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1048609" name="Rectangle 4"/>
          <p:cNvSpPr>
            <a:spLocks noGrp="1"/>
          </p:cNvSpPr>
          <p:nvPr/>
        </p:nvSpPr>
        <p:spPr>
          <a:xfrm>
            <a:off x="443865" y="276860"/>
            <a:ext cx="4658360" cy="608330"/>
          </a:xfrm>
          <a:prstGeom prst="rect">
            <a:avLst/>
          </a:prstGeom>
          <a:noFill/>
          <a:ln w="9525">
            <a:noFill/>
          </a:ln>
        </p:spPr>
        <p:txBody>
          <a:bodyPr wrap="square" lIns="101233" tIns="50617" rIns="101233" bIns="50617" anchor="t"/>
          <a:lstStyle>
            <a:lvl1pPr marL="3797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555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380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64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36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908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80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52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zh-CN" altLang="en-US" sz="3200">
                <a:solidFill>
                  <a:srgbClr val="0066FF"/>
                </a:solidFill>
              </a:rPr>
              <a:t>活动二：支几个妙招</a:t>
            </a:r>
            <a:endParaRPr lang="en-US" altLang="zh-CN" sz="3200">
              <a:solidFill>
                <a:srgbClr val="0066FF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3865" y="181610"/>
            <a:ext cx="3960495" cy="57594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左箭头 0">
            <a:hlinkClick r:id="rId3" action="ppaction://hlinksldjump"/>
          </p:cNvPr>
          <p:cNvSpPr/>
          <p:nvPr/>
        </p:nvSpPr>
        <p:spPr>
          <a:xfrm>
            <a:off x="9559290" y="6644005"/>
            <a:ext cx="504190" cy="360045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97174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671300" y="10769600"/>
            <a:ext cx="355600" cy="254000"/>
          </a:xfrm>
          <a:prstGeom prst="cube">
            <a:avLst/>
          </a:prstGeom>
        </p:spPr>
      </p:pic>
      <p:pic>
        <p:nvPicPr>
          <p:cNvPr id="209717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248900" y="120396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 spd="med"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635000" y="1266825"/>
            <a:ext cx="5252085" cy="981075"/>
            <a:chOff x="1000" y="1995"/>
            <a:chExt cx="8271" cy="1545"/>
          </a:xfrm>
        </p:grpSpPr>
        <p:pic>
          <p:nvPicPr>
            <p:cNvPr id="2" name="图片 1" descr="图标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/>
            <a:srcRect l="20836" t="74303" r="62154"/>
            <a:stretch>
              <a:fillRect/>
            </a:stretch>
          </p:blipFill>
          <p:spPr>
            <a:xfrm>
              <a:off x="1000" y="1995"/>
              <a:ext cx="1613" cy="1545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 flipV="1">
              <a:off x="1491" y="3205"/>
              <a:ext cx="7780" cy="9"/>
            </a:xfrm>
            <a:prstGeom prst="line">
              <a:avLst/>
            </a:prstGeom>
            <a:ln w="57150"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2498" y="1995"/>
              <a:ext cx="6773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什么是言之有据</a:t>
              </a:r>
            </a:p>
          </p:txBody>
        </p:sp>
      </p:grpSp>
      <p:sp>
        <p:nvSpPr>
          <p:cNvPr id="46" name="任意多边形 45"/>
          <p:cNvSpPr/>
          <p:nvPr>
            <p:custDataLst>
              <p:tags r:id="rId4"/>
            </p:custDataLst>
          </p:nvPr>
        </p:nvSpPr>
        <p:spPr>
          <a:xfrm>
            <a:off x="2924810" y="2919095"/>
            <a:ext cx="2102485" cy="2102485"/>
          </a:xfrm>
          <a:custGeom>
            <a:gdLst>
              <a:gd name="connsiteX0" fmla="*/ 766985 w 1487101"/>
              <a:gd name="connsiteY0" fmla="*/ 20013 h 1487102"/>
              <a:gd name="connsiteX1" fmla="*/ 620740 w 1487101"/>
              <a:gd name="connsiteY1" fmla="*/ 30273 h 1487102"/>
              <a:gd name="connsiteX2" fmla="*/ 30272 w 1487101"/>
              <a:gd name="connsiteY2" fmla="*/ 866362 h 1487102"/>
              <a:gd name="connsiteX3" fmla="*/ 866362 w 1487101"/>
              <a:gd name="connsiteY3" fmla="*/ 1456830 h 1487102"/>
              <a:gd name="connsiteX4" fmla="*/ 1456829 w 1487101"/>
              <a:gd name="connsiteY4" fmla="*/ 620740 h 1487102"/>
              <a:gd name="connsiteX5" fmla="*/ 766985 w 1487101"/>
              <a:gd name="connsiteY5" fmla="*/ 20013 h 1487102"/>
              <a:gd name="connsiteX6" fmla="*/ 767622 w 1487101"/>
              <a:gd name="connsiteY6" fmla="*/ 364 h 1487102"/>
              <a:gd name="connsiteX7" fmla="*/ 1476200 w 1487101"/>
              <a:gd name="connsiteY7" fmla="*/ 617405 h 1487102"/>
              <a:gd name="connsiteX8" fmla="*/ 869697 w 1487101"/>
              <a:gd name="connsiteY8" fmla="*/ 1476201 h 1487102"/>
              <a:gd name="connsiteX9" fmla="*/ 10901 w 1487101"/>
              <a:gd name="connsiteY9" fmla="*/ 869698 h 1487102"/>
              <a:gd name="connsiteX10" fmla="*/ 617404 w 1487101"/>
              <a:gd name="connsiteY10" fmla="*/ 10902 h 1487102"/>
              <a:gd name="connsiteX11" fmla="*/ 767622 w 1487101"/>
              <a:gd name="connsiteY11" fmla="*/ 364 h 14871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7101" h="1487102">
                <a:moveTo>
                  <a:pt x="766985" y="20013"/>
                </a:moveTo>
                <a:cubicBezTo>
                  <a:pt x="718916" y="18506"/>
                  <a:pt x="669981" y="21794"/>
                  <a:pt x="620740" y="30273"/>
                </a:cubicBezTo>
                <a:cubicBezTo>
                  <a:pt x="226807" y="98099"/>
                  <a:pt x="-37554" y="472430"/>
                  <a:pt x="30272" y="866362"/>
                </a:cubicBezTo>
                <a:cubicBezTo>
                  <a:pt x="98099" y="1260295"/>
                  <a:pt x="472430" y="1524656"/>
                  <a:pt x="866362" y="1456830"/>
                </a:cubicBezTo>
                <a:cubicBezTo>
                  <a:pt x="1260295" y="1389003"/>
                  <a:pt x="1524656" y="1014672"/>
                  <a:pt x="1456829" y="620740"/>
                </a:cubicBezTo>
                <a:cubicBezTo>
                  <a:pt x="1397481" y="276049"/>
                  <a:pt x="1103466" y="30561"/>
                  <a:pt x="766985" y="20013"/>
                </a:cubicBezTo>
                <a:close/>
                <a:moveTo>
                  <a:pt x="767622" y="364"/>
                </a:moveTo>
                <a:cubicBezTo>
                  <a:pt x="1113240" y="11198"/>
                  <a:pt x="1415240" y="263352"/>
                  <a:pt x="1476200" y="617405"/>
                </a:cubicBezTo>
                <a:cubicBezTo>
                  <a:pt x="1545869" y="1022036"/>
                  <a:pt x="1274328" y="1406532"/>
                  <a:pt x="869697" y="1476201"/>
                </a:cubicBezTo>
                <a:cubicBezTo>
                  <a:pt x="465066" y="1545869"/>
                  <a:pt x="80570" y="1274329"/>
                  <a:pt x="10901" y="869698"/>
                </a:cubicBezTo>
                <a:cubicBezTo>
                  <a:pt x="-58767" y="465067"/>
                  <a:pt x="212773" y="80570"/>
                  <a:pt x="617404" y="10902"/>
                </a:cubicBezTo>
                <a:cubicBezTo>
                  <a:pt x="667983" y="2193"/>
                  <a:pt x="718248" y="-1184"/>
                  <a:pt x="767622" y="36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altLang="zh-CN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>
            <p:custDataLst>
              <p:tags r:id="rId5"/>
            </p:custDataLst>
          </p:nvPr>
        </p:nvSpPr>
        <p:spPr>
          <a:xfrm>
            <a:off x="3224530" y="2919095"/>
            <a:ext cx="1503680" cy="318135"/>
          </a:xfrm>
          <a:custGeom>
            <a:gdLst>
              <a:gd name="connsiteX0" fmla="*/ 650988 w 1301976"/>
              <a:gd name="connsiteY0" fmla="*/ 0 h 275406"/>
              <a:gd name="connsiteX1" fmla="*/ 1294759 w 1301976"/>
              <a:gd name="connsiteY1" fmla="*/ 266659 h 275406"/>
              <a:gd name="connsiteX2" fmla="*/ 1301976 w 1301976"/>
              <a:gd name="connsiteY2" fmla="*/ 275406 h 275406"/>
              <a:gd name="connsiteX3" fmla="*/ 0 w 1301976"/>
              <a:gd name="connsiteY3" fmla="*/ 275406 h 275406"/>
              <a:gd name="connsiteX4" fmla="*/ 7218 w 1301976"/>
              <a:gd name="connsiteY4" fmla="*/ 266659 h 275406"/>
              <a:gd name="connsiteX5" fmla="*/ 650988 w 1301976"/>
              <a:gd name="connsiteY5" fmla="*/ 0 h 2754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1976" h="275406">
                <a:moveTo>
                  <a:pt x="650988" y="0"/>
                </a:moveTo>
                <a:cubicBezTo>
                  <a:pt x="902396" y="0"/>
                  <a:pt x="1130003" y="101903"/>
                  <a:pt x="1294759" y="266659"/>
                </a:cubicBezTo>
                <a:lnTo>
                  <a:pt x="1301976" y="275406"/>
                </a:lnTo>
                <a:lnTo>
                  <a:pt x="0" y="275406"/>
                </a:lnTo>
                <a:lnTo>
                  <a:pt x="7218" y="266659"/>
                </a:lnTo>
                <a:cubicBezTo>
                  <a:pt x="171973" y="101903"/>
                  <a:pt x="399580" y="0"/>
                  <a:pt x="650988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>
            <p:custDataLst>
              <p:tags r:id="rId6"/>
            </p:custDataLst>
          </p:nvPr>
        </p:nvSpPr>
        <p:spPr>
          <a:xfrm>
            <a:off x="3709670" y="2947670"/>
            <a:ext cx="534035" cy="2616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596515" y="2649855"/>
            <a:ext cx="2758440" cy="2640330"/>
            <a:chOff x="3064" y="3058"/>
            <a:chExt cx="4344" cy="4158"/>
          </a:xfrm>
        </p:grpSpPr>
        <p:sp>
          <p:nvSpPr>
            <p:cNvPr id="45" name="任意多边形 44"/>
            <p:cNvSpPr/>
            <p:nvPr>
              <p:custDataLst>
                <p:tags r:id="rId7"/>
              </p:custDataLst>
            </p:nvPr>
          </p:nvSpPr>
          <p:spPr>
            <a:xfrm>
              <a:off x="3064" y="3058"/>
              <a:ext cx="4345" cy="4159"/>
            </a:xfrm>
            <a:custGeom>
              <a:gdLst>
                <a:gd name="connsiteX0" fmla="*/ 961691 w 1844621"/>
                <a:gd name="connsiteY0" fmla="*/ 1643760 h 1765598"/>
                <a:gd name="connsiteX1" fmla="*/ 964657 w 1844621"/>
                <a:gd name="connsiteY1" fmla="*/ 1718060 h 1765598"/>
                <a:gd name="connsiteX2" fmla="*/ 948083 w 1844621"/>
                <a:gd name="connsiteY2" fmla="*/ 1717184 h 1765598"/>
                <a:gd name="connsiteX3" fmla="*/ 946614 w 1844621"/>
                <a:gd name="connsiteY3" fmla="*/ 1717353 h 1765598"/>
                <a:gd name="connsiteX4" fmla="*/ 943691 w 1844621"/>
                <a:gd name="connsiteY4" fmla="*/ 1644103 h 1765598"/>
                <a:gd name="connsiteX5" fmla="*/ 875350 w 1844621"/>
                <a:gd name="connsiteY5" fmla="*/ 1643169 h 1765598"/>
                <a:gd name="connsiteX6" fmla="*/ 893299 w 1844621"/>
                <a:gd name="connsiteY6" fmla="*/ 1644629 h 1765598"/>
                <a:gd name="connsiteX7" fmla="*/ 889341 w 1844621"/>
                <a:gd name="connsiteY7" fmla="*/ 1723945 h 1765598"/>
                <a:gd name="connsiteX8" fmla="*/ 871214 w 1844621"/>
                <a:gd name="connsiteY8" fmla="*/ 1726031 h 1765598"/>
                <a:gd name="connsiteX9" fmla="*/ 1029699 w 1844621"/>
                <a:gd name="connsiteY9" fmla="*/ 1636826 h 1765598"/>
                <a:gd name="connsiteX10" fmla="*/ 1040815 w 1844621"/>
                <a:gd name="connsiteY10" fmla="*/ 1722087 h 1765598"/>
                <a:gd name="connsiteX11" fmla="*/ 1022537 w 1844621"/>
                <a:gd name="connsiteY11" fmla="*/ 1721121 h 1765598"/>
                <a:gd name="connsiteX12" fmla="*/ 1011828 w 1844621"/>
                <a:gd name="connsiteY12" fmla="*/ 1638982 h 1765598"/>
                <a:gd name="connsiteX13" fmla="*/ 807350 w 1844621"/>
                <a:gd name="connsiteY13" fmla="*/ 1636115 h 1765598"/>
                <a:gd name="connsiteX14" fmla="*/ 822430 w 1844621"/>
                <a:gd name="connsiteY14" fmla="*/ 1638864 h 1765598"/>
                <a:gd name="connsiteX15" fmla="*/ 825110 w 1844621"/>
                <a:gd name="connsiteY15" fmla="*/ 1639083 h 1765598"/>
                <a:gd name="connsiteX16" fmla="*/ 811751 w 1844621"/>
                <a:gd name="connsiteY16" fmla="*/ 1734136 h 1765598"/>
                <a:gd name="connsiteX17" fmla="*/ 792774 w 1844621"/>
                <a:gd name="connsiteY17" fmla="*/ 1739833 h 1765598"/>
                <a:gd name="connsiteX18" fmla="*/ 1096827 w 1844621"/>
                <a:gd name="connsiteY18" fmla="*/ 1624033 h 1765598"/>
                <a:gd name="connsiteX19" fmla="*/ 1121385 w 1844621"/>
                <a:gd name="connsiteY19" fmla="*/ 1734155 h 1765598"/>
                <a:gd name="connsiteX20" fmla="*/ 1101928 w 1844621"/>
                <a:gd name="connsiteY20" fmla="*/ 1729603 h 1765598"/>
                <a:gd name="connsiteX21" fmla="*/ 1079265 w 1844621"/>
                <a:gd name="connsiteY21" fmla="*/ 1627978 h 1765598"/>
                <a:gd name="connsiteX22" fmla="*/ 740342 w 1844621"/>
                <a:gd name="connsiteY22" fmla="*/ 1622534 h 1765598"/>
                <a:gd name="connsiteX23" fmla="*/ 749046 w 1844621"/>
                <a:gd name="connsiteY23" fmla="*/ 1625484 h 1765598"/>
                <a:gd name="connsiteX24" fmla="*/ 757767 w 1844621"/>
                <a:gd name="connsiteY24" fmla="*/ 1627074 h 1765598"/>
                <a:gd name="connsiteX25" fmla="*/ 726815 w 1844621"/>
                <a:gd name="connsiteY25" fmla="*/ 1759631 h 1765598"/>
                <a:gd name="connsiteX26" fmla="*/ 706937 w 1844621"/>
                <a:gd name="connsiteY26" fmla="*/ 1765598 h 1765598"/>
                <a:gd name="connsiteX27" fmla="*/ 1162592 w 1844621"/>
                <a:gd name="connsiteY27" fmla="*/ 1605474 h 1765598"/>
                <a:gd name="connsiteX28" fmla="*/ 1211506 w 1844621"/>
                <a:gd name="connsiteY28" fmla="*/ 1758609 h 1765598"/>
                <a:gd name="connsiteX29" fmla="*/ 1193512 w 1844621"/>
                <a:gd name="connsiteY29" fmla="*/ 1751032 h 1765598"/>
                <a:gd name="connsiteX30" fmla="*/ 1189921 w 1844621"/>
                <a:gd name="connsiteY30" fmla="*/ 1750192 h 1765598"/>
                <a:gd name="connsiteX31" fmla="*/ 1145515 w 1844621"/>
                <a:gd name="connsiteY31" fmla="*/ 1611170 h 1765598"/>
                <a:gd name="connsiteX32" fmla="*/ 675637 w 1844621"/>
                <a:gd name="connsiteY32" fmla="*/ 1600604 h 1765598"/>
                <a:gd name="connsiteX33" fmla="*/ 692686 w 1844621"/>
                <a:gd name="connsiteY33" fmla="*/ 1606382 h 1765598"/>
                <a:gd name="connsiteX34" fmla="*/ 641486 w 1844621"/>
                <a:gd name="connsiteY34" fmla="*/ 1761326 h 1765598"/>
                <a:gd name="connsiteX35" fmla="*/ 631383 w 1844621"/>
                <a:gd name="connsiteY35" fmla="*/ 1744623 h 1765598"/>
                <a:gd name="connsiteX36" fmla="*/ 628970 w 1844621"/>
                <a:gd name="connsiteY36" fmla="*/ 1741831 h 1765598"/>
                <a:gd name="connsiteX37" fmla="*/ 1225916 w 1844621"/>
                <a:gd name="connsiteY37" fmla="*/ 1579868 h 1765598"/>
                <a:gd name="connsiteX38" fmla="*/ 1279540 w 1844621"/>
                <a:gd name="connsiteY38" fmla="*/ 1707080 h 1765598"/>
                <a:gd name="connsiteX39" fmla="*/ 1266966 w 1844621"/>
                <a:gd name="connsiteY39" fmla="*/ 1723591 h 1765598"/>
                <a:gd name="connsiteX40" fmla="*/ 1209837 w 1844621"/>
                <a:gd name="connsiteY40" fmla="*/ 1588066 h 1765598"/>
                <a:gd name="connsiteX41" fmla="*/ 610954 w 1844621"/>
                <a:gd name="connsiteY41" fmla="*/ 1578681 h 1765598"/>
                <a:gd name="connsiteX42" fmla="*/ 628059 w 1844621"/>
                <a:gd name="connsiteY42" fmla="*/ 1584478 h 1765598"/>
                <a:gd name="connsiteX43" fmla="*/ 582951 w 1844621"/>
                <a:gd name="connsiteY43" fmla="*/ 1688574 h 1765598"/>
                <a:gd name="connsiteX44" fmla="*/ 569886 w 1844621"/>
                <a:gd name="connsiteY44" fmla="*/ 1673454 h 1765598"/>
                <a:gd name="connsiteX45" fmla="*/ 1286670 w 1844621"/>
                <a:gd name="connsiteY45" fmla="*/ 1548893 h 1765598"/>
                <a:gd name="connsiteX46" fmla="*/ 1333269 w 1844621"/>
                <a:gd name="connsiteY46" fmla="*/ 1636531 h 1765598"/>
                <a:gd name="connsiteX47" fmla="*/ 1321264 w 1844621"/>
                <a:gd name="connsiteY47" fmla="*/ 1652294 h 1765598"/>
                <a:gd name="connsiteX48" fmla="*/ 1270632 w 1844621"/>
                <a:gd name="connsiteY48" fmla="*/ 1557070 h 1765598"/>
                <a:gd name="connsiteX49" fmla="*/ 551444 w 1844621"/>
                <a:gd name="connsiteY49" fmla="*/ 1545001 h 1765598"/>
                <a:gd name="connsiteX50" fmla="*/ 567074 w 1844621"/>
                <a:gd name="connsiteY50" fmla="*/ 1553937 h 1765598"/>
                <a:gd name="connsiteX51" fmla="*/ 524862 w 1844621"/>
                <a:gd name="connsiteY51" fmla="*/ 1631452 h 1765598"/>
                <a:gd name="connsiteX52" fmla="*/ 510642 w 1844621"/>
                <a:gd name="connsiteY52" fmla="*/ 1619926 h 1765598"/>
                <a:gd name="connsiteX53" fmla="*/ 1346034 w 1844621"/>
                <a:gd name="connsiteY53" fmla="*/ 1515267 h 1765598"/>
                <a:gd name="connsiteX54" fmla="*/ 1390051 w 1844621"/>
                <a:gd name="connsiteY54" fmla="*/ 1582679 h 1765598"/>
                <a:gd name="connsiteX55" fmla="*/ 1376613 w 1844621"/>
                <a:gd name="connsiteY55" fmla="*/ 1595021 h 1765598"/>
                <a:gd name="connsiteX56" fmla="*/ 1331552 w 1844621"/>
                <a:gd name="connsiteY56" fmla="*/ 1526010 h 1765598"/>
                <a:gd name="connsiteX57" fmla="*/ 1333983 w 1844621"/>
                <a:gd name="connsiteY57" fmla="*/ 1524770 h 1765598"/>
                <a:gd name="connsiteX58" fmla="*/ 492213 w 1844621"/>
                <a:gd name="connsiteY58" fmla="*/ 1511140 h 1765598"/>
                <a:gd name="connsiteX59" fmla="*/ 507877 w 1844621"/>
                <a:gd name="connsiteY59" fmla="*/ 1520095 h 1765598"/>
                <a:gd name="connsiteX60" fmla="*/ 465615 w 1844621"/>
                <a:gd name="connsiteY60" fmla="*/ 1583429 h 1765598"/>
                <a:gd name="connsiteX61" fmla="*/ 452723 w 1844621"/>
                <a:gd name="connsiteY61" fmla="*/ 1572979 h 1765598"/>
                <a:gd name="connsiteX62" fmla="*/ 451434 w 1844621"/>
                <a:gd name="connsiteY62" fmla="*/ 1572252 h 1765598"/>
                <a:gd name="connsiteX63" fmla="*/ 1399641 w 1844621"/>
                <a:gd name="connsiteY63" fmla="*/ 1472989 h 1765598"/>
                <a:gd name="connsiteX64" fmla="*/ 1447523 w 1844621"/>
                <a:gd name="connsiteY64" fmla="*/ 1533649 h 1765598"/>
                <a:gd name="connsiteX65" fmla="*/ 1433600 w 1844621"/>
                <a:gd name="connsiteY65" fmla="*/ 1542681 h 1765598"/>
                <a:gd name="connsiteX66" fmla="*/ 1432510 w 1844621"/>
                <a:gd name="connsiteY66" fmla="*/ 1543682 h 1765598"/>
                <a:gd name="connsiteX67" fmla="*/ 1385507 w 1844621"/>
                <a:gd name="connsiteY67" fmla="*/ 1484135 h 1765598"/>
                <a:gd name="connsiteX68" fmla="*/ 439084 w 1844621"/>
                <a:gd name="connsiteY68" fmla="*/ 1468240 h 1765598"/>
                <a:gd name="connsiteX69" fmla="*/ 452737 w 1844621"/>
                <a:gd name="connsiteY69" fmla="*/ 1479985 h 1765598"/>
                <a:gd name="connsiteX70" fmla="*/ 401226 w 1844621"/>
                <a:gd name="connsiteY70" fmla="*/ 1543921 h 1765598"/>
                <a:gd name="connsiteX71" fmla="*/ 385335 w 1844621"/>
                <a:gd name="connsiteY71" fmla="*/ 1534955 h 1765598"/>
                <a:gd name="connsiteX72" fmla="*/ 1452700 w 1844621"/>
                <a:gd name="connsiteY72" fmla="*/ 1430017 h 1765598"/>
                <a:gd name="connsiteX73" fmla="*/ 1511505 w 1844621"/>
                <a:gd name="connsiteY73" fmla="*/ 1492141 h 1765598"/>
                <a:gd name="connsiteX74" fmla="*/ 1496150 w 1844621"/>
                <a:gd name="connsiteY74" fmla="*/ 1502102 h 1765598"/>
                <a:gd name="connsiteX75" fmla="*/ 1439119 w 1844621"/>
                <a:gd name="connsiteY75" fmla="*/ 1441854 h 1765598"/>
                <a:gd name="connsiteX76" fmla="*/ 1449687 w 1844621"/>
                <a:gd name="connsiteY76" fmla="*/ 1433519 h 1765598"/>
                <a:gd name="connsiteX77" fmla="*/ 387391 w 1844621"/>
                <a:gd name="connsiteY77" fmla="*/ 1423768 h 1765598"/>
                <a:gd name="connsiteX78" fmla="*/ 401059 w 1844621"/>
                <a:gd name="connsiteY78" fmla="*/ 1435526 h 1765598"/>
                <a:gd name="connsiteX79" fmla="*/ 332463 w 1844621"/>
                <a:gd name="connsiteY79" fmla="*/ 1506560 h 1765598"/>
                <a:gd name="connsiteX80" fmla="*/ 313761 w 1844621"/>
                <a:gd name="connsiteY80" fmla="*/ 1500014 h 1765598"/>
                <a:gd name="connsiteX81" fmla="*/ 1497274 w 1844621"/>
                <a:gd name="connsiteY81" fmla="*/ 1378205 h 1765598"/>
                <a:gd name="connsiteX82" fmla="*/ 1583781 w 1844621"/>
                <a:gd name="connsiteY82" fmla="*/ 1454547 h 1765598"/>
                <a:gd name="connsiteX83" fmla="*/ 1565364 w 1844621"/>
                <a:gd name="connsiteY83" fmla="*/ 1462300 h 1765598"/>
                <a:gd name="connsiteX84" fmla="*/ 1485535 w 1844621"/>
                <a:gd name="connsiteY84" fmla="*/ 1391850 h 1765598"/>
                <a:gd name="connsiteX85" fmla="*/ 342078 w 1844621"/>
                <a:gd name="connsiteY85" fmla="*/ 1372754 h 1765598"/>
                <a:gd name="connsiteX86" fmla="*/ 353236 w 1844621"/>
                <a:gd name="connsiteY86" fmla="*/ 1386902 h 1765598"/>
                <a:gd name="connsiteX87" fmla="*/ 248764 w 1844621"/>
                <a:gd name="connsiteY87" fmla="*/ 1477262 h 1765598"/>
                <a:gd name="connsiteX88" fmla="*/ 229175 w 1844621"/>
                <a:gd name="connsiteY88" fmla="*/ 1470405 h 1765598"/>
                <a:gd name="connsiteX89" fmla="*/ 1541797 w 1844621"/>
                <a:gd name="connsiteY89" fmla="*/ 1326453 h 1765598"/>
                <a:gd name="connsiteX90" fmla="*/ 1671063 w 1844621"/>
                <a:gd name="connsiteY90" fmla="*/ 1421359 h 1765598"/>
                <a:gd name="connsiteX91" fmla="*/ 1652052 w 1844621"/>
                <a:gd name="connsiteY91" fmla="*/ 1425806 h 1765598"/>
                <a:gd name="connsiteX92" fmla="*/ 1648653 w 1844621"/>
                <a:gd name="connsiteY92" fmla="*/ 1427237 h 1765598"/>
                <a:gd name="connsiteX93" fmla="*/ 1530022 w 1844621"/>
                <a:gd name="connsiteY93" fmla="*/ 1340139 h 1765598"/>
                <a:gd name="connsiteX94" fmla="*/ 299862 w 1844621"/>
                <a:gd name="connsiteY94" fmla="*/ 1319225 h 1765598"/>
                <a:gd name="connsiteX95" fmla="*/ 311019 w 1844621"/>
                <a:gd name="connsiteY95" fmla="*/ 1333372 h 1765598"/>
                <a:gd name="connsiteX96" fmla="*/ 178732 w 1844621"/>
                <a:gd name="connsiteY96" fmla="*/ 1428480 h 1765598"/>
                <a:gd name="connsiteX97" fmla="*/ 180377 w 1844621"/>
                <a:gd name="connsiteY97" fmla="*/ 1409027 h 1765598"/>
                <a:gd name="connsiteX98" fmla="*/ 180067 w 1844621"/>
                <a:gd name="connsiteY98" fmla="*/ 1405352 h 1765598"/>
                <a:gd name="connsiteX99" fmla="*/ 1576542 w 1844621"/>
                <a:gd name="connsiteY99" fmla="*/ 1267609 h 1765598"/>
                <a:gd name="connsiteX100" fmla="*/ 1695816 w 1844621"/>
                <a:gd name="connsiteY100" fmla="*/ 1339681 h 1765598"/>
                <a:gd name="connsiteX101" fmla="*/ 1695348 w 1844621"/>
                <a:gd name="connsiteY101" fmla="*/ 1360430 h 1765598"/>
                <a:gd name="connsiteX102" fmla="*/ 1567606 w 1844621"/>
                <a:gd name="connsiteY102" fmla="*/ 1283241 h 1765598"/>
                <a:gd name="connsiteX103" fmla="*/ 263531 w 1844621"/>
                <a:gd name="connsiteY103" fmla="*/ 1261503 h 1765598"/>
                <a:gd name="connsiteX104" fmla="*/ 271723 w 1844621"/>
                <a:gd name="connsiteY104" fmla="*/ 1277570 h 1765598"/>
                <a:gd name="connsiteX105" fmla="*/ 174140 w 1844621"/>
                <a:gd name="connsiteY105" fmla="*/ 1335215 h 1765598"/>
                <a:gd name="connsiteX106" fmla="*/ 172457 w 1844621"/>
                <a:gd name="connsiteY106" fmla="*/ 1315303 h 1765598"/>
                <a:gd name="connsiteX107" fmla="*/ 1610398 w 1844621"/>
                <a:gd name="connsiteY107" fmla="*/ 1208387 h 1765598"/>
                <a:gd name="connsiteX108" fmla="*/ 1697816 w 1844621"/>
                <a:gd name="connsiteY108" fmla="*/ 1251024 h 1765598"/>
                <a:gd name="connsiteX109" fmla="*/ 1697369 w 1844621"/>
                <a:gd name="connsiteY109" fmla="*/ 1270832 h 1765598"/>
                <a:gd name="connsiteX110" fmla="*/ 1601446 w 1844621"/>
                <a:gd name="connsiteY110" fmla="*/ 1224047 h 1765598"/>
                <a:gd name="connsiteX111" fmla="*/ 232566 w 1844621"/>
                <a:gd name="connsiteY111" fmla="*/ 1200770 h 1765598"/>
                <a:gd name="connsiteX112" fmla="*/ 240745 w 1844621"/>
                <a:gd name="connsiteY112" fmla="*/ 1216812 h 1765598"/>
                <a:gd name="connsiteX113" fmla="*/ 160720 w 1844621"/>
                <a:gd name="connsiteY113" fmla="*/ 1254859 h 1765598"/>
                <a:gd name="connsiteX114" fmla="*/ 155991 w 1844621"/>
                <a:gd name="connsiteY114" fmla="*/ 1237178 h 1765598"/>
                <a:gd name="connsiteX115" fmla="*/ 1634958 w 1844621"/>
                <a:gd name="connsiteY115" fmla="*/ 1144690 h 1765598"/>
                <a:gd name="connsiteX116" fmla="*/ 1712099 w 1844621"/>
                <a:gd name="connsiteY116" fmla="*/ 1174082 h 1765598"/>
                <a:gd name="connsiteX117" fmla="*/ 1708482 w 1844621"/>
                <a:gd name="connsiteY117" fmla="*/ 1191966 h 1765598"/>
                <a:gd name="connsiteX118" fmla="*/ 1629176 w 1844621"/>
                <a:gd name="connsiteY118" fmla="*/ 1161750 h 1765598"/>
                <a:gd name="connsiteX119" fmla="*/ 204756 w 1844621"/>
                <a:gd name="connsiteY119" fmla="*/ 1138431 h 1765598"/>
                <a:gd name="connsiteX120" fmla="*/ 210455 w 1844621"/>
                <a:gd name="connsiteY120" fmla="*/ 1155515 h 1765598"/>
                <a:gd name="connsiteX121" fmla="*/ 141015 w 1844621"/>
                <a:gd name="connsiteY121" fmla="*/ 1181182 h 1765598"/>
                <a:gd name="connsiteX122" fmla="*/ 136727 w 1844621"/>
                <a:gd name="connsiteY122" fmla="*/ 1165150 h 1765598"/>
                <a:gd name="connsiteX123" fmla="*/ 136112 w 1844621"/>
                <a:gd name="connsiteY123" fmla="*/ 1163804 h 1765598"/>
                <a:gd name="connsiteX124" fmla="*/ 1656844 w 1844621"/>
                <a:gd name="connsiteY124" fmla="*/ 1080115 h 1765598"/>
                <a:gd name="connsiteX125" fmla="*/ 1729776 w 1844621"/>
                <a:gd name="connsiteY125" fmla="*/ 1100634 h 1765598"/>
                <a:gd name="connsiteX126" fmla="*/ 1723821 w 1844621"/>
                <a:gd name="connsiteY126" fmla="*/ 1116126 h 1765598"/>
                <a:gd name="connsiteX127" fmla="*/ 1723528 w 1844621"/>
                <a:gd name="connsiteY127" fmla="*/ 1117576 h 1765598"/>
                <a:gd name="connsiteX128" fmla="*/ 1651058 w 1844621"/>
                <a:gd name="connsiteY128" fmla="*/ 1097186 h 1765598"/>
                <a:gd name="connsiteX129" fmla="*/ 184625 w 1844621"/>
                <a:gd name="connsiteY129" fmla="*/ 1073110 h 1765598"/>
                <a:gd name="connsiteX130" fmla="*/ 188043 w 1844621"/>
                <a:gd name="connsiteY130" fmla="*/ 1088326 h 1765598"/>
                <a:gd name="connsiteX131" fmla="*/ 188810 w 1844621"/>
                <a:gd name="connsiteY131" fmla="*/ 1090624 h 1765598"/>
                <a:gd name="connsiteX132" fmla="*/ 112145 w 1844621"/>
                <a:gd name="connsiteY132" fmla="*/ 1111372 h 1765598"/>
                <a:gd name="connsiteX133" fmla="*/ 104560 w 1844621"/>
                <a:gd name="connsiteY133" fmla="*/ 1094778 h 1765598"/>
                <a:gd name="connsiteX134" fmla="*/ 1672722 w 1844621"/>
                <a:gd name="connsiteY134" fmla="*/ 1013691 h 1765598"/>
                <a:gd name="connsiteX135" fmla="*/ 1757141 w 1844621"/>
                <a:gd name="connsiteY135" fmla="*/ 1029446 h 1765598"/>
                <a:gd name="connsiteX136" fmla="*/ 1750574 w 1844621"/>
                <a:gd name="connsiteY136" fmla="*/ 1046531 h 1765598"/>
                <a:gd name="connsiteX137" fmla="*/ 1669493 w 1844621"/>
                <a:gd name="connsiteY137" fmla="*/ 1031399 h 1765598"/>
                <a:gd name="connsiteX138" fmla="*/ 170225 w 1844621"/>
                <a:gd name="connsiteY138" fmla="*/ 1006273 h 1765598"/>
                <a:gd name="connsiteX139" fmla="*/ 170936 w 1844621"/>
                <a:gd name="connsiteY139" fmla="*/ 1012170 h 1765598"/>
                <a:gd name="connsiteX140" fmla="*/ 173584 w 1844621"/>
                <a:gd name="connsiteY140" fmla="*/ 1023958 h 1765598"/>
                <a:gd name="connsiteX141" fmla="*/ 78475 w 1844621"/>
                <a:gd name="connsiteY141" fmla="*/ 1040728 h 1765598"/>
                <a:gd name="connsiteX142" fmla="*/ 67193 w 1844621"/>
                <a:gd name="connsiteY142" fmla="*/ 1024440 h 1765598"/>
                <a:gd name="connsiteX143" fmla="*/ 1681368 w 1844621"/>
                <a:gd name="connsiteY143" fmla="*/ 945892 h 1765598"/>
                <a:gd name="connsiteX144" fmla="*/ 1793516 w 1844621"/>
                <a:gd name="connsiteY144" fmla="*/ 956550 h 1765598"/>
                <a:gd name="connsiteX145" fmla="*/ 1783173 w 1844621"/>
                <a:gd name="connsiteY145" fmla="*/ 973649 h 1765598"/>
                <a:gd name="connsiteX146" fmla="*/ 1679909 w 1844621"/>
                <a:gd name="connsiteY146" fmla="*/ 963835 h 1765598"/>
                <a:gd name="connsiteX147" fmla="*/ 162034 w 1844621"/>
                <a:gd name="connsiteY147" fmla="*/ 938372 h 1765598"/>
                <a:gd name="connsiteX148" fmla="*/ 164191 w 1844621"/>
                <a:gd name="connsiteY148" fmla="*/ 956254 h 1765598"/>
                <a:gd name="connsiteX149" fmla="*/ 27981 w 1844621"/>
                <a:gd name="connsiteY149" fmla="*/ 967828 h 1765598"/>
                <a:gd name="connsiteX150" fmla="*/ 16164 w 1844621"/>
                <a:gd name="connsiteY150" fmla="*/ 950767 h 1765598"/>
                <a:gd name="connsiteX151" fmla="*/ 1683923 w 1844621"/>
                <a:gd name="connsiteY151" fmla="*/ 877596 h 1765598"/>
                <a:gd name="connsiteX152" fmla="*/ 1844621 w 1844621"/>
                <a:gd name="connsiteY152" fmla="*/ 878397 h 1765598"/>
                <a:gd name="connsiteX153" fmla="*/ 1831855 w 1844621"/>
                <a:gd name="connsiteY153" fmla="*/ 893168 h 1765598"/>
                <a:gd name="connsiteX154" fmla="*/ 1829946 w 1844621"/>
                <a:gd name="connsiteY154" fmla="*/ 896325 h 1765598"/>
                <a:gd name="connsiteX155" fmla="*/ 1684266 w 1844621"/>
                <a:gd name="connsiteY155" fmla="*/ 895598 h 1765598"/>
                <a:gd name="connsiteX156" fmla="*/ 14676 w 1844621"/>
                <a:gd name="connsiteY156" fmla="*/ 869273 h 1765598"/>
                <a:gd name="connsiteX157" fmla="*/ 160356 w 1844621"/>
                <a:gd name="connsiteY157" fmla="*/ 869999 h 1765598"/>
                <a:gd name="connsiteX158" fmla="*/ 160699 w 1844621"/>
                <a:gd name="connsiteY158" fmla="*/ 888001 h 1765598"/>
                <a:gd name="connsiteX159" fmla="*/ 0 w 1844621"/>
                <a:gd name="connsiteY159" fmla="*/ 887200 h 1765598"/>
                <a:gd name="connsiteX160" fmla="*/ 12766 w 1844621"/>
                <a:gd name="connsiteY160" fmla="*/ 872429 h 1765598"/>
                <a:gd name="connsiteX161" fmla="*/ 1816638 w 1844621"/>
                <a:gd name="connsiteY161" fmla="*/ 797770 h 1765598"/>
                <a:gd name="connsiteX162" fmla="*/ 1828455 w 1844621"/>
                <a:gd name="connsiteY162" fmla="*/ 814831 h 1765598"/>
                <a:gd name="connsiteX163" fmla="*/ 1682588 w 1844621"/>
                <a:gd name="connsiteY163" fmla="*/ 827227 h 1765598"/>
                <a:gd name="connsiteX164" fmla="*/ 1680430 w 1844621"/>
                <a:gd name="connsiteY164" fmla="*/ 809345 h 1765598"/>
                <a:gd name="connsiteX165" fmla="*/ 61447 w 1844621"/>
                <a:gd name="connsiteY165" fmla="*/ 791950 h 1765598"/>
                <a:gd name="connsiteX166" fmla="*/ 164713 w 1844621"/>
                <a:gd name="connsiteY166" fmla="*/ 801763 h 1765598"/>
                <a:gd name="connsiteX167" fmla="*/ 163253 w 1844621"/>
                <a:gd name="connsiteY167" fmla="*/ 819705 h 1765598"/>
                <a:gd name="connsiteX168" fmla="*/ 51105 w 1844621"/>
                <a:gd name="connsiteY168" fmla="*/ 809048 h 1765598"/>
                <a:gd name="connsiteX169" fmla="*/ 1766145 w 1844621"/>
                <a:gd name="connsiteY169" fmla="*/ 724870 h 1765598"/>
                <a:gd name="connsiteX170" fmla="*/ 1777427 w 1844621"/>
                <a:gd name="connsiteY170" fmla="*/ 741158 h 1765598"/>
                <a:gd name="connsiteX171" fmla="*/ 1674396 w 1844621"/>
                <a:gd name="connsiteY171" fmla="*/ 759325 h 1765598"/>
                <a:gd name="connsiteX172" fmla="*/ 1673685 w 1844621"/>
                <a:gd name="connsiteY172" fmla="*/ 753429 h 1765598"/>
                <a:gd name="connsiteX173" fmla="*/ 1670588 w 1844621"/>
                <a:gd name="connsiteY173" fmla="*/ 741719 h 1765598"/>
                <a:gd name="connsiteX174" fmla="*/ 94047 w 1844621"/>
                <a:gd name="connsiteY174" fmla="*/ 719066 h 1765598"/>
                <a:gd name="connsiteX175" fmla="*/ 175129 w 1844621"/>
                <a:gd name="connsiteY175" fmla="*/ 734198 h 1765598"/>
                <a:gd name="connsiteX176" fmla="*/ 171900 w 1844621"/>
                <a:gd name="connsiteY176" fmla="*/ 751906 h 1765598"/>
                <a:gd name="connsiteX177" fmla="*/ 87480 w 1844621"/>
                <a:gd name="connsiteY177" fmla="*/ 736151 h 1765598"/>
                <a:gd name="connsiteX178" fmla="*/ 1732475 w 1844621"/>
                <a:gd name="connsiteY178" fmla="*/ 654227 h 1765598"/>
                <a:gd name="connsiteX179" fmla="*/ 1740061 w 1844621"/>
                <a:gd name="connsiteY179" fmla="*/ 670822 h 1765598"/>
                <a:gd name="connsiteX180" fmla="*/ 1657733 w 1844621"/>
                <a:gd name="connsiteY180" fmla="*/ 693102 h 1765598"/>
                <a:gd name="connsiteX181" fmla="*/ 1653131 w 1844621"/>
                <a:gd name="connsiteY181" fmla="*/ 675699 h 1765598"/>
                <a:gd name="connsiteX182" fmla="*/ 121093 w 1844621"/>
                <a:gd name="connsiteY182" fmla="*/ 648021 h 1765598"/>
                <a:gd name="connsiteX183" fmla="*/ 193564 w 1844621"/>
                <a:gd name="connsiteY183" fmla="*/ 668412 h 1765598"/>
                <a:gd name="connsiteX184" fmla="*/ 187778 w 1844621"/>
                <a:gd name="connsiteY184" fmla="*/ 685483 h 1765598"/>
                <a:gd name="connsiteX185" fmla="*/ 114844 w 1844621"/>
                <a:gd name="connsiteY185" fmla="*/ 664963 h 1765598"/>
                <a:gd name="connsiteX186" fmla="*/ 120799 w 1844621"/>
                <a:gd name="connsiteY186" fmla="*/ 649471 h 1765598"/>
                <a:gd name="connsiteX187" fmla="*/ 1703605 w 1844621"/>
                <a:gd name="connsiteY187" fmla="*/ 584417 h 1765598"/>
                <a:gd name="connsiteX188" fmla="*/ 1707892 w 1844621"/>
                <a:gd name="connsiteY188" fmla="*/ 600448 h 1765598"/>
                <a:gd name="connsiteX189" fmla="*/ 1708508 w 1844621"/>
                <a:gd name="connsiteY189" fmla="*/ 601796 h 1765598"/>
                <a:gd name="connsiteX190" fmla="*/ 1640259 w 1844621"/>
                <a:gd name="connsiteY190" fmla="*/ 627022 h 1765598"/>
                <a:gd name="connsiteX191" fmla="*/ 1639049 w 1844621"/>
                <a:gd name="connsiteY191" fmla="*/ 622444 h 1765598"/>
                <a:gd name="connsiteX192" fmla="*/ 1633440 w 1844621"/>
                <a:gd name="connsiteY192" fmla="*/ 610352 h 1765598"/>
                <a:gd name="connsiteX193" fmla="*/ 136138 w 1844621"/>
                <a:gd name="connsiteY193" fmla="*/ 573632 h 1765598"/>
                <a:gd name="connsiteX194" fmla="*/ 215446 w 1844621"/>
                <a:gd name="connsiteY194" fmla="*/ 603848 h 1765598"/>
                <a:gd name="connsiteX195" fmla="*/ 209665 w 1844621"/>
                <a:gd name="connsiteY195" fmla="*/ 620908 h 1765598"/>
                <a:gd name="connsiteX196" fmla="*/ 132521 w 1844621"/>
                <a:gd name="connsiteY196" fmla="*/ 591516 h 1765598"/>
                <a:gd name="connsiteX197" fmla="*/ 1683900 w 1844621"/>
                <a:gd name="connsiteY197" fmla="*/ 510741 h 1765598"/>
                <a:gd name="connsiteX198" fmla="*/ 1688629 w 1844621"/>
                <a:gd name="connsiteY198" fmla="*/ 528423 h 1765598"/>
                <a:gd name="connsiteX199" fmla="*/ 1612275 w 1844621"/>
                <a:gd name="connsiteY199" fmla="*/ 564725 h 1765598"/>
                <a:gd name="connsiteX200" fmla="*/ 1604700 w 1844621"/>
                <a:gd name="connsiteY200" fmla="*/ 548396 h 1765598"/>
                <a:gd name="connsiteX201" fmla="*/ 147252 w 1844621"/>
                <a:gd name="connsiteY201" fmla="*/ 494765 h 1765598"/>
                <a:gd name="connsiteX202" fmla="*/ 243177 w 1844621"/>
                <a:gd name="connsiteY202" fmla="*/ 541551 h 1765598"/>
                <a:gd name="connsiteX203" fmla="*/ 234224 w 1844621"/>
                <a:gd name="connsiteY203" fmla="*/ 557210 h 1765598"/>
                <a:gd name="connsiteX204" fmla="*/ 146805 w 1844621"/>
                <a:gd name="connsiteY204" fmla="*/ 514573 h 1765598"/>
                <a:gd name="connsiteX205" fmla="*/ 1670480 w 1844621"/>
                <a:gd name="connsiteY205" fmla="*/ 430384 h 1765598"/>
                <a:gd name="connsiteX206" fmla="*/ 1672163 w 1844621"/>
                <a:gd name="connsiteY206" fmla="*/ 450296 h 1765598"/>
                <a:gd name="connsiteX207" fmla="*/ 1583450 w 1844621"/>
                <a:gd name="connsiteY207" fmla="*/ 502701 h 1765598"/>
                <a:gd name="connsiteX208" fmla="*/ 1573155 w 1844621"/>
                <a:gd name="connsiteY208" fmla="*/ 487877 h 1765598"/>
                <a:gd name="connsiteX209" fmla="*/ 149273 w 1844621"/>
                <a:gd name="connsiteY209" fmla="*/ 405169 h 1765598"/>
                <a:gd name="connsiteX210" fmla="*/ 277016 w 1844621"/>
                <a:gd name="connsiteY210" fmla="*/ 482359 h 1765598"/>
                <a:gd name="connsiteX211" fmla="*/ 268080 w 1844621"/>
                <a:gd name="connsiteY211" fmla="*/ 497989 h 1765598"/>
                <a:gd name="connsiteX212" fmla="*/ 148805 w 1844621"/>
                <a:gd name="connsiteY212" fmla="*/ 425916 h 1765598"/>
                <a:gd name="connsiteX213" fmla="*/ 195968 w 1844621"/>
                <a:gd name="connsiteY213" fmla="*/ 338361 h 1765598"/>
                <a:gd name="connsiteX214" fmla="*/ 314600 w 1844621"/>
                <a:gd name="connsiteY214" fmla="*/ 425459 h 1765598"/>
                <a:gd name="connsiteX215" fmla="*/ 302826 w 1844621"/>
                <a:gd name="connsiteY215" fmla="*/ 439145 h 1765598"/>
                <a:gd name="connsiteX216" fmla="*/ 173559 w 1844621"/>
                <a:gd name="connsiteY216" fmla="*/ 344239 h 1765598"/>
                <a:gd name="connsiteX217" fmla="*/ 192568 w 1844621"/>
                <a:gd name="connsiteY217" fmla="*/ 339792 h 1765598"/>
                <a:gd name="connsiteX218" fmla="*/ 1665887 w 1844621"/>
                <a:gd name="connsiteY218" fmla="*/ 337121 h 1765598"/>
                <a:gd name="connsiteX219" fmla="*/ 1664242 w 1844621"/>
                <a:gd name="connsiteY219" fmla="*/ 356571 h 1765598"/>
                <a:gd name="connsiteX220" fmla="*/ 1664553 w 1844621"/>
                <a:gd name="connsiteY220" fmla="*/ 360248 h 1765598"/>
                <a:gd name="connsiteX221" fmla="*/ 1544474 w 1844621"/>
                <a:gd name="connsiteY221" fmla="*/ 446578 h 1765598"/>
                <a:gd name="connsiteX222" fmla="*/ 1534206 w 1844621"/>
                <a:gd name="connsiteY222" fmla="*/ 431793 h 1765598"/>
                <a:gd name="connsiteX223" fmla="*/ 279257 w 1844621"/>
                <a:gd name="connsiteY223" fmla="*/ 303297 h 1765598"/>
                <a:gd name="connsiteX224" fmla="*/ 359087 w 1844621"/>
                <a:gd name="connsiteY224" fmla="*/ 373748 h 1765598"/>
                <a:gd name="connsiteX225" fmla="*/ 347347 w 1844621"/>
                <a:gd name="connsiteY225" fmla="*/ 387394 h 1765598"/>
                <a:gd name="connsiteX226" fmla="*/ 260839 w 1844621"/>
                <a:gd name="connsiteY226" fmla="*/ 311051 h 1765598"/>
                <a:gd name="connsiteX227" fmla="*/ 1595859 w 1844621"/>
                <a:gd name="connsiteY227" fmla="*/ 288337 h 1765598"/>
                <a:gd name="connsiteX228" fmla="*/ 1615448 w 1844621"/>
                <a:gd name="connsiteY228" fmla="*/ 295194 h 1765598"/>
                <a:gd name="connsiteX229" fmla="*/ 1504459 w 1844621"/>
                <a:gd name="connsiteY229" fmla="*/ 391189 h 1765598"/>
                <a:gd name="connsiteX230" fmla="*/ 1491819 w 1844621"/>
                <a:gd name="connsiteY230" fmla="*/ 378322 h 1765598"/>
                <a:gd name="connsiteX231" fmla="*/ 348471 w 1844621"/>
                <a:gd name="connsiteY231" fmla="*/ 263494 h 1765598"/>
                <a:gd name="connsiteX232" fmla="*/ 405504 w 1844621"/>
                <a:gd name="connsiteY232" fmla="*/ 323744 h 1765598"/>
                <a:gd name="connsiteX233" fmla="*/ 394934 w 1844621"/>
                <a:gd name="connsiteY233" fmla="*/ 332080 h 1765598"/>
                <a:gd name="connsiteX234" fmla="*/ 391923 w 1844621"/>
                <a:gd name="connsiteY234" fmla="*/ 335581 h 1765598"/>
                <a:gd name="connsiteX235" fmla="*/ 333116 w 1844621"/>
                <a:gd name="connsiteY235" fmla="*/ 273456 h 1765598"/>
                <a:gd name="connsiteX236" fmla="*/ 1512159 w 1844621"/>
                <a:gd name="connsiteY236" fmla="*/ 259039 h 1765598"/>
                <a:gd name="connsiteX237" fmla="*/ 1530860 w 1844621"/>
                <a:gd name="connsiteY237" fmla="*/ 265585 h 1765598"/>
                <a:gd name="connsiteX238" fmla="*/ 1456606 w 1844621"/>
                <a:gd name="connsiteY238" fmla="*/ 342477 h 1765598"/>
                <a:gd name="connsiteX239" fmla="*/ 1443988 w 1844621"/>
                <a:gd name="connsiteY239" fmla="*/ 329632 h 1765598"/>
                <a:gd name="connsiteX240" fmla="*/ 412110 w 1844621"/>
                <a:gd name="connsiteY240" fmla="*/ 221916 h 1765598"/>
                <a:gd name="connsiteX241" fmla="*/ 459114 w 1844621"/>
                <a:gd name="connsiteY241" fmla="*/ 281464 h 1765598"/>
                <a:gd name="connsiteX242" fmla="*/ 444980 w 1844621"/>
                <a:gd name="connsiteY242" fmla="*/ 292610 h 1765598"/>
                <a:gd name="connsiteX243" fmla="*/ 397097 w 1844621"/>
                <a:gd name="connsiteY243" fmla="*/ 231949 h 1765598"/>
                <a:gd name="connsiteX244" fmla="*/ 411019 w 1844621"/>
                <a:gd name="connsiteY244" fmla="*/ 222917 h 1765598"/>
                <a:gd name="connsiteX245" fmla="*/ 1443396 w 1844621"/>
                <a:gd name="connsiteY245" fmla="*/ 221678 h 1765598"/>
                <a:gd name="connsiteX246" fmla="*/ 1459286 w 1844621"/>
                <a:gd name="connsiteY246" fmla="*/ 230644 h 1765598"/>
                <a:gd name="connsiteX247" fmla="*/ 1406897 w 1844621"/>
                <a:gd name="connsiteY247" fmla="*/ 295670 h 1765598"/>
                <a:gd name="connsiteX248" fmla="*/ 1392300 w 1844621"/>
                <a:gd name="connsiteY248" fmla="*/ 285098 h 1765598"/>
                <a:gd name="connsiteX249" fmla="*/ 1379005 w 1844621"/>
                <a:gd name="connsiteY249" fmla="*/ 182170 h 1765598"/>
                <a:gd name="connsiteX250" fmla="*/ 1391896 w 1844621"/>
                <a:gd name="connsiteY250" fmla="*/ 192619 h 1765598"/>
                <a:gd name="connsiteX251" fmla="*/ 1393186 w 1844621"/>
                <a:gd name="connsiteY251" fmla="*/ 193347 h 1765598"/>
                <a:gd name="connsiteX252" fmla="*/ 1351622 w 1844621"/>
                <a:gd name="connsiteY252" fmla="*/ 255636 h 1765598"/>
                <a:gd name="connsiteX253" fmla="*/ 1337034 w 1844621"/>
                <a:gd name="connsiteY253" fmla="*/ 245070 h 1765598"/>
                <a:gd name="connsiteX254" fmla="*/ 468008 w 1844621"/>
                <a:gd name="connsiteY254" fmla="*/ 170577 h 1765598"/>
                <a:gd name="connsiteX255" fmla="*/ 513069 w 1844621"/>
                <a:gd name="connsiteY255" fmla="*/ 239589 h 1765598"/>
                <a:gd name="connsiteX256" fmla="*/ 510638 w 1844621"/>
                <a:gd name="connsiteY256" fmla="*/ 240828 h 1765598"/>
                <a:gd name="connsiteX257" fmla="*/ 498586 w 1844621"/>
                <a:gd name="connsiteY257" fmla="*/ 250333 h 1765598"/>
                <a:gd name="connsiteX258" fmla="*/ 454568 w 1844621"/>
                <a:gd name="connsiteY258" fmla="*/ 182920 h 1765598"/>
                <a:gd name="connsiteX259" fmla="*/ 1319759 w 1844621"/>
                <a:gd name="connsiteY259" fmla="*/ 134146 h 1765598"/>
                <a:gd name="connsiteX260" fmla="*/ 1333978 w 1844621"/>
                <a:gd name="connsiteY260" fmla="*/ 145672 h 1765598"/>
                <a:gd name="connsiteX261" fmla="*/ 1294036 w 1844621"/>
                <a:gd name="connsiteY261" fmla="*/ 219016 h 1765598"/>
                <a:gd name="connsiteX262" fmla="*/ 1277891 w 1844621"/>
                <a:gd name="connsiteY262" fmla="*/ 211027 h 1765598"/>
                <a:gd name="connsiteX263" fmla="*/ 523355 w 1844621"/>
                <a:gd name="connsiteY263" fmla="*/ 113305 h 1765598"/>
                <a:gd name="connsiteX264" fmla="*/ 573987 w 1844621"/>
                <a:gd name="connsiteY264" fmla="*/ 208530 h 1765598"/>
                <a:gd name="connsiteX265" fmla="*/ 557949 w 1844621"/>
                <a:gd name="connsiteY265" fmla="*/ 216707 h 1765598"/>
                <a:gd name="connsiteX266" fmla="*/ 511350 w 1844621"/>
                <a:gd name="connsiteY266" fmla="*/ 129068 h 1765598"/>
                <a:gd name="connsiteX267" fmla="*/ 1261668 w 1844621"/>
                <a:gd name="connsiteY267" fmla="*/ 77024 h 1765598"/>
                <a:gd name="connsiteX268" fmla="*/ 1274734 w 1844621"/>
                <a:gd name="connsiteY268" fmla="*/ 92144 h 1765598"/>
                <a:gd name="connsiteX269" fmla="*/ 1232872 w 1844621"/>
                <a:gd name="connsiteY269" fmla="*/ 188750 h 1765598"/>
                <a:gd name="connsiteX270" fmla="*/ 1216718 w 1844621"/>
                <a:gd name="connsiteY270" fmla="*/ 180757 h 1765598"/>
                <a:gd name="connsiteX271" fmla="*/ 879964 w 1844621"/>
                <a:gd name="connsiteY271" fmla="*/ 47539 h 1765598"/>
                <a:gd name="connsiteX272" fmla="*/ 896536 w 1844621"/>
                <a:gd name="connsiteY272" fmla="*/ 48415 h 1765598"/>
                <a:gd name="connsiteX273" fmla="*/ 898006 w 1844621"/>
                <a:gd name="connsiteY273" fmla="*/ 48246 h 1765598"/>
                <a:gd name="connsiteX274" fmla="*/ 900930 w 1844621"/>
                <a:gd name="connsiteY274" fmla="*/ 121496 h 1765598"/>
                <a:gd name="connsiteX275" fmla="*/ 882930 w 1844621"/>
                <a:gd name="connsiteY275" fmla="*/ 121839 h 1765598"/>
                <a:gd name="connsiteX276" fmla="*/ 803804 w 1844621"/>
                <a:gd name="connsiteY276" fmla="*/ 43511 h 1765598"/>
                <a:gd name="connsiteX277" fmla="*/ 822082 w 1844621"/>
                <a:gd name="connsiteY277" fmla="*/ 44478 h 1765598"/>
                <a:gd name="connsiteX278" fmla="*/ 832792 w 1844621"/>
                <a:gd name="connsiteY278" fmla="*/ 126618 h 1765598"/>
                <a:gd name="connsiteX279" fmla="*/ 814920 w 1844621"/>
                <a:gd name="connsiteY279" fmla="*/ 128774 h 1765598"/>
                <a:gd name="connsiteX280" fmla="*/ 577653 w 1844621"/>
                <a:gd name="connsiteY280" fmla="*/ 42008 h 1765598"/>
                <a:gd name="connsiteX281" fmla="*/ 634782 w 1844621"/>
                <a:gd name="connsiteY281" fmla="*/ 177534 h 1765598"/>
                <a:gd name="connsiteX282" fmla="*/ 618704 w 1844621"/>
                <a:gd name="connsiteY282" fmla="*/ 185731 h 1765598"/>
                <a:gd name="connsiteX283" fmla="*/ 565079 w 1844621"/>
                <a:gd name="connsiteY283" fmla="*/ 58518 h 1765598"/>
                <a:gd name="connsiteX284" fmla="*/ 973404 w 1844621"/>
                <a:gd name="connsiteY284" fmla="*/ 39567 h 1765598"/>
                <a:gd name="connsiteX285" fmla="*/ 969228 w 1844621"/>
                <a:gd name="connsiteY285" fmla="*/ 123258 h 1765598"/>
                <a:gd name="connsiteX286" fmla="*/ 951312 w 1844621"/>
                <a:gd name="connsiteY286" fmla="*/ 121130 h 1765598"/>
                <a:gd name="connsiteX287" fmla="*/ 955278 w 1844621"/>
                <a:gd name="connsiteY287" fmla="*/ 41654 h 1765598"/>
                <a:gd name="connsiteX288" fmla="*/ 723233 w 1844621"/>
                <a:gd name="connsiteY288" fmla="*/ 31443 h 1765598"/>
                <a:gd name="connsiteX289" fmla="*/ 742691 w 1844621"/>
                <a:gd name="connsiteY289" fmla="*/ 35995 h 1765598"/>
                <a:gd name="connsiteX290" fmla="*/ 765354 w 1844621"/>
                <a:gd name="connsiteY290" fmla="*/ 137622 h 1765598"/>
                <a:gd name="connsiteX291" fmla="*/ 747791 w 1844621"/>
                <a:gd name="connsiteY291" fmla="*/ 141567 h 1765598"/>
                <a:gd name="connsiteX292" fmla="*/ 1051847 w 1844621"/>
                <a:gd name="connsiteY292" fmla="*/ 25765 h 1765598"/>
                <a:gd name="connsiteX293" fmla="*/ 1037014 w 1844621"/>
                <a:gd name="connsiteY293" fmla="*/ 131308 h 1765598"/>
                <a:gd name="connsiteX294" fmla="*/ 1019135 w 1844621"/>
                <a:gd name="connsiteY294" fmla="*/ 129184 h 1765598"/>
                <a:gd name="connsiteX295" fmla="*/ 1032869 w 1844621"/>
                <a:gd name="connsiteY295" fmla="*/ 31462 h 1765598"/>
                <a:gd name="connsiteX296" fmla="*/ 633115 w 1844621"/>
                <a:gd name="connsiteY296" fmla="*/ 6990 h 1765598"/>
                <a:gd name="connsiteX297" fmla="*/ 651107 w 1844621"/>
                <a:gd name="connsiteY297" fmla="*/ 14566 h 1765598"/>
                <a:gd name="connsiteX298" fmla="*/ 654699 w 1844621"/>
                <a:gd name="connsiteY298" fmla="*/ 15406 h 1765598"/>
                <a:gd name="connsiteX299" fmla="*/ 699105 w 1844621"/>
                <a:gd name="connsiteY299" fmla="*/ 154429 h 1765598"/>
                <a:gd name="connsiteX300" fmla="*/ 682029 w 1844621"/>
                <a:gd name="connsiteY300" fmla="*/ 160125 h 1765598"/>
                <a:gd name="connsiteX301" fmla="*/ 1203134 w 1844621"/>
                <a:gd name="connsiteY301" fmla="*/ 4273 h 1765598"/>
                <a:gd name="connsiteX302" fmla="*/ 1213236 w 1844621"/>
                <a:gd name="connsiteY302" fmla="*/ 20976 h 1765598"/>
                <a:gd name="connsiteX303" fmla="*/ 1215649 w 1844621"/>
                <a:gd name="connsiteY303" fmla="*/ 23769 h 1765598"/>
                <a:gd name="connsiteX304" fmla="*/ 1169442 w 1844621"/>
                <a:gd name="connsiteY304" fmla="*/ 163605 h 1765598"/>
                <a:gd name="connsiteX305" fmla="*/ 1152188 w 1844621"/>
                <a:gd name="connsiteY305" fmla="*/ 158449 h 1765598"/>
                <a:gd name="connsiteX306" fmla="*/ 1137683 w 1844621"/>
                <a:gd name="connsiteY306" fmla="*/ 0 h 1765598"/>
                <a:gd name="connsiteX307" fmla="*/ 1104046 w 1844621"/>
                <a:gd name="connsiteY307" fmla="*/ 144062 h 1765598"/>
                <a:gd name="connsiteX308" fmla="*/ 1086767 w 1844621"/>
                <a:gd name="connsiteY308" fmla="*/ 138898 h 1765598"/>
                <a:gd name="connsiteX309" fmla="*/ 1117806 w 1844621"/>
                <a:gd name="connsiteY309" fmla="*/ 5966 h 176559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</a:cxnLst>
              <a:rect l="l" t="t" r="r" b="b"/>
              <a:pathLst>
                <a:path w="1844619" h="1765598">
                  <a:moveTo>
                    <a:pt x="961691" y="1643760"/>
                  </a:moveTo>
                  <a:lnTo>
                    <a:pt x="964657" y="1718060"/>
                  </a:lnTo>
                  <a:lnTo>
                    <a:pt x="948083" y="1717184"/>
                  </a:lnTo>
                  <a:lnTo>
                    <a:pt x="946614" y="1717353"/>
                  </a:lnTo>
                  <a:lnTo>
                    <a:pt x="943691" y="1644103"/>
                  </a:lnTo>
                  <a:close/>
                  <a:moveTo>
                    <a:pt x="875350" y="1643169"/>
                  </a:moveTo>
                  <a:lnTo>
                    <a:pt x="893299" y="1644629"/>
                  </a:lnTo>
                  <a:lnTo>
                    <a:pt x="889341" y="1723945"/>
                  </a:lnTo>
                  <a:lnTo>
                    <a:pt x="871214" y="1726031"/>
                  </a:lnTo>
                  <a:close/>
                  <a:moveTo>
                    <a:pt x="1029699" y="1636826"/>
                  </a:moveTo>
                  <a:lnTo>
                    <a:pt x="1040815" y="1722087"/>
                  </a:lnTo>
                  <a:lnTo>
                    <a:pt x="1022537" y="1721121"/>
                  </a:lnTo>
                  <a:lnTo>
                    <a:pt x="1011828" y="1638982"/>
                  </a:lnTo>
                  <a:close/>
                  <a:moveTo>
                    <a:pt x="807350" y="1636115"/>
                  </a:moveTo>
                  <a:lnTo>
                    <a:pt x="822430" y="1638864"/>
                  </a:lnTo>
                  <a:lnTo>
                    <a:pt x="825110" y="1639083"/>
                  </a:lnTo>
                  <a:lnTo>
                    <a:pt x="811751" y="1734136"/>
                  </a:lnTo>
                  <a:lnTo>
                    <a:pt x="792774" y="1739833"/>
                  </a:lnTo>
                  <a:close/>
                  <a:moveTo>
                    <a:pt x="1096827" y="1624033"/>
                  </a:moveTo>
                  <a:lnTo>
                    <a:pt x="1121385" y="1734155"/>
                  </a:lnTo>
                  <a:lnTo>
                    <a:pt x="1101928" y="1729603"/>
                  </a:lnTo>
                  <a:lnTo>
                    <a:pt x="1079265" y="1627978"/>
                  </a:lnTo>
                  <a:close/>
                  <a:moveTo>
                    <a:pt x="740342" y="1622534"/>
                  </a:moveTo>
                  <a:lnTo>
                    <a:pt x="749046" y="1625484"/>
                  </a:lnTo>
                  <a:lnTo>
                    <a:pt x="757767" y="1627074"/>
                  </a:lnTo>
                  <a:lnTo>
                    <a:pt x="726815" y="1759631"/>
                  </a:lnTo>
                  <a:lnTo>
                    <a:pt x="706937" y="1765598"/>
                  </a:lnTo>
                  <a:close/>
                  <a:moveTo>
                    <a:pt x="1162592" y="1605474"/>
                  </a:moveTo>
                  <a:lnTo>
                    <a:pt x="1211506" y="1758609"/>
                  </a:lnTo>
                  <a:lnTo>
                    <a:pt x="1193512" y="1751032"/>
                  </a:lnTo>
                  <a:lnTo>
                    <a:pt x="1189921" y="1750192"/>
                  </a:lnTo>
                  <a:lnTo>
                    <a:pt x="1145515" y="1611170"/>
                  </a:lnTo>
                  <a:close/>
                  <a:moveTo>
                    <a:pt x="675637" y="1600604"/>
                  </a:moveTo>
                  <a:lnTo>
                    <a:pt x="692686" y="1606382"/>
                  </a:lnTo>
                  <a:lnTo>
                    <a:pt x="641486" y="1761326"/>
                  </a:lnTo>
                  <a:lnTo>
                    <a:pt x="631383" y="1744623"/>
                  </a:lnTo>
                  <a:lnTo>
                    <a:pt x="628970" y="1741831"/>
                  </a:lnTo>
                  <a:close/>
                  <a:moveTo>
                    <a:pt x="1225916" y="1579868"/>
                  </a:moveTo>
                  <a:lnTo>
                    <a:pt x="1279540" y="1707080"/>
                  </a:lnTo>
                  <a:lnTo>
                    <a:pt x="1266966" y="1723591"/>
                  </a:lnTo>
                  <a:lnTo>
                    <a:pt x="1209837" y="1588066"/>
                  </a:lnTo>
                  <a:close/>
                  <a:moveTo>
                    <a:pt x="610954" y="1578681"/>
                  </a:moveTo>
                  <a:lnTo>
                    <a:pt x="628059" y="1584478"/>
                  </a:lnTo>
                  <a:lnTo>
                    <a:pt x="582951" y="1688574"/>
                  </a:lnTo>
                  <a:lnTo>
                    <a:pt x="569886" y="1673454"/>
                  </a:lnTo>
                  <a:close/>
                  <a:moveTo>
                    <a:pt x="1286670" y="1548893"/>
                  </a:moveTo>
                  <a:lnTo>
                    <a:pt x="1333269" y="1636531"/>
                  </a:lnTo>
                  <a:lnTo>
                    <a:pt x="1321264" y="1652294"/>
                  </a:lnTo>
                  <a:lnTo>
                    <a:pt x="1270632" y="1557070"/>
                  </a:lnTo>
                  <a:close/>
                  <a:moveTo>
                    <a:pt x="551444" y="1545001"/>
                  </a:moveTo>
                  <a:lnTo>
                    <a:pt x="567074" y="1553937"/>
                  </a:lnTo>
                  <a:lnTo>
                    <a:pt x="524862" y="1631452"/>
                  </a:lnTo>
                  <a:lnTo>
                    <a:pt x="510642" y="1619926"/>
                  </a:lnTo>
                  <a:close/>
                  <a:moveTo>
                    <a:pt x="1346034" y="1515267"/>
                  </a:moveTo>
                  <a:lnTo>
                    <a:pt x="1390051" y="1582679"/>
                  </a:lnTo>
                  <a:lnTo>
                    <a:pt x="1376613" y="1595021"/>
                  </a:lnTo>
                  <a:lnTo>
                    <a:pt x="1331552" y="1526010"/>
                  </a:lnTo>
                  <a:lnTo>
                    <a:pt x="1333983" y="1524770"/>
                  </a:lnTo>
                  <a:close/>
                  <a:moveTo>
                    <a:pt x="492213" y="1511140"/>
                  </a:moveTo>
                  <a:lnTo>
                    <a:pt x="507877" y="1520095"/>
                  </a:lnTo>
                  <a:lnTo>
                    <a:pt x="465615" y="1583429"/>
                  </a:lnTo>
                  <a:lnTo>
                    <a:pt x="452723" y="1572979"/>
                  </a:lnTo>
                  <a:lnTo>
                    <a:pt x="451434" y="1572252"/>
                  </a:lnTo>
                  <a:close/>
                  <a:moveTo>
                    <a:pt x="1399641" y="1472989"/>
                  </a:moveTo>
                  <a:lnTo>
                    <a:pt x="1447523" y="1533649"/>
                  </a:lnTo>
                  <a:lnTo>
                    <a:pt x="1433600" y="1542681"/>
                  </a:lnTo>
                  <a:lnTo>
                    <a:pt x="1432510" y="1543682"/>
                  </a:lnTo>
                  <a:lnTo>
                    <a:pt x="1385507" y="1484135"/>
                  </a:lnTo>
                  <a:close/>
                  <a:moveTo>
                    <a:pt x="439084" y="1468240"/>
                  </a:moveTo>
                  <a:lnTo>
                    <a:pt x="452737" y="1479985"/>
                  </a:lnTo>
                  <a:lnTo>
                    <a:pt x="401226" y="1543921"/>
                  </a:lnTo>
                  <a:lnTo>
                    <a:pt x="385335" y="1534955"/>
                  </a:lnTo>
                  <a:close/>
                  <a:moveTo>
                    <a:pt x="1452700" y="1430017"/>
                  </a:moveTo>
                  <a:lnTo>
                    <a:pt x="1511505" y="1492141"/>
                  </a:lnTo>
                  <a:lnTo>
                    <a:pt x="1496150" y="1502102"/>
                  </a:lnTo>
                  <a:lnTo>
                    <a:pt x="1439119" y="1441854"/>
                  </a:lnTo>
                  <a:lnTo>
                    <a:pt x="1449687" y="1433519"/>
                  </a:lnTo>
                  <a:close/>
                  <a:moveTo>
                    <a:pt x="387391" y="1423768"/>
                  </a:moveTo>
                  <a:lnTo>
                    <a:pt x="401059" y="1435526"/>
                  </a:lnTo>
                  <a:lnTo>
                    <a:pt x="332463" y="1506560"/>
                  </a:lnTo>
                  <a:lnTo>
                    <a:pt x="313761" y="1500014"/>
                  </a:lnTo>
                  <a:close/>
                  <a:moveTo>
                    <a:pt x="1497274" y="1378205"/>
                  </a:moveTo>
                  <a:lnTo>
                    <a:pt x="1583781" y="1454547"/>
                  </a:lnTo>
                  <a:lnTo>
                    <a:pt x="1565364" y="1462300"/>
                  </a:lnTo>
                  <a:lnTo>
                    <a:pt x="1485535" y="1391850"/>
                  </a:lnTo>
                  <a:close/>
                  <a:moveTo>
                    <a:pt x="342078" y="1372754"/>
                  </a:moveTo>
                  <a:lnTo>
                    <a:pt x="353236" y="1386902"/>
                  </a:lnTo>
                  <a:lnTo>
                    <a:pt x="248764" y="1477262"/>
                  </a:lnTo>
                  <a:lnTo>
                    <a:pt x="229175" y="1470405"/>
                  </a:lnTo>
                  <a:close/>
                  <a:moveTo>
                    <a:pt x="1541797" y="1326453"/>
                  </a:moveTo>
                  <a:lnTo>
                    <a:pt x="1671063" y="1421359"/>
                  </a:lnTo>
                  <a:lnTo>
                    <a:pt x="1652052" y="1425806"/>
                  </a:lnTo>
                  <a:lnTo>
                    <a:pt x="1648653" y="1427237"/>
                  </a:lnTo>
                  <a:lnTo>
                    <a:pt x="1530022" y="1340139"/>
                  </a:lnTo>
                  <a:close/>
                  <a:moveTo>
                    <a:pt x="299862" y="1319225"/>
                  </a:moveTo>
                  <a:lnTo>
                    <a:pt x="311019" y="1333372"/>
                  </a:lnTo>
                  <a:lnTo>
                    <a:pt x="178732" y="1428480"/>
                  </a:lnTo>
                  <a:lnTo>
                    <a:pt x="180377" y="1409027"/>
                  </a:lnTo>
                  <a:lnTo>
                    <a:pt x="180067" y="1405352"/>
                  </a:lnTo>
                  <a:close/>
                  <a:moveTo>
                    <a:pt x="1576542" y="1267609"/>
                  </a:moveTo>
                  <a:lnTo>
                    <a:pt x="1695816" y="1339681"/>
                  </a:lnTo>
                  <a:lnTo>
                    <a:pt x="1695348" y="1360430"/>
                  </a:lnTo>
                  <a:lnTo>
                    <a:pt x="1567606" y="1283241"/>
                  </a:lnTo>
                  <a:close/>
                  <a:moveTo>
                    <a:pt x="263531" y="1261503"/>
                  </a:moveTo>
                  <a:lnTo>
                    <a:pt x="271723" y="1277570"/>
                  </a:lnTo>
                  <a:lnTo>
                    <a:pt x="174140" y="1335215"/>
                  </a:lnTo>
                  <a:lnTo>
                    <a:pt x="172457" y="1315303"/>
                  </a:lnTo>
                  <a:close/>
                  <a:moveTo>
                    <a:pt x="1610398" y="1208387"/>
                  </a:moveTo>
                  <a:lnTo>
                    <a:pt x="1697816" y="1251024"/>
                  </a:lnTo>
                  <a:lnTo>
                    <a:pt x="1697369" y="1270832"/>
                  </a:lnTo>
                  <a:lnTo>
                    <a:pt x="1601446" y="1224047"/>
                  </a:lnTo>
                  <a:close/>
                  <a:moveTo>
                    <a:pt x="232566" y="1200770"/>
                  </a:moveTo>
                  <a:lnTo>
                    <a:pt x="240745" y="1216812"/>
                  </a:lnTo>
                  <a:lnTo>
                    <a:pt x="160720" y="1254859"/>
                  </a:lnTo>
                  <a:lnTo>
                    <a:pt x="155991" y="1237178"/>
                  </a:lnTo>
                  <a:close/>
                  <a:moveTo>
                    <a:pt x="1634958" y="1144690"/>
                  </a:moveTo>
                  <a:lnTo>
                    <a:pt x="1712099" y="1174082"/>
                  </a:lnTo>
                  <a:lnTo>
                    <a:pt x="1708482" y="1191966"/>
                  </a:lnTo>
                  <a:lnTo>
                    <a:pt x="1629176" y="1161750"/>
                  </a:lnTo>
                  <a:close/>
                  <a:moveTo>
                    <a:pt x="204756" y="1138431"/>
                  </a:moveTo>
                  <a:lnTo>
                    <a:pt x="210455" y="1155515"/>
                  </a:lnTo>
                  <a:lnTo>
                    <a:pt x="141015" y="1181182"/>
                  </a:lnTo>
                  <a:lnTo>
                    <a:pt x="136727" y="1165150"/>
                  </a:lnTo>
                  <a:lnTo>
                    <a:pt x="136112" y="1163804"/>
                  </a:lnTo>
                  <a:close/>
                  <a:moveTo>
                    <a:pt x="1656844" y="1080115"/>
                  </a:moveTo>
                  <a:lnTo>
                    <a:pt x="1729776" y="1100634"/>
                  </a:lnTo>
                  <a:lnTo>
                    <a:pt x="1723821" y="1116126"/>
                  </a:lnTo>
                  <a:lnTo>
                    <a:pt x="1723528" y="1117576"/>
                  </a:lnTo>
                  <a:lnTo>
                    <a:pt x="1651058" y="1097186"/>
                  </a:lnTo>
                  <a:close/>
                  <a:moveTo>
                    <a:pt x="184625" y="1073110"/>
                  </a:moveTo>
                  <a:lnTo>
                    <a:pt x="188043" y="1088326"/>
                  </a:lnTo>
                  <a:lnTo>
                    <a:pt x="188810" y="1090624"/>
                  </a:lnTo>
                  <a:lnTo>
                    <a:pt x="112145" y="1111372"/>
                  </a:lnTo>
                  <a:lnTo>
                    <a:pt x="104560" y="1094778"/>
                  </a:lnTo>
                  <a:close/>
                  <a:moveTo>
                    <a:pt x="1672722" y="1013691"/>
                  </a:moveTo>
                  <a:lnTo>
                    <a:pt x="1757141" y="1029446"/>
                  </a:lnTo>
                  <a:lnTo>
                    <a:pt x="1750574" y="1046531"/>
                  </a:lnTo>
                  <a:lnTo>
                    <a:pt x="1669493" y="1031399"/>
                  </a:lnTo>
                  <a:close/>
                  <a:moveTo>
                    <a:pt x="170225" y="1006273"/>
                  </a:moveTo>
                  <a:lnTo>
                    <a:pt x="170936" y="1012170"/>
                  </a:lnTo>
                  <a:lnTo>
                    <a:pt x="173584" y="1023958"/>
                  </a:lnTo>
                  <a:lnTo>
                    <a:pt x="78475" y="1040728"/>
                  </a:lnTo>
                  <a:lnTo>
                    <a:pt x="67193" y="1024440"/>
                  </a:lnTo>
                  <a:close/>
                  <a:moveTo>
                    <a:pt x="1681368" y="945892"/>
                  </a:moveTo>
                  <a:lnTo>
                    <a:pt x="1793516" y="956550"/>
                  </a:lnTo>
                  <a:lnTo>
                    <a:pt x="1783173" y="973649"/>
                  </a:lnTo>
                  <a:lnTo>
                    <a:pt x="1679909" y="963835"/>
                  </a:lnTo>
                  <a:close/>
                  <a:moveTo>
                    <a:pt x="162034" y="938372"/>
                  </a:moveTo>
                  <a:lnTo>
                    <a:pt x="164191" y="956254"/>
                  </a:lnTo>
                  <a:lnTo>
                    <a:pt x="27981" y="967828"/>
                  </a:lnTo>
                  <a:lnTo>
                    <a:pt x="16164" y="950767"/>
                  </a:lnTo>
                  <a:close/>
                  <a:moveTo>
                    <a:pt x="1683923" y="877596"/>
                  </a:moveTo>
                  <a:lnTo>
                    <a:pt x="1844621" y="878397"/>
                  </a:lnTo>
                  <a:lnTo>
                    <a:pt x="1831855" y="893168"/>
                  </a:lnTo>
                  <a:lnTo>
                    <a:pt x="1829946" y="896325"/>
                  </a:lnTo>
                  <a:lnTo>
                    <a:pt x="1684266" y="895598"/>
                  </a:lnTo>
                  <a:close/>
                  <a:moveTo>
                    <a:pt x="14676" y="869273"/>
                  </a:moveTo>
                  <a:lnTo>
                    <a:pt x="160356" y="869999"/>
                  </a:lnTo>
                  <a:lnTo>
                    <a:pt x="160699" y="888001"/>
                  </a:lnTo>
                  <a:lnTo>
                    <a:pt x="0" y="887200"/>
                  </a:lnTo>
                  <a:lnTo>
                    <a:pt x="12766" y="872429"/>
                  </a:lnTo>
                  <a:close/>
                  <a:moveTo>
                    <a:pt x="1816638" y="797770"/>
                  </a:moveTo>
                  <a:lnTo>
                    <a:pt x="1828455" y="814831"/>
                  </a:lnTo>
                  <a:lnTo>
                    <a:pt x="1682588" y="827227"/>
                  </a:lnTo>
                  <a:lnTo>
                    <a:pt x="1680430" y="809345"/>
                  </a:lnTo>
                  <a:close/>
                  <a:moveTo>
                    <a:pt x="61447" y="791950"/>
                  </a:moveTo>
                  <a:lnTo>
                    <a:pt x="164713" y="801763"/>
                  </a:lnTo>
                  <a:lnTo>
                    <a:pt x="163253" y="819705"/>
                  </a:lnTo>
                  <a:lnTo>
                    <a:pt x="51105" y="809048"/>
                  </a:lnTo>
                  <a:close/>
                  <a:moveTo>
                    <a:pt x="1766145" y="724870"/>
                  </a:moveTo>
                  <a:lnTo>
                    <a:pt x="1777427" y="741158"/>
                  </a:lnTo>
                  <a:lnTo>
                    <a:pt x="1674396" y="759325"/>
                  </a:lnTo>
                  <a:lnTo>
                    <a:pt x="1673685" y="753429"/>
                  </a:lnTo>
                  <a:lnTo>
                    <a:pt x="1670588" y="741719"/>
                  </a:lnTo>
                  <a:close/>
                  <a:moveTo>
                    <a:pt x="94047" y="719066"/>
                  </a:moveTo>
                  <a:lnTo>
                    <a:pt x="175129" y="734198"/>
                  </a:lnTo>
                  <a:lnTo>
                    <a:pt x="171900" y="751906"/>
                  </a:lnTo>
                  <a:lnTo>
                    <a:pt x="87480" y="736151"/>
                  </a:lnTo>
                  <a:close/>
                  <a:moveTo>
                    <a:pt x="1732475" y="654227"/>
                  </a:moveTo>
                  <a:lnTo>
                    <a:pt x="1740061" y="670822"/>
                  </a:lnTo>
                  <a:lnTo>
                    <a:pt x="1657733" y="693102"/>
                  </a:lnTo>
                  <a:lnTo>
                    <a:pt x="1653131" y="675699"/>
                  </a:lnTo>
                  <a:close/>
                  <a:moveTo>
                    <a:pt x="121093" y="648021"/>
                  </a:moveTo>
                  <a:lnTo>
                    <a:pt x="193564" y="668412"/>
                  </a:lnTo>
                  <a:lnTo>
                    <a:pt x="187778" y="685483"/>
                  </a:lnTo>
                  <a:lnTo>
                    <a:pt x="114844" y="664963"/>
                  </a:lnTo>
                  <a:lnTo>
                    <a:pt x="120799" y="649471"/>
                  </a:lnTo>
                  <a:close/>
                  <a:moveTo>
                    <a:pt x="1703605" y="584417"/>
                  </a:moveTo>
                  <a:lnTo>
                    <a:pt x="1707892" y="600448"/>
                  </a:lnTo>
                  <a:lnTo>
                    <a:pt x="1708508" y="601796"/>
                  </a:lnTo>
                  <a:lnTo>
                    <a:pt x="1640259" y="627022"/>
                  </a:lnTo>
                  <a:lnTo>
                    <a:pt x="1639049" y="622444"/>
                  </a:lnTo>
                  <a:lnTo>
                    <a:pt x="1633440" y="610352"/>
                  </a:lnTo>
                  <a:close/>
                  <a:moveTo>
                    <a:pt x="136138" y="573632"/>
                  </a:moveTo>
                  <a:lnTo>
                    <a:pt x="215446" y="603848"/>
                  </a:lnTo>
                  <a:lnTo>
                    <a:pt x="209665" y="620908"/>
                  </a:lnTo>
                  <a:lnTo>
                    <a:pt x="132521" y="591516"/>
                  </a:lnTo>
                  <a:close/>
                  <a:moveTo>
                    <a:pt x="1683900" y="510741"/>
                  </a:moveTo>
                  <a:lnTo>
                    <a:pt x="1688629" y="528423"/>
                  </a:lnTo>
                  <a:lnTo>
                    <a:pt x="1612275" y="564725"/>
                  </a:lnTo>
                  <a:lnTo>
                    <a:pt x="1604700" y="548396"/>
                  </a:lnTo>
                  <a:close/>
                  <a:moveTo>
                    <a:pt x="147252" y="494765"/>
                  </a:moveTo>
                  <a:lnTo>
                    <a:pt x="243177" y="541551"/>
                  </a:lnTo>
                  <a:lnTo>
                    <a:pt x="234224" y="557210"/>
                  </a:lnTo>
                  <a:lnTo>
                    <a:pt x="146805" y="514573"/>
                  </a:lnTo>
                  <a:close/>
                  <a:moveTo>
                    <a:pt x="1670480" y="430384"/>
                  </a:moveTo>
                  <a:lnTo>
                    <a:pt x="1672163" y="450296"/>
                  </a:lnTo>
                  <a:lnTo>
                    <a:pt x="1583450" y="502701"/>
                  </a:lnTo>
                  <a:lnTo>
                    <a:pt x="1573155" y="487877"/>
                  </a:lnTo>
                  <a:close/>
                  <a:moveTo>
                    <a:pt x="149273" y="405169"/>
                  </a:moveTo>
                  <a:lnTo>
                    <a:pt x="277016" y="482359"/>
                  </a:lnTo>
                  <a:lnTo>
                    <a:pt x="268080" y="497989"/>
                  </a:lnTo>
                  <a:lnTo>
                    <a:pt x="148805" y="425916"/>
                  </a:lnTo>
                  <a:close/>
                  <a:moveTo>
                    <a:pt x="195968" y="338361"/>
                  </a:moveTo>
                  <a:lnTo>
                    <a:pt x="314600" y="425459"/>
                  </a:lnTo>
                  <a:lnTo>
                    <a:pt x="302826" y="439145"/>
                  </a:lnTo>
                  <a:lnTo>
                    <a:pt x="173559" y="344239"/>
                  </a:lnTo>
                  <a:lnTo>
                    <a:pt x="192568" y="339792"/>
                  </a:lnTo>
                  <a:close/>
                  <a:moveTo>
                    <a:pt x="1665887" y="337121"/>
                  </a:moveTo>
                  <a:lnTo>
                    <a:pt x="1664242" y="356571"/>
                  </a:lnTo>
                  <a:lnTo>
                    <a:pt x="1664553" y="360248"/>
                  </a:lnTo>
                  <a:lnTo>
                    <a:pt x="1544474" y="446578"/>
                  </a:lnTo>
                  <a:lnTo>
                    <a:pt x="1534206" y="431793"/>
                  </a:lnTo>
                  <a:close/>
                  <a:moveTo>
                    <a:pt x="279257" y="303297"/>
                  </a:moveTo>
                  <a:lnTo>
                    <a:pt x="359087" y="373748"/>
                  </a:lnTo>
                  <a:lnTo>
                    <a:pt x="347347" y="387394"/>
                  </a:lnTo>
                  <a:lnTo>
                    <a:pt x="260839" y="311051"/>
                  </a:lnTo>
                  <a:close/>
                  <a:moveTo>
                    <a:pt x="1595859" y="288337"/>
                  </a:moveTo>
                  <a:lnTo>
                    <a:pt x="1615448" y="295194"/>
                  </a:lnTo>
                  <a:lnTo>
                    <a:pt x="1504459" y="391189"/>
                  </a:lnTo>
                  <a:lnTo>
                    <a:pt x="1491819" y="378322"/>
                  </a:lnTo>
                  <a:close/>
                  <a:moveTo>
                    <a:pt x="348471" y="263494"/>
                  </a:moveTo>
                  <a:lnTo>
                    <a:pt x="405504" y="323744"/>
                  </a:lnTo>
                  <a:lnTo>
                    <a:pt x="394934" y="332080"/>
                  </a:lnTo>
                  <a:lnTo>
                    <a:pt x="391923" y="335581"/>
                  </a:lnTo>
                  <a:lnTo>
                    <a:pt x="333116" y="273456"/>
                  </a:lnTo>
                  <a:close/>
                  <a:moveTo>
                    <a:pt x="1512159" y="259039"/>
                  </a:moveTo>
                  <a:lnTo>
                    <a:pt x="1530860" y="265585"/>
                  </a:lnTo>
                  <a:lnTo>
                    <a:pt x="1456606" y="342477"/>
                  </a:lnTo>
                  <a:lnTo>
                    <a:pt x="1443988" y="329632"/>
                  </a:lnTo>
                  <a:close/>
                  <a:moveTo>
                    <a:pt x="412110" y="221916"/>
                  </a:moveTo>
                  <a:lnTo>
                    <a:pt x="459114" y="281464"/>
                  </a:lnTo>
                  <a:lnTo>
                    <a:pt x="444980" y="292610"/>
                  </a:lnTo>
                  <a:lnTo>
                    <a:pt x="397097" y="231949"/>
                  </a:lnTo>
                  <a:lnTo>
                    <a:pt x="411019" y="222917"/>
                  </a:lnTo>
                  <a:close/>
                  <a:moveTo>
                    <a:pt x="1443396" y="221678"/>
                  </a:moveTo>
                  <a:lnTo>
                    <a:pt x="1459286" y="230644"/>
                  </a:lnTo>
                  <a:lnTo>
                    <a:pt x="1406897" y="295670"/>
                  </a:lnTo>
                  <a:lnTo>
                    <a:pt x="1392300" y="285098"/>
                  </a:lnTo>
                  <a:close/>
                  <a:moveTo>
                    <a:pt x="1379005" y="182170"/>
                  </a:moveTo>
                  <a:lnTo>
                    <a:pt x="1391896" y="192619"/>
                  </a:lnTo>
                  <a:lnTo>
                    <a:pt x="1393186" y="193347"/>
                  </a:lnTo>
                  <a:lnTo>
                    <a:pt x="1351622" y="255636"/>
                  </a:lnTo>
                  <a:lnTo>
                    <a:pt x="1337034" y="245070"/>
                  </a:lnTo>
                  <a:close/>
                  <a:moveTo>
                    <a:pt x="468008" y="170577"/>
                  </a:moveTo>
                  <a:lnTo>
                    <a:pt x="513069" y="239589"/>
                  </a:lnTo>
                  <a:lnTo>
                    <a:pt x="510638" y="240828"/>
                  </a:lnTo>
                  <a:lnTo>
                    <a:pt x="498586" y="250333"/>
                  </a:lnTo>
                  <a:lnTo>
                    <a:pt x="454568" y="182920"/>
                  </a:lnTo>
                  <a:close/>
                  <a:moveTo>
                    <a:pt x="1319759" y="134146"/>
                  </a:moveTo>
                  <a:lnTo>
                    <a:pt x="1333978" y="145672"/>
                  </a:lnTo>
                  <a:lnTo>
                    <a:pt x="1294036" y="219016"/>
                  </a:lnTo>
                  <a:lnTo>
                    <a:pt x="1277891" y="211027"/>
                  </a:lnTo>
                  <a:close/>
                  <a:moveTo>
                    <a:pt x="523355" y="113305"/>
                  </a:moveTo>
                  <a:lnTo>
                    <a:pt x="573987" y="208530"/>
                  </a:lnTo>
                  <a:lnTo>
                    <a:pt x="557949" y="216707"/>
                  </a:lnTo>
                  <a:lnTo>
                    <a:pt x="511350" y="129068"/>
                  </a:lnTo>
                  <a:close/>
                  <a:moveTo>
                    <a:pt x="1261668" y="77024"/>
                  </a:moveTo>
                  <a:lnTo>
                    <a:pt x="1274734" y="92144"/>
                  </a:lnTo>
                  <a:lnTo>
                    <a:pt x="1232872" y="188750"/>
                  </a:lnTo>
                  <a:lnTo>
                    <a:pt x="1216718" y="180757"/>
                  </a:lnTo>
                  <a:close/>
                  <a:moveTo>
                    <a:pt x="879964" y="47539"/>
                  </a:moveTo>
                  <a:lnTo>
                    <a:pt x="896536" y="48415"/>
                  </a:lnTo>
                  <a:lnTo>
                    <a:pt x="898006" y="48246"/>
                  </a:lnTo>
                  <a:lnTo>
                    <a:pt x="900930" y="121496"/>
                  </a:lnTo>
                  <a:lnTo>
                    <a:pt x="882930" y="121839"/>
                  </a:lnTo>
                  <a:close/>
                  <a:moveTo>
                    <a:pt x="803804" y="43511"/>
                  </a:moveTo>
                  <a:lnTo>
                    <a:pt x="822082" y="44478"/>
                  </a:lnTo>
                  <a:lnTo>
                    <a:pt x="832792" y="126618"/>
                  </a:lnTo>
                  <a:lnTo>
                    <a:pt x="814920" y="128774"/>
                  </a:lnTo>
                  <a:close/>
                  <a:moveTo>
                    <a:pt x="577653" y="42008"/>
                  </a:moveTo>
                  <a:lnTo>
                    <a:pt x="634782" y="177534"/>
                  </a:lnTo>
                  <a:lnTo>
                    <a:pt x="618704" y="185731"/>
                  </a:lnTo>
                  <a:lnTo>
                    <a:pt x="565079" y="58518"/>
                  </a:lnTo>
                  <a:close/>
                  <a:moveTo>
                    <a:pt x="973404" y="39567"/>
                  </a:moveTo>
                  <a:lnTo>
                    <a:pt x="969228" y="123258"/>
                  </a:lnTo>
                  <a:lnTo>
                    <a:pt x="951312" y="121130"/>
                  </a:lnTo>
                  <a:lnTo>
                    <a:pt x="955278" y="41654"/>
                  </a:lnTo>
                  <a:close/>
                  <a:moveTo>
                    <a:pt x="723233" y="31443"/>
                  </a:moveTo>
                  <a:lnTo>
                    <a:pt x="742691" y="35995"/>
                  </a:lnTo>
                  <a:lnTo>
                    <a:pt x="765354" y="137622"/>
                  </a:lnTo>
                  <a:lnTo>
                    <a:pt x="747791" y="141567"/>
                  </a:lnTo>
                  <a:close/>
                  <a:moveTo>
                    <a:pt x="1051847" y="25765"/>
                  </a:moveTo>
                  <a:lnTo>
                    <a:pt x="1037014" y="131308"/>
                  </a:lnTo>
                  <a:lnTo>
                    <a:pt x="1019135" y="129184"/>
                  </a:lnTo>
                  <a:lnTo>
                    <a:pt x="1032869" y="31462"/>
                  </a:lnTo>
                  <a:close/>
                  <a:moveTo>
                    <a:pt x="633115" y="6990"/>
                  </a:moveTo>
                  <a:lnTo>
                    <a:pt x="651107" y="14566"/>
                  </a:lnTo>
                  <a:lnTo>
                    <a:pt x="654699" y="15406"/>
                  </a:lnTo>
                  <a:lnTo>
                    <a:pt x="699105" y="154429"/>
                  </a:lnTo>
                  <a:lnTo>
                    <a:pt x="682029" y="160125"/>
                  </a:lnTo>
                  <a:close/>
                  <a:moveTo>
                    <a:pt x="1203134" y="4273"/>
                  </a:moveTo>
                  <a:lnTo>
                    <a:pt x="1213236" y="20976"/>
                  </a:lnTo>
                  <a:lnTo>
                    <a:pt x="1215649" y="23769"/>
                  </a:lnTo>
                  <a:lnTo>
                    <a:pt x="1169442" y="163605"/>
                  </a:lnTo>
                  <a:lnTo>
                    <a:pt x="1152188" y="158449"/>
                  </a:lnTo>
                  <a:close/>
                  <a:moveTo>
                    <a:pt x="1137683" y="0"/>
                  </a:moveTo>
                  <a:lnTo>
                    <a:pt x="1104046" y="144062"/>
                  </a:lnTo>
                  <a:lnTo>
                    <a:pt x="1086767" y="138898"/>
                  </a:lnTo>
                  <a:lnTo>
                    <a:pt x="1117806" y="59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>
              <p:custDataLst>
                <p:tags r:id="rId8"/>
              </p:custDataLst>
            </p:nvPr>
          </p:nvSpPr>
          <p:spPr>
            <a:xfrm>
              <a:off x="3670" y="4101"/>
              <a:ext cx="3134" cy="2074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marL="0" lvl="0" indent="0"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SzTx/>
              </a:pPr>
              <a:r>
                <a:rPr lang="zh-CN" altLang="en-US" sz="3600" b="1" kern="0" spc="300">
                  <a:solidFill>
                    <a:srgbClr val="002060"/>
                  </a:solidFill>
                  <a:latin typeface="微软雅黑" panose="020b0503020204020204" charset="-122"/>
                  <a:ea typeface="微软雅黑" panose="020b0503020204020204" charset="-122"/>
                </a:rPr>
                <a:t>议论文三要素</a:t>
              </a:r>
            </a:p>
          </p:txBody>
        </p:sp>
      </p:grpSp>
      <p:pic>
        <p:nvPicPr>
          <p:cNvPr id="55" name="图片 54" descr="图标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t="-3493" r="62176" b="57492"/>
          <a:stretch>
            <a:fillRect/>
          </a:stretch>
        </p:blipFill>
        <p:spPr>
          <a:xfrm>
            <a:off x="7138670" y="4054475"/>
            <a:ext cx="825500" cy="694055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5887085" y="2755900"/>
            <a:ext cx="114109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论点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5887085" y="3738245"/>
            <a:ext cx="114109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论据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5887085" y="4748530"/>
            <a:ext cx="114109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论证</a:t>
            </a:r>
          </a:p>
        </p:txBody>
      </p:sp>
      <p:pic>
        <p:nvPicPr>
          <p:cNvPr id="60" name="图片 59" descr="图标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9"/>
          <a:srcRect t="-3493" r="62176" b="57492"/>
          <a:stretch>
            <a:fillRect/>
          </a:stretch>
        </p:blipFill>
        <p:spPr>
          <a:xfrm flipV="1">
            <a:off x="7138670" y="3237230"/>
            <a:ext cx="825500" cy="878205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8110220" y="2919095"/>
            <a:ext cx="20224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事实论据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110220" y="4284345"/>
            <a:ext cx="20224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道理论据</a:t>
            </a:r>
          </a:p>
        </p:txBody>
      </p:sp>
    </p:spTree>
    <p:custDataLst>
      <p:tags r:id="rId12"/>
    </p:custData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57" grpId="0"/>
      <p:bldP spid="58" grpId="0"/>
      <p:bldP spid="59" grpId="0"/>
      <p:bldP spid="61" grpId="0"/>
      <p:bldP spid="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4" name="图片 1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260715" y="4391660"/>
            <a:ext cx="2218055" cy="2012950"/>
          </a:xfrm>
          <a:prstGeom prst="rect">
            <a:avLst/>
          </a:prstGeom>
        </p:spPr>
      </p:pic>
      <p:sp>
        <p:nvSpPr>
          <p:cNvPr id="1048588" name="TextBox 1"/>
          <p:cNvSpPr txBox="1"/>
          <p:nvPr/>
        </p:nvSpPr>
        <p:spPr>
          <a:xfrm>
            <a:off x="1511935" y="901700"/>
            <a:ext cx="2742565" cy="706755"/>
          </a:xfrm>
          <a:prstGeom prst="rect">
            <a:avLst/>
          </a:prstGeom>
          <a:solidFill>
            <a:srgbClr val="EFEF2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solidFill>
                  <a:srgbClr val="2213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写作目标</a:t>
            </a:r>
          </a:p>
        </p:txBody>
      </p:sp>
      <p:sp>
        <p:nvSpPr>
          <p:cNvPr id="1048589" name="TextBox 2"/>
          <p:cNvSpPr txBox="1"/>
          <p:nvPr/>
        </p:nvSpPr>
        <p:spPr>
          <a:xfrm>
            <a:off x="1310640" y="2042160"/>
            <a:ext cx="858456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、能围绕观点搜集并选择材料。</a:t>
            </a:r>
          </a:p>
          <a:p>
            <a:endParaRPr lang="zh-CN" altLang="en-US" sz="40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2、能恰当运用材料，增强文章的说服力。</a:t>
            </a:r>
          </a:p>
        </p:txBody>
      </p:sp>
    </p:spTree>
  </p:cSld>
  <p:clrMapOvr>
    <a:masterClrMapping/>
  </p:clrMapOvr>
  <p:transition spd="med"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7" name="图片 1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157210" y="4318635"/>
            <a:ext cx="2071370" cy="1880235"/>
          </a:xfrm>
          <a:prstGeom prst="rect">
            <a:avLst/>
          </a:prstGeom>
        </p:spPr>
      </p:pic>
      <p:sp>
        <p:nvSpPr>
          <p:cNvPr id="1048609" name="Rectangle 4"/>
          <p:cNvSpPr>
            <a:spLocks noGrp="1"/>
          </p:cNvSpPr>
          <p:nvPr>
            <p:ph type="body"/>
          </p:nvPr>
        </p:nvSpPr>
        <p:spPr>
          <a:xfrm>
            <a:off x="443865" y="276860"/>
            <a:ext cx="4658360" cy="608330"/>
          </a:xfrm>
        </p:spPr>
        <p:txBody>
          <a:bodyPr wrap="square" anchor="t"/>
          <a:lstStyle/>
          <a:p>
            <a:pPr marL="0" indent="0">
              <a:lnSpc>
                <a:spcPct val="80000"/>
              </a:lnSpc>
              <a:buNone/>
            </a:pPr>
            <a:r>
              <a:rPr lang="zh-CN" altLang="en-US" sz="3200">
                <a:solidFill>
                  <a:srgbClr val="0066FF"/>
                </a:solidFill>
              </a:rPr>
              <a:t>活动一：寻一把量尺</a:t>
            </a:r>
          </a:p>
        </p:txBody>
      </p:sp>
      <p:sp>
        <p:nvSpPr>
          <p:cNvPr id="1048610" name="AutoShape 4" descr="新闻纸"/>
          <p:cNvSpPr/>
          <p:nvPr/>
        </p:nvSpPr>
        <p:spPr>
          <a:xfrm>
            <a:off x="1325880" y="1066165"/>
            <a:ext cx="8415655" cy="5080000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5" name="文本框 0"/>
          <p:cNvSpPr txBox="1"/>
          <p:nvPr/>
        </p:nvSpPr>
        <p:spPr>
          <a:xfrm>
            <a:off x="1663065" y="1569085"/>
            <a:ext cx="77095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回顾《敬业与乐业》，分别找出文章中的事实论据与道理论据，填入学案表格中。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94205" y="3708400"/>
            <a:ext cx="747839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讨论：从《敬业与乐业》的论据使用中，你发现议论文的论据选择具备哪些基本要求？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（时间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43865" y="181610"/>
            <a:ext cx="3960495" cy="57594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443865" y="935355"/>
            <a:ext cx="2742565" cy="521970"/>
          </a:xfrm>
          <a:prstGeom prst="rect">
            <a:avLst/>
          </a:prstGeom>
          <a:solidFill>
            <a:srgbClr val="EFEF2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>
                <a:solidFill>
                  <a:srgbClr val="2213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选择论据</a:t>
            </a:r>
          </a:p>
        </p:txBody>
      </p:sp>
    </p:spTree>
  </p:cSld>
  <p:clrMapOvr>
    <a:masterClrMapping/>
  </p:clrMapOvr>
  <p:transition spd="med"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>
                <a:latin typeface="Times New Roman" panose="02020603050405020304" pitchFamily="18" charset="0"/>
                <a:sym typeface="+mn-ea"/>
              </a:rPr>
              <a:t> </a:t>
            </a:r>
            <a:br>
              <a:rPr lang="en-US" altLang="zh-CN" sz="4000" b="1">
                <a:latin typeface="Times New Roman" panose="02020603050405020304" pitchFamily="18" charset="0"/>
                <a:sym typeface="+mn-ea"/>
              </a:rPr>
            </a:br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事实论据—事例</a:t>
            </a:r>
            <a:br>
              <a:rPr lang="en-US" altLang="zh-CN" sz="4000" b="1">
                <a:latin typeface="Times New Roman" panose="02020603050405020304" pitchFamily="18" charset="0"/>
              </a:rPr>
            </a:br>
            <a:endParaRPr lang="zh-CN" altLang="en-US" sz="4000"/>
          </a:p>
        </p:txBody>
      </p:sp>
      <p:sp>
        <p:nvSpPr>
          <p:cNvPr id="1048617" name="内容占位符 2"/>
          <p:cNvSpPr>
            <a:spLocks noGrp="1"/>
          </p:cNvSpPr>
          <p:nvPr>
            <p:ph idx="1"/>
          </p:nvPr>
        </p:nvSpPr>
        <p:spPr>
          <a:xfrm>
            <a:off x="1225550" y="1064895"/>
            <a:ext cx="8695690" cy="5187950"/>
          </a:xfrm>
        </p:spPr>
        <p:txBody>
          <a:bodyPr/>
          <a:lstStyle/>
          <a:p>
            <a:pPr marL="85725" indent="0">
              <a:buNone/>
            </a:pPr>
            <a:r>
              <a:rPr lang="en-US" altLang="zh-CN"/>
              <a:t>  </a:t>
            </a:r>
            <a:r>
              <a:rPr lang="en-US" altLang="zh-CN" b="1"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课例</a:t>
            </a:r>
            <a:r>
              <a:rPr lang="en-US" altLang="zh-CN" sz="2800" b="1"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《敬业与乐业》</a:t>
            </a:r>
            <a:r>
              <a:rPr lang="zh-CN" altLang="en-US" sz="2800">
                <a:sym typeface="+mn-ea"/>
              </a:rPr>
              <a:t> 按要求完成下表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85725" indent="0">
              <a:buNone/>
            </a:pPr>
            <a:r>
              <a:rPr lang="zh-CN" altLang="en-US" sz="2800"/>
              <a:t>       论点：</a:t>
            </a:r>
            <a:r>
              <a:rPr lang="zh-CN" altLang="en-US" sz="2800" b="1">
                <a:latin typeface="Times New Roman" panose="02020603050405020304" pitchFamily="18" charset="0"/>
                <a:sym typeface="+mn-ea"/>
              </a:rPr>
              <a:t>我确信“敬业乐业”四个字，是人类生活的不二法门。</a:t>
            </a:r>
          </a:p>
          <a:p>
            <a:pPr marL="85725" indent="0">
              <a:buNone/>
            </a:pPr>
            <a:endParaRPr lang="zh-CN" altLang="en-US" sz="2800"/>
          </a:p>
        </p:txBody>
      </p:sp>
      <p:graphicFrame>
        <p:nvGraphicFramePr>
          <p:cNvPr id="4194304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382167" y="2681676"/>
          <a:ext cx="6755130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8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6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0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900">
                          <a:solidFill>
                            <a:schemeClr val="tx1"/>
                          </a:solidFill>
                        </a:rPr>
                        <a:t>分论点</a:t>
                      </a:r>
                    </a:p>
                  </a:txBody>
                  <a:tcPr marL="96520" marR="96520" marT="48260" marB="48260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900">
                          <a:solidFill>
                            <a:schemeClr val="tx1"/>
                          </a:solidFill>
                        </a:rPr>
                        <a:t>论据</a:t>
                      </a:r>
                    </a:p>
                  </a:txBody>
                  <a:tcPr marL="96520" marR="96520" marT="48260" marB="482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096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sym typeface="+mn-ea"/>
                        </a:rPr>
                        <a:t>有业之必要</a:t>
                      </a:r>
                      <a:endParaRPr lang="zh-CN" altLang="en-US" sz="2400"/>
                    </a:p>
                  </a:txBody>
                  <a:tcPr marL="96520" marR="96520" marT="48260" marB="48260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900"/>
                    </a:p>
                  </a:txBody>
                  <a:tcPr marL="96520" marR="96520" marT="48260" marB="482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195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900" b="1">
                        <a:latin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sym typeface="+mn-ea"/>
                        </a:rPr>
                        <a:t>敬业的重要性</a:t>
                      </a:r>
                      <a:endParaRPr lang="zh-CN" altLang="en-US" sz="1900" b="1">
                        <a:latin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endParaRPr lang="zh-CN" altLang="en-US" sz="1900"/>
                    </a:p>
                  </a:txBody>
                  <a:tcPr marL="96520" marR="96520" marT="48260" marB="48260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900"/>
                    </a:p>
                  </a:txBody>
                  <a:tcPr marL="96520" marR="96520" marT="48260" marB="4826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48618" name="AutoShape 4" descr="新闻纸"/>
          <p:cNvSpPr/>
          <p:nvPr/>
        </p:nvSpPr>
        <p:spPr>
          <a:xfrm>
            <a:off x="1224915" y="1634490"/>
            <a:ext cx="8608695" cy="5027295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1048619" name="文本框 3"/>
          <p:cNvSpPr txBox="1"/>
          <p:nvPr/>
        </p:nvSpPr>
        <p:spPr>
          <a:xfrm>
            <a:off x="4814570" y="3265805"/>
            <a:ext cx="41224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举了孔子和百丈禅师的例子，说明有业的必要性。</a:t>
            </a:r>
          </a:p>
        </p:txBody>
      </p:sp>
      <p:sp>
        <p:nvSpPr>
          <p:cNvPr id="1048620" name="文本框 5"/>
          <p:cNvSpPr txBox="1"/>
          <p:nvPr/>
        </p:nvSpPr>
        <p:spPr>
          <a:xfrm>
            <a:off x="4913630" y="4556125"/>
            <a:ext cx="40233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举拉黄包车和当大总统的例子，举佝偻丈人承蜩的例子是论证忠实才能做到敬业。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9" grpId="0"/>
      <p:bldP spid="10486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1" name="图片 7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166100" y="4322445"/>
            <a:ext cx="2218055" cy="2012950"/>
          </a:xfrm>
          <a:prstGeom prst="rect">
            <a:avLst/>
          </a:prstGeom>
        </p:spPr>
      </p:pic>
      <p:sp>
        <p:nvSpPr>
          <p:cNvPr id="1048622" name="标题 1"/>
          <p:cNvSpPr>
            <a:spLocks noGrp="1"/>
          </p:cNvSpPr>
          <p:nvPr>
            <p:ph type="title"/>
          </p:nvPr>
        </p:nvSpPr>
        <p:spPr>
          <a:xfrm>
            <a:off x="2973705" y="137795"/>
            <a:ext cx="4530725" cy="750570"/>
          </a:xfrm>
        </p:spPr>
        <p:txBody>
          <a:bodyPr/>
          <a:lstStyle/>
          <a:p>
            <a:r>
              <a:rPr lang="en-US" altLang="zh-CN" b="1">
                <a:latin typeface="Times New Roman" panose="02020603050405020304" pitchFamily="18" charset="0"/>
                <a:sym typeface="+mn-ea"/>
              </a:rPr>
              <a:t> </a:t>
            </a:r>
            <a:br>
              <a:rPr lang="en-US" altLang="zh-CN" b="1">
                <a:latin typeface="Times New Roman" panose="02020603050405020304" pitchFamily="18" charset="0"/>
                <a:sym typeface="+mn-ea"/>
              </a:rPr>
            </a:br>
            <a:r>
              <a:rPr lang="zh-CN" altLang="en-US" b="1">
                <a:solidFill>
                  <a:srgbClr val="FF0000"/>
                </a:solidFill>
                <a:sym typeface="+mn-ea"/>
              </a:rPr>
              <a:t>道理论据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名言</a:t>
            </a:r>
            <a:br>
              <a:rPr lang="en-US" altLang="zh-CN" b="1">
                <a:latin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1048623" name="内容占位符 2"/>
          <p:cNvSpPr>
            <a:spLocks noGrp="1"/>
          </p:cNvSpPr>
          <p:nvPr>
            <p:ph idx="1"/>
          </p:nvPr>
        </p:nvSpPr>
        <p:spPr>
          <a:xfrm>
            <a:off x="1278079" y="966541"/>
            <a:ext cx="8686800" cy="5005300"/>
          </a:xfrm>
        </p:spPr>
        <p:txBody>
          <a:bodyPr/>
          <a:lstStyle/>
          <a:p>
            <a:pPr marL="85725" indent="0">
              <a:buNone/>
            </a:pPr>
            <a:r>
              <a:rPr lang="en-US" altLang="zh-CN"/>
              <a:t>  </a:t>
            </a:r>
            <a:r>
              <a:rPr lang="en-US" altLang="zh-CN"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sym typeface="+mn-ea"/>
              </a:rPr>
              <a:t>课例</a:t>
            </a:r>
            <a:r>
              <a:rPr lang="en-US" altLang="zh-CN" sz="2800"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sym typeface="+mn-ea"/>
              </a:rPr>
              <a:t>《敬业与乐业》</a:t>
            </a:r>
            <a:r>
              <a:rPr lang="zh-CN" altLang="en-US" sz="2800">
                <a:sym typeface="+mn-ea"/>
              </a:rPr>
              <a:t>按要求完成下表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marL="85725" indent="0">
              <a:buNone/>
            </a:pPr>
            <a:r>
              <a:rPr lang="zh-CN" altLang="en-US" sz="2800"/>
              <a:t>       论点：</a:t>
            </a:r>
            <a:r>
              <a:rPr lang="zh-CN" altLang="en-US" sz="2800">
                <a:latin typeface="Times New Roman" panose="02020603050405020304" pitchFamily="18" charset="0"/>
                <a:sym typeface="+mn-ea"/>
              </a:rPr>
              <a:t>我确信“敬业乐业”四个字，是人类生活的不二法门。</a:t>
            </a:r>
            <a:endParaRPr lang="zh-CN" altLang="en-US" sz="2800"/>
          </a:p>
        </p:txBody>
      </p:sp>
      <p:graphicFrame>
        <p:nvGraphicFramePr>
          <p:cNvPr id="4194305" name="表格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447800" y="2585720"/>
          <a:ext cx="8162290" cy="3726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6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53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分论点</a:t>
                      </a:r>
                    </a:p>
                  </a:txBody>
                  <a:tcPr marL="96520" marR="96520" marT="48260" marB="48260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论据</a:t>
                      </a:r>
                    </a:p>
                  </a:txBody>
                  <a:tcPr marL="96520" marR="96520" marT="48260" marB="482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671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800" b="1">
                        <a:latin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1800" b="1">
                        <a:latin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sym typeface="+mn-ea"/>
                        </a:rPr>
                        <a:t>有业之必要</a:t>
                      </a:r>
                    </a:p>
                  </a:txBody>
                  <a:tcPr marL="96520" marR="96520" marT="48260" marB="48260"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800" b="1">
                        <a:latin typeface="Times New Roman" panose="02020603050405020304" pitchFamily="18" charset="0"/>
                        <a:sym typeface="+mn-ea"/>
                      </a:endParaRPr>
                    </a:p>
                  </a:txBody>
                  <a:tcPr marL="96520" marR="96520" marT="48260" marB="482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863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800" b="1">
                        <a:latin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2400" b="1">
                        <a:latin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sym typeface="+mn-ea"/>
                        </a:rPr>
                        <a:t>敬业的重要性</a:t>
                      </a:r>
                      <a:endParaRPr lang="zh-CN" altLang="en-US" sz="1800" b="1">
                        <a:latin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endParaRPr lang="zh-CN" altLang="en-US" sz="1800" b="1">
                        <a:latin typeface="Times New Roman" panose="02020603050405020304" pitchFamily="18" charset="0"/>
                      </a:endParaRPr>
                    </a:p>
                  </a:txBody>
                  <a:tcPr marL="96520" marR="96520" marT="48260" marB="48260"/>
                </a:tc>
                <a:tc>
                  <a:txBody>
                    <a:bodyPr vert="horz" wrap="square"/>
                    <a:lstStyle/>
                    <a:p>
                      <a:pPr>
                        <a:spcBef>
                          <a:spcPct val="50000"/>
                        </a:spcBef>
                      </a:pPr>
                      <a:endParaRPr lang="zh-CN" altLang="en-US" sz="1800" b="1">
                        <a:latin typeface="Times New Roman" panose="02020603050405020304" pitchFamily="18" charset="0"/>
                        <a:sym typeface="+mn-ea"/>
                      </a:endParaRPr>
                    </a:p>
                  </a:txBody>
                  <a:tcPr marL="96520" marR="96520" marT="48260" marB="4826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48624" name="AutoShape 4" descr="新闻纸"/>
          <p:cNvSpPr/>
          <p:nvPr/>
        </p:nvSpPr>
        <p:spPr>
          <a:xfrm>
            <a:off x="1224915" y="1634490"/>
            <a:ext cx="8608695" cy="5027295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1048625" name="文本框 3"/>
          <p:cNvSpPr txBox="1"/>
          <p:nvPr/>
        </p:nvSpPr>
        <p:spPr>
          <a:xfrm>
            <a:off x="4041140" y="3132455"/>
            <a:ext cx="48914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引用如们和佛门的话，证明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人人都要有正当的职业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48626" name="文本框 5"/>
          <p:cNvSpPr txBox="1"/>
          <p:nvPr/>
        </p:nvSpPr>
        <p:spPr>
          <a:xfrm>
            <a:off x="4041140" y="4671695"/>
            <a:ext cx="54463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引用朱子的话解释什么是敬，引用曾文正、孔子、庄子的话都是为了强调一个道理：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“敬业主义，于人生最为必要，又于人生最为有利”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。 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5" grpId="0"/>
      <p:bldP spid="10486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73" name="图片 1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023225" y="4277995"/>
            <a:ext cx="2218055" cy="2012950"/>
          </a:xfrm>
          <a:prstGeom prst="rect">
            <a:avLst/>
          </a:prstGeom>
        </p:spPr>
      </p:pic>
      <p:sp>
        <p:nvSpPr>
          <p:cNvPr id="1048698" name="文本框 104450"/>
          <p:cNvSpPr txBox="1"/>
          <p:nvPr/>
        </p:nvSpPr>
        <p:spPr>
          <a:xfrm>
            <a:off x="829945" y="1776095"/>
            <a:ext cx="89154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955">
                <a:latin typeface="方正粗倩简体" charset="-122"/>
                <a:ea typeface="方正粗倩简体" charset="-122"/>
              </a:rPr>
              <a:t> </a:t>
            </a:r>
            <a:r>
              <a:rPr lang="zh-CN" altLang="en-US" sz="3200">
                <a:solidFill>
                  <a:srgbClr val="002060"/>
                </a:solidFill>
                <a:latin typeface="+mn-ea"/>
                <a:ea typeface="+mn-ea"/>
                <a:cs typeface="+mn-ea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</a:t>
            </a:r>
            <a:r>
              <a:rPr lang="zh-CN" altLang="en-US" sz="3600">
                <a:solidFill>
                  <a:schemeClr val="tx1"/>
                </a:solidFill>
                <a:latin typeface="+mn-ea"/>
                <a:ea typeface="+mn-ea"/>
                <a:cs typeface="+mn-ea"/>
              </a:rPr>
              <a:t>读学案中的几个作文片段，画出段落中的论点和论据部分，再关注一下除论点论据外的文字，想一想这些文字在文段中起什么作用？</a:t>
            </a:r>
            <a:endParaRPr lang="zh-CN" altLang="en-US" sz="360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 小组讨论：</a:t>
            </a:r>
          </a:p>
          <a:p>
            <a:r>
              <a:rPr lang="zh-CN" altLang="en-US" sz="36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 作者是怎样巧妙的运用语言把论点和论据联系起来的。</a:t>
            </a:r>
            <a:r>
              <a:rPr lang="zh-CN" altLang="en-US" sz="3200">
                <a:solidFill>
                  <a:schemeClr val="tx1"/>
                </a:solidFill>
                <a:latin typeface="+mn-ea"/>
                <a:ea typeface="+mn-ea"/>
                <a:cs typeface="+mn-ea"/>
              </a:rPr>
              <a:t>（限时</a:t>
            </a:r>
            <a:r>
              <a:rPr lang="en-US" altLang="zh-CN" sz="3200">
                <a:solidFill>
                  <a:schemeClr val="tx1"/>
                </a:solidFill>
                <a:latin typeface="+mn-ea"/>
                <a:ea typeface="+mn-ea"/>
                <a:cs typeface="+mn-ea"/>
              </a:rPr>
              <a:t>5</a:t>
            </a:r>
            <a:r>
              <a:rPr lang="zh-CN" altLang="en-US" sz="3200">
                <a:solidFill>
                  <a:schemeClr val="tx1"/>
                </a:solidFill>
                <a:latin typeface="+mn-ea"/>
                <a:ea typeface="+mn-ea"/>
                <a:cs typeface="+mn-ea"/>
              </a:rPr>
              <a:t>分钟）</a:t>
            </a:r>
            <a:endParaRPr lang="zh-CN" altLang="en-US" sz="3200" b="1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699" name="AutoShape 4" descr="新闻纸"/>
          <p:cNvSpPr/>
          <p:nvPr/>
        </p:nvSpPr>
        <p:spPr>
          <a:xfrm>
            <a:off x="829945" y="1642110"/>
            <a:ext cx="8914130" cy="4103370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1048609" name="Rectangle 4"/>
          <p:cNvSpPr>
            <a:spLocks noGrp="1"/>
          </p:cNvSpPr>
          <p:nvPr/>
        </p:nvSpPr>
        <p:spPr>
          <a:xfrm>
            <a:off x="443865" y="276860"/>
            <a:ext cx="4658360" cy="608330"/>
          </a:xfrm>
          <a:prstGeom prst="rect">
            <a:avLst/>
          </a:prstGeom>
          <a:noFill/>
          <a:ln w="9525">
            <a:noFill/>
          </a:ln>
        </p:spPr>
        <p:txBody>
          <a:bodyPr wrap="square" lIns="101233" tIns="50617" rIns="101233" bIns="50617" anchor="t"/>
          <a:lstStyle>
            <a:lvl1pPr marL="3797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555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380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64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36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908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80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52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zh-CN" altLang="en-US" sz="3200">
                <a:solidFill>
                  <a:srgbClr val="0066FF"/>
                </a:solidFill>
              </a:rPr>
              <a:t>活动二：支几个妙招</a:t>
            </a:r>
            <a:endParaRPr lang="en-US" altLang="zh-CN" sz="3200">
              <a:solidFill>
                <a:srgbClr val="0066FF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3865" y="181610"/>
            <a:ext cx="3960495" cy="57594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588" name="TextBox 1"/>
          <p:cNvSpPr txBox="1"/>
          <p:nvPr/>
        </p:nvSpPr>
        <p:spPr>
          <a:xfrm>
            <a:off x="443865" y="935355"/>
            <a:ext cx="2742565" cy="521970"/>
          </a:xfrm>
          <a:prstGeom prst="rect">
            <a:avLst/>
          </a:prstGeom>
          <a:solidFill>
            <a:srgbClr val="EFEF2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>
                <a:solidFill>
                  <a:srgbClr val="2213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运用论据</a:t>
            </a:r>
          </a:p>
        </p:txBody>
      </p:sp>
    </p:spTree>
  </p:cSld>
  <p:clrMapOvr>
    <a:masterClrMapping/>
  </p:clrMapOvr>
  <p:transition spd="med">
    <p:rand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73" name="图片 1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023225" y="4277995"/>
            <a:ext cx="2218055" cy="2012950"/>
          </a:xfrm>
          <a:prstGeom prst="rect">
            <a:avLst/>
          </a:prstGeom>
        </p:spPr>
      </p:pic>
      <p:sp>
        <p:nvSpPr>
          <p:cNvPr id="1048698" name="文本框 104450"/>
          <p:cNvSpPr txBox="1"/>
          <p:nvPr/>
        </p:nvSpPr>
        <p:spPr>
          <a:xfrm>
            <a:off x="1062355" y="1724660"/>
            <a:ext cx="8305165" cy="3931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955">
                <a:latin typeface="方正粗倩简体" charset="-122"/>
                <a:ea typeface="方正粗倩简体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范文片段1</a:t>
            </a:r>
            <a:endParaRPr lang="zh-CN" altLang="en-US" sz="2400" b="1">
              <a:latin typeface="方正粗倩简体" charset="-122"/>
              <a:ea typeface="方正粗倩简体" charset="-122"/>
            </a:endParaRPr>
          </a:p>
          <a:p>
            <a:r>
              <a:rPr lang="zh-CN" altLang="en-US" sz="2400" b="1">
                <a:latin typeface="方正粗倩简体" charset="-122"/>
                <a:ea typeface="方正粗倩简体" charset="-122"/>
              </a:rPr>
              <a:t>   </a:t>
            </a:r>
            <a:endParaRPr lang="zh-CN" altLang="en-US" sz="2800" b="1">
              <a:solidFill>
                <a:srgbClr val="002060"/>
              </a:solidFill>
              <a:latin typeface="+mn-ea"/>
              <a:ea typeface="+mn-ea"/>
              <a:cs typeface="+mn-ea"/>
            </a:endParaRPr>
          </a:p>
          <a:p>
            <a:r>
              <a:rPr lang="zh-CN" altLang="en-US" sz="2800" b="1">
                <a:solidFill>
                  <a:srgbClr val="002060"/>
                </a:solidFill>
                <a:latin typeface="+mn-ea"/>
                <a:ea typeface="+mn-ea"/>
                <a:cs typeface="+mn-ea"/>
              </a:rPr>
              <a:t>    诚信，就像是一粒种子，只要辛勤耕耘，播种到每个人的心中，那社会就一定能绽放美丽的花朵。</a:t>
            </a:r>
          </a:p>
          <a:p>
            <a:r>
              <a:rPr lang="zh-CN" altLang="en-US" sz="2800" b="1">
                <a:solidFill>
                  <a:srgbClr val="002060"/>
                </a:solidFill>
                <a:latin typeface="+mn-ea"/>
                <a:ea typeface="+mn-ea"/>
                <a:cs typeface="+mn-ea"/>
              </a:rPr>
              <a:t>古往今来，关于诚实守信的事例不胜枚举，孔子，早在2000多年前，就教育他的弟子要诚实，在学习中，知道的就说知道，不知道的就说不知道，“宋濂连夜抄书”“曾参诚信教子”“季布一诺千金” ，都是流传至今的关于诚实守信千古美谈。</a:t>
            </a:r>
          </a:p>
        </p:txBody>
      </p:sp>
      <p:sp>
        <p:nvSpPr>
          <p:cNvPr id="1048699" name="AutoShape 4" descr="新闻纸"/>
          <p:cNvSpPr/>
          <p:nvPr/>
        </p:nvSpPr>
        <p:spPr>
          <a:xfrm>
            <a:off x="1062355" y="1642110"/>
            <a:ext cx="8305165" cy="4103370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1048609" name="Rectangle 4"/>
          <p:cNvSpPr>
            <a:spLocks noGrp="1"/>
          </p:cNvSpPr>
          <p:nvPr/>
        </p:nvSpPr>
        <p:spPr>
          <a:xfrm>
            <a:off x="443865" y="276860"/>
            <a:ext cx="4658360" cy="608330"/>
          </a:xfrm>
          <a:prstGeom prst="rect">
            <a:avLst/>
          </a:prstGeom>
          <a:noFill/>
          <a:ln w="9525">
            <a:noFill/>
          </a:ln>
        </p:spPr>
        <p:txBody>
          <a:bodyPr wrap="square" lIns="101233" tIns="50617" rIns="101233" bIns="50617" anchor="t"/>
          <a:lstStyle>
            <a:lvl1pPr marL="3797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555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380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64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36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908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80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52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zh-CN" altLang="en-US" sz="3200">
                <a:solidFill>
                  <a:srgbClr val="0066FF"/>
                </a:solidFill>
              </a:rPr>
              <a:t>活动二：支几个妙招</a:t>
            </a:r>
            <a:endParaRPr lang="en-US" altLang="zh-CN" sz="3200">
              <a:solidFill>
                <a:srgbClr val="0066FF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3865" y="181610"/>
            <a:ext cx="3960495" cy="57594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73" name="图片 1"/>
          <p:cNvPicPr>
            <a:picLocks noChangeAspect="1"/>
          </p:cNvPicPr>
          <p:nvPr/>
        </p:nvPicPr>
        <p:blipFill>
          <a:blip r:embed="rId2"/>
          <a:srcRect b="9247"/>
          <a:stretch>
            <a:fillRect/>
          </a:stretch>
        </p:blipFill>
        <p:spPr>
          <a:xfrm>
            <a:off x="8023225" y="4277995"/>
            <a:ext cx="2218055" cy="2012950"/>
          </a:xfrm>
          <a:prstGeom prst="rect">
            <a:avLst/>
          </a:prstGeom>
        </p:spPr>
      </p:pic>
      <p:sp>
        <p:nvSpPr>
          <p:cNvPr id="1048698" name="文本框 104450"/>
          <p:cNvSpPr txBox="1"/>
          <p:nvPr/>
        </p:nvSpPr>
        <p:spPr>
          <a:xfrm>
            <a:off x="1062355" y="1724660"/>
            <a:ext cx="8305165" cy="35629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955">
                <a:latin typeface="方正粗倩简体" charset="-122"/>
                <a:ea typeface="方正粗倩简体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范文片段1</a:t>
            </a:r>
            <a:endParaRPr lang="zh-CN" altLang="en-US" sz="2800" b="1">
              <a:solidFill>
                <a:srgbClr val="002060"/>
              </a:solidFill>
              <a:latin typeface="+mn-ea"/>
              <a:ea typeface="+mn-ea"/>
              <a:cs typeface="+mn-ea"/>
            </a:endParaRPr>
          </a:p>
          <a:p>
            <a:r>
              <a:rPr lang="zh-CN" altLang="en-US" sz="2800" b="1">
                <a:solidFill>
                  <a:srgbClr val="002060"/>
                </a:solidFill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b="1" u="sng">
                <a:solidFill>
                  <a:srgbClr val="FF0000"/>
                </a:solidFill>
                <a:latin typeface="+mn-ea"/>
                <a:ea typeface="+mn-ea"/>
                <a:cs typeface="+mn-ea"/>
              </a:rPr>
              <a:t>诚信，就像是一粒种子，只要辛勤耕耘，播种到每个人的心中，那社会就一定能绽放美丽的花朵。</a:t>
            </a:r>
            <a:endParaRPr lang="zh-CN" altLang="en-US" sz="2800" b="1">
              <a:latin typeface="+mn-ea"/>
              <a:ea typeface="+mn-ea"/>
              <a:cs typeface="+mn-ea"/>
            </a:endParaRPr>
          </a:p>
          <a:p>
            <a:r>
              <a:rPr lang="zh-CN" altLang="en-US" sz="2800" b="1">
                <a:latin typeface="+mn-ea"/>
                <a:ea typeface="+mn-ea"/>
                <a:cs typeface="+mn-ea"/>
              </a:rPr>
              <a:t>古往今来，关于诚实守信的事例不胜枚举，</a:t>
            </a:r>
            <a:r>
              <a:rPr lang="zh-CN" altLang="en-US" sz="2800" b="1" u="sng">
                <a:solidFill>
                  <a:srgbClr val="0070C0"/>
                </a:solidFill>
                <a:latin typeface="+mn-ea"/>
                <a:ea typeface="+mn-ea"/>
                <a:cs typeface="+mn-ea"/>
              </a:rPr>
              <a:t>孔子，早在2000多年前，就教育他的弟子要诚实，在学习中，知道的就说知道，不知道的就说不知道</a:t>
            </a:r>
            <a:r>
              <a:rPr lang="zh-CN" altLang="en-US" sz="2800" b="1">
                <a:solidFill>
                  <a:srgbClr val="0070C0"/>
                </a:solidFill>
                <a:latin typeface="+mn-ea"/>
                <a:ea typeface="+mn-ea"/>
                <a:cs typeface="+mn-ea"/>
              </a:rPr>
              <a:t>，“</a:t>
            </a:r>
            <a:r>
              <a:rPr lang="zh-CN" altLang="en-US" sz="2800" b="1" u="sng">
                <a:solidFill>
                  <a:srgbClr val="0070C0"/>
                </a:solidFill>
                <a:latin typeface="+mn-ea"/>
                <a:ea typeface="+mn-ea"/>
                <a:cs typeface="+mn-ea"/>
              </a:rPr>
              <a:t>宋濂连夜抄书</a:t>
            </a:r>
            <a:r>
              <a:rPr lang="zh-CN" altLang="en-US" sz="2800" b="1">
                <a:solidFill>
                  <a:srgbClr val="0070C0"/>
                </a:solidFill>
                <a:latin typeface="+mn-ea"/>
                <a:ea typeface="+mn-ea"/>
                <a:cs typeface="+mn-ea"/>
              </a:rPr>
              <a:t>”“</a:t>
            </a:r>
            <a:r>
              <a:rPr lang="zh-CN" altLang="en-US" sz="2800" b="1" u="sng">
                <a:solidFill>
                  <a:srgbClr val="0070C0"/>
                </a:solidFill>
                <a:latin typeface="+mn-ea"/>
                <a:ea typeface="+mn-ea"/>
                <a:cs typeface="+mn-ea"/>
              </a:rPr>
              <a:t>曾参诚信教子</a:t>
            </a:r>
            <a:r>
              <a:rPr lang="zh-CN" altLang="en-US" sz="2800" b="1">
                <a:solidFill>
                  <a:srgbClr val="0070C0"/>
                </a:solidFill>
                <a:latin typeface="+mn-ea"/>
                <a:ea typeface="+mn-ea"/>
                <a:cs typeface="+mn-ea"/>
              </a:rPr>
              <a:t>”“</a:t>
            </a:r>
            <a:r>
              <a:rPr lang="zh-CN" altLang="en-US" sz="2800" b="1" u="sng">
                <a:solidFill>
                  <a:srgbClr val="0070C0"/>
                </a:solidFill>
                <a:latin typeface="+mn-ea"/>
                <a:ea typeface="+mn-ea"/>
                <a:cs typeface="+mn-ea"/>
              </a:rPr>
              <a:t>季布一诺千金”</a:t>
            </a:r>
            <a:r>
              <a:rPr lang="zh-CN" altLang="en-US" sz="2800" b="1">
                <a:latin typeface="+mn-ea"/>
                <a:ea typeface="+mn-ea"/>
                <a:cs typeface="+mn-ea"/>
              </a:rPr>
              <a:t> ，都是流传至今的关于诚实守信千古美谈。</a:t>
            </a:r>
          </a:p>
        </p:txBody>
      </p:sp>
      <p:sp>
        <p:nvSpPr>
          <p:cNvPr id="1048699" name="AutoShape 4" descr="新闻纸"/>
          <p:cNvSpPr/>
          <p:nvPr/>
        </p:nvSpPr>
        <p:spPr>
          <a:xfrm>
            <a:off x="1062355" y="1642110"/>
            <a:ext cx="8305165" cy="4103370"/>
          </a:xfrm>
          <a:prstGeom prst="roundRect">
            <a:avLst>
              <a:gd name="adj" fmla="val 7935"/>
            </a:avLst>
          </a:prstGeom>
          <a:noFill/>
          <a:ln w="127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 wrap="none" lIns="101233" tIns="50617" rIns="101233" bIns="50617" anchor="ctr"/>
          <a:lstStyle/>
          <a:p>
            <a:endParaRPr lang="zh-CN" altLang="en-US">
              <a:latin typeface="Palatino Linotype" panose="02040502050505030304" pitchFamily="18" charset="0"/>
            </a:endParaRPr>
          </a:p>
        </p:txBody>
      </p:sp>
      <p:sp>
        <p:nvSpPr>
          <p:cNvPr id="1048609" name="Rectangle 4"/>
          <p:cNvSpPr>
            <a:spLocks noGrp="1"/>
          </p:cNvSpPr>
          <p:nvPr/>
        </p:nvSpPr>
        <p:spPr>
          <a:xfrm>
            <a:off x="443865" y="276860"/>
            <a:ext cx="4658360" cy="608330"/>
          </a:xfrm>
          <a:prstGeom prst="rect">
            <a:avLst/>
          </a:prstGeom>
          <a:noFill/>
          <a:ln w="9525">
            <a:noFill/>
          </a:ln>
        </p:spPr>
        <p:txBody>
          <a:bodyPr wrap="square" lIns="101233" tIns="50617" rIns="101233" bIns="50617" anchor="t"/>
          <a:lstStyle>
            <a:lvl1pPr marL="379730" indent="-379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555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380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64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36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908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80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5275" indent="-25273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zh-CN" altLang="en-US" sz="3200">
                <a:solidFill>
                  <a:srgbClr val="0066FF"/>
                </a:solidFill>
              </a:rPr>
              <a:t>活动二：支几个妙招</a:t>
            </a:r>
            <a:endParaRPr lang="en-US" altLang="zh-CN" sz="3200">
              <a:solidFill>
                <a:srgbClr val="0066FF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3865" y="181610"/>
            <a:ext cx="3960495" cy="57594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tags/tag1.xml><?xml version="1.0" encoding="utf-8"?>
<p:tagLst xmlns:p="http://schemas.openxmlformats.org/presentationml/2006/main">
  <p:tag name="KSO_WM_UNIT_PLACING_PICTURE_USER_VIEWPORT" val="{&quot;height&quot;:5557,&quot;width&quot;:9330}"/>
  <p:tag name="REFSHAPE" val="1240300612"/>
</p:tagLst>
</file>

<file path=ppt/tags/tag10.xml><?xml version="1.0" encoding="utf-8"?>
<p:tagLst xmlns:p="http://schemas.openxmlformats.org/presentationml/2006/main">
  <p:tag name="KSO_WM_UNIT_TABLE_BEAUTIFY" val="smartTable{baeb065e-dae4-4612-b217-634561e08544}"/>
</p:tagLst>
</file>

<file path=ppt/tags/tag11.xml><?xml version="1.0" encoding="utf-8"?>
<p:tagLst xmlns:p="http://schemas.openxmlformats.org/presentationml/2006/main">
  <p:tag name="KSO_WM_UNIT_TABLE_BEAUTIFY" val="smartTable{7be4bb53-a52f-476e-b5bd-5d18c5182558}"/>
</p:tagLst>
</file>

<file path=ppt/tags/tag1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307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307_1*l_h_i*1_1_2"/>
  <p:tag name="KSO_WM_UNIT_INDEX" val="1_1_2"/>
  <p:tag name="KSO_WM_UNIT_LAYERLEVEL" val="1_1_1"/>
  <p:tag name="KSO_WM_UNIT_TEXT_FILL_FORE_SCHEMECOLOR_INDEX" val="5"/>
  <p:tag name="KSO_WM_UNIT_TEXT_FILL_TYPE" val="1"/>
  <p:tag name="KSO_WM_UNIT_TYPE" val="l_h_i"/>
  <p:tag name="KSO_WM_UNIT_USESOURCEFORMAT_APPLY" val="0"/>
</p:tagLst>
</file>

<file path=ppt/tags/tag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307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307_1*l_h_i*1_1_3"/>
  <p:tag name="KSO_WM_UNIT_INDEX" val="1_1_3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0"/>
</p:tagLst>
</file>

<file path=ppt/tags/tag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307"/>
  <p:tag name="KSO_WM_UNIT_COMPATIBLE" val="0"/>
  <p:tag name="KSO_WM_UNIT_DIAGRAM_ISNUMVISUAL" val="0"/>
  <p:tag name="KSO_WM_UNIT_DIAGRAM_ISREFERUNIT" val="0"/>
  <p:tag name="KSO_WM_UNIT_HIGHLIGHT" val="0"/>
  <p:tag name="KSO_WM_UNIT_ID" val="diagram307_1*l_h_i*1_1_4"/>
  <p:tag name="KSO_WM_UNIT_INDEX" val="1_1_4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0"/>
</p:tagLst>
</file>

<file path=ppt/tags/tag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307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307_1*l_h_i*1_1_1"/>
  <p:tag name="KSO_WM_UNIT_INDEX" val="1_1_1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0"/>
</p:tagLst>
</file>

<file path=ppt/tags/tag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307"/>
  <p:tag name="KSO_WM_UNIT_COMPATIBLE" val="0"/>
  <p:tag name="KSO_WM_UNIT_DIAGRAM_ISNUMVISUAL" val="0"/>
  <p:tag name="KSO_WM_UNIT_DIAGRAM_ISREFERUNIT" val="0"/>
  <p:tag name="KSO_WM_UNIT_HIGHLIGHT" val="0"/>
  <p:tag name="KSO_WM_UNIT_ID" val="diagram307_1*l_h_f*1_1_1"/>
  <p:tag name="KSO_WM_UNIT_INDEX" val="1_1_1"/>
  <p:tag name="KSO_WM_UNIT_LAYERLEVEL" val="1_1_1"/>
  <p:tag name="KSO_WM_UNIT_NOCLEAR" val="0"/>
  <p:tag name="KSO_WM_UNIT_PRESET_TEXT" val="添加标题"/>
  <p:tag name="KSO_WM_UNIT_TEXT_FILL_FORE_SCHEMECOLOR_INDEX" val="5"/>
  <p:tag name="KSO_WM_UNIT_TEXT_FILL_TYPE" val="1"/>
  <p:tag name="KSO_WM_UNIT_TYPE" val="l_h_f"/>
  <p:tag name="KSO_WM_UNIT_USESOURCEFORMAT_APPLY" val="0"/>
  <p:tag name="KSO_WM_UNIT_VALUE" val="21"/>
</p:tagLst>
</file>

<file path=ppt/tags/tag7.xml><?xml version="1.0" encoding="utf-8"?>
<p:tagLst xmlns:p="http://schemas.openxmlformats.org/presentationml/2006/main">
  <p:tag name="REFSHAPE" val="851321612"/>
</p:tagLst>
</file>

<file path=ppt/tags/tag8.xml><?xml version="1.0" encoding="utf-8"?>
<p:tagLst xmlns:p="http://schemas.openxmlformats.org/presentationml/2006/main">
  <p:tag name="REFSHAPE" val="851321612"/>
</p:tagLst>
</file>

<file path=ppt/tags/tag9.xml><?xml version="1.0" encoding="utf-8"?>
<p:tagLst xmlns:p="http://schemas.openxmlformats.org/presentationml/2006/main">
  <p:tag name="KSO_WM_SLIDE_ITEM_CNT" val="1"/>
</p:tagLst>
</file>

<file path=ppt/theme/theme1.xml><?xml version="1.0" encoding="utf-8"?>
<a:theme xmlns:r="http://schemas.openxmlformats.org/officeDocument/2006/relationships" xmlns:a="http://schemas.openxmlformats.org/drawingml/2006/main" name="金太阳演示模板new">
  <a:themeElements>
    <a:clrScheme name="金太阳演示模板new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金太阳演示模板new">
      <a:majorFont>
        <a:latin typeface="Palatino Linotype"/>
        <a:ea typeface="宋体"/>
        <a:cs typeface="Arial"/>
      </a:majorFont>
      <a:minorFont>
        <a:latin typeface="Palatino Linotype"/>
        <a:ea typeface="楷体_GB231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>
        <a:spAutoFit/>
      </a:bodyPr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>
        <a:spAutoFit/>
      </a:bodyPr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金太阳演示模板new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金太阳演示模板new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金太阳演示模板new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金太阳演示模板new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金太阳演示模板new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金太阳演示模板new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金太阳演示模板new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卷草阳台">
  <a:themeElements>
    <a:clrScheme name="卷草阳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卷草阳台">
      <a:majorFont>
        <a:latin typeface="Arial"/>
        <a:ea typeface="黑体"/>
        <a:cs typeface="Arial"/>
      </a:majorFont>
      <a:minorFont>
        <a:latin typeface="Arial Rounded MT Bold" panose="020f0704030504030204" charset="0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>
        <a:spAutoFit/>
      </a:bodyPr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>
        <a:spAutoFit/>
      </a:bodyPr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卷草阳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87</Paragraphs>
  <Slides>19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32">
      <vt:lpstr>Arial</vt:lpstr>
      <vt:lpstr>Palatino Linotype</vt:lpstr>
      <vt:lpstr>宋体</vt:lpstr>
      <vt:lpstr>楷体_GB2312</vt:lpstr>
      <vt:lpstr>Times New Roman</vt:lpstr>
      <vt:lpstr>Wingdings</vt:lpstr>
      <vt:lpstr>Arial Rounded MT Bold</vt:lpstr>
      <vt:lpstr>黑体</vt:lpstr>
      <vt:lpstr>Calibri</vt:lpstr>
      <vt:lpstr>微软雅黑</vt:lpstr>
      <vt:lpstr>楷体</vt:lpstr>
      <vt:lpstr>方正粗倩简体</vt:lpstr>
      <vt:lpstr>金太阳演示模板new</vt:lpstr>
      <vt:lpstr>PowerPoint Presentation</vt:lpstr>
      <vt:lpstr>PowerPoint Presentation</vt:lpstr>
      <vt:lpstr>PowerPoint Presentation</vt:lpstr>
      <vt:lpstr>PowerPoint Presentation</vt:lpstr>
      <vt:lpstr> 事实论据—事例</vt:lpstr>
      <vt:lpstr> 道理论据—名言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所谓的好文章，不过是素材选的精当一点儿，话说得确切一点儿周密一点儿罢了。                                  ——叶圣陶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2021-02-13T22:15:19.657</cp:lastPrinted>
  <dcterms:created xsi:type="dcterms:W3CDTF">2021-02-13T22:15:19Z</dcterms:created>
  <dcterms:modified xsi:type="dcterms:W3CDTF">2021-02-13T14:15:36Z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