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8025" y="2766695"/>
            <a:ext cx="5695315" cy="1323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4610" y="212090"/>
            <a:ext cx="9542780" cy="64350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78340" y="212090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5085" y="643255"/>
            <a:ext cx="9561830" cy="55714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71090" y="1654175"/>
            <a:ext cx="780986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4610" y="1176655"/>
            <a:ext cx="9542780" cy="45046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105" y="1771650"/>
            <a:ext cx="9495155" cy="33140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710" y="762000"/>
            <a:ext cx="9466580" cy="53333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710" y="1776730"/>
            <a:ext cx="9466580" cy="33045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1466850"/>
            <a:ext cx="9457055" cy="39236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48740" y="643255"/>
            <a:ext cx="9494520" cy="5577840"/>
            <a:chOff x="2017" y="1311"/>
            <a:chExt cx="14952" cy="87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17" y="1311"/>
              <a:ext cx="12883" cy="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17" y="2357"/>
              <a:ext cx="14953" cy="7739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788160" y="2507615"/>
            <a:ext cx="897509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09090" y="3110865"/>
            <a:ext cx="897509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88160" y="4950460"/>
            <a:ext cx="897509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77670" y="5563235"/>
            <a:ext cx="897509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730" y="1600200"/>
            <a:ext cx="9399905" cy="36569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08480" y="3433445"/>
            <a:ext cx="898779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96695" y="4036695"/>
            <a:ext cx="949960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5730" y="4659630"/>
            <a:ext cx="949960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4135" y="286385"/>
            <a:ext cx="9523730" cy="628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8355" y="1493520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3830" y="1376680"/>
            <a:ext cx="9323705" cy="410464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680" y="266065"/>
            <a:ext cx="9438005" cy="63271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7255" y="1605280"/>
            <a:ext cx="7856855" cy="36474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710" y="714375"/>
            <a:ext cx="9466580" cy="54286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710" y="719455"/>
            <a:ext cx="9466580" cy="54190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542925"/>
            <a:ext cx="9504680" cy="57715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985" y="293370"/>
            <a:ext cx="9638030" cy="62712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77705" y="1111885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47825" y="6051550"/>
            <a:ext cx="899604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5085" y="1386205"/>
            <a:ext cx="9561830" cy="40855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98355" y="1493520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7655" y="4758690"/>
            <a:ext cx="753808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105" y="771525"/>
            <a:ext cx="9495155" cy="53143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98660" y="771525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6685" y="5502910"/>
            <a:ext cx="6663055" cy="91567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6</cp:revision>
  <dcterms:created xsi:type="dcterms:W3CDTF">2015-05-05T08:02:00Z</dcterms:created>
  <dcterms:modified xsi:type="dcterms:W3CDTF">2017-07-14T07:08:23Z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2052-10.1.0.6660</vt:lpwstr>
  </property>
</Properties>
</file>