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3004800" cy="9753600"/>
  <p:notesSz cx="6858000" cy="9144000"/>
  <p:defaultTextStyle>
    <a:defPPr>
      <a:defRPr lang="zh-CN"/>
    </a:defPPr>
    <a:lvl1pPr algn="l" defTabSz="584200" rtl="0" fontAlgn="base">
      <a:spcBef>
        <a:spcPct val="0"/>
      </a:spcBef>
      <a:spcAft>
        <a:spcPct val="0"/>
      </a:spcAft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1pPr>
    <a:lvl2pPr indent="228600" algn="l" defTabSz="584200" rtl="0" fontAlgn="base">
      <a:spcBef>
        <a:spcPct val="0"/>
      </a:spcBef>
      <a:spcAft>
        <a:spcPct val="0"/>
      </a:spcAft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2pPr>
    <a:lvl3pPr indent="457200" algn="l" defTabSz="584200" rtl="0" fontAlgn="base">
      <a:spcBef>
        <a:spcPct val="0"/>
      </a:spcBef>
      <a:spcAft>
        <a:spcPct val="0"/>
      </a:spcAft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3pPr>
    <a:lvl4pPr indent="685800" algn="l" defTabSz="584200" rtl="0" fontAlgn="base">
      <a:spcBef>
        <a:spcPct val="0"/>
      </a:spcBef>
      <a:spcAft>
        <a:spcPct val="0"/>
      </a:spcAft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4pPr>
    <a:lvl5pPr indent="914400" algn="l" defTabSz="584200" rtl="0" fontAlgn="base">
      <a:spcBef>
        <a:spcPct val="0"/>
      </a:spcBef>
      <a:spcAft>
        <a:spcPct val="0"/>
      </a:spcAft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5pPr>
    <a:lvl6pPr marL="2286000" algn="l" defTabSz="914400" rtl="0" eaLnBrk="1" latinLnBrk="0" hangingPunct="1"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6pPr>
    <a:lvl7pPr marL="2743200" algn="l" defTabSz="914400" rtl="0" eaLnBrk="1" latinLnBrk="0" hangingPunct="1"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7pPr>
    <a:lvl8pPr marL="3200400" algn="l" defTabSz="914400" rtl="0" eaLnBrk="1" latinLnBrk="0" hangingPunct="1"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8pPr>
    <a:lvl9pPr marL="3657600" algn="l" defTabSz="914400" rtl="0" eaLnBrk="1" latinLnBrk="0" hangingPunct="1">
      <a:defRPr sz="3600" kern="1200">
        <a:solidFill>
          <a:srgbClr val="606060"/>
        </a:solidFill>
        <a:latin typeface="Arial" charset="0"/>
        <a:ea typeface="宋体" charset="-122"/>
        <a:cs typeface="Gill San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/>
      <a:tcStyle>
        <a:tcBdr/>
        <a:fill>
          <a:solidFill>
            <a:srgbClr val="F6F2E5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/>
      <a:tcStyle>
        <a:tcBdr/>
        <a:fill>
          <a:solidFill>
            <a:srgbClr val="F9F5E8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/>
      <a:tcStyle>
        <a:tcBdr/>
        <a:fill>
          <a:solidFill>
            <a:srgbClr val="FFFBF1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E9E7DC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56" y="-8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28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4339" name="Shape 129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3"/>
          <p:cNvSpPr>
            <a:spLocks noChangeShapeType="1"/>
          </p:cNvSpPr>
          <p:nvPr/>
        </p:nvSpPr>
        <p:spPr bwMode="auto">
          <a:xfrm>
            <a:off x="508000" y="51816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508000" y="3009900"/>
            <a:ext cx="11988800" cy="203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sz="quarter" idx="1"/>
          </p:nvPr>
        </p:nvSpPr>
        <p:spPr>
          <a:xfrm>
            <a:off x="508000" y="5562600"/>
            <a:ext cx="11988800" cy="825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16"/>
          <p:cNvSpPr>
            <a:spLocks noGrp="1"/>
          </p:cNvSpPr>
          <p:nvPr>
            <p:ph type="sldNum" sz="quarter" idx="10"/>
          </p:nvPr>
        </p:nvSpPr>
        <p:spPr>
          <a:xfrm>
            <a:off x="12153900" y="8763000"/>
            <a:ext cx="342900" cy="368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FCBE7-FB6C-458D-AE61-C82A5EE2A28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body" sz="quarter" idx="13"/>
          </p:nvPr>
        </p:nvSpPr>
        <p:spPr>
          <a:xfrm>
            <a:off x="508000" y="5918200"/>
            <a:ext cx="11988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sz="3000" i="1">
                <a:solidFill>
                  <a:srgbClr val="9D9D9D"/>
                </a:solidFill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4"/>
          </p:nvPr>
        </p:nvSpPr>
        <p:spPr>
          <a:xfrm>
            <a:off x="1270000" y="4241799"/>
            <a:ext cx="10464800" cy="736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3600"/>
            </a:lvl1pPr>
          </a:lstStyle>
          <a:p>
            <a:r>
              <a:t>“在此键入引文。”</a:t>
            </a:r>
          </a:p>
        </p:txBody>
      </p:sp>
      <p:sp>
        <p:nvSpPr>
          <p:cNvPr id="4" name="Shape 6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3A128-639C-4611-A588-76852CDB862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3" name="Shape 6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2AF45-A781-4AB5-B071-A48C4DEDFBB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A24AC-5CAB-43A3-BADA-36DC68DD2DD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pic" idx="13"/>
          </p:nvPr>
        </p:nvSpPr>
        <p:spPr>
          <a:xfrm>
            <a:off x="622300" y="1181100"/>
            <a:ext cx="11760200" cy="5676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508000" y="7099300"/>
            <a:ext cx="11988800" cy="11176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508000" y="8267700"/>
            <a:ext cx="119888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6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7EB1B-2BDB-4D4A-857C-655B7D65462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508000" y="3860800"/>
            <a:ext cx="11988800" cy="20320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5430-D6F1-498C-9DCA-5B1F701809C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pic" sz="half" idx="13"/>
          </p:nvPr>
        </p:nvSpPr>
        <p:spPr>
          <a:xfrm>
            <a:off x="6805519" y="981849"/>
            <a:ext cx="5575301" cy="7531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/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6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00D12-951E-4305-8D51-34B2EC17E27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"/>
          <p:cNvSpPr>
            <a:spLocks noChangeShapeType="1"/>
          </p:cNvSpPr>
          <p:nvPr/>
        </p:nvSpPr>
        <p:spPr bwMode="auto">
          <a:xfrm>
            <a:off x="508000" y="2578100"/>
            <a:ext cx="11996738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4" name="Shape 52"/>
          <p:cNvSpPr>
            <a:spLocks noChangeShapeType="1"/>
          </p:cNvSpPr>
          <p:nvPr/>
        </p:nvSpPr>
        <p:spPr bwMode="auto">
          <a:xfrm flipV="1">
            <a:off x="508000" y="9245600"/>
            <a:ext cx="11988800" cy="0"/>
          </a:xfrm>
          <a:prstGeom prst="line">
            <a:avLst/>
          </a:prstGeom>
          <a:noFill/>
          <a:ln w="762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5" name="Shape 53"/>
          <p:cNvSpPr>
            <a:spLocks noChangeShapeType="1"/>
          </p:cNvSpPr>
          <p:nvPr/>
        </p:nvSpPr>
        <p:spPr bwMode="auto">
          <a:xfrm flipV="1">
            <a:off x="508000" y="5080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" name="Shape 5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AF5ED-1F63-4FBB-AE81-BF8CA02EB80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2"/>
          <p:cNvSpPr>
            <a:spLocks noChangeShapeType="1"/>
          </p:cNvSpPr>
          <p:nvPr/>
        </p:nvSpPr>
        <p:spPr bwMode="auto">
          <a:xfrm>
            <a:off x="508000" y="25781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5" name="Shape 63"/>
          <p:cNvSpPr>
            <a:spLocks noChangeShapeType="1"/>
          </p:cNvSpPr>
          <p:nvPr/>
        </p:nvSpPr>
        <p:spPr bwMode="auto">
          <a:xfrm flipV="1">
            <a:off x="508000" y="9245600"/>
            <a:ext cx="11988800" cy="0"/>
          </a:xfrm>
          <a:prstGeom prst="line">
            <a:avLst/>
          </a:prstGeom>
          <a:noFill/>
          <a:ln w="762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6" name="Shape 64"/>
          <p:cNvSpPr>
            <a:spLocks noChangeShapeType="1"/>
          </p:cNvSpPr>
          <p:nvPr/>
        </p:nvSpPr>
        <p:spPr bwMode="auto">
          <a:xfrm flipV="1">
            <a:off x="508000" y="5080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xfrm>
            <a:off x="508000" y="3035300"/>
            <a:ext cx="11988800" cy="57277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" name="Shape 6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0F78B-DB99-4456-BAA8-B58C3B12D73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4"/>
          <p:cNvSpPr>
            <a:spLocks noChangeShapeType="1"/>
          </p:cNvSpPr>
          <p:nvPr/>
        </p:nvSpPr>
        <p:spPr bwMode="auto">
          <a:xfrm>
            <a:off x="508000" y="25781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6" name="Shape 75"/>
          <p:cNvSpPr>
            <a:spLocks noChangeShapeType="1"/>
          </p:cNvSpPr>
          <p:nvPr/>
        </p:nvSpPr>
        <p:spPr bwMode="auto">
          <a:xfrm flipV="1">
            <a:off x="508000" y="9245600"/>
            <a:ext cx="11988800" cy="0"/>
          </a:xfrm>
          <a:prstGeom prst="line">
            <a:avLst/>
          </a:prstGeom>
          <a:noFill/>
          <a:ln w="762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" name="Shape 76"/>
          <p:cNvSpPr>
            <a:spLocks noChangeShapeType="1"/>
          </p:cNvSpPr>
          <p:nvPr/>
        </p:nvSpPr>
        <p:spPr bwMode="auto">
          <a:xfrm flipV="1">
            <a:off x="508000" y="5080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7" name="Shape 77"/>
          <p:cNvSpPr>
            <a:spLocks noGrp="1"/>
          </p:cNvSpPr>
          <p:nvPr>
            <p:ph type="pic" sz="half" idx="13"/>
          </p:nvPr>
        </p:nvSpPr>
        <p:spPr>
          <a:xfrm>
            <a:off x="620619" y="2994799"/>
            <a:ext cx="5524501" cy="552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half" idx="1"/>
          </p:nvPr>
        </p:nvSpPr>
        <p:spPr>
          <a:xfrm>
            <a:off x="6781800" y="2971800"/>
            <a:ext cx="5727700" cy="5524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1pPr>
            <a:lvl2pPr marL="7366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2pPr>
            <a:lvl3pPr marL="11049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3pPr>
            <a:lvl4pPr marL="14732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4pPr>
            <a:lvl5pPr marL="18415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" name="Shape 8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33B06-B9B9-469C-9CB3-88BE6274858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CD519-5A5F-4EC7-8655-EE88543EC23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pic" sz="quarter" idx="13"/>
          </p:nvPr>
        </p:nvSpPr>
        <p:spPr>
          <a:xfrm>
            <a:off x="6654800" y="977900"/>
            <a:ext cx="5727700" cy="3606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96" name="Shape 96"/>
          <p:cNvSpPr>
            <a:spLocks noGrp="1"/>
          </p:cNvSpPr>
          <p:nvPr>
            <p:ph type="pic" sz="quarter" idx="14"/>
          </p:nvPr>
        </p:nvSpPr>
        <p:spPr>
          <a:xfrm>
            <a:off x="6654800" y="5003800"/>
            <a:ext cx="5727700" cy="364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97" name="Shape 97"/>
          <p:cNvSpPr>
            <a:spLocks noGrp="1"/>
          </p:cNvSpPr>
          <p:nvPr>
            <p:ph type="pic" sz="half" idx="15"/>
          </p:nvPr>
        </p:nvSpPr>
        <p:spPr>
          <a:xfrm>
            <a:off x="620619" y="975499"/>
            <a:ext cx="5575301" cy="7670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Gill Sans"/>
            </a:endParaRPr>
          </a:p>
        </p:txBody>
      </p:sp>
      <p:sp>
        <p:nvSpPr>
          <p:cNvPr id="5" name="Shape 6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90808-99CD-44CA-AA61-2671A013157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ChangeShapeType="1"/>
          </p:cNvSpPr>
          <p:nvPr/>
        </p:nvSpPr>
        <p:spPr bwMode="auto">
          <a:xfrm flipV="1">
            <a:off x="508000" y="9245600"/>
            <a:ext cx="11988800" cy="0"/>
          </a:xfrm>
          <a:prstGeom prst="line">
            <a:avLst/>
          </a:prstGeom>
          <a:noFill/>
          <a:ln w="762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027" name="Shape 3"/>
          <p:cNvSpPr>
            <a:spLocks noChangeShapeType="1"/>
          </p:cNvSpPr>
          <p:nvPr/>
        </p:nvSpPr>
        <p:spPr bwMode="auto">
          <a:xfrm flipV="1">
            <a:off x="508000" y="508000"/>
            <a:ext cx="11988800" cy="0"/>
          </a:xfrm>
          <a:prstGeom prst="line">
            <a:avLst/>
          </a:prstGeom>
          <a:noFill/>
          <a:ln w="12700">
            <a:solidFill>
              <a:srgbClr val="444444">
                <a:alpha val="30196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028" name="Shape 4"/>
          <p:cNvSpPr>
            <a:spLocks noGrp="1"/>
          </p:cNvSpPr>
          <p:nvPr>
            <p:ph type="body" idx="1"/>
          </p:nvPr>
        </p:nvSpPr>
        <p:spPr bwMode="auto">
          <a:xfrm>
            <a:off x="508000" y="977900"/>
            <a:ext cx="11988800" cy="77851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Gill Sans"/>
              </a:rPr>
              <a:t>正文级别 </a:t>
            </a:r>
            <a:r>
              <a:rPr lang="en-US" altLang="zh-CN" smtClean="0">
                <a:sym typeface="Gill Sans"/>
              </a:rPr>
              <a:t>1</a:t>
            </a:r>
          </a:p>
          <a:p>
            <a:pPr lvl="1"/>
            <a:r>
              <a:rPr lang="zh-CN" altLang="en-US" smtClean="0">
                <a:sym typeface="Gill Sans"/>
              </a:rPr>
              <a:t>正文级别 </a:t>
            </a:r>
            <a:r>
              <a:rPr lang="en-US" altLang="zh-CN" smtClean="0">
                <a:sym typeface="Gill Sans"/>
              </a:rPr>
              <a:t>2</a:t>
            </a:r>
          </a:p>
          <a:p>
            <a:pPr lvl="2"/>
            <a:r>
              <a:rPr lang="zh-CN" altLang="en-US" smtClean="0">
                <a:sym typeface="Gill Sans"/>
              </a:rPr>
              <a:t>正文级别 </a:t>
            </a:r>
            <a:r>
              <a:rPr lang="en-US" altLang="zh-CN" smtClean="0">
                <a:sym typeface="Gill Sans"/>
              </a:rPr>
              <a:t>3</a:t>
            </a:r>
          </a:p>
          <a:p>
            <a:pPr lvl="3"/>
            <a:r>
              <a:rPr lang="zh-CN" altLang="en-US" smtClean="0">
                <a:sym typeface="Gill Sans"/>
              </a:rPr>
              <a:t>正文级别 </a:t>
            </a:r>
            <a:r>
              <a:rPr lang="en-US" altLang="zh-CN" smtClean="0">
                <a:sym typeface="Gill Sans"/>
              </a:rPr>
              <a:t>4</a:t>
            </a:r>
          </a:p>
          <a:p>
            <a:pPr lvl="4"/>
            <a:r>
              <a:rPr lang="zh-CN" altLang="en-US" smtClean="0">
                <a:sym typeface="Gill Sans"/>
              </a:rPr>
              <a:t>正文级别 </a:t>
            </a:r>
            <a:r>
              <a:rPr lang="en-US" altLang="zh-CN" smtClean="0">
                <a:sym typeface="Gill Sans"/>
              </a:rPr>
              <a:t>5</a:t>
            </a:r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508000" y="596900"/>
            <a:ext cx="1198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12166600" y="87630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fontAlgn="auto" hangingPunct="0">
              <a:spcBef>
                <a:spcPts val="0"/>
              </a:spcBef>
              <a:spcAft>
                <a:spcPts val="0"/>
              </a:spcAft>
              <a:defRPr sz="1800" ker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BAB26D2-3F05-48C5-9201-E74DA1D12F0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62" r:id="rId5"/>
    <p:sldLayoutId id="2147483663" r:id="rId6"/>
    <p:sldLayoutId id="2147483664" r:id="rId7"/>
    <p:sldLayoutId id="2147483657" r:id="rId8"/>
    <p:sldLayoutId id="2147483656" r:id="rId9"/>
    <p:sldLayoutId id="2147483655" r:id="rId10"/>
    <p:sldLayoutId id="2147483654" r:id="rId11"/>
    <p:sldLayoutId id="2147483653" r:id="rId12"/>
  </p:sldLayoutIdLst>
  <p:transition spd="med"/>
  <p:txStyles>
    <p:titleStyle>
      <a:lvl1pPr algn="l" defTabSz="584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400" cap="all">
          <a:solidFill>
            <a:srgbClr val="606060"/>
          </a:solidFill>
          <a:latin typeface="+mj-lt"/>
          <a:ea typeface="+mj-ea"/>
          <a:cs typeface="+mj-cs"/>
          <a:sym typeface="Gill Sans Light"/>
        </a:defRPr>
      </a:lvl1pPr>
      <a:lvl2pPr algn="l" defTabSz="584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400" cap="all">
          <a:solidFill>
            <a:srgbClr val="606060"/>
          </a:solidFill>
          <a:latin typeface="+mj-lt"/>
          <a:ea typeface="+mj-ea"/>
          <a:cs typeface="+mj-cs"/>
          <a:sym typeface="Gill Sans Light"/>
        </a:defRPr>
      </a:lvl2pPr>
      <a:lvl3pPr algn="l" defTabSz="584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400" cap="all">
          <a:solidFill>
            <a:srgbClr val="606060"/>
          </a:solidFill>
          <a:latin typeface="+mj-lt"/>
          <a:ea typeface="+mj-ea"/>
          <a:cs typeface="+mj-cs"/>
          <a:sym typeface="Gill Sans Light"/>
        </a:defRPr>
      </a:lvl3pPr>
      <a:lvl4pPr algn="l" defTabSz="584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400" cap="all">
          <a:solidFill>
            <a:srgbClr val="606060"/>
          </a:solidFill>
          <a:latin typeface="+mj-lt"/>
          <a:ea typeface="+mj-ea"/>
          <a:cs typeface="+mj-cs"/>
          <a:sym typeface="Gill Sans Light"/>
        </a:defRPr>
      </a:lvl4pPr>
      <a:lvl5pPr algn="l" defTabSz="584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400" cap="all">
          <a:solidFill>
            <a:srgbClr val="606060"/>
          </a:solidFill>
          <a:latin typeface="+mj-lt"/>
          <a:ea typeface="+mj-ea"/>
          <a:cs typeface="+mj-cs"/>
          <a:sym typeface="Gill Sans Light"/>
        </a:defRPr>
      </a:lvl5pPr>
      <a:lvl6pPr marL="0" marR="0" indent="11430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0" baseline="0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6pPr>
      <a:lvl7pPr marL="0" marR="0" indent="1371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0" baseline="0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7pPr>
      <a:lvl8pPr marL="0" marR="0" indent="1600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0" baseline="0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8pPr>
      <a:lvl9pPr marL="0" marR="0" indent="1828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0" baseline="0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9pPr>
    </p:titleStyle>
    <p:bodyStyle>
      <a:lvl1pPr marL="419100" indent="-419100" algn="l" defTabSz="584200" rtl="0" eaLnBrk="0" fontAlgn="base" hangingPunct="0">
        <a:spcBef>
          <a:spcPts val="4200"/>
        </a:spcBef>
        <a:spcAft>
          <a:spcPct val="0"/>
        </a:spcAft>
        <a:buSzPct val="30000"/>
        <a:buBlip>
          <a:blip r:embed="rId15"/>
        </a:buBlip>
        <a:defRPr sz="3400">
          <a:solidFill>
            <a:srgbClr val="606060"/>
          </a:solidFill>
          <a:latin typeface="+mn-lt"/>
          <a:ea typeface="+mn-ea"/>
          <a:cs typeface="+mn-cs"/>
          <a:sym typeface="Gill Sans"/>
        </a:defRPr>
      </a:lvl1pPr>
      <a:lvl2pPr marL="838200" indent="-419100" algn="l" defTabSz="584200" rtl="0" eaLnBrk="0" fontAlgn="base" hangingPunct="0">
        <a:spcBef>
          <a:spcPts val="4200"/>
        </a:spcBef>
        <a:spcAft>
          <a:spcPct val="0"/>
        </a:spcAft>
        <a:buSzPct val="30000"/>
        <a:buBlip>
          <a:blip r:embed="rId15"/>
        </a:buBlip>
        <a:defRPr sz="3400">
          <a:solidFill>
            <a:srgbClr val="606060"/>
          </a:solidFill>
          <a:latin typeface="+mn-lt"/>
          <a:ea typeface="+mn-ea"/>
          <a:cs typeface="+mn-cs"/>
          <a:sym typeface="Gill Sans"/>
        </a:defRPr>
      </a:lvl2pPr>
      <a:lvl3pPr marL="1257300" indent="-419100" algn="l" defTabSz="584200" rtl="0" eaLnBrk="0" fontAlgn="base" hangingPunct="0">
        <a:spcBef>
          <a:spcPts val="4200"/>
        </a:spcBef>
        <a:spcAft>
          <a:spcPct val="0"/>
        </a:spcAft>
        <a:buSzPct val="30000"/>
        <a:buBlip>
          <a:blip r:embed="rId15"/>
        </a:buBlip>
        <a:defRPr sz="3400">
          <a:solidFill>
            <a:srgbClr val="606060"/>
          </a:solidFill>
          <a:latin typeface="+mn-lt"/>
          <a:ea typeface="+mn-ea"/>
          <a:cs typeface="+mn-cs"/>
          <a:sym typeface="Gill Sans"/>
        </a:defRPr>
      </a:lvl3pPr>
      <a:lvl4pPr marL="1676400" indent="-419100" algn="l" defTabSz="584200" rtl="0" eaLnBrk="0" fontAlgn="base" hangingPunct="0">
        <a:spcBef>
          <a:spcPts val="4200"/>
        </a:spcBef>
        <a:spcAft>
          <a:spcPct val="0"/>
        </a:spcAft>
        <a:buSzPct val="30000"/>
        <a:buBlip>
          <a:blip r:embed="rId15"/>
        </a:buBlip>
        <a:defRPr sz="3400">
          <a:solidFill>
            <a:srgbClr val="606060"/>
          </a:solidFill>
          <a:latin typeface="+mn-lt"/>
          <a:ea typeface="+mn-ea"/>
          <a:cs typeface="+mn-cs"/>
          <a:sym typeface="Gill Sans"/>
        </a:defRPr>
      </a:lvl4pPr>
      <a:lvl5pPr marL="2095500" indent="-419100" algn="l" defTabSz="584200" rtl="0" eaLnBrk="0" fontAlgn="base" hangingPunct="0">
        <a:spcBef>
          <a:spcPts val="4200"/>
        </a:spcBef>
        <a:spcAft>
          <a:spcPct val="0"/>
        </a:spcAft>
        <a:buSzPct val="30000"/>
        <a:buBlip>
          <a:blip r:embed="rId15"/>
        </a:buBlip>
        <a:defRPr sz="3400">
          <a:solidFill>
            <a:srgbClr val="606060"/>
          </a:solidFill>
          <a:latin typeface="+mn-lt"/>
          <a:ea typeface="+mn-ea"/>
          <a:cs typeface="+mn-cs"/>
          <a:sym typeface="Gill Sans"/>
        </a:defRPr>
      </a:lvl5pPr>
      <a:lvl6pPr marL="25146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0" b="0" i="0" u="none" strike="noStrike" cap="none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6pPr>
      <a:lvl7pPr marL="29337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0" b="0" i="0" u="none" strike="noStrike" cap="none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7pPr>
      <a:lvl8pPr marL="33528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0" b="0" i="0" u="none" strike="noStrike" cap="none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8pPr>
      <a:lvl9pPr marL="37719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0" b="0" i="0" u="none" strike="noStrike" cap="none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ctrTitle"/>
          </p:nvPr>
        </p:nvSpPr>
        <p:spPr>
          <a:xfrm>
            <a:off x="508000" y="1573213"/>
            <a:ext cx="11988800" cy="2032000"/>
          </a:xfrm>
        </p:spPr>
        <p:txBody>
          <a:bodyPr/>
          <a:lstStyle>
            <a:lvl1pPr>
              <a:defRPr sz="10000">
                <a:solidFill>
                  <a:srgbClr val="D71A16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病句陷阱</a:t>
            </a:r>
          </a:p>
        </p:txBody>
      </p:sp>
      <p:sp>
        <p:nvSpPr>
          <p:cNvPr id="132" name="Shape 132"/>
          <p:cNvSpPr>
            <a:spLocks noGrp="1"/>
          </p:cNvSpPr>
          <p:nvPr>
            <p:ph type="subTitle" sz="quarter" idx="1"/>
          </p:nvPr>
        </p:nvSpPr>
        <p:spPr/>
        <p:txBody>
          <a:bodyPr>
            <a:normAutofit/>
          </a:bodyPr>
          <a:lstStyle>
            <a:lvl1pPr defTabSz="519937">
              <a:defRPr sz="4093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t>攻破难点     树立信心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76606" indent="-276606" defTabSz="385572" eaLnBrk="1" fontAlgn="auto" hangingPunct="1">
              <a:spcBef>
                <a:spcPts val="2700"/>
              </a:spcBef>
              <a:spcAft>
                <a:spcPts val="0"/>
              </a:spcAft>
              <a:defRPr sz="2244"/>
            </a:pPr>
            <a:r>
              <a:rPr sz="2244"/>
              <a:t>               牛刀小试</a:t>
            </a:r>
          </a:p>
          <a:p>
            <a:pPr marL="423044" indent="-423044" defTabSz="385572" eaLnBrk="1" fontAlgn="auto" hangingPunct="1">
              <a:spcBef>
                <a:spcPts val="2700"/>
              </a:spcBef>
              <a:spcAft>
                <a:spcPts val="0"/>
              </a:spcAft>
              <a:defRPr sz="3432"/>
            </a:pPr>
            <a:r>
              <a:rPr sz="3432"/>
              <a:t>下列句子中，没有语病的是(.      )</a:t>
            </a:r>
          </a:p>
          <a:p>
            <a:pPr marL="423044" indent="-423044" defTabSz="385572" eaLnBrk="1" fontAlgn="auto" hangingPunct="1">
              <a:spcBef>
                <a:spcPts val="2700"/>
              </a:spcBef>
              <a:spcAft>
                <a:spcPts val="0"/>
              </a:spcAft>
              <a:defRPr sz="3432"/>
            </a:pPr>
            <a:r>
              <a:rPr sz="3432"/>
              <a:t>一，中华文明源远流长，我们要发扬和继承优秀文化传统，努力实现中国梦。</a:t>
            </a:r>
          </a:p>
          <a:p>
            <a:pPr marL="423044" indent="-423044" defTabSz="385572" eaLnBrk="1" fontAlgn="auto" hangingPunct="1">
              <a:spcBef>
                <a:spcPts val="2700"/>
              </a:spcBef>
              <a:spcAft>
                <a:spcPts val="0"/>
              </a:spcAft>
              <a:defRPr sz="3432"/>
            </a:pPr>
            <a:r>
              <a:rPr sz="3432"/>
              <a:t>二，事实表明，网络谣言的泛滥和滋生，会扰乱社会秩序，让许多人成为受害者。</a:t>
            </a:r>
          </a:p>
          <a:p>
            <a:pPr marL="423044" indent="-423044" defTabSz="385572" eaLnBrk="1" fontAlgn="auto" hangingPunct="1">
              <a:spcBef>
                <a:spcPts val="2700"/>
              </a:spcBef>
              <a:spcAft>
                <a:spcPts val="0"/>
              </a:spcAft>
              <a:defRPr sz="3432"/>
            </a:pPr>
            <a:r>
              <a:rPr sz="3432"/>
              <a:t>三，《义务教育课程标准实验教科书〈语文〉》，大面积从新学年开始使用。</a:t>
            </a:r>
          </a:p>
          <a:p>
            <a:pPr marL="423044" indent="-423044" defTabSz="385572" eaLnBrk="1" fontAlgn="auto" hangingPunct="1">
              <a:spcBef>
                <a:spcPts val="2700"/>
              </a:spcBef>
              <a:spcAft>
                <a:spcPts val="0"/>
              </a:spcAft>
              <a:defRPr sz="3432"/>
            </a:pPr>
            <a:r>
              <a:rPr sz="3432"/>
              <a:t>四，阿尔寨石窟位于内蒙古鄂尔多斯市鄂托克旗西北部阿尔巴斯山中，是我国元代目前保存最好的石窟。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62" name="Shape 162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Sz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t>通过特级老师的这次讲课，对大家的启发很大。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65" name="Shape 165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Sz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t>通过特级老师的这次讲课，对大家的启发很大。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通过特级老师的这次</a:t>
            </a:r>
            <a:r>
              <a:rPr sz="6400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讲课</a:t>
            </a: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，</a:t>
            </a:r>
            <a:r>
              <a:rPr sz="6400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对大家的启发很大。</a:t>
            </a:r>
          </a:p>
        </p:txBody>
      </p:sp>
      <p:sp>
        <p:nvSpPr>
          <p:cNvPr id="169" name="Shape 169"/>
          <p:cNvSpPr/>
          <p:nvPr/>
        </p:nvSpPr>
        <p:spPr>
          <a:xfrm>
            <a:off x="8143875" y="6265863"/>
            <a:ext cx="3625850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/>
              <a:t>缺主语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72" name="Shape 172"/>
          <p:cNvSpPr>
            <a:spLocks noGrp="1"/>
          </p:cNvSpPr>
          <p:nvPr>
            <p:ph type="body" idx="1"/>
          </p:nvPr>
        </p:nvSpPr>
        <p:spPr>
          <a:xfrm>
            <a:off x="284163" y="2127250"/>
            <a:ext cx="12212637" cy="4514850"/>
          </a:xfrm>
        </p:spPr>
        <p:txBody>
          <a:bodyPr>
            <a:normAutofit/>
          </a:bodyPr>
          <a:lstStyle/>
          <a:p>
            <a:pPr marL="0" indent="0" defTabSz="432308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4736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4736" cap="all">
                <a:latin typeface="+mj-lt"/>
                <a:ea typeface="+mj-ea"/>
                <a:cs typeface="+mj-cs"/>
                <a:sym typeface="Gill Sans Light"/>
              </a:rPr>
              <a:t>通过特级老师的这次</a:t>
            </a:r>
            <a:r>
              <a:rPr sz="4736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讲课</a:t>
            </a:r>
            <a:r>
              <a:rPr sz="4736" cap="all">
                <a:latin typeface="+mj-lt"/>
                <a:ea typeface="+mj-ea"/>
                <a:cs typeface="+mj-cs"/>
                <a:sym typeface="Gill Sans Light"/>
              </a:rPr>
              <a:t>，</a:t>
            </a:r>
            <a:r>
              <a:rPr sz="4736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对大家的启发很大。</a:t>
            </a:r>
          </a:p>
          <a:p>
            <a:pPr marL="0" indent="0" defTabSz="432308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4736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4736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通过特级老师的这次讲课，大家的启发很大。</a:t>
            </a:r>
          </a:p>
          <a:p>
            <a:pPr marL="0" indent="0" defTabSz="432308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4736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4736" cap="all">
                <a:solidFill>
                  <a:srgbClr val="A2110D"/>
                </a:solidFill>
                <a:latin typeface="+mj-lt"/>
                <a:ea typeface="+mj-ea"/>
                <a:cs typeface="+mj-cs"/>
                <a:sym typeface="Gill Sans Light"/>
              </a:rPr>
              <a:t>或，特级老师的这次讲课，对大家的启发很大。</a:t>
            </a:r>
          </a:p>
        </p:txBody>
      </p:sp>
      <p:sp>
        <p:nvSpPr>
          <p:cNvPr id="173" name="Shape 173"/>
          <p:cNvSpPr/>
          <p:nvPr/>
        </p:nvSpPr>
        <p:spPr>
          <a:xfrm>
            <a:off x="8232775" y="7572375"/>
            <a:ext cx="3627438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/>
              <a:t>缺主语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76" name="Shape 176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Sz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t>看到他的照片，我便想起了当年我们一起玩耍、同桌共读。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79" name="Shape 179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看到他的照片，</a:t>
            </a:r>
            <a:r>
              <a:rPr sz="6400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我</a:t>
            </a: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便</a:t>
            </a:r>
            <a:r>
              <a:rPr sz="6400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想起</a:t>
            </a: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了当年我们一起玩耍、同桌共读。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82" name="Shape 182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看到他的照片，</a:t>
            </a:r>
            <a:r>
              <a:rPr sz="6400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我</a:t>
            </a: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便</a:t>
            </a:r>
            <a:r>
              <a:rPr sz="6400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想起</a:t>
            </a: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了当年我们一起玩耍、同桌共读。</a:t>
            </a:r>
          </a:p>
        </p:txBody>
      </p:sp>
      <p:sp>
        <p:nvSpPr>
          <p:cNvPr id="183" name="Shape 183"/>
          <p:cNvSpPr/>
          <p:nvPr/>
        </p:nvSpPr>
        <p:spPr>
          <a:xfrm>
            <a:off x="8143875" y="6265863"/>
            <a:ext cx="3625850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/>
              <a:t>缺宾语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1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/>
          <a:p>
            <a:pPr marL="0" indent="0" defTabSz="56667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208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208" cap="all">
                <a:latin typeface="+mj-lt"/>
                <a:ea typeface="+mj-ea"/>
                <a:cs typeface="+mj-cs"/>
                <a:sym typeface="Gill Sans Light"/>
              </a:rPr>
              <a:t>看到他的照片，</a:t>
            </a:r>
            <a:r>
              <a:rPr sz="6208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我</a:t>
            </a:r>
            <a:r>
              <a:rPr sz="6208" cap="all">
                <a:latin typeface="+mj-lt"/>
                <a:ea typeface="+mj-ea"/>
                <a:cs typeface="+mj-cs"/>
                <a:sym typeface="Gill Sans Light"/>
              </a:rPr>
              <a:t>便</a:t>
            </a:r>
            <a:r>
              <a:rPr sz="6208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想起</a:t>
            </a:r>
            <a:r>
              <a:rPr sz="6208" cap="all">
                <a:latin typeface="+mj-lt"/>
                <a:ea typeface="+mj-ea"/>
                <a:cs typeface="+mj-cs"/>
                <a:sym typeface="Gill Sans Light"/>
              </a:rPr>
              <a:t>了当年我们一起玩耍、同桌共读的</a:t>
            </a:r>
            <a:r>
              <a:rPr sz="6208" cap="all">
                <a:solidFill>
                  <a:srgbClr val="F12922"/>
                </a:solidFill>
                <a:latin typeface="+mj-lt"/>
                <a:ea typeface="+mj-ea"/>
                <a:cs typeface="+mj-cs"/>
                <a:sym typeface="Gill Sans Light"/>
              </a:rPr>
              <a:t>情景</a:t>
            </a:r>
            <a:r>
              <a:rPr sz="6208" cap="all">
                <a:latin typeface="+mj-lt"/>
                <a:ea typeface="+mj-ea"/>
                <a:cs typeface="+mj-cs"/>
                <a:sym typeface="Gill Sans Light"/>
              </a:rPr>
              <a:t>。</a:t>
            </a:r>
          </a:p>
        </p:txBody>
      </p:sp>
      <p:sp>
        <p:nvSpPr>
          <p:cNvPr id="187" name="Shape 187"/>
          <p:cNvSpPr/>
          <p:nvPr/>
        </p:nvSpPr>
        <p:spPr>
          <a:xfrm>
            <a:off x="8143875" y="6265863"/>
            <a:ext cx="3625850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/>
              <a:t>缺宾语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1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90" name="Shape 190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>
            <a:lvl1pPr marL="0" indent="0" defTabSz="502412">
              <a:lnSpc>
                <a:spcPct val="90000"/>
              </a:lnSpc>
              <a:spcBef>
                <a:spcPts val="0"/>
              </a:spcBef>
              <a:buSzTx/>
              <a:buNone/>
              <a:defRPr sz="5504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t>在遭受强烈地震后，尼泊尔面临着饮用水、食品、帐篷等物资短缺，基础设施严重，救援工作很难开展。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占位符 133"/>
          <p:cNvPicPr>
            <a:picLocks/>
          </p:cNvPicPr>
          <p:nvPr>
            <p:ph type="pic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508000"/>
            <a:ext cx="7818438" cy="7894638"/>
          </a:xfrm>
          <a:ln w="12700">
            <a:miter lim="400000"/>
          </a:ln>
        </p:spPr>
      </p:pic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xfrm>
            <a:off x="508000" y="418562"/>
            <a:ext cx="11988800" cy="1905001"/>
          </a:xfrm>
        </p:spPr>
        <p:txBody>
          <a:bodyPr numCol="2" spcCol="599440"/>
          <a:lstStyle>
            <a:lvl1pPr>
              <a:defRPr sz="5400">
                <a:solidFill>
                  <a:srgbClr val="A2110D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同学们，你们知道有哪些病句类型吗？</a:t>
            </a:r>
          </a:p>
        </p:txBody>
      </p:sp>
      <p:sp>
        <p:nvSpPr>
          <p:cNvPr id="136" name="Shape 136"/>
          <p:cNvSpPr>
            <a:spLocks noGrp="1"/>
          </p:cNvSpPr>
          <p:nvPr>
            <p:ph type="body" sz="half" idx="1"/>
          </p:nvPr>
        </p:nvSpPr>
        <p:spPr>
          <a:xfrm>
            <a:off x="7818438" y="2324100"/>
            <a:ext cx="5727700" cy="6496050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搭配不当</a:t>
            </a:r>
          </a:p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语序不当</a:t>
            </a:r>
          </a:p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成分残缺/多余</a:t>
            </a:r>
          </a:p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结构混乱</a:t>
            </a:r>
          </a:p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表意不明</a:t>
            </a:r>
          </a:p>
          <a:p>
            <a:pPr marL="0" indent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6400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6400" cap="all">
                <a:latin typeface="+mj-lt"/>
                <a:ea typeface="+mj-ea"/>
                <a:cs typeface="+mj-cs"/>
                <a:sym typeface="Gill Sans Light"/>
              </a:rPr>
              <a:t>不合逻辑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1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成分残缺</a:t>
            </a:r>
          </a:p>
        </p:txBody>
      </p:sp>
      <p:sp>
        <p:nvSpPr>
          <p:cNvPr id="193" name="Shape 193"/>
          <p:cNvSpPr>
            <a:spLocks noGrp="1"/>
          </p:cNvSpPr>
          <p:nvPr>
            <p:ph type="body" sz="half" idx="1"/>
          </p:nvPr>
        </p:nvSpPr>
        <p:spPr>
          <a:xfrm>
            <a:off x="508000" y="2667000"/>
            <a:ext cx="11988800" cy="2852738"/>
          </a:xfrm>
        </p:spPr>
        <p:txBody>
          <a:bodyPr>
            <a:normAutofit/>
          </a:bodyPr>
          <a:lstStyle/>
          <a:p>
            <a:pPr marL="0" indent="0" defTabSz="502412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5504" cap="all">
                <a:latin typeface="+mj-lt"/>
                <a:ea typeface="+mj-ea"/>
                <a:cs typeface="+mj-cs"/>
                <a:sym typeface="Gill Sans Light"/>
              </a:defRPr>
            </a:pPr>
            <a:r>
              <a:rPr sz="5504" cap="all">
                <a:latin typeface="+mj-lt"/>
                <a:ea typeface="+mj-ea"/>
                <a:cs typeface="+mj-cs"/>
                <a:sym typeface="Gill Sans Light"/>
              </a:rPr>
              <a:t>在遭受强烈地震后，</a:t>
            </a:r>
            <a:r>
              <a:rPr sz="5504" cap="all">
                <a:solidFill>
                  <a:srgbClr val="D71A16"/>
                </a:solidFill>
                <a:latin typeface="+mj-lt"/>
                <a:ea typeface="+mj-ea"/>
                <a:cs typeface="+mj-cs"/>
                <a:sym typeface="Gill Sans Light"/>
              </a:rPr>
              <a:t>尼泊尔面临</a:t>
            </a:r>
            <a:r>
              <a:rPr sz="5504" cap="all">
                <a:latin typeface="+mj-lt"/>
                <a:ea typeface="+mj-ea"/>
                <a:cs typeface="+mj-cs"/>
                <a:sym typeface="Gill Sans Light"/>
              </a:rPr>
              <a:t>着饮用水、食品、帐篷等物资短缺，基础设施严重，救援工作很难开展。</a:t>
            </a:r>
          </a:p>
        </p:txBody>
      </p:sp>
      <p:sp>
        <p:nvSpPr>
          <p:cNvPr id="194" name="Shape 194"/>
          <p:cNvSpPr/>
          <p:nvPr/>
        </p:nvSpPr>
        <p:spPr>
          <a:xfrm>
            <a:off x="1196975" y="5905500"/>
            <a:ext cx="2552700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6400" cap="all">
                <a:latin typeface="+mj-lt"/>
                <a:ea typeface="+mj-ea"/>
                <a:cs typeface="+mj-cs"/>
                <a:sym typeface="Gill Sans Light"/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/>
              <a:t>的困难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body" idx="14"/>
          </p:nvPr>
        </p:nvSpPr>
        <p:spPr>
          <a:xfrm>
            <a:off x="552450" y="3205163"/>
            <a:ext cx="11722100" cy="1806575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3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他那崇高革命品质，经常浮现在我的脑海中。</a:t>
            </a:r>
          </a:p>
        </p:txBody>
      </p:sp>
      <p:sp>
        <p:nvSpPr>
          <p:cNvPr id="139" name="Shape 139"/>
          <p:cNvSpPr/>
          <p:nvPr/>
        </p:nvSpPr>
        <p:spPr>
          <a:xfrm>
            <a:off x="611188" y="971550"/>
            <a:ext cx="2895600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搭配不当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body" idx="14"/>
          </p:nvPr>
        </p:nvSpPr>
        <p:spPr>
          <a:xfrm>
            <a:off x="552450" y="3235325"/>
            <a:ext cx="11722100" cy="1746250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1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他那崇高</a:t>
            </a:r>
            <a:r>
              <a:rPr lang="zh-CN" altLang="en-US" sz="5100" smtClean="0">
                <a:solidFill>
                  <a:srgbClr val="200D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革命品质</a:t>
            </a:r>
            <a:r>
              <a:rPr lang="zh-CN" altLang="en-US" sz="51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，经常</a:t>
            </a:r>
            <a:r>
              <a:rPr lang="zh-CN" altLang="en-US" sz="5100" smtClean="0">
                <a:solidFill>
                  <a:srgbClr val="1405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浮現在</a:t>
            </a:r>
            <a:r>
              <a:rPr lang="zh-CN" altLang="en-US" sz="51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我的</a:t>
            </a:r>
            <a:r>
              <a:rPr lang="zh-CN" altLang="en-US" sz="51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腦</a:t>
            </a:r>
            <a:r>
              <a:rPr lang="zh-CN" altLang="en-US" sz="5100" smtClean="0">
                <a:solidFill>
                  <a:srgbClr val="1405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海中</a:t>
            </a:r>
            <a:r>
              <a:rPr lang="zh-CN" altLang="en-US" sz="51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</p:txBody>
      </p:sp>
      <p:sp>
        <p:nvSpPr>
          <p:cNvPr id="142" name="Shape 142"/>
          <p:cNvSpPr/>
          <p:nvPr/>
        </p:nvSpPr>
        <p:spPr>
          <a:xfrm>
            <a:off x="611188" y="971550"/>
            <a:ext cx="2895600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搭配不当</a:t>
            </a:r>
          </a:p>
        </p:txBody>
      </p:sp>
      <p:sp>
        <p:nvSpPr>
          <p:cNvPr id="143" name="Shape 143"/>
          <p:cNvSpPr/>
          <p:nvPr/>
        </p:nvSpPr>
        <p:spPr>
          <a:xfrm>
            <a:off x="5657850" y="6499225"/>
            <a:ext cx="666115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>
              <a:defRPr sz="7000">
                <a:solidFill>
                  <a:srgbClr val="D71A16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ern="0">
                <a:latin typeface="+mn-lt"/>
                <a:ea typeface="+mn-ea"/>
                <a:cs typeface="+mn-cs"/>
              </a:rPr>
              <a:t>主谓搭配不当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body" idx="14"/>
          </p:nvPr>
        </p:nvSpPr>
        <p:spPr>
          <a:xfrm>
            <a:off x="552450" y="3205163"/>
            <a:ext cx="11722100" cy="1806575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3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这最后一天的劳动是同学们最紧张的一天。</a:t>
            </a:r>
          </a:p>
        </p:txBody>
      </p:sp>
      <p:sp>
        <p:nvSpPr>
          <p:cNvPr id="146" name="Shape 146"/>
          <p:cNvSpPr/>
          <p:nvPr/>
        </p:nvSpPr>
        <p:spPr>
          <a:xfrm>
            <a:off x="628650" y="954088"/>
            <a:ext cx="2895600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搭配不当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/>
          </p:cNvSpPr>
          <p:nvPr>
            <p:ph type="body" idx="14"/>
          </p:nvPr>
        </p:nvSpPr>
        <p:spPr>
          <a:xfrm>
            <a:off x="552450" y="3205163"/>
            <a:ext cx="11722100" cy="1806575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3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这最后一天的劳动是同学们最紧张的一天。</a:t>
            </a:r>
          </a:p>
        </p:txBody>
      </p:sp>
      <p:sp>
        <p:nvSpPr>
          <p:cNvPr id="149" name="Shape 149"/>
          <p:cNvSpPr/>
          <p:nvPr/>
        </p:nvSpPr>
        <p:spPr>
          <a:xfrm>
            <a:off x="611188" y="971550"/>
            <a:ext cx="2895600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搭配不当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97560" indent="-297560" defTabSz="414781" eaLnBrk="1" fontAlgn="auto" hangingPunct="1">
              <a:spcBef>
                <a:spcPts val="2900"/>
              </a:spcBef>
              <a:spcAft>
                <a:spcPts val="0"/>
              </a:spcAft>
              <a:defRPr sz="2414"/>
            </a:pPr>
            <a:r>
              <a:rPr sz="2414"/>
              <a:t>               牛刀小试</a:t>
            </a:r>
          </a:p>
          <a:p>
            <a:pPr marL="455093" indent="-455093" defTabSz="414781" eaLnBrk="1" fontAlgn="auto" hangingPunct="1">
              <a:spcBef>
                <a:spcPts val="2900"/>
              </a:spcBef>
              <a:spcAft>
                <a:spcPts val="0"/>
              </a:spcAft>
              <a:defRPr sz="3691"/>
            </a:pPr>
            <a:r>
              <a:rPr sz="3691"/>
              <a:t>下列句子中，没有语病的是(.      )</a:t>
            </a:r>
          </a:p>
          <a:p>
            <a:pPr marL="455093" indent="-455093" defTabSz="414781" eaLnBrk="1" fontAlgn="auto" hangingPunct="1">
              <a:spcBef>
                <a:spcPts val="2900"/>
              </a:spcBef>
              <a:spcAft>
                <a:spcPts val="0"/>
              </a:spcAft>
              <a:defRPr sz="3691"/>
            </a:pPr>
            <a:r>
              <a:rPr sz="3691"/>
              <a:t>一，他在培育两种方面花了很大的心血。</a:t>
            </a:r>
          </a:p>
          <a:p>
            <a:pPr marL="455093" indent="-455093" defTabSz="414781" eaLnBrk="1" fontAlgn="auto" hangingPunct="1">
              <a:spcBef>
                <a:spcPts val="2900"/>
              </a:spcBef>
              <a:spcAft>
                <a:spcPts val="0"/>
              </a:spcAft>
              <a:defRPr sz="3691"/>
            </a:pPr>
            <a:r>
              <a:rPr sz="3691"/>
              <a:t>二，毕业联欢会过后，小雅那优美的舞姿，动听的歌声，时常萦绕在我的耳畔。</a:t>
            </a:r>
          </a:p>
          <a:p>
            <a:pPr marL="455093" indent="-455093" defTabSz="414781" eaLnBrk="1" fontAlgn="auto" hangingPunct="1">
              <a:spcBef>
                <a:spcPts val="2900"/>
              </a:spcBef>
              <a:spcAft>
                <a:spcPts val="0"/>
              </a:spcAft>
              <a:defRPr sz="3691"/>
            </a:pPr>
            <a:r>
              <a:rPr sz="3691"/>
              <a:t>三，在“建设书香校园”活动中，校刊开通了“诗韵玲珑”“思想芦苇”等小栏目。</a:t>
            </a:r>
          </a:p>
          <a:p>
            <a:pPr marL="455093" indent="-455093" defTabSz="414781" eaLnBrk="1" fontAlgn="auto" hangingPunct="1">
              <a:spcBef>
                <a:spcPts val="2900"/>
              </a:spcBef>
              <a:spcAft>
                <a:spcPts val="0"/>
              </a:spcAft>
              <a:defRPr sz="3691"/>
            </a:pPr>
            <a:r>
              <a:rPr sz="3691"/>
              <a:t>四，也许，青春本身就是一本成长的流水账，需要我们小心的记录，精心的收藏。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/>
          </p:cNvSpPr>
          <p:nvPr>
            <p:ph type="body" idx="14"/>
          </p:nvPr>
        </p:nvSpPr>
        <p:spPr>
          <a:xfrm>
            <a:off x="525463" y="3208338"/>
            <a:ext cx="11722100" cy="1806575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3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文件对经济领域中的一些问题，从理论和政策上作了详细的规定和深刻的说明。</a:t>
            </a:r>
          </a:p>
        </p:txBody>
      </p:sp>
      <p:sp>
        <p:nvSpPr>
          <p:cNvPr id="154" name="Shape 154"/>
          <p:cNvSpPr/>
          <p:nvPr/>
        </p:nvSpPr>
        <p:spPr>
          <a:xfrm>
            <a:off x="514350" y="971550"/>
            <a:ext cx="3089275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语序不当 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body" idx="14"/>
          </p:nvPr>
        </p:nvSpPr>
        <p:spPr>
          <a:xfrm>
            <a:off x="552450" y="3205163"/>
            <a:ext cx="11722100" cy="1806575"/>
          </a:xfrm>
          <a:blipFill>
            <a:blip r:embed="rId2"/>
          </a:blipFill>
          <a:ln w="889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530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文件对经济领域中的一些问题，从理论和政策上作了详细的规定和深刻的说明。</a:t>
            </a:r>
          </a:p>
        </p:txBody>
      </p:sp>
      <p:sp>
        <p:nvSpPr>
          <p:cNvPr id="157" name="Shape 157"/>
          <p:cNvSpPr/>
          <p:nvPr/>
        </p:nvSpPr>
        <p:spPr>
          <a:xfrm>
            <a:off x="514350" y="971550"/>
            <a:ext cx="3089275" cy="939800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zh-CN" altLang="en-US" sz="55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"/>
                <a:ea typeface="Gill Sans"/>
              </a:rPr>
              <a:t>语序不当 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3">
  <a:themeElements>
    <a:clrScheme name="New_Template3">
      <a:dk1>
        <a:srgbClr val="606060"/>
      </a:dk1>
      <a:lt1>
        <a:srgbClr val="006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PresentationFormat>自定义</PresentationFormat>
  <Paragraphs>60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Gill Sans</vt:lpstr>
      <vt:lpstr>Arial</vt:lpstr>
      <vt:lpstr>Gill Sans Light</vt:lpstr>
      <vt:lpstr>Helvetica Neue</vt:lpstr>
      <vt:lpstr>宋体</vt:lpstr>
      <vt:lpstr>New_Template3</vt:lpstr>
      <vt:lpstr>New_Template3</vt:lpstr>
      <vt:lpstr>New_Template3</vt:lpstr>
      <vt:lpstr>New_Template3</vt:lpstr>
      <vt:lpstr>New_Template3</vt:lpstr>
      <vt:lpstr>病句陷阱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成分残缺</vt:lpstr>
      <vt:lpstr>成分残缺</vt:lpstr>
      <vt:lpstr>成分残缺</vt:lpstr>
      <vt:lpstr>成分残缺</vt:lpstr>
      <vt:lpstr>成分残缺</vt:lpstr>
      <vt:lpstr>成分残缺</vt:lpstr>
      <vt:lpstr>成分残缺</vt:lpstr>
      <vt:lpstr>成分残缺</vt:lpstr>
      <vt:lpstr>成分残缺</vt:lpstr>
      <vt:lpstr>成分残缺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病句陷阱</dc:title>
  <cp:lastModifiedBy>Windows 用户</cp:lastModifiedBy>
  <cp:revision>1</cp:revision>
  <dcterms:modified xsi:type="dcterms:W3CDTF">2017-03-21T10:23:15Z</dcterms:modified>
</cp:coreProperties>
</file>