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9" r:id="rId1"/>
    <p:sldMasterId id="2147483671" r:id="rId2"/>
  </p:sldMasterIdLst>
  <p:notesMasterIdLst>
    <p:notesMasterId r:id="rId38"/>
  </p:notesMasterIdLst>
  <p:sldIdLst>
    <p:sldId id="256" r:id="rId3"/>
    <p:sldId id="282" r:id="rId4"/>
    <p:sldId id="279" r:id="rId5"/>
    <p:sldId id="277" r:id="rId6"/>
    <p:sldId id="278" r:id="rId7"/>
    <p:sldId id="284" r:id="rId8"/>
    <p:sldId id="272" r:id="rId9"/>
    <p:sldId id="280" r:id="rId10"/>
    <p:sldId id="288" r:id="rId11"/>
    <p:sldId id="290" r:id="rId12"/>
    <p:sldId id="293" r:id="rId13"/>
    <p:sldId id="294" r:id="rId14"/>
    <p:sldId id="296" r:id="rId15"/>
    <p:sldId id="298" r:id="rId16"/>
    <p:sldId id="300" r:id="rId17"/>
    <p:sldId id="302" r:id="rId18"/>
    <p:sldId id="291" r:id="rId19"/>
    <p:sldId id="271" r:id="rId20"/>
    <p:sldId id="263" r:id="rId21"/>
    <p:sldId id="295" r:id="rId22"/>
    <p:sldId id="303" r:id="rId23"/>
    <p:sldId id="304" r:id="rId24"/>
    <p:sldId id="275" r:id="rId25"/>
    <p:sldId id="305" r:id="rId26"/>
    <p:sldId id="306" r:id="rId27"/>
    <p:sldId id="307" r:id="rId28"/>
    <p:sldId id="308" r:id="rId29"/>
    <p:sldId id="309" r:id="rId30"/>
    <p:sldId id="310" r:id="rId31"/>
    <p:sldId id="311" r:id="rId32"/>
    <p:sldId id="312" r:id="rId33"/>
    <p:sldId id="313" r:id="rId34"/>
    <p:sldId id="314" r:id="rId35"/>
    <p:sldId id="315" r:id="rId36"/>
    <p:sldId id="264" r:id="rId37"/>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Arial"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D439"/>
    <a:srgbClr val="FF0000"/>
    <a:srgbClr val="660066"/>
    <a:srgbClr val="003300"/>
    <a:srgbClr val="0033CC"/>
    <a:srgbClr val="9900FF"/>
    <a:srgbClr val="9933FF"/>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978"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vl1pPr>
          </a:lstStyle>
          <a:p>
            <a:endParaRPr lang="en-US" altLang="zh-CN"/>
          </a:p>
        </p:txBody>
      </p:sp>
      <p:sp>
        <p:nvSpPr>
          <p:cNvPr id="286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endParaRPr lang="en-US" altLang="zh-CN"/>
          </a:p>
        </p:txBody>
      </p:sp>
      <p:sp>
        <p:nvSpPr>
          <p:cNvPr id="2867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86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6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endParaRPr lang="en-US" altLang="zh-CN"/>
          </a:p>
        </p:txBody>
      </p:sp>
      <p:sp>
        <p:nvSpPr>
          <p:cNvPr id="286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85120C6A-1A97-4B03-A73A-A428279B5C6B}"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51202" name="Rectangle 2"/>
          <p:cNvSpPr>
            <a:spLocks noGrp="1" noRot="1" noChangeArrowheads="1"/>
          </p:cNvSpPr>
          <p:nvPr>
            <p:ph type="ctrTitle"/>
          </p:nvPr>
        </p:nvSpPr>
        <p:spPr>
          <a:xfrm>
            <a:off x="685800" y="2286000"/>
            <a:ext cx="7772400" cy="1143000"/>
          </a:xfrm>
        </p:spPr>
        <p:txBody>
          <a:bodyPr/>
          <a:lstStyle>
            <a:lvl1pPr>
              <a:defRPr/>
            </a:lvl1pPr>
          </a:lstStyle>
          <a:p>
            <a:r>
              <a:rPr lang="zh-CN" altLang="en-US"/>
              <a:t>单击此处编辑母版标题样式</a:t>
            </a:r>
          </a:p>
        </p:txBody>
      </p:sp>
      <p:sp>
        <p:nvSpPr>
          <p:cNvPr id="51203" name="Rectangle 3"/>
          <p:cNvSpPr>
            <a:spLocks noGrp="1" noRot="1" noChangeArrowheads="1"/>
          </p:cNvSpPr>
          <p:nvPr>
            <p:ph type="subTitle" idx="1"/>
          </p:nvPr>
        </p:nvSpPr>
        <p:spPr>
          <a:xfrm>
            <a:off x="1371600" y="3886200"/>
            <a:ext cx="6400800" cy="1752600"/>
          </a:xfrm>
        </p:spPr>
        <p:txBody>
          <a:bodyPr/>
          <a:lstStyle>
            <a:lvl1pPr marL="0" indent="0" algn="ctr">
              <a:buFont typeface="Wingdings 2" pitchFamily="18" charset="2"/>
              <a:buNone/>
              <a:defRPr/>
            </a:lvl1pPr>
          </a:lstStyle>
          <a:p>
            <a:r>
              <a:rPr lang="zh-CN" altLang="en-US"/>
              <a:t>单击此处编辑母版副标题样式</a:t>
            </a:r>
          </a:p>
        </p:txBody>
      </p:sp>
      <p:sp>
        <p:nvSpPr>
          <p:cNvPr id="51204" name="Rectangle 4"/>
          <p:cNvSpPr>
            <a:spLocks noGrp="1" noChangeArrowheads="1"/>
          </p:cNvSpPr>
          <p:nvPr>
            <p:ph type="dt" sz="half" idx="2"/>
          </p:nvPr>
        </p:nvSpPr>
        <p:spPr/>
        <p:txBody>
          <a:bodyPr/>
          <a:lstStyle>
            <a:lvl1pPr>
              <a:defRPr/>
            </a:lvl1pPr>
          </a:lstStyle>
          <a:p>
            <a:endParaRPr lang="en-US" altLang="zh-CN"/>
          </a:p>
        </p:txBody>
      </p:sp>
      <p:sp>
        <p:nvSpPr>
          <p:cNvPr id="51205" name="Rectangle 5"/>
          <p:cNvSpPr>
            <a:spLocks noGrp="1" noChangeArrowheads="1"/>
          </p:cNvSpPr>
          <p:nvPr>
            <p:ph type="ftr" sz="quarter" idx="3"/>
          </p:nvPr>
        </p:nvSpPr>
        <p:spPr/>
        <p:txBody>
          <a:bodyPr/>
          <a:lstStyle>
            <a:lvl1pPr>
              <a:defRPr/>
            </a:lvl1pPr>
          </a:lstStyle>
          <a:p>
            <a:endParaRPr lang="en-US" altLang="zh-CN"/>
          </a:p>
        </p:txBody>
      </p:sp>
      <p:sp>
        <p:nvSpPr>
          <p:cNvPr id="51206" name="Rectangle 6"/>
          <p:cNvSpPr>
            <a:spLocks noGrp="1" noChangeArrowheads="1"/>
          </p:cNvSpPr>
          <p:nvPr>
            <p:ph type="sldNum" sz="quarter" idx="4"/>
          </p:nvPr>
        </p:nvSpPr>
        <p:spPr/>
        <p:txBody>
          <a:bodyPr/>
          <a:lstStyle>
            <a:lvl1pPr>
              <a:defRPr/>
            </a:lvl1pPr>
          </a:lstStyle>
          <a:p>
            <a:fld id="{43116BF8-3BE8-42F7-9C87-2606CB3D5181}" type="slidenum">
              <a:rPr lang="en-US" altLang="zh-CN"/>
              <a:pPr/>
              <a:t>‹#›</a:t>
            </a:fld>
            <a:endParaRPr lang="en-US" altLang="zh-CN"/>
          </a:p>
        </p:txBody>
      </p:sp>
    </p:spTree>
  </p:cSld>
  <p:clrMapOvr>
    <a:masterClrMapping/>
  </p:clrMapOvr>
  <p:transition>
    <p:blinds dir="vert"/>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EF46F60-F183-4231-9CC7-413A18BAA24E}" type="slidenum">
              <a:rPr lang="en-US" altLang="zh-CN"/>
              <a:pPr/>
              <a:t>‹#›</a:t>
            </a:fld>
            <a:endParaRPr lang="en-US" altLang="zh-CN"/>
          </a:p>
        </p:txBody>
      </p:sp>
    </p:spTree>
  </p:cSld>
  <p:clrMapOvr>
    <a:masterClrMapping/>
  </p:clrMapOvr>
  <p:transition>
    <p:blinds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228600"/>
            <a:ext cx="2135187"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228600"/>
            <a:ext cx="6253163" cy="5870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7BA8CA7-6D38-4CFB-A09C-05B47C367618}" type="slidenum">
              <a:rPr lang="en-US" altLang="zh-CN"/>
              <a:pPr/>
              <a:t>‹#›</a:t>
            </a:fld>
            <a:endParaRPr lang="en-US" altLang="zh-CN"/>
          </a:p>
        </p:txBody>
      </p:sp>
    </p:spTree>
  </p:cSld>
  <p:clrMapOvr>
    <a:masterClrMapping/>
  </p:clrMapOvr>
  <p:transition>
    <p:blinds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80898" name="Group 2"/>
          <p:cNvGrpSpPr>
            <a:grpSpLocks/>
          </p:cNvGrpSpPr>
          <p:nvPr/>
        </p:nvGrpSpPr>
        <p:grpSpPr bwMode="auto">
          <a:xfrm>
            <a:off x="0" y="2438400"/>
            <a:ext cx="9009063" cy="1052513"/>
            <a:chOff x="0" y="1536"/>
            <a:chExt cx="5675" cy="663"/>
          </a:xfrm>
        </p:grpSpPr>
        <p:grpSp>
          <p:nvGrpSpPr>
            <p:cNvPr id="80899" name="Group 3"/>
            <p:cNvGrpSpPr>
              <a:grpSpLocks/>
            </p:cNvGrpSpPr>
            <p:nvPr/>
          </p:nvGrpSpPr>
          <p:grpSpPr bwMode="auto">
            <a:xfrm>
              <a:off x="183" y="1604"/>
              <a:ext cx="448" cy="299"/>
              <a:chOff x="720" y="336"/>
              <a:chExt cx="624" cy="432"/>
            </a:xfrm>
          </p:grpSpPr>
          <p:sp>
            <p:nvSpPr>
              <p:cNvPr id="80900"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endParaRPr lang="zh-CN" altLang="en-US"/>
              </a:p>
            </p:txBody>
          </p:sp>
          <p:sp>
            <p:nvSpPr>
              <p:cNvPr id="80901"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endParaRPr lang="zh-CN" altLang="en-US"/>
              </a:p>
            </p:txBody>
          </p:sp>
        </p:grpSp>
        <p:grpSp>
          <p:nvGrpSpPr>
            <p:cNvPr id="80902" name="Group 6"/>
            <p:cNvGrpSpPr>
              <a:grpSpLocks/>
            </p:cNvGrpSpPr>
            <p:nvPr/>
          </p:nvGrpSpPr>
          <p:grpSpPr bwMode="auto">
            <a:xfrm>
              <a:off x="261" y="1870"/>
              <a:ext cx="465" cy="299"/>
              <a:chOff x="912" y="2640"/>
              <a:chExt cx="672" cy="432"/>
            </a:xfrm>
          </p:grpSpPr>
          <p:sp>
            <p:nvSpPr>
              <p:cNvPr id="80903"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endParaRPr lang="zh-CN" altLang="en-US"/>
              </a:p>
            </p:txBody>
          </p:sp>
          <p:sp>
            <p:nvSpPr>
              <p:cNvPr id="80904"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endParaRPr lang="zh-CN" altLang="en-US"/>
              </a:p>
            </p:txBody>
          </p:sp>
        </p:grpSp>
        <p:sp>
          <p:nvSpPr>
            <p:cNvPr id="80905"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endParaRPr lang="zh-CN" altLang="en-US"/>
            </a:p>
          </p:txBody>
        </p:sp>
        <p:sp>
          <p:nvSpPr>
            <p:cNvPr id="80906"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endParaRPr lang="zh-CN" altLang="en-US"/>
            </a:p>
          </p:txBody>
        </p:sp>
        <p:sp>
          <p:nvSpPr>
            <p:cNvPr id="80907"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zh-CN" altLang="en-US"/>
            </a:p>
          </p:txBody>
        </p:sp>
      </p:grpSp>
      <p:sp>
        <p:nvSpPr>
          <p:cNvPr id="80908" name="Rectangle 12"/>
          <p:cNvSpPr>
            <a:spLocks noGrp="1" noChangeArrowheads="1"/>
          </p:cNvSpPr>
          <p:nvPr>
            <p:ph type="ctrTitle"/>
          </p:nvPr>
        </p:nvSpPr>
        <p:spPr>
          <a:xfrm>
            <a:off x="990600" y="1676400"/>
            <a:ext cx="7772400" cy="1462088"/>
          </a:xfrm>
        </p:spPr>
        <p:txBody>
          <a:bodyPr/>
          <a:lstStyle>
            <a:lvl1pPr>
              <a:defRPr/>
            </a:lvl1pPr>
          </a:lstStyle>
          <a:p>
            <a:r>
              <a:rPr lang="zh-CN" altLang="en-US"/>
              <a:t>单击此处编辑母版标题样式</a:t>
            </a:r>
          </a:p>
        </p:txBody>
      </p:sp>
      <p:sp>
        <p:nvSpPr>
          <p:cNvPr id="80909"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zh-CN" altLang="en-US"/>
              <a:t>单击此处编辑母版副标题样式</a:t>
            </a:r>
          </a:p>
        </p:txBody>
      </p:sp>
      <p:sp>
        <p:nvSpPr>
          <p:cNvPr id="80910" name="Rectangle 14"/>
          <p:cNvSpPr>
            <a:spLocks noGrp="1" noChangeArrowheads="1"/>
          </p:cNvSpPr>
          <p:nvPr>
            <p:ph type="dt" sz="half" idx="2"/>
          </p:nvPr>
        </p:nvSpPr>
        <p:spPr>
          <a:xfrm>
            <a:off x="990600" y="6248400"/>
            <a:ext cx="1905000" cy="457200"/>
          </a:xfrm>
        </p:spPr>
        <p:txBody>
          <a:bodyPr/>
          <a:lstStyle>
            <a:lvl1pPr>
              <a:defRPr>
                <a:solidFill>
                  <a:schemeClr val="bg2"/>
                </a:solidFill>
              </a:defRPr>
            </a:lvl1pPr>
          </a:lstStyle>
          <a:p>
            <a:endParaRPr lang="en-US" altLang="zh-CN"/>
          </a:p>
        </p:txBody>
      </p:sp>
      <p:sp>
        <p:nvSpPr>
          <p:cNvPr id="80911" name="Rectangle 15"/>
          <p:cNvSpPr>
            <a:spLocks noGrp="1" noChangeArrowheads="1"/>
          </p:cNvSpPr>
          <p:nvPr>
            <p:ph type="ftr" sz="quarter" idx="3"/>
          </p:nvPr>
        </p:nvSpPr>
        <p:spPr>
          <a:xfrm>
            <a:off x="3429000" y="6248400"/>
            <a:ext cx="2895600" cy="457200"/>
          </a:xfrm>
        </p:spPr>
        <p:txBody>
          <a:bodyPr/>
          <a:lstStyle>
            <a:lvl1pPr>
              <a:defRPr>
                <a:solidFill>
                  <a:schemeClr val="bg2"/>
                </a:solidFill>
              </a:defRPr>
            </a:lvl1pPr>
          </a:lstStyle>
          <a:p>
            <a:endParaRPr lang="en-US" altLang="zh-CN"/>
          </a:p>
        </p:txBody>
      </p:sp>
      <p:sp>
        <p:nvSpPr>
          <p:cNvPr id="80912" name="Rectangle 16"/>
          <p:cNvSpPr>
            <a:spLocks noGrp="1" noChangeArrowheads="1"/>
          </p:cNvSpPr>
          <p:nvPr>
            <p:ph type="sldNum" sz="quarter" idx="4"/>
          </p:nvPr>
        </p:nvSpPr>
        <p:spPr>
          <a:xfrm>
            <a:off x="6858000" y="6248400"/>
            <a:ext cx="1905000" cy="457200"/>
          </a:xfrm>
        </p:spPr>
        <p:txBody>
          <a:bodyPr/>
          <a:lstStyle>
            <a:lvl1pPr>
              <a:defRPr>
                <a:solidFill>
                  <a:schemeClr val="bg2"/>
                </a:solidFill>
              </a:defRPr>
            </a:lvl1pPr>
          </a:lstStyle>
          <a:p>
            <a:fld id="{D6716F99-0CFE-43B3-ADE8-E7B23C317274}" type="slidenum">
              <a:rPr lang="en-US" altLang="zh-CN"/>
              <a:pPr/>
              <a:t>‹#›</a:t>
            </a:fld>
            <a:endParaRPr lang="en-US" altLang="zh-CN"/>
          </a:p>
        </p:txBody>
      </p:sp>
    </p:spTree>
  </p:cSld>
  <p:clrMapOvr>
    <a:masterClrMapping/>
  </p:clrMapOvr>
  <p:transition>
    <p:blinds dir="vert"/>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86A6A79-E97B-4C3F-8F33-71E125ED9D11}" type="slidenum">
              <a:rPr lang="en-US" altLang="zh-CN"/>
              <a:pPr/>
              <a:t>‹#›</a:t>
            </a:fld>
            <a:endParaRPr lang="en-US" altLang="zh-CN"/>
          </a:p>
        </p:txBody>
      </p:sp>
    </p:spTree>
  </p:cSld>
  <p:clrMapOvr>
    <a:masterClrMapping/>
  </p:clrMapOvr>
  <p:transition>
    <p:blinds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1BD59E0-02BE-46FB-8C02-A0E65C56B8FD}" type="slidenum">
              <a:rPr lang="en-US" altLang="zh-CN"/>
              <a:pPr/>
              <a:t>‹#›</a:t>
            </a:fld>
            <a:endParaRPr lang="en-US" altLang="zh-CN"/>
          </a:p>
        </p:txBody>
      </p:sp>
    </p:spTree>
  </p:cSld>
  <p:clrMapOvr>
    <a:masterClrMapping/>
  </p:clrMapOvr>
  <p:transition>
    <p:blinds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1FFE820-8E84-4E79-B280-7A360A6A1C4F}" type="slidenum">
              <a:rPr lang="en-US" altLang="zh-CN"/>
              <a:pPr/>
              <a:t>‹#›</a:t>
            </a:fld>
            <a:endParaRPr lang="en-US" altLang="zh-CN"/>
          </a:p>
        </p:txBody>
      </p:sp>
    </p:spTree>
  </p:cSld>
  <p:clrMapOvr>
    <a:masterClrMapping/>
  </p:clrMapOvr>
  <p:transition>
    <p:blinds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CBFA38D9-0E76-4429-A8B7-CBA7778A0AB8}" type="slidenum">
              <a:rPr lang="en-US" altLang="zh-CN"/>
              <a:pPr/>
              <a:t>‹#›</a:t>
            </a:fld>
            <a:endParaRPr lang="en-US" altLang="zh-CN"/>
          </a:p>
        </p:txBody>
      </p:sp>
    </p:spTree>
  </p:cSld>
  <p:clrMapOvr>
    <a:masterClrMapping/>
  </p:clrMapOvr>
  <p:transition>
    <p:blinds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FA936876-06BD-426C-8368-9CE973ACACBA}" type="slidenum">
              <a:rPr lang="en-US" altLang="zh-CN"/>
              <a:pPr/>
              <a:t>‹#›</a:t>
            </a:fld>
            <a:endParaRPr lang="en-US" altLang="zh-CN"/>
          </a:p>
        </p:txBody>
      </p:sp>
    </p:spTree>
  </p:cSld>
  <p:clrMapOvr>
    <a:masterClrMapping/>
  </p:clrMapOvr>
  <p:transition>
    <p:blinds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3C09832F-37DA-4F67-99E0-F35A6621908E}" type="slidenum">
              <a:rPr lang="en-US" altLang="zh-CN"/>
              <a:pPr/>
              <a:t>‹#›</a:t>
            </a:fld>
            <a:endParaRPr lang="en-US" altLang="zh-CN"/>
          </a:p>
        </p:txBody>
      </p:sp>
    </p:spTree>
  </p:cSld>
  <p:clrMapOvr>
    <a:masterClrMapping/>
  </p:clrMapOvr>
  <p:transition>
    <p:blinds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DF97FA5-8A50-4559-B12C-63F70230B4BD}" type="slidenum">
              <a:rPr lang="en-US" altLang="zh-CN"/>
              <a:pPr/>
              <a:t>‹#›</a:t>
            </a:fld>
            <a:endParaRPr lang="en-US" altLang="zh-CN"/>
          </a:p>
        </p:txBody>
      </p:sp>
    </p:spTree>
  </p:cSld>
  <p:clrMapOvr>
    <a:masterClrMapping/>
  </p:clrMapOvr>
  <p:transition>
    <p:blinds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B86630A-7598-4D50-8244-1C69D8711D8D}" type="slidenum">
              <a:rPr lang="en-US" altLang="zh-CN"/>
              <a:pPr/>
              <a:t>‹#›</a:t>
            </a:fld>
            <a:endParaRPr lang="en-US" altLang="zh-CN"/>
          </a:p>
        </p:txBody>
      </p:sp>
    </p:spTree>
  </p:cSld>
  <p:clrMapOvr>
    <a:masterClrMapping/>
  </p:clrMapOvr>
  <p:transition>
    <p:blinds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182273F-208D-45E0-A473-1F2BB7B880C8}" type="slidenum">
              <a:rPr lang="en-US" altLang="zh-CN"/>
              <a:pPr/>
              <a:t>‹#›</a:t>
            </a:fld>
            <a:endParaRPr lang="en-US" altLang="zh-CN"/>
          </a:p>
        </p:txBody>
      </p:sp>
    </p:spTree>
  </p:cSld>
  <p:clrMapOvr>
    <a:masterClrMapping/>
  </p:clrMapOvr>
  <p:transition>
    <p:blinds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04B114A-EB2F-43EE-B138-7BCD1409B070}" type="slidenum">
              <a:rPr lang="en-US" altLang="zh-CN"/>
              <a:pPr/>
              <a:t>‹#›</a:t>
            </a:fld>
            <a:endParaRPr lang="en-US" altLang="zh-CN"/>
          </a:p>
        </p:txBody>
      </p:sp>
    </p:spTree>
  </p:cSld>
  <p:clrMapOvr>
    <a:masterClrMapping/>
  </p:clrMapOvr>
  <p:transition>
    <p:blinds dir="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214313"/>
            <a:ext cx="1951038" cy="591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214313"/>
            <a:ext cx="5700712" cy="5918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27E6BDD-73CA-4E2E-85D7-3823618262BB}" type="slidenum">
              <a:rPr lang="en-US" altLang="zh-CN"/>
              <a:pPr/>
              <a:t>‹#›</a:t>
            </a:fld>
            <a:endParaRPr lang="en-US" altLang="zh-CN"/>
          </a:p>
        </p:txBody>
      </p:sp>
    </p:spTree>
  </p:cSld>
  <p:clrMapOvr>
    <a:masterClrMapping/>
  </p:clrMapOvr>
  <p:transition>
    <p:blinds dir="ver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150938" y="214313"/>
            <a:ext cx="7793037" cy="146208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1182688" y="2017713"/>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45088" y="2017713"/>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1162050" y="6243638"/>
            <a:ext cx="1905000" cy="457200"/>
          </a:xfrm>
        </p:spPr>
        <p:txBody>
          <a:bodyPr/>
          <a:lstStyle>
            <a:lvl1pPr>
              <a:defRPr/>
            </a:lvl1pPr>
          </a:lstStyle>
          <a:p>
            <a:endParaRPr lang="en-US" altLang="zh-CN"/>
          </a:p>
        </p:txBody>
      </p:sp>
      <p:sp>
        <p:nvSpPr>
          <p:cNvPr id="6" name="页脚占位符 5"/>
          <p:cNvSpPr>
            <a:spLocks noGrp="1"/>
          </p:cNvSpPr>
          <p:nvPr>
            <p:ph type="ftr" sz="quarter" idx="11"/>
          </p:nvPr>
        </p:nvSpPr>
        <p:spPr>
          <a:xfrm>
            <a:off x="3657600" y="6243638"/>
            <a:ext cx="2895600" cy="4572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7042150" y="6243638"/>
            <a:ext cx="1905000" cy="457200"/>
          </a:xfrm>
        </p:spPr>
        <p:txBody>
          <a:bodyPr/>
          <a:lstStyle>
            <a:lvl1pPr>
              <a:defRPr/>
            </a:lvl1pPr>
          </a:lstStyle>
          <a:p>
            <a:fld id="{4D3EBD76-FD57-42F8-8C7F-9400711341CF}" type="slidenum">
              <a:rPr lang="en-US" altLang="zh-CN"/>
              <a:pPr/>
              <a:t>‹#›</a:t>
            </a:fld>
            <a:endParaRPr lang="en-US" altLang="zh-CN"/>
          </a:p>
        </p:txBody>
      </p:sp>
    </p:spTree>
  </p:cSld>
  <p:clrMapOvr>
    <a:masterClrMapping/>
  </p:clrMapOvr>
  <p:transition>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FC82544-DA93-420B-834B-4125F2F3688A}" type="slidenum">
              <a:rPr lang="en-US" altLang="zh-CN"/>
              <a:pPr/>
              <a:t>‹#›</a:t>
            </a:fld>
            <a:endParaRPr lang="en-US" altLang="zh-CN"/>
          </a:p>
        </p:txBody>
      </p:sp>
    </p:spTree>
  </p:cSld>
  <p:clrMapOvr>
    <a:masterClrMapping/>
  </p:clrMapOvr>
  <p:transition>
    <p:blinds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600200"/>
            <a:ext cx="419417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19417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68749D5-3B13-4AF1-838C-E30B5A7BC2C2}" type="slidenum">
              <a:rPr lang="en-US" altLang="zh-CN"/>
              <a:pPr/>
              <a:t>‹#›</a:t>
            </a:fld>
            <a:endParaRPr lang="en-US" altLang="zh-CN"/>
          </a:p>
        </p:txBody>
      </p:sp>
    </p:spTree>
  </p:cSld>
  <p:clrMapOvr>
    <a:masterClrMapping/>
  </p:clrMapOvr>
  <p:transition>
    <p:blinds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78B043F9-2EFD-4535-98CE-B4706C2081C1}" type="slidenum">
              <a:rPr lang="en-US" altLang="zh-CN"/>
              <a:pPr/>
              <a:t>‹#›</a:t>
            </a:fld>
            <a:endParaRPr lang="en-US" altLang="zh-CN"/>
          </a:p>
        </p:txBody>
      </p:sp>
    </p:spTree>
  </p:cSld>
  <p:clrMapOvr>
    <a:masterClrMapping/>
  </p:clrMapOvr>
  <p:transition>
    <p:blinds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3A6336BD-7094-47D7-BEF2-0DFA82C8F752}" type="slidenum">
              <a:rPr lang="en-US" altLang="zh-CN"/>
              <a:pPr/>
              <a:t>‹#›</a:t>
            </a:fld>
            <a:endParaRPr lang="en-US" altLang="zh-CN"/>
          </a:p>
        </p:txBody>
      </p:sp>
    </p:spTree>
  </p:cSld>
  <p:clrMapOvr>
    <a:masterClrMapping/>
  </p:clrMapOvr>
  <p:transition>
    <p:blinds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CB7ACFDD-FDC8-4821-B7A8-439B57881B75}" type="slidenum">
              <a:rPr lang="en-US" altLang="zh-CN"/>
              <a:pPr/>
              <a:t>‹#›</a:t>
            </a:fld>
            <a:endParaRPr lang="en-US" altLang="zh-CN"/>
          </a:p>
        </p:txBody>
      </p:sp>
    </p:spTree>
  </p:cSld>
  <p:clrMapOvr>
    <a:masterClrMapping/>
  </p:clrMapOvr>
  <p:transition>
    <p:blinds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A86FE20-8764-4B28-9B66-EE1A7484A751}" type="slidenum">
              <a:rPr lang="en-US" altLang="zh-CN"/>
              <a:pPr/>
              <a:t>‹#›</a:t>
            </a:fld>
            <a:endParaRPr lang="en-US" altLang="zh-CN"/>
          </a:p>
        </p:txBody>
      </p:sp>
    </p:spTree>
  </p:cSld>
  <p:clrMapOvr>
    <a:masterClrMapping/>
  </p:clrMapOvr>
  <p:transition>
    <p:blinds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9E1132D-AF1C-495F-B60F-8CB53E432D28}" type="slidenum">
              <a:rPr lang="en-US" altLang="zh-CN"/>
              <a:pPr/>
              <a:t>‹#›</a:t>
            </a:fld>
            <a:endParaRPr lang="en-US" altLang="zh-CN"/>
          </a:p>
        </p:txBody>
      </p:sp>
    </p:spTree>
  </p:cSld>
  <p:clrMapOvr>
    <a:masterClrMapping/>
  </p:clrMapOvr>
  <p:transition>
    <p:blinds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9FFBD"/>
        </a:solidFill>
        <a:effectLst/>
      </p:bgPr>
    </p:bg>
    <p:spTree>
      <p:nvGrpSpPr>
        <p:cNvPr id="1" name=""/>
        <p:cNvGrpSpPr/>
        <p:nvPr/>
      </p:nvGrpSpPr>
      <p:grpSpPr>
        <a:xfrm>
          <a:off x="0" y="0"/>
          <a:ext cx="0" cy="0"/>
          <a:chOff x="0" y="0"/>
          <a:chExt cx="0" cy="0"/>
        </a:xfrm>
      </p:grpSpPr>
      <p:sp>
        <p:nvSpPr>
          <p:cNvPr id="50178" name="Rectangle 2"/>
          <p:cNvSpPr>
            <a:spLocks noGrp="1" noRot="1" noChangeArrowheads="1"/>
          </p:cNvSpPr>
          <p:nvPr>
            <p:ph type="title"/>
          </p:nvPr>
        </p:nvSpPr>
        <p:spPr bwMode="auto">
          <a:xfrm>
            <a:off x="301625" y="228600"/>
            <a:ext cx="854075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0179" name="Rectangle 3"/>
          <p:cNvSpPr>
            <a:spLocks noGrp="1" noRot="1" noChangeArrowheads="1"/>
          </p:cNvSpPr>
          <p:nvPr>
            <p:ph type="body" idx="1"/>
          </p:nvPr>
        </p:nvSpPr>
        <p:spPr bwMode="auto">
          <a:xfrm>
            <a:off x="301625" y="1600200"/>
            <a:ext cx="8540750" cy="44989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0180" name="Rectangle 4"/>
          <p:cNvSpPr>
            <a:spLocks noGrp="1" noChangeArrowheads="1"/>
          </p:cNvSpPr>
          <p:nvPr>
            <p:ph type="dt" sz="half" idx="2"/>
          </p:nvPr>
        </p:nvSpPr>
        <p:spPr bwMode="auto">
          <a:xfrm>
            <a:off x="301625"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endParaRPr lang="en-US" altLang="zh-CN"/>
          </a:p>
        </p:txBody>
      </p:sp>
      <p:sp>
        <p:nvSpPr>
          <p:cNvPr id="5018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endParaRPr lang="en-US" altLang="zh-CN"/>
          </a:p>
        </p:txBody>
      </p:sp>
      <p:sp>
        <p:nvSpPr>
          <p:cNvPr id="50182" name="Rectangle 6"/>
          <p:cNvSpPr>
            <a:spLocks noGrp="1" noChangeArrowheads="1"/>
          </p:cNvSpPr>
          <p:nvPr>
            <p:ph type="sldNum" sz="quarter" idx="4"/>
          </p:nvPr>
        </p:nvSpPr>
        <p:spPr bwMode="auto">
          <a:xfrm>
            <a:off x="6553200"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1E91BC5F-7569-4931-BF8C-DFB52BA1D0AC}"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70"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ransition>
    <p:blinds dir="vert"/>
  </p:transition>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lr>
          <a:schemeClr val="folHlink"/>
        </a:buClr>
        <a:buSzPct val="85000"/>
        <a:buFont typeface="Wingdings 2" pitchFamily="18" charset="2"/>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hlink"/>
        </a:buClr>
        <a:buSzPct val="85000"/>
        <a:buFont typeface="Wingdings"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folHlink"/>
        </a:buClr>
        <a:buSzPct val="90000"/>
        <a:buFont typeface="Wingdings 2" pitchFamily="18" charset="2"/>
        <a:buChar char="¡"/>
        <a:defRPr sz="2400">
          <a:solidFill>
            <a:schemeClr val="tx1"/>
          </a:solidFill>
          <a:latin typeface="+mn-lt"/>
          <a:ea typeface="+mn-ea"/>
        </a:defRPr>
      </a:lvl3pPr>
      <a:lvl4pPr marL="1600200" indent="-228600" algn="l" rtl="0" fontAlgn="base">
        <a:spcBef>
          <a:spcPct val="20000"/>
        </a:spcBef>
        <a:spcAft>
          <a:spcPct val="0"/>
        </a:spcAft>
        <a:buClr>
          <a:schemeClr val="hlink"/>
        </a:buClr>
        <a:buSzPct val="90000"/>
        <a:buFont typeface="Wingdings"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folHlink"/>
        </a:buClr>
        <a:buSzPct val="90000"/>
        <a:buFont typeface="Wingdings 2" pitchFamily="18" charset="2"/>
        <a:buChar char="¡"/>
        <a:defRPr sz="2000">
          <a:solidFill>
            <a:schemeClr val="tx1"/>
          </a:solidFill>
          <a:latin typeface="+mn-lt"/>
          <a:ea typeface="+mn-ea"/>
        </a:defRPr>
      </a:lvl5pPr>
      <a:lvl6pPr marL="2514600" indent="-228600" algn="l" rtl="0" fontAlgn="base">
        <a:spcBef>
          <a:spcPct val="20000"/>
        </a:spcBef>
        <a:spcAft>
          <a:spcPct val="0"/>
        </a:spcAft>
        <a:buClr>
          <a:schemeClr val="folHlink"/>
        </a:buClr>
        <a:buSzPct val="90000"/>
        <a:buFont typeface="Wingdings 2" pitchFamily="18" charset="2"/>
        <a:buChar char="¡"/>
        <a:defRPr sz="2000">
          <a:solidFill>
            <a:schemeClr val="tx1"/>
          </a:solidFill>
          <a:latin typeface="+mn-lt"/>
          <a:ea typeface="+mn-ea"/>
        </a:defRPr>
      </a:lvl6pPr>
      <a:lvl7pPr marL="2971800" indent="-228600" algn="l" rtl="0" fontAlgn="base">
        <a:spcBef>
          <a:spcPct val="20000"/>
        </a:spcBef>
        <a:spcAft>
          <a:spcPct val="0"/>
        </a:spcAft>
        <a:buClr>
          <a:schemeClr val="folHlink"/>
        </a:buClr>
        <a:buSzPct val="90000"/>
        <a:buFont typeface="Wingdings 2" pitchFamily="18" charset="2"/>
        <a:buChar char="¡"/>
        <a:defRPr sz="2000">
          <a:solidFill>
            <a:schemeClr val="tx1"/>
          </a:solidFill>
          <a:latin typeface="+mn-lt"/>
          <a:ea typeface="+mn-ea"/>
        </a:defRPr>
      </a:lvl7pPr>
      <a:lvl8pPr marL="3429000" indent="-228600" algn="l" rtl="0" fontAlgn="base">
        <a:spcBef>
          <a:spcPct val="20000"/>
        </a:spcBef>
        <a:spcAft>
          <a:spcPct val="0"/>
        </a:spcAft>
        <a:buClr>
          <a:schemeClr val="folHlink"/>
        </a:buClr>
        <a:buSzPct val="90000"/>
        <a:buFont typeface="Wingdings 2" pitchFamily="18" charset="2"/>
        <a:buChar char="¡"/>
        <a:defRPr sz="2000">
          <a:solidFill>
            <a:schemeClr val="tx1"/>
          </a:solidFill>
          <a:latin typeface="+mn-lt"/>
          <a:ea typeface="+mn-ea"/>
        </a:defRPr>
      </a:lvl8pPr>
      <a:lvl9pPr marL="3886200" indent="-228600" algn="l" rtl="0" fontAlgn="base">
        <a:spcBef>
          <a:spcPct val="20000"/>
        </a:spcBef>
        <a:spcAft>
          <a:spcPct val="0"/>
        </a:spcAft>
        <a:buClr>
          <a:schemeClr val="folHlink"/>
        </a:buClr>
        <a:buSzPct val="90000"/>
        <a:buFont typeface="Wingdings 2"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endParaRPr kumimoji="1" lang="zh-CN" altLang="zh-CN" sz="2400">
              <a:latin typeface="Tahoma" pitchFamily="34" charset="0"/>
            </a:endParaRPr>
          </a:p>
        </p:txBody>
      </p:sp>
      <p:sp>
        <p:nvSpPr>
          <p:cNvPr id="79875"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zh-CN" altLang="zh-CN" sz="2400">
              <a:latin typeface="Tahoma" pitchFamily="34" charset="0"/>
            </a:endParaRPr>
          </a:p>
        </p:txBody>
      </p:sp>
      <p:sp>
        <p:nvSpPr>
          <p:cNvPr id="79876"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endParaRPr kumimoji="1" lang="zh-CN" altLang="zh-CN" sz="2400">
              <a:latin typeface="Tahoma" pitchFamily="34" charset="0"/>
            </a:endParaRPr>
          </a:p>
        </p:txBody>
      </p:sp>
      <p:sp>
        <p:nvSpPr>
          <p:cNvPr id="79877"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zh-CN" altLang="zh-CN" sz="2400">
              <a:latin typeface="Tahoma" pitchFamily="34" charset="0"/>
            </a:endParaRPr>
          </a:p>
        </p:txBody>
      </p:sp>
      <p:sp>
        <p:nvSpPr>
          <p:cNvPr id="79878"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zh-CN" altLang="zh-CN" sz="2400">
              <a:latin typeface="Tahoma" pitchFamily="34" charset="0"/>
            </a:endParaRPr>
          </a:p>
        </p:txBody>
      </p:sp>
      <p:sp>
        <p:nvSpPr>
          <p:cNvPr id="79879"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endParaRPr kumimoji="1" lang="zh-CN" altLang="zh-CN" sz="2400">
              <a:latin typeface="Tahoma" pitchFamily="34" charset="0"/>
            </a:endParaRPr>
          </a:p>
        </p:txBody>
      </p:sp>
      <p:sp>
        <p:nvSpPr>
          <p:cNvPr id="79880"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zh-CN" altLang="zh-CN" sz="2400">
              <a:latin typeface="Tahoma" pitchFamily="34" charset="0"/>
            </a:endParaRPr>
          </a:p>
        </p:txBody>
      </p:sp>
      <p:sp>
        <p:nvSpPr>
          <p:cNvPr id="79881"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79882"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9883"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a:latin typeface="+mn-lt"/>
              </a:defRPr>
            </a:lvl1pPr>
          </a:lstStyle>
          <a:p>
            <a:endParaRPr lang="en-US" altLang="zh-CN"/>
          </a:p>
        </p:txBody>
      </p:sp>
      <p:sp>
        <p:nvSpPr>
          <p:cNvPr id="79884" name="Rectangle 12"/>
          <p:cNvSpPr>
            <a:spLocks noGrp="1" noChangeArrowheads="1"/>
          </p:cNvSpPr>
          <p:nvPr>
            <p:ph type="ftr" sz="quarter" idx="3"/>
          </p:nvPr>
        </p:nvSpPr>
        <p:spPr bwMode="auto">
          <a:xfrm>
            <a:off x="3657600" y="6243638"/>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latin typeface="+mn-lt"/>
              </a:defRPr>
            </a:lvl1pPr>
          </a:lstStyle>
          <a:p>
            <a:endParaRPr lang="en-US" altLang="zh-CN"/>
          </a:p>
        </p:txBody>
      </p:sp>
      <p:sp>
        <p:nvSpPr>
          <p:cNvPr id="79885" name="Rectangle 13"/>
          <p:cNvSpPr>
            <a:spLocks noGrp="1" noChangeArrowheads="1"/>
          </p:cNvSpPr>
          <p:nvPr>
            <p:ph type="sldNum" sz="quarter" idx="4"/>
          </p:nvPr>
        </p:nvSpPr>
        <p:spPr bwMode="auto">
          <a:xfrm>
            <a:off x="70421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latin typeface="+mn-lt"/>
              </a:defRPr>
            </a:lvl1pPr>
          </a:lstStyle>
          <a:p>
            <a:fld id="{C3D30CDD-A011-4DDB-9C0F-63F369B9A126}"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7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Lst>
  <p:transition>
    <p:blinds dir="vert"/>
  </p:transition>
  <p:timing>
    <p:tnLst>
      <p:par>
        <p:cTn id="1" dur="indefinite" restart="never" nodeType="tmRoot"/>
      </p:par>
    </p:tnLst>
  </p:timing>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pitchFamily="34" charset="0"/>
          <a:ea typeface="宋体" pitchFamily="2" charset="-122"/>
        </a:defRPr>
      </a:lvl2pPr>
      <a:lvl3pPr algn="l" rtl="0" fontAlgn="base">
        <a:spcBef>
          <a:spcPct val="0"/>
        </a:spcBef>
        <a:spcAft>
          <a:spcPct val="0"/>
        </a:spcAft>
        <a:defRPr sz="4400">
          <a:solidFill>
            <a:schemeClr val="tx2"/>
          </a:solidFill>
          <a:latin typeface="Tahoma" pitchFamily="34" charset="0"/>
          <a:ea typeface="宋体" pitchFamily="2" charset="-122"/>
        </a:defRPr>
      </a:lvl3pPr>
      <a:lvl4pPr algn="l" rtl="0" fontAlgn="base">
        <a:spcBef>
          <a:spcPct val="0"/>
        </a:spcBef>
        <a:spcAft>
          <a:spcPct val="0"/>
        </a:spcAft>
        <a:defRPr sz="4400">
          <a:solidFill>
            <a:schemeClr val="tx2"/>
          </a:solidFill>
          <a:latin typeface="Tahoma" pitchFamily="34" charset="0"/>
          <a:ea typeface="宋体" pitchFamily="2" charset="-122"/>
        </a:defRPr>
      </a:lvl4pPr>
      <a:lvl5pPr algn="l" rtl="0" fontAlgn="base">
        <a:spcBef>
          <a:spcPct val="0"/>
        </a:spcBef>
        <a:spcAft>
          <a:spcPct val="0"/>
        </a:spcAft>
        <a:defRPr sz="4400">
          <a:solidFill>
            <a:schemeClr val="tx2"/>
          </a:solidFill>
          <a:latin typeface="Tahoma" pitchFamily="34" charset="0"/>
          <a:ea typeface="宋体" pitchFamily="2" charset="-122"/>
        </a:defRPr>
      </a:lvl5pPr>
      <a:lvl6pPr marL="457200" algn="l" rtl="0" fontAlgn="base">
        <a:spcBef>
          <a:spcPct val="0"/>
        </a:spcBef>
        <a:spcAft>
          <a:spcPct val="0"/>
        </a:spcAft>
        <a:defRPr sz="4400">
          <a:solidFill>
            <a:schemeClr val="tx2"/>
          </a:solidFill>
          <a:latin typeface="Tahoma" pitchFamily="34" charset="0"/>
          <a:ea typeface="宋体" pitchFamily="2" charset="-122"/>
        </a:defRPr>
      </a:lvl6pPr>
      <a:lvl7pPr marL="914400" algn="l" rtl="0" fontAlgn="base">
        <a:spcBef>
          <a:spcPct val="0"/>
        </a:spcBef>
        <a:spcAft>
          <a:spcPct val="0"/>
        </a:spcAft>
        <a:defRPr sz="4400">
          <a:solidFill>
            <a:schemeClr val="tx2"/>
          </a:solidFill>
          <a:latin typeface="Tahoma" pitchFamily="34" charset="0"/>
          <a:ea typeface="宋体" pitchFamily="2" charset="-122"/>
        </a:defRPr>
      </a:lvl7pPr>
      <a:lvl8pPr marL="1371600" algn="l" rtl="0" fontAlgn="base">
        <a:spcBef>
          <a:spcPct val="0"/>
        </a:spcBef>
        <a:spcAft>
          <a:spcPct val="0"/>
        </a:spcAft>
        <a:defRPr sz="4400">
          <a:solidFill>
            <a:schemeClr val="tx2"/>
          </a:solidFill>
          <a:latin typeface="Tahoma" pitchFamily="34" charset="0"/>
          <a:ea typeface="宋体" pitchFamily="2" charset="-122"/>
        </a:defRPr>
      </a:lvl8pPr>
      <a:lvl9pPr marL="1828800" algn="l" rtl="0" fontAlgn="base">
        <a:spcBef>
          <a:spcPct val="0"/>
        </a:spcBef>
        <a:spcAft>
          <a:spcPct val="0"/>
        </a:spcAft>
        <a:defRPr sz="4400">
          <a:solidFill>
            <a:schemeClr val="tx2"/>
          </a:solidFill>
          <a:latin typeface="Tahoma" pitchFamily="34" charset="0"/>
          <a:ea typeface="宋体" pitchFamily="2" charset="-122"/>
        </a:defRPr>
      </a:lvl9pPr>
    </p:titleStyle>
    <p:bodyStyle>
      <a:lvl1pPr marL="342900" indent="-342900" algn="l" rtl="0" fontAlgn="base">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hlink"/>
        </a:buClr>
        <a:buSzPct val="55000"/>
        <a:buFont typeface="Wingdings" pitchFamily="2" charset="2"/>
        <a:buChar char="n"/>
        <a:defRPr sz="2800">
          <a:solidFill>
            <a:schemeClr val="tx1"/>
          </a:solidFill>
          <a:latin typeface="+mn-lt"/>
          <a:ea typeface="+mn-ea"/>
        </a:defRPr>
      </a:lvl2pPr>
      <a:lvl3pPr marL="1143000" indent="-228600" algn="l" rtl="0" fontAlgn="base">
        <a:spcBef>
          <a:spcPct val="20000"/>
        </a:spcBef>
        <a:spcAft>
          <a:spcPct val="0"/>
        </a:spcAft>
        <a:buClr>
          <a:schemeClr val="folHlink"/>
        </a:buClr>
        <a:buSzPct val="50000"/>
        <a:buFont typeface="Wingdings" pitchFamily="2" charset="2"/>
        <a:buChar char="n"/>
        <a:defRPr sz="2400">
          <a:solidFill>
            <a:schemeClr val="tx1"/>
          </a:solidFill>
          <a:latin typeface="+mn-lt"/>
          <a:ea typeface="+mn-ea"/>
        </a:defRPr>
      </a:lvl3pPr>
      <a:lvl4pPr marL="1600200" indent="-228600" algn="l" rtl="0" fontAlgn="base">
        <a:spcBef>
          <a:spcPct val="20000"/>
        </a:spcBef>
        <a:spcAft>
          <a:spcPct val="0"/>
        </a:spcAft>
        <a:buClr>
          <a:schemeClr val="accent2"/>
        </a:buClr>
        <a:buSzPct val="55000"/>
        <a:buFont typeface="Wingdings" pitchFamily="2" charset="2"/>
        <a:buChar char="n"/>
        <a:defRPr sz="2000">
          <a:solidFill>
            <a:schemeClr val="tx1"/>
          </a:solidFill>
          <a:latin typeface="+mn-lt"/>
          <a:ea typeface="+mn-ea"/>
        </a:defRPr>
      </a:lvl4pPr>
      <a:lvl5pPr marL="20574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61" name="Text Box 13"/>
          <p:cNvSpPr txBox="1">
            <a:spLocks noChangeArrowheads="1"/>
          </p:cNvSpPr>
          <p:nvPr/>
        </p:nvSpPr>
        <p:spPr bwMode="auto">
          <a:xfrm>
            <a:off x="250825" y="333375"/>
            <a:ext cx="3673475" cy="711200"/>
          </a:xfrm>
          <a:prstGeom prst="rect">
            <a:avLst/>
          </a:prstGeom>
          <a:noFill/>
          <a:ln w="9525">
            <a:solidFill>
              <a:schemeClr val="accent1"/>
            </a:solidFill>
            <a:miter lim="800000"/>
            <a:headEnd/>
            <a:tailEnd/>
          </a:ln>
          <a:effectLst/>
        </p:spPr>
        <p:txBody>
          <a:bodyPr>
            <a:spAutoFit/>
          </a:bodyPr>
          <a:lstStyle/>
          <a:p>
            <a:r>
              <a:rPr lang="en-US" altLang="zh-CN" sz="4000" b="1" dirty="0">
                <a:solidFill>
                  <a:srgbClr val="0000CC"/>
                </a:solidFill>
                <a:latin typeface="隶书" pitchFamily="49" charset="-122"/>
                <a:ea typeface="隶书" pitchFamily="49" charset="-122"/>
              </a:rPr>
              <a:t>  </a:t>
            </a:r>
            <a:r>
              <a:rPr lang="zh-CN" altLang="en-US" sz="4000" b="1" dirty="0">
                <a:solidFill>
                  <a:srgbClr val="0000CC"/>
                </a:solidFill>
                <a:latin typeface="隶书" pitchFamily="49" charset="-122"/>
                <a:ea typeface="隶书" pitchFamily="49" charset="-122"/>
              </a:rPr>
              <a:t>作文训练之</a:t>
            </a:r>
          </a:p>
        </p:txBody>
      </p:sp>
      <p:sp>
        <p:nvSpPr>
          <p:cNvPr id="2063" name="Text Box 15"/>
          <p:cNvSpPr txBox="1">
            <a:spLocks noChangeArrowheads="1"/>
          </p:cNvSpPr>
          <p:nvPr/>
        </p:nvSpPr>
        <p:spPr bwMode="auto">
          <a:xfrm>
            <a:off x="755650" y="2420938"/>
            <a:ext cx="7416800" cy="2123658"/>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r>
              <a:rPr lang="zh-CN" altLang="en-US" sz="6600" b="1" dirty="0">
                <a:solidFill>
                  <a:srgbClr val="9900FF"/>
                </a:solidFill>
                <a:effectLst>
                  <a:outerShdw blurRad="38100" dist="38100" dir="2700000" algn="tl">
                    <a:srgbClr val="000000"/>
                  </a:outerShdw>
                </a:effectLst>
              </a:rPr>
              <a:t>话题作文如何</a:t>
            </a:r>
            <a:r>
              <a:rPr lang="zh-CN" altLang="en-US" sz="6600" b="1" dirty="0" smtClean="0">
                <a:solidFill>
                  <a:srgbClr val="9900FF"/>
                </a:solidFill>
                <a:effectLst>
                  <a:outerShdw blurRad="38100" dist="38100" dir="2700000" algn="tl">
                    <a:srgbClr val="000000"/>
                  </a:outerShdw>
                </a:effectLst>
              </a:rPr>
              <a:t>拟题</a:t>
            </a:r>
            <a:r>
              <a:rPr lang="en-US" altLang="zh-CN" sz="6600" b="1" dirty="0" smtClean="0">
                <a:solidFill>
                  <a:srgbClr val="9900FF"/>
                </a:solidFill>
                <a:effectLst>
                  <a:outerShdw blurRad="38100" dist="38100" dir="2700000" algn="tl">
                    <a:srgbClr val="000000"/>
                  </a:outerShdw>
                </a:effectLst>
              </a:rPr>
              <a:t>P248</a:t>
            </a:r>
            <a:endParaRPr lang="zh-CN" altLang="en-US" sz="6600" b="1" dirty="0">
              <a:solidFill>
                <a:srgbClr val="9900FF"/>
              </a:solidFill>
              <a:effectLst>
                <a:outerShdw blurRad="38100" dist="38100" dir="2700000" algn="tl">
                  <a:srgbClr val="000000"/>
                </a:outerShdw>
              </a:effectLst>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61"/>
                                        </p:tgtEl>
                                        <p:attrNameLst>
                                          <p:attrName>style.visibility</p:attrName>
                                        </p:attrNameLst>
                                      </p:cBhvr>
                                      <p:to>
                                        <p:strVal val="visible"/>
                                      </p:to>
                                    </p:set>
                                    <p:animEffect transition="in" filter="blinds(horizontal)">
                                      <p:cBhvr>
                                        <p:cTn id="7" dur="500"/>
                                        <p:tgtEl>
                                          <p:spTgt spid="206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63"/>
                                        </p:tgtEl>
                                        <p:attrNameLst>
                                          <p:attrName>style.visibility</p:attrName>
                                        </p:attrNameLst>
                                      </p:cBhvr>
                                      <p:to>
                                        <p:strVal val="visible"/>
                                      </p:to>
                                    </p:set>
                                    <p:animEffect transition="in" filter="blinds(horizontal)">
                                      <p:cBhvr>
                                        <p:cTn id="12" dur="500"/>
                                        <p:tgtEl>
                                          <p:spTgt spid="2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1" grpId="0" animBg="1"/>
      <p:bldP spid="206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7" name="Rectangle 5"/>
          <p:cNvSpPr>
            <a:spLocks noChangeArrowheads="1"/>
          </p:cNvSpPr>
          <p:nvPr/>
        </p:nvSpPr>
        <p:spPr bwMode="auto">
          <a:xfrm>
            <a:off x="0" y="0"/>
            <a:ext cx="9144000" cy="1311275"/>
          </a:xfrm>
          <a:prstGeom prst="rect">
            <a:avLst/>
          </a:prstGeom>
          <a:noFill/>
          <a:ln w="9525">
            <a:noFill/>
            <a:miter lim="800000"/>
            <a:headEnd/>
            <a:tailEnd/>
          </a:ln>
          <a:effectLst/>
        </p:spPr>
        <p:txBody>
          <a:bodyPr anchor="ctr">
            <a:spAutoFit/>
          </a:bodyPr>
          <a:lstStyle/>
          <a:p>
            <a:pPr eaLnBrk="1" hangingPunct="1"/>
            <a:r>
              <a:rPr lang="zh-CN" altLang="en-US" sz="4400" b="1">
                <a:solidFill>
                  <a:srgbClr val="FF0000"/>
                </a:solidFill>
                <a:ea typeface="隶书" pitchFamily="49" charset="-122"/>
              </a:rPr>
              <a:t>３</a:t>
            </a:r>
            <a:r>
              <a:rPr lang="en-US" altLang="zh-CN" sz="4400" b="1">
                <a:solidFill>
                  <a:srgbClr val="FF0000"/>
                </a:solidFill>
                <a:ea typeface="隶书" pitchFamily="49" charset="-122"/>
              </a:rPr>
              <a:t>.</a:t>
            </a:r>
            <a:r>
              <a:rPr lang="zh-CN" altLang="en-US" sz="4400" b="1">
                <a:solidFill>
                  <a:srgbClr val="FF0000"/>
                </a:solidFill>
                <a:ea typeface="隶书" pitchFamily="49" charset="-122"/>
              </a:rPr>
              <a:t>新颖别致</a:t>
            </a:r>
            <a:r>
              <a:rPr lang="zh-CN" altLang="en-US" b="1">
                <a:solidFill>
                  <a:srgbClr val="FF0000"/>
                </a:solidFill>
              </a:rPr>
              <a:t> 　</a:t>
            </a:r>
            <a:r>
              <a:rPr lang="zh-CN" altLang="en-US" sz="3600" b="1">
                <a:solidFill>
                  <a:srgbClr val="333399"/>
                </a:solidFill>
                <a:latin typeface="华文新魏" pitchFamily="2" charset="-122"/>
                <a:ea typeface="隶书" pitchFamily="49" charset="-122"/>
              </a:rPr>
              <a:t>题目要给人耳目一新之感，让人一看就觉得你的文章不同凡响。</a:t>
            </a:r>
          </a:p>
        </p:txBody>
      </p:sp>
      <p:sp>
        <p:nvSpPr>
          <p:cNvPr id="100358" name="Rectangle 6"/>
          <p:cNvSpPr>
            <a:spLocks noChangeArrowheads="1"/>
          </p:cNvSpPr>
          <p:nvPr/>
        </p:nvSpPr>
        <p:spPr bwMode="auto">
          <a:xfrm>
            <a:off x="0" y="1484313"/>
            <a:ext cx="9144000" cy="2590800"/>
          </a:xfrm>
          <a:prstGeom prst="rect">
            <a:avLst/>
          </a:prstGeom>
          <a:noFill/>
          <a:ln w="9525">
            <a:noFill/>
            <a:miter lim="800000"/>
            <a:headEnd/>
            <a:tailEnd/>
          </a:ln>
          <a:effectLst/>
        </p:spPr>
        <p:txBody>
          <a:bodyPr anchor="ctr">
            <a:spAutoFit/>
          </a:bodyPr>
          <a:lstStyle/>
          <a:p>
            <a:pPr eaLnBrk="1" hangingPunct="1"/>
            <a:r>
              <a:rPr lang="en-US" altLang="zh-CN" sz="3600" b="1" dirty="0">
                <a:solidFill>
                  <a:srgbClr val="39069E"/>
                </a:solidFill>
                <a:latin typeface="Times New Roman" pitchFamily="18" charset="0"/>
              </a:rPr>
              <a:t>   </a:t>
            </a:r>
            <a:r>
              <a:rPr lang="zh-CN" altLang="en-US" sz="3600" b="1" dirty="0" smtClean="0">
                <a:solidFill>
                  <a:srgbClr val="39069E"/>
                </a:solidFill>
                <a:latin typeface="Times New Roman" pitchFamily="18" charset="0"/>
              </a:rPr>
              <a:t>话题</a:t>
            </a:r>
            <a:r>
              <a:rPr lang="zh-CN" altLang="en-US" sz="3200" b="1" dirty="0" smtClean="0">
                <a:latin typeface="黑体" pitchFamily="2" charset="-122"/>
                <a:ea typeface="黑体" pitchFamily="2" charset="-122"/>
              </a:rPr>
              <a:t>： </a:t>
            </a:r>
            <a:r>
              <a:rPr lang="zh-CN" altLang="en-US" sz="3200" b="1" dirty="0">
                <a:latin typeface="Arial"/>
                <a:ea typeface="黑体" pitchFamily="2" charset="-122"/>
              </a:rPr>
              <a:t>“</a:t>
            </a:r>
            <a:r>
              <a:rPr lang="zh-CN" altLang="en-US" sz="3200" b="1" dirty="0">
                <a:latin typeface="黑体" pitchFamily="2" charset="-122"/>
                <a:ea typeface="黑体" pitchFamily="2" charset="-122"/>
              </a:rPr>
              <a:t>绿</a:t>
            </a:r>
            <a:r>
              <a:rPr lang="zh-CN" altLang="en-US" sz="3200" b="1" dirty="0">
                <a:latin typeface="Arial"/>
                <a:ea typeface="黑体" pitchFamily="2" charset="-122"/>
              </a:rPr>
              <a:t>”</a:t>
            </a:r>
            <a:r>
              <a:rPr lang="zh-CN" altLang="en-US" sz="3200" b="1" dirty="0">
                <a:latin typeface="黑体" pitchFamily="2" charset="-122"/>
                <a:ea typeface="黑体" pitchFamily="2" charset="-122"/>
              </a:rPr>
              <a:t>是广受人们青睐的色彩，</a:t>
            </a:r>
            <a:r>
              <a:rPr lang="zh-CN" altLang="en-US" sz="3200" b="1" dirty="0">
                <a:latin typeface="Arial"/>
                <a:ea typeface="黑体" pitchFamily="2" charset="-122"/>
              </a:rPr>
              <a:t>“</a:t>
            </a:r>
            <a:r>
              <a:rPr lang="zh-CN" altLang="en-US" sz="3200" b="1" dirty="0">
                <a:latin typeface="黑体" pitchFamily="2" charset="-122"/>
                <a:ea typeface="黑体" pitchFamily="2" charset="-122"/>
              </a:rPr>
              <a:t>绿</a:t>
            </a:r>
            <a:r>
              <a:rPr lang="zh-CN" altLang="en-US" sz="3200" b="1" dirty="0">
                <a:latin typeface="Arial"/>
                <a:ea typeface="黑体" pitchFamily="2" charset="-122"/>
              </a:rPr>
              <a:t>”</a:t>
            </a:r>
            <a:r>
              <a:rPr lang="zh-CN" altLang="en-US" sz="3200" b="1" dirty="0">
                <a:latin typeface="黑体" pitchFamily="2" charset="-122"/>
                <a:ea typeface="黑体" pitchFamily="2" charset="-122"/>
              </a:rPr>
              <a:t>被人们赋予众多含义，</a:t>
            </a:r>
            <a:r>
              <a:rPr lang="zh-CN" altLang="en-US" sz="3200" b="1" dirty="0">
                <a:latin typeface="Arial"/>
                <a:ea typeface="黑体" pitchFamily="2" charset="-122"/>
              </a:rPr>
              <a:t>“</a:t>
            </a:r>
            <a:r>
              <a:rPr lang="zh-CN" altLang="en-US" sz="3200" b="1" dirty="0">
                <a:latin typeface="黑体" pitchFamily="2" charset="-122"/>
                <a:ea typeface="黑体" pitchFamily="2" charset="-122"/>
              </a:rPr>
              <a:t>绿</a:t>
            </a:r>
            <a:r>
              <a:rPr lang="zh-CN" altLang="en-US" sz="3200" b="1" dirty="0">
                <a:latin typeface="Arial"/>
                <a:ea typeface="黑体" pitchFamily="2" charset="-122"/>
              </a:rPr>
              <a:t>”</a:t>
            </a:r>
            <a:r>
              <a:rPr lang="zh-CN" altLang="en-US" sz="3200" b="1" dirty="0">
                <a:latin typeface="黑体" pitchFamily="2" charset="-122"/>
                <a:ea typeface="黑体" pitchFamily="2" charset="-122"/>
              </a:rPr>
              <a:t>还被众多文学家写成脍炙人口的写景美文。时下，也风行</a:t>
            </a:r>
            <a:r>
              <a:rPr lang="zh-CN" altLang="en-US" sz="3200" b="1" dirty="0">
                <a:latin typeface="Arial"/>
                <a:ea typeface="黑体" pitchFamily="2" charset="-122"/>
              </a:rPr>
              <a:t>“</a:t>
            </a:r>
            <a:r>
              <a:rPr lang="zh-CN" altLang="en-US" sz="3200" b="1" dirty="0">
                <a:latin typeface="黑体" pitchFamily="2" charset="-122"/>
                <a:ea typeface="黑体" pitchFamily="2" charset="-122"/>
              </a:rPr>
              <a:t>绿色</a:t>
            </a:r>
            <a:r>
              <a:rPr lang="zh-CN" altLang="en-US" sz="3200" b="1" dirty="0">
                <a:latin typeface="Arial"/>
                <a:ea typeface="黑体" pitchFamily="2" charset="-122"/>
              </a:rPr>
              <a:t>”</a:t>
            </a:r>
            <a:r>
              <a:rPr lang="zh-CN" altLang="en-US" sz="3200" b="1" dirty="0">
                <a:latin typeface="黑体" pitchFamily="2" charset="-122"/>
                <a:ea typeface="黑体" pitchFamily="2" charset="-122"/>
              </a:rPr>
              <a:t>：绿色食品，绿色材料，绿色奥运</a:t>
            </a:r>
            <a:r>
              <a:rPr lang="en-US" altLang="zh-CN" sz="3200" b="1" dirty="0">
                <a:latin typeface="Arial"/>
                <a:ea typeface="黑体" pitchFamily="2" charset="-122"/>
              </a:rPr>
              <a:t>……</a:t>
            </a:r>
            <a:r>
              <a:rPr lang="zh-CN" altLang="en-US" sz="3200" b="1" dirty="0">
                <a:latin typeface="黑体" pitchFamily="2" charset="-122"/>
                <a:ea typeface="黑体" pitchFamily="2" charset="-122"/>
              </a:rPr>
              <a:t>请以</a:t>
            </a:r>
            <a:r>
              <a:rPr lang="zh-CN" altLang="en-US" sz="3200" b="1" dirty="0">
                <a:latin typeface="Arial"/>
                <a:ea typeface="黑体" pitchFamily="2" charset="-122"/>
              </a:rPr>
              <a:t>“</a:t>
            </a:r>
            <a:r>
              <a:rPr lang="zh-CN" altLang="en-US" sz="3200" b="1" dirty="0">
                <a:latin typeface="黑体" pitchFamily="2" charset="-122"/>
                <a:ea typeface="黑体" pitchFamily="2" charset="-122"/>
              </a:rPr>
              <a:t>绿</a:t>
            </a:r>
            <a:r>
              <a:rPr lang="zh-CN" altLang="en-US" sz="3200" b="1" dirty="0">
                <a:latin typeface="Arial"/>
                <a:ea typeface="黑体" pitchFamily="2" charset="-122"/>
              </a:rPr>
              <a:t>”</a:t>
            </a:r>
            <a:r>
              <a:rPr lang="zh-CN" altLang="en-US" sz="3200" b="1" dirty="0">
                <a:latin typeface="黑体" pitchFamily="2" charset="-122"/>
                <a:ea typeface="黑体" pitchFamily="2" charset="-122"/>
              </a:rPr>
              <a:t>或</a:t>
            </a:r>
            <a:r>
              <a:rPr lang="zh-CN" altLang="en-US" sz="3200" b="1" dirty="0">
                <a:latin typeface="Arial"/>
                <a:ea typeface="黑体" pitchFamily="2" charset="-122"/>
              </a:rPr>
              <a:t>“</a:t>
            </a:r>
            <a:r>
              <a:rPr lang="zh-CN" altLang="en-US" sz="3200" b="1" dirty="0">
                <a:latin typeface="黑体" pitchFamily="2" charset="-122"/>
                <a:ea typeface="黑体" pitchFamily="2" charset="-122"/>
              </a:rPr>
              <a:t>绿色</a:t>
            </a:r>
            <a:r>
              <a:rPr lang="zh-CN" altLang="en-US" sz="3200" b="1" dirty="0">
                <a:latin typeface="Arial"/>
                <a:ea typeface="黑体" pitchFamily="2" charset="-122"/>
              </a:rPr>
              <a:t>”</a:t>
            </a:r>
            <a:r>
              <a:rPr lang="zh-CN" altLang="en-US" sz="3200" b="1" dirty="0">
                <a:latin typeface="黑体" pitchFamily="2" charset="-122"/>
                <a:ea typeface="黑体" pitchFamily="2" charset="-122"/>
              </a:rPr>
              <a:t>为话题，自拟题目。</a:t>
            </a:r>
          </a:p>
        </p:txBody>
      </p:sp>
      <p:sp>
        <p:nvSpPr>
          <p:cNvPr id="100359" name="Text Box 7"/>
          <p:cNvSpPr txBox="1">
            <a:spLocks noChangeArrowheads="1"/>
          </p:cNvSpPr>
          <p:nvPr/>
        </p:nvSpPr>
        <p:spPr bwMode="auto">
          <a:xfrm>
            <a:off x="0" y="4508500"/>
            <a:ext cx="9144000" cy="1797050"/>
          </a:xfrm>
          <a:prstGeom prst="rect">
            <a:avLst/>
          </a:prstGeom>
          <a:solidFill>
            <a:srgbClr val="FFFFFF"/>
          </a:solidFill>
          <a:ln w="57150" cap="rnd">
            <a:solidFill>
              <a:srgbClr val="339966"/>
            </a:solidFill>
            <a:prstDash val="sysDot"/>
            <a:miter lim="800000"/>
            <a:headEnd/>
            <a:tailEnd/>
          </a:ln>
          <a:effectLst/>
        </p:spPr>
        <p:txBody>
          <a:bodyPr>
            <a:spAutoFit/>
          </a:bodyPr>
          <a:lstStyle/>
          <a:p>
            <a:pPr eaLnBrk="1" hangingPunct="1"/>
            <a:r>
              <a:rPr lang="zh-CN" altLang="en-US" sz="3200" b="1">
                <a:solidFill>
                  <a:srgbClr val="A50021"/>
                </a:solidFill>
                <a:latin typeface="黑体" pitchFamily="2" charset="-122"/>
                <a:ea typeface="黑体" pitchFamily="2" charset="-122"/>
              </a:rPr>
              <a:t>示例：</a:t>
            </a:r>
            <a:r>
              <a:rPr lang="en-US" altLang="zh-CN" sz="3600" b="1">
                <a:solidFill>
                  <a:srgbClr val="A50021"/>
                </a:solidFill>
                <a:latin typeface="黑体" pitchFamily="2" charset="-122"/>
                <a:ea typeface="黑体" pitchFamily="2" charset="-122"/>
              </a:rPr>
              <a:t>《</a:t>
            </a:r>
            <a:r>
              <a:rPr lang="zh-CN" altLang="en-US" sz="3600" b="1">
                <a:solidFill>
                  <a:srgbClr val="A50021"/>
                </a:solidFill>
                <a:latin typeface="黑体" pitchFamily="2" charset="-122"/>
                <a:ea typeface="黑体" pitchFamily="2" charset="-122"/>
              </a:rPr>
              <a:t>着一袭美丽的绿袍</a:t>
            </a:r>
            <a:r>
              <a:rPr lang="en-US" altLang="zh-CN" sz="3600" b="1">
                <a:solidFill>
                  <a:srgbClr val="A50021"/>
                </a:solidFill>
                <a:latin typeface="黑体" pitchFamily="2" charset="-122"/>
                <a:ea typeface="黑体" pitchFamily="2" charset="-122"/>
              </a:rPr>
              <a:t>》《</a:t>
            </a:r>
            <a:r>
              <a:rPr lang="zh-CN" altLang="en-US" sz="3600" b="1">
                <a:solidFill>
                  <a:srgbClr val="A50021"/>
                </a:solidFill>
                <a:latin typeface="黑体" pitchFamily="2" charset="-122"/>
                <a:ea typeface="黑体" pitchFamily="2" charset="-122"/>
              </a:rPr>
              <a:t>绿色的梦</a:t>
            </a:r>
            <a:r>
              <a:rPr lang="en-US" altLang="zh-CN" sz="3600" b="1">
                <a:solidFill>
                  <a:srgbClr val="A50021"/>
                </a:solidFill>
                <a:latin typeface="黑体" pitchFamily="2" charset="-122"/>
                <a:ea typeface="黑体" pitchFamily="2" charset="-122"/>
              </a:rPr>
              <a:t>》《</a:t>
            </a:r>
            <a:r>
              <a:rPr lang="zh-CN" altLang="en-US" sz="3600" b="1">
                <a:solidFill>
                  <a:srgbClr val="A50021"/>
                </a:solidFill>
                <a:latin typeface="黑体" pitchFamily="2" charset="-122"/>
                <a:ea typeface="黑体" pitchFamily="2" charset="-122"/>
              </a:rPr>
              <a:t>绿色北京</a:t>
            </a:r>
            <a:r>
              <a:rPr lang="en-US" altLang="zh-CN" sz="3600" b="1">
                <a:solidFill>
                  <a:srgbClr val="A50021"/>
                </a:solidFill>
                <a:latin typeface="黑体" pitchFamily="2" charset="-122"/>
                <a:ea typeface="黑体" pitchFamily="2" charset="-122"/>
              </a:rPr>
              <a:t>》《</a:t>
            </a:r>
            <a:r>
              <a:rPr lang="zh-CN" altLang="en-US" sz="3600" b="1">
                <a:solidFill>
                  <a:srgbClr val="A50021"/>
                </a:solidFill>
                <a:latin typeface="黑体" pitchFamily="2" charset="-122"/>
                <a:ea typeface="黑体" pitchFamily="2" charset="-122"/>
              </a:rPr>
              <a:t>绿色的回忆</a:t>
            </a:r>
            <a:r>
              <a:rPr lang="en-US" altLang="zh-CN" sz="3600" b="1">
                <a:solidFill>
                  <a:srgbClr val="A50021"/>
                </a:solidFill>
                <a:latin typeface="黑体" pitchFamily="2" charset="-122"/>
                <a:ea typeface="黑体" pitchFamily="2" charset="-122"/>
              </a:rPr>
              <a:t>》 《</a:t>
            </a:r>
            <a:r>
              <a:rPr lang="zh-CN" altLang="en-US" sz="3600" b="1">
                <a:solidFill>
                  <a:srgbClr val="A50021"/>
                </a:solidFill>
                <a:latin typeface="黑体" pitchFamily="2" charset="-122"/>
                <a:ea typeface="黑体" pitchFamily="2" charset="-122"/>
              </a:rPr>
              <a:t>绿之歌</a:t>
            </a:r>
            <a:r>
              <a:rPr lang="en-US" altLang="zh-CN" sz="3600" b="1">
                <a:solidFill>
                  <a:srgbClr val="A50021"/>
                </a:solidFill>
                <a:latin typeface="黑体" pitchFamily="2" charset="-122"/>
                <a:ea typeface="黑体" pitchFamily="2" charset="-122"/>
              </a:rPr>
              <a:t>》</a:t>
            </a:r>
            <a:r>
              <a:rPr lang="zh-CN" altLang="en-US" sz="3600" b="1">
                <a:solidFill>
                  <a:srgbClr val="A50021"/>
                </a:solidFill>
                <a:latin typeface="黑体" pitchFamily="2" charset="-122"/>
                <a:ea typeface="黑体" pitchFamily="2" charset="-122"/>
              </a:rPr>
              <a:t>等，新颖别致</a:t>
            </a:r>
            <a:r>
              <a:rPr lang="zh-CN" altLang="en-US"/>
              <a:t> </a:t>
            </a:r>
            <a:r>
              <a:rPr lang="zh-CN" altLang="en-US" sz="3600" b="1">
                <a:solidFill>
                  <a:srgbClr val="A50021"/>
                </a:solidFill>
                <a:latin typeface="黑体" pitchFamily="2" charset="-122"/>
                <a:ea typeface="黑体" pitchFamily="2" charset="-122"/>
              </a:rPr>
              <a:t>，使文章与众不同。</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0357"/>
                                        </p:tgtEl>
                                        <p:attrNameLst>
                                          <p:attrName>style.visibility</p:attrName>
                                        </p:attrNameLst>
                                      </p:cBhvr>
                                      <p:to>
                                        <p:strVal val="visible"/>
                                      </p:to>
                                    </p:set>
                                    <p:animEffect transition="in" filter="fade">
                                      <p:cBhvr>
                                        <p:cTn id="7" dur="1000"/>
                                        <p:tgtEl>
                                          <p:spTgt spid="100357"/>
                                        </p:tgtEl>
                                      </p:cBhvr>
                                    </p:animEffect>
                                    <p:anim calcmode="lin" valueType="num">
                                      <p:cBhvr>
                                        <p:cTn id="8" dur="1000" fill="hold"/>
                                        <p:tgtEl>
                                          <p:spTgt spid="100357"/>
                                        </p:tgtEl>
                                        <p:attrNameLst>
                                          <p:attrName>ppt_x</p:attrName>
                                        </p:attrNameLst>
                                      </p:cBhvr>
                                      <p:tavLst>
                                        <p:tav tm="0">
                                          <p:val>
                                            <p:strVal val="#ppt_x"/>
                                          </p:val>
                                        </p:tav>
                                        <p:tav tm="100000">
                                          <p:val>
                                            <p:strVal val="#ppt_x"/>
                                          </p:val>
                                        </p:tav>
                                      </p:tavLst>
                                    </p:anim>
                                    <p:anim calcmode="lin" valueType="num">
                                      <p:cBhvr>
                                        <p:cTn id="9" dur="1000" fill="hold"/>
                                        <p:tgtEl>
                                          <p:spTgt spid="10035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00358">
                                            <p:txEl>
                                              <p:pRg st="0" end="0"/>
                                            </p:txEl>
                                          </p:spTgt>
                                        </p:tgtEl>
                                        <p:attrNameLst>
                                          <p:attrName>style.visibility</p:attrName>
                                        </p:attrNameLst>
                                      </p:cBhvr>
                                      <p:to>
                                        <p:strVal val="visible"/>
                                      </p:to>
                                    </p:set>
                                    <p:animEffect transition="in" filter="dissolve">
                                      <p:cBhvr>
                                        <p:cTn id="14" dur="500"/>
                                        <p:tgtEl>
                                          <p:spTgt spid="100358">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00359"/>
                                        </p:tgtEl>
                                        <p:attrNameLst>
                                          <p:attrName>style.visibility</p:attrName>
                                        </p:attrNameLst>
                                      </p:cBhvr>
                                      <p:to>
                                        <p:strVal val="visible"/>
                                      </p:to>
                                    </p:set>
                                    <p:animEffect transition="in" filter="circle(in)">
                                      <p:cBhvr>
                                        <p:cTn id="19" dur="2000"/>
                                        <p:tgtEl>
                                          <p:spTgt spid="1003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p:bldP spid="10035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9" name="Rectangle 5"/>
          <p:cNvSpPr>
            <a:spLocks noChangeArrowheads="1"/>
          </p:cNvSpPr>
          <p:nvPr/>
        </p:nvSpPr>
        <p:spPr bwMode="auto">
          <a:xfrm>
            <a:off x="0" y="0"/>
            <a:ext cx="9144000" cy="1860550"/>
          </a:xfrm>
          <a:prstGeom prst="rect">
            <a:avLst/>
          </a:prstGeom>
          <a:noFill/>
          <a:ln w="9525">
            <a:noFill/>
            <a:miter lim="800000"/>
            <a:headEnd/>
            <a:tailEnd/>
          </a:ln>
          <a:effectLst/>
        </p:spPr>
        <p:txBody>
          <a:bodyPr anchor="ctr">
            <a:spAutoFit/>
          </a:bodyPr>
          <a:lstStyle/>
          <a:p>
            <a:pPr eaLnBrk="1" hangingPunct="1"/>
            <a:r>
              <a:rPr lang="zh-CN" altLang="en-US" sz="4400" b="1">
                <a:solidFill>
                  <a:srgbClr val="FF0000"/>
                </a:solidFill>
                <a:ea typeface="隶书" pitchFamily="49" charset="-122"/>
              </a:rPr>
              <a:t>４</a:t>
            </a:r>
            <a:r>
              <a:rPr lang="en-US" altLang="zh-CN" sz="4400" b="1">
                <a:solidFill>
                  <a:srgbClr val="FF0000"/>
                </a:solidFill>
                <a:ea typeface="隶书" pitchFamily="49" charset="-122"/>
              </a:rPr>
              <a:t>.</a:t>
            </a:r>
            <a:r>
              <a:rPr lang="zh-CN" altLang="en-US" sz="4400" b="1">
                <a:solidFill>
                  <a:srgbClr val="FF0000"/>
                </a:solidFill>
                <a:ea typeface="隶书" pitchFamily="49" charset="-122"/>
              </a:rPr>
              <a:t>简洁生动　</a:t>
            </a:r>
            <a:r>
              <a:rPr lang="zh-CN" altLang="en-US" sz="3600" b="1">
                <a:solidFill>
                  <a:srgbClr val="333399"/>
                </a:solidFill>
                <a:latin typeface="华文新魏" pitchFamily="2" charset="-122"/>
                <a:ea typeface="隶书" pitchFamily="49" charset="-122"/>
              </a:rPr>
              <a:t>题目是文章的</a:t>
            </a:r>
            <a:r>
              <a:rPr lang="zh-CN" altLang="en-US" sz="3600" b="1">
                <a:solidFill>
                  <a:srgbClr val="333399"/>
                </a:solidFill>
                <a:latin typeface="Arial"/>
                <a:ea typeface="隶书" pitchFamily="49" charset="-122"/>
              </a:rPr>
              <a:t>“</a:t>
            </a:r>
            <a:r>
              <a:rPr lang="zh-CN" altLang="en-US" sz="3600" b="1">
                <a:solidFill>
                  <a:srgbClr val="333399"/>
                </a:solidFill>
                <a:latin typeface="华文新魏" pitchFamily="2" charset="-122"/>
                <a:ea typeface="隶书" pitchFamily="49" charset="-122"/>
              </a:rPr>
              <a:t>眉目</a:t>
            </a:r>
            <a:r>
              <a:rPr lang="zh-CN" altLang="en-US" sz="3600" b="1">
                <a:solidFill>
                  <a:srgbClr val="333399"/>
                </a:solidFill>
                <a:latin typeface="Arial"/>
                <a:ea typeface="隶书" pitchFamily="49" charset="-122"/>
              </a:rPr>
              <a:t>”</a:t>
            </a:r>
            <a:r>
              <a:rPr lang="zh-CN" altLang="en-US" sz="3600" b="1">
                <a:solidFill>
                  <a:srgbClr val="333399"/>
                </a:solidFill>
                <a:latin typeface="华文新魏" pitchFamily="2" charset="-122"/>
                <a:ea typeface="隶书" pitchFamily="49" charset="-122"/>
              </a:rPr>
              <a:t>，一定要有高度的概括性，不能罗嗦，要言简意赅，画龙点睛。 </a:t>
            </a:r>
          </a:p>
        </p:txBody>
      </p:sp>
      <p:sp>
        <p:nvSpPr>
          <p:cNvPr id="103430" name="Rectangle 6"/>
          <p:cNvSpPr>
            <a:spLocks noChangeArrowheads="1"/>
          </p:cNvSpPr>
          <p:nvPr/>
        </p:nvSpPr>
        <p:spPr bwMode="auto">
          <a:xfrm>
            <a:off x="0" y="1773238"/>
            <a:ext cx="9015413" cy="3046988"/>
          </a:xfrm>
          <a:prstGeom prst="rect">
            <a:avLst/>
          </a:prstGeom>
          <a:noFill/>
          <a:ln w="9525">
            <a:noFill/>
            <a:miter lim="800000"/>
            <a:headEnd/>
            <a:tailEnd/>
          </a:ln>
          <a:effectLst/>
        </p:spPr>
        <p:txBody>
          <a:bodyPr anchor="ctr">
            <a:spAutoFit/>
          </a:bodyPr>
          <a:lstStyle/>
          <a:p>
            <a:pPr eaLnBrk="1" hangingPunct="1"/>
            <a:r>
              <a:rPr lang="en-US" altLang="zh-CN" sz="3200" b="1" dirty="0">
                <a:solidFill>
                  <a:srgbClr val="39069E"/>
                </a:solidFill>
                <a:latin typeface="Times New Roman" pitchFamily="18" charset="0"/>
              </a:rPr>
              <a:t>   </a:t>
            </a:r>
            <a:r>
              <a:rPr lang="zh-CN" altLang="en-US" sz="3200" b="1" dirty="0" smtClean="0">
                <a:solidFill>
                  <a:srgbClr val="39069E"/>
                </a:solidFill>
                <a:latin typeface="Times New Roman" pitchFamily="18" charset="0"/>
              </a:rPr>
              <a:t>话题</a:t>
            </a:r>
            <a:r>
              <a:rPr lang="zh-CN" altLang="en-US" sz="3200" b="1" dirty="0" smtClean="0">
                <a:latin typeface="黑体" pitchFamily="2" charset="-122"/>
                <a:ea typeface="黑体" pitchFamily="2" charset="-122"/>
              </a:rPr>
              <a:t>：</a:t>
            </a:r>
            <a:r>
              <a:rPr lang="zh-CN" altLang="en-US" sz="3200" b="1" dirty="0">
                <a:latin typeface="黑体" pitchFamily="2" charset="-122"/>
                <a:ea typeface="黑体" pitchFamily="2" charset="-122"/>
              </a:rPr>
              <a:t>希望，是人生奋斗的远大目标，是平凡生活的小小期待。希望是生命之舟的原动力，希望可以将人引向辉煌，也可以将人诱入歧途。希望创造了一个大大小小的故事；希望蕴蓄着振聋发聩的哲理睿思。请以</a:t>
            </a:r>
            <a:r>
              <a:rPr lang="zh-CN" altLang="en-US" sz="3200" b="1" dirty="0">
                <a:latin typeface="Arial"/>
                <a:ea typeface="黑体" pitchFamily="2" charset="-122"/>
              </a:rPr>
              <a:t>“</a:t>
            </a:r>
            <a:r>
              <a:rPr lang="zh-CN" altLang="en-US" sz="3200" b="1" dirty="0">
                <a:latin typeface="黑体" pitchFamily="2" charset="-122"/>
                <a:ea typeface="黑体" pitchFamily="2" charset="-122"/>
              </a:rPr>
              <a:t>希望</a:t>
            </a:r>
            <a:r>
              <a:rPr lang="zh-CN" altLang="en-US" sz="3200" b="1" dirty="0">
                <a:latin typeface="Arial"/>
                <a:ea typeface="黑体" pitchFamily="2" charset="-122"/>
              </a:rPr>
              <a:t>”</a:t>
            </a:r>
            <a:r>
              <a:rPr lang="zh-CN" altLang="en-US" sz="3200" b="1" dirty="0">
                <a:latin typeface="黑体" pitchFamily="2" charset="-122"/>
                <a:ea typeface="黑体" pitchFamily="2" charset="-122"/>
              </a:rPr>
              <a:t>为话题，自定文体、自拟题目，写一篇文章。</a:t>
            </a:r>
            <a:r>
              <a:rPr lang="zh-CN" altLang="en-US" sz="3200" b="1" dirty="0">
                <a:solidFill>
                  <a:srgbClr val="39069E"/>
                </a:solidFill>
                <a:latin typeface="Times New Roman" pitchFamily="18" charset="0"/>
              </a:rPr>
              <a:t> </a:t>
            </a:r>
          </a:p>
        </p:txBody>
      </p:sp>
      <p:sp>
        <p:nvSpPr>
          <p:cNvPr id="103431" name="Text Box 7"/>
          <p:cNvSpPr txBox="1">
            <a:spLocks noChangeArrowheads="1"/>
          </p:cNvSpPr>
          <p:nvPr/>
        </p:nvSpPr>
        <p:spPr bwMode="auto">
          <a:xfrm>
            <a:off x="158750" y="5162550"/>
            <a:ext cx="184150" cy="366713"/>
          </a:xfrm>
          <a:prstGeom prst="rect">
            <a:avLst/>
          </a:prstGeom>
          <a:noFill/>
          <a:ln w="9525">
            <a:noFill/>
            <a:miter lim="800000"/>
            <a:headEnd/>
            <a:tailEnd/>
          </a:ln>
          <a:effectLst/>
        </p:spPr>
        <p:txBody>
          <a:bodyPr wrap="none">
            <a:spAutoFit/>
          </a:bodyPr>
          <a:lstStyle/>
          <a:p>
            <a:endParaRPr lang="zh-CN" altLang="zh-CN"/>
          </a:p>
        </p:txBody>
      </p:sp>
      <p:sp>
        <p:nvSpPr>
          <p:cNvPr id="103432" name="Rectangle 8"/>
          <p:cNvSpPr>
            <a:spLocks noChangeArrowheads="1"/>
          </p:cNvSpPr>
          <p:nvPr/>
        </p:nvSpPr>
        <p:spPr bwMode="auto">
          <a:xfrm>
            <a:off x="0" y="4773613"/>
            <a:ext cx="9144000" cy="2098675"/>
          </a:xfrm>
          <a:prstGeom prst="rect">
            <a:avLst/>
          </a:prstGeom>
          <a:solidFill>
            <a:srgbClr val="FFFFFF"/>
          </a:solidFill>
          <a:ln w="57150" cap="rnd">
            <a:solidFill>
              <a:srgbClr val="339966"/>
            </a:solidFill>
            <a:prstDash val="sysDot"/>
            <a:miter lim="800000"/>
            <a:headEnd/>
            <a:tailEnd/>
          </a:ln>
          <a:effectLst/>
        </p:spPr>
        <p:txBody>
          <a:bodyPr anchor="ctr">
            <a:spAutoFit/>
          </a:bodyPr>
          <a:lstStyle/>
          <a:p>
            <a:pPr eaLnBrk="1" hangingPunct="1"/>
            <a:r>
              <a:rPr lang="zh-CN" altLang="en-US" sz="3200" b="1" dirty="0">
                <a:solidFill>
                  <a:srgbClr val="A50021"/>
                </a:solidFill>
                <a:latin typeface="黑体" pitchFamily="2" charset="-122"/>
                <a:ea typeface="黑体" pitchFamily="2" charset="-122"/>
              </a:rPr>
              <a:t>示例：</a:t>
            </a:r>
            <a:r>
              <a:rPr lang="zh-CN" altLang="en-US" dirty="0"/>
              <a:t> </a:t>
            </a:r>
            <a:r>
              <a:rPr lang="en-US" altLang="zh-CN" sz="3200" b="1" dirty="0">
                <a:solidFill>
                  <a:srgbClr val="A50021"/>
                </a:solidFill>
                <a:latin typeface="黑体" pitchFamily="2" charset="-122"/>
                <a:ea typeface="黑体" pitchFamily="2" charset="-122"/>
              </a:rPr>
              <a:t>《</a:t>
            </a:r>
            <a:r>
              <a:rPr lang="zh-CN" altLang="en-US" sz="3200" b="1" dirty="0">
                <a:solidFill>
                  <a:srgbClr val="A50021"/>
                </a:solidFill>
                <a:latin typeface="黑体" pitchFamily="2" charset="-122"/>
                <a:ea typeface="黑体" pitchFamily="2" charset="-122"/>
              </a:rPr>
              <a:t>在希望的田野上</a:t>
            </a:r>
            <a:r>
              <a:rPr lang="en-US" altLang="zh-CN" sz="3200" b="1" dirty="0">
                <a:solidFill>
                  <a:srgbClr val="A50021"/>
                </a:solidFill>
                <a:latin typeface="黑体" pitchFamily="2" charset="-122"/>
                <a:ea typeface="黑体" pitchFamily="2" charset="-122"/>
              </a:rPr>
              <a:t>》</a:t>
            </a:r>
            <a:r>
              <a:rPr lang="zh-CN" altLang="en-US" sz="3200" b="1" dirty="0">
                <a:solidFill>
                  <a:srgbClr val="A50021"/>
                </a:solidFill>
                <a:latin typeface="黑体" pitchFamily="2" charset="-122"/>
                <a:ea typeface="黑体" pitchFamily="2" charset="-122"/>
              </a:rPr>
              <a:t>、</a:t>
            </a:r>
            <a:r>
              <a:rPr lang="en-US" altLang="zh-CN" sz="3200" b="1" dirty="0">
                <a:solidFill>
                  <a:srgbClr val="A50021"/>
                </a:solidFill>
                <a:latin typeface="黑体" pitchFamily="2" charset="-122"/>
                <a:ea typeface="黑体" pitchFamily="2" charset="-122"/>
              </a:rPr>
              <a:t>《</a:t>
            </a:r>
            <a:r>
              <a:rPr lang="zh-CN" altLang="en-US" sz="3200" b="1" dirty="0">
                <a:solidFill>
                  <a:srgbClr val="A50021"/>
                </a:solidFill>
                <a:latin typeface="黑体" pitchFamily="2" charset="-122"/>
                <a:ea typeface="黑体" pitchFamily="2" charset="-122"/>
              </a:rPr>
              <a:t>一个罪犯的希望</a:t>
            </a:r>
            <a:r>
              <a:rPr lang="en-US" altLang="zh-CN" sz="3200" b="1" dirty="0">
                <a:solidFill>
                  <a:srgbClr val="A50021"/>
                </a:solidFill>
                <a:latin typeface="黑体" pitchFamily="2" charset="-122"/>
                <a:ea typeface="黑体" pitchFamily="2" charset="-122"/>
              </a:rPr>
              <a:t>》</a:t>
            </a:r>
            <a:r>
              <a:rPr lang="zh-CN" altLang="en-US" sz="3200" b="1" dirty="0">
                <a:solidFill>
                  <a:srgbClr val="A50021"/>
                </a:solidFill>
                <a:latin typeface="黑体" pitchFamily="2" charset="-122"/>
                <a:ea typeface="黑体" pitchFamily="2" charset="-122"/>
              </a:rPr>
              <a:t>、</a:t>
            </a:r>
            <a:r>
              <a:rPr lang="en-US" altLang="zh-CN" sz="3200" b="1" dirty="0" smtClean="0">
                <a:solidFill>
                  <a:srgbClr val="A50021"/>
                </a:solidFill>
                <a:latin typeface="黑体" pitchFamily="2" charset="-122"/>
                <a:ea typeface="黑体" pitchFamily="2" charset="-122"/>
              </a:rPr>
              <a:t>《</a:t>
            </a:r>
            <a:r>
              <a:rPr lang="zh-CN" altLang="en-US" sz="3200" b="1" dirty="0" smtClean="0">
                <a:solidFill>
                  <a:srgbClr val="A50021"/>
                </a:solidFill>
                <a:latin typeface="黑体" pitchFamily="2" charset="-122"/>
                <a:ea typeface="黑体" pitchFamily="2" charset="-122"/>
              </a:rPr>
              <a:t>父亲的</a:t>
            </a:r>
            <a:r>
              <a:rPr lang="zh-CN" altLang="en-US" sz="3200" b="1" dirty="0">
                <a:solidFill>
                  <a:srgbClr val="A50021"/>
                </a:solidFill>
                <a:latin typeface="黑体" pitchFamily="2" charset="-122"/>
                <a:ea typeface="黑体" pitchFamily="2" charset="-122"/>
              </a:rPr>
              <a:t>期待</a:t>
            </a:r>
            <a:r>
              <a:rPr lang="en-US" altLang="zh-CN" sz="3200" b="1" dirty="0">
                <a:solidFill>
                  <a:srgbClr val="A50021"/>
                </a:solidFill>
                <a:latin typeface="黑体" pitchFamily="2" charset="-122"/>
                <a:ea typeface="黑体" pitchFamily="2" charset="-122"/>
              </a:rPr>
              <a:t>》</a:t>
            </a:r>
            <a:r>
              <a:rPr lang="zh-CN" altLang="en-US" sz="3200" b="1" dirty="0">
                <a:solidFill>
                  <a:srgbClr val="A50021"/>
                </a:solidFill>
                <a:latin typeface="黑体" pitchFamily="2" charset="-122"/>
                <a:ea typeface="黑体" pitchFamily="2" charset="-122"/>
              </a:rPr>
              <a:t>、</a:t>
            </a:r>
            <a:r>
              <a:rPr lang="en-US" altLang="zh-CN" sz="3200" b="1" dirty="0">
                <a:solidFill>
                  <a:srgbClr val="A50021"/>
                </a:solidFill>
                <a:latin typeface="黑体" pitchFamily="2" charset="-122"/>
                <a:ea typeface="黑体" pitchFamily="2" charset="-122"/>
              </a:rPr>
              <a:t>《</a:t>
            </a:r>
            <a:r>
              <a:rPr lang="zh-CN" altLang="en-US" sz="3200" b="1" dirty="0">
                <a:solidFill>
                  <a:srgbClr val="A50021"/>
                </a:solidFill>
                <a:latin typeface="黑体" pitchFamily="2" charset="-122"/>
                <a:ea typeface="黑体" pitchFamily="2" charset="-122"/>
              </a:rPr>
              <a:t>我的</a:t>
            </a:r>
            <a:r>
              <a:rPr lang="zh-CN" altLang="en-US" sz="3200" b="1" dirty="0">
                <a:solidFill>
                  <a:srgbClr val="A50021"/>
                </a:solidFill>
                <a:latin typeface="Arial"/>
                <a:ea typeface="黑体" pitchFamily="2" charset="-122"/>
              </a:rPr>
              <a:t>“</a:t>
            </a:r>
            <a:r>
              <a:rPr lang="zh-CN" altLang="en-US" sz="3200" b="1" dirty="0">
                <a:solidFill>
                  <a:srgbClr val="A50021"/>
                </a:solidFill>
                <a:latin typeface="黑体" pitchFamily="2" charset="-122"/>
                <a:ea typeface="黑体" pitchFamily="2" charset="-122"/>
              </a:rPr>
              <a:t>加油站</a:t>
            </a:r>
            <a:r>
              <a:rPr lang="zh-CN" altLang="en-US" sz="3200" b="1" dirty="0">
                <a:solidFill>
                  <a:srgbClr val="A50021"/>
                </a:solidFill>
                <a:latin typeface="Arial"/>
                <a:ea typeface="黑体" pitchFamily="2" charset="-122"/>
              </a:rPr>
              <a:t>”</a:t>
            </a:r>
            <a:r>
              <a:rPr lang="en-US" altLang="zh-CN" sz="3200" b="1" dirty="0">
                <a:solidFill>
                  <a:srgbClr val="A50021"/>
                </a:solidFill>
                <a:latin typeface="黑体" pitchFamily="2" charset="-122"/>
                <a:ea typeface="黑体" pitchFamily="2" charset="-122"/>
              </a:rPr>
              <a:t>》</a:t>
            </a:r>
            <a:r>
              <a:rPr lang="zh-CN" altLang="en-US" sz="3200" b="1" dirty="0">
                <a:solidFill>
                  <a:srgbClr val="A50021"/>
                </a:solidFill>
                <a:latin typeface="黑体" pitchFamily="2" charset="-122"/>
                <a:ea typeface="黑体" pitchFamily="2" charset="-122"/>
              </a:rPr>
              <a:t>、</a:t>
            </a:r>
            <a:r>
              <a:rPr lang="en-US" altLang="zh-CN" sz="3200" b="1" dirty="0">
                <a:solidFill>
                  <a:srgbClr val="A50021"/>
                </a:solidFill>
                <a:latin typeface="黑体" pitchFamily="2" charset="-122"/>
                <a:ea typeface="黑体" pitchFamily="2" charset="-122"/>
              </a:rPr>
              <a:t>《</a:t>
            </a:r>
            <a:r>
              <a:rPr lang="zh-CN" altLang="en-US" sz="3200" b="1" dirty="0">
                <a:solidFill>
                  <a:srgbClr val="A50021"/>
                </a:solidFill>
                <a:latin typeface="黑体" pitchFamily="2" charset="-122"/>
                <a:ea typeface="黑体" pitchFamily="2" charset="-122"/>
              </a:rPr>
              <a:t>我的奋斗</a:t>
            </a:r>
            <a:r>
              <a:rPr lang="en-US" altLang="zh-CN" sz="3200" b="1" dirty="0">
                <a:solidFill>
                  <a:srgbClr val="A50021"/>
                </a:solidFill>
                <a:latin typeface="黑体" pitchFamily="2" charset="-122"/>
                <a:ea typeface="黑体" pitchFamily="2" charset="-122"/>
              </a:rPr>
              <a:t>》</a:t>
            </a:r>
            <a:r>
              <a:rPr lang="zh-CN" altLang="en-US" sz="3200" b="1" dirty="0">
                <a:solidFill>
                  <a:srgbClr val="A50021"/>
                </a:solidFill>
                <a:latin typeface="黑体" pitchFamily="2" charset="-122"/>
                <a:ea typeface="黑体" pitchFamily="2" charset="-122"/>
              </a:rPr>
              <a:t>、</a:t>
            </a:r>
            <a:r>
              <a:rPr lang="en-US" altLang="zh-CN" sz="3200" b="1" dirty="0">
                <a:solidFill>
                  <a:srgbClr val="A50021"/>
                </a:solidFill>
                <a:latin typeface="黑体" pitchFamily="2" charset="-122"/>
                <a:ea typeface="黑体" pitchFamily="2" charset="-122"/>
              </a:rPr>
              <a:t>《</a:t>
            </a:r>
            <a:r>
              <a:rPr lang="zh-CN" altLang="en-US" sz="3200" b="1" dirty="0">
                <a:solidFill>
                  <a:srgbClr val="A50021"/>
                </a:solidFill>
                <a:latin typeface="黑体" pitchFamily="2" charset="-122"/>
                <a:ea typeface="黑体" pitchFamily="2" charset="-122"/>
              </a:rPr>
              <a:t>为了那份完美的答卷</a:t>
            </a:r>
            <a:r>
              <a:rPr lang="en-US" altLang="zh-CN" sz="3200" b="1" dirty="0">
                <a:solidFill>
                  <a:srgbClr val="A50021"/>
                </a:solidFill>
                <a:latin typeface="黑体" pitchFamily="2" charset="-122"/>
                <a:ea typeface="黑体" pitchFamily="2" charset="-122"/>
              </a:rPr>
              <a:t>》</a:t>
            </a:r>
            <a:r>
              <a:rPr lang="zh-CN" altLang="en-US" sz="3200" b="1" dirty="0">
                <a:solidFill>
                  <a:srgbClr val="A50021"/>
                </a:solidFill>
                <a:latin typeface="黑体" pitchFamily="2" charset="-122"/>
                <a:ea typeface="黑体" pitchFamily="2" charset="-122"/>
              </a:rPr>
              <a:t>、这些题目都拟得简洁生动，有概括性。 </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3429"/>
                                        </p:tgtEl>
                                        <p:attrNameLst>
                                          <p:attrName>style.visibility</p:attrName>
                                        </p:attrNameLst>
                                      </p:cBhvr>
                                      <p:to>
                                        <p:strVal val="visible"/>
                                      </p:to>
                                    </p:set>
                                    <p:animEffect transition="in" filter="fade">
                                      <p:cBhvr>
                                        <p:cTn id="7" dur="1000"/>
                                        <p:tgtEl>
                                          <p:spTgt spid="103429"/>
                                        </p:tgtEl>
                                      </p:cBhvr>
                                    </p:animEffect>
                                    <p:anim calcmode="lin" valueType="num">
                                      <p:cBhvr>
                                        <p:cTn id="8" dur="1000" fill="hold"/>
                                        <p:tgtEl>
                                          <p:spTgt spid="103429"/>
                                        </p:tgtEl>
                                        <p:attrNameLst>
                                          <p:attrName>ppt_x</p:attrName>
                                        </p:attrNameLst>
                                      </p:cBhvr>
                                      <p:tavLst>
                                        <p:tav tm="0">
                                          <p:val>
                                            <p:strVal val="#ppt_x"/>
                                          </p:val>
                                        </p:tav>
                                        <p:tav tm="100000">
                                          <p:val>
                                            <p:strVal val="#ppt_x"/>
                                          </p:val>
                                        </p:tav>
                                      </p:tavLst>
                                    </p:anim>
                                    <p:anim calcmode="lin" valueType="num">
                                      <p:cBhvr>
                                        <p:cTn id="9" dur="1000" fill="hold"/>
                                        <p:tgtEl>
                                          <p:spTgt spid="1034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3430"/>
                                        </p:tgtEl>
                                        <p:attrNameLst>
                                          <p:attrName>style.visibility</p:attrName>
                                        </p:attrNameLst>
                                      </p:cBhvr>
                                      <p:to>
                                        <p:strVal val="visible"/>
                                      </p:to>
                                    </p:set>
                                    <p:animEffect transition="in" filter="fade">
                                      <p:cBhvr>
                                        <p:cTn id="14" dur="1000"/>
                                        <p:tgtEl>
                                          <p:spTgt spid="103430"/>
                                        </p:tgtEl>
                                      </p:cBhvr>
                                    </p:animEffect>
                                    <p:anim calcmode="lin" valueType="num">
                                      <p:cBhvr>
                                        <p:cTn id="15" dur="1000" fill="hold"/>
                                        <p:tgtEl>
                                          <p:spTgt spid="103430"/>
                                        </p:tgtEl>
                                        <p:attrNameLst>
                                          <p:attrName>ppt_x</p:attrName>
                                        </p:attrNameLst>
                                      </p:cBhvr>
                                      <p:tavLst>
                                        <p:tav tm="0">
                                          <p:val>
                                            <p:strVal val="#ppt_x"/>
                                          </p:val>
                                        </p:tav>
                                        <p:tav tm="100000">
                                          <p:val>
                                            <p:strVal val="#ppt_x"/>
                                          </p:val>
                                        </p:tav>
                                      </p:tavLst>
                                    </p:anim>
                                    <p:anim calcmode="lin" valueType="num">
                                      <p:cBhvr>
                                        <p:cTn id="16" dur="1000" fill="hold"/>
                                        <p:tgtEl>
                                          <p:spTgt spid="10343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03432"/>
                                        </p:tgtEl>
                                        <p:attrNameLst>
                                          <p:attrName>style.visibility</p:attrName>
                                        </p:attrNameLst>
                                      </p:cBhvr>
                                      <p:to>
                                        <p:strVal val="visible"/>
                                      </p:to>
                                    </p:set>
                                    <p:animEffect transition="in" filter="circle(in)">
                                      <p:cBhvr>
                                        <p:cTn id="21" dur="500"/>
                                        <p:tgtEl>
                                          <p:spTgt spid="103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9" grpId="0"/>
      <p:bldP spid="103430" grpId="0"/>
      <p:bldP spid="10343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ext Box 2"/>
          <p:cNvSpPr txBox="1">
            <a:spLocks noChangeArrowheads="1"/>
          </p:cNvSpPr>
          <p:nvPr/>
        </p:nvSpPr>
        <p:spPr bwMode="auto">
          <a:xfrm>
            <a:off x="2916238" y="0"/>
            <a:ext cx="4608512" cy="762000"/>
          </a:xfrm>
          <a:prstGeom prst="rect">
            <a:avLst/>
          </a:prstGeom>
          <a:noFill/>
          <a:ln w="9525">
            <a:noFill/>
            <a:miter lim="800000"/>
            <a:headEnd/>
            <a:tailEnd/>
          </a:ln>
          <a:effectLst/>
        </p:spPr>
        <p:txBody>
          <a:bodyPr>
            <a:spAutoFit/>
          </a:bodyPr>
          <a:lstStyle/>
          <a:p>
            <a:pPr eaLnBrk="1" hangingPunct="1"/>
            <a:r>
              <a:rPr lang="en-US" altLang="zh-CN" sz="3600" b="1"/>
              <a:t>    </a:t>
            </a:r>
            <a:r>
              <a:rPr lang="zh-CN" altLang="en-US" sz="4400" b="1">
                <a:solidFill>
                  <a:srgbClr val="FF3300"/>
                </a:solidFill>
                <a:effectLst>
                  <a:outerShdw blurRad="38100" dist="38100" dir="2700000" algn="tl">
                    <a:srgbClr val="000000"/>
                  </a:outerShdw>
                </a:effectLst>
                <a:ea typeface="隶书" pitchFamily="49" charset="-122"/>
              </a:rPr>
              <a:t>拟题的方法</a:t>
            </a:r>
          </a:p>
        </p:txBody>
      </p:sp>
      <p:sp>
        <p:nvSpPr>
          <p:cNvPr id="104451" name="Rectangle 3"/>
          <p:cNvSpPr>
            <a:spLocks noChangeArrowheads="1"/>
          </p:cNvSpPr>
          <p:nvPr/>
        </p:nvSpPr>
        <p:spPr bwMode="auto">
          <a:xfrm>
            <a:off x="0" y="836613"/>
            <a:ext cx="9144000" cy="1311275"/>
          </a:xfrm>
          <a:prstGeom prst="rect">
            <a:avLst/>
          </a:prstGeom>
          <a:noFill/>
          <a:ln w="9525">
            <a:noFill/>
            <a:miter lim="800000"/>
            <a:headEnd/>
            <a:tailEnd/>
          </a:ln>
          <a:effectLst/>
        </p:spPr>
        <p:txBody>
          <a:bodyPr>
            <a:spAutoFit/>
          </a:bodyPr>
          <a:lstStyle/>
          <a:p>
            <a:pPr eaLnBrk="1" hangingPunct="1"/>
            <a:r>
              <a:rPr lang="en-US" altLang="zh-CN" sz="4000" b="1">
                <a:solidFill>
                  <a:srgbClr val="333399"/>
                </a:solidFill>
                <a:latin typeface="隶书" pitchFamily="49" charset="-122"/>
                <a:ea typeface="隶书" pitchFamily="49" charset="-122"/>
              </a:rPr>
              <a:t>1</a:t>
            </a:r>
            <a:r>
              <a:rPr lang="zh-CN" altLang="en-US" sz="4400" b="1">
                <a:solidFill>
                  <a:srgbClr val="333399"/>
                </a:solidFill>
                <a:latin typeface="隶书" pitchFamily="49" charset="-122"/>
                <a:ea typeface="隶书" pitchFamily="49" charset="-122"/>
              </a:rPr>
              <a:t>、扩展法</a:t>
            </a:r>
            <a:r>
              <a:rPr lang="en-US" altLang="zh-CN" sz="3200" b="1"/>
              <a:t>-----</a:t>
            </a:r>
            <a:r>
              <a:rPr lang="zh-CN" altLang="en-US" sz="3600" b="1">
                <a:latin typeface="黑体" pitchFamily="2" charset="-122"/>
                <a:ea typeface="黑体" pitchFamily="2" charset="-122"/>
              </a:rPr>
              <a:t>在所给话题前面或后面加上适当的词语。</a:t>
            </a:r>
          </a:p>
        </p:txBody>
      </p:sp>
      <p:sp>
        <p:nvSpPr>
          <p:cNvPr id="104452" name="Rectangle 4"/>
          <p:cNvSpPr>
            <a:spLocks noChangeArrowheads="1"/>
          </p:cNvSpPr>
          <p:nvPr/>
        </p:nvSpPr>
        <p:spPr bwMode="auto">
          <a:xfrm>
            <a:off x="0" y="3357563"/>
            <a:ext cx="9144000" cy="1123950"/>
          </a:xfrm>
          <a:prstGeom prst="rect">
            <a:avLst/>
          </a:prstGeom>
          <a:solidFill>
            <a:srgbClr val="FFFFFF"/>
          </a:solidFill>
          <a:ln w="57150" cap="rnd">
            <a:solidFill>
              <a:srgbClr val="339966"/>
            </a:solidFill>
            <a:prstDash val="sysDot"/>
            <a:miter lim="800000"/>
            <a:headEnd/>
            <a:tailEnd/>
          </a:ln>
          <a:effectLst/>
        </p:spPr>
        <p:txBody>
          <a:bodyPr>
            <a:spAutoFit/>
          </a:bodyPr>
          <a:lstStyle/>
          <a:p>
            <a:r>
              <a:rPr lang="zh-CN" altLang="en-US" sz="3200" b="1">
                <a:solidFill>
                  <a:srgbClr val="A50021"/>
                </a:solidFill>
                <a:latin typeface="黑体" pitchFamily="2" charset="-122"/>
                <a:ea typeface="黑体" pitchFamily="2" charset="-122"/>
              </a:rPr>
              <a:t>示例：</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阳光明媚</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温暖的阳光</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今天，阳光灿烂</a:t>
            </a:r>
            <a:r>
              <a:rPr lang="en-US" altLang="zh-CN" sz="3200" b="1">
                <a:solidFill>
                  <a:srgbClr val="A50021"/>
                </a:solidFill>
                <a:latin typeface="黑体" pitchFamily="2" charset="-122"/>
                <a:ea typeface="黑体" pitchFamily="2" charset="-122"/>
              </a:rPr>
              <a:t>》 《</a:t>
            </a:r>
            <a:r>
              <a:rPr lang="zh-CN" altLang="en-US" sz="3200" b="1">
                <a:solidFill>
                  <a:srgbClr val="A50021"/>
                </a:solidFill>
                <a:latin typeface="黑体" pitchFamily="2" charset="-122"/>
                <a:ea typeface="黑体" pitchFamily="2" charset="-122"/>
              </a:rPr>
              <a:t>一缕阳光</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阳光照耀的日子</a:t>
            </a:r>
            <a:r>
              <a:rPr lang="en-US" altLang="en-US" sz="3200" b="1">
                <a:solidFill>
                  <a:srgbClr val="A50021"/>
                </a:solidFill>
                <a:latin typeface="黑体" pitchFamily="2" charset="-122"/>
                <a:ea typeface="黑体" pitchFamily="2" charset="-122"/>
              </a:rPr>
              <a:t>》</a:t>
            </a:r>
            <a:r>
              <a:rPr lang="en-US" altLang="zh-CN" sz="3200" b="1">
                <a:solidFill>
                  <a:srgbClr val="A50021"/>
                </a:solidFill>
                <a:latin typeface="Arial"/>
                <a:ea typeface="黑体" pitchFamily="2" charset="-122"/>
              </a:rPr>
              <a:t>…</a:t>
            </a:r>
            <a:endParaRPr lang="en-US" altLang="zh-CN" sz="3200" b="1">
              <a:solidFill>
                <a:srgbClr val="A50021"/>
              </a:solidFill>
              <a:latin typeface="黑体" pitchFamily="2" charset="-122"/>
              <a:ea typeface="黑体" pitchFamily="2" charset="-122"/>
            </a:endParaRPr>
          </a:p>
        </p:txBody>
      </p:sp>
      <p:sp>
        <p:nvSpPr>
          <p:cNvPr id="104455" name="Text Box 7"/>
          <p:cNvSpPr txBox="1">
            <a:spLocks noChangeArrowheads="1"/>
          </p:cNvSpPr>
          <p:nvPr/>
        </p:nvSpPr>
        <p:spPr bwMode="auto">
          <a:xfrm>
            <a:off x="0" y="188913"/>
            <a:ext cx="184150" cy="366712"/>
          </a:xfrm>
          <a:prstGeom prst="rect">
            <a:avLst/>
          </a:prstGeom>
          <a:noFill/>
          <a:ln w="9525">
            <a:noFill/>
            <a:miter lim="800000"/>
            <a:headEnd/>
            <a:tailEnd/>
          </a:ln>
          <a:effectLst/>
        </p:spPr>
        <p:txBody>
          <a:bodyPr wrap="none">
            <a:spAutoFit/>
          </a:bodyPr>
          <a:lstStyle/>
          <a:p>
            <a:endParaRPr lang="zh-CN" altLang="zh-CN"/>
          </a:p>
        </p:txBody>
      </p:sp>
      <p:sp>
        <p:nvSpPr>
          <p:cNvPr id="104456" name="Text Box 8"/>
          <p:cNvSpPr txBox="1">
            <a:spLocks noChangeArrowheads="1"/>
          </p:cNvSpPr>
          <p:nvPr/>
        </p:nvSpPr>
        <p:spPr bwMode="auto">
          <a:xfrm>
            <a:off x="0" y="0"/>
            <a:ext cx="2447925" cy="762000"/>
          </a:xfrm>
          <a:prstGeom prst="rect">
            <a:avLst/>
          </a:prstGeom>
          <a:solidFill>
            <a:srgbClr val="F6FC80"/>
          </a:solidFill>
          <a:ln w="9525">
            <a:noFill/>
            <a:miter lim="800000"/>
            <a:headEnd/>
            <a:tailEnd/>
          </a:ln>
          <a:effectLst/>
        </p:spPr>
        <p:txBody>
          <a:bodyPr>
            <a:spAutoFit/>
          </a:bodyPr>
          <a:lstStyle/>
          <a:p>
            <a:r>
              <a:rPr lang="zh-CN" altLang="en-US" sz="4400" b="1">
                <a:solidFill>
                  <a:schemeClr val="folHlink"/>
                </a:solidFill>
                <a:latin typeface="隶书" pitchFamily="49" charset="-122"/>
                <a:ea typeface="隶书" pitchFamily="49" charset="-122"/>
              </a:rPr>
              <a:t>教你一招</a:t>
            </a:r>
          </a:p>
        </p:txBody>
      </p:sp>
      <p:sp>
        <p:nvSpPr>
          <p:cNvPr id="104460" name="AutoShape 12"/>
          <p:cNvSpPr>
            <a:spLocks noChangeArrowheads="1"/>
          </p:cNvSpPr>
          <p:nvPr/>
        </p:nvSpPr>
        <p:spPr bwMode="auto">
          <a:xfrm>
            <a:off x="2987675" y="188913"/>
            <a:ext cx="360363" cy="431800"/>
          </a:xfrm>
          <a:prstGeom prst="star4">
            <a:avLst>
              <a:gd name="adj" fmla="val 12500"/>
            </a:avLst>
          </a:prstGeom>
          <a:solidFill>
            <a:srgbClr val="FFFF00"/>
          </a:solidFill>
          <a:ln w="9525">
            <a:solidFill>
              <a:schemeClr val="tx1"/>
            </a:solidFill>
            <a:miter lim="800000"/>
            <a:headEnd/>
            <a:tailEnd/>
          </a:ln>
          <a:effectLst/>
        </p:spPr>
        <p:txBody>
          <a:bodyPr wrap="none" anchor="ctr"/>
          <a:lstStyle/>
          <a:p>
            <a:endParaRPr lang="zh-CN" altLang="en-US"/>
          </a:p>
        </p:txBody>
      </p:sp>
      <p:sp>
        <p:nvSpPr>
          <p:cNvPr id="104461" name="AutoShape 13"/>
          <p:cNvSpPr>
            <a:spLocks noChangeArrowheads="1"/>
          </p:cNvSpPr>
          <p:nvPr/>
        </p:nvSpPr>
        <p:spPr bwMode="auto">
          <a:xfrm>
            <a:off x="6515100" y="188913"/>
            <a:ext cx="361950" cy="431800"/>
          </a:xfrm>
          <a:prstGeom prst="star4">
            <a:avLst>
              <a:gd name="adj" fmla="val 12500"/>
            </a:avLst>
          </a:prstGeom>
          <a:solidFill>
            <a:srgbClr val="FFFF00"/>
          </a:solidFill>
          <a:ln w="9525">
            <a:solidFill>
              <a:schemeClr val="tx1"/>
            </a:solidFill>
            <a:miter lim="800000"/>
            <a:headEnd/>
            <a:tailEnd/>
          </a:ln>
          <a:effectLst/>
        </p:spPr>
        <p:txBody>
          <a:bodyPr wrap="none" anchor="ctr"/>
          <a:lstStyle/>
          <a:p>
            <a:endParaRPr lang="zh-CN" altLang="en-US"/>
          </a:p>
        </p:txBody>
      </p:sp>
      <p:sp>
        <p:nvSpPr>
          <p:cNvPr id="104462" name="Rectangle 14"/>
          <p:cNvSpPr>
            <a:spLocks noChangeArrowheads="1"/>
          </p:cNvSpPr>
          <p:nvPr/>
        </p:nvSpPr>
        <p:spPr bwMode="auto">
          <a:xfrm>
            <a:off x="0" y="4724400"/>
            <a:ext cx="9467850" cy="1860550"/>
          </a:xfrm>
          <a:prstGeom prst="rect">
            <a:avLst/>
          </a:prstGeom>
          <a:noFill/>
          <a:ln w="57150" cap="rnd">
            <a:noFill/>
            <a:prstDash val="sysDot"/>
            <a:miter lim="800000"/>
            <a:headEnd/>
            <a:tailEnd/>
          </a:ln>
          <a:effectLst/>
        </p:spPr>
        <p:txBody>
          <a:bodyPr>
            <a:spAutoFit/>
          </a:bodyPr>
          <a:lstStyle/>
          <a:p>
            <a:pPr eaLnBrk="1" hangingPunct="1"/>
            <a:r>
              <a:rPr lang="zh-CN" altLang="en-US" sz="4400" b="1">
                <a:solidFill>
                  <a:srgbClr val="333399"/>
                </a:solidFill>
                <a:latin typeface="隶书" pitchFamily="49" charset="-122"/>
                <a:ea typeface="隶书" pitchFamily="49" charset="-122"/>
              </a:rPr>
              <a:t>优 点</a:t>
            </a:r>
            <a:r>
              <a:rPr lang="zh-CN" altLang="en-US" b="1"/>
              <a:t>     </a:t>
            </a:r>
            <a:r>
              <a:rPr lang="zh-CN" altLang="en-US" sz="3600" b="1">
                <a:latin typeface="黑体" pitchFamily="2" charset="-122"/>
                <a:ea typeface="黑体" pitchFamily="2" charset="-122"/>
              </a:rPr>
              <a:t>这种方法可使所给的话题由大化小，由概括到具体，避免出现</a:t>
            </a:r>
            <a:r>
              <a:rPr lang="zh-CN" altLang="en-US" sz="3600" b="1">
                <a:latin typeface="Arial"/>
                <a:ea typeface="黑体" pitchFamily="2" charset="-122"/>
              </a:rPr>
              <a:t>“</a:t>
            </a:r>
            <a:r>
              <a:rPr lang="zh-CN" altLang="en-US" sz="3600" b="1">
                <a:latin typeface="黑体" pitchFamily="2" charset="-122"/>
                <a:ea typeface="黑体" pitchFamily="2" charset="-122"/>
              </a:rPr>
              <a:t>下笔千言，离题万里</a:t>
            </a:r>
            <a:r>
              <a:rPr lang="zh-CN" altLang="en-US" sz="3600" b="1">
                <a:latin typeface="Arial"/>
                <a:ea typeface="黑体" pitchFamily="2" charset="-122"/>
              </a:rPr>
              <a:t>”</a:t>
            </a:r>
            <a:r>
              <a:rPr lang="zh-CN" altLang="en-US" sz="3600" b="1">
                <a:latin typeface="黑体" pitchFamily="2" charset="-122"/>
                <a:ea typeface="黑体" pitchFamily="2" charset="-122"/>
              </a:rPr>
              <a:t>的现象，利于把握文章的中心。</a:t>
            </a:r>
          </a:p>
        </p:txBody>
      </p:sp>
      <p:sp>
        <p:nvSpPr>
          <p:cNvPr id="104465" name="Rectangle 17"/>
          <p:cNvSpPr>
            <a:spLocks noChangeArrowheads="1"/>
          </p:cNvSpPr>
          <p:nvPr/>
        </p:nvSpPr>
        <p:spPr bwMode="auto">
          <a:xfrm>
            <a:off x="179388" y="2349500"/>
            <a:ext cx="7523162" cy="641350"/>
          </a:xfrm>
          <a:prstGeom prst="rect">
            <a:avLst/>
          </a:prstGeom>
          <a:noFill/>
          <a:ln w="57150">
            <a:noFill/>
            <a:miter lim="800000"/>
            <a:headEnd/>
            <a:tailEnd/>
          </a:ln>
          <a:effectLst/>
        </p:spPr>
        <p:txBody>
          <a:bodyPr wrap="none">
            <a:spAutoFit/>
          </a:bodyPr>
          <a:lstStyle/>
          <a:p>
            <a:pPr eaLnBrk="1" hangingPunct="1"/>
            <a:r>
              <a:rPr lang="zh-CN" altLang="en-US" sz="3600" b="1">
                <a:latin typeface="黑体" pitchFamily="2" charset="-122"/>
                <a:ea typeface="黑体" pitchFamily="2" charset="-122"/>
              </a:rPr>
              <a:t>练习：请以</a:t>
            </a:r>
            <a:r>
              <a:rPr lang="zh-CN" altLang="en-US" sz="3600" b="1">
                <a:latin typeface="Arial"/>
                <a:ea typeface="黑体" pitchFamily="2" charset="-122"/>
              </a:rPr>
              <a:t>“</a:t>
            </a:r>
            <a:r>
              <a:rPr lang="zh-CN" altLang="en-US" sz="3600" b="1">
                <a:latin typeface="黑体" pitchFamily="2" charset="-122"/>
                <a:ea typeface="黑体" pitchFamily="2" charset="-122"/>
              </a:rPr>
              <a:t>阳光</a:t>
            </a:r>
            <a:r>
              <a:rPr lang="zh-CN" altLang="en-US" sz="3600" b="1">
                <a:latin typeface="Arial"/>
                <a:ea typeface="黑体" pitchFamily="2" charset="-122"/>
              </a:rPr>
              <a:t>”</a:t>
            </a:r>
            <a:r>
              <a:rPr lang="zh-CN" altLang="en-US" sz="3600" b="1">
                <a:latin typeface="黑体" pitchFamily="2" charset="-122"/>
                <a:ea typeface="黑体" pitchFamily="2" charset="-122"/>
              </a:rPr>
              <a:t>为话题拟定文题。</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04450"/>
                                        </p:tgtEl>
                                        <p:attrNameLst>
                                          <p:attrName>style.visibility</p:attrName>
                                        </p:attrNameLst>
                                      </p:cBhvr>
                                      <p:to>
                                        <p:strVal val="visible"/>
                                      </p:to>
                                    </p:set>
                                    <p:animEffect transition="in" filter="wheel(4)">
                                      <p:cBhvr>
                                        <p:cTn id="7" dur="500"/>
                                        <p:tgtEl>
                                          <p:spTgt spid="104450"/>
                                        </p:tgtEl>
                                      </p:cBhvr>
                                    </p:animEffect>
                                  </p:childTnLst>
                                </p:cTn>
                              </p:par>
                            </p:childTnLst>
                          </p:cTn>
                        </p:par>
                      </p:childTnLst>
                    </p:cTn>
                  </p:par>
                  <p:par>
                    <p:cTn id="8" fill="hold">
                      <p:stCondLst>
                        <p:cond delay="indefinite"/>
                      </p:stCondLst>
                      <p:childTnLst>
                        <p:par>
                          <p:cTn id="9" fill="hold">
                            <p:stCondLst>
                              <p:cond delay="0"/>
                            </p:stCondLst>
                            <p:childTnLst>
                              <p:par>
                                <p:cTn id="10" presetID="51" presetClass="entr" presetSubtype="0" fill="hold" grpId="0" nodeType="clickEffect">
                                  <p:stCondLst>
                                    <p:cond delay="0"/>
                                  </p:stCondLst>
                                  <p:childTnLst>
                                    <p:set>
                                      <p:cBhvr>
                                        <p:cTn id="11" dur="1" fill="hold">
                                          <p:stCondLst>
                                            <p:cond delay="0"/>
                                          </p:stCondLst>
                                        </p:cTn>
                                        <p:tgtEl>
                                          <p:spTgt spid="104451"/>
                                        </p:tgtEl>
                                        <p:attrNameLst>
                                          <p:attrName>style.visibility</p:attrName>
                                        </p:attrNameLst>
                                      </p:cBhvr>
                                      <p:to>
                                        <p:strVal val="visible"/>
                                      </p:to>
                                    </p:set>
                                    <p:animEffect transition="in" filter="fade">
                                      <p:cBhvr>
                                        <p:cTn id="12" dur="770" decel="100000"/>
                                        <p:tgtEl>
                                          <p:spTgt spid="104451"/>
                                        </p:tgtEl>
                                      </p:cBhvr>
                                    </p:animEffect>
                                    <p:animScale>
                                      <p:cBhvr>
                                        <p:cTn id="13" dur="770" decel="100000"/>
                                        <p:tgtEl>
                                          <p:spTgt spid="104451"/>
                                        </p:tgtEl>
                                      </p:cBhvr>
                                      <p:from x="10000" y="10000"/>
                                      <p:to x="200000" y="450000"/>
                                    </p:animScale>
                                    <p:animScale>
                                      <p:cBhvr>
                                        <p:cTn id="14" dur="1230" accel="100000" fill="hold">
                                          <p:stCondLst>
                                            <p:cond delay="770"/>
                                          </p:stCondLst>
                                        </p:cTn>
                                        <p:tgtEl>
                                          <p:spTgt spid="104451"/>
                                        </p:tgtEl>
                                      </p:cBhvr>
                                      <p:from x="200000" y="450000"/>
                                      <p:to x="100000" y="100000"/>
                                    </p:animScale>
                                    <p:set>
                                      <p:cBhvr>
                                        <p:cTn id="15" dur="770" fill="hold"/>
                                        <p:tgtEl>
                                          <p:spTgt spid="104451"/>
                                        </p:tgtEl>
                                        <p:attrNameLst>
                                          <p:attrName>ppt_x</p:attrName>
                                        </p:attrNameLst>
                                      </p:cBhvr>
                                      <p:to>
                                        <p:strVal val="(0.5)"/>
                                      </p:to>
                                    </p:set>
                                    <p:anim from="(0.5)" to="(#ppt_x)" calcmode="lin" valueType="num">
                                      <p:cBhvr>
                                        <p:cTn id="16" dur="1230" accel="100000" fill="hold">
                                          <p:stCondLst>
                                            <p:cond delay="770"/>
                                          </p:stCondLst>
                                        </p:cTn>
                                        <p:tgtEl>
                                          <p:spTgt spid="104451"/>
                                        </p:tgtEl>
                                        <p:attrNameLst>
                                          <p:attrName>ppt_x</p:attrName>
                                        </p:attrNameLst>
                                      </p:cBhvr>
                                    </p:anim>
                                    <p:set>
                                      <p:cBhvr>
                                        <p:cTn id="17" dur="770" fill="hold"/>
                                        <p:tgtEl>
                                          <p:spTgt spid="104451"/>
                                        </p:tgtEl>
                                        <p:attrNameLst>
                                          <p:attrName>ppt_y</p:attrName>
                                        </p:attrNameLst>
                                      </p:cBhvr>
                                      <p:to>
                                        <p:strVal val="(#ppt_y+0.4)"/>
                                      </p:to>
                                    </p:set>
                                    <p:anim from="(#ppt_y+0.4)" to="(#ppt_y)" calcmode="lin" valueType="num">
                                      <p:cBhvr>
                                        <p:cTn id="18" dur="1230" accel="100000" fill="hold">
                                          <p:stCondLst>
                                            <p:cond delay="770"/>
                                          </p:stCondLst>
                                        </p:cTn>
                                        <p:tgtEl>
                                          <p:spTgt spid="104451"/>
                                        </p:tgtEl>
                                        <p:attrNameLst>
                                          <p:attrName>ppt_y</p:attrName>
                                        </p:attrNameLst>
                                      </p:cBhvr>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465"/>
                                        </p:tgtEl>
                                        <p:attrNameLst>
                                          <p:attrName>style.visibility</p:attrName>
                                        </p:attrNameLst>
                                      </p:cBhvr>
                                      <p:to>
                                        <p:strVal val="visible"/>
                                      </p:to>
                                    </p:set>
                                    <p:animEffect transition="in" filter="blinds(horizontal)">
                                      <p:cBhvr>
                                        <p:cTn id="23" dur="1000"/>
                                        <p:tgtEl>
                                          <p:spTgt spid="10446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04452"/>
                                        </p:tgtEl>
                                        <p:attrNameLst>
                                          <p:attrName>style.visibility</p:attrName>
                                        </p:attrNameLst>
                                      </p:cBhvr>
                                      <p:to>
                                        <p:strVal val="visible"/>
                                      </p:to>
                                    </p:set>
                                    <p:animEffect transition="in" filter="blinds(horizontal)">
                                      <p:cBhvr>
                                        <p:cTn id="28" dur="500"/>
                                        <p:tgtEl>
                                          <p:spTgt spid="104452"/>
                                        </p:tgtEl>
                                      </p:cBhvr>
                                    </p:animEffect>
                                  </p:childTnLst>
                                </p:cTn>
                              </p:par>
                            </p:childTnLst>
                          </p:cTn>
                        </p:par>
                      </p:childTnLst>
                    </p:cTn>
                  </p:par>
                  <p:par>
                    <p:cTn id="29" fill="hold">
                      <p:stCondLst>
                        <p:cond delay="indefinite"/>
                      </p:stCondLst>
                      <p:childTnLst>
                        <p:par>
                          <p:cTn id="30" fill="hold">
                            <p:stCondLst>
                              <p:cond delay="0"/>
                            </p:stCondLst>
                            <p:childTnLst>
                              <p:par>
                                <p:cTn id="31" presetID="40" presetClass="entr" presetSubtype="0" fill="hold" grpId="0" nodeType="clickEffect">
                                  <p:stCondLst>
                                    <p:cond delay="0"/>
                                  </p:stCondLst>
                                  <p:iterate type="lt">
                                    <p:tmPct val="10000"/>
                                  </p:iterate>
                                  <p:childTnLst>
                                    <p:set>
                                      <p:cBhvr>
                                        <p:cTn id="32" dur="1" fill="hold">
                                          <p:stCondLst>
                                            <p:cond delay="0"/>
                                          </p:stCondLst>
                                        </p:cTn>
                                        <p:tgtEl>
                                          <p:spTgt spid="104462"/>
                                        </p:tgtEl>
                                        <p:attrNameLst>
                                          <p:attrName>style.visibility</p:attrName>
                                        </p:attrNameLst>
                                      </p:cBhvr>
                                      <p:to>
                                        <p:strVal val="visible"/>
                                      </p:to>
                                    </p:set>
                                    <p:animEffect transition="in" filter="fade">
                                      <p:cBhvr>
                                        <p:cTn id="33" dur="500"/>
                                        <p:tgtEl>
                                          <p:spTgt spid="104462"/>
                                        </p:tgtEl>
                                      </p:cBhvr>
                                    </p:animEffect>
                                    <p:anim calcmode="lin" valueType="num">
                                      <p:cBhvr>
                                        <p:cTn id="34" dur="500" fill="hold"/>
                                        <p:tgtEl>
                                          <p:spTgt spid="104462"/>
                                        </p:tgtEl>
                                        <p:attrNameLst>
                                          <p:attrName>ppt_x</p:attrName>
                                        </p:attrNameLst>
                                      </p:cBhvr>
                                      <p:tavLst>
                                        <p:tav tm="0">
                                          <p:val>
                                            <p:strVal val="#ppt_x-.1"/>
                                          </p:val>
                                        </p:tav>
                                        <p:tav tm="100000">
                                          <p:val>
                                            <p:strVal val="#ppt_x"/>
                                          </p:val>
                                        </p:tav>
                                      </p:tavLst>
                                    </p:anim>
                                    <p:anim calcmode="lin" valueType="num">
                                      <p:cBhvr>
                                        <p:cTn id="35" dur="500" fill="hold"/>
                                        <p:tgtEl>
                                          <p:spTgt spid="1044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p:bldP spid="104451" grpId="0"/>
      <p:bldP spid="104452" grpId="0" animBg="1"/>
      <p:bldP spid="104462" grpId="0"/>
      <p:bldP spid="10446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0" name="Rectangle 4"/>
          <p:cNvSpPr>
            <a:spLocks noChangeArrowheads="1"/>
          </p:cNvSpPr>
          <p:nvPr/>
        </p:nvSpPr>
        <p:spPr bwMode="auto">
          <a:xfrm>
            <a:off x="0" y="822325"/>
            <a:ext cx="9324975" cy="1311275"/>
          </a:xfrm>
          <a:prstGeom prst="rect">
            <a:avLst/>
          </a:prstGeom>
          <a:noFill/>
          <a:ln w="57150">
            <a:noFill/>
            <a:miter lim="800000"/>
            <a:headEnd/>
            <a:tailEnd/>
          </a:ln>
          <a:effectLst/>
        </p:spPr>
        <p:txBody>
          <a:bodyPr>
            <a:spAutoFit/>
          </a:bodyPr>
          <a:lstStyle/>
          <a:p>
            <a:pPr eaLnBrk="1" hangingPunct="1"/>
            <a:r>
              <a:rPr lang="zh-CN" altLang="en-US" sz="4000" b="1">
                <a:solidFill>
                  <a:srgbClr val="333399"/>
                </a:solidFill>
                <a:latin typeface="隶书" pitchFamily="49" charset="-122"/>
                <a:ea typeface="隶书" pitchFamily="49" charset="-122"/>
              </a:rPr>
              <a:t>２</a:t>
            </a:r>
            <a:r>
              <a:rPr lang="zh-CN" altLang="en-US" sz="4400" b="1">
                <a:solidFill>
                  <a:srgbClr val="333399"/>
                </a:solidFill>
                <a:latin typeface="隶书" pitchFamily="49" charset="-122"/>
                <a:ea typeface="隶书" pitchFamily="49" charset="-122"/>
              </a:rPr>
              <a:t>、想像法</a:t>
            </a:r>
            <a:r>
              <a:rPr lang="en-US" altLang="zh-CN" b="1"/>
              <a:t>-------</a:t>
            </a:r>
            <a:r>
              <a:rPr lang="zh-CN" altLang="en-US" sz="3600" b="1">
                <a:latin typeface="黑体" pitchFamily="2" charset="-122"/>
                <a:ea typeface="黑体" pitchFamily="2" charset="-122"/>
              </a:rPr>
              <a:t>由所给的话题想像开去，让思维自由翱翔，拟出新颖独特的题目。</a:t>
            </a:r>
          </a:p>
        </p:txBody>
      </p:sp>
      <p:sp>
        <p:nvSpPr>
          <p:cNvPr id="106501" name="Text Box 5"/>
          <p:cNvSpPr txBox="1">
            <a:spLocks noChangeArrowheads="1"/>
          </p:cNvSpPr>
          <p:nvPr/>
        </p:nvSpPr>
        <p:spPr bwMode="auto">
          <a:xfrm>
            <a:off x="0" y="2420938"/>
            <a:ext cx="8748713" cy="641350"/>
          </a:xfrm>
          <a:prstGeom prst="rect">
            <a:avLst/>
          </a:prstGeom>
          <a:noFill/>
          <a:ln w="9525">
            <a:noFill/>
            <a:miter lim="800000"/>
            <a:headEnd/>
            <a:tailEnd/>
          </a:ln>
          <a:effectLst/>
        </p:spPr>
        <p:txBody>
          <a:bodyPr>
            <a:spAutoFit/>
          </a:bodyPr>
          <a:lstStyle/>
          <a:p>
            <a:pPr eaLnBrk="1" hangingPunct="1"/>
            <a:r>
              <a:rPr lang="zh-CN" altLang="en-US" sz="3600" b="1">
                <a:latin typeface="黑体" pitchFamily="2" charset="-122"/>
                <a:ea typeface="黑体" pitchFamily="2" charset="-122"/>
              </a:rPr>
              <a:t>　练习：请以</a:t>
            </a:r>
            <a:r>
              <a:rPr lang="zh-CN" altLang="en-US" sz="3600" b="1">
                <a:latin typeface="Arial"/>
                <a:ea typeface="黑体" pitchFamily="2" charset="-122"/>
              </a:rPr>
              <a:t>“</a:t>
            </a:r>
            <a:r>
              <a:rPr lang="zh-CN" altLang="en-US" sz="3600" b="1">
                <a:latin typeface="黑体" pitchFamily="2" charset="-122"/>
                <a:ea typeface="黑体" pitchFamily="2" charset="-122"/>
              </a:rPr>
              <a:t>阳光</a:t>
            </a:r>
            <a:r>
              <a:rPr lang="zh-CN" altLang="en-US" sz="3600" b="1">
                <a:latin typeface="Arial"/>
                <a:ea typeface="黑体" pitchFamily="2" charset="-122"/>
              </a:rPr>
              <a:t>”</a:t>
            </a:r>
            <a:r>
              <a:rPr lang="zh-CN" altLang="en-US" sz="3600" b="1">
                <a:latin typeface="黑体" pitchFamily="2" charset="-122"/>
                <a:ea typeface="黑体" pitchFamily="2" charset="-122"/>
              </a:rPr>
              <a:t>为话题，自拟文题。</a:t>
            </a:r>
          </a:p>
        </p:txBody>
      </p:sp>
      <p:sp>
        <p:nvSpPr>
          <p:cNvPr id="106504" name="Rectangle 8"/>
          <p:cNvSpPr>
            <a:spLocks noChangeArrowheads="1"/>
          </p:cNvSpPr>
          <p:nvPr/>
        </p:nvSpPr>
        <p:spPr bwMode="auto">
          <a:xfrm>
            <a:off x="0" y="3529013"/>
            <a:ext cx="9144000" cy="1123950"/>
          </a:xfrm>
          <a:prstGeom prst="rect">
            <a:avLst/>
          </a:prstGeom>
          <a:solidFill>
            <a:srgbClr val="FFFFFF"/>
          </a:solidFill>
          <a:ln w="57150" cap="rnd">
            <a:solidFill>
              <a:schemeClr val="tx1"/>
            </a:solidFill>
            <a:prstDash val="sysDot"/>
            <a:miter lim="800000"/>
            <a:headEnd/>
            <a:tailEnd/>
          </a:ln>
          <a:effectLst/>
        </p:spPr>
        <p:txBody>
          <a:bodyPr>
            <a:spAutoFit/>
          </a:bodyPr>
          <a:lstStyle/>
          <a:p>
            <a:pPr eaLnBrk="1" hangingPunct="1"/>
            <a:r>
              <a:rPr lang="zh-CN" altLang="en-US" sz="3200" b="1">
                <a:solidFill>
                  <a:srgbClr val="A50021"/>
                </a:solidFill>
                <a:latin typeface="黑体" pitchFamily="2" charset="-122"/>
                <a:ea typeface="黑体" pitchFamily="2" charset="-122"/>
              </a:rPr>
              <a:t>示例：</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假如阳光是绿色的</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阳光女孩</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如果生活中没有阳光</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阳光王国</a:t>
            </a:r>
            <a:r>
              <a:rPr lang="en-US" altLang="zh-CN" sz="3200" b="1">
                <a:solidFill>
                  <a:srgbClr val="A50021"/>
                </a:solidFill>
                <a:latin typeface="黑体" pitchFamily="2" charset="-122"/>
                <a:ea typeface="黑体" pitchFamily="2" charset="-122"/>
              </a:rPr>
              <a:t>》</a:t>
            </a:r>
          </a:p>
        </p:txBody>
      </p:sp>
      <p:sp>
        <p:nvSpPr>
          <p:cNvPr id="106505" name="Rectangle 9"/>
          <p:cNvSpPr>
            <a:spLocks noChangeArrowheads="1"/>
          </p:cNvSpPr>
          <p:nvPr/>
        </p:nvSpPr>
        <p:spPr bwMode="auto">
          <a:xfrm>
            <a:off x="0" y="4808538"/>
            <a:ext cx="9144000" cy="1860550"/>
          </a:xfrm>
          <a:prstGeom prst="rect">
            <a:avLst/>
          </a:prstGeom>
          <a:noFill/>
          <a:ln w="57150">
            <a:noFill/>
            <a:miter lim="800000"/>
            <a:headEnd/>
            <a:tailEnd/>
          </a:ln>
          <a:effectLst/>
        </p:spPr>
        <p:txBody>
          <a:bodyPr>
            <a:spAutoFit/>
          </a:bodyPr>
          <a:lstStyle/>
          <a:p>
            <a:pPr eaLnBrk="1" hangingPunct="1"/>
            <a:r>
              <a:rPr lang="zh-CN" altLang="en-US" sz="4400" b="1">
                <a:solidFill>
                  <a:srgbClr val="333399"/>
                </a:solidFill>
                <a:latin typeface="隶书" pitchFamily="49" charset="-122"/>
                <a:ea typeface="隶书" pitchFamily="49" charset="-122"/>
              </a:rPr>
              <a:t>优 点　</a:t>
            </a:r>
            <a:r>
              <a:rPr lang="zh-CN" altLang="en-US" sz="3600" b="1">
                <a:latin typeface="黑体" pitchFamily="2" charset="-122"/>
                <a:ea typeface="黑体" pitchFamily="2" charset="-122"/>
              </a:rPr>
              <a:t>运用想像法拟题，既可以培养自己的想像力、创新力，同时也能使写出的文章富有新意，读来令人耳目一新。</a:t>
            </a:r>
          </a:p>
        </p:txBody>
      </p:sp>
      <p:sp>
        <p:nvSpPr>
          <p:cNvPr id="106506" name="Rectangle 10"/>
          <p:cNvSpPr>
            <a:spLocks noChangeArrowheads="1"/>
          </p:cNvSpPr>
          <p:nvPr/>
        </p:nvSpPr>
        <p:spPr bwMode="auto">
          <a:xfrm>
            <a:off x="2124075" y="0"/>
            <a:ext cx="3240088" cy="762000"/>
          </a:xfrm>
          <a:prstGeom prst="rect">
            <a:avLst/>
          </a:prstGeom>
          <a:noFill/>
          <a:ln w="9525">
            <a:noFill/>
            <a:miter lim="800000"/>
            <a:headEnd/>
            <a:tailEnd/>
          </a:ln>
          <a:effectLst/>
        </p:spPr>
        <p:txBody>
          <a:bodyPr>
            <a:spAutoFit/>
          </a:bodyPr>
          <a:lstStyle/>
          <a:p>
            <a:r>
              <a:rPr lang="en-US" altLang="zh-CN" sz="4400" b="1">
                <a:solidFill>
                  <a:srgbClr val="FF3300"/>
                </a:solidFill>
                <a:effectLst>
                  <a:outerShdw blurRad="38100" dist="38100" dir="2700000" algn="tl">
                    <a:srgbClr val="000000"/>
                  </a:outerShdw>
                </a:effectLst>
                <a:ea typeface="隶书" pitchFamily="49" charset="-122"/>
              </a:rPr>
              <a:t> </a:t>
            </a:r>
            <a:r>
              <a:rPr lang="zh-CN" altLang="en-US" sz="4400" b="1">
                <a:solidFill>
                  <a:srgbClr val="FF3300"/>
                </a:solidFill>
                <a:effectLst>
                  <a:outerShdw blurRad="38100" dist="38100" dir="2700000" algn="tl">
                    <a:srgbClr val="000000"/>
                  </a:outerShdw>
                </a:effectLst>
                <a:ea typeface="隶书" pitchFamily="49" charset="-122"/>
              </a:rPr>
              <a:t>拟题的方法</a:t>
            </a:r>
          </a:p>
        </p:txBody>
      </p:sp>
      <p:sp>
        <p:nvSpPr>
          <p:cNvPr id="106507" name="AutoShape 11"/>
          <p:cNvSpPr>
            <a:spLocks noChangeArrowheads="1"/>
          </p:cNvSpPr>
          <p:nvPr/>
        </p:nvSpPr>
        <p:spPr bwMode="auto">
          <a:xfrm>
            <a:off x="1547813" y="188913"/>
            <a:ext cx="360362" cy="431800"/>
          </a:xfrm>
          <a:prstGeom prst="star4">
            <a:avLst>
              <a:gd name="adj" fmla="val 12500"/>
            </a:avLst>
          </a:prstGeom>
          <a:solidFill>
            <a:srgbClr val="FFFF00"/>
          </a:solidFill>
          <a:ln w="9525">
            <a:solidFill>
              <a:schemeClr val="tx1"/>
            </a:solidFill>
            <a:miter lim="800000"/>
            <a:headEnd/>
            <a:tailEnd/>
          </a:ln>
          <a:effectLst/>
        </p:spPr>
        <p:txBody>
          <a:bodyPr wrap="none" anchor="ctr"/>
          <a:lstStyle/>
          <a:p>
            <a:endParaRPr lang="zh-CN" altLang="en-US"/>
          </a:p>
        </p:txBody>
      </p:sp>
      <p:sp>
        <p:nvSpPr>
          <p:cNvPr id="106508" name="AutoShape 12"/>
          <p:cNvSpPr>
            <a:spLocks noChangeArrowheads="1"/>
          </p:cNvSpPr>
          <p:nvPr/>
        </p:nvSpPr>
        <p:spPr bwMode="auto">
          <a:xfrm>
            <a:off x="5507038" y="188913"/>
            <a:ext cx="360362" cy="431800"/>
          </a:xfrm>
          <a:prstGeom prst="star4">
            <a:avLst>
              <a:gd name="adj" fmla="val 12500"/>
            </a:avLst>
          </a:prstGeom>
          <a:solidFill>
            <a:srgbClr val="FFFF00"/>
          </a:solidFill>
          <a:ln w="9525">
            <a:solidFill>
              <a:schemeClr val="tx1"/>
            </a:solidFill>
            <a:miter lim="800000"/>
            <a:headEnd/>
            <a:tailEnd/>
          </a:ln>
          <a:effectLst/>
        </p:spPr>
        <p:txBody>
          <a:bodyPr wrap="none" anchor="ctr"/>
          <a:lstStyle/>
          <a:p>
            <a:endParaRPr lang="zh-CN" alt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6500"/>
                                        </p:tgtEl>
                                        <p:attrNameLst>
                                          <p:attrName>style.visibility</p:attrName>
                                        </p:attrNameLst>
                                      </p:cBhvr>
                                      <p:to>
                                        <p:strVal val="visible"/>
                                      </p:to>
                                    </p:set>
                                    <p:animEffect transition="in" filter="blinds(horizontal)">
                                      <p:cBhvr>
                                        <p:cTn id="7" dur="500"/>
                                        <p:tgtEl>
                                          <p:spTgt spid="1065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6501"/>
                                        </p:tgtEl>
                                        <p:attrNameLst>
                                          <p:attrName>style.visibility</p:attrName>
                                        </p:attrNameLst>
                                      </p:cBhvr>
                                      <p:to>
                                        <p:strVal val="visible"/>
                                      </p:to>
                                    </p:set>
                                    <p:animEffect transition="in" filter="box(in)">
                                      <p:cBhvr>
                                        <p:cTn id="12" dur="500"/>
                                        <p:tgtEl>
                                          <p:spTgt spid="10650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grpId="0" nodeType="clickEffect">
                                  <p:stCondLst>
                                    <p:cond delay="0"/>
                                  </p:stCondLst>
                                  <p:childTnLst>
                                    <p:set>
                                      <p:cBhvr>
                                        <p:cTn id="16" dur="1" fill="hold">
                                          <p:stCondLst>
                                            <p:cond delay="0"/>
                                          </p:stCondLst>
                                        </p:cTn>
                                        <p:tgtEl>
                                          <p:spTgt spid="106504"/>
                                        </p:tgtEl>
                                        <p:attrNameLst>
                                          <p:attrName>style.visibility</p:attrName>
                                        </p:attrNameLst>
                                      </p:cBhvr>
                                      <p:to>
                                        <p:strVal val="visible"/>
                                      </p:to>
                                    </p:set>
                                    <p:animEffect transition="in" filter="circle(out)">
                                      <p:cBhvr>
                                        <p:cTn id="17" dur="500"/>
                                        <p:tgtEl>
                                          <p:spTgt spid="106504"/>
                                        </p:tgtEl>
                                      </p:cBhvr>
                                    </p:animEffect>
                                  </p:childTnLst>
                                </p:cTn>
                              </p:par>
                            </p:childTnLst>
                          </p:cTn>
                        </p:par>
                      </p:childTnLst>
                    </p:cTn>
                  </p:par>
                  <p:par>
                    <p:cTn id="18" fill="hold">
                      <p:stCondLst>
                        <p:cond delay="indefinite"/>
                      </p:stCondLst>
                      <p:childTnLst>
                        <p:par>
                          <p:cTn id="19" fill="hold">
                            <p:stCondLst>
                              <p:cond delay="0"/>
                            </p:stCondLst>
                            <p:childTnLst>
                              <p:par>
                                <p:cTn id="20" presetID="40" presetClass="entr" presetSubtype="0" fill="hold" grpId="0" nodeType="clickEffect">
                                  <p:stCondLst>
                                    <p:cond delay="0"/>
                                  </p:stCondLst>
                                  <p:iterate type="lt">
                                    <p:tmPct val="10000"/>
                                  </p:iterate>
                                  <p:childTnLst>
                                    <p:set>
                                      <p:cBhvr>
                                        <p:cTn id="21" dur="1" fill="hold">
                                          <p:stCondLst>
                                            <p:cond delay="0"/>
                                          </p:stCondLst>
                                        </p:cTn>
                                        <p:tgtEl>
                                          <p:spTgt spid="106505"/>
                                        </p:tgtEl>
                                        <p:attrNameLst>
                                          <p:attrName>style.visibility</p:attrName>
                                        </p:attrNameLst>
                                      </p:cBhvr>
                                      <p:to>
                                        <p:strVal val="visible"/>
                                      </p:to>
                                    </p:set>
                                    <p:animEffect transition="in" filter="fade">
                                      <p:cBhvr>
                                        <p:cTn id="22" dur="1000"/>
                                        <p:tgtEl>
                                          <p:spTgt spid="106505"/>
                                        </p:tgtEl>
                                      </p:cBhvr>
                                    </p:animEffect>
                                    <p:anim calcmode="lin" valueType="num">
                                      <p:cBhvr>
                                        <p:cTn id="23" dur="1000" fill="hold"/>
                                        <p:tgtEl>
                                          <p:spTgt spid="106505"/>
                                        </p:tgtEl>
                                        <p:attrNameLst>
                                          <p:attrName>ppt_x</p:attrName>
                                        </p:attrNameLst>
                                      </p:cBhvr>
                                      <p:tavLst>
                                        <p:tav tm="0">
                                          <p:val>
                                            <p:strVal val="#ppt_x-.1"/>
                                          </p:val>
                                        </p:tav>
                                        <p:tav tm="100000">
                                          <p:val>
                                            <p:strVal val="#ppt_x"/>
                                          </p:val>
                                        </p:tav>
                                      </p:tavLst>
                                    </p:anim>
                                    <p:anim calcmode="lin" valueType="num">
                                      <p:cBhvr>
                                        <p:cTn id="24" dur="1000" fill="hold"/>
                                        <p:tgtEl>
                                          <p:spTgt spid="1065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0" grpId="0"/>
      <p:bldP spid="106501" grpId="0"/>
      <p:bldP spid="106504" grpId="0" animBg="1"/>
      <p:bldP spid="1065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Rectangle 4"/>
          <p:cNvSpPr>
            <a:spLocks noChangeArrowheads="1"/>
          </p:cNvSpPr>
          <p:nvPr/>
        </p:nvSpPr>
        <p:spPr bwMode="auto">
          <a:xfrm>
            <a:off x="4479925" y="5280025"/>
            <a:ext cx="184150" cy="366713"/>
          </a:xfrm>
          <a:prstGeom prst="rect">
            <a:avLst/>
          </a:prstGeom>
          <a:noFill/>
          <a:ln w="9525">
            <a:noFill/>
            <a:miter lim="800000"/>
            <a:headEnd/>
            <a:tailEnd/>
          </a:ln>
          <a:effectLst/>
        </p:spPr>
        <p:txBody>
          <a:bodyPr wrap="none" anchor="ctr">
            <a:spAutoFit/>
          </a:bodyPr>
          <a:lstStyle/>
          <a:p>
            <a:pPr indent="152400" algn="ctr" eaLnBrk="1" hangingPunct="1">
              <a:tabLst>
                <a:tab pos="296863" algn="l"/>
              </a:tabLst>
            </a:pPr>
            <a:endParaRPr lang="zh-CN" altLang="zh-CN"/>
          </a:p>
        </p:txBody>
      </p:sp>
      <p:sp>
        <p:nvSpPr>
          <p:cNvPr id="108549" name="Rectangle 5"/>
          <p:cNvSpPr>
            <a:spLocks noChangeArrowheads="1"/>
          </p:cNvSpPr>
          <p:nvPr/>
        </p:nvSpPr>
        <p:spPr bwMode="auto">
          <a:xfrm>
            <a:off x="0" y="692150"/>
            <a:ext cx="9144000" cy="1311275"/>
          </a:xfrm>
          <a:prstGeom prst="rect">
            <a:avLst/>
          </a:prstGeom>
          <a:noFill/>
          <a:ln w="57150">
            <a:noFill/>
            <a:miter lim="800000"/>
            <a:headEnd/>
            <a:tailEnd/>
          </a:ln>
          <a:effectLst/>
        </p:spPr>
        <p:txBody>
          <a:bodyPr>
            <a:spAutoFit/>
          </a:bodyPr>
          <a:lstStyle/>
          <a:p>
            <a:pPr eaLnBrk="1" hangingPunct="1"/>
            <a:r>
              <a:rPr lang="zh-CN" altLang="en-US" sz="4000" b="1">
                <a:solidFill>
                  <a:srgbClr val="333399"/>
                </a:solidFill>
                <a:latin typeface="隶书" pitchFamily="49" charset="-122"/>
                <a:ea typeface="隶书" pitchFamily="49" charset="-122"/>
              </a:rPr>
              <a:t>３</a:t>
            </a:r>
            <a:r>
              <a:rPr lang="zh-CN" altLang="en-US" sz="4400" b="1">
                <a:solidFill>
                  <a:srgbClr val="333399"/>
                </a:solidFill>
                <a:latin typeface="隶书" pitchFamily="49" charset="-122"/>
                <a:ea typeface="隶书" pitchFamily="49" charset="-122"/>
              </a:rPr>
              <a:t>、拟人法</a:t>
            </a:r>
            <a:r>
              <a:rPr lang="en-US" altLang="zh-CN" sz="2800" b="1"/>
              <a:t>——</a:t>
            </a:r>
            <a:r>
              <a:rPr lang="zh-CN" altLang="en-US" sz="3600" b="1">
                <a:latin typeface="黑体" pitchFamily="2" charset="-122"/>
                <a:ea typeface="黑体" pitchFamily="2" charset="-122"/>
              </a:rPr>
              <a:t>运用拟人的手法，把所给的话题拟人化，拟出人性化的题目。</a:t>
            </a:r>
          </a:p>
        </p:txBody>
      </p:sp>
      <p:sp>
        <p:nvSpPr>
          <p:cNvPr id="108550" name="Text Box 6"/>
          <p:cNvSpPr txBox="1">
            <a:spLocks noChangeArrowheads="1"/>
          </p:cNvSpPr>
          <p:nvPr/>
        </p:nvSpPr>
        <p:spPr bwMode="auto">
          <a:xfrm>
            <a:off x="611188" y="2282825"/>
            <a:ext cx="8064500" cy="641350"/>
          </a:xfrm>
          <a:prstGeom prst="rect">
            <a:avLst/>
          </a:prstGeom>
          <a:noFill/>
          <a:ln w="57150">
            <a:noFill/>
            <a:miter lim="800000"/>
            <a:headEnd/>
            <a:tailEnd/>
          </a:ln>
          <a:effectLst/>
        </p:spPr>
        <p:txBody>
          <a:bodyPr>
            <a:spAutoFit/>
          </a:bodyPr>
          <a:lstStyle/>
          <a:p>
            <a:pPr eaLnBrk="1" hangingPunct="1"/>
            <a:r>
              <a:rPr lang="zh-CN" altLang="en-US" sz="3600" b="1">
                <a:latin typeface="黑体" pitchFamily="2" charset="-122"/>
                <a:ea typeface="黑体" pitchFamily="2" charset="-122"/>
              </a:rPr>
              <a:t>练习：请以</a:t>
            </a:r>
            <a:r>
              <a:rPr lang="zh-CN" altLang="en-US" sz="3600" b="1">
                <a:latin typeface="Arial"/>
                <a:ea typeface="黑体" pitchFamily="2" charset="-122"/>
              </a:rPr>
              <a:t>“</a:t>
            </a:r>
            <a:r>
              <a:rPr lang="zh-CN" altLang="en-US" sz="3600" b="1">
                <a:latin typeface="黑体" pitchFamily="2" charset="-122"/>
                <a:ea typeface="黑体" pitchFamily="2" charset="-122"/>
              </a:rPr>
              <a:t>月</a:t>
            </a:r>
            <a:r>
              <a:rPr lang="zh-CN" altLang="en-US" sz="3600" b="1">
                <a:latin typeface="Arial"/>
                <a:ea typeface="黑体" pitchFamily="2" charset="-122"/>
              </a:rPr>
              <a:t>”</a:t>
            </a:r>
            <a:r>
              <a:rPr lang="zh-CN" altLang="en-US" sz="3600" b="1">
                <a:latin typeface="黑体" pitchFamily="2" charset="-122"/>
                <a:ea typeface="黑体" pitchFamily="2" charset="-122"/>
              </a:rPr>
              <a:t>为话题，拟文题。</a:t>
            </a:r>
          </a:p>
        </p:txBody>
      </p:sp>
      <p:sp>
        <p:nvSpPr>
          <p:cNvPr id="108552" name="Rectangle 8"/>
          <p:cNvSpPr>
            <a:spLocks noChangeArrowheads="1"/>
          </p:cNvSpPr>
          <p:nvPr/>
        </p:nvSpPr>
        <p:spPr bwMode="auto">
          <a:xfrm>
            <a:off x="2195513" y="0"/>
            <a:ext cx="3240087" cy="762000"/>
          </a:xfrm>
          <a:prstGeom prst="rect">
            <a:avLst/>
          </a:prstGeom>
          <a:noFill/>
          <a:ln w="9525">
            <a:noFill/>
            <a:miter lim="800000"/>
            <a:headEnd/>
            <a:tailEnd/>
          </a:ln>
          <a:effectLst/>
        </p:spPr>
        <p:txBody>
          <a:bodyPr>
            <a:spAutoFit/>
          </a:bodyPr>
          <a:lstStyle/>
          <a:p>
            <a:r>
              <a:rPr lang="zh-CN" altLang="en-US" sz="4400" b="1">
                <a:solidFill>
                  <a:srgbClr val="FF3300"/>
                </a:solidFill>
                <a:effectLst>
                  <a:outerShdw blurRad="38100" dist="38100" dir="2700000" algn="tl">
                    <a:srgbClr val="000000"/>
                  </a:outerShdw>
                </a:effectLst>
                <a:ea typeface="隶书" pitchFamily="49" charset="-122"/>
              </a:rPr>
              <a:t>拟题的方法</a:t>
            </a:r>
          </a:p>
        </p:txBody>
      </p:sp>
      <p:sp>
        <p:nvSpPr>
          <p:cNvPr id="108553" name="AutoShape 9"/>
          <p:cNvSpPr>
            <a:spLocks noChangeArrowheads="1"/>
          </p:cNvSpPr>
          <p:nvPr/>
        </p:nvSpPr>
        <p:spPr bwMode="auto">
          <a:xfrm>
            <a:off x="1547813" y="188913"/>
            <a:ext cx="360362" cy="431800"/>
          </a:xfrm>
          <a:prstGeom prst="star4">
            <a:avLst>
              <a:gd name="adj" fmla="val 12500"/>
            </a:avLst>
          </a:prstGeom>
          <a:solidFill>
            <a:srgbClr val="FFFF00"/>
          </a:solidFill>
          <a:ln w="9525">
            <a:solidFill>
              <a:schemeClr val="tx1"/>
            </a:solidFill>
            <a:miter lim="800000"/>
            <a:headEnd/>
            <a:tailEnd/>
          </a:ln>
          <a:effectLst/>
        </p:spPr>
        <p:txBody>
          <a:bodyPr wrap="none" anchor="ctr"/>
          <a:lstStyle/>
          <a:p>
            <a:endParaRPr lang="zh-CN" altLang="en-US"/>
          </a:p>
        </p:txBody>
      </p:sp>
      <p:sp>
        <p:nvSpPr>
          <p:cNvPr id="108554" name="AutoShape 10"/>
          <p:cNvSpPr>
            <a:spLocks noChangeArrowheads="1"/>
          </p:cNvSpPr>
          <p:nvPr/>
        </p:nvSpPr>
        <p:spPr bwMode="auto">
          <a:xfrm>
            <a:off x="5580063" y="188913"/>
            <a:ext cx="360362" cy="431800"/>
          </a:xfrm>
          <a:prstGeom prst="star4">
            <a:avLst>
              <a:gd name="adj" fmla="val 12500"/>
            </a:avLst>
          </a:prstGeom>
          <a:solidFill>
            <a:srgbClr val="FFFF00"/>
          </a:solidFill>
          <a:ln w="9525">
            <a:solidFill>
              <a:schemeClr val="tx1"/>
            </a:solidFill>
            <a:miter lim="800000"/>
            <a:headEnd/>
            <a:tailEnd/>
          </a:ln>
          <a:effectLst/>
        </p:spPr>
        <p:txBody>
          <a:bodyPr wrap="none" anchor="ctr"/>
          <a:lstStyle/>
          <a:p>
            <a:endParaRPr lang="zh-CN" altLang="en-US"/>
          </a:p>
        </p:txBody>
      </p:sp>
      <p:sp>
        <p:nvSpPr>
          <p:cNvPr id="108555" name="Rectangle 11"/>
          <p:cNvSpPr>
            <a:spLocks noChangeArrowheads="1"/>
          </p:cNvSpPr>
          <p:nvPr/>
        </p:nvSpPr>
        <p:spPr bwMode="auto">
          <a:xfrm>
            <a:off x="0" y="3186113"/>
            <a:ext cx="9144000" cy="1611312"/>
          </a:xfrm>
          <a:prstGeom prst="rect">
            <a:avLst/>
          </a:prstGeom>
          <a:solidFill>
            <a:srgbClr val="FFFFFF"/>
          </a:solidFill>
          <a:ln w="57150" cap="rnd">
            <a:solidFill>
              <a:srgbClr val="339966"/>
            </a:solidFill>
            <a:prstDash val="sysDot"/>
            <a:miter lim="800000"/>
            <a:headEnd/>
            <a:tailEnd/>
          </a:ln>
          <a:effectLst/>
        </p:spPr>
        <p:txBody>
          <a:bodyPr>
            <a:spAutoFit/>
          </a:bodyPr>
          <a:lstStyle/>
          <a:p>
            <a:r>
              <a:rPr lang="zh-CN" altLang="en-US" sz="3200" b="1">
                <a:solidFill>
                  <a:srgbClr val="A50021"/>
                </a:solidFill>
                <a:latin typeface="黑体" pitchFamily="2" charset="-122"/>
                <a:ea typeface="黑体" pitchFamily="2" charset="-122"/>
              </a:rPr>
              <a:t>示例：　</a:t>
            </a:r>
            <a:r>
              <a:rPr lang="en-US" altLang="zh-CN" sz="3200" b="1">
                <a:solidFill>
                  <a:srgbClr val="A50021"/>
                </a:solidFill>
                <a:latin typeface="黑体" pitchFamily="2" charset="-122"/>
                <a:ea typeface="黑体" pitchFamily="2" charset="-122"/>
              </a:rPr>
              <a:t>&lt;&lt;</a:t>
            </a:r>
            <a:r>
              <a:rPr lang="zh-CN" altLang="en-US" sz="3200" b="1">
                <a:solidFill>
                  <a:srgbClr val="A50021"/>
                </a:solidFill>
                <a:latin typeface="黑体" pitchFamily="2" charset="-122"/>
                <a:ea typeface="黑体" pitchFamily="2" charset="-122"/>
              </a:rPr>
              <a:t>我是月亮</a:t>
            </a:r>
            <a:r>
              <a:rPr lang="en-US" altLang="zh-CN" sz="3200" b="1">
                <a:solidFill>
                  <a:srgbClr val="A50021"/>
                </a:solidFill>
                <a:latin typeface="黑体" pitchFamily="2" charset="-122"/>
                <a:ea typeface="黑体" pitchFamily="2" charset="-122"/>
              </a:rPr>
              <a:t>&gt;&gt; </a:t>
            </a:r>
            <a:r>
              <a:rPr lang="zh-CN" altLang="en-US" sz="3200" b="1">
                <a:solidFill>
                  <a:srgbClr val="A50021"/>
                </a:solidFill>
                <a:latin typeface="黑体" pitchFamily="2" charset="-122"/>
                <a:ea typeface="黑体" pitchFamily="2" charset="-122"/>
              </a:rPr>
              <a:t>、</a:t>
            </a:r>
            <a:r>
              <a:rPr lang="en-US" altLang="zh-CN" sz="3200" b="1">
                <a:solidFill>
                  <a:srgbClr val="A50021"/>
                </a:solidFill>
                <a:latin typeface="黑体" pitchFamily="2" charset="-122"/>
                <a:ea typeface="黑体" pitchFamily="2" charset="-122"/>
              </a:rPr>
              <a:t>&lt;&lt;</a:t>
            </a:r>
            <a:r>
              <a:rPr lang="zh-CN" altLang="en-US" sz="3200" b="1">
                <a:solidFill>
                  <a:srgbClr val="A50021"/>
                </a:solidFill>
                <a:latin typeface="黑体" pitchFamily="2" charset="-122"/>
                <a:ea typeface="黑体" pitchFamily="2" charset="-122"/>
              </a:rPr>
              <a:t>月亮的泪</a:t>
            </a:r>
            <a:r>
              <a:rPr lang="en-US" altLang="zh-CN" sz="3200" b="1">
                <a:solidFill>
                  <a:srgbClr val="A50021"/>
                </a:solidFill>
                <a:latin typeface="黑体" pitchFamily="2" charset="-122"/>
                <a:ea typeface="黑体" pitchFamily="2" charset="-122"/>
              </a:rPr>
              <a:t>&gt;&gt;</a:t>
            </a:r>
            <a:r>
              <a:rPr lang="zh-CN" altLang="en-US" sz="3200" b="1">
                <a:solidFill>
                  <a:srgbClr val="A50021"/>
                </a:solidFill>
                <a:latin typeface="黑体" pitchFamily="2" charset="-122"/>
                <a:ea typeface="黑体" pitchFamily="2" charset="-122"/>
              </a:rPr>
              <a:t>、 </a:t>
            </a:r>
            <a:r>
              <a:rPr lang="en-US" altLang="zh-CN" sz="3200" b="1">
                <a:solidFill>
                  <a:srgbClr val="A50021"/>
                </a:solidFill>
                <a:latin typeface="黑体" pitchFamily="2" charset="-122"/>
                <a:ea typeface="黑体" pitchFamily="2" charset="-122"/>
              </a:rPr>
              <a:t>&lt;&lt;</a:t>
            </a:r>
            <a:r>
              <a:rPr lang="zh-CN" altLang="en-US" sz="3200" b="1">
                <a:solidFill>
                  <a:srgbClr val="A50021"/>
                </a:solidFill>
                <a:latin typeface="黑体" pitchFamily="2" charset="-122"/>
                <a:ea typeface="黑体" pitchFamily="2" charset="-122"/>
              </a:rPr>
              <a:t>月亮也曾是个 </a:t>
            </a:r>
            <a:r>
              <a:rPr lang="zh-CN" altLang="en-US" sz="3200" b="1">
                <a:solidFill>
                  <a:srgbClr val="A50021"/>
                </a:solidFill>
                <a:latin typeface="Arial"/>
                <a:ea typeface="黑体" pitchFamily="2" charset="-122"/>
              </a:rPr>
              <a:t>‘</a:t>
            </a:r>
            <a:r>
              <a:rPr lang="zh-CN" altLang="en-US" sz="3200" b="1">
                <a:solidFill>
                  <a:srgbClr val="A50021"/>
                </a:solidFill>
                <a:latin typeface="黑体" pitchFamily="2" charset="-122"/>
                <a:ea typeface="黑体" pitchFamily="2" charset="-122"/>
              </a:rPr>
              <a:t>贼</a:t>
            </a:r>
            <a:r>
              <a:rPr lang="zh-CN" altLang="en-US" sz="3200" b="1">
                <a:solidFill>
                  <a:srgbClr val="A50021"/>
                </a:solidFill>
                <a:latin typeface="Arial"/>
                <a:ea typeface="黑体" pitchFamily="2" charset="-122"/>
              </a:rPr>
              <a:t>’</a:t>
            </a:r>
            <a:r>
              <a:rPr lang="en-US" altLang="zh-CN" sz="3200" b="1">
                <a:solidFill>
                  <a:srgbClr val="A50021"/>
                </a:solidFill>
                <a:latin typeface="黑体" pitchFamily="2" charset="-122"/>
                <a:ea typeface="黑体" pitchFamily="2" charset="-122"/>
              </a:rPr>
              <a:t>&gt;&gt; &lt;&lt;</a:t>
            </a:r>
            <a:r>
              <a:rPr lang="zh-CN" altLang="en-US" sz="3200" b="1">
                <a:solidFill>
                  <a:srgbClr val="A50021"/>
                </a:solidFill>
                <a:latin typeface="黑体" pitchFamily="2" charset="-122"/>
                <a:ea typeface="黑体" pitchFamily="2" charset="-122"/>
              </a:rPr>
              <a:t>月亮小姐为什么偷鸡蛋</a:t>
            </a:r>
            <a:r>
              <a:rPr lang="en-US" altLang="zh-CN" sz="3200" b="1">
                <a:solidFill>
                  <a:srgbClr val="A50021"/>
                </a:solidFill>
                <a:latin typeface="黑体" pitchFamily="2" charset="-122"/>
                <a:ea typeface="黑体" pitchFamily="2" charset="-122"/>
              </a:rPr>
              <a:t>?&gt;&gt; &lt;&lt;</a:t>
            </a:r>
            <a:r>
              <a:rPr lang="zh-CN" altLang="en-US" sz="3200" b="1">
                <a:solidFill>
                  <a:srgbClr val="A50021"/>
                </a:solidFill>
                <a:latin typeface="黑体" pitchFamily="2" charset="-122"/>
                <a:ea typeface="黑体" pitchFamily="2" charset="-122"/>
              </a:rPr>
              <a:t>月亮的新衣</a:t>
            </a:r>
            <a:r>
              <a:rPr lang="en-US" altLang="zh-CN" sz="3200" b="1">
                <a:solidFill>
                  <a:srgbClr val="A50021"/>
                </a:solidFill>
                <a:latin typeface="黑体" pitchFamily="2" charset="-122"/>
                <a:ea typeface="黑体" pitchFamily="2" charset="-122"/>
              </a:rPr>
              <a:t>&gt;&gt;</a:t>
            </a:r>
            <a:r>
              <a:rPr lang="zh-CN" altLang="en-US" sz="3200" b="1">
                <a:solidFill>
                  <a:srgbClr val="A50021"/>
                </a:solidFill>
                <a:latin typeface="黑体" pitchFamily="2" charset="-122"/>
                <a:ea typeface="黑体" pitchFamily="2" charset="-122"/>
              </a:rPr>
              <a:t>、</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月亮天使</a:t>
            </a:r>
            <a:r>
              <a:rPr lang="en-US" altLang="zh-CN" sz="3200" b="1">
                <a:solidFill>
                  <a:srgbClr val="A50021"/>
                </a:solidFill>
                <a:latin typeface="黑体" pitchFamily="2" charset="-122"/>
                <a:ea typeface="黑体" pitchFamily="2" charset="-122"/>
              </a:rPr>
              <a:t>》</a:t>
            </a:r>
            <a:r>
              <a:rPr lang="en-US" altLang="zh-CN" sz="3200" b="1">
                <a:solidFill>
                  <a:srgbClr val="A50021"/>
                </a:solidFill>
                <a:latin typeface="Arial"/>
                <a:ea typeface="黑体" pitchFamily="2" charset="-122"/>
              </a:rPr>
              <a:t>……</a:t>
            </a:r>
            <a:endParaRPr lang="en-US" altLang="zh-CN" sz="3200" b="1">
              <a:solidFill>
                <a:srgbClr val="A50021"/>
              </a:solidFill>
              <a:latin typeface="黑体" pitchFamily="2" charset="-122"/>
              <a:ea typeface="黑体" pitchFamily="2" charset="-122"/>
            </a:endParaRPr>
          </a:p>
        </p:txBody>
      </p:sp>
      <p:sp>
        <p:nvSpPr>
          <p:cNvPr id="108556" name="Rectangle 12"/>
          <p:cNvSpPr>
            <a:spLocks noChangeArrowheads="1"/>
          </p:cNvSpPr>
          <p:nvPr/>
        </p:nvSpPr>
        <p:spPr bwMode="auto">
          <a:xfrm>
            <a:off x="179388" y="5084763"/>
            <a:ext cx="8713787" cy="1311275"/>
          </a:xfrm>
          <a:prstGeom prst="rect">
            <a:avLst/>
          </a:prstGeom>
          <a:noFill/>
          <a:ln w="9525">
            <a:noFill/>
            <a:miter lim="800000"/>
            <a:headEnd/>
            <a:tailEnd/>
          </a:ln>
          <a:effectLst/>
        </p:spPr>
        <p:txBody>
          <a:bodyPr>
            <a:spAutoFit/>
          </a:bodyPr>
          <a:lstStyle/>
          <a:p>
            <a:pPr eaLnBrk="1" hangingPunct="1"/>
            <a:r>
              <a:rPr lang="zh-CN" altLang="en-US" sz="4400" b="1">
                <a:solidFill>
                  <a:srgbClr val="333399"/>
                </a:solidFill>
                <a:latin typeface="隶书" pitchFamily="49" charset="-122"/>
                <a:ea typeface="隶书" pitchFamily="49" charset="-122"/>
              </a:rPr>
              <a:t>优 点 </a:t>
            </a:r>
            <a:r>
              <a:rPr lang="zh-CN" altLang="en-US" sz="3600" b="1">
                <a:latin typeface="黑体" pitchFamily="2" charset="-122"/>
                <a:ea typeface="黑体" pitchFamily="2" charset="-122"/>
              </a:rPr>
              <a:t>这样拟题，能使文章生动、形象，新颖别致，引人入胜。</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8549"/>
                                        </p:tgtEl>
                                        <p:attrNameLst>
                                          <p:attrName>style.visibility</p:attrName>
                                        </p:attrNameLst>
                                      </p:cBhvr>
                                      <p:to>
                                        <p:strVal val="visible"/>
                                      </p:to>
                                    </p:set>
                                    <p:animEffect transition="in" filter="blinds(horizontal)">
                                      <p:cBhvr>
                                        <p:cTn id="7" dur="500"/>
                                        <p:tgtEl>
                                          <p:spTgt spid="10854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8550"/>
                                        </p:tgtEl>
                                        <p:attrNameLst>
                                          <p:attrName>style.visibility</p:attrName>
                                        </p:attrNameLst>
                                      </p:cBhvr>
                                      <p:to>
                                        <p:strVal val="visible"/>
                                      </p:to>
                                    </p:set>
                                    <p:animEffect transition="in" filter="dissolve">
                                      <p:cBhvr>
                                        <p:cTn id="12" dur="500"/>
                                        <p:tgtEl>
                                          <p:spTgt spid="108550"/>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8555"/>
                                        </p:tgtEl>
                                        <p:attrNameLst>
                                          <p:attrName>style.visibility</p:attrName>
                                        </p:attrNameLst>
                                      </p:cBhvr>
                                      <p:to>
                                        <p:strVal val="visible"/>
                                      </p:to>
                                    </p:set>
                                    <p:animEffect transition="in" filter="circle(in)">
                                      <p:cBhvr>
                                        <p:cTn id="17" dur="500"/>
                                        <p:tgtEl>
                                          <p:spTgt spid="10855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08556"/>
                                        </p:tgtEl>
                                        <p:attrNameLst>
                                          <p:attrName>style.visibility</p:attrName>
                                        </p:attrNameLst>
                                      </p:cBhvr>
                                      <p:to>
                                        <p:strVal val="visible"/>
                                      </p:to>
                                    </p:set>
                                    <p:animEffect transition="in" filter="box(in)">
                                      <p:cBhvr>
                                        <p:cTn id="22" dur="500"/>
                                        <p:tgtEl>
                                          <p:spTgt spid="108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9" grpId="0"/>
      <p:bldP spid="108550" grpId="0"/>
      <p:bldP spid="108555" grpId="0" animBg="1"/>
      <p:bldP spid="10855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6" name="Rectangle 4"/>
          <p:cNvSpPr>
            <a:spLocks noChangeArrowheads="1"/>
          </p:cNvSpPr>
          <p:nvPr/>
        </p:nvSpPr>
        <p:spPr bwMode="auto">
          <a:xfrm>
            <a:off x="0" y="620713"/>
            <a:ext cx="8964613" cy="1311275"/>
          </a:xfrm>
          <a:prstGeom prst="rect">
            <a:avLst/>
          </a:prstGeom>
          <a:noFill/>
          <a:ln w="28575">
            <a:noFill/>
            <a:prstDash val="sysDot"/>
            <a:miter lim="800000"/>
            <a:headEnd/>
            <a:tailEnd/>
          </a:ln>
          <a:effectLst/>
        </p:spPr>
        <p:txBody>
          <a:bodyPr>
            <a:spAutoFit/>
          </a:bodyPr>
          <a:lstStyle/>
          <a:p>
            <a:pPr eaLnBrk="1" hangingPunct="1"/>
            <a:r>
              <a:rPr lang="en-US" altLang="zh-CN" sz="4000" b="1">
                <a:solidFill>
                  <a:srgbClr val="333399"/>
                </a:solidFill>
                <a:latin typeface="隶书" pitchFamily="49" charset="-122"/>
                <a:ea typeface="隶书" pitchFamily="49" charset="-122"/>
              </a:rPr>
              <a:t>4</a:t>
            </a:r>
            <a:r>
              <a:rPr lang="zh-CN" altLang="en-US" sz="4400" b="1">
                <a:solidFill>
                  <a:srgbClr val="333399"/>
                </a:solidFill>
                <a:latin typeface="隶书" pitchFamily="49" charset="-122"/>
                <a:ea typeface="隶书" pitchFamily="49" charset="-122"/>
              </a:rPr>
              <a:t>、引用法</a:t>
            </a:r>
            <a:r>
              <a:rPr lang="en-US" altLang="zh-CN" sz="4400">
                <a:latin typeface="Arial"/>
                <a:ea typeface="隶书" pitchFamily="49" charset="-122"/>
              </a:rPr>
              <a:t>—</a:t>
            </a:r>
            <a:r>
              <a:rPr lang="zh-CN" altLang="en-US" sz="3600" b="1">
                <a:latin typeface="黑体" pitchFamily="2" charset="-122"/>
                <a:ea typeface="黑体" pitchFamily="2" charset="-122"/>
              </a:rPr>
              <a:t>引用与所给话题有关的名言、诗句、歌词或进行套装、借用、仿造。</a:t>
            </a:r>
          </a:p>
        </p:txBody>
      </p:sp>
      <p:sp>
        <p:nvSpPr>
          <p:cNvPr id="110597" name="Text Box 5"/>
          <p:cNvSpPr txBox="1">
            <a:spLocks noChangeArrowheads="1"/>
          </p:cNvSpPr>
          <p:nvPr/>
        </p:nvSpPr>
        <p:spPr bwMode="auto">
          <a:xfrm>
            <a:off x="0" y="2952750"/>
            <a:ext cx="9144000" cy="1611313"/>
          </a:xfrm>
          <a:prstGeom prst="rect">
            <a:avLst/>
          </a:prstGeom>
          <a:solidFill>
            <a:srgbClr val="FFFFFF"/>
          </a:solidFill>
          <a:ln w="57150" cap="rnd">
            <a:solidFill>
              <a:srgbClr val="339966"/>
            </a:solidFill>
            <a:prstDash val="sysDot"/>
            <a:miter lim="800000"/>
            <a:headEnd/>
            <a:tailEnd/>
          </a:ln>
          <a:effectLst/>
        </p:spPr>
        <p:txBody>
          <a:bodyPr>
            <a:spAutoFit/>
          </a:bodyPr>
          <a:lstStyle/>
          <a:p>
            <a:pPr eaLnBrk="1" hangingPunct="1"/>
            <a:r>
              <a:rPr lang="zh-CN" altLang="en-US" sz="3200" b="1">
                <a:solidFill>
                  <a:srgbClr val="A50021"/>
                </a:solidFill>
                <a:latin typeface="黑体" pitchFamily="2" charset="-122"/>
                <a:ea typeface="黑体" pitchFamily="2" charset="-122"/>
              </a:rPr>
              <a:t>示例：</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真我的风采</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我是一个笨小孩</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我想唱歌又不敢唱</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最近我比较烦，比较烦</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天生我才必有用</a:t>
            </a:r>
            <a:r>
              <a:rPr lang="en-US" altLang="zh-CN" sz="3200" b="1">
                <a:solidFill>
                  <a:srgbClr val="A50021"/>
                </a:solidFill>
                <a:latin typeface="黑体" pitchFamily="2" charset="-122"/>
                <a:ea typeface="黑体" pitchFamily="2" charset="-122"/>
              </a:rPr>
              <a:t>》</a:t>
            </a:r>
            <a:endParaRPr lang="en-US" altLang="zh-CN" sz="2800" b="1"/>
          </a:p>
        </p:txBody>
      </p:sp>
      <p:sp>
        <p:nvSpPr>
          <p:cNvPr id="110599" name="Rectangle 7"/>
          <p:cNvSpPr>
            <a:spLocks noChangeArrowheads="1"/>
          </p:cNvSpPr>
          <p:nvPr/>
        </p:nvSpPr>
        <p:spPr bwMode="auto">
          <a:xfrm>
            <a:off x="2124075" y="0"/>
            <a:ext cx="3240088" cy="762000"/>
          </a:xfrm>
          <a:prstGeom prst="rect">
            <a:avLst/>
          </a:prstGeom>
          <a:noFill/>
          <a:ln w="9525">
            <a:noFill/>
            <a:miter lim="800000"/>
            <a:headEnd/>
            <a:tailEnd/>
          </a:ln>
          <a:effectLst/>
        </p:spPr>
        <p:txBody>
          <a:bodyPr>
            <a:spAutoFit/>
          </a:bodyPr>
          <a:lstStyle/>
          <a:p>
            <a:r>
              <a:rPr lang="en-US" altLang="zh-CN" sz="4400" b="1">
                <a:ea typeface="隶书" pitchFamily="49" charset="-122"/>
              </a:rPr>
              <a:t> </a:t>
            </a:r>
            <a:r>
              <a:rPr lang="zh-CN" altLang="en-US" sz="4400" b="1">
                <a:solidFill>
                  <a:srgbClr val="FF3300"/>
                </a:solidFill>
                <a:effectLst>
                  <a:outerShdw blurRad="38100" dist="38100" dir="2700000" algn="tl">
                    <a:srgbClr val="000000"/>
                  </a:outerShdw>
                </a:effectLst>
                <a:ea typeface="隶书" pitchFamily="49" charset="-122"/>
              </a:rPr>
              <a:t>拟题的方法</a:t>
            </a:r>
          </a:p>
        </p:txBody>
      </p:sp>
      <p:sp>
        <p:nvSpPr>
          <p:cNvPr id="110600" name="AutoShape 8"/>
          <p:cNvSpPr>
            <a:spLocks noChangeArrowheads="1"/>
          </p:cNvSpPr>
          <p:nvPr/>
        </p:nvSpPr>
        <p:spPr bwMode="auto">
          <a:xfrm>
            <a:off x="1547813" y="188913"/>
            <a:ext cx="360362" cy="431800"/>
          </a:xfrm>
          <a:prstGeom prst="star4">
            <a:avLst>
              <a:gd name="adj" fmla="val 12500"/>
            </a:avLst>
          </a:prstGeom>
          <a:solidFill>
            <a:srgbClr val="FFFF00"/>
          </a:solidFill>
          <a:ln w="9525">
            <a:solidFill>
              <a:schemeClr val="tx1"/>
            </a:solidFill>
            <a:miter lim="800000"/>
            <a:headEnd/>
            <a:tailEnd/>
          </a:ln>
          <a:effectLst/>
        </p:spPr>
        <p:txBody>
          <a:bodyPr wrap="none" anchor="ctr"/>
          <a:lstStyle/>
          <a:p>
            <a:endParaRPr lang="zh-CN" altLang="en-US"/>
          </a:p>
        </p:txBody>
      </p:sp>
      <p:sp>
        <p:nvSpPr>
          <p:cNvPr id="110601" name="AutoShape 9"/>
          <p:cNvSpPr>
            <a:spLocks noChangeArrowheads="1"/>
          </p:cNvSpPr>
          <p:nvPr/>
        </p:nvSpPr>
        <p:spPr bwMode="auto">
          <a:xfrm>
            <a:off x="5507038" y="188913"/>
            <a:ext cx="360362" cy="431800"/>
          </a:xfrm>
          <a:prstGeom prst="star4">
            <a:avLst>
              <a:gd name="adj" fmla="val 12500"/>
            </a:avLst>
          </a:prstGeom>
          <a:solidFill>
            <a:srgbClr val="FFFF00"/>
          </a:solidFill>
          <a:ln w="9525">
            <a:solidFill>
              <a:schemeClr val="tx1"/>
            </a:solidFill>
            <a:miter lim="800000"/>
            <a:headEnd/>
            <a:tailEnd/>
          </a:ln>
          <a:effectLst/>
        </p:spPr>
        <p:txBody>
          <a:bodyPr wrap="none" anchor="ctr"/>
          <a:lstStyle/>
          <a:p>
            <a:endParaRPr lang="zh-CN" altLang="en-US"/>
          </a:p>
        </p:txBody>
      </p:sp>
      <p:sp>
        <p:nvSpPr>
          <p:cNvPr id="110602" name="Rectangle 10"/>
          <p:cNvSpPr>
            <a:spLocks noChangeArrowheads="1"/>
          </p:cNvSpPr>
          <p:nvPr/>
        </p:nvSpPr>
        <p:spPr bwMode="auto">
          <a:xfrm>
            <a:off x="539750" y="1982788"/>
            <a:ext cx="7042150" cy="641350"/>
          </a:xfrm>
          <a:prstGeom prst="rect">
            <a:avLst/>
          </a:prstGeom>
          <a:noFill/>
          <a:ln w="9525">
            <a:noFill/>
            <a:miter lim="800000"/>
            <a:headEnd/>
            <a:tailEnd/>
          </a:ln>
          <a:effectLst/>
        </p:spPr>
        <p:txBody>
          <a:bodyPr wrap="none">
            <a:spAutoFit/>
          </a:bodyPr>
          <a:lstStyle/>
          <a:p>
            <a:r>
              <a:rPr lang="zh-CN" altLang="en-US" sz="3600" b="1">
                <a:latin typeface="黑体" pitchFamily="2" charset="-122"/>
                <a:ea typeface="黑体" pitchFamily="2" charset="-122"/>
              </a:rPr>
              <a:t>练习：请以</a:t>
            </a:r>
            <a:r>
              <a:rPr lang="zh-CN" altLang="en-US" sz="3600" b="1">
                <a:latin typeface="Arial"/>
                <a:ea typeface="黑体" pitchFamily="2" charset="-122"/>
              </a:rPr>
              <a:t>“</a:t>
            </a:r>
            <a:r>
              <a:rPr lang="zh-CN" altLang="en-US" sz="3600" b="1">
                <a:latin typeface="黑体" pitchFamily="2" charset="-122"/>
                <a:ea typeface="黑体" pitchFamily="2" charset="-122"/>
              </a:rPr>
              <a:t>我</a:t>
            </a:r>
            <a:r>
              <a:rPr lang="zh-CN" altLang="en-US" sz="3600" b="1">
                <a:latin typeface="Arial"/>
                <a:ea typeface="黑体" pitchFamily="2" charset="-122"/>
              </a:rPr>
              <a:t>”</a:t>
            </a:r>
            <a:r>
              <a:rPr lang="zh-CN" altLang="en-US" sz="3600" b="1">
                <a:latin typeface="黑体" pitchFamily="2" charset="-122"/>
                <a:ea typeface="黑体" pitchFamily="2" charset="-122"/>
              </a:rPr>
              <a:t>为话题，拟文题。</a:t>
            </a:r>
          </a:p>
        </p:txBody>
      </p:sp>
      <p:sp>
        <p:nvSpPr>
          <p:cNvPr id="110603" name="Text Box 11"/>
          <p:cNvSpPr txBox="1">
            <a:spLocks noChangeArrowheads="1"/>
          </p:cNvSpPr>
          <p:nvPr/>
        </p:nvSpPr>
        <p:spPr bwMode="auto">
          <a:xfrm>
            <a:off x="0" y="4508500"/>
            <a:ext cx="9144000" cy="1311275"/>
          </a:xfrm>
          <a:prstGeom prst="rect">
            <a:avLst/>
          </a:prstGeom>
          <a:noFill/>
          <a:ln w="9525">
            <a:noFill/>
            <a:miter lim="800000"/>
            <a:headEnd/>
            <a:tailEnd/>
          </a:ln>
          <a:effectLst/>
        </p:spPr>
        <p:txBody>
          <a:bodyPr>
            <a:spAutoFit/>
          </a:bodyPr>
          <a:lstStyle/>
          <a:p>
            <a:r>
              <a:rPr lang="zh-CN" altLang="en-US" sz="4400" b="1">
                <a:solidFill>
                  <a:srgbClr val="333399"/>
                </a:solidFill>
                <a:latin typeface="隶书" pitchFamily="49" charset="-122"/>
                <a:ea typeface="隶书" pitchFamily="49" charset="-122"/>
              </a:rPr>
              <a:t>优 点</a:t>
            </a:r>
            <a:r>
              <a:rPr lang="zh-CN" altLang="en-US" sz="3600" b="1">
                <a:latin typeface="黑体" pitchFamily="2" charset="-122"/>
                <a:ea typeface="黑体" pitchFamily="2" charset="-122"/>
              </a:rPr>
              <a:t>这样拟题，常显得典雅大方，亦庄亦谐，妙趣横生，是考场中拟题的高明之举。</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0596">
                                            <p:txEl>
                                              <p:pRg st="0" end="0"/>
                                            </p:txEl>
                                          </p:spTgt>
                                        </p:tgtEl>
                                        <p:attrNameLst>
                                          <p:attrName>style.visibility</p:attrName>
                                        </p:attrNameLst>
                                      </p:cBhvr>
                                      <p:to>
                                        <p:strVal val="visible"/>
                                      </p:to>
                                    </p:set>
                                    <p:animEffect transition="in" filter="blinds(horizontal)">
                                      <p:cBhvr>
                                        <p:cTn id="7" dur="500"/>
                                        <p:tgtEl>
                                          <p:spTgt spid="11059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0602"/>
                                        </p:tgtEl>
                                        <p:attrNameLst>
                                          <p:attrName>style.visibility</p:attrName>
                                        </p:attrNameLst>
                                      </p:cBhvr>
                                      <p:to>
                                        <p:strVal val="visible"/>
                                      </p:to>
                                    </p:set>
                                    <p:animEffect transition="in" filter="dissolve">
                                      <p:cBhvr>
                                        <p:cTn id="12" dur="500"/>
                                        <p:tgtEl>
                                          <p:spTgt spid="11060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0597"/>
                                        </p:tgtEl>
                                        <p:attrNameLst>
                                          <p:attrName>style.visibility</p:attrName>
                                        </p:attrNameLst>
                                      </p:cBhvr>
                                      <p:to>
                                        <p:strVal val="visible"/>
                                      </p:to>
                                    </p:set>
                                    <p:animEffect transition="in" filter="checkerboard(across)">
                                      <p:cBhvr>
                                        <p:cTn id="17" dur="500"/>
                                        <p:tgtEl>
                                          <p:spTgt spid="11059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grpId="0" nodeType="clickEffect">
                                  <p:stCondLst>
                                    <p:cond delay="0"/>
                                  </p:stCondLst>
                                  <p:childTnLst>
                                    <p:set>
                                      <p:cBhvr>
                                        <p:cTn id="21" dur="1" fill="hold">
                                          <p:stCondLst>
                                            <p:cond delay="0"/>
                                          </p:stCondLst>
                                        </p:cTn>
                                        <p:tgtEl>
                                          <p:spTgt spid="110603"/>
                                        </p:tgtEl>
                                        <p:attrNameLst>
                                          <p:attrName>style.visibility</p:attrName>
                                        </p:attrNameLst>
                                      </p:cBhvr>
                                      <p:to>
                                        <p:strVal val="visible"/>
                                      </p:to>
                                    </p:set>
                                    <p:animEffect transition="in" filter="circle(out)">
                                      <p:cBhvr>
                                        <p:cTn id="22" dur="500"/>
                                        <p:tgtEl>
                                          <p:spTgt spid="110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7" grpId="0" animBg="1"/>
      <p:bldP spid="110602" grpId="0"/>
      <p:bldP spid="11060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4" name="Rectangle 4"/>
          <p:cNvSpPr>
            <a:spLocks noChangeArrowheads="1"/>
          </p:cNvSpPr>
          <p:nvPr/>
        </p:nvSpPr>
        <p:spPr bwMode="auto">
          <a:xfrm>
            <a:off x="0" y="692150"/>
            <a:ext cx="9144000" cy="2224088"/>
          </a:xfrm>
          <a:prstGeom prst="rect">
            <a:avLst/>
          </a:prstGeom>
          <a:noFill/>
          <a:ln w="57150">
            <a:noFill/>
            <a:miter lim="800000"/>
            <a:headEnd/>
            <a:tailEnd/>
          </a:ln>
          <a:effectLst/>
        </p:spPr>
        <p:txBody>
          <a:bodyPr>
            <a:spAutoFit/>
          </a:bodyPr>
          <a:lstStyle/>
          <a:p>
            <a:pPr eaLnBrk="1" hangingPunct="1"/>
            <a:r>
              <a:rPr lang="en-US" altLang="zh-CN" sz="4000" b="1">
                <a:solidFill>
                  <a:srgbClr val="333399"/>
                </a:solidFill>
                <a:latin typeface="隶书" pitchFamily="49" charset="-122"/>
                <a:ea typeface="隶书" pitchFamily="49" charset="-122"/>
              </a:rPr>
              <a:t>5</a:t>
            </a:r>
            <a:r>
              <a:rPr lang="zh-CN" altLang="en-US" sz="4400" b="1">
                <a:solidFill>
                  <a:srgbClr val="333399"/>
                </a:solidFill>
                <a:latin typeface="隶书" pitchFamily="49" charset="-122"/>
                <a:ea typeface="隶书" pitchFamily="49" charset="-122"/>
              </a:rPr>
              <a:t>、悬念法</a:t>
            </a:r>
            <a:r>
              <a:rPr lang="en-US" altLang="zh-CN" sz="3200" b="1"/>
              <a:t>----</a:t>
            </a:r>
            <a:r>
              <a:rPr lang="zh-CN" altLang="en-US" sz="3200" b="1">
                <a:latin typeface="黑体" pitchFamily="2" charset="-122"/>
                <a:ea typeface="黑体" pitchFamily="2" charset="-122"/>
              </a:rPr>
              <a:t>让文题违背常情，造成悬念，能激起读者阅读兴趣。如</a:t>
            </a:r>
            <a:r>
              <a:rPr lang="en-US" altLang="zh-CN" sz="3200" b="1">
                <a:latin typeface="黑体" pitchFamily="2" charset="-122"/>
                <a:ea typeface="黑体" pitchFamily="2" charset="-122"/>
              </a:rPr>
              <a:t>《</a:t>
            </a:r>
            <a:r>
              <a:rPr lang="zh-CN" altLang="en-US" sz="3200" b="1">
                <a:latin typeface="黑体" pitchFamily="2" charset="-122"/>
                <a:ea typeface="黑体" pitchFamily="2" charset="-122"/>
              </a:rPr>
              <a:t>我渴望每天晚上都停电</a:t>
            </a:r>
            <a:r>
              <a:rPr lang="en-US" altLang="zh-CN" sz="3200" b="1">
                <a:latin typeface="黑体" pitchFamily="2" charset="-122"/>
                <a:ea typeface="黑体" pitchFamily="2" charset="-122"/>
              </a:rPr>
              <a:t>》《</a:t>
            </a:r>
            <a:r>
              <a:rPr lang="zh-CN" altLang="en-US" sz="3200" b="1">
                <a:latin typeface="黑体" pitchFamily="2" charset="-122"/>
                <a:ea typeface="黑体" pitchFamily="2" charset="-122"/>
              </a:rPr>
              <a:t>张三哥出嫁</a:t>
            </a:r>
            <a:r>
              <a:rPr lang="en-US" altLang="zh-CN" sz="3200" b="1">
                <a:latin typeface="黑体" pitchFamily="2" charset="-122"/>
                <a:ea typeface="黑体" pitchFamily="2" charset="-122"/>
              </a:rPr>
              <a:t>》《</a:t>
            </a:r>
            <a:r>
              <a:rPr lang="zh-CN" altLang="en-US" sz="3200" b="1">
                <a:latin typeface="黑体" pitchFamily="2" charset="-122"/>
                <a:ea typeface="黑体" pitchFamily="2" charset="-122"/>
              </a:rPr>
              <a:t>请珍惜你的痛苦</a:t>
            </a:r>
            <a:r>
              <a:rPr lang="en-US" altLang="zh-CN" sz="3200" b="1">
                <a:latin typeface="黑体" pitchFamily="2" charset="-122"/>
                <a:ea typeface="黑体" pitchFamily="2" charset="-122"/>
              </a:rPr>
              <a:t>》《100</a:t>
            </a:r>
            <a:r>
              <a:rPr lang="zh-CN" altLang="en-US" sz="3200" b="1">
                <a:latin typeface="黑体" pitchFamily="2" charset="-122"/>
                <a:ea typeface="黑体" pitchFamily="2" charset="-122"/>
              </a:rPr>
              <a:t>分，我恨你</a:t>
            </a:r>
            <a:r>
              <a:rPr lang="en-US" altLang="zh-CN" sz="3200" b="1">
                <a:latin typeface="黑体" pitchFamily="2" charset="-122"/>
                <a:ea typeface="黑体" pitchFamily="2" charset="-122"/>
              </a:rPr>
              <a:t>》</a:t>
            </a:r>
            <a:endParaRPr lang="en-US" altLang="zh-CN" sz="3600" b="1">
              <a:latin typeface="黑体" pitchFamily="2" charset="-122"/>
              <a:ea typeface="黑体" pitchFamily="2" charset="-122"/>
            </a:endParaRPr>
          </a:p>
        </p:txBody>
      </p:sp>
      <p:sp>
        <p:nvSpPr>
          <p:cNvPr id="112645" name="Text Box 5"/>
          <p:cNvSpPr txBox="1">
            <a:spLocks noChangeArrowheads="1"/>
          </p:cNvSpPr>
          <p:nvPr/>
        </p:nvSpPr>
        <p:spPr bwMode="auto">
          <a:xfrm>
            <a:off x="323850" y="5229225"/>
            <a:ext cx="8820150" cy="1311275"/>
          </a:xfrm>
          <a:prstGeom prst="rect">
            <a:avLst/>
          </a:prstGeom>
          <a:noFill/>
          <a:ln w="57150">
            <a:noFill/>
            <a:miter lim="800000"/>
            <a:headEnd/>
            <a:tailEnd/>
          </a:ln>
          <a:effectLst/>
        </p:spPr>
        <p:txBody>
          <a:bodyPr>
            <a:spAutoFit/>
          </a:bodyPr>
          <a:lstStyle/>
          <a:p>
            <a:pPr eaLnBrk="1" hangingPunct="1"/>
            <a:r>
              <a:rPr lang="zh-CN" altLang="en-US" sz="4400" b="1">
                <a:solidFill>
                  <a:srgbClr val="333399"/>
                </a:solidFill>
                <a:latin typeface="隶书" pitchFamily="49" charset="-122"/>
                <a:ea typeface="隶书" pitchFamily="49" charset="-122"/>
              </a:rPr>
              <a:t>优 点 </a:t>
            </a:r>
            <a:r>
              <a:rPr lang="zh-CN" altLang="en-US" sz="3600" b="1">
                <a:latin typeface="黑体" pitchFamily="2" charset="-122"/>
                <a:ea typeface="黑体" pitchFamily="2" charset="-122"/>
              </a:rPr>
              <a:t>用悬念、用反常法制作的好标题会令人产生一种非读不可的感觉。</a:t>
            </a:r>
          </a:p>
        </p:txBody>
      </p:sp>
      <p:sp>
        <p:nvSpPr>
          <p:cNvPr id="112646" name="Rectangle 6"/>
          <p:cNvSpPr>
            <a:spLocks noChangeArrowheads="1"/>
          </p:cNvSpPr>
          <p:nvPr/>
        </p:nvSpPr>
        <p:spPr bwMode="auto">
          <a:xfrm>
            <a:off x="0" y="3789363"/>
            <a:ext cx="9144000" cy="1123950"/>
          </a:xfrm>
          <a:prstGeom prst="rect">
            <a:avLst/>
          </a:prstGeom>
          <a:solidFill>
            <a:srgbClr val="FFFFFF"/>
          </a:solidFill>
          <a:ln w="57150" cap="rnd">
            <a:solidFill>
              <a:srgbClr val="339966"/>
            </a:solidFill>
            <a:prstDash val="sysDot"/>
            <a:miter lim="800000"/>
            <a:headEnd/>
            <a:tailEnd/>
          </a:ln>
          <a:effectLst/>
        </p:spPr>
        <p:txBody>
          <a:bodyPr>
            <a:spAutoFit/>
          </a:bodyPr>
          <a:lstStyle/>
          <a:p>
            <a:pPr eaLnBrk="1" hangingPunct="1"/>
            <a:r>
              <a:rPr lang="zh-CN" altLang="en-US" sz="3200" b="1">
                <a:solidFill>
                  <a:srgbClr val="A50021"/>
                </a:solidFill>
                <a:latin typeface="黑体" pitchFamily="2" charset="-122"/>
                <a:ea typeface="黑体" pitchFamily="2" charset="-122"/>
              </a:rPr>
              <a:t>示例： </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这是真情吗？</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真情从这里</a:t>
            </a:r>
            <a:r>
              <a:rPr lang="en-US" altLang="zh-CN" sz="3200" b="1">
                <a:solidFill>
                  <a:srgbClr val="A50021"/>
                </a:solidFill>
                <a:latin typeface="Arial"/>
                <a:ea typeface="黑体" pitchFamily="2" charset="-122"/>
              </a:rPr>
              <a:t>……</a:t>
            </a:r>
            <a:r>
              <a:rPr lang="en-US" altLang="zh-CN" sz="3200" b="1">
                <a:solidFill>
                  <a:srgbClr val="A50021"/>
                </a:solidFill>
                <a:latin typeface="黑体" pitchFamily="2" charset="-122"/>
                <a:ea typeface="黑体" pitchFamily="2" charset="-122"/>
              </a:rPr>
              <a:t>》《</a:t>
            </a:r>
            <a:r>
              <a:rPr lang="en-US" altLang="zh-CN" sz="3200" b="1">
                <a:solidFill>
                  <a:srgbClr val="A50021"/>
                </a:solidFill>
                <a:latin typeface="Arial"/>
                <a:ea typeface="黑体" pitchFamily="2" charset="-122"/>
              </a:rPr>
              <a:t>“</a:t>
            </a:r>
            <a:r>
              <a:rPr lang="zh-CN" altLang="en-US" sz="3200" b="1">
                <a:solidFill>
                  <a:srgbClr val="A50021"/>
                </a:solidFill>
                <a:latin typeface="黑体" pitchFamily="2" charset="-122"/>
                <a:ea typeface="黑体" pitchFamily="2" charset="-122"/>
              </a:rPr>
              <a:t>真</a:t>
            </a:r>
            <a:r>
              <a:rPr lang="zh-CN" altLang="en-US" sz="3200" b="1">
                <a:solidFill>
                  <a:srgbClr val="A50021"/>
                </a:solidFill>
                <a:latin typeface="Arial"/>
                <a:ea typeface="黑体" pitchFamily="2" charset="-122"/>
              </a:rPr>
              <a:t>”</a:t>
            </a:r>
            <a:r>
              <a:rPr lang="zh-CN" altLang="en-US" sz="3200" b="1">
                <a:solidFill>
                  <a:srgbClr val="A50021"/>
                </a:solidFill>
                <a:latin typeface="黑体" pitchFamily="2" charset="-122"/>
                <a:ea typeface="黑体" pitchFamily="2" charset="-122"/>
              </a:rPr>
              <a:t>，使我困惑</a:t>
            </a:r>
            <a:r>
              <a:rPr lang="en-US" altLang="zh-CN" sz="3200" b="1">
                <a:solidFill>
                  <a:srgbClr val="A50021"/>
                </a:solidFill>
                <a:latin typeface="Arial"/>
                <a:ea typeface="黑体" pitchFamily="2" charset="-122"/>
              </a:rPr>
              <a:t>……</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真情永恒吗？</a:t>
            </a:r>
            <a:r>
              <a:rPr lang="en-US" altLang="zh-CN" sz="3200" b="1">
                <a:solidFill>
                  <a:srgbClr val="A50021"/>
                </a:solidFill>
                <a:latin typeface="黑体" pitchFamily="2" charset="-122"/>
                <a:ea typeface="黑体" pitchFamily="2" charset="-122"/>
              </a:rPr>
              <a:t>》</a:t>
            </a:r>
          </a:p>
        </p:txBody>
      </p:sp>
      <p:sp>
        <p:nvSpPr>
          <p:cNvPr id="112648" name="Rectangle 8"/>
          <p:cNvSpPr>
            <a:spLocks noChangeArrowheads="1"/>
          </p:cNvSpPr>
          <p:nvPr/>
        </p:nvSpPr>
        <p:spPr bwMode="auto">
          <a:xfrm>
            <a:off x="2195513" y="0"/>
            <a:ext cx="3240087" cy="762000"/>
          </a:xfrm>
          <a:prstGeom prst="rect">
            <a:avLst/>
          </a:prstGeom>
          <a:noFill/>
          <a:ln w="9525">
            <a:noFill/>
            <a:miter lim="800000"/>
            <a:headEnd/>
            <a:tailEnd/>
          </a:ln>
          <a:effectLst/>
        </p:spPr>
        <p:txBody>
          <a:bodyPr>
            <a:spAutoFit/>
          </a:bodyPr>
          <a:lstStyle/>
          <a:p>
            <a:r>
              <a:rPr lang="zh-CN" altLang="en-US" sz="4400" b="1">
                <a:solidFill>
                  <a:srgbClr val="FF3300"/>
                </a:solidFill>
                <a:effectLst>
                  <a:outerShdw blurRad="38100" dist="38100" dir="2700000" algn="tl">
                    <a:srgbClr val="000000"/>
                  </a:outerShdw>
                </a:effectLst>
                <a:ea typeface="隶书" pitchFamily="49" charset="-122"/>
              </a:rPr>
              <a:t>拟题的方法</a:t>
            </a:r>
          </a:p>
        </p:txBody>
      </p:sp>
      <p:sp>
        <p:nvSpPr>
          <p:cNvPr id="112649" name="AutoShape 9"/>
          <p:cNvSpPr>
            <a:spLocks noChangeArrowheads="1"/>
          </p:cNvSpPr>
          <p:nvPr/>
        </p:nvSpPr>
        <p:spPr bwMode="auto">
          <a:xfrm>
            <a:off x="1547813" y="188913"/>
            <a:ext cx="360362" cy="431800"/>
          </a:xfrm>
          <a:prstGeom prst="star4">
            <a:avLst>
              <a:gd name="adj" fmla="val 12500"/>
            </a:avLst>
          </a:prstGeom>
          <a:solidFill>
            <a:srgbClr val="FFFF00"/>
          </a:solidFill>
          <a:ln w="9525">
            <a:solidFill>
              <a:schemeClr val="tx1"/>
            </a:solidFill>
            <a:miter lim="800000"/>
            <a:headEnd/>
            <a:tailEnd/>
          </a:ln>
          <a:effectLst/>
        </p:spPr>
        <p:txBody>
          <a:bodyPr wrap="none" anchor="ctr"/>
          <a:lstStyle/>
          <a:p>
            <a:endParaRPr lang="zh-CN" altLang="en-US"/>
          </a:p>
        </p:txBody>
      </p:sp>
      <p:sp>
        <p:nvSpPr>
          <p:cNvPr id="112650" name="AutoShape 10"/>
          <p:cNvSpPr>
            <a:spLocks noChangeArrowheads="1"/>
          </p:cNvSpPr>
          <p:nvPr/>
        </p:nvSpPr>
        <p:spPr bwMode="auto">
          <a:xfrm>
            <a:off x="5435600" y="188913"/>
            <a:ext cx="360363" cy="431800"/>
          </a:xfrm>
          <a:prstGeom prst="star4">
            <a:avLst>
              <a:gd name="adj" fmla="val 12500"/>
            </a:avLst>
          </a:prstGeom>
          <a:solidFill>
            <a:srgbClr val="FFFF00"/>
          </a:solidFill>
          <a:ln w="9525">
            <a:solidFill>
              <a:schemeClr val="tx1"/>
            </a:solidFill>
            <a:miter lim="800000"/>
            <a:headEnd/>
            <a:tailEnd/>
          </a:ln>
          <a:effectLst/>
        </p:spPr>
        <p:txBody>
          <a:bodyPr wrap="none" anchor="ctr"/>
          <a:lstStyle/>
          <a:p>
            <a:endParaRPr lang="zh-CN" altLang="en-US"/>
          </a:p>
        </p:txBody>
      </p:sp>
      <p:sp>
        <p:nvSpPr>
          <p:cNvPr id="112651" name="Text Box 11"/>
          <p:cNvSpPr txBox="1">
            <a:spLocks noChangeArrowheads="1"/>
          </p:cNvSpPr>
          <p:nvPr/>
        </p:nvSpPr>
        <p:spPr bwMode="auto">
          <a:xfrm>
            <a:off x="179388" y="2997200"/>
            <a:ext cx="6408737" cy="641350"/>
          </a:xfrm>
          <a:prstGeom prst="rect">
            <a:avLst/>
          </a:prstGeom>
          <a:noFill/>
          <a:ln w="9525">
            <a:noFill/>
            <a:miter lim="800000"/>
            <a:headEnd/>
            <a:tailEnd/>
          </a:ln>
          <a:effectLst/>
        </p:spPr>
        <p:txBody>
          <a:bodyPr>
            <a:spAutoFit/>
          </a:bodyPr>
          <a:lstStyle/>
          <a:p>
            <a:r>
              <a:rPr lang="en-US" altLang="zh-CN" sz="3600" b="1">
                <a:latin typeface="黑体" pitchFamily="2" charset="-122"/>
                <a:ea typeface="黑体" pitchFamily="2" charset="-122"/>
              </a:rPr>
              <a:t> </a:t>
            </a:r>
            <a:r>
              <a:rPr lang="zh-CN" altLang="en-US" sz="3600" b="1">
                <a:latin typeface="黑体" pitchFamily="2" charset="-122"/>
                <a:ea typeface="黑体" pitchFamily="2" charset="-122"/>
              </a:rPr>
              <a:t>请以</a:t>
            </a:r>
            <a:r>
              <a:rPr lang="zh-CN" altLang="en-US" sz="3600" b="1">
                <a:latin typeface="Arial"/>
                <a:ea typeface="黑体" pitchFamily="2" charset="-122"/>
              </a:rPr>
              <a:t>“</a:t>
            </a:r>
            <a:r>
              <a:rPr lang="zh-CN" altLang="en-US" sz="3600" b="1">
                <a:latin typeface="黑体" pitchFamily="2" charset="-122"/>
                <a:ea typeface="黑体" pitchFamily="2" charset="-122"/>
              </a:rPr>
              <a:t>真</a:t>
            </a:r>
            <a:r>
              <a:rPr lang="zh-CN" altLang="en-US" sz="3600" b="1">
                <a:latin typeface="Arial"/>
                <a:ea typeface="黑体" pitchFamily="2" charset="-122"/>
              </a:rPr>
              <a:t>”</a:t>
            </a:r>
            <a:r>
              <a:rPr lang="zh-CN" altLang="en-US" sz="3600" b="1">
                <a:latin typeface="黑体" pitchFamily="2" charset="-122"/>
                <a:ea typeface="黑体" pitchFamily="2" charset="-122"/>
              </a:rPr>
              <a:t>为话题，拟文题。</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44"/>
                                        </p:tgtEl>
                                        <p:attrNameLst>
                                          <p:attrName>style.visibility</p:attrName>
                                        </p:attrNameLst>
                                      </p:cBhvr>
                                      <p:to>
                                        <p:strVal val="visible"/>
                                      </p:to>
                                    </p:set>
                                    <p:animEffect transition="in" filter="blinds(horizontal)">
                                      <p:cBhvr>
                                        <p:cTn id="7" dur="500"/>
                                        <p:tgtEl>
                                          <p:spTgt spid="11264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2651"/>
                                        </p:tgtEl>
                                        <p:attrNameLst>
                                          <p:attrName>style.visibility</p:attrName>
                                        </p:attrNameLst>
                                      </p:cBhvr>
                                      <p:to>
                                        <p:strVal val="visible"/>
                                      </p:to>
                                    </p:set>
                                    <p:anim calcmode="lin" valueType="num">
                                      <p:cBhvr additive="base">
                                        <p:cTn id="12" dur="500" fill="hold"/>
                                        <p:tgtEl>
                                          <p:spTgt spid="112651"/>
                                        </p:tgtEl>
                                        <p:attrNameLst>
                                          <p:attrName>ppt_x</p:attrName>
                                        </p:attrNameLst>
                                      </p:cBhvr>
                                      <p:tavLst>
                                        <p:tav tm="0">
                                          <p:val>
                                            <p:strVal val="#ppt_x"/>
                                          </p:val>
                                        </p:tav>
                                        <p:tav tm="100000">
                                          <p:val>
                                            <p:strVal val="#ppt_x"/>
                                          </p:val>
                                        </p:tav>
                                      </p:tavLst>
                                    </p:anim>
                                    <p:anim calcmode="lin" valueType="num">
                                      <p:cBhvr additive="base">
                                        <p:cTn id="13" dur="500" fill="hold"/>
                                        <p:tgtEl>
                                          <p:spTgt spid="11265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32" fill="hold" grpId="0" nodeType="clickEffect">
                                  <p:stCondLst>
                                    <p:cond delay="0"/>
                                  </p:stCondLst>
                                  <p:childTnLst>
                                    <p:set>
                                      <p:cBhvr>
                                        <p:cTn id="17" dur="1" fill="hold">
                                          <p:stCondLst>
                                            <p:cond delay="0"/>
                                          </p:stCondLst>
                                        </p:cTn>
                                        <p:tgtEl>
                                          <p:spTgt spid="112646"/>
                                        </p:tgtEl>
                                        <p:attrNameLst>
                                          <p:attrName>style.visibility</p:attrName>
                                        </p:attrNameLst>
                                      </p:cBhvr>
                                      <p:to>
                                        <p:strVal val="visible"/>
                                      </p:to>
                                    </p:set>
                                    <p:animEffect transition="in" filter="circle(out)">
                                      <p:cBhvr>
                                        <p:cTn id="18" dur="500"/>
                                        <p:tgtEl>
                                          <p:spTgt spid="112646"/>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32" fill="hold" grpId="0" nodeType="clickEffect">
                                  <p:stCondLst>
                                    <p:cond delay="0"/>
                                  </p:stCondLst>
                                  <p:childTnLst>
                                    <p:set>
                                      <p:cBhvr>
                                        <p:cTn id="22" dur="1" fill="hold">
                                          <p:stCondLst>
                                            <p:cond delay="0"/>
                                          </p:stCondLst>
                                        </p:cTn>
                                        <p:tgtEl>
                                          <p:spTgt spid="112645"/>
                                        </p:tgtEl>
                                        <p:attrNameLst>
                                          <p:attrName>style.visibility</p:attrName>
                                        </p:attrNameLst>
                                      </p:cBhvr>
                                      <p:to>
                                        <p:strVal val="visible"/>
                                      </p:to>
                                    </p:set>
                                    <p:animEffect transition="in" filter="box(out)">
                                      <p:cBhvr>
                                        <p:cTn id="23" dur="500"/>
                                        <p:tgtEl>
                                          <p:spTgt spid="1126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p:bldP spid="112645" grpId="0"/>
      <p:bldP spid="112646" grpId="0" animBg="1"/>
      <p:bldP spid="11265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4"/>
          <p:cNvSpPr>
            <a:spLocks noChangeArrowheads="1"/>
          </p:cNvSpPr>
          <p:nvPr/>
        </p:nvSpPr>
        <p:spPr bwMode="auto">
          <a:xfrm>
            <a:off x="152400" y="3748088"/>
            <a:ext cx="8763000" cy="366712"/>
          </a:xfrm>
          <a:prstGeom prst="rect">
            <a:avLst/>
          </a:prstGeom>
          <a:noFill/>
          <a:ln w="9525">
            <a:noFill/>
            <a:miter lim="800000"/>
            <a:headEnd/>
            <a:tailEnd/>
          </a:ln>
          <a:effectLst/>
        </p:spPr>
        <p:txBody>
          <a:bodyPr anchor="ctr">
            <a:spAutoFit/>
          </a:bodyPr>
          <a:lstStyle/>
          <a:p>
            <a:pPr eaLnBrk="1" hangingPunct="1"/>
            <a:r>
              <a:rPr lang="en-US" altLang="zh-CN" b="1"/>
              <a:t>   </a:t>
            </a:r>
          </a:p>
        </p:txBody>
      </p:sp>
      <p:sp>
        <p:nvSpPr>
          <p:cNvPr id="101382" name="Rectangle 6"/>
          <p:cNvSpPr>
            <a:spLocks noChangeArrowheads="1"/>
          </p:cNvSpPr>
          <p:nvPr/>
        </p:nvSpPr>
        <p:spPr bwMode="auto">
          <a:xfrm>
            <a:off x="323850" y="1460500"/>
            <a:ext cx="8208963" cy="366713"/>
          </a:xfrm>
          <a:prstGeom prst="rect">
            <a:avLst/>
          </a:prstGeom>
          <a:noFill/>
          <a:ln w="9525">
            <a:noFill/>
            <a:miter lim="800000"/>
            <a:headEnd/>
            <a:tailEnd/>
          </a:ln>
          <a:effectLst/>
        </p:spPr>
        <p:txBody>
          <a:bodyPr>
            <a:spAutoFit/>
          </a:bodyPr>
          <a:lstStyle/>
          <a:p>
            <a:endParaRPr lang="zh-CN" altLang="zh-CN"/>
          </a:p>
        </p:txBody>
      </p:sp>
      <p:sp>
        <p:nvSpPr>
          <p:cNvPr id="101383" name="Rectangle 7"/>
          <p:cNvSpPr>
            <a:spLocks noChangeArrowheads="1"/>
          </p:cNvSpPr>
          <p:nvPr/>
        </p:nvSpPr>
        <p:spPr bwMode="auto">
          <a:xfrm>
            <a:off x="2124075" y="0"/>
            <a:ext cx="3455988" cy="762000"/>
          </a:xfrm>
          <a:prstGeom prst="rect">
            <a:avLst/>
          </a:prstGeom>
          <a:noFill/>
          <a:ln w="9525">
            <a:noFill/>
            <a:miter lim="800000"/>
            <a:headEnd/>
            <a:tailEnd/>
          </a:ln>
          <a:effectLst/>
        </p:spPr>
        <p:txBody>
          <a:bodyPr>
            <a:spAutoFit/>
          </a:bodyPr>
          <a:lstStyle/>
          <a:p>
            <a:r>
              <a:rPr lang="zh-CN" altLang="en-US" sz="4400" b="1">
                <a:solidFill>
                  <a:srgbClr val="FF3300"/>
                </a:solidFill>
                <a:effectLst>
                  <a:outerShdw blurRad="38100" dist="38100" dir="2700000" algn="tl">
                    <a:srgbClr val="000000"/>
                  </a:outerShdw>
                </a:effectLst>
                <a:ea typeface="隶书" pitchFamily="49" charset="-122"/>
              </a:rPr>
              <a:t>拟题的方法</a:t>
            </a:r>
          </a:p>
        </p:txBody>
      </p:sp>
      <p:sp>
        <p:nvSpPr>
          <p:cNvPr id="101384" name="AutoShape 8"/>
          <p:cNvSpPr>
            <a:spLocks noChangeArrowheads="1"/>
          </p:cNvSpPr>
          <p:nvPr/>
        </p:nvSpPr>
        <p:spPr bwMode="auto">
          <a:xfrm>
            <a:off x="1547813" y="188913"/>
            <a:ext cx="360362" cy="431800"/>
          </a:xfrm>
          <a:prstGeom prst="star4">
            <a:avLst>
              <a:gd name="adj" fmla="val 12500"/>
            </a:avLst>
          </a:prstGeom>
          <a:solidFill>
            <a:srgbClr val="FFFF00"/>
          </a:solidFill>
          <a:ln w="9525">
            <a:solidFill>
              <a:schemeClr val="tx1"/>
            </a:solidFill>
            <a:miter lim="800000"/>
            <a:headEnd/>
            <a:tailEnd/>
          </a:ln>
          <a:effectLst/>
        </p:spPr>
        <p:txBody>
          <a:bodyPr wrap="none" anchor="ctr"/>
          <a:lstStyle/>
          <a:p>
            <a:endParaRPr lang="zh-CN" altLang="en-US"/>
          </a:p>
        </p:txBody>
      </p:sp>
      <p:sp>
        <p:nvSpPr>
          <p:cNvPr id="101385" name="AutoShape 9"/>
          <p:cNvSpPr>
            <a:spLocks noChangeArrowheads="1"/>
          </p:cNvSpPr>
          <p:nvPr/>
        </p:nvSpPr>
        <p:spPr bwMode="auto">
          <a:xfrm>
            <a:off x="5435600" y="188913"/>
            <a:ext cx="360363" cy="431800"/>
          </a:xfrm>
          <a:prstGeom prst="star4">
            <a:avLst>
              <a:gd name="adj" fmla="val 12500"/>
            </a:avLst>
          </a:prstGeom>
          <a:solidFill>
            <a:srgbClr val="FFFF00"/>
          </a:solidFill>
          <a:ln w="9525">
            <a:solidFill>
              <a:schemeClr val="tx1"/>
            </a:solidFill>
            <a:miter lim="800000"/>
            <a:headEnd/>
            <a:tailEnd/>
          </a:ln>
          <a:effectLst/>
        </p:spPr>
        <p:txBody>
          <a:bodyPr wrap="none" anchor="ctr"/>
          <a:lstStyle/>
          <a:p>
            <a:endParaRPr lang="zh-CN" altLang="en-US"/>
          </a:p>
        </p:txBody>
      </p:sp>
      <p:sp>
        <p:nvSpPr>
          <p:cNvPr id="101386" name="Rectangle 10"/>
          <p:cNvSpPr>
            <a:spLocks noChangeArrowheads="1"/>
          </p:cNvSpPr>
          <p:nvPr/>
        </p:nvSpPr>
        <p:spPr bwMode="auto">
          <a:xfrm>
            <a:off x="250825" y="908050"/>
            <a:ext cx="8642350" cy="1189038"/>
          </a:xfrm>
          <a:prstGeom prst="rect">
            <a:avLst/>
          </a:prstGeom>
          <a:noFill/>
          <a:ln w="9525">
            <a:noFill/>
            <a:miter lim="800000"/>
            <a:headEnd/>
            <a:tailEnd/>
          </a:ln>
          <a:effectLst/>
        </p:spPr>
        <p:txBody>
          <a:bodyPr>
            <a:spAutoFit/>
          </a:bodyPr>
          <a:lstStyle/>
          <a:p>
            <a:r>
              <a:rPr lang="en-US" altLang="zh-CN" sz="4000" b="1">
                <a:solidFill>
                  <a:srgbClr val="333399"/>
                </a:solidFill>
                <a:latin typeface="隶书" pitchFamily="49" charset="-122"/>
                <a:ea typeface="隶书" pitchFamily="49" charset="-122"/>
              </a:rPr>
              <a:t>6</a:t>
            </a:r>
            <a:r>
              <a:rPr lang="zh-CN" altLang="en-US" sz="4000" b="1">
                <a:solidFill>
                  <a:srgbClr val="333399"/>
                </a:solidFill>
                <a:latin typeface="隶书" pitchFamily="49" charset="-122"/>
                <a:ea typeface="隶书" pitchFamily="49" charset="-122"/>
              </a:rPr>
              <a:t>、符号法</a:t>
            </a:r>
            <a:r>
              <a:rPr lang="en-US" altLang="zh-CN" sz="3200" b="1">
                <a:latin typeface="黑体" pitchFamily="2" charset="-122"/>
                <a:ea typeface="黑体" pitchFamily="2" charset="-122"/>
              </a:rPr>
              <a:t>---- </a:t>
            </a:r>
            <a:r>
              <a:rPr lang="zh-CN" altLang="en-US" sz="3200" b="1">
                <a:latin typeface="黑体" pitchFamily="2" charset="-122"/>
                <a:ea typeface="黑体" pitchFamily="2" charset="-122"/>
              </a:rPr>
              <a:t>巧用数字、公式、标点，出奇制胜。</a:t>
            </a:r>
            <a:endParaRPr lang="zh-CN" altLang="en-US" sz="3200" b="1">
              <a:solidFill>
                <a:srgbClr val="A50021"/>
              </a:solidFill>
              <a:latin typeface="黑体" pitchFamily="2" charset="-122"/>
              <a:ea typeface="黑体" pitchFamily="2" charset="-122"/>
            </a:endParaRPr>
          </a:p>
        </p:txBody>
      </p:sp>
      <p:sp>
        <p:nvSpPr>
          <p:cNvPr id="101387" name="Text Box 11"/>
          <p:cNvSpPr txBox="1">
            <a:spLocks noChangeArrowheads="1"/>
          </p:cNvSpPr>
          <p:nvPr/>
        </p:nvSpPr>
        <p:spPr bwMode="auto">
          <a:xfrm>
            <a:off x="0" y="4581525"/>
            <a:ext cx="9144000" cy="1860550"/>
          </a:xfrm>
          <a:prstGeom prst="rect">
            <a:avLst/>
          </a:prstGeom>
          <a:noFill/>
          <a:ln w="9525">
            <a:noFill/>
            <a:miter lim="800000"/>
            <a:headEnd/>
            <a:tailEnd/>
          </a:ln>
          <a:effectLst/>
        </p:spPr>
        <p:txBody>
          <a:bodyPr>
            <a:spAutoFit/>
          </a:bodyPr>
          <a:lstStyle/>
          <a:p>
            <a:r>
              <a:rPr lang="zh-CN" altLang="en-US" sz="4400" b="1">
                <a:solidFill>
                  <a:srgbClr val="333399"/>
                </a:solidFill>
                <a:latin typeface="隶书" pitchFamily="49" charset="-122"/>
                <a:ea typeface="隶书" pitchFamily="49" charset="-122"/>
              </a:rPr>
              <a:t>优点 </a:t>
            </a:r>
            <a:r>
              <a:rPr lang="zh-CN" altLang="en-US" b="1"/>
              <a:t> </a:t>
            </a:r>
            <a:r>
              <a:rPr lang="zh-CN" altLang="en-US" sz="3600" b="1">
                <a:latin typeface="黑体" pitchFamily="2" charset="-122"/>
                <a:ea typeface="黑体" pitchFamily="2" charset="-122"/>
              </a:rPr>
              <a:t>给文题加一个恰到好处的符号，能帮助读者理解题意，增强文题的表现力，起到文字难代替的作用。</a:t>
            </a:r>
          </a:p>
        </p:txBody>
      </p:sp>
      <p:sp>
        <p:nvSpPr>
          <p:cNvPr id="101388" name="Text Box 12"/>
          <p:cNvSpPr txBox="1">
            <a:spLocks noChangeArrowheads="1"/>
          </p:cNvSpPr>
          <p:nvPr/>
        </p:nvSpPr>
        <p:spPr bwMode="auto">
          <a:xfrm>
            <a:off x="0" y="2276475"/>
            <a:ext cx="9144000" cy="2098675"/>
          </a:xfrm>
          <a:prstGeom prst="rect">
            <a:avLst/>
          </a:prstGeom>
          <a:solidFill>
            <a:srgbClr val="FFFFFF"/>
          </a:solidFill>
          <a:ln w="57150" cap="rnd">
            <a:solidFill>
              <a:schemeClr val="tx1"/>
            </a:solidFill>
            <a:prstDash val="sysDot"/>
            <a:miter lim="800000"/>
            <a:headEnd/>
            <a:tailEnd/>
          </a:ln>
          <a:effectLst/>
        </p:spPr>
        <p:txBody>
          <a:bodyPr>
            <a:spAutoFit/>
          </a:bodyPr>
          <a:lstStyle/>
          <a:p>
            <a:r>
              <a:rPr lang="zh-CN" altLang="en-US" sz="3200" b="1">
                <a:solidFill>
                  <a:srgbClr val="A50021"/>
                </a:solidFill>
                <a:latin typeface="黑体" pitchFamily="2" charset="-122"/>
                <a:ea typeface="黑体" pitchFamily="2" charset="-122"/>
              </a:rPr>
              <a:t>如</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给予</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快乐</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我的</a:t>
            </a:r>
            <a:r>
              <a:rPr lang="en-US" altLang="zh-CN" sz="3200" b="1">
                <a:solidFill>
                  <a:srgbClr val="A50021"/>
                </a:solidFill>
                <a:latin typeface="黑体" pitchFamily="2" charset="-122"/>
                <a:ea typeface="黑体" pitchFamily="2" charset="-122"/>
              </a:rPr>
              <a:t>2005》</a:t>
            </a:r>
            <a:r>
              <a:rPr lang="zh-CN" altLang="en-US" sz="3200" b="1">
                <a:solidFill>
                  <a:srgbClr val="A50021"/>
                </a:solidFill>
                <a:latin typeface="黑体" pitchFamily="2" charset="-122"/>
                <a:ea typeface="黑体" pitchFamily="2" charset="-122"/>
              </a:rPr>
              <a:t>、</a:t>
            </a:r>
            <a:r>
              <a:rPr lang="en-US" altLang="zh-CN" sz="3200" b="1">
                <a:solidFill>
                  <a:srgbClr val="A50021"/>
                </a:solidFill>
                <a:latin typeface="黑体" pitchFamily="2" charset="-122"/>
                <a:ea typeface="黑体" pitchFamily="2" charset="-122"/>
              </a:rPr>
              <a:t>《1+1</a:t>
            </a:r>
            <a:r>
              <a:rPr lang="zh-CN" altLang="en-US" sz="3200" b="1">
                <a:solidFill>
                  <a:srgbClr val="A50021"/>
                </a:solidFill>
                <a:latin typeface="黑体" pitchFamily="2" charset="-122"/>
                <a:ea typeface="黑体" pitchFamily="2" charset="-122"/>
              </a:rPr>
              <a:t>＞</a:t>
            </a:r>
            <a:r>
              <a:rPr lang="en-US" altLang="zh-CN" sz="3200" b="1">
                <a:solidFill>
                  <a:srgbClr val="A50021"/>
                </a:solidFill>
                <a:latin typeface="黑体" pitchFamily="2" charset="-122"/>
                <a:ea typeface="黑体" pitchFamily="2" charset="-122"/>
              </a:rPr>
              <a:t>2</a:t>
            </a:r>
            <a:r>
              <a:rPr lang="en-US" altLang="zh-CN" sz="3200" b="1">
                <a:solidFill>
                  <a:srgbClr val="A50021"/>
                </a:solidFill>
                <a:latin typeface="Arial"/>
                <a:ea typeface="黑体" pitchFamily="2" charset="-122"/>
              </a:rPr>
              <a:t>——</a:t>
            </a:r>
            <a:r>
              <a:rPr lang="zh-CN" altLang="en-US" sz="3200" b="1">
                <a:solidFill>
                  <a:srgbClr val="A50021"/>
                </a:solidFill>
                <a:latin typeface="黑体" pitchFamily="2" charset="-122"/>
                <a:ea typeface="黑体" pitchFamily="2" charset="-122"/>
              </a:rPr>
              <a:t>谈合作的重要性</a:t>
            </a:r>
            <a:r>
              <a:rPr lang="en-US" altLang="zh-CN" sz="3200" b="1">
                <a:solidFill>
                  <a:srgbClr val="A50021"/>
                </a:solidFill>
                <a:latin typeface="黑体" pitchFamily="2" charset="-122"/>
                <a:ea typeface="黑体" pitchFamily="2" charset="-122"/>
              </a:rPr>
              <a:t>》《W=X+Y+Z》</a:t>
            </a:r>
            <a:r>
              <a:rPr lang="zh-CN" altLang="en-US" sz="3200" b="1">
                <a:solidFill>
                  <a:srgbClr val="A50021"/>
                </a:solidFill>
                <a:latin typeface="黑体" pitchFamily="2" charset="-122"/>
                <a:ea typeface="黑体" pitchFamily="2" charset="-122"/>
              </a:rPr>
              <a:t>（</a:t>
            </a:r>
            <a:r>
              <a:rPr lang="en-US" altLang="zh-CN" sz="3200" b="1">
                <a:solidFill>
                  <a:srgbClr val="A50021"/>
                </a:solidFill>
                <a:latin typeface="黑体" pitchFamily="2" charset="-122"/>
                <a:ea typeface="黑体" pitchFamily="2" charset="-122"/>
              </a:rPr>
              <a:t>W</a:t>
            </a:r>
            <a:r>
              <a:rPr lang="zh-CN" altLang="en-US" sz="3200" b="1">
                <a:solidFill>
                  <a:srgbClr val="A50021"/>
                </a:solidFill>
                <a:latin typeface="黑体" pitchFamily="2" charset="-122"/>
                <a:ea typeface="黑体" pitchFamily="2" charset="-122"/>
              </a:rPr>
              <a:t>表示成功，</a:t>
            </a:r>
            <a:r>
              <a:rPr lang="en-US" altLang="zh-CN" sz="3200" b="1">
                <a:solidFill>
                  <a:srgbClr val="A50021"/>
                </a:solidFill>
                <a:latin typeface="黑体" pitchFamily="2" charset="-122"/>
                <a:ea typeface="黑体" pitchFamily="2" charset="-122"/>
              </a:rPr>
              <a:t>X</a:t>
            </a:r>
            <a:r>
              <a:rPr lang="zh-CN" altLang="en-US" sz="3200" b="1">
                <a:solidFill>
                  <a:srgbClr val="A50021"/>
                </a:solidFill>
                <a:latin typeface="黑体" pitchFamily="2" charset="-122"/>
                <a:ea typeface="黑体" pitchFamily="2" charset="-122"/>
              </a:rPr>
              <a:t>表示艰苦劳动，</a:t>
            </a:r>
            <a:r>
              <a:rPr lang="en-US" altLang="zh-CN" sz="3200" b="1">
                <a:solidFill>
                  <a:srgbClr val="A50021"/>
                </a:solidFill>
                <a:latin typeface="黑体" pitchFamily="2" charset="-122"/>
                <a:ea typeface="黑体" pitchFamily="2" charset="-122"/>
              </a:rPr>
              <a:t>Y</a:t>
            </a:r>
            <a:r>
              <a:rPr lang="zh-CN" altLang="en-US" sz="3200" b="1">
                <a:solidFill>
                  <a:srgbClr val="A50021"/>
                </a:solidFill>
                <a:latin typeface="黑体" pitchFamily="2" charset="-122"/>
                <a:ea typeface="黑体" pitchFamily="2" charset="-122"/>
              </a:rPr>
              <a:t>表示正确方法，</a:t>
            </a:r>
            <a:r>
              <a:rPr lang="en-US" altLang="zh-CN" sz="3200" b="1">
                <a:solidFill>
                  <a:srgbClr val="A50021"/>
                </a:solidFill>
                <a:latin typeface="黑体" pitchFamily="2" charset="-122"/>
                <a:ea typeface="黑体" pitchFamily="2" charset="-122"/>
              </a:rPr>
              <a:t>Z</a:t>
            </a:r>
            <a:r>
              <a:rPr lang="zh-CN" altLang="en-US" sz="3200" b="1">
                <a:solidFill>
                  <a:srgbClr val="A50021"/>
                </a:solidFill>
                <a:latin typeface="黑体" pitchFamily="2" charset="-122"/>
                <a:ea typeface="黑体" pitchFamily="2" charset="-122"/>
              </a:rPr>
              <a:t>表示少说空话）</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那山</a:t>
            </a:r>
            <a:r>
              <a:rPr lang="en-US" altLang="zh-CN" sz="3200" b="1">
                <a:solidFill>
                  <a:srgbClr val="A50021"/>
                </a:solidFill>
                <a:latin typeface="Arial"/>
                <a:ea typeface="黑体" pitchFamily="2" charset="-122"/>
              </a:rPr>
              <a:t>·</a:t>
            </a:r>
            <a:r>
              <a:rPr lang="zh-CN" altLang="en-US" sz="3200" b="1">
                <a:solidFill>
                  <a:srgbClr val="A50021"/>
                </a:solidFill>
                <a:latin typeface="黑体" pitchFamily="2" charset="-122"/>
                <a:ea typeface="黑体" pitchFamily="2" charset="-122"/>
              </a:rPr>
              <a:t>那人</a:t>
            </a:r>
            <a:r>
              <a:rPr lang="en-US" altLang="zh-CN" sz="3200" b="1">
                <a:solidFill>
                  <a:srgbClr val="A50021"/>
                </a:solidFill>
                <a:latin typeface="Arial"/>
                <a:ea typeface="黑体" pitchFamily="2" charset="-122"/>
              </a:rPr>
              <a:t>·</a:t>
            </a:r>
            <a:r>
              <a:rPr lang="zh-CN" altLang="en-US" sz="3200" b="1">
                <a:solidFill>
                  <a:srgbClr val="A50021"/>
                </a:solidFill>
                <a:latin typeface="黑体" pitchFamily="2" charset="-122"/>
                <a:ea typeface="黑体" pitchFamily="2" charset="-122"/>
              </a:rPr>
              <a:t>那狗</a:t>
            </a:r>
            <a:r>
              <a:rPr lang="en-US" altLang="zh-CN" sz="3200" b="1">
                <a:solidFill>
                  <a:srgbClr val="A50021"/>
                </a:solidFill>
                <a:latin typeface="黑体" pitchFamily="2" charset="-122"/>
                <a:ea typeface="黑体" pitchFamily="2" charset="-122"/>
              </a:rPr>
              <a:t>》</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1380"/>
                                        </p:tgtEl>
                                        <p:attrNameLst>
                                          <p:attrName>style.visibility</p:attrName>
                                        </p:attrNameLst>
                                      </p:cBhvr>
                                      <p:to>
                                        <p:strVal val="visible"/>
                                      </p:to>
                                    </p:set>
                                    <p:animEffect transition="in" filter="fade">
                                      <p:cBhvr>
                                        <p:cTn id="7" dur="1000"/>
                                        <p:tgtEl>
                                          <p:spTgt spid="101380"/>
                                        </p:tgtEl>
                                      </p:cBhvr>
                                    </p:animEffect>
                                    <p:anim calcmode="lin" valueType="num">
                                      <p:cBhvr>
                                        <p:cTn id="8" dur="1000" fill="hold"/>
                                        <p:tgtEl>
                                          <p:spTgt spid="101380"/>
                                        </p:tgtEl>
                                        <p:attrNameLst>
                                          <p:attrName>ppt_x</p:attrName>
                                        </p:attrNameLst>
                                      </p:cBhvr>
                                      <p:tavLst>
                                        <p:tav tm="0">
                                          <p:val>
                                            <p:strVal val="#ppt_x"/>
                                          </p:val>
                                        </p:tav>
                                        <p:tav tm="100000">
                                          <p:val>
                                            <p:strVal val="#ppt_x"/>
                                          </p:val>
                                        </p:tav>
                                      </p:tavLst>
                                    </p:anim>
                                    <p:anim calcmode="lin" valueType="num">
                                      <p:cBhvr>
                                        <p:cTn id="9" dur="1000" fill="hold"/>
                                        <p:tgtEl>
                                          <p:spTgt spid="10138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5" fill="hold" nodeType="clickEffect">
                                  <p:stCondLst>
                                    <p:cond delay="0"/>
                                  </p:stCondLst>
                                  <p:childTnLst>
                                    <p:set>
                                      <p:cBhvr>
                                        <p:cTn id="13" dur="1" fill="hold">
                                          <p:stCondLst>
                                            <p:cond delay="0"/>
                                          </p:stCondLst>
                                        </p:cTn>
                                        <p:tgtEl>
                                          <p:spTgt spid="101386">
                                            <p:txEl>
                                              <p:pRg st="0" end="0"/>
                                            </p:txEl>
                                          </p:spTgt>
                                        </p:tgtEl>
                                        <p:attrNameLst>
                                          <p:attrName>style.visibility</p:attrName>
                                        </p:attrNameLst>
                                      </p:cBhvr>
                                      <p:to>
                                        <p:strVal val="visible"/>
                                      </p:to>
                                    </p:set>
                                    <p:animEffect transition="in" filter="blinds(vertical)">
                                      <p:cBhvr>
                                        <p:cTn id="14" dur="500"/>
                                        <p:tgtEl>
                                          <p:spTgt spid="10138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2" fill="hold" grpId="0" nodeType="clickEffect">
                                  <p:stCondLst>
                                    <p:cond delay="0"/>
                                  </p:stCondLst>
                                  <p:childTnLst>
                                    <p:set>
                                      <p:cBhvr>
                                        <p:cTn id="18" dur="1" fill="hold">
                                          <p:stCondLst>
                                            <p:cond delay="0"/>
                                          </p:stCondLst>
                                        </p:cTn>
                                        <p:tgtEl>
                                          <p:spTgt spid="101388"/>
                                        </p:tgtEl>
                                        <p:attrNameLst>
                                          <p:attrName>style.visibility</p:attrName>
                                        </p:attrNameLst>
                                      </p:cBhvr>
                                      <p:to>
                                        <p:strVal val="visible"/>
                                      </p:to>
                                    </p:set>
                                    <p:animEffect transition="in" filter="wheel(2)">
                                      <p:cBhvr>
                                        <p:cTn id="19" dur="500"/>
                                        <p:tgtEl>
                                          <p:spTgt spid="101388"/>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3" fill="hold" grpId="0" nodeType="clickEffect">
                                  <p:stCondLst>
                                    <p:cond delay="0"/>
                                  </p:stCondLst>
                                  <p:childTnLst>
                                    <p:set>
                                      <p:cBhvr>
                                        <p:cTn id="23" dur="1" fill="hold">
                                          <p:stCondLst>
                                            <p:cond delay="0"/>
                                          </p:stCondLst>
                                        </p:cTn>
                                        <p:tgtEl>
                                          <p:spTgt spid="101387"/>
                                        </p:tgtEl>
                                        <p:attrNameLst>
                                          <p:attrName>style.visibility</p:attrName>
                                        </p:attrNameLst>
                                      </p:cBhvr>
                                      <p:to>
                                        <p:strVal val="visible"/>
                                      </p:to>
                                    </p:set>
                                    <p:animEffect transition="in" filter="wheel(3)">
                                      <p:cBhvr>
                                        <p:cTn id="24" dur="500"/>
                                        <p:tgtEl>
                                          <p:spTgt spid="101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0" grpId="0"/>
      <p:bldP spid="101387" grpId="0"/>
      <p:bldP spid="10138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rrowheads="1"/>
          </p:cNvSpPr>
          <p:nvPr>
            <p:ph type="title"/>
          </p:nvPr>
        </p:nvSpPr>
        <p:spPr>
          <a:xfrm>
            <a:off x="250825" y="620713"/>
            <a:ext cx="7489825" cy="1143000"/>
          </a:xfrm>
        </p:spPr>
        <p:txBody>
          <a:bodyPr/>
          <a:lstStyle/>
          <a:p>
            <a:r>
              <a:rPr lang="zh-CN" altLang="en-US">
                <a:solidFill>
                  <a:schemeClr val="tx1"/>
                </a:solidFill>
                <a:latin typeface="隶书" pitchFamily="49" charset="-122"/>
                <a:ea typeface="隶书" pitchFamily="49" charset="-122"/>
              </a:rPr>
              <a:t>拟好话题作文题目歌诀</a:t>
            </a:r>
          </a:p>
        </p:txBody>
      </p:sp>
      <p:sp>
        <p:nvSpPr>
          <p:cNvPr id="61443" name="Rectangle 3"/>
          <p:cNvSpPr>
            <a:spLocks noGrp="1" noRot="1" noChangeArrowheads="1"/>
          </p:cNvSpPr>
          <p:nvPr>
            <p:ph type="body" idx="1"/>
          </p:nvPr>
        </p:nvSpPr>
        <p:spPr>
          <a:xfrm>
            <a:off x="827088" y="1700213"/>
            <a:ext cx="6911975" cy="4498975"/>
          </a:xfrm>
        </p:spPr>
        <p:txBody>
          <a:bodyPr/>
          <a:lstStyle/>
          <a:p>
            <a:r>
              <a:rPr lang="zh-CN" altLang="en-US" sz="4000" b="1">
                <a:ea typeface="隶书" pitchFamily="49" charset="-122"/>
              </a:rPr>
              <a:t>文好题一半，拟题须思量。</a:t>
            </a:r>
          </a:p>
          <a:p>
            <a:r>
              <a:rPr lang="zh-CN" altLang="en-US" sz="4000" b="1">
                <a:ea typeface="隶书" pitchFamily="49" charset="-122"/>
              </a:rPr>
              <a:t>话题作文好，佳题不可少。</a:t>
            </a:r>
          </a:p>
          <a:p>
            <a:r>
              <a:rPr lang="zh-CN" altLang="en-US" sz="4000" b="1">
                <a:ea typeface="隶书" pitchFamily="49" charset="-122"/>
              </a:rPr>
              <a:t>增删最方便，引用更奇妙。</a:t>
            </a:r>
          </a:p>
          <a:p>
            <a:r>
              <a:rPr lang="zh-CN" altLang="en-US" sz="4000" b="1">
                <a:ea typeface="隶书" pitchFamily="49" charset="-122"/>
              </a:rPr>
              <a:t>比喻和拟人，新颖又独到。</a:t>
            </a:r>
          </a:p>
          <a:p>
            <a:r>
              <a:rPr lang="zh-CN" altLang="en-US" sz="4000" b="1">
                <a:ea typeface="隶书" pitchFamily="49" charset="-122"/>
              </a:rPr>
              <a:t>方法用得好，读书少不了。</a:t>
            </a:r>
          </a:p>
        </p:txBody>
      </p:sp>
      <p:sp>
        <p:nvSpPr>
          <p:cNvPr id="61444" name="Rectangle 4"/>
          <p:cNvSpPr>
            <a:spLocks noChangeArrowheads="1"/>
          </p:cNvSpPr>
          <p:nvPr/>
        </p:nvSpPr>
        <p:spPr bwMode="auto">
          <a:xfrm>
            <a:off x="0" y="0"/>
            <a:ext cx="2771775" cy="762000"/>
          </a:xfrm>
          <a:prstGeom prst="rect">
            <a:avLst/>
          </a:prstGeom>
          <a:solidFill>
            <a:srgbClr val="F6FC80"/>
          </a:solidFill>
          <a:ln w="9525">
            <a:noFill/>
            <a:miter lim="800000"/>
            <a:headEnd/>
            <a:tailEnd/>
          </a:ln>
          <a:effectLst/>
        </p:spPr>
        <p:txBody>
          <a:bodyPr>
            <a:spAutoFit/>
          </a:bodyPr>
          <a:lstStyle/>
          <a:p>
            <a:r>
              <a:rPr lang="zh-CN" altLang="en-US" sz="4400" b="1">
                <a:solidFill>
                  <a:schemeClr val="folHlink"/>
                </a:solidFill>
                <a:latin typeface="隶书" pitchFamily="49" charset="-122"/>
                <a:ea typeface="隶书" pitchFamily="49" charset="-122"/>
              </a:rPr>
              <a:t>总结规律</a:t>
            </a:r>
          </a:p>
        </p:txBody>
      </p:sp>
      <p:pic>
        <p:nvPicPr>
          <p:cNvPr id="61445" name="Picture 5" descr="hello"/>
          <p:cNvPicPr>
            <a:picLocks noChangeAspect="1" noChangeArrowheads="1" noCrop="1"/>
          </p:cNvPicPr>
          <p:nvPr/>
        </p:nvPicPr>
        <p:blipFill>
          <a:blip r:embed="rId2"/>
          <a:srcRect/>
          <a:stretch>
            <a:fillRect/>
          </a:stretch>
        </p:blipFill>
        <p:spPr bwMode="auto">
          <a:xfrm>
            <a:off x="6732588" y="5949950"/>
            <a:ext cx="2124075" cy="692150"/>
          </a:xfrm>
          <a:prstGeom prst="rect">
            <a:avLst/>
          </a:prstGeom>
          <a:noFill/>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blinds(horizontal)">
                                      <p:cBhvr>
                                        <p:cTn id="7" dur="500"/>
                                        <p:tgtEl>
                                          <p:spTgt spid="6144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1443">
                                            <p:txEl>
                                              <p:pRg st="0" end="0"/>
                                            </p:txEl>
                                          </p:spTgt>
                                        </p:tgtEl>
                                        <p:attrNameLst>
                                          <p:attrName>style.visibility</p:attrName>
                                        </p:attrNameLst>
                                      </p:cBhvr>
                                      <p:to>
                                        <p:strVal val="visible"/>
                                      </p:to>
                                    </p:set>
                                    <p:animEffect transition="in" filter="box(out)">
                                      <p:cBhvr>
                                        <p:cTn id="12" dur="500"/>
                                        <p:tgtEl>
                                          <p:spTgt spid="6144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1443">
                                            <p:txEl>
                                              <p:pRg st="1" end="1"/>
                                            </p:txEl>
                                          </p:spTgt>
                                        </p:tgtEl>
                                        <p:attrNameLst>
                                          <p:attrName>style.visibility</p:attrName>
                                        </p:attrNameLst>
                                      </p:cBhvr>
                                      <p:to>
                                        <p:strVal val="visible"/>
                                      </p:to>
                                    </p:set>
                                    <p:animEffect transition="in" filter="box(out)">
                                      <p:cBhvr>
                                        <p:cTn id="17" dur="500"/>
                                        <p:tgtEl>
                                          <p:spTgt spid="6144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61443">
                                            <p:txEl>
                                              <p:pRg st="2" end="2"/>
                                            </p:txEl>
                                          </p:spTgt>
                                        </p:tgtEl>
                                        <p:attrNameLst>
                                          <p:attrName>style.visibility</p:attrName>
                                        </p:attrNameLst>
                                      </p:cBhvr>
                                      <p:to>
                                        <p:strVal val="visible"/>
                                      </p:to>
                                    </p:set>
                                    <p:animEffect transition="in" filter="box(out)">
                                      <p:cBhvr>
                                        <p:cTn id="22" dur="500"/>
                                        <p:tgtEl>
                                          <p:spTgt spid="6144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61443">
                                            <p:txEl>
                                              <p:pRg st="3" end="3"/>
                                            </p:txEl>
                                          </p:spTgt>
                                        </p:tgtEl>
                                        <p:attrNameLst>
                                          <p:attrName>style.visibility</p:attrName>
                                        </p:attrNameLst>
                                      </p:cBhvr>
                                      <p:to>
                                        <p:strVal val="visible"/>
                                      </p:to>
                                    </p:set>
                                    <p:animEffect transition="in" filter="box(out)">
                                      <p:cBhvr>
                                        <p:cTn id="27" dur="500"/>
                                        <p:tgtEl>
                                          <p:spTgt spid="6144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61443">
                                            <p:txEl>
                                              <p:pRg st="4" end="4"/>
                                            </p:txEl>
                                          </p:spTgt>
                                        </p:tgtEl>
                                        <p:attrNameLst>
                                          <p:attrName>style.visibility</p:attrName>
                                        </p:attrNameLst>
                                      </p:cBhvr>
                                      <p:to>
                                        <p:strVal val="visible"/>
                                      </p:to>
                                    </p:set>
                                    <p:animEffect transition="in" filter="box(out)">
                                      <p:cBhvr>
                                        <p:cTn id="32" dur="500"/>
                                        <p:tgtEl>
                                          <p:spTgt spid="614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p:bldP spid="6144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3" name="Text Box 13"/>
          <p:cNvSpPr txBox="1">
            <a:spLocks noChangeArrowheads="1"/>
          </p:cNvSpPr>
          <p:nvPr/>
        </p:nvSpPr>
        <p:spPr bwMode="auto">
          <a:xfrm>
            <a:off x="0" y="2636838"/>
            <a:ext cx="3635375" cy="701675"/>
          </a:xfrm>
          <a:prstGeom prst="rect">
            <a:avLst/>
          </a:prstGeom>
          <a:noFill/>
          <a:ln w="9525">
            <a:noFill/>
            <a:miter lim="800000"/>
            <a:headEnd/>
            <a:tailEnd/>
          </a:ln>
          <a:effectLst/>
        </p:spPr>
        <p:txBody>
          <a:bodyPr>
            <a:spAutoFit/>
          </a:bodyPr>
          <a:lstStyle/>
          <a:p>
            <a:pPr eaLnBrk="1" hangingPunct="1">
              <a:spcBef>
                <a:spcPct val="50000"/>
              </a:spcBef>
            </a:pPr>
            <a:r>
              <a:rPr lang="en-US" altLang="zh-CN" sz="4000" b="1">
                <a:latin typeface="隶书" pitchFamily="49" charset="-122"/>
                <a:ea typeface="隶书" pitchFamily="49" charset="-122"/>
              </a:rPr>
              <a:t>2</a:t>
            </a:r>
            <a:r>
              <a:rPr lang="zh-CN" altLang="en-US" sz="4000" b="1">
                <a:latin typeface="隶书" pitchFamily="49" charset="-122"/>
                <a:ea typeface="隶书" pitchFamily="49" charset="-122"/>
              </a:rPr>
              <a:t>、难报三春晖</a:t>
            </a:r>
          </a:p>
        </p:txBody>
      </p:sp>
      <p:sp>
        <p:nvSpPr>
          <p:cNvPr id="30734" name="Text Box 14"/>
          <p:cNvSpPr txBox="1">
            <a:spLocks noChangeArrowheads="1"/>
          </p:cNvSpPr>
          <p:nvPr/>
        </p:nvSpPr>
        <p:spPr bwMode="auto">
          <a:xfrm>
            <a:off x="0" y="1700213"/>
            <a:ext cx="5435600" cy="701675"/>
          </a:xfrm>
          <a:prstGeom prst="rect">
            <a:avLst/>
          </a:prstGeom>
          <a:noFill/>
          <a:ln w="9525">
            <a:noFill/>
            <a:miter lim="800000"/>
            <a:headEnd/>
            <a:tailEnd/>
          </a:ln>
          <a:effectLst/>
        </p:spPr>
        <p:txBody>
          <a:bodyPr>
            <a:spAutoFit/>
          </a:bodyPr>
          <a:lstStyle/>
          <a:p>
            <a:pPr eaLnBrk="1" hangingPunct="1">
              <a:spcBef>
                <a:spcPct val="50000"/>
              </a:spcBef>
            </a:pPr>
            <a:r>
              <a:rPr lang="en-US" altLang="zh-CN" sz="4000" b="1">
                <a:latin typeface="隶书" pitchFamily="49" charset="-122"/>
                <a:ea typeface="隶书" pitchFamily="49" charset="-122"/>
              </a:rPr>
              <a:t>1</a:t>
            </a:r>
            <a:r>
              <a:rPr lang="en-US" altLang="zh-CN"/>
              <a:t> </a:t>
            </a:r>
            <a:r>
              <a:rPr lang="zh-CN" altLang="en-US" sz="4000" b="1">
                <a:latin typeface="隶书" pitchFamily="49" charset="-122"/>
                <a:ea typeface="隶书" pitchFamily="49" charset="-122"/>
              </a:rPr>
              <a:t>、我和幸福有个约定</a:t>
            </a:r>
          </a:p>
        </p:txBody>
      </p:sp>
      <p:sp>
        <p:nvSpPr>
          <p:cNvPr id="30735" name="Text Box 15"/>
          <p:cNvSpPr txBox="1">
            <a:spLocks noChangeArrowheads="1"/>
          </p:cNvSpPr>
          <p:nvPr/>
        </p:nvSpPr>
        <p:spPr bwMode="auto">
          <a:xfrm>
            <a:off x="0" y="3716338"/>
            <a:ext cx="5148263" cy="701675"/>
          </a:xfrm>
          <a:prstGeom prst="rect">
            <a:avLst/>
          </a:prstGeom>
          <a:noFill/>
          <a:ln w="9525">
            <a:noFill/>
            <a:miter lim="800000"/>
            <a:headEnd/>
            <a:tailEnd/>
          </a:ln>
          <a:effectLst/>
        </p:spPr>
        <p:txBody>
          <a:bodyPr>
            <a:spAutoFit/>
          </a:bodyPr>
          <a:lstStyle/>
          <a:p>
            <a:pPr eaLnBrk="1" hangingPunct="1">
              <a:spcBef>
                <a:spcPct val="50000"/>
              </a:spcBef>
            </a:pPr>
            <a:r>
              <a:rPr lang="en-US" altLang="zh-CN" sz="4000" b="1">
                <a:latin typeface="隶书" pitchFamily="49" charset="-122"/>
                <a:ea typeface="隶书" pitchFamily="49" charset="-122"/>
              </a:rPr>
              <a:t>3</a:t>
            </a:r>
            <a:r>
              <a:rPr lang="zh-CN" altLang="en-US" sz="4000" b="1">
                <a:latin typeface="隶书" pitchFamily="49" charset="-122"/>
                <a:ea typeface="隶书" pitchFamily="49" charset="-122"/>
              </a:rPr>
              <a:t>、别让幸福擦肩而过</a:t>
            </a:r>
          </a:p>
        </p:txBody>
      </p:sp>
      <p:sp>
        <p:nvSpPr>
          <p:cNvPr id="30736" name="Text Box 16"/>
          <p:cNvSpPr txBox="1">
            <a:spLocks noChangeArrowheads="1"/>
          </p:cNvSpPr>
          <p:nvPr/>
        </p:nvSpPr>
        <p:spPr bwMode="auto">
          <a:xfrm>
            <a:off x="5580063" y="2492375"/>
            <a:ext cx="3097212" cy="701675"/>
          </a:xfrm>
          <a:prstGeom prst="rect">
            <a:avLst/>
          </a:prstGeom>
          <a:noFill/>
          <a:ln w="9525">
            <a:noFill/>
            <a:miter lim="800000"/>
            <a:headEnd/>
            <a:tailEnd/>
          </a:ln>
          <a:effectLst/>
        </p:spPr>
        <p:txBody>
          <a:bodyPr>
            <a:spAutoFit/>
          </a:bodyPr>
          <a:lstStyle/>
          <a:p>
            <a:pPr eaLnBrk="1" hangingPunct="1">
              <a:spcBef>
                <a:spcPct val="50000"/>
              </a:spcBef>
            </a:pPr>
            <a:r>
              <a:rPr lang="en-US" altLang="zh-CN" sz="4000" b="1">
                <a:latin typeface="隶书" pitchFamily="49" charset="-122"/>
                <a:ea typeface="隶书" pitchFamily="49" charset="-122"/>
              </a:rPr>
              <a:t>5</a:t>
            </a:r>
            <a:r>
              <a:rPr lang="zh-CN" altLang="en-US" sz="4000" b="1">
                <a:latin typeface="隶书" pitchFamily="49" charset="-122"/>
                <a:ea typeface="隶书" pitchFamily="49" charset="-122"/>
              </a:rPr>
              <a:t>、采撷幸福</a:t>
            </a:r>
          </a:p>
        </p:txBody>
      </p:sp>
      <p:sp>
        <p:nvSpPr>
          <p:cNvPr id="30737" name="Text Box 17"/>
          <p:cNvSpPr txBox="1">
            <a:spLocks noChangeArrowheads="1"/>
          </p:cNvSpPr>
          <p:nvPr/>
        </p:nvSpPr>
        <p:spPr bwMode="auto">
          <a:xfrm>
            <a:off x="684213" y="908050"/>
            <a:ext cx="6985000" cy="641350"/>
          </a:xfrm>
          <a:prstGeom prst="rect">
            <a:avLst/>
          </a:prstGeom>
          <a:noFill/>
          <a:ln w="9525">
            <a:noFill/>
            <a:miter lim="800000"/>
            <a:headEnd/>
            <a:tailEnd/>
          </a:ln>
          <a:effectLst/>
        </p:spPr>
        <p:txBody>
          <a:bodyPr>
            <a:spAutoFit/>
          </a:bodyPr>
          <a:lstStyle/>
          <a:p>
            <a:pPr eaLnBrk="1" hangingPunct="1">
              <a:spcBef>
                <a:spcPct val="50000"/>
              </a:spcBef>
            </a:pPr>
            <a:r>
              <a:rPr lang="zh-CN" altLang="en-US" sz="3600" b="1">
                <a:ea typeface="黑体" pitchFamily="2" charset="-122"/>
              </a:rPr>
              <a:t>以“幸福”为话题，现场拟题比赛</a:t>
            </a:r>
          </a:p>
        </p:txBody>
      </p:sp>
      <p:sp>
        <p:nvSpPr>
          <p:cNvPr id="30741" name="Text Box 21"/>
          <p:cNvSpPr txBox="1">
            <a:spLocks noChangeArrowheads="1"/>
          </p:cNvSpPr>
          <p:nvPr/>
        </p:nvSpPr>
        <p:spPr bwMode="auto">
          <a:xfrm>
            <a:off x="5435600" y="4652963"/>
            <a:ext cx="3708400" cy="701675"/>
          </a:xfrm>
          <a:prstGeom prst="rect">
            <a:avLst/>
          </a:prstGeom>
          <a:noFill/>
          <a:ln w="9525">
            <a:noFill/>
            <a:miter lim="800000"/>
            <a:headEnd/>
            <a:tailEnd/>
          </a:ln>
          <a:effectLst/>
        </p:spPr>
        <p:txBody>
          <a:bodyPr>
            <a:spAutoFit/>
          </a:bodyPr>
          <a:lstStyle/>
          <a:p>
            <a:pPr eaLnBrk="1" hangingPunct="1">
              <a:spcBef>
                <a:spcPct val="50000"/>
              </a:spcBef>
            </a:pPr>
            <a:r>
              <a:rPr lang="en-US" altLang="zh-CN" sz="4000" b="1">
                <a:latin typeface="隶书" pitchFamily="49" charset="-122"/>
                <a:ea typeface="隶书" pitchFamily="49" charset="-122"/>
              </a:rPr>
              <a:t>7</a:t>
            </a:r>
            <a:r>
              <a:rPr lang="zh-CN" altLang="en-US" sz="4000" b="1">
                <a:latin typeface="隶书" pitchFamily="49" charset="-122"/>
                <a:ea typeface="隶书" pitchFamily="49" charset="-122"/>
              </a:rPr>
              <a:t>、幸福的滋味</a:t>
            </a:r>
          </a:p>
        </p:txBody>
      </p:sp>
      <p:sp>
        <p:nvSpPr>
          <p:cNvPr id="30742" name="Text Box 22"/>
          <p:cNvSpPr txBox="1">
            <a:spLocks noChangeArrowheads="1"/>
          </p:cNvSpPr>
          <p:nvPr/>
        </p:nvSpPr>
        <p:spPr bwMode="auto">
          <a:xfrm>
            <a:off x="0" y="4724400"/>
            <a:ext cx="4967288" cy="641350"/>
          </a:xfrm>
          <a:prstGeom prst="rect">
            <a:avLst/>
          </a:prstGeom>
          <a:noFill/>
          <a:ln w="9525">
            <a:noFill/>
            <a:miter lim="800000"/>
            <a:headEnd/>
            <a:tailEnd/>
          </a:ln>
          <a:effectLst/>
        </p:spPr>
        <p:txBody>
          <a:bodyPr>
            <a:spAutoFit/>
          </a:bodyPr>
          <a:lstStyle/>
          <a:p>
            <a:pPr>
              <a:spcBef>
                <a:spcPct val="50000"/>
              </a:spcBef>
            </a:pPr>
            <a:r>
              <a:rPr lang="en-US" altLang="zh-CN" sz="3600">
                <a:latin typeface="隶书" pitchFamily="49" charset="-122"/>
                <a:ea typeface="隶书" pitchFamily="49" charset="-122"/>
              </a:rPr>
              <a:t>4</a:t>
            </a:r>
            <a:r>
              <a:rPr lang="zh-CN" altLang="en-US" sz="3600">
                <a:latin typeface="隶书" pitchFamily="49" charset="-122"/>
                <a:ea typeface="隶书" pitchFamily="49" charset="-122"/>
              </a:rPr>
              <a:t>、 </a:t>
            </a:r>
            <a:r>
              <a:rPr lang="zh-CN" altLang="en-US" sz="3600" b="1">
                <a:solidFill>
                  <a:schemeClr val="folHlink"/>
                </a:solidFill>
                <a:latin typeface="隶书" pitchFamily="49" charset="-122"/>
                <a:ea typeface="隶书" pitchFamily="49" charset="-122"/>
              </a:rPr>
              <a:t>拒绝幸福的</a:t>
            </a:r>
            <a:r>
              <a:rPr lang="zh-CN" altLang="en-US" sz="3600" b="1">
                <a:solidFill>
                  <a:schemeClr val="folHlink"/>
                </a:solidFill>
                <a:latin typeface="Arial"/>
                <a:ea typeface="隶书" pitchFamily="49" charset="-122"/>
              </a:rPr>
              <a:t>“</a:t>
            </a:r>
            <a:r>
              <a:rPr lang="zh-CN" altLang="en-US" sz="3600" b="1">
                <a:solidFill>
                  <a:schemeClr val="folHlink"/>
                </a:solidFill>
                <a:latin typeface="隶书" pitchFamily="49" charset="-122"/>
                <a:ea typeface="隶书" pitchFamily="49" charset="-122"/>
              </a:rPr>
              <a:t>侵蚀</a:t>
            </a:r>
            <a:r>
              <a:rPr lang="zh-CN" altLang="en-US" sz="3600" b="1">
                <a:solidFill>
                  <a:schemeClr val="folHlink"/>
                </a:solidFill>
                <a:latin typeface="Arial"/>
                <a:ea typeface="隶书" pitchFamily="49" charset="-122"/>
              </a:rPr>
              <a:t>”</a:t>
            </a:r>
            <a:endParaRPr lang="zh-CN" altLang="en-US" sz="3600" b="1">
              <a:solidFill>
                <a:schemeClr val="folHlink"/>
              </a:solidFill>
              <a:latin typeface="隶书" pitchFamily="49" charset="-122"/>
              <a:ea typeface="隶书" pitchFamily="49" charset="-122"/>
            </a:endParaRPr>
          </a:p>
        </p:txBody>
      </p:sp>
      <p:sp>
        <p:nvSpPr>
          <p:cNvPr id="30743" name="Text Box 23"/>
          <p:cNvSpPr txBox="1">
            <a:spLocks noChangeArrowheads="1"/>
          </p:cNvSpPr>
          <p:nvPr/>
        </p:nvSpPr>
        <p:spPr bwMode="auto">
          <a:xfrm>
            <a:off x="5651500" y="3644900"/>
            <a:ext cx="3241675" cy="701675"/>
          </a:xfrm>
          <a:prstGeom prst="rect">
            <a:avLst/>
          </a:prstGeom>
          <a:noFill/>
          <a:ln w="9525">
            <a:noFill/>
            <a:miter lim="800000"/>
            <a:headEnd/>
            <a:tailEnd/>
          </a:ln>
          <a:effectLst/>
        </p:spPr>
        <p:txBody>
          <a:bodyPr>
            <a:spAutoFit/>
          </a:bodyPr>
          <a:lstStyle/>
          <a:p>
            <a:pPr>
              <a:spcBef>
                <a:spcPct val="50000"/>
              </a:spcBef>
            </a:pPr>
            <a:r>
              <a:rPr lang="en-US" altLang="zh-CN" sz="4000" b="1">
                <a:latin typeface="隶书" pitchFamily="49" charset="-122"/>
                <a:ea typeface="隶书" pitchFamily="49" charset="-122"/>
              </a:rPr>
              <a:t>6</a:t>
            </a:r>
            <a:r>
              <a:rPr lang="zh-CN" altLang="en-US" sz="4000" b="1">
                <a:latin typeface="隶书" pitchFamily="49" charset="-122"/>
                <a:ea typeface="隶书" pitchFamily="49" charset="-122"/>
              </a:rPr>
              <a:t>、幸福之吻</a:t>
            </a:r>
          </a:p>
        </p:txBody>
      </p:sp>
      <p:sp>
        <p:nvSpPr>
          <p:cNvPr id="30744" name="Text Box 24"/>
          <p:cNvSpPr txBox="1">
            <a:spLocks noChangeArrowheads="1"/>
          </p:cNvSpPr>
          <p:nvPr/>
        </p:nvSpPr>
        <p:spPr bwMode="auto">
          <a:xfrm>
            <a:off x="0" y="0"/>
            <a:ext cx="3132138" cy="762000"/>
          </a:xfrm>
          <a:prstGeom prst="rect">
            <a:avLst/>
          </a:prstGeom>
          <a:solidFill>
            <a:srgbClr val="F6FC80"/>
          </a:solidFill>
          <a:ln w="9525">
            <a:noFill/>
            <a:miter lim="800000"/>
            <a:headEnd/>
            <a:tailEnd/>
          </a:ln>
          <a:effectLst/>
        </p:spPr>
        <p:txBody>
          <a:bodyPr>
            <a:spAutoFit/>
          </a:bodyPr>
          <a:lstStyle/>
          <a:p>
            <a:r>
              <a:rPr lang="en-US" altLang="zh-CN" sz="4400" b="1">
                <a:solidFill>
                  <a:schemeClr val="folHlink"/>
                </a:solidFill>
                <a:latin typeface="隶书" pitchFamily="49" charset="-122"/>
                <a:ea typeface="隶书" pitchFamily="49" charset="-122"/>
              </a:rPr>
              <a:t> </a:t>
            </a:r>
            <a:r>
              <a:rPr lang="zh-CN" altLang="en-US" sz="4400" b="1">
                <a:solidFill>
                  <a:schemeClr val="folHlink"/>
                </a:solidFill>
                <a:latin typeface="隶书" pitchFamily="49" charset="-122"/>
                <a:ea typeface="隶书" pitchFamily="49" charset="-122"/>
              </a:rPr>
              <a:t>拟题比赛</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iterate type="wd">
                                    <p:tmPct val="10000"/>
                                  </p:iterate>
                                  <p:childTnLst>
                                    <p:set>
                                      <p:cBhvr>
                                        <p:cTn id="6" dur="1" fill="hold">
                                          <p:stCondLst>
                                            <p:cond delay="0"/>
                                          </p:stCondLst>
                                        </p:cTn>
                                        <p:tgtEl>
                                          <p:spTgt spid="30737"/>
                                        </p:tgtEl>
                                        <p:attrNameLst>
                                          <p:attrName>style.visibility</p:attrName>
                                        </p:attrNameLst>
                                      </p:cBhvr>
                                      <p:to>
                                        <p:strVal val="visible"/>
                                      </p:to>
                                    </p:set>
                                    <p:animEffect transition="in" filter="box(out)">
                                      <p:cBhvr>
                                        <p:cTn id="7" dur="500"/>
                                        <p:tgtEl>
                                          <p:spTgt spid="30737"/>
                                        </p:tgtEl>
                                      </p:cBhvr>
                                    </p:animEffect>
                                  </p:childTnLst>
                                  <p:subTnLst>
                                    <p:animClr clrSpc="rgb" dir="cw">
                                      <p:cBhvr override="childStyle">
                                        <p:cTn dur="1" fill="hold" display="0" masterRel="nextClick" afterEffect="1"/>
                                        <p:tgtEl>
                                          <p:spTgt spid="30737"/>
                                        </p:tgtEl>
                                        <p:attrNameLst>
                                          <p:attrName>ppt_c</p:attrName>
                                        </p:attrNameLst>
                                      </p:cBhvr>
                                      <p:to>
                                        <a:srgbClr val="FF00FF"/>
                                      </p:to>
                                    </p:animClr>
                                  </p:sub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0734"/>
                                        </p:tgtEl>
                                        <p:attrNameLst>
                                          <p:attrName>style.visibility</p:attrName>
                                        </p:attrNameLst>
                                      </p:cBhvr>
                                      <p:to>
                                        <p:strVal val="visible"/>
                                      </p:to>
                                    </p:set>
                                    <p:anim calcmode="lin" valueType="num">
                                      <p:cBhvr additive="base">
                                        <p:cTn id="12" dur="500" fill="hold"/>
                                        <p:tgtEl>
                                          <p:spTgt spid="30734"/>
                                        </p:tgtEl>
                                        <p:attrNameLst>
                                          <p:attrName>ppt_x</p:attrName>
                                        </p:attrNameLst>
                                      </p:cBhvr>
                                      <p:tavLst>
                                        <p:tav tm="0">
                                          <p:val>
                                            <p:strVal val="#ppt_x"/>
                                          </p:val>
                                        </p:tav>
                                        <p:tav tm="100000">
                                          <p:val>
                                            <p:strVal val="#ppt_x"/>
                                          </p:val>
                                        </p:tav>
                                      </p:tavLst>
                                    </p:anim>
                                    <p:anim calcmode="lin" valueType="num">
                                      <p:cBhvr additive="base">
                                        <p:cTn id="13" dur="500" fill="hold"/>
                                        <p:tgtEl>
                                          <p:spTgt spid="30734"/>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30734"/>
                                        </p:tgtEl>
                                        <p:attrNameLst>
                                          <p:attrName>ppt_c</p:attrName>
                                        </p:attrNameLst>
                                      </p:cBhvr>
                                      <p:to>
                                        <a:srgbClr val="FF0000"/>
                                      </p:to>
                                    </p:animClr>
                                  </p:sub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0733"/>
                                        </p:tgtEl>
                                        <p:attrNameLst>
                                          <p:attrName>style.visibility</p:attrName>
                                        </p:attrNameLst>
                                      </p:cBhvr>
                                      <p:to>
                                        <p:strVal val="visible"/>
                                      </p:to>
                                    </p:set>
                                    <p:anim calcmode="lin" valueType="num">
                                      <p:cBhvr additive="base">
                                        <p:cTn id="18" dur="500" fill="hold"/>
                                        <p:tgtEl>
                                          <p:spTgt spid="30733"/>
                                        </p:tgtEl>
                                        <p:attrNameLst>
                                          <p:attrName>ppt_x</p:attrName>
                                        </p:attrNameLst>
                                      </p:cBhvr>
                                      <p:tavLst>
                                        <p:tav tm="0">
                                          <p:val>
                                            <p:strVal val="#ppt_x"/>
                                          </p:val>
                                        </p:tav>
                                        <p:tav tm="100000">
                                          <p:val>
                                            <p:strVal val="#ppt_x"/>
                                          </p:val>
                                        </p:tav>
                                      </p:tavLst>
                                    </p:anim>
                                    <p:anim calcmode="lin" valueType="num">
                                      <p:cBhvr additive="base">
                                        <p:cTn id="19" dur="500" fill="hold"/>
                                        <p:tgtEl>
                                          <p:spTgt spid="30733"/>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30733"/>
                                        </p:tgtEl>
                                        <p:attrNameLst>
                                          <p:attrName>ppt_c</p:attrName>
                                        </p:attrNameLst>
                                      </p:cBhvr>
                                      <p:to>
                                        <a:srgbClr val="0000CC"/>
                                      </p:to>
                                    </p:animClr>
                                  </p:sub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0735"/>
                                        </p:tgtEl>
                                        <p:attrNameLst>
                                          <p:attrName>style.visibility</p:attrName>
                                        </p:attrNameLst>
                                      </p:cBhvr>
                                      <p:to>
                                        <p:strVal val="visible"/>
                                      </p:to>
                                    </p:set>
                                    <p:anim calcmode="lin" valueType="num">
                                      <p:cBhvr additive="base">
                                        <p:cTn id="24" dur="500" fill="hold"/>
                                        <p:tgtEl>
                                          <p:spTgt spid="30735"/>
                                        </p:tgtEl>
                                        <p:attrNameLst>
                                          <p:attrName>ppt_x</p:attrName>
                                        </p:attrNameLst>
                                      </p:cBhvr>
                                      <p:tavLst>
                                        <p:tav tm="0">
                                          <p:val>
                                            <p:strVal val="#ppt_x"/>
                                          </p:val>
                                        </p:tav>
                                        <p:tav tm="100000">
                                          <p:val>
                                            <p:strVal val="#ppt_x"/>
                                          </p:val>
                                        </p:tav>
                                      </p:tavLst>
                                    </p:anim>
                                    <p:anim calcmode="lin" valueType="num">
                                      <p:cBhvr additive="base">
                                        <p:cTn id="25" dur="500" fill="hold"/>
                                        <p:tgtEl>
                                          <p:spTgt spid="30735"/>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30735"/>
                                        </p:tgtEl>
                                        <p:attrNameLst>
                                          <p:attrName>ppt_c</p:attrName>
                                        </p:attrNameLst>
                                      </p:cBhvr>
                                      <p:to>
                                        <a:schemeClr val="hlink"/>
                                      </p:to>
                                    </p:animClr>
                                  </p:sub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0742"/>
                                        </p:tgtEl>
                                        <p:attrNameLst>
                                          <p:attrName>style.visibility</p:attrName>
                                        </p:attrNameLst>
                                      </p:cBhvr>
                                      <p:to>
                                        <p:strVal val="visible"/>
                                      </p:to>
                                    </p:set>
                                    <p:anim calcmode="lin" valueType="num">
                                      <p:cBhvr additive="base">
                                        <p:cTn id="30" dur="500" fill="hold"/>
                                        <p:tgtEl>
                                          <p:spTgt spid="30742"/>
                                        </p:tgtEl>
                                        <p:attrNameLst>
                                          <p:attrName>ppt_x</p:attrName>
                                        </p:attrNameLst>
                                      </p:cBhvr>
                                      <p:tavLst>
                                        <p:tav tm="0">
                                          <p:val>
                                            <p:strVal val="#ppt_x"/>
                                          </p:val>
                                        </p:tav>
                                        <p:tav tm="100000">
                                          <p:val>
                                            <p:strVal val="#ppt_x"/>
                                          </p:val>
                                        </p:tav>
                                      </p:tavLst>
                                    </p:anim>
                                    <p:anim calcmode="lin" valueType="num">
                                      <p:cBhvr additive="base">
                                        <p:cTn id="31" dur="500" fill="hold"/>
                                        <p:tgtEl>
                                          <p:spTgt spid="3074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0736"/>
                                        </p:tgtEl>
                                        <p:attrNameLst>
                                          <p:attrName>style.visibility</p:attrName>
                                        </p:attrNameLst>
                                      </p:cBhvr>
                                      <p:to>
                                        <p:strVal val="visible"/>
                                      </p:to>
                                    </p:set>
                                    <p:anim calcmode="lin" valueType="num">
                                      <p:cBhvr additive="base">
                                        <p:cTn id="36" dur="500" fill="hold"/>
                                        <p:tgtEl>
                                          <p:spTgt spid="30736"/>
                                        </p:tgtEl>
                                        <p:attrNameLst>
                                          <p:attrName>ppt_x</p:attrName>
                                        </p:attrNameLst>
                                      </p:cBhvr>
                                      <p:tavLst>
                                        <p:tav tm="0">
                                          <p:val>
                                            <p:strVal val="#ppt_x"/>
                                          </p:val>
                                        </p:tav>
                                        <p:tav tm="100000">
                                          <p:val>
                                            <p:strVal val="#ppt_x"/>
                                          </p:val>
                                        </p:tav>
                                      </p:tavLst>
                                    </p:anim>
                                    <p:anim calcmode="lin" valueType="num">
                                      <p:cBhvr additive="base">
                                        <p:cTn id="37" dur="500" fill="hold"/>
                                        <p:tgtEl>
                                          <p:spTgt spid="30736"/>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30736"/>
                                        </p:tgtEl>
                                        <p:attrNameLst>
                                          <p:attrName>ppt_c</p:attrName>
                                        </p:attrNameLst>
                                      </p:cBhvr>
                                      <p:to>
                                        <a:schemeClr val="folHlink"/>
                                      </p:to>
                                    </p:animClr>
                                  </p:sub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0743"/>
                                        </p:tgtEl>
                                        <p:attrNameLst>
                                          <p:attrName>style.visibility</p:attrName>
                                        </p:attrNameLst>
                                      </p:cBhvr>
                                      <p:to>
                                        <p:strVal val="visible"/>
                                      </p:to>
                                    </p:set>
                                    <p:anim calcmode="lin" valueType="num">
                                      <p:cBhvr additive="base">
                                        <p:cTn id="42" dur="500" fill="hold"/>
                                        <p:tgtEl>
                                          <p:spTgt spid="30743"/>
                                        </p:tgtEl>
                                        <p:attrNameLst>
                                          <p:attrName>ppt_x</p:attrName>
                                        </p:attrNameLst>
                                      </p:cBhvr>
                                      <p:tavLst>
                                        <p:tav tm="0">
                                          <p:val>
                                            <p:strVal val="#ppt_x"/>
                                          </p:val>
                                        </p:tav>
                                        <p:tav tm="100000">
                                          <p:val>
                                            <p:strVal val="#ppt_x"/>
                                          </p:val>
                                        </p:tav>
                                      </p:tavLst>
                                    </p:anim>
                                    <p:anim calcmode="lin" valueType="num">
                                      <p:cBhvr additive="base">
                                        <p:cTn id="43" dur="500" fill="hold"/>
                                        <p:tgtEl>
                                          <p:spTgt spid="30743"/>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9" presetClass="entr" presetSubtype="0" decel="100000" fill="hold" grpId="0" nodeType="clickEffect">
                                  <p:stCondLst>
                                    <p:cond delay="0"/>
                                  </p:stCondLst>
                                  <p:iterate type="wd">
                                    <p:tmPct val="10000"/>
                                  </p:iterate>
                                  <p:childTnLst>
                                    <p:set>
                                      <p:cBhvr>
                                        <p:cTn id="47" dur="1" fill="hold">
                                          <p:stCondLst>
                                            <p:cond delay="0"/>
                                          </p:stCondLst>
                                        </p:cTn>
                                        <p:tgtEl>
                                          <p:spTgt spid="30741"/>
                                        </p:tgtEl>
                                        <p:attrNameLst>
                                          <p:attrName>style.visibility</p:attrName>
                                        </p:attrNameLst>
                                      </p:cBhvr>
                                      <p:to>
                                        <p:strVal val="visible"/>
                                      </p:to>
                                    </p:set>
                                    <p:anim calcmode="lin" valueType="num">
                                      <p:cBhvr>
                                        <p:cTn id="48" dur="500" fill="hold"/>
                                        <p:tgtEl>
                                          <p:spTgt spid="30741"/>
                                        </p:tgtEl>
                                        <p:attrNameLst>
                                          <p:attrName>ppt_w</p:attrName>
                                        </p:attrNameLst>
                                      </p:cBhvr>
                                      <p:tavLst>
                                        <p:tav tm="0">
                                          <p:val>
                                            <p:fltVal val="0"/>
                                          </p:val>
                                        </p:tav>
                                        <p:tav tm="100000">
                                          <p:val>
                                            <p:strVal val="#ppt_w"/>
                                          </p:val>
                                        </p:tav>
                                      </p:tavLst>
                                    </p:anim>
                                    <p:anim calcmode="lin" valueType="num">
                                      <p:cBhvr>
                                        <p:cTn id="49" dur="500" fill="hold"/>
                                        <p:tgtEl>
                                          <p:spTgt spid="30741"/>
                                        </p:tgtEl>
                                        <p:attrNameLst>
                                          <p:attrName>ppt_h</p:attrName>
                                        </p:attrNameLst>
                                      </p:cBhvr>
                                      <p:tavLst>
                                        <p:tav tm="0">
                                          <p:val>
                                            <p:fltVal val="0"/>
                                          </p:val>
                                        </p:tav>
                                        <p:tav tm="100000">
                                          <p:val>
                                            <p:strVal val="#ppt_h"/>
                                          </p:val>
                                        </p:tav>
                                      </p:tavLst>
                                    </p:anim>
                                    <p:anim calcmode="lin" valueType="num">
                                      <p:cBhvr>
                                        <p:cTn id="50" dur="500" fill="hold"/>
                                        <p:tgtEl>
                                          <p:spTgt spid="30741"/>
                                        </p:tgtEl>
                                        <p:attrNameLst>
                                          <p:attrName>style.rotation</p:attrName>
                                        </p:attrNameLst>
                                      </p:cBhvr>
                                      <p:tavLst>
                                        <p:tav tm="0">
                                          <p:val>
                                            <p:fltVal val="360"/>
                                          </p:val>
                                        </p:tav>
                                        <p:tav tm="100000">
                                          <p:val>
                                            <p:fltVal val="0"/>
                                          </p:val>
                                        </p:tav>
                                      </p:tavLst>
                                    </p:anim>
                                    <p:animEffect transition="in" filter="fade">
                                      <p:cBhvr>
                                        <p:cTn id="51" dur="500"/>
                                        <p:tgtEl>
                                          <p:spTgt spid="30741"/>
                                        </p:tgtEl>
                                      </p:cBhvr>
                                    </p:animEffect>
                                  </p:childTnLst>
                                  <p:subTnLst>
                                    <p:animClr clrSpc="rgb" dir="cw">
                                      <p:cBhvr override="childStyle">
                                        <p:cTn dur="1" fill="hold" display="0" masterRel="nextClick" afterEffect="1"/>
                                        <p:tgtEl>
                                          <p:spTgt spid="30741"/>
                                        </p:tgtEl>
                                        <p:attrNameLst>
                                          <p:attrName>ppt_c</p:attrName>
                                        </p:attrNameLst>
                                      </p:cBhvr>
                                      <p:to>
                                        <a:srgbClr val="FF00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3" grpId="0"/>
      <p:bldP spid="30734" grpId="0"/>
      <p:bldP spid="30735" grpId="0"/>
      <p:bldP spid="30736" grpId="0"/>
      <p:bldP spid="30737" grpId="0"/>
      <p:bldP spid="30741" grpId="0"/>
      <p:bldP spid="30742" grpId="0"/>
      <p:bldP spid="307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3"/>
          <p:cNvSpPr>
            <a:spLocks noChangeArrowheads="1"/>
          </p:cNvSpPr>
          <p:nvPr/>
        </p:nvSpPr>
        <p:spPr bwMode="auto">
          <a:xfrm>
            <a:off x="1187450" y="836613"/>
            <a:ext cx="4248150" cy="1006475"/>
          </a:xfrm>
          <a:prstGeom prst="rect">
            <a:avLst/>
          </a:prstGeom>
          <a:solidFill>
            <a:srgbClr val="F6FC80"/>
          </a:solidFill>
          <a:ln w="9525">
            <a:noFill/>
            <a:miter lim="800000"/>
            <a:headEnd/>
            <a:tailEnd/>
          </a:ln>
          <a:effectLst/>
        </p:spPr>
        <p:txBody>
          <a:bodyPr>
            <a:spAutoFit/>
          </a:bodyPr>
          <a:lstStyle/>
          <a:p>
            <a:pPr eaLnBrk="1" hangingPunct="1"/>
            <a:r>
              <a:rPr lang="en-US" altLang="zh-CN" sz="6000" b="1">
                <a:latin typeface="隶书" pitchFamily="49" charset="-122"/>
                <a:ea typeface="隶书" pitchFamily="49" charset="-122"/>
              </a:rPr>
              <a:t> </a:t>
            </a:r>
            <a:r>
              <a:rPr lang="zh-CN" altLang="en-US" sz="6000" b="1">
                <a:solidFill>
                  <a:srgbClr val="FF3300"/>
                </a:solidFill>
                <a:latin typeface="隶书" pitchFamily="49" charset="-122"/>
                <a:ea typeface="隶书" pitchFamily="49" charset="-122"/>
              </a:rPr>
              <a:t>训练目标</a:t>
            </a:r>
          </a:p>
        </p:txBody>
      </p:sp>
      <p:pic>
        <p:nvPicPr>
          <p:cNvPr id="89093" name="Picture 5" descr="ZW_009"/>
          <p:cNvPicPr>
            <a:picLocks noChangeAspect="1" noChangeArrowheads="1"/>
          </p:cNvPicPr>
          <p:nvPr/>
        </p:nvPicPr>
        <p:blipFill>
          <a:blip r:embed="rId2"/>
          <a:srcRect/>
          <a:stretch>
            <a:fillRect/>
          </a:stretch>
        </p:blipFill>
        <p:spPr bwMode="auto">
          <a:xfrm>
            <a:off x="7812088" y="5103813"/>
            <a:ext cx="1728787" cy="1493837"/>
          </a:xfrm>
          <a:prstGeom prst="rect">
            <a:avLst/>
          </a:prstGeom>
          <a:noFill/>
        </p:spPr>
      </p:pic>
      <p:pic>
        <p:nvPicPr>
          <p:cNvPr id="89094" name="Picture 6" descr="ZW_009"/>
          <p:cNvPicPr>
            <a:picLocks noChangeAspect="1" noChangeArrowheads="1"/>
          </p:cNvPicPr>
          <p:nvPr/>
        </p:nvPicPr>
        <p:blipFill>
          <a:blip r:embed="rId2"/>
          <a:srcRect/>
          <a:stretch>
            <a:fillRect/>
          </a:stretch>
        </p:blipFill>
        <p:spPr bwMode="auto">
          <a:xfrm>
            <a:off x="7440613" y="5876925"/>
            <a:ext cx="1524000" cy="1081088"/>
          </a:xfrm>
          <a:prstGeom prst="rect">
            <a:avLst/>
          </a:prstGeom>
          <a:noFill/>
        </p:spPr>
      </p:pic>
      <p:sp>
        <p:nvSpPr>
          <p:cNvPr id="89095" name="Rectangle 7"/>
          <p:cNvSpPr>
            <a:spLocks noChangeArrowheads="1"/>
          </p:cNvSpPr>
          <p:nvPr/>
        </p:nvSpPr>
        <p:spPr bwMode="auto">
          <a:xfrm>
            <a:off x="0" y="2349500"/>
            <a:ext cx="8893175" cy="2101850"/>
          </a:xfrm>
          <a:prstGeom prst="rect">
            <a:avLst/>
          </a:prstGeom>
          <a:noFill/>
          <a:ln w="9525">
            <a:noFill/>
            <a:miter lim="800000"/>
            <a:headEnd/>
            <a:tailEnd/>
          </a:ln>
          <a:effectLst/>
        </p:spPr>
        <p:txBody>
          <a:bodyPr>
            <a:spAutoFit/>
          </a:bodyPr>
          <a:lstStyle/>
          <a:p>
            <a:r>
              <a:rPr lang="en-US" altLang="zh-CN" sz="4400" b="1">
                <a:latin typeface="隶书" pitchFamily="49" charset="-122"/>
                <a:ea typeface="隶书" pitchFamily="49" charset="-122"/>
              </a:rPr>
              <a:t>1</a:t>
            </a:r>
            <a:r>
              <a:rPr lang="zh-CN" altLang="en-US" sz="4400" b="1">
                <a:latin typeface="隶书" pitchFamily="49" charset="-122"/>
                <a:ea typeface="隶书" pitchFamily="49" charset="-122"/>
              </a:rPr>
              <a:t>、明确拟题要求，分析存在问题；  </a:t>
            </a:r>
          </a:p>
          <a:p>
            <a:endParaRPr lang="zh-CN" altLang="en-US" sz="4400" b="1">
              <a:latin typeface="隶书" pitchFamily="49" charset="-122"/>
              <a:ea typeface="隶书" pitchFamily="49" charset="-122"/>
            </a:endParaRPr>
          </a:p>
          <a:p>
            <a:r>
              <a:rPr lang="en-US" altLang="zh-CN" sz="4400" b="1">
                <a:latin typeface="隶书" pitchFamily="49" charset="-122"/>
                <a:ea typeface="隶书" pitchFamily="49" charset="-122"/>
              </a:rPr>
              <a:t>2</a:t>
            </a:r>
            <a:r>
              <a:rPr lang="zh-CN" altLang="en-US" sz="4400" b="1">
                <a:latin typeface="隶书" pitchFamily="49" charset="-122"/>
                <a:ea typeface="隶书" pitchFamily="49" charset="-122"/>
              </a:rPr>
              <a:t>、掌握拟题方法，学会准确拟题； </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9095"/>
                                        </p:tgtEl>
                                        <p:attrNameLst>
                                          <p:attrName>style.visibility</p:attrName>
                                        </p:attrNameLst>
                                      </p:cBhvr>
                                      <p:to>
                                        <p:strVal val="visible"/>
                                      </p:to>
                                    </p:set>
                                    <p:animEffect transition="in" filter="box(in)">
                                      <p:cBhvr>
                                        <p:cTn id="7" dur="500"/>
                                        <p:tgtEl>
                                          <p:spTgt spid="890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80" name="Rectangle 8"/>
          <p:cNvSpPr>
            <a:spLocks noChangeArrowheads="1"/>
          </p:cNvSpPr>
          <p:nvPr/>
        </p:nvSpPr>
        <p:spPr bwMode="auto">
          <a:xfrm>
            <a:off x="250825" y="836613"/>
            <a:ext cx="8642350" cy="5584825"/>
          </a:xfrm>
          <a:prstGeom prst="rect">
            <a:avLst/>
          </a:prstGeom>
          <a:noFill/>
          <a:ln w="9525">
            <a:noFill/>
            <a:miter lim="800000"/>
            <a:headEnd/>
            <a:tailEnd/>
          </a:ln>
          <a:effectLst/>
        </p:spPr>
        <p:txBody>
          <a:bodyPr>
            <a:spAutoFit/>
          </a:bodyPr>
          <a:lstStyle/>
          <a:p>
            <a:r>
              <a:rPr lang="en-US" altLang="zh-CN" sz="3200" b="1">
                <a:latin typeface="黑体" pitchFamily="2" charset="-122"/>
                <a:ea typeface="黑体" pitchFamily="2" charset="-122"/>
              </a:rPr>
              <a:t>   </a:t>
            </a:r>
            <a:r>
              <a:rPr lang="zh-CN" altLang="en-US" sz="3600" b="1">
                <a:latin typeface="黑体" pitchFamily="2" charset="-122"/>
                <a:ea typeface="黑体" pitchFamily="2" charset="-122"/>
              </a:rPr>
              <a:t>如果说眼睛是心灵的窗户，那眼泪就是窗户内永恒的风景。曾经为那张来之不易的录取通知彻夜难眠，又曾经为一个希望的破灭而失魂落魄。眼泪是情感的升华，是激动时的语言，是脆弱的自白，是心灵破败的碎片</a:t>
            </a:r>
            <a:r>
              <a:rPr lang="en-US" altLang="zh-CN" sz="3600" b="1">
                <a:latin typeface="黑体" pitchFamily="2" charset="-122"/>
                <a:ea typeface="黑体" pitchFamily="2" charset="-122"/>
              </a:rPr>
              <a:t>---</a:t>
            </a:r>
            <a:r>
              <a:rPr lang="zh-CN" altLang="en-US" sz="3600" b="1">
                <a:latin typeface="黑体" pitchFamily="2" charset="-122"/>
                <a:ea typeface="黑体" pitchFamily="2" charset="-122"/>
              </a:rPr>
              <a:t>还记得珍藏在记忆中的那颗晶莹的泪珠吗？兴奋、喜悦、委屈、伤感</a:t>
            </a:r>
            <a:r>
              <a:rPr lang="en-US" altLang="zh-CN" sz="3600" b="1">
                <a:latin typeface="Arial"/>
                <a:ea typeface="黑体" pitchFamily="2" charset="-122"/>
              </a:rPr>
              <a:t>……</a:t>
            </a:r>
            <a:endParaRPr lang="en-US" altLang="zh-CN" sz="3600" b="1">
              <a:latin typeface="黑体" pitchFamily="2" charset="-122"/>
              <a:ea typeface="黑体" pitchFamily="2" charset="-122"/>
            </a:endParaRPr>
          </a:p>
          <a:p>
            <a:r>
              <a:rPr lang="en-US" altLang="zh-CN" sz="3600" b="1">
                <a:latin typeface="黑体" pitchFamily="2" charset="-122"/>
                <a:ea typeface="黑体" pitchFamily="2" charset="-122"/>
              </a:rPr>
              <a:t>   </a:t>
            </a:r>
            <a:r>
              <a:rPr lang="zh-CN" altLang="en-US" sz="3600" b="1">
                <a:latin typeface="黑体" pitchFamily="2" charset="-122"/>
                <a:ea typeface="黑体" pitchFamily="2" charset="-122"/>
              </a:rPr>
              <a:t>请以</a:t>
            </a:r>
            <a:r>
              <a:rPr lang="zh-CN" altLang="en-US" sz="3600" b="1">
                <a:latin typeface="Arial"/>
                <a:ea typeface="黑体" pitchFamily="2" charset="-122"/>
              </a:rPr>
              <a:t>“</a:t>
            </a:r>
            <a:r>
              <a:rPr lang="zh-CN" altLang="en-US" sz="3600" b="1">
                <a:latin typeface="黑体" pitchFamily="2" charset="-122"/>
                <a:ea typeface="黑体" pitchFamily="2" charset="-122"/>
              </a:rPr>
              <a:t>眼泪</a:t>
            </a:r>
            <a:r>
              <a:rPr lang="zh-CN" altLang="en-US" sz="3600" b="1">
                <a:latin typeface="Arial"/>
                <a:ea typeface="黑体" pitchFamily="2" charset="-122"/>
              </a:rPr>
              <a:t>”</a:t>
            </a:r>
            <a:r>
              <a:rPr lang="zh-CN" altLang="en-US" sz="3600" b="1">
                <a:latin typeface="黑体" pitchFamily="2" charset="-122"/>
                <a:ea typeface="黑体" pitchFamily="2" charset="-122"/>
              </a:rPr>
              <a:t>为话题，写一篇</a:t>
            </a:r>
            <a:r>
              <a:rPr lang="en-US" altLang="zh-CN" sz="3600" b="1">
                <a:latin typeface="黑体" pitchFamily="2" charset="-122"/>
                <a:ea typeface="黑体" pitchFamily="2" charset="-122"/>
              </a:rPr>
              <a:t>600</a:t>
            </a:r>
            <a:r>
              <a:rPr lang="zh-CN" altLang="en-US" sz="3600" b="1">
                <a:latin typeface="黑体" pitchFamily="2" charset="-122"/>
                <a:ea typeface="黑体" pitchFamily="2" charset="-122"/>
              </a:rPr>
              <a:t>字左右的文章，题目自拟。</a:t>
            </a:r>
            <a:r>
              <a:rPr lang="zh-CN" altLang="en-US" sz="3200" b="1">
                <a:latin typeface="黑体" pitchFamily="2" charset="-122"/>
                <a:ea typeface="黑体" pitchFamily="2" charset="-122"/>
              </a:rPr>
              <a:t>  </a:t>
            </a:r>
          </a:p>
        </p:txBody>
      </p:sp>
      <p:sp>
        <p:nvSpPr>
          <p:cNvPr id="105481" name="Text Box 9"/>
          <p:cNvSpPr txBox="1">
            <a:spLocks noChangeArrowheads="1"/>
          </p:cNvSpPr>
          <p:nvPr/>
        </p:nvSpPr>
        <p:spPr bwMode="auto">
          <a:xfrm>
            <a:off x="0" y="0"/>
            <a:ext cx="3059113" cy="762000"/>
          </a:xfrm>
          <a:prstGeom prst="rect">
            <a:avLst/>
          </a:prstGeom>
          <a:solidFill>
            <a:srgbClr val="F6FC80"/>
          </a:solidFill>
          <a:ln w="9525">
            <a:noFill/>
            <a:miter lim="800000"/>
            <a:headEnd/>
            <a:tailEnd/>
          </a:ln>
          <a:effectLst/>
        </p:spPr>
        <p:txBody>
          <a:bodyPr>
            <a:spAutoFit/>
          </a:bodyPr>
          <a:lstStyle/>
          <a:p>
            <a:r>
              <a:rPr lang="zh-CN" altLang="en-US" sz="4400" b="1">
                <a:solidFill>
                  <a:schemeClr val="folHlink"/>
                </a:solidFill>
                <a:latin typeface="隶书" pitchFamily="49" charset="-122"/>
                <a:ea typeface="隶书" pitchFamily="49" charset="-122"/>
              </a:rPr>
              <a:t>写作训练</a:t>
            </a:r>
          </a:p>
        </p:txBody>
      </p:sp>
    </p:spTree>
  </p:cSld>
  <p:clrMapOvr>
    <a:masterClrMapping/>
  </p:clrMapOvr>
  <p:transition>
    <p:blinds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4690" name="Rectangle 2"/>
          <p:cNvSpPr>
            <a:spLocks noGrp="1" noRot="1" noChangeArrowheads="1"/>
          </p:cNvSpPr>
          <p:nvPr>
            <p:ph type="title"/>
          </p:nvPr>
        </p:nvSpPr>
        <p:spPr>
          <a:xfrm>
            <a:off x="323850" y="0"/>
            <a:ext cx="8540750" cy="1143000"/>
          </a:xfrm>
        </p:spPr>
        <p:txBody>
          <a:bodyPr/>
          <a:lstStyle/>
          <a:p>
            <a:r>
              <a:rPr lang="zh-CN" altLang="en-US" sz="4000" b="1">
                <a:solidFill>
                  <a:schemeClr val="folHlink"/>
                </a:solidFill>
              </a:rPr>
              <a:t>感恩的心</a:t>
            </a:r>
            <a:r>
              <a:rPr lang="zh-CN" altLang="en-US" sz="4000">
                <a:solidFill>
                  <a:schemeClr val="folHlink"/>
                </a:solidFill>
              </a:rPr>
              <a:t/>
            </a:r>
            <a:br>
              <a:rPr lang="zh-CN" altLang="en-US" sz="4000">
                <a:solidFill>
                  <a:schemeClr val="folHlink"/>
                </a:solidFill>
              </a:rPr>
            </a:br>
            <a:endParaRPr lang="zh-CN" altLang="en-US" sz="4000">
              <a:solidFill>
                <a:schemeClr val="folHlink"/>
              </a:solidFill>
            </a:endParaRPr>
          </a:p>
        </p:txBody>
      </p:sp>
      <p:sp>
        <p:nvSpPr>
          <p:cNvPr id="114691" name="Rectangle 3"/>
          <p:cNvSpPr>
            <a:spLocks noGrp="1" noRot="1" noChangeArrowheads="1"/>
          </p:cNvSpPr>
          <p:nvPr>
            <p:ph type="body" idx="1"/>
          </p:nvPr>
        </p:nvSpPr>
        <p:spPr>
          <a:xfrm>
            <a:off x="0" y="836613"/>
            <a:ext cx="9144000" cy="6237287"/>
          </a:xfrm>
        </p:spPr>
        <p:txBody>
          <a:bodyPr/>
          <a:lstStyle/>
          <a:p>
            <a:pPr>
              <a:lnSpc>
                <a:spcPct val="80000"/>
              </a:lnSpc>
            </a:pPr>
            <a:r>
              <a:rPr lang="en-US" altLang="zh-CN" sz="800"/>
              <a:t>                     </a:t>
            </a:r>
            <a:r>
              <a:rPr lang="zh-CN" altLang="en-US" sz="2400" b="1">
                <a:solidFill>
                  <a:srgbClr val="9900FF"/>
                </a:solidFill>
              </a:rPr>
              <a:t>人，应该常常怀着一颗感恩的心。</a:t>
            </a:r>
          </a:p>
          <a:p>
            <a:pPr>
              <a:lnSpc>
                <a:spcPct val="80000"/>
              </a:lnSpc>
            </a:pPr>
            <a:r>
              <a:rPr lang="zh-CN" altLang="en-US" sz="2400" b="1">
                <a:solidFill>
                  <a:srgbClr val="9900FF"/>
                </a:solidFill>
              </a:rPr>
              <a:t>       随手打开小学毕业时的留言薄，映放眼帘的是老师熟悉的字迹：“短暂的师生情令人难忘，彼此信任，使我们更像朋友。人生道路多曲折，要豁达、开朗、善待自己，使自己永远坚强。”感谢您，老师，感谢您两年的不倦教诲！真的很怀念与您谈心的时候，似乎那时的天总是那么蓝的，日子过得很慢，总以为毕业遥遥无期，但转眼来不及说声感谢就要告别。</a:t>
            </a:r>
          </a:p>
          <a:p>
            <a:pPr>
              <a:lnSpc>
                <a:spcPct val="80000"/>
              </a:lnSpc>
            </a:pPr>
            <a:r>
              <a:rPr lang="zh-CN" altLang="en-US" sz="2400" b="1">
                <a:solidFill>
                  <a:srgbClr val="9900FF"/>
                </a:solidFill>
              </a:rPr>
              <a:t>       仍记得那天放学，我蹲在门口系鞋带，系完后猛得一起身，头撞在窗台上，血不断的往外涌，我害怕的大哭起来。哭声引来了正要下班的赶回家的您，您一边说：“怎么这么不小心？”一边用手帕捂住我的伤口。因为医务室已经关门了，您只好用车子把我推到中医院，途中一直小心翼翼，皱着的眉头久久不肯松开，口中不断喃喃的说：“怎么流这么多血？怎么还没止住？”到了医院，您把所有事情处理的妥妥当当，包扎时紧紧抓着我的手告诉我：“坚强一点，不要怕！”虽然我眼中噙着疼痛的泪水，但自己的心中却无比温暖。</a:t>
            </a:r>
          </a:p>
          <a:p>
            <a:pPr>
              <a:lnSpc>
                <a:spcPct val="80000"/>
              </a:lnSpc>
            </a:pPr>
            <a:r>
              <a:rPr lang="zh-CN" altLang="en-US" sz="1800">
                <a:solidFill>
                  <a:srgbClr val="FF33CC"/>
                </a:solidFill>
              </a:rPr>
              <a:t>       </a:t>
            </a:r>
          </a:p>
        </p:txBody>
      </p:sp>
    </p:spTree>
  </p:cSld>
  <p:clrMapOvr>
    <a:masterClrMapping/>
  </p:clrMapOvr>
  <p:transition>
    <p:blinds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5715" name="Rectangle 3"/>
          <p:cNvSpPr>
            <a:spLocks noGrp="1" noRot="1" noChangeArrowheads="1"/>
          </p:cNvSpPr>
          <p:nvPr>
            <p:ph type="body" idx="1"/>
          </p:nvPr>
        </p:nvSpPr>
        <p:spPr>
          <a:xfrm>
            <a:off x="250825" y="333375"/>
            <a:ext cx="8540750" cy="6524625"/>
          </a:xfrm>
        </p:spPr>
        <p:txBody>
          <a:bodyPr/>
          <a:lstStyle/>
          <a:p>
            <a:pPr>
              <a:lnSpc>
                <a:spcPct val="80000"/>
              </a:lnSpc>
            </a:pPr>
            <a:r>
              <a:rPr lang="en-US" altLang="zh-CN"/>
              <a:t>        </a:t>
            </a:r>
            <a:r>
              <a:rPr lang="zh-CN" altLang="en-US" b="1">
                <a:solidFill>
                  <a:srgbClr val="9900FF"/>
                </a:solidFill>
              </a:rPr>
              <a:t>在送我回家的路上，您一会儿叮嘱我这个要小心，一会儿又叮嘱我那个要注意。我默默地应着，在车座上打量着您的背影，感觉是那么踏实。幕色渐渐弥漫了整个天空，晚风凉丝丝的吹在身上，看着您的背影，有种感动的温暖淌遍全身。</a:t>
            </a:r>
          </a:p>
          <a:p>
            <a:pPr>
              <a:lnSpc>
                <a:spcPct val="80000"/>
              </a:lnSpc>
            </a:pPr>
            <a:r>
              <a:rPr lang="zh-CN" altLang="en-US" b="1">
                <a:solidFill>
                  <a:srgbClr val="9900FF"/>
                </a:solidFill>
              </a:rPr>
              <a:t>        到了家中，您连一口水都没喝，告诉妈妈好好照顾我，还说如果严重可以请假。您看看表说：“不早了，我也该回去做饭了，田蕊要乖点啊！”便摆摆手走了。妈妈要给您医药费，却早已不见了您的人影。</a:t>
            </a:r>
          </a:p>
          <a:p>
            <a:pPr>
              <a:lnSpc>
                <a:spcPct val="80000"/>
              </a:lnSpc>
            </a:pPr>
            <a:r>
              <a:rPr lang="zh-CN" altLang="en-US" b="1">
                <a:solidFill>
                  <a:srgbClr val="9900FF"/>
                </a:solidFill>
              </a:rPr>
              <a:t>        点点繁星将夜空点缀的星光璀璨。回想住事，心中又充满了阳光的温暖。带着几分憧憬，怀着感恩的心情，相信今后的脚步将会迈得更加踏实，更加有力。</a:t>
            </a:r>
          </a:p>
          <a:p>
            <a:pPr>
              <a:lnSpc>
                <a:spcPct val="80000"/>
              </a:lnSpc>
            </a:pPr>
            <a:endParaRPr lang="en-US" altLang="zh-CN" b="1">
              <a:solidFill>
                <a:srgbClr val="9900FF"/>
              </a:solidFill>
            </a:endParaRPr>
          </a:p>
        </p:txBody>
      </p:sp>
    </p:spTree>
  </p:cSld>
  <p:clrMapOvr>
    <a:masterClrMapping/>
  </p:clrMapOvr>
  <p:transition>
    <p:blinds dir="vert"/>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7828" name="Rectangle 4"/>
          <p:cNvSpPr>
            <a:spLocks noGrp="1" noRot="1" noChangeArrowheads="1"/>
          </p:cNvSpPr>
          <p:nvPr>
            <p:ph type="title"/>
          </p:nvPr>
        </p:nvSpPr>
        <p:spPr>
          <a:xfrm>
            <a:off x="323850" y="260350"/>
            <a:ext cx="8540750" cy="1143000"/>
          </a:xfrm>
        </p:spPr>
        <p:txBody>
          <a:bodyPr/>
          <a:lstStyle/>
          <a:p>
            <a:r>
              <a:rPr lang="zh-CN" altLang="en-US" sz="4000" b="1">
                <a:solidFill>
                  <a:srgbClr val="FF0000"/>
                </a:solidFill>
              </a:rPr>
              <a:t>感恩那朵红云</a:t>
            </a:r>
            <a:r>
              <a:rPr lang="zh-CN" altLang="en-US" sz="4000">
                <a:solidFill>
                  <a:srgbClr val="0033CC"/>
                </a:solidFill>
              </a:rPr>
              <a:t/>
            </a:r>
            <a:br>
              <a:rPr lang="zh-CN" altLang="en-US" sz="4000">
                <a:solidFill>
                  <a:srgbClr val="0033CC"/>
                </a:solidFill>
              </a:rPr>
            </a:br>
            <a:endParaRPr lang="zh-CN" altLang="en-US" sz="4000">
              <a:solidFill>
                <a:srgbClr val="0033CC"/>
              </a:solidFill>
            </a:endParaRPr>
          </a:p>
        </p:txBody>
      </p:sp>
      <p:sp>
        <p:nvSpPr>
          <p:cNvPr id="77829" name="Rectangle 5"/>
          <p:cNvSpPr>
            <a:spLocks noGrp="1" noRot="1" noChangeArrowheads="1"/>
          </p:cNvSpPr>
          <p:nvPr>
            <p:ph type="body" idx="1"/>
          </p:nvPr>
        </p:nvSpPr>
        <p:spPr>
          <a:xfrm>
            <a:off x="0" y="981075"/>
            <a:ext cx="9144000" cy="5876925"/>
          </a:xfrm>
        </p:spPr>
        <p:txBody>
          <a:bodyPr/>
          <a:lstStyle/>
          <a:p>
            <a:pPr>
              <a:lnSpc>
                <a:spcPct val="80000"/>
              </a:lnSpc>
            </a:pPr>
            <a:r>
              <a:rPr lang="en-US" altLang="zh-CN" sz="2400">
                <a:solidFill>
                  <a:srgbClr val="003300"/>
                </a:solidFill>
              </a:rPr>
              <a:t>       </a:t>
            </a:r>
            <a:r>
              <a:rPr lang="en-US" altLang="zh-CN" sz="2400" b="1">
                <a:solidFill>
                  <a:srgbClr val="003300"/>
                </a:solidFill>
              </a:rPr>
              <a:t>“</a:t>
            </a:r>
            <a:r>
              <a:rPr lang="zh-CN" altLang="en-US" sz="2400" b="1">
                <a:solidFill>
                  <a:srgbClr val="003300"/>
                </a:solidFill>
              </a:rPr>
              <a:t>轰隆隆”震耳欲聋的雷声响彻天空。登时雨像断了线的珠子一样从高空跌落下来，无情的击打着树叶，击打着大地，也击打着我脆弱的心</a:t>
            </a:r>
            <a:r>
              <a:rPr lang="en-US" altLang="zh-CN" sz="2400" b="1">
                <a:solidFill>
                  <a:srgbClr val="003300"/>
                </a:solidFill>
              </a:rPr>
              <a:t>……</a:t>
            </a:r>
          </a:p>
          <a:p>
            <a:pPr>
              <a:lnSpc>
                <a:spcPct val="80000"/>
              </a:lnSpc>
            </a:pPr>
            <a:r>
              <a:rPr lang="en-US" altLang="zh-CN" sz="2400" b="1">
                <a:solidFill>
                  <a:srgbClr val="003300"/>
                </a:solidFill>
              </a:rPr>
              <a:t>       </a:t>
            </a:r>
            <a:r>
              <a:rPr lang="zh-CN" altLang="en-US" sz="2400" b="1">
                <a:solidFill>
                  <a:srgbClr val="003300"/>
                </a:solidFill>
              </a:rPr>
              <a:t>灰暗的天空下，看着人群渐渐消失在雨帘中，我的心也惆怅到了极点。今天课上挨了老师的训，放学又碰到这倒霉天气，啊呀，今天爸妈也不在家。这可怎么办，冒雨回家，家又太远，可等待，又毫无指望，唉？</a:t>
            </a:r>
            <a:r>
              <a:rPr lang="en-US" altLang="zh-CN" sz="2400" b="1">
                <a:solidFill>
                  <a:srgbClr val="003300"/>
                </a:solidFill>
              </a:rPr>
              <a:t>……</a:t>
            </a:r>
          </a:p>
          <a:p>
            <a:pPr>
              <a:lnSpc>
                <a:spcPct val="80000"/>
              </a:lnSpc>
            </a:pPr>
            <a:r>
              <a:rPr lang="en-US" altLang="zh-CN" sz="2400" b="1">
                <a:solidFill>
                  <a:srgbClr val="003300"/>
                </a:solidFill>
              </a:rPr>
              <a:t>        </a:t>
            </a:r>
            <a:r>
              <a:rPr lang="zh-CN" altLang="en-US" sz="2400" b="1">
                <a:solidFill>
                  <a:srgbClr val="003300"/>
                </a:solidFill>
              </a:rPr>
              <a:t>一朵红色的云突然出现在我的上空，我惊讶之至。回头一看，竟然是她，“我们一起走吧。”银铃般的话语，阳光般的笑容，我瞠目结舌。</a:t>
            </a:r>
          </a:p>
          <a:p>
            <a:pPr>
              <a:lnSpc>
                <a:spcPct val="80000"/>
              </a:lnSpc>
            </a:pPr>
            <a:r>
              <a:rPr lang="zh-CN" altLang="en-US" sz="2400" b="1">
                <a:solidFill>
                  <a:srgbClr val="003300"/>
                </a:solidFill>
              </a:rPr>
              <a:t>       我想起了那个傍晚</a:t>
            </a:r>
            <a:r>
              <a:rPr lang="en-US" altLang="zh-CN" sz="2400" b="1">
                <a:solidFill>
                  <a:srgbClr val="003300"/>
                </a:solidFill>
              </a:rPr>
              <a:t>……</a:t>
            </a:r>
          </a:p>
          <a:p>
            <a:pPr>
              <a:lnSpc>
                <a:spcPct val="80000"/>
              </a:lnSpc>
            </a:pPr>
            <a:r>
              <a:rPr lang="en-US" altLang="zh-CN" sz="2400" b="1">
                <a:solidFill>
                  <a:srgbClr val="003300"/>
                </a:solidFill>
              </a:rPr>
              <a:t>       </a:t>
            </a:r>
            <a:r>
              <a:rPr lang="zh-CN" altLang="en-US" sz="2400" b="1">
                <a:solidFill>
                  <a:srgbClr val="003300"/>
                </a:solidFill>
              </a:rPr>
              <a:t>也是一个这样的雨天，也是我们这样两个人，只是她没有带伞。她征求我的意见是否可以同乘一把伞。我看看自己的伞，那么小，两个人，我犹豫了，支支吾吾。她什么也没有说，冲进了那漫天雨雾中。</a:t>
            </a:r>
          </a:p>
        </p:txBody>
      </p:sp>
    </p:spTree>
  </p:cSld>
  <p:clrMapOvr>
    <a:masterClrMapping/>
  </p:clrMapOvr>
  <p:transition>
    <p:blinds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7763" name="Rectangle 3"/>
          <p:cNvSpPr>
            <a:spLocks noGrp="1" noRot="1" noChangeArrowheads="1"/>
          </p:cNvSpPr>
          <p:nvPr>
            <p:ph type="body" idx="1"/>
          </p:nvPr>
        </p:nvSpPr>
        <p:spPr>
          <a:xfrm>
            <a:off x="0" y="260350"/>
            <a:ext cx="9144000" cy="4498975"/>
          </a:xfrm>
        </p:spPr>
        <p:txBody>
          <a:bodyPr/>
          <a:lstStyle/>
          <a:p>
            <a:pPr>
              <a:lnSpc>
                <a:spcPct val="80000"/>
              </a:lnSpc>
            </a:pPr>
            <a:r>
              <a:rPr lang="en-US" altLang="zh-CN" sz="2800"/>
              <a:t>       </a:t>
            </a:r>
            <a:r>
              <a:rPr lang="zh-CN" altLang="en-US" sz="2800" b="1">
                <a:solidFill>
                  <a:srgbClr val="003300"/>
                </a:solidFill>
              </a:rPr>
              <a:t>今天，上天似乎要捉弄我，我愣住了。“走吧！”她笑着催促。我没有说话，只是走进那把也并不大的雨伞中。一路上，我默默无言。我只觉得我的脸像被刀子划过一样火辣辣的疼。无意间看到她的肩膀已被雨水打湿了，那把小花伞已悄悄地移到我这一侧，在空中画出一幅倾斜</a:t>
            </a:r>
            <a:r>
              <a:rPr lang="en-US" altLang="zh-CN" sz="2800" b="1">
                <a:solidFill>
                  <a:srgbClr val="003300"/>
                </a:solidFill>
              </a:rPr>
              <a:t>30</a:t>
            </a:r>
            <a:r>
              <a:rPr lang="zh-CN" altLang="en-US" sz="2800" b="1">
                <a:solidFill>
                  <a:srgbClr val="003300"/>
                </a:solidFill>
              </a:rPr>
              <a:t>度的画面。我的心中不禁涌起一股愧疚。于是，轻声说：“对不起。”她的脸好了，说：“没事！同学之间应该互相宽容，互相帮助，对吧？”从她那双葡萄般闪烁的眼睛里，我看见了真诚。</a:t>
            </a:r>
          </a:p>
          <a:p>
            <a:pPr>
              <a:lnSpc>
                <a:spcPct val="80000"/>
              </a:lnSpc>
            </a:pPr>
            <a:r>
              <a:rPr lang="zh-CN" altLang="en-US" sz="2800" b="1">
                <a:solidFill>
                  <a:srgbClr val="003300"/>
                </a:solidFill>
              </a:rPr>
              <a:t>       雨，仍旧下着，寒冷的风依旧刮着，但，有那朵红云在，我还怕什么呢？</a:t>
            </a:r>
          </a:p>
          <a:p>
            <a:pPr>
              <a:lnSpc>
                <a:spcPct val="80000"/>
              </a:lnSpc>
            </a:pPr>
            <a:r>
              <a:rPr lang="zh-CN" altLang="en-US" sz="2800" b="1">
                <a:solidFill>
                  <a:srgbClr val="003300"/>
                </a:solidFill>
              </a:rPr>
              <a:t>       感恩那朵红云，让我知道是朋友就该摒弃自私自利。</a:t>
            </a:r>
          </a:p>
          <a:p>
            <a:pPr>
              <a:lnSpc>
                <a:spcPct val="80000"/>
              </a:lnSpc>
            </a:pPr>
            <a:r>
              <a:rPr lang="zh-CN" altLang="en-US" sz="2800" b="1">
                <a:solidFill>
                  <a:srgbClr val="003300"/>
                </a:solidFill>
              </a:rPr>
              <a:t>        感恩那个雨天，让我懂得朋友不求同享乐，但求同患难。</a:t>
            </a:r>
          </a:p>
          <a:p>
            <a:pPr>
              <a:lnSpc>
                <a:spcPct val="80000"/>
              </a:lnSpc>
            </a:pPr>
            <a:r>
              <a:rPr lang="zh-CN" altLang="en-US" sz="2800" b="1">
                <a:solidFill>
                  <a:srgbClr val="003300"/>
                </a:solidFill>
              </a:rPr>
              <a:t>       感恩我的朋友，让我明白友谊用宽容筑起。</a:t>
            </a:r>
          </a:p>
          <a:p>
            <a:pPr>
              <a:lnSpc>
                <a:spcPct val="80000"/>
              </a:lnSpc>
            </a:pPr>
            <a:r>
              <a:rPr lang="zh-CN" altLang="en-US" sz="2800" b="1">
                <a:solidFill>
                  <a:srgbClr val="003300"/>
                </a:solidFill>
              </a:rPr>
              <a:t>       感恩</a:t>
            </a:r>
            <a:r>
              <a:rPr lang="en-US" altLang="zh-CN" sz="2800" b="1">
                <a:solidFill>
                  <a:srgbClr val="003300"/>
                </a:solidFill>
              </a:rPr>
              <a:t>……</a:t>
            </a:r>
          </a:p>
          <a:p>
            <a:pPr>
              <a:lnSpc>
                <a:spcPct val="80000"/>
              </a:lnSpc>
            </a:pPr>
            <a:endParaRPr lang="en-US" altLang="zh-CN" sz="2800" b="1">
              <a:solidFill>
                <a:srgbClr val="003300"/>
              </a:solidFill>
            </a:endParaRPr>
          </a:p>
        </p:txBody>
      </p:sp>
    </p:spTree>
  </p:cSld>
  <p:clrMapOvr>
    <a:masterClrMapping/>
  </p:clrMapOvr>
  <p:transition>
    <p:blinds dir="ver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8" name="Picture 4" descr="图片16"/>
          <p:cNvPicPr>
            <a:picLocks noChangeAspect="1" noChangeArrowheads="1"/>
          </p:cNvPicPr>
          <p:nvPr/>
        </p:nvPicPr>
        <p:blipFill>
          <a:blip r:embed="rId2"/>
          <a:srcRect/>
          <a:stretch>
            <a:fillRect/>
          </a:stretch>
        </p:blipFill>
        <p:spPr bwMode="auto">
          <a:xfrm>
            <a:off x="0" y="0"/>
            <a:ext cx="9144000" cy="7966075"/>
          </a:xfrm>
          <a:prstGeom prst="rect">
            <a:avLst/>
          </a:prstGeom>
          <a:noFill/>
        </p:spPr>
      </p:pic>
      <p:sp>
        <p:nvSpPr>
          <p:cNvPr id="118786" name="Rectangle 2"/>
          <p:cNvSpPr>
            <a:spLocks noGrp="1" noRot="1" noChangeArrowheads="1"/>
          </p:cNvSpPr>
          <p:nvPr>
            <p:ph type="title"/>
          </p:nvPr>
        </p:nvSpPr>
        <p:spPr>
          <a:xfrm>
            <a:off x="323850" y="0"/>
            <a:ext cx="8540750" cy="1143000"/>
          </a:xfrm>
        </p:spPr>
        <p:txBody>
          <a:bodyPr/>
          <a:lstStyle/>
          <a:p>
            <a:r>
              <a:rPr lang="zh-CN" altLang="en-US" sz="4000" b="1">
                <a:solidFill>
                  <a:srgbClr val="9900FF"/>
                </a:solidFill>
              </a:rPr>
              <a:t>感恩您，奶奶</a:t>
            </a:r>
            <a:r>
              <a:rPr lang="zh-CN" altLang="en-US" sz="4000">
                <a:solidFill>
                  <a:srgbClr val="9900FF"/>
                </a:solidFill>
              </a:rPr>
              <a:t/>
            </a:r>
            <a:br>
              <a:rPr lang="zh-CN" altLang="en-US" sz="4000">
                <a:solidFill>
                  <a:srgbClr val="9900FF"/>
                </a:solidFill>
              </a:rPr>
            </a:br>
            <a:endParaRPr lang="zh-CN" altLang="en-US" sz="4000">
              <a:solidFill>
                <a:srgbClr val="9900FF"/>
              </a:solidFill>
            </a:endParaRPr>
          </a:p>
        </p:txBody>
      </p:sp>
      <p:sp>
        <p:nvSpPr>
          <p:cNvPr id="118787" name="Rectangle 3"/>
          <p:cNvSpPr>
            <a:spLocks noGrp="1" noRot="1" noChangeArrowheads="1"/>
          </p:cNvSpPr>
          <p:nvPr>
            <p:ph type="body" idx="1"/>
          </p:nvPr>
        </p:nvSpPr>
        <p:spPr>
          <a:xfrm>
            <a:off x="179388" y="836613"/>
            <a:ext cx="8785225" cy="6858000"/>
          </a:xfrm>
        </p:spPr>
        <p:txBody>
          <a:bodyPr/>
          <a:lstStyle/>
          <a:p>
            <a:pPr>
              <a:lnSpc>
                <a:spcPct val="80000"/>
              </a:lnSpc>
            </a:pPr>
            <a:r>
              <a:rPr lang="en-US" altLang="zh-CN" sz="800" b="1">
                <a:solidFill>
                  <a:srgbClr val="003300"/>
                </a:solidFill>
              </a:rPr>
              <a:t>                     </a:t>
            </a:r>
            <a:r>
              <a:rPr lang="zh-CN" altLang="en-US" sz="2400" b="1">
                <a:solidFill>
                  <a:srgbClr val="0033CC"/>
                </a:solidFill>
              </a:rPr>
              <a:t>皎洁的月光穿过熟悉的窗子洒在枕边。一大滴热泪从眼角滑落在了耳际，沾湿了枕头，惊醒了噩梦。</a:t>
            </a:r>
          </a:p>
          <a:p>
            <a:pPr>
              <a:lnSpc>
                <a:spcPct val="80000"/>
              </a:lnSpc>
            </a:pPr>
            <a:r>
              <a:rPr lang="zh-CN" altLang="en-US" sz="2400" b="1">
                <a:solidFill>
                  <a:srgbClr val="0033CC"/>
                </a:solidFill>
              </a:rPr>
              <a:t>       猛得睁开眼睛，一种不知名的感情在月光的照映下油然而生，整个异常的沉重。再过一天，就要离开这个家了，就要去城里上学了。本该欣喜的心情，这时却无由的变得失落起来。</a:t>
            </a:r>
          </a:p>
          <a:p>
            <a:pPr>
              <a:lnSpc>
                <a:spcPct val="80000"/>
              </a:lnSpc>
            </a:pPr>
            <a:r>
              <a:rPr lang="zh-CN" altLang="en-US" sz="2400" b="1">
                <a:solidFill>
                  <a:srgbClr val="0033CC"/>
                </a:solidFill>
              </a:rPr>
              <a:t>       梦中那个寒冷的冬天，奶奶独自一人在路上走着，一辆突飞而来的自行车，撞倒了奶奶。可旁边却没有人，我离的那么远，可我清晰的看见了这一切，却怎么跑也跑不到奶奶身边。我焦急的哭了，梦也醒了。可梦中的情景让我越来越感受到不安。</a:t>
            </a:r>
          </a:p>
          <a:p>
            <a:pPr>
              <a:lnSpc>
                <a:spcPct val="80000"/>
              </a:lnSpc>
            </a:pPr>
            <a:r>
              <a:rPr lang="zh-CN" altLang="en-US" sz="2400" b="1">
                <a:solidFill>
                  <a:srgbClr val="0033CC"/>
                </a:solidFill>
              </a:rPr>
              <a:t>       想到离家求学后，家中只剩下奶奶没有人照顾，泪水止不住的流了出来。</a:t>
            </a:r>
          </a:p>
          <a:p>
            <a:pPr>
              <a:lnSpc>
                <a:spcPct val="80000"/>
              </a:lnSpc>
            </a:pPr>
            <a:r>
              <a:rPr lang="zh-CN" altLang="en-US" sz="2400" b="1">
                <a:solidFill>
                  <a:srgbClr val="0033CC"/>
                </a:solidFill>
              </a:rPr>
              <a:t>       记得以前每次放学后，奶奶总是准时晾好了饭菜，可我总是不珍惜。都上中学了，印象中几乎每次都是在我的抱怨声中，奶奶的哄骗声中结束每一餐。奶奶总是说：“再吃半碗，再吃两口，否则我不让你上学。”奶奶她害怕我吃饱，饿坏身体。其实我都这么大了，怎么会照顾不好自己呢！感谢奶奶对我的担心，我以后会用心体会您做的每一餐饭，我会让您</a:t>
            </a:r>
          </a:p>
        </p:txBody>
      </p:sp>
    </p:spTree>
  </p:cSld>
  <p:clrMapOvr>
    <a:masterClrMapping/>
  </p:clrMapOvr>
  <p:transition>
    <p:blinds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3" name="Picture 5" descr="图片16"/>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19811" name="Rectangle 3"/>
          <p:cNvSpPr>
            <a:spLocks noGrp="1" noRot="1" noChangeArrowheads="1"/>
          </p:cNvSpPr>
          <p:nvPr>
            <p:ph type="body" idx="1"/>
          </p:nvPr>
        </p:nvSpPr>
        <p:spPr>
          <a:xfrm>
            <a:off x="301625" y="0"/>
            <a:ext cx="8540750" cy="6858000"/>
          </a:xfrm>
        </p:spPr>
        <p:txBody>
          <a:bodyPr/>
          <a:lstStyle/>
          <a:p>
            <a:pPr>
              <a:lnSpc>
                <a:spcPct val="80000"/>
              </a:lnSpc>
            </a:pPr>
            <a:r>
              <a:rPr lang="zh-CN" altLang="en-US" sz="2800" b="1">
                <a:solidFill>
                  <a:srgbClr val="0033CC"/>
                </a:solidFill>
              </a:rPr>
              <a:t>看着我狼吞虎咽，高兴快乐的吃下每一口。</a:t>
            </a:r>
          </a:p>
          <a:p>
            <a:pPr>
              <a:lnSpc>
                <a:spcPct val="80000"/>
              </a:lnSpc>
            </a:pPr>
            <a:r>
              <a:rPr lang="zh-CN" altLang="en-US" sz="2800" b="1">
                <a:solidFill>
                  <a:srgbClr val="0033CC"/>
                </a:solidFill>
              </a:rPr>
              <a:t>       奶奶已经七十多岁了，经常会忘记一些事，可奶奶却忘不了对我的关心。冬天还没事，奶奶就早早的为我准备好了棉衣；每次赶集，总忘不了给我买一些我喜欢的零食。</a:t>
            </a:r>
          </a:p>
          <a:p>
            <a:pPr>
              <a:lnSpc>
                <a:spcPct val="80000"/>
              </a:lnSpc>
            </a:pPr>
            <a:r>
              <a:rPr lang="zh-CN" altLang="en-US" sz="2800" b="1">
                <a:solidFill>
                  <a:srgbClr val="0033CC"/>
                </a:solidFill>
              </a:rPr>
              <a:t>       我从来没有问过奶奶要什么时尚的东西，可奶奶看到其他人都在穿旅游鞋时，竟然为我买了一双。要知道，这钱并不是那么容易挣来的。每次中午我看到奶奶在烈日下忙来忙去的为游人做饭，我都忍不住劝奶奶，不要再做了。我想让奶奶休息。我怕奶奶会累坏身体呀！</a:t>
            </a:r>
          </a:p>
          <a:p>
            <a:pPr>
              <a:lnSpc>
                <a:spcPct val="80000"/>
              </a:lnSpc>
            </a:pPr>
            <a:r>
              <a:rPr lang="zh-CN" altLang="en-US" sz="2800" b="1">
                <a:solidFill>
                  <a:srgbClr val="0033CC"/>
                </a:solidFill>
              </a:rPr>
              <a:t>       可奶奶却说：“我想让你高兴。”</a:t>
            </a:r>
          </a:p>
          <a:p>
            <a:pPr>
              <a:lnSpc>
                <a:spcPct val="80000"/>
              </a:lnSpc>
            </a:pPr>
            <a:r>
              <a:rPr lang="zh-CN" altLang="en-US" sz="2800" b="1">
                <a:solidFill>
                  <a:srgbClr val="0033CC"/>
                </a:solidFill>
              </a:rPr>
              <a:t>       奶奶，十几年了，您一直这么细心的关心照顾我，您的恩情我会永远记得。</a:t>
            </a:r>
          </a:p>
          <a:p>
            <a:pPr>
              <a:lnSpc>
                <a:spcPct val="80000"/>
              </a:lnSpc>
            </a:pPr>
            <a:r>
              <a:rPr lang="zh-CN" altLang="en-US" sz="2800" b="1">
                <a:solidFill>
                  <a:srgbClr val="0033CC"/>
                </a:solidFill>
              </a:rPr>
              <a:t>       尽管您的恩情，我永远报答不完，就像小草报答不完阳光的恩情；像小鸟永远报答不完树林的恩情。但我仍要对您说：“奶奶，感恩你！”</a:t>
            </a:r>
          </a:p>
          <a:p>
            <a:pPr>
              <a:lnSpc>
                <a:spcPct val="80000"/>
              </a:lnSpc>
            </a:pPr>
            <a:endParaRPr lang="en-US" altLang="zh-CN" sz="2800" b="1">
              <a:solidFill>
                <a:srgbClr val="003300"/>
              </a:solidFill>
            </a:endParaRPr>
          </a:p>
        </p:txBody>
      </p:sp>
    </p:spTree>
  </p:cSld>
  <p:clrMapOvr>
    <a:masterClrMapping/>
  </p:clrMapOvr>
  <p:transition>
    <p:blinds dir="vert"/>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0835" name="Rectangle 3"/>
          <p:cNvSpPr>
            <a:spLocks noGrp="1" noRot="1" noChangeArrowheads="1"/>
          </p:cNvSpPr>
          <p:nvPr>
            <p:ph type="body" idx="1"/>
          </p:nvPr>
        </p:nvSpPr>
        <p:spPr>
          <a:xfrm>
            <a:off x="250825" y="188913"/>
            <a:ext cx="8540750" cy="6858000"/>
          </a:xfrm>
        </p:spPr>
        <p:txBody>
          <a:bodyPr/>
          <a:lstStyle/>
          <a:p>
            <a:pPr algn="ctr">
              <a:lnSpc>
                <a:spcPct val="80000"/>
              </a:lnSpc>
            </a:pPr>
            <a:r>
              <a:rPr lang="zh-CN" altLang="en-US" b="1"/>
              <a:t>感恩生命</a:t>
            </a:r>
            <a:endParaRPr lang="zh-CN" altLang="en-US"/>
          </a:p>
          <a:p>
            <a:pPr>
              <a:lnSpc>
                <a:spcPct val="80000"/>
              </a:lnSpc>
            </a:pPr>
            <a:r>
              <a:rPr lang="zh-CN" altLang="en-US" sz="1800"/>
              <a:t>       </a:t>
            </a:r>
            <a:r>
              <a:rPr lang="zh-CN" altLang="en-US" sz="2400" b="1"/>
              <a:t>凋零的花瓣透出的是生命的终结，枯萎的落叶宣告的是生命的停息；雍容的牡丹彰显的是生命的华贵，繁盛的大树凸现的是生命的粗犷。生命不仅给生物以形体，还赋予它无可比拟的华彩，因此，我们要对生命感恩。 </a:t>
            </a:r>
          </a:p>
          <a:p>
            <a:pPr>
              <a:lnSpc>
                <a:spcPct val="80000"/>
              </a:lnSpc>
            </a:pPr>
            <a:r>
              <a:rPr lang="zh-CN" altLang="en-US" sz="2400" b="1"/>
              <a:t>       感恩生命，感谢她给予我们灵巧的双手。男耕女织，搓绳捻线，做饭煮菜，用双手创造了文明的未来；梳头洗脸，打猎捕鱼，搏斗娱乐，真真切切，为所欲为，把我们所想到的都付诸现实。 </a:t>
            </a:r>
          </a:p>
          <a:p>
            <a:pPr>
              <a:lnSpc>
                <a:spcPct val="80000"/>
              </a:lnSpc>
            </a:pPr>
            <a:r>
              <a:rPr lang="zh-CN" altLang="en-US" sz="2400" b="1"/>
              <a:t>       感恩生命，感谢她给予我们敏捷的耳朵。听，波涛汹涌，海浪拍岸，风号雷鸣，山呼海啸；听，林间天籁，蝉鸣鸟语，猛兽咆哮，虎啸猿啼；听，丝竹管弦，钟磬鼓乐，合奏清音，吹拉弹唱</a:t>
            </a:r>
            <a:r>
              <a:rPr lang="en-US" altLang="zh-CN" sz="2400" b="1"/>
              <a:t>……</a:t>
            </a:r>
            <a:r>
              <a:rPr lang="zh-CN" altLang="en-US" sz="2400" b="1"/>
              <a:t>听万籁声音，感节奏华美。 </a:t>
            </a:r>
          </a:p>
          <a:p>
            <a:pPr>
              <a:lnSpc>
                <a:spcPct val="80000"/>
              </a:lnSpc>
            </a:pPr>
            <a:r>
              <a:rPr lang="zh-CN" altLang="en-US" sz="2400" b="1"/>
              <a:t>       感恩生命，感谢她给予我们明亮的双眼。看，大千世界，无奇不有，枝繁叶茂，花开叶落；看，名山大川，峻险陡峭，奇葩异草，缤纷多彩；看，江河湖海，奔腾不息，静谧深邃，浩荡无垠；看风花雪月，春华秋实；看时序更迭，</a:t>
            </a:r>
          </a:p>
        </p:txBody>
      </p:sp>
    </p:spTree>
  </p:cSld>
  <p:clrMapOvr>
    <a:masterClrMapping/>
  </p:clrMapOvr>
  <p:transition>
    <p:blinds dir="vert"/>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1859" name="Rectangle 3"/>
          <p:cNvSpPr>
            <a:spLocks noGrp="1" noRot="1" noChangeArrowheads="1"/>
          </p:cNvSpPr>
          <p:nvPr>
            <p:ph type="body" idx="1"/>
          </p:nvPr>
        </p:nvSpPr>
        <p:spPr>
          <a:xfrm>
            <a:off x="301625" y="0"/>
            <a:ext cx="8540750" cy="6858000"/>
          </a:xfrm>
        </p:spPr>
        <p:txBody>
          <a:bodyPr/>
          <a:lstStyle/>
          <a:p>
            <a:pPr>
              <a:lnSpc>
                <a:spcPct val="90000"/>
              </a:lnSpc>
            </a:pPr>
            <a:r>
              <a:rPr lang="zh-CN" altLang="en-US" sz="2400" b="1"/>
              <a:t>沧海桑田</a:t>
            </a:r>
            <a:r>
              <a:rPr lang="en-US" altLang="zh-CN" sz="2400" b="1"/>
              <a:t>……</a:t>
            </a:r>
            <a:r>
              <a:rPr lang="zh-CN" altLang="en-US" sz="2400" b="1"/>
              <a:t>我们用清澈的双眸还原物体的本质原貌，一个五光十色、缤纷斑斓的世界呈现在我们面前。我们欣赏华美，我们也洞悉丑恶。 </a:t>
            </a:r>
          </a:p>
          <a:p>
            <a:pPr>
              <a:lnSpc>
                <a:spcPct val="90000"/>
              </a:lnSpc>
            </a:pPr>
            <a:r>
              <a:rPr lang="zh-CN" altLang="en-US" sz="2400" b="1"/>
              <a:t>       感恩生命，感谢她给予我们丰富的感情。喜怒哀乐，悲思忧惧，洒洒脱脱，原原本本，痛快淋漓，无拘无束；喜而笑，怒而吼，悲而泣，表露我们最真实的心迹，抒发我们最本真的情意。 </a:t>
            </a:r>
          </a:p>
          <a:p>
            <a:pPr>
              <a:lnSpc>
                <a:spcPct val="90000"/>
              </a:lnSpc>
            </a:pPr>
            <a:r>
              <a:rPr lang="zh-CN" altLang="en-US" sz="2400" b="1"/>
              <a:t>       感恩生命，感谢她给予我们一个聪明的大脑。思考疑难的问题，生命的意义；赞颂真善美，批判假恶丑。记住精彩的瞬间，激动的时刻，温馨的情景，甜蜜的镜头。生命赋予我们特有的灵性。 </a:t>
            </a:r>
          </a:p>
          <a:p>
            <a:pPr>
              <a:lnSpc>
                <a:spcPct val="90000"/>
              </a:lnSpc>
            </a:pPr>
            <a:r>
              <a:rPr lang="zh-CN" altLang="en-US" sz="2400" b="1"/>
              <a:t>        </a:t>
            </a:r>
            <a:r>
              <a:rPr lang="en-US" altLang="zh-CN" sz="2400" b="1"/>
              <a:t>…… </a:t>
            </a:r>
          </a:p>
          <a:p>
            <a:pPr>
              <a:lnSpc>
                <a:spcPct val="90000"/>
              </a:lnSpc>
            </a:pPr>
            <a:r>
              <a:rPr lang="en-US" altLang="zh-CN" sz="2400" b="1"/>
              <a:t>       </a:t>
            </a:r>
            <a:r>
              <a:rPr lang="zh-CN" altLang="en-US" sz="2400" b="1"/>
              <a:t>存一颗感恩的心，去看待我们正在经历的生命、身边的生命，悉心呵护，使其免遭创伤。感恩生命，为了报答生命的给予，我们实在不应该轻视和浪费每人仅有的一次生命历程，浪掷青春，一生庸庸碌碌，而应该让生命达到新的高度，体现出生命的价值，让生命更有意义，显出生命本应拥有的精彩。 </a:t>
            </a:r>
          </a:p>
          <a:p>
            <a:pPr>
              <a:lnSpc>
                <a:spcPct val="90000"/>
              </a:lnSpc>
            </a:pPr>
            <a:endParaRPr lang="en-US" altLang="zh-CN" sz="2400" b="1"/>
          </a:p>
        </p:txBody>
      </p:sp>
    </p:spTree>
  </p:cSld>
  <p:clrMapOvr>
    <a:masterClrMapping/>
  </p:clrMapOvr>
  <p:transition>
    <p:blinds dir="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rrowheads="1"/>
          </p:cNvSpPr>
          <p:nvPr>
            <p:ph type="title"/>
          </p:nvPr>
        </p:nvSpPr>
        <p:spPr/>
        <p:txBody>
          <a:bodyPr/>
          <a:lstStyle/>
          <a:p>
            <a:r>
              <a:rPr lang="zh-CN" altLang="en-US" sz="4000">
                <a:solidFill>
                  <a:schemeClr val="tx1"/>
                </a:solidFill>
              </a:rPr>
              <a:t>感谢战争</a:t>
            </a:r>
            <a:br>
              <a:rPr lang="zh-CN" altLang="en-US" sz="4000">
                <a:solidFill>
                  <a:schemeClr val="tx1"/>
                </a:solidFill>
              </a:rPr>
            </a:br>
            <a:endParaRPr lang="zh-CN" altLang="en-US" sz="4000">
              <a:solidFill>
                <a:schemeClr val="tx1"/>
              </a:solidFill>
            </a:endParaRPr>
          </a:p>
        </p:txBody>
      </p:sp>
      <p:sp>
        <p:nvSpPr>
          <p:cNvPr id="122883" name="Rectangle 3"/>
          <p:cNvSpPr>
            <a:spLocks noGrp="1" noRot="1" noChangeArrowheads="1"/>
          </p:cNvSpPr>
          <p:nvPr>
            <p:ph type="body" idx="1"/>
          </p:nvPr>
        </p:nvSpPr>
        <p:spPr>
          <a:xfrm>
            <a:off x="301625" y="836613"/>
            <a:ext cx="8540750" cy="6021387"/>
          </a:xfrm>
        </p:spPr>
        <p:txBody>
          <a:bodyPr/>
          <a:lstStyle/>
          <a:p>
            <a:r>
              <a:rPr lang="en-US" altLang="zh-CN" sz="2800"/>
              <a:t>        </a:t>
            </a:r>
            <a:r>
              <a:rPr lang="zh-CN" altLang="en-US" sz="2800" b="1"/>
              <a:t>近日详读</a:t>
            </a:r>
            <a:r>
              <a:rPr lang="en-US" altLang="zh-CN" sz="2800" b="1"/>
              <a:t>《</a:t>
            </a:r>
            <a:r>
              <a:rPr lang="zh-CN" altLang="en-US" sz="2800" b="1"/>
              <a:t>三国演义</a:t>
            </a:r>
            <a:r>
              <a:rPr lang="en-US" altLang="zh-CN" sz="2800" b="1"/>
              <a:t>》,</a:t>
            </a:r>
            <a:r>
              <a:rPr lang="zh-CN" altLang="en-US" sz="2800" b="1"/>
              <a:t>颇有感慨</a:t>
            </a:r>
            <a:r>
              <a:rPr lang="en-US" altLang="zh-CN" sz="2800" b="1"/>
              <a:t>,</a:t>
            </a:r>
            <a:r>
              <a:rPr lang="zh-CN" altLang="en-US" sz="2800" b="1"/>
              <a:t>故自不量力</a:t>
            </a:r>
            <a:r>
              <a:rPr lang="en-US" altLang="zh-CN" sz="2800" b="1"/>
              <a:t>,</a:t>
            </a:r>
            <a:r>
              <a:rPr lang="zh-CN" altLang="en-US" sz="2800" b="1"/>
              <a:t>在老师面前班门弄斧一把</a:t>
            </a:r>
            <a:r>
              <a:rPr lang="en-US" altLang="zh-CN" sz="2800" b="1"/>
              <a:t>,</a:t>
            </a:r>
            <a:r>
              <a:rPr lang="zh-CN" altLang="en-US" sz="2800" b="1"/>
              <a:t>详述心中所悟</a:t>
            </a:r>
            <a:r>
              <a:rPr lang="en-US" altLang="zh-CN" sz="2800" b="1"/>
              <a:t>. </a:t>
            </a:r>
          </a:p>
          <a:p>
            <a:r>
              <a:rPr lang="en-US" altLang="zh-CN" sz="2800" b="1"/>
              <a:t>        </a:t>
            </a:r>
            <a:r>
              <a:rPr lang="zh-CN" altLang="en-US" sz="2800" b="1"/>
              <a:t>自古以来</a:t>
            </a:r>
            <a:r>
              <a:rPr lang="en-US" altLang="zh-CN" sz="2800" b="1"/>
              <a:t>,</a:t>
            </a:r>
            <a:r>
              <a:rPr lang="zh-CN" altLang="en-US" sz="2800" b="1"/>
              <a:t>大多数人都认为战争是魔鬼</a:t>
            </a:r>
            <a:r>
              <a:rPr lang="en-US" altLang="zh-CN" sz="2800" b="1"/>
              <a:t>,</a:t>
            </a:r>
            <a:r>
              <a:rPr lang="zh-CN" altLang="en-US" sz="2800" b="1"/>
              <a:t>从不去思考战争所带来的好处世界万事万物</a:t>
            </a:r>
            <a:r>
              <a:rPr lang="en-US" altLang="zh-CN" sz="2800" b="1"/>
              <a:t>,</a:t>
            </a:r>
            <a:r>
              <a:rPr lang="zh-CN" altLang="en-US" sz="2800" b="1"/>
              <a:t>皆有两面型</a:t>
            </a:r>
            <a:r>
              <a:rPr lang="en-US" altLang="zh-CN" sz="2800" b="1"/>
              <a:t>.</a:t>
            </a:r>
            <a:r>
              <a:rPr lang="zh-CN" altLang="en-US" sz="2800" b="1"/>
              <a:t>战争确实是劳民伤财</a:t>
            </a:r>
            <a:r>
              <a:rPr lang="en-US" altLang="zh-CN" sz="2800" b="1"/>
              <a:t>,</a:t>
            </a:r>
            <a:r>
              <a:rPr lang="zh-CN" altLang="en-US" sz="2800" b="1"/>
              <a:t>但也促进了人类进步</a:t>
            </a:r>
            <a:r>
              <a:rPr lang="en-US" altLang="zh-CN" sz="2800" b="1"/>
              <a:t>. </a:t>
            </a:r>
          </a:p>
          <a:p>
            <a:r>
              <a:rPr lang="en-US" altLang="zh-CN" sz="2800" b="1"/>
              <a:t>       </a:t>
            </a:r>
            <a:r>
              <a:rPr lang="zh-CN" altLang="en-US" sz="2800" b="1"/>
              <a:t>战争中可以发现大批人才</a:t>
            </a:r>
            <a:r>
              <a:rPr lang="en-US" altLang="zh-CN" sz="2800" b="1"/>
              <a:t>.</a:t>
            </a:r>
            <a:r>
              <a:rPr lang="zh-CN" altLang="en-US" sz="2800" b="1"/>
              <a:t>如果不是在三国这个混乱时期</a:t>
            </a:r>
            <a:r>
              <a:rPr lang="en-US" altLang="zh-CN" sz="2800" b="1"/>
              <a:t>,</a:t>
            </a:r>
            <a:r>
              <a:rPr lang="zh-CN" altLang="en-US" sz="2800" b="1"/>
              <a:t>谁能发现张飞的忠勇</a:t>
            </a:r>
            <a:r>
              <a:rPr lang="en-US" altLang="zh-CN" sz="2800" b="1"/>
              <a:t>,</a:t>
            </a:r>
            <a:r>
              <a:rPr lang="zh-CN" altLang="en-US" sz="2800" b="1"/>
              <a:t>关羽的仁义</a:t>
            </a:r>
            <a:r>
              <a:rPr lang="en-US" altLang="zh-CN" sz="2800" b="1"/>
              <a:t>,</a:t>
            </a:r>
            <a:r>
              <a:rPr lang="zh-CN" altLang="en-US" sz="2800" b="1"/>
              <a:t>赵云的绝世枪法</a:t>
            </a:r>
            <a:r>
              <a:rPr lang="en-US" altLang="zh-CN" sz="2800" b="1"/>
              <a:t>.</a:t>
            </a:r>
            <a:r>
              <a:rPr lang="zh-CN" altLang="en-US" sz="2800" b="1"/>
              <a:t>是战争为他们及三国诸位名将提供了舞台</a:t>
            </a:r>
            <a:r>
              <a:rPr lang="en-US" altLang="zh-CN" sz="2800" b="1"/>
              <a:t>,</a:t>
            </a:r>
            <a:r>
              <a:rPr lang="zh-CN" altLang="en-US" sz="2800" b="1"/>
              <a:t>不然</a:t>
            </a:r>
            <a:r>
              <a:rPr lang="en-US" altLang="zh-CN" sz="2800" b="1"/>
              <a:t>,</a:t>
            </a:r>
            <a:r>
              <a:rPr lang="zh-CN" altLang="en-US" sz="2800" b="1"/>
              <a:t>张飞依旧是一个屠夫</a:t>
            </a:r>
            <a:r>
              <a:rPr lang="en-US" altLang="zh-CN" sz="2800" b="1"/>
              <a:t>,</a:t>
            </a:r>
            <a:r>
              <a:rPr lang="zh-CN" altLang="en-US" sz="2800" b="1"/>
              <a:t>关羽依旧是一个贩枣的小贩</a:t>
            </a:r>
            <a:r>
              <a:rPr lang="en-US" altLang="zh-CN" sz="2800" b="1"/>
              <a:t>,</a:t>
            </a:r>
            <a:r>
              <a:rPr lang="zh-CN" altLang="en-US" sz="2800" b="1"/>
              <a:t>赵云也不过是一个小卒而已</a:t>
            </a:r>
            <a:r>
              <a:rPr lang="en-US" altLang="zh-CN" sz="2800" b="1"/>
              <a:t>. </a:t>
            </a:r>
          </a:p>
          <a:p>
            <a:r>
              <a:rPr lang="en-US" altLang="zh-CN" sz="2800" b="1"/>
              <a:t>        </a:t>
            </a:r>
            <a:r>
              <a:rPr lang="zh-CN" altLang="en-US" sz="2800" b="1"/>
              <a:t>战争可以促进人类不断进步</a:t>
            </a:r>
            <a:r>
              <a:rPr lang="en-US" altLang="zh-CN" sz="2800" b="1"/>
              <a:t>.</a:t>
            </a:r>
            <a:r>
              <a:rPr lang="zh-CN" altLang="en-US" sz="2800" b="1"/>
              <a:t>日耳曼人和大和人在二战后深恐被世界所淘汰</a:t>
            </a:r>
            <a:r>
              <a:rPr lang="en-US" altLang="zh-CN" sz="2800" b="1"/>
              <a:t>,</a:t>
            </a:r>
            <a:r>
              <a:rPr lang="zh-CN" altLang="en-US" sz="2800" b="1"/>
              <a:t>他们利用各种条件</a:t>
            </a:r>
            <a:r>
              <a:rPr lang="en-US" altLang="zh-CN" sz="2800" b="1"/>
              <a:t>,</a:t>
            </a:r>
            <a:r>
              <a:rPr lang="zh-CN" altLang="en-US" sz="2800" b="1"/>
              <a:t>重视教育</a:t>
            </a:r>
            <a:r>
              <a:rPr lang="en-US" altLang="zh-CN" sz="2800" b="1"/>
              <a:t>,</a:t>
            </a:r>
            <a:r>
              <a:rPr lang="zh-CN" altLang="en-US" sz="2800" b="1"/>
              <a:t>为日耳曼民族和大和民族的伟大</a:t>
            </a:r>
          </a:p>
        </p:txBody>
      </p:sp>
    </p:spTree>
  </p:cSld>
  <p:clrMapOvr>
    <a:masterClrMapping/>
  </p:clrMapOvr>
  <p:transition>
    <p:blinds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ChangeArrowheads="1"/>
          </p:cNvSpPr>
          <p:nvPr/>
        </p:nvSpPr>
        <p:spPr bwMode="auto">
          <a:xfrm>
            <a:off x="1150938" y="836613"/>
            <a:ext cx="7993062" cy="1006475"/>
          </a:xfrm>
          <a:prstGeom prst="rect">
            <a:avLst/>
          </a:prstGeom>
          <a:noFill/>
          <a:ln w="9525">
            <a:noFill/>
            <a:miter lim="800000"/>
            <a:headEnd/>
            <a:tailEnd/>
          </a:ln>
          <a:effectLst/>
        </p:spPr>
        <p:txBody>
          <a:bodyPr>
            <a:spAutoFit/>
          </a:bodyPr>
          <a:lstStyle/>
          <a:p>
            <a:pPr eaLnBrk="1" hangingPunct="1">
              <a:spcBef>
                <a:spcPct val="50000"/>
              </a:spcBef>
            </a:pPr>
            <a:r>
              <a:rPr lang="en-US" altLang="zh-CN" sz="6000" b="1">
                <a:ea typeface="华文彩云" pitchFamily="2" charset="-122"/>
              </a:rPr>
              <a:t> </a:t>
            </a:r>
            <a:r>
              <a:rPr lang="zh-CN" altLang="en-US" sz="5400" b="1">
                <a:ea typeface="华文彩云" pitchFamily="2" charset="-122"/>
              </a:rPr>
              <a:t>题目是文章的</a:t>
            </a:r>
            <a:r>
              <a:rPr lang="zh-CN" altLang="en-US" sz="5400" b="1">
                <a:solidFill>
                  <a:srgbClr val="FF0000"/>
                </a:solidFill>
                <a:ea typeface="华文彩云" pitchFamily="2" charset="-122"/>
              </a:rPr>
              <a:t> “</a:t>
            </a:r>
            <a:r>
              <a:rPr lang="zh-CN" altLang="en-US" sz="4800" b="1">
                <a:solidFill>
                  <a:srgbClr val="FF0000"/>
                </a:solidFill>
                <a:ea typeface="华文彩云" pitchFamily="2" charset="-122"/>
              </a:rPr>
              <a:t>眼睛</a:t>
            </a:r>
            <a:r>
              <a:rPr lang="zh-CN" altLang="en-US" sz="5400" b="1">
                <a:solidFill>
                  <a:srgbClr val="FF0000"/>
                </a:solidFill>
                <a:ea typeface="华文彩云" pitchFamily="2" charset="-122"/>
              </a:rPr>
              <a:t>”</a:t>
            </a:r>
            <a:endParaRPr lang="zh-CN" altLang="en-US" sz="4400" b="1">
              <a:solidFill>
                <a:srgbClr val="FF0000"/>
              </a:solidFill>
              <a:ea typeface="华文彩云" pitchFamily="2" charset="-122"/>
            </a:endParaRPr>
          </a:p>
        </p:txBody>
      </p:sp>
      <p:grpSp>
        <p:nvGrpSpPr>
          <p:cNvPr id="82947" name="Group 3"/>
          <p:cNvGrpSpPr>
            <a:grpSpLocks/>
          </p:cNvGrpSpPr>
          <p:nvPr/>
        </p:nvGrpSpPr>
        <p:grpSpPr bwMode="auto">
          <a:xfrm>
            <a:off x="6443663" y="1341438"/>
            <a:ext cx="576262" cy="215900"/>
            <a:chOff x="3470" y="1162"/>
            <a:chExt cx="1405" cy="635"/>
          </a:xfrm>
        </p:grpSpPr>
        <p:pic>
          <p:nvPicPr>
            <p:cNvPr id="82948" name="Picture 4" descr="RY_017"/>
            <p:cNvPicPr>
              <a:picLocks noChangeAspect="1" noChangeArrowheads="1" noCrop="1"/>
            </p:cNvPicPr>
            <p:nvPr/>
          </p:nvPicPr>
          <p:blipFill>
            <a:blip r:embed="rId2" cstate="print"/>
            <a:srcRect/>
            <a:stretch>
              <a:fillRect/>
            </a:stretch>
          </p:blipFill>
          <p:spPr bwMode="auto">
            <a:xfrm rot="10810605" flipV="1">
              <a:off x="4169" y="1162"/>
              <a:ext cx="706" cy="635"/>
            </a:xfrm>
            <a:prstGeom prst="rect">
              <a:avLst/>
            </a:prstGeom>
            <a:noFill/>
          </p:spPr>
        </p:pic>
        <p:pic>
          <p:nvPicPr>
            <p:cNvPr id="82949" name="Picture 5" descr="RY_017"/>
            <p:cNvPicPr>
              <a:picLocks noChangeAspect="1" noChangeArrowheads="1" noCrop="1"/>
            </p:cNvPicPr>
            <p:nvPr/>
          </p:nvPicPr>
          <p:blipFill>
            <a:blip r:embed="rId2" cstate="print"/>
            <a:srcRect/>
            <a:stretch>
              <a:fillRect/>
            </a:stretch>
          </p:blipFill>
          <p:spPr bwMode="auto">
            <a:xfrm rot="10802651" flipV="1">
              <a:off x="3470" y="1162"/>
              <a:ext cx="706" cy="635"/>
            </a:xfrm>
            <a:prstGeom prst="rect">
              <a:avLst/>
            </a:prstGeom>
            <a:noFill/>
          </p:spPr>
        </p:pic>
      </p:grpSp>
      <p:sp>
        <p:nvSpPr>
          <p:cNvPr id="82958" name="Text Box 14"/>
          <p:cNvSpPr txBox="1">
            <a:spLocks noChangeArrowheads="1"/>
          </p:cNvSpPr>
          <p:nvPr/>
        </p:nvSpPr>
        <p:spPr bwMode="auto">
          <a:xfrm>
            <a:off x="395288" y="2420938"/>
            <a:ext cx="8569325" cy="3508375"/>
          </a:xfrm>
          <a:prstGeom prst="rect">
            <a:avLst/>
          </a:prstGeom>
          <a:noFill/>
          <a:ln w="9525">
            <a:noFill/>
            <a:miter lim="800000"/>
            <a:headEnd/>
            <a:tailEnd/>
          </a:ln>
          <a:effectLst/>
        </p:spPr>
        <p:txBody>
          <a:bodyPr>
            <a:spAutoFit/>
          </a:bodyPr>
          <a:lstStyle/>
          <a:p>
            <a:r>
              <a:rPr lang="en-US" altLang="zh-CN" sz="3600" b="1">
                <a:ea typeface="黑体" pitchFamily="2" charset="-122"/>
              </a:rPr>
              <a:t>       </a:t>
            </a:r>
            <a:r>
              <a:rPr lang="zh-CN" altLang="en-US" sz="3600" b="1">
                <a:ea typeface="黑体" pitchFamily="2" charset="-122"/>
              </a:rPr>
              <a:t>题目如文章的眼睛，透过它可以洞悉文章的灵魂。新颖独特的文题，可以使读者耳目一新，引起阅读兴趣。“</a:t>
            </a:r>
            <a:r>
              <a:rPr lang="zh-CN" altLang="en-US" sz="4000" b="1">
                <a:solidFill>
                  <a:srgbClr val="0000CC"/>
                </a:solidFill>
                <a:ea typeface="黑体" pitchFamily="2" charset="-122"/>
              </a:rPr>
              <a:t>题好一半文</a:t>
            </a:r>
            <a:r>
              <a:rPr lang="zh-CN" altLang="en-US" sz="3600" b="1">
                <a:ea typeface="黑体" pitchFamily="2" charset="-122"/>
              </a:rPr>
              <a:t>”，可见拟好文题很重要 。近年来，话题作文受到广泛的重视。而写作时，首先必须学会拟题</a:t>
            </a:r>
            <a:r>
              <a:rPr lang="zh-CN" altLang="en-US" sz="3200" b="1">
                <a:ea typeface="黑体" pitchFamily="2" charset="-122"/>
              </a:rPr>
              <a:t>。</a:t>
            </a:r>
            <a:endParaRPr lang="zh-CN" altLang="en-US" sz="3200">
              <a:ea typeface="黑体"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2946"/>
                                        </p:tgtEl>
                                        <p:attrNameLst>
                                          <p:attrName>style.visibility</p:attrName>
                                        </p:attrNameLst>
                                      </p:cBhvr>
                                      <p:to>
                                        <p:strVal val="visible"/>
                                      </p:to>
                                    </p:set>
                                    <p:animEffect transition="in" filter="dissolve">
                                      <p:cBhvr>
                                        <p:cTn id="7" dur="500"/>
                                        <p:tgtEl>
                                          <p:spTgt spid="8294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82947"/>
                                        </p:tgtEl>
                                        <p:attrNameLst>
                                          <p:attrName>style.visibility</p:attrName>
                                        </p:attrNameLst>
                                      </p:cBhvr>
                                      <p:to>
                                        <p:strVal val="visible"/>
                                      </p:to>
                                    </p:set>
                                    <p:animEffect transition="in" filter="wheel(4)">
                                      <p:cBhvr>
                                        <p:cTn id="12" dur="500"/>
                                        <p:tgtEl>
                                          <p:spTgt spid="8294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grpId="0" nodeType="clickEffect">
                                  <p:stCondLst>
                                    <p:cond delay="0"/>
                                  </p:stCondLst>
                                  <p:childTnLst>
                                    <p:set>
                                      <p:cBhvr>
                                        <p:cTn id="16" dur="1" fill="hold">
                                          <p:stCondLst>
                                            <p:cond delay="0"/>
                                          </p:stCondLst>
                                        </p:cTn>
                                        <p:tgtEl>
                                          <p:spTgt spid="82958"/>
                                        </p:tgtEl>
                                        <p:attrNameLst>
                                          <p:attrName>style.visibility</p:attrName>
                                        </p:attrNameLst>
                                      </p:cBhvr>
                                      <p:to>
                                        <p:strVal val="visible"/>
                                      </p:to>
                                    </p:set>
                                    <p:animEffect transition="in" filter="circle(out)">
                                      <p:cBhvr>
                                        <p:cTn id="17" dur="500"/>
                                        <p:tgtEl>
                                          <p:spTgt spid="829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p:bldP spid="8295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Grp="1" noRot="1" noChangeArrowheads="1"/>
          </p:cNvSpPr>
          <p:nvPr>
            <p:ph type="body" idx="1"/>
          </p:nvPr>
        </p:nvSpPr>
        <p:spPr>
          <a:xfrm>
            <a:off x="301625" y="0"/>
            <a:ext cx="8540750" cy="6858000"/>
          </a:xfrm>
        </p:spPr>
        <p:txBody>
          <a:bodyPr/>
          <a:lstStyle/>
          <a:p>
            <a:r>
              <a:rPr lang="zh-CN" altLang="en-US" b="1"/>
              <a:t>复兴而奋斗</a:t>
            </a:r>
            <a:r>
              <a:rPr lang="en-US" altLang="zh-CN" b="1"/>
              <a:t>.</a:t>
            </a:r>
            <a:r>
              <a:rPr lang="zh-CN" altLang="en-US" b="1"/>
              <a:t>终于又用了几十年的时间重返发达国家之列</a:t>
            </a:r>
            <a:r>
              <a:rPr lang="en-US" altLang="zh-CN" b="1"/>
              <a:t>.</a:t>
            </a:r>
            <a:r>
              <a:rPr lang="zh-CN" altLang="en-US" b="1"/>
              <a:t>我们中华民族也是在二战后自力更生</a:t>
            </a:r>
            <a:r>
              <a:rPr lang="en-US" altLang="zh-CN" b="1"/>
              <a:t>,</a:t>
            </a:r>
            <a:r>
              <a:rPr lang="zh-CN" altLang="en-US" b="1"/>
              <a:t>艰苦创业</a:t>
            </a:r>
            <a:r>
              <a:rPr lang="en-US" altLang="zh-CN" b="1"/>
              <a:t>,</a:t>
            </a:r>
            <a:r>
              <a:rPr lang="zh-CN" altLang="en-US" b="1"/>
              <a:t>才会有今天这么伟大的成就我们应继续为中华民族的伟大复兴而奋斗</a:t>
            </a:r>
            <a:r>
              <a:rPr lang="en-US" altLang="zh-CN" b="1"/>
              <a:t>. </a:t>
            </a:r>
          </a:p>
          <a:p>
            <a:r>
              <a:rPr lang="en-US" altLang="zh-CN" b="1"/>
              <a:t>       </a:t>
            </a:r>
            <a:r>
              <a:rPr lang="zh-CN" altLang="en-US" b="1"/>
              <a:t>战争与我们的生活息息相关</a:t>
            </a:r>
            <a:r>
              <a:rPr lang="en-US" altLang="zh-CN" b="1"/>
              <a:t>.</a:t>
            </a:r>
            <a:r>
              <a:rPr lang="zh-CN" altLang="en-US" b="1"/>
              <a:t>二战时</a:t>
            </a:r>
            <a:r>
              <a:rPr lang="en-US" altLang="zh-CN" b="1"/>
              <a:t>,</a:t>
            </a:r>
            <a:r>
              <a:rPr lang="zh-CN" altLang="en-US" b="1"/>
              <a:t>因特殊需要</a:t>
            </a:r>
            <a:r>
              <a:rPr lang="en-US" altLang="zh-CN" b="1"/>
              <a:t>,</a:t>
            </a:r>
            <a:r>
              <a:rPr lang="zh-CN" altLang="en-US" b="1"/>
              <a:t>产生了今天气象预告的雏形</a:t>
            </a:r>
            <a:r>
              <a:rPr lang="en-US" altLang="zh-CN" b="1"/>
              <a:t>.</a:t>
            </a:r>
            <a:r>
              <a:rPr lang="zh-CN" altLang="en-US" b="1"/>
              <a:t>电脑的前身也是在二战期间产生的</a:t>
            </a:r>
            <a:r>
              <a:rPr lang="en-US" altLang="zh-CN" b="1"/>
              <a:t>.</a:t>
            </a:r>
            <a:r>
              <a:rPr lang="zh-CN" altLang="en-US" b="1"/>
              <a:t>二战后各国你追我赶的状态引发了第三次科技革命</a:t>
            </a:r>
            <a:r>
              <a:rPr lang="en-US" altLang="zh-CN" b="1"/>
              <a:t>,</a:t>
            </a:r>
            <a:r>
              <a:rPr lang="zh-CN" altLang="en-US" b="1"/>
              <a:t>社会不断进步</a:t>
            </a:r>
            <a:r>
              <a:rPr lang="en-US" altLang="zh-CN" b="1"/>
              <a:t>.</a:t>
            </a:r>
            <a:r>
              <a:rPr lang="zh-CN" altLang="en-US" b="1"/>
              <a:t>你难道感受不到吗 舒适的生活</a:t>
            </a:r>
            <a:r>
              <a:rPr lang="en-US" altLang="zh-CN" b="1"/>
              <a:t>,</a:t>
            </a:r>
            <a:r>
              <a:rPr lang="zh-CN" altLang="en-US" b="1"/>
              <a:t>快捷的交通</a:t>
            </a:r>
            <a:r>
              <a:rPr lang="en-US" altLang="zh-CN" b="1"/>
              <a:t>,</a:t>
            </a:r>
            <a:r>
              <a:rPr lang="zh-CN" altLang="en-US" b="1"/>
              <a:t>方便的通讯</a:t>
            </a:r>
            <a:r>
              <a:rPr lang="en-US" altLang="zh-CN" b="1"/>
              <a:t>,</a:t>
            </a:r>
            <a:r>
              <a:rPr lang="zh-CN" altLang="en-US" b="1"/>
              <a:t>使我们的生活如此美好</a:t>
            </a:r>
            <a:r>
              <a:rPr lang="en-US" altLang="zh-CN" b="1"/>
              <a:t>,</a:t>
            </a:r>
            <a:r>
              <a:rPr lang="zh-CN" altLang="en-US" b="1"/>
              <a:t>你难道察觉不到吗 这些全是战争所带来的</a:t>
            </a:r>
            <a:r>
              <a:rPr lang="en-US" altLang="zh-CN" b="1"/>
              <a:t>. </a:t>
            </a:r>
          </a:p>
          <a:p>
            <a:r>
              <a:rPr lang="en-US" altLang="zh-CN" b="1"/>
              <a:t>        </a:t>
            </a:r>
            <a:r>
              <a:rPr lang="zh-CN" altLang="en-US" b="1"/>
              <a:t>我们应怀着一颗赤诚的感恩之心</a:t>
            </a:r>
            <a:r>
              <a:rPr lang="en-US" altLang="zh-CN" b="1"/>
              <a:t>,</a:t>
            </a:r>
            <a:r>
              <a:rPr lang="zh-CN" altLang="en-US" b="1"/>
              <a:t>来感谢和珍惜战争所赐给我的一切</a:t>
            </a:r>
            <a:r>
              <a:rPr lang="en-US" altLang="zh-CN" b="1"/>
              <a:t>.</a:t>
            </a:r>
          </a:p>
          <a:p>
            <a:endParaRPr lang="en-US" altLang="zh-CN" b="1"/>
          </a:p>
        </p:txBody>
      </p:sp>
    </p:spTree>
  </p:cSld>
  <p:clrMapOvr>
    <a:masterClrMapping/>
  </p:clrMapOvr>
  <p:transition>
    <p:blinds dir="ver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rrowheads="1"/>
          </p:cNvSpPr>
          <p:nvPr>
            <p:ph type="title"/>
          </p:nvPr>
        </p:nvSpPr>
        <p:spPr/>
        <p:txBody>
          <a:bodyPr/>
          <a:lstStyle/>
          <a:p>
            <a:r>
              <a:rPr lang="zh-CN" altLang="en-US" sz="4000">
                <a:solidFill>
                  <a:schemeClr val="tx1"/>
                </a:solidFill>
              </a:rPr>
              <a:t>站在感恩的岸边</a:t>
            </a:r>
            <a:br>
              <a:rPr lang="zh-CN" altLang="en-US" sz="4000">
                <a:solidFill>
                  <a:schemeClr val="tx1"/>
                </a:solidFill>
              </a:rPr>
            </a:br>
            <a:endParaRPr lang="zh-CN" altLang="en-US" sz="4000">
              <a:solidFill>
                <a:schemeClr val="tx1"/>
              </a:solidFill>
            </a:endParaRPr>
          </a:p>
        </p:txBody>
      </p:sp>
      <p:sp>
        <p:nvSpPr>
          <p:cNvPr id="124931" name="Rectangle 3"/>
          <p:cNvSpPr>
            <a:spLocks noGrp="1" noRot="1" noChangeArrowheads="1"/>
          </p:cNvSpPr>
          <p:nvPr>
            <p:ph type="body" idx="1"/>
          </p:nvPr>
        </p:nvSpPr>
        <p:spPr>
          <a:xfrm>
            <a:off x="323850" y="836613"/>
            <a:ext cx="8540750" cy="6021387"/>
          </a:xfrm>
        </p:spPr>
        <p:txBody>
          <a:bodyPr/>
          <a:lstStyle/>
          <a:p>
            <a:pPr>
              <a:lnSpc>
                <a:spcPct val="80000"/>
              </a:lnSpc>
            </a:pPr>
            <a:r>
              <a:rPr lang="en-US" altLang="zh-CN" sz="2400"/>
              <a:t>        </a:t>
            </a:r>
            <a:r>
              <a:rPr lang="zh-CN" altLang="en-US" sz="2400"/>
              <a:t>在春秋时期扬起的黄沙里，一个老人孑然前行，“吾少也贱，故多能鄙事”。车轮伴着老人跌宕的回忆上下颠簸。河边的黄昏，老人面对着被清风微拂着的群山，山无言矗立，自然向每一个面对它的人张开了自己的怀抱。“仁者乐山”，老人微微一笑作为回报。 </a:t>
            </a:r>
          </a:p>
          <a:p>
            <a:pPr>
              <a:lnSpc>
                <a:spcPct val="80000"/>
              </a:lnSpc>
            </a:pPr>
            <a:r>
              <a:rPr lang="zh-CN" altLang="en-US" sz="2400"/>
              <a:t>       人之欲如海，唯感恩如岸。孟子壮怀激烈，数百年的战火让他已对君王失去了崇拜之心，“以位，则子，君也，我，臣也。何敢与君友也”。我想孟子决没有到过那河边，看那群山矗立，所以他将学术推进了一个意识形态的斗争中，最后世界清静了许多。但我们不妨假设一下如果孟子能知足常乐，假如他能对现实有一丝感激之心“生正逢时”，如果</a:t>
            </a:r>
            <a:r>
              <a:rPr lang="en-US" altLang="zh-CN" sz="2400"/>
              <a:t>…… </a:t>
            </a:r>
            <a:r>
              <a:rPr lang="zh-CN" altLang="en-US" sz="2400"/>
              <a:t>那么他一定不会给生他养他的社会以如此沉痛的一击，让那个阴影能数千年以来一直躲在“善”与“仁”的背后，让所有人沉默不言，为善所威慑。 </a:t>
            </a:r>
          </a:p>
          <a:p>
            <a:pPr>
              <a:lnSpc>
                <a:spcPct val="80000"/>
              </a:lnSpc>
            </a:pPr>
            <a:r>
              <a:rPr lang="zh-CN" altLang="en-US" sz="2400"/>
              <a:t>       一位被固定在轮椅上的科学巨匠用手敲击着键盘：“我的手指还能活动，我的大脑尚可思考，我还有终生追求的理想，有爱我与我爱的人，对了，我还有一颗感恩之心！”不幸与痛苦是长在冥河边的毒花，而感恩则如飞过河岸的鸠鹞</a:t>
            </a:r>
          </a:p>
        </p:txBody>
      </p:sp>
    </p:spTree>
  </p:cSld>
  <p:clrMapOvr>
    <a:masterClrMapping/>
  </p:clrMapOvr>
  <p:transition>
    <p:blinds dir="ver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Rectangle 3"/>
          <p:cNvSpPr>
            <a:spLocks noGrp="1" noRot="1" noChangeArrowheads="1"/>
          </p:cNvSpPr>
          <p:nvPr>
            <p:ph type="body" idx="1"/>
          </p:nvPr>
        </p:nvSpPr>
        <p:spPr>
          <a:xfrm>
            <a:off x="301625" y="0"/>
            <a:ext cx="8540750" cy="6858000"/>
          </a:xfrm>
        </p:spPr>
        <p:txBody>
          <a:bodyPr/>
          <a:lstStyle/>
          <a:p>
            <a:pPr>
              <a:lnSpc>
                <a:spcPct val="90000"/>
              </a:lnSpc>
            </a:pPr>
            <a:r>
              <a:rPr lang="zh-CN" altLang="en-US" sz="2400"/>
              <a:t>对某件事的绝望只能化作为对那事物无尽的索取与伤害。不知是否有人记得老子教导我们的“柔可克刚”，人民应通过一种充满智慧的方式而不是用流血用仇恨去报复。 </a:t>
            </a:r>
          </a:p>
          <a:p>
            <a:pPr>
              <a:lnSpc>
                <a:spcPct val="90000"/>
              </a:lnSpc>
            </a:pPr>
            <a:r>
              <a:rPr lang="zh-CN" altLang="en-US" sz="2400"/>
              <a:t>       站在柳侯祠前，我感受不到李白斗酒诗百篇的气概，看着他挖的井，种的树，修的学校，有一段时间，我为之而疑惑，但是有一天我发现自己已明白了，因为他平和，他坦然，他常怀一颗感恩之心。我明白了不管我在哪里，哪怕是大漠戈壁，我都能种出胡杨一片。 </a:t>
            </a:r>
          </a:p>
          <a:p>
            <a:pPr>
              <a:lnSpc>
                <a:spcPct val="90000"/>
              </a:lnSpc>
            </a:pPr>
            <a:r>
              <a:rPr lang="zh-CN" altLang="en-US" sz="2400"/>
              <a:t>        感恩，并不是别人给予然后你说谢谢。感恩是一种对待世界、直面人生的态度，生活之海会上下翻腾，但是感恩之舟却能永浮水面。谚语说“忠言逆耳”，但回想一下，忠言又怎能不逆耳，世上的一切不会是为了阻碍人类生存而生，它们产生的一刻注定便是一块试金石。当你遇到困难不顺时，是否能想一想我从中得到了什么，我学到了什么，米开朗基罗拿着一块破石头就能刻出一个天使，我为什么不能拿着一次逆境完善自己？孔子的仁者乐山，霍金的宇宙论，柳宗元的汩罗祠，米开朗基罗的天使，是否正默默地向我们暗示着这一点呢？ </a:t>
            </a:r>
          </a:p>
          <a:p>
            <a:pPr>
              <a:lnSpc>
                <a:spcPct val="90000"/>
              </a:lnSpc>
            </a:pPr>
            <a:endParaRPr lang="en-US" altLang="zh-CN" sz="2400"/>
          </a:p>
        </p:txBody>
      </p:sp>
    </p:spTree>
  </p:cSld>
  <p:clrMapOvr>
    <a:masterClrMapping/>
  </p:clrMapOvr>
  <p:transition>
    <p:blinds dir="ver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Rectangle 3"/>
          <p:cNvSpPr>
            <a:spLocks noGrp="1" noRot="1" noChangeArrowheads="1"/>
          </p:cNvSpPr>
          <p:nvPr>
            <p:ph type="body" idx="1"/>
          </p:nvPr>
        </p:nvSpPr>
        <p:spPr/>
        <p:txBody>
          <a:bodyPr/>
          <a:lstStyle/>
          <a:p>
            <a:r>
              <a:rPr lang="zh-CN" altLang="en-US" sz="2800"/>
              <a:t>父亲</a:t>
            </a:r>
            <a:r>
              <a:rPr lang="en-US" altLang="zh-CN" sz="2800"/>
              <a:t>,</a:t>
            </a:r>
            <a:r>
              <a:rPr lang="zh-CN" altLang="en-US" sz="2800"/>
              <a:t>让我感谢您</a:t>
            </a:r>
            <a:r>
              <a:rPr lang="en-US" altLang="zh-CN" sz="2800"/>
              <a:t>,</a:t>
            </a:r>
            <a:r>
              <a:rPr lang="zh-CN" altLang="en-US" sz="2800"/>
              <a:t>当我走向您的时候</a:t>
            </a:r>
            <a:r>
              <a:rPr lang="en-US" altLang="zh-CN" sz="2800"/>
              <a:t>,</a:t>
            </a:r>
            <a:r>
              <a:rPr lang="zh-CN" altLang="en-US" sz="2800"/>
              <a:t>我原想捧起一朵浪花</a:t>
            </a:r>
            <a:r>
              <a:rPr lang="en-US" altLang="zh-CN" sz="2800"/>
              <a:t>,</a:t>
            </a:r>
            <a:r>
              <a:rPr lang="zh-CN" altLang="en-US" sz="2800"/>
              <a:t>您却给了我整个浩瀚无边的海洋</a:t>
            </a:r>
            <a:r>
              <a:rPr lang="en-US" altLang="zh-CN" sz="2800"/>
              <a:t>. </a:t>
            </a:r>
          </a:p>
          <a:p>
            <a:r>
              <a:rPr lang="zh-CN" altLang="en-US" sz="2800"/>
              <a:t>父亲</a:t>
            </a:r>
            <a:r>
              <a:rPr lang="en-US" altLang="zh-CN" sz="2800"/>
              <a:t>,</a:t>
            </a:r>
            <a:r>
              <a:rPr lang="zh-CN" altLang="en-US" sz="2800"/>
              <a:t>让我感谢您</a:t>
            </a:r>
            <a:r>
              <a:rPr lang="en-US" altLang="zh-CN" sz="2800"/>
              <a:t>,</a:t>
            </a:r>
            <a:r>
              <a:rPr lang="zh-CN" altLang="en-US" sz="2800"/>
              <a:t>当我走向您的时候</a:t>
            </a:r>
            <a:r>
              <a:rPr lang="en-US" altLang="zh-CN" sz="2800"/>
              <a:t>,</a:t>
            </a:r>
            <a:r>
              <a:rPr lang="zh-CN" altLang="en-US" sz="2800"/>
              <a:t>我原想拥有一朵白云</a:t>
            </a:r>
            <a:r>
              <a:rPr lang="en-US" altLang="zh-CN" sz="2800"/>
              <a:t>,</a:t>
            </a:r>
            <a:r>
              <a:rPr lang="zh-CN" altLang="en-US" sz="2800"/>
              <a:t>您却给了我整个广阔无边的天空</a:t>
            </a:r>
            <a:r>
              <a:rPr lang="en-US" altLang="zh-CN" sz="2800"/>
              <a:t>. </a:t>
            </a:r>
          </a:p>
          <a:p>
            <a:r>
              <a:rPr lang="zh-CN" altLang="en-US" sz="2800"/>
              <a:t>父亲</a:t>
            </a:r>
            <a:r>
              <a:rPr lang="en-US" altLang="zh-CN" sz="2800"/>
              <a:t>,</a:t>
            </a:r>
            <a:r>
              <a:rPr lang="zh-CN" altLang="en-US" sz="2800"/>
              <a:t>让我感谢您</a:t>
            </a:r>
            <a:r>
              <a:rPr lang="en-US" altLang="zh-CN" sz="2800"/>
              <a:t>,</a:t>
            </a:r>
            <a:r>
              <a:rPr lang="zh-CN" altLang="en-US" sz="2800"/>
              <a:t>当我走向您的时候</a:t>
            </a:r>
            <a:r>
              <a:rPr lang="en-US" altLang="zh-CN" sz="2800"/>
              <a:t>,</a:t>
            </a:r>
            <a:r>
              <a:rPr lang="zh-CN" altLang="en-US" sz="2800"/>
              <a:t>我原想收获一缕春风</a:t>
            </a:r>
            <a:r>
              <a:rPr lang="en-US" altLang="zh-CN" sz="2800"/>
              <a:t>,</a:t>
            </a:r>
            <a:r>
              <a:rPr lang="zh-CN" altLang="en-US" sz="2800"/>
              <a:t>您却给了我整个充满生机的春天</a:t>
            </a:r>
            <a:r>
              <a:rPr lang="en-US" altLang="zh-CN" sz="2800"/>
              <a:t>. </a:t>
            </a:r>
          </a:p>
          <a:p>
            <a:r>
              <a:rPr lang="zh-CN" altLang="en-US" sz="2800"/>
              <a:t>父亲啊</a:t>
            </a:r>
            <a:r>
              <a:rPr lang="en-US" altLang="zh-CN" sz="2800"/>
              <a:t>!</a:t>
            </a:r>
            <a:r>
              <a:rPr lang="zh-CN" altLang="en-US" sz="2800"/>
              <a:t>年少痴狂的我深深地感受到了这比山高比海深的爱</a:t>
            </a:r>
            <a:r>
              <a:rPr lang="en-US" altLang="zh-CN" sz="2800"/>
              <a:t>,</a:t>
            </a:r>
            <a:r>
              <a:rPr lang="zh-CN" altLang="en-US" sz="2800"/>
              <a:t>虽然父爱无言</a:t>
            </a:r>
            <a:r>
              <a:rPr lang="en-US" altLang="zh-CN" sz="2800"/>
              <a:t>. </a:t>
            </a:r>
          </a:p>
        </p:txBody>
      </p:sp>
    </p:spTree>
  </p:cSld>
  <p:clrMapOvr>
    <a:masterClrMapping/>
  </p:clrMapOvr>
  <p:transition>
    <p:blinds dir="ver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3" name="Rectangle 3"/>
          <p:cNvSpPr>
            <a:spLocks noGrp="1" noRot="1" noChangeArrowheads="1"/>
          </p:cNvSpPr>
          <p:nvPr>
            <p:ph type="body" idx="1"/>
          </p:nvPr>
        </p:nvSpPr>
        <p:spPr/>
        <p:txBody>
          <a:bodyPr/>
          <a:lstStyle/>
          <a:p>
            <a:r>
              <a:rPr lang="zh-CN" altLang="en-US"/>
              <a:t>如果说我是那不起眼的火把</a:t>
            </a:r>
            <a:r>
              <a:rPr lang="en-US" altLang="zh-CN"/>
              <a:t>,</a:t>
            </a:r>
            <a:r>
              <a:rPr lang="zh-CN" altLang="en-US"/>
              <a:t>是您用知识的火焰为我点燃</a:t>
            </a:r>
            <a:r>
              <a:rPr lang="en-US" altLang="zh-CN"/>
              <a:t>,</a:t>
            </a:r>
            <a:r>
              <a:rPr lang="zh-CN" altLang="en-US"/>
              <a:t>使我大放异彩</a:t>
            </a:r>
            <a:r>
              <a:rPr lang="en-US" altLang="zh-CN"/>
              <a:t>;</a:t>
            </a:r>
            <a:r>
              <a:rPr lang="zh-CN" altLang="en-US"/>
              <a:t>如果说我是那微小的船只</a:t>
            </a:r>
            <a:r>
              <a:rPr lang="en-US" altLang="zh-CN"/>
              <a:t>,</a:t>
            </a:r>
            <a:r>
              <a:rPr lang="zh-CN" altLang="en-US"/>
              <a:t>是您给我前进的动力</a:t>
            </a:r>
            <a:r>
              <a:rPr lang="en-US" altLang="zh-CN"/>
              <a:t>,</a:t>
            </a:r>
            <a:r>
              <a:rPr lang="zh-CN" altLang="en-US"/>
              <a:t>使我乘风破浪</a:t>
            </a:r>
            <a:r>
              <a:rPr lang="en-US" altLang="zh-CN"/>
              <a:t>;</a:t>
            </a:r>
            <a:r>
              <a:rPr lang="zh-CN" altLang="en-US"/>
              <a:t>如果说我是那希望的种子</a:t>
            </a:r>
            <a:r>
              <a:rPr lang="en-US" altLang="zh-CN"/>
              <a:t>,</a:t>
            </a:r>
            <a:r>
              <a:rPr lang="zh-CN" altLang="en-US"/>
              <a:t>是您播种了我</a:t>
            </a:r>
            <a:r>
              <a:rPr lang="en-US" altLang="zh-CN"/>
              <a:t>,</a:t>
            </a:r>
            <a:r>
              <a:rPr lang="zh-CN" altLang="en-US"/>
              <a:t>使我长成参天大树</a:t>
            </a:r>
            <a:r>
              <a:rPr lang="en-US" altLang="zh-CN"/>
              <a:t>. </a:t>
            </a:r>
          </a:p>
        </p:txBody>
      </p:sp>
    </p:spTree>
  </p:cSld>
  <p:clrMapOvr>
    <a:masterClrMapping/>
  </p:clrMapOvr>
  <p:transition>
    <p:blinds dir="vert"/>
  </p:transition>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748" name="Text Box 4"/>
          <p:cNvSpPr txBox="1">
            <a:spLocks noChangeArrowheads="1"/>
          </p:cNvSpPr>
          <p:nvPr/>
        </p:nvSpPr>
        <p:spPr bwMode="auto">
          <a:xfrm>
            <a:off x="684213" y="765175"/>
            <a:ext cx="8459787" cy="5310188"/>
          </a:xfrm>
          <a:prstGeom prst="rect">
            <a:avLst/>
          </a:prstGeom>
          <a:noFill/>
          <a:ln w="9525">
            <a:noFill/>
            <a:miter lim="800000"/>
            <a:headEnd/>
            <a:tailEnd/>
          </a:ln>
          <a:effectLst/>
        </p:spPr>
        <p:txBody>
          <a:bodyPr>
            <a:spAutoFit/>
          </a:bodyPr>
          <a:lstStyle/>
          <a:p>
            <a:pPr eaLnBrk="1" hangingPunct="1">
              <a:spcBef>
                <a:spcPct val="50000"/>
              </a:spcBef>
            </a:pPr>
            <a:r>
              <a:rPr lang="zh-CN" altLang="en-US" sz="3600" b="1">
                <a:solidFill>
                  <a:schemeClr val="tx2"/>
                </a:solidFill>
                <a:ea typeface="隶书" pitchFamily="49" charset="-122"/>
              </a:rPr>
              <a:t>写好话题作文歌诀</a:t>
            </a:r>
          </a:p>
          <a:p>
            <a:pPr eaLnBrk="1" hangingPunct="1">
              <a:spcBef>
                <a:spcPct val="50000"/>
              </a:spcBef>
            </a:pPr>
            <a:r>
              <a:rPr lang="zh-CN" altLang="en-US" sz="3600" b="1">
                <a:solidFill>
                  <a:schemeClr val="tx2"/>
                </a:solidFill>
                <a:ea typeface="隶书" pitchFamily="49" charset="-122"/>
              </a:rPr>
              <a:t>话题作文得高分，虚拟生活忘不了；    拟题前后加词语，开篇扣题很重要。    集中定个精彩段，联系现实不可少；    如果无话可说了，</a:t>
            </a:r>
            <a:r>
              <a:rPr lang="zh-CN" altLang="en-US" sz="3200" b="1">
                <a:solidFill>
                  <a:schemeClr val="tx2"/>
                </a:solidFill>
                <a:ea typeface="隶书" pitchFamily="49" charset="-122"/>
              </a:rPr>
              <a:t>“假如”“如果”也奇妙。</a:t>
            </a:r>
            <a:br>
              <a:rPr lang="zh-CN" altLang="en-US" sz="3200" b="1">
                <a:solidFill>
                  <a:schemeClr val="tx2"/>
                </a:solidFill>
                <a:ea typeface="隶书" pitchFamily="49" charset="-122"/>
              </a:rPr>
            </a:br>
            <a:r>
              <a:rPr lang="zh-CN" altLang="en-US" sz="3600" b="1">
                <a:solidFill>
                  <a:schemeClr val="tx2"/>
                </a:solidFill>
                <a:ea typeface="隶书" pitchFamily="49" charset="-122"/>
              </a:rPr>
              <a:t>比喻、排比加对比，语言整齐有诀窍； 引用名言加自编，语言精彩最有效。    走近历史和名人，文化积淀很重要；    最后别忘理层次，布局、分段不可少。</a:t>
            </a:r>
          </a:p>
        </p:txBody>
      </p:sp>
    </p:spTree>
  </p:cSld>
  <p:clrMapOvr>
    <a:masterClrMapping/>
  </p:clrMapOvr>
  <p:transition>
    <p:blinds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0" y="981075"/>
            <a:ext cx="9144000" cy="4486275"/>
          </a:xfrm>
          <a:prstGeom prst="rect">
            <a:avLst/>
          </a:prstGeom>
          <a:noFill/>
          <a:ln w="9525">
            <a:noFill/>
            <a:miter lim="800000"/>
            <a:headEnd/>
            <a:tailEnd/>
          </a:ln>
          <a:effectLst/>
        </p:spPr>
        <p:txBody>
          <a:bodyPr>
            <a:spAutoFit/>
          </a:bodyPr>
          <a:lstStyle/>
          <a:p>
            <a:r>
              <a:rPr lang="en-US" altLang="zh-CN" sz="3200">
                <a:latin typeface="黑体" pitchFamily="2" charset="-122"/>
                <a:ea typeface="黑体" pitchFamily="2" charset="-122"/>
              </a:rPr>
              <a:t> </a:t>
            </a:r>
            <a:r>
              <a:rPr lang="en-US" altLang="zh-CN" sz="3600" b="1">
                <a:latin typeface="黑体" pitchFamily="2" charset="-122"/>
                <a:ea typeface="黑体" pitchFamily="2" charset="-122"/>
              </a:rPr>
              <a:t>1</a:t>
            </a:r>
            <a:r>
              <a:rPr lang="zh-CN" altLang="en-US" sz="3600" b="1">
                <a:latin typeface="黑体" pitchFamily="2" charset="-122"/>
                <a:ea typeface="黑体" pitchFamily="2" charset="-122"/>
              </a:rPr>
              <a:t>、标题范围要小，不要太大太泛；</a:t>
            </a:r>
          </a:p>
          <a:p>
            <a:r>
              <a:rPr lang="zh-CN" altLang="en-US" sz="3600" b="1">
                <a:latin typeface="黑体" pitchFamily="2" charset="-122"/>
                <a:ea typeface="黑体" pitchFamily="2" charset="-122"/>
              </a:rPr>
              <a:t> </a:t>
            </a:r>
            <a:r>
              <a:rPr lang="en-US" altLang="zh-CN" sz="3600" b="1">
                <a:latin typeface="黑体" pitchFamily="2" charset="-122"/>
                <a:ea typeface="黑体" pitchFamily="2" charset="-122"/>
              </a:rPr>
              <a:t>2</a:t>
            </a:r>
            <a:r>
              <a:rPr lang="zh-CN" altLang="en-US" sz="3600" b="1">
                <a:latin typeface="黑体" pitchFamily="2" charset="-122"/>
                <a:ea typeface="黑体" pitchFamily="2" charset="-122"/>
              </a:rPr>
              <a:t>、标题不能过长，过长显得松散；  </a:t>
            </a:r>
          </a:p>
          <a:p>
            <a:r>
              <a:rPr lang="zh-CN" altLang="en-US" sz="3600" b="1">
                <a:latin typeface="黑体" pitchFamily="2" charset="-122"/>
                <a:ea typeface="黑体" pitchFamily="2" charset="-122"/>
              </a:rPr>
              <a:t> </a:t>
            </a:r>
            <a:r>
              <a:rPr lang="en-US" altLang="zh-CN" sz="3600" b="1">
                <a:latin typeface="黑体" pitchFamily="2" charset="-122"/>
                <a:ea typeface="黑体" pitchFamily="2" charset="-122"/>
              </a:rPr>
              <a:t>3</a:t>
            </a:r>
            <a:r>
              <a:rPr lang="zh-CN" altLang="en-US" sz="3600" b="1">
                <a:latin typeface="黑体" pitchFamily="2" charset="-122"/>
                <a:ea typeface="黑体" pitchFamily="2" charset="-122"/>
              </a:rPr>
              <a:t>、标题要含蓄，把思维蕴涵于形象的标题    之中；</a:t>
            </a:r>
          </a:p>
          <a:p>
            <a:r>
              <a:rPr lang="zh-CN" altLang="en-US" sz="3600" b="1">
                <a:latin typeface="黑体" pitchFamily="2" charset="-122"/>
                <a:ea typeface="黑体" pitchFamily="2" charset="-122"/>
              </a:rPr>
              <a:t> </a:t>
            </a:r>
            <a:r>
              <a:rPr lang="en-US" altLang="zh-CN" sz="3600" b="1">
                <a:latin typeface="黑体" pitchFamily="2" charset="-122"/>
                <a:ea typeface="黑体" pitchFamily="2" charset="-122"/>
              </a:rPr>
              <a:t>4</a:t>
            </a:r>
            <a:r>
              <a:rPr lang="zh-CN" altLang="en-US" sz="3600" b="1">
                <a:latin typeface="黑体" pitchFamily="2" charset="-122"/>
                <a:ea typeface="黑体" pitchFamily="2" charset="-122"/>
              </a:rPr>
              <a:t>、拟题时要善于联想； 联想主要有三种： </a:t>
            </a:r>
          </a:p>
          <a:p>
            <a:r>
              <a:rPr lang="zh-CN" altLang="en-US" sz="3600" b="1">
                <a:latin typeface="黑体" pitchFamily="2" charset="-122"/>
                <a:ea typeface="黑体" pitchFamily="2" charset="-122"/>
              </a:rPr>
              <a:t>  </a:t>
            </a:r>
            <a:r>
              <a:rPr lang="en-US" altLang="zh-CN" sz="3600" b="1">
                <a:solidFill>
                  <a:srgbClr val="333399"/>
                </a:solidFill>
                <a:latin typeface="黑体" pitchFamily="2" charset="-122"/>
                <a:ea typeface="黑体" pitchFamily="2" charset="-122"/>
              </a:rPr>
              <a:t>A</a:t>
            </a:r>
            <a:r>
              <a:rPr lang="zh-CN" altLang="en-US" sz="3600" b="1">
                <a:solidFill>
                  <a:srgbClr val="333399"/>
                </a:solidFill>
                <a:latin typeface="黑体" pitchFamily="2" charset="-122"/>
                <a:ea typeface="黑体" pitchFamily="2" charset="-122"/>
              </a:rPr>
              <a:t>、相关联想，</a:t>
            </a:r>
            <a:r>
              <a:rPr lang="zh-CN" altLang="en-US" sz="3600" b="1">
                <a:latin typeface="黑体" pitchFamily="2" charset="-122"/>
                <a:ea typeface="黑体" pitchFamily="2" charset="-122"/>
              </a:rPr>
              <a:t>桌子</a:t>
            </a:r>
            <a:r>
              <a:rPr lang="en-US" altLang="zh-CN" sz="3600" b="1">
                <a:latin typeface="黑体" pitchFamily="2" charset="-122"/>
                <a:ea typeface="黑体" pitchFamily="2" charset="-122"/>
              </a:rPr>
              <a:t>----</a:t>
            </a:r>
            <a:r>
              <a:rPr lang="zh-CN" altLang="en-US" sz="3600" b="1">
                <a:latin typeface="黑体" pitchFamily="2" charset="-122"/>
                <a:ea typeface="黑体" pitchFamily="2" charset="-122"/>
              </a:rPr>
              <a:t>椅子（空间关联）  </a:t>
            </a:r>
          </a:p>
          <a:p>
            <a:r>
              <a:rPr lang="zh-CN" altLang="en-US" sz="3600" b="1">
                <a:latin typeface="黑体" pitchFamily="2" charset="-122"/>
                <a:ea typeface="黑体" pitchFamily="2" charset="-122"/>
              </a:rPr>
              <a:t>  </a:t>
            </a:r>
            <a:r>
              <a:rPr lang="en-US" altLang="zh-CN" sz="3600" b="1">
                <a:solidFill>
                  <a:srgbClr val="333399"/>
                </a:solidFill>
                <a:latin typeface="黑体" pitchFamily="2" charset="-122"/>
                <a:ea typeface="黑体" pitchFamily="2" charset="-122"/>
              </a:rPr>
              <a:t>B</a:t>
            </a:r>
            <a:r>
              <a:rPr lang="zh-CN" altLang="en-US" sz="3600" b="1">
                <a:solidFill>
                  <a:srgbClr val="333399"/>
                </a:solidFill>
                <a:latin typeface="黑体" pitchFamily="2" charset="-122"/>
                <a:ea typeface="黑体" pitchFamily="2" charset="-122"/>
              </a:rPr>
              <a:t>、相似联想，</a:t>
            </a:r>
            <a:r>
              <a:rPr lang="zh-CN" altLang="en-US" sz="3600" b="1">
                <a:latin typeface="黑体" pitchFamily="2" charset="-122"/>
                <a:ea typeface="黑体" pitchFamily="2" charset="-122"/>
              </a:rPr>
              <a:t>春蚕</a:t>
            </a:r>
            <a:r>
              <a:rPr lang="en-US" altLang="zh-CN" sz="3600" b="1">
                <a:latin typeface="黑体" pitchFamily="2" charset="-122"/>
                <a:ea typeface="黑体" pitchFamily="2" charset="-122"/>
              </a:rPr>
              <a:t>----</a:t>
            </a:r>
            <a:r>
              <a:rPr lang="zh-CN" altLang="en-US" sz="3600" b="1">
                <a:latin typeface="黑体" pitchFamily="2" charset="-122"/>
                <a:ea typeface="黑体" pitchFamily="2" charset="-122"/>
              </a:rPr>
              <a:t>老师（奉献精神）  </a:t>
            </a:r>
          </a:p>
          <a:p>
            <a:r>
              <a:rPr lang="zh-CN" altLang="en-US" sz="3600" b="1">
                <a:latin typeface="黑体" pitchFamily="2" charset="-122"/>
                <a:ea typeface="黑体" pitchFamily="2" charset="-122"/>
              </a:rPr>
              <a:t>  </a:t>
            </a:r>
            <a:r>
              <a:rPr lang="en-US" altLang="zh-CN" sz="3600" b="1">
                <a:solidFill>
                  <a:srgbClr val="333399"/>
                </a:solidFill>
                <a:latin typeface="黑体" pitchFamily="2" charset="-122"/>
                <a:ea typeface="黑体" pitchFamily="2" charset="-122"/>
              </a:rPr>
              <a:t>C</a:t>
            </a:r>
            <a:r>
              <a:rPr lang="zh-CN" altLang="en-US" sz="3600" b="1">
                <a:solidFill>
                  <a:srgbClr val="333399"/>
                </a:solidFill>
                <a:latin typeface="黑体" pitchFamily="2" charset="-122"/>
                <a:ea typeface="黑体" pitchFamily="2" charset="-122"/>
              </a:rPr>
              <a:t>、相反联想，</a:t>
            </a:r>
            <a:r>
              <a:rPr lang="zh-CN" altLang="en-US" sz="3600" b="1">
                <a:latin typeface="黑体" pitchFamily="2" charset="-122"/>
                <a:ea typeface="黑体" pitchFamily="2" charset="-122"/>
              </a:rPr>
              <a:t>安乐</a:t>
            </a:r>
            <a:r>
              <a:rPr lang="en-US" altLang="zh-CN" sz="3600" b="1">
                <a:latin typeface="黑体" pitchFamily="2" charset="-122"/>
                <a:ea typeface="黑体" pitchFamily="2" charset="-122"/>
              </a:rPr>
              <a:t>----</a:t>
            </a:r>
            <a:r>
              <a:rPr lang="zh-CN" altLang="en-US" sz="3600" b="1">
                <a:latin typeface="黑体" pitchFamily="2" charset="-122"/>
                <a:ea typeface="黑体" pitchFamily="2" charset="-122"/>
              </a:rPr>
              <a:t>忧患</a:t>
            </a:r>
            <a:r>
              <a:rPr lang="zh-CN" altLang="en-US" sz="3600">
                <a:latin typeface="黑体" pitchFamily="2" charset="-122"/>
                <a:ea typeface="黑体" pitchFamily="2" charset="-122"/>
              </a:rPr>
              <a:t>（</a:t>
            </a:r>
            <a:r>
              <a:rPr lang="zh-CN" altLang="en-US" sz="3600" b="1">
                <a:latin typeface="黑体" pitchFamily="2" charset="-122"/>
                <a:ea typeface="黑体" pitchFamily="2" charset="-122"/>
              </a:rPr>
              <a:t>本质相反</a:t>
            </a:r>
            <a:r>
              <a:rPr lang="zh-CN" altLang="en-US" sz="3600">
                <a:latin typeface="黑体" pitchFamily="2" charset="-122"/>
                <a:ea typeface="黑体" pitchFamily="2" charset="-122"/>
              </a:rPr>
              <a:t>）         </a:t>
            </a:r>
          </a:p>
        </p:txBody>
      </p:sp>
      <p:sp>
        <p:nvSpPr>
          <p:cNvPr id="75779" name="Rectangle 3"/>
          <p:cNvSpPr>
            <a:spLocks noChangeArrowheads="1"/>
          </p:cNvSpPr>
          <p:nvPr/>
        </p:nvSpPr>
        <p:spPr bwMode="auto">
          <a:xfrm>
            <a:off x="0" y="74613"/>
            <a:ext cx="5219700" cy="762000"/>
          </a:xfrm>
          <a:prstGeom prst="rect">
            <a:avLst/>
          </a:prstGeom>
          <a:solidFill>
            <a:srgbClr val="F6FC80"/>
          </a:solidFill>
          <a:ln w="9525">
            <a:noFill/>
            <a:miter lim="800000"/>
            <a:headEnd/>
            <a:tailEnd/>
          </a:ln>
          <a:effectLst/>
        </p:spPr>
        <p:txBody>
          <a:bodyPr>
            <a:spAutoFit/>
          </a:bodyPr>
          <a:lstStyle/>
          <a:p>
            <a:r>
              <a:rPr lang="en-US" altLang="zh-CN" sz="4000" b="1">
                <a:solidFill>
                  <a:schemeClr val="folHlink"/>
                </a:solidFill>
                <a:latin typeface="隶书" pitchFamily="49" charset="-122"/>
                <a:ea typeface="隶书" pitchFamily="49" charset="-122"/>
              </a:rPr>
              <a:t> </a:t>
            </a:r>
            <a:r>
              <a:rPr lang="zh-CN" altLang="en-US" sz="4400" b="1">
                <a:solidFill>
                  <a:schemeClr val="folHlink"/>
                </a:solidFill>
                <a:latin typeface="隶书" pitchFamily="49" charset="-122"/>
                <a:ea typeface="隶书" pitchFamily="49" charset="-122"/>
              </a:rPr>
              <a:t>拟题的基本要求：</a:t>
            </a:r>
            <a:r>
              <a:rPr lang="zh-CN" altLang="en-US" sz="3200">
                <a:latin typeface="隶书" pitchFamily="49" charset="-122"/>
                <a:ea typeface="隶书" pitchFamily="49" charset="-122"/>
              </a:rPr>
              <a:t> </a:t>
            </a:r>
          </a:p>
        </p:txBody>
      </p:sp>
      <p:sp>
        <p:nvSpPr>
          <p:cNvPr id="75780" name="AutoShape 4"/>
          <p:cNvSpPr>
            <a:spLocks/>
          </p:cNvSpPr>
          <p:nvPr/>
        </p:nvSpPr>
        <p:spPr bwMode="auto">
          <a:xfrm>
            <a:off x="179388" y="3933825"/>
            <a:ext cx="223837" cy="1417638"/>
          </a:xfrm>
          <a:prstGeom prst="leftBrace">
            <a:avLst>
              <a:gd name="adj1" fmla="val 52778"/>
              <a:gd name="adj2" fmla="val 50000"/>
            </a:avLst>
          </a:prstGeom>
          <a:noFill/>
          <a:ln w="9525">
            <a:solidFill>
              <a:schemeClr val="tx1"/>
            </a:solidFill>
            <a:round/>
            <a:headEnd/>
            <a:tailEnd/>
          </a:ln>
          <a:effectLst/>
        </p:spPr>
        <p:txBody>
          <a:bodyPr wrap="none" anchor="ctr"/>
          <a:lstStyle/>
          <a:p>
            <a:endParaRPr lang="zh-CN" alt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5779"/>
                                        </p:tgtEl>
                                        <p:attrNameLst>
                                          <p:attrName>style.visibility</p:attrName>
                                        </p:attrNameLst>
                                      </p:cBhvr>
                                      <p:to>
                                        <p:strVal val="visible"/>
                                      </p:to>
                                    </p:set>
                                    <p:animEffect transition="in" filter="blinds(horizontal)">
                                      <p:cBhvr>
                                        <p:cTn id="7" dur="500"/>
                                        <p:tgtEl>
                                          <p:spTgt spid="7577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5778">
                                            <p:txEl>
                                              <p:pRg st="0" end="0"/>
                                            </p:txEl>
                                          </p:spTgt>
                                        </p:tgtEl>
                                        <p:attrNameLst>
                                          <p:attrName>style.visibility</p:attrName>
                                        </p:attrNameLst>
                                      </p:cBhvr>
                                      <p:to>
                                        <p:strVal val="visible"/>
                                      </p:to>
                                    </p:set>
                                    <p:animEffect transition="in" filter="blinds(horizontal)">
                                      <p:cBhvr>
                                        <p:cTn id="12" dur="500"/>
                                        <p:tgtEl>
                                          <p:spTgt spid="7577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5778">
                                            <p:txEl>
                                              <p:pRg st="1" end="1"/>
                                            </p:txEl>
                                          </p:spTgt>
                                        </p:tgtEl>
                                        <p:attrNameLst>
                                          <p:attrName>style.visibility</p:attrName>
                                        </p:attrNameLst>
                                      </p:cBhvr>
                                      <p:to>
                                        <p:strVal val="visible"/>
                                      </p:to>
                                    </p:set>
                                    <p:animEffect transition="in" filter="blinds(horizontal)">
                                      <p:cBhvr>
                                        <p:cTn id="17" dur="500"/>
                                        <p:tgtEl>
                                          <p:spTgt spid="7577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5778">
                                            <p:txEl>
                                              <p:pRg st="2" end="2"/>
                                            </p:txEl>
                                          </p:spTgt>
                                        </p:tgtEl>
                                        <p:attrNameLst>
                                          <p:attrName>style.visibility</p:attrName>
                                        </p:attrNameLst>
                                      </p:cBhvr>
                                      <p:to>
                                        <p:strVal val="visible"/>
                                      </p:to>
                                    </p:set>
                                    <p:animEffect transition="in" filter="blinds(horizontal)">
                                      <p:cBhvr>
                                        <p:cTn id="22" dur="500"/>
                                        <p:tgtEl>
                                          <p:spTgt spid="7577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5778">
                                            <p:txEl>
                                              <p:pRg st="3" end="3"/>
                                            </p:txEl>
                                          </p:spTgt>
                                        </p:tgtEl>
                                        <p:attrNameLst>
                                          <p:attrName>style.visibility</p:attrName>
                                        </p:attrNameLst>
                                      </p:cBhvr>
                                      <p:to>
                                        <p:strVal val="visible"/>
                                      </p:to>
                                    </p:set>
                                    <p:animEffect transition="in" filter="blinds(horizontal)">
                                      <p:cBhvr>
                                        <p:cTn id="27" dur="500"/>
                                        <p:tgtEl>
                                          <p:spTgt spid="75778">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5778">
                                            <p:txEl>
                                              <p:pRg st="4" end="4"/>
                                            </p:txEl>
                                          </p:spTgt>
                                        </p:tgtEl>
                                        <p:attrNameLst>
                                          <p:attrName>style.visibility</p:attrName>
                                        </p:attrNameLst>
                                      </p:cBhvr>
                                      <p:to>
                                        <p:strVal val="visible"/>
                                      </p:to>
                                    </p:set>
                                    <p:animEffect transition="in" filter="blinds(horizontal)">
                                      <p:cBhvr>
                                        <p:cTn id="32" dur="500"/>
                                        <p:tgtEl>
                                          <p:spTgt spid="75778">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5778">
                                            <p:txEl>
                                              <p:pRg st="5" end="5"/>
                                            </p:txEl>
                                          </p:spTgt>
                                        </p:tgtEl>
                                        <p:attrNameLst>
                                          <p:attrName>style.visibility</p:attrName>
                                        </p:attrNameLst>
                                      </p:cBhvr>
                                      <p:to>
                                        <p:strVal val="visible"/>
                                      </p:to>
                                    </p:set>
                                    <p:animEffect transition="in" filter="blinds(horizontal)">
                                      <p:cBhvr>
                                        <p:cTn id="37" dur="500"/>
                                        <p:tgtEl>
                                          <p:spTgt spid="75778">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75778">
                                            <p:txEl>
                                              <p:pRg st="6" end="6"/>
                                            </p:txEl>
                                          </p:spTgt>
                                        </p:tgtEl>
                                        <p:attrNameLst>
                                          <p:attrName>style.visibility</p:attrName>
                                        </p:attrNameLst>
                                      </p:cBhvr>
                                      <p:to>
                                        <p:strVal val="visible"/>
                                      </p:to>
                                    </p:set>
                                    <p:animEffect transition="in" filter="blinds(horizontal)">
                                      <p:cBhvr>
                                        <p:cTn id="42" dur="500"/>
                                        <p:tgtEl>
                                          <p:spTgt spid="75778">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75780"/>
                                        </p:tgtEl>
                                        <p:attrNameLst>
                                          <p:attrName>style.visibility</p:attrName>
                                        </p:attrNameLst>
                                      </p:cBhvr>
                                      <p:to>
                                        <p:strVal val="visible"/>
                                      </p:to>
                                    </p:set>
                                    <p:animEffect transition="in" filter="blinds(horizontal)">
                                      <p:cBhvr>
                                        <p:cTn id="47" dur="500"/>
                                        <p:tgtEl>
                                          <p:spTgt spid="75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animBg="1"/>
      <p:bldP spid="7578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8" name="Picture 6" descr="hello"/>
          <p:cNvPicPr>
            <a:picLocks noChangeAspect="1" noChangeArrowheads="1" noCrop="1"/>
          </p:cNvPicPr>
          <p:nvPr/>
        </p:nvPicPr>
        <p:blipFill>
          <a:blip r:embed="rId2"/>
          <a:srcRect/>
          <a:stretch>
            <a:fillRect/>
          </a:stretch>
        </p:blipFill>
        <p:spPr bwMode="auto">
          <a:xfrm>
            <a:off x="6948488" y="6165850"/>
            <a:ext cx="2124075" cy="692150"/>
          </a:xfrm>
          <a:prstGeom prst="rect">
            <a:avLst/>
          </a:prstGeom>
          <a:noFill/>
        </p:spPr>
      </p:pic>
      <p:sp>
        <p:nvSpPr>
          <p:cNvPr id="74754" name="Rectangle 2"/>
          <p:cNvSpPr>
            <a:spLocks noChangeArrowheads="1"/>
          </p:cNvSpPr>
          <p:nvPr/>
        </p:nvSpPr>
        <p:spPr bwMode="auto">
          <a:xfrm>
            <a:off x="0" y="1700213"/>
            <a:ext cx="9144000" cy="3990975"/>
          </a:xfrm>
          <a:prstGeom prst="rect">
            <a:avLst/>
          </a:prstGeom>
          <a:solidFill>
            <a:srgbClr val="FFFFFF"/>
          </a:solidFill>
          <a:ln w="9525">
            <a:noFill/>
            <a:miter lim="800000"/>
            <a:headEnd/>
            <a:tailEnd/>
          </a:ln>
          <a:effectLst/>
        </p:spPr>
        <p:txBody>
          <a:bodyPr>
            <a:spAutoFit/>
          </a:bodyPr>
          <a:lstStyle/>
          <a:p>
            <a:r>
              <a:rPr lang="en-US" altLang="zh-CN" sz="3200" b="1">
                <a:latin typeface="宋体" pitchFamily="2" charset="-122"/>
              </a:rPr>
              <a:t>1</a:t>
            </a:r>
            <a:r>
              <a:rPr lang="zh-CN" altLang="en-US" sz="3200" b="1">
                <a:latin typeface="宋体" pitchFamily="2" charset="-122"/>
              </a:rPr>
              <a:t>、</a:t>
            </a:r>
            <a:r>
              <a:rPr lang="en-US" altLang="zh-CN" sz="3200" b="1">
                <a:latin typeface="宋体" pitchFamily="2" charset="-122"/>
              </a:rPr>
              <a:t>《</a:t>
            </a:r>
            <a:r>
              <a:rPr lang="zh-CN" altLang="en-US" sz="3200" b="1">
                <a:latin typeface="宋体" pitchFamily="2" charset="-122"/>
              </a:rPr>
              <a:t>力量</a:t>
            </a:r>
            <a:r>
              <a:rPr lang="en-US" altLang="zh-CN" sz="3200" b="1">
                <a:latin typeface="宋体" pitchFamily="2" charset="-122"/>
              </a:rPr>
              <a:t>》《</a:t>
            </a:r>
            <a:r>
              <a:rPr lang="zh-CN" altLang="en-US" sz="3200" b="1">
                <a:latin typeface="宋体" pitchFamily="2" charset="-122"/>
              </a:rPr>
              <a:t>友情</a:t>
            </a:r>
            <a:r>
              <a:rPr lang="en-US" altLang="zh-CN" sz="3200" b="1">
                <a:latin typeface="宋体" pitchFamily="2" charset="-122"/>
              </a:rPr>
              <a:t>》</a:t>
            </a:r>
          </a:p>
          <a:p>
            <a:r>
              <a:rPr lang="en-US" altLang="zh-CN" sz="3200" b="1">
                <a:latin typeface="宋体" pitchFamily="2" charset="-122"/>
              </a:rPr>
              <a:t>2</a:t>
            </a:r>
            <a:r>
              <a:rPr lang="zh-CN" altLang="en-US" sz="3200" b="1">
                <a:latin typeface="宋体" pitchFamily="2" charset="-122"/>
              </a:rPr>
              <a:t>、</a:t>
            </a:r>
            <a:r>
              <a:rPr lang="en-US" altLang="zh-CN" sz="3200" b="1">
                <a:latin typeface="宋体" pitchFamily="2" charset="-122"/>
              </a:rPr>
              <a:t>《</a:t>
            </a:r>
            <a:r>
              <a:rPr lang="zh-CN" altLang="en-US" sz="3200" b="1">
                <a:latin typeface="宋体" pitchFamily="2" charset="-122"/>
              </a:rPr>
              <a:t>友情的力量</a:t>
            </a:r>
            <a:r>
              <a:rPr lang="en-US" altLang="zh-CN" sz="3200" b="1">
                <a:latin typeface="宋体" pitchFamily="2" charset="-122"/>
              </a:rPr>
              <a:t>》 《</a:t>
            </a:r>
            <a:r>
              <a:rPr lang="zh-CN" altLang="en-US" sz="3200" b="1">
                <a:latin typeface="宋体" pitchFamily="2" charset="-122"/>
              </a:rPr>
              <a:t>人类伟大的力量</a:t>
            </a:r>
            <a:r>
              <a:rPr lang="en-US" altLang="zh-CN" sz="3200" b="1">
                <a:latin typeface="宋体" pitchFamily="2" charset="-122"/>
              </a:rPr>
              <a:t>》 </a:t>
            </a:r>
          </a:p>
          <a:p>
            <a:r>
              <a:rPr lang="en-US" altLang="zh-CN" sz="3200" b="1">
                <a:latin typeface="宋体" pitchFamily="2" charset="-122"/>
              </a:rPr>
              <a:t>3</a:t>
            </a:r>
            <a:r>
              <a:rPr lang="zh-CN" altLang="en-US" sz="3200" b="1">
                <a:latin typeface="宋体" pitchFamily="2" charset="-122"/>
              </a:rPr>
              <a:t>、</a:t>
            </a:r>
            <a:r>
              <a:rPr lang="en-US" altLang="zh-CN" sz="3200" b="1">
                <a:latin typeface="宋体" pitchFamily="2" charset="-122"/>
              </a:rPr>
              <a:t>《</a:t>
            </a:r>
            <a:r>
              <a:rPr lang="zh-CN" altLang="en-US" sz="3200" b="1">
                <a:latin typeface="宋体" pitchFamily="2" charset="-122"/>
              </a:rPr>
              <a:t>关于友情问题的探索</a:t>
            </a:r>
            <a:r>
              <a:rPr lang="en-US" altLang="zh-CN" sz="3200" b="1">
                <a:latin typeface="宋体" pitchFamily="2" charset="-122"/>
              </a:rPr>
              <a:t>---</a:t>
            </a:r>
            <a:r>
              <a:rPr lang="zh-CN" altLang="en-US" sz="3200" b="1">
                <a:latin typeface="宋体" pitchFamily="2" charset="-122"/>
              </a:rPr>
              <a:t>友情的力量是伟大的</a:t>
            </a:r>
            <a:r>
              <a:rPr lang="en-US" altLang="zh-CN" sz="3200" b="1">
                <a:latin typeface="宋体" pitchFamily="2" charset="-122"/>
              </a:rPr>
              <a:t>》</a:t>
            </a:r>
          </a:p>
          <a:p>
            <a:r>
              <a:rPr lang="en-US" altLang="zh-CN" sz="3200" b="1">
                <a:latin typeface="宋体" pitchFamily="2" charset="-122"/>
              </a:rPr>
              <a:t>4</a:t>
            </a:r>
            <a:r>
              <a:rPr lang="zh-CN" altLang="en-US" sz="3200" b="1">
                <a:latin typeface="宋体" pitchFamily="2" charset="-122"/>
              </a:rPr>
              <a:t>、</a:t>
            </a:r>
            <a:r>
              <a:rPr lang="en-US" altLang="zh-CN" sz="3200" b="1">
                <a:latin typeface="宋体" pitchFamily="2" charset="-122"/>
              </a:rPr>
              <a:t>《</a:t>
            </a:r>
            <a:r>
              <a:rPr lang="zh-CN" altLang="en-US" sz="3200" b="1">
                <a:latin typeface="宋体" pitchFamily="2" charset="-122"/>
              </a:rPr>
              <a:t>朋友的举动</a:t>
            </a:r>
            <a:r>
              <a:rPr lang="en-US" altLang="zh-CN" sz="3200" b="1">
                <a:latin typeface="宋体" pitchFamily="2" charset="-122"/>
              </a:rPr>
              <a:t>》《</a:t>
            </a:r>
            <a:r>
              <a:rPr lang="zh-CN" altLang="en-US" sz="3200" b="1">
                <a:latin typeface="宋体" pitchFamily="2" charset="-122"/>
              </a:rPr>
              <a:t>两个人的友情</a:t>
            </a:r>
            <a:r>
              <a:rPr lang="en-US" altLang="zh-CN" sz="3200" b="1">
                <a:latin typeface="宋体" pitchFamily="2" charset="-122"/>
              </a:rPr>
              <a:t>》</a:t>
            </a:r>
          </a:p>
          <a:p>
            <a:r>
              <a:rPr lang="en-US" altLang="zh-CN" sz="3200" b="1">
                <a:latin typeface="宋体" pitchFamily="2" charset="-122"/>
              </a:rPr>
              <a:t>5</a:t>
            </a:r>
            <a:r>
              <a:rPr lang="zh-CN" altLang="en-US" sz="3200" b="1">
                <a:latin typeface="宋体" pitchFamily="2" charset="-122"/>
              </a:rPr>
              <a:t>、</a:t>
            </a:r>
            <a:r>
              <a:rPr lang="en-US" altLang="zh-CN" sz="3200" b="1">
                <a:latin typeface="宋体" pitchFamily="2" charset="-122"/>
              </a:rPr>
              <a:t>《</a:t>
            </a:r>
            <a:r>
              <a:rPr lang="zh-CN" altLang="en-US" sz="3200" b="1">
                <a:latin typeface="宋体" pitchFamily="2" charset="-122"/>
              </a:rPr>
              <a:t>友情战胜一切</a:t>
            </a:r>
            <a:r>
              <a:rPr lang="en-US" altLang="zh-CN" sz="3200" b="1">
                <a:latin typeface="宋体" pitchFamily="2" charset="-122"/>
              </a:rPr>
              <a:t>》</a:t>
            </a:r>
          </a:p>
          <a:p>
            <a:r>
              <a:rPr lang="en-US" altLang="zh-CN" sz="3200" b="1">
                <a:latin typeface="宋体" pitchFamily="2" charset="-122"/>
              </a:rPr>
              <a:t>6</a:t>
            </a:r>
            <a:r>
              <a:rPr lang="zh-CN" altLang="en-US" sz="3200" b="1">
                <a:latin typeface="宋体" pitchFamily="2" charset="-122"/>
              </a:rPr>
              <a:t>、</a:t>
            </a:r>
            <a:r>
              <a:rPr lang="en-US" altLang="zh-CN" sz="3200" b="1">
                <a:latin typeface="宋体" pitchFamily="2" charset="-122"/>
              </a:rPr>
              <a:t>《</a:t>
            </a:r>
            <a:r>
              <a:rPr lang="zh-CN" altLang="en-US" sz="3200" b="1">
                <a:latin typeface="宋体" pitchFamily="2" charset="-122"/>
              </a:rPr>
              <a:t>人生难得几回搏</a:t>
            </a:r>
            <a:r>
              <a:rPr lang="en-US" altLang="zh-CN" sz="3200" b="1">
                <a:latin typeface="宋体" pitchFamily="2" charset="-122"/>
              </a:rPr>
              <a:t>》  《</a:t>
            </a:r>
            <a:r>
              <a:rPr lang="zh-CN" altLang="en-US" sz="3200" b="1">
                <a:latin typeface="宋体" pitchFamily="2" charset="-122"/>
              </a:rPr>
              <a:t>团结就是力量</a:t>
            </a:r>
            <a:r>
              <a:rPr lang="en-US" altLang="zh-CN" sz="3200" b="1">
                <a:latin typeface="宋体" pitchFamily="2" charset="-122"/>
              </a:rPr>
              <a:t>》《</a:t>
            </a:r>
            <a:r>
              <a:rPr lang="zh-CN" altLang="en-US" sz="3200" b="1">
                <a:latin typeface="宋体" pitchFamily="2" charset="-122"/>
              </a:rPr>
              <a:t>理解</a:t>
            </a:r>
            <a:r>
              <a:rPr lang="en-US" altLang="zh-CN" sz="3200" b="1">
                <a:latin typeface="宋体" pitchFamily="2" charset="-122"/>
              </a:rPr>
              <a:t>》</a:t>
            </a:r>
          </a:p>
        </p:txBody>
      </p:sp>
      <p:sp>
        <p:nvSpPr>
          <p:cNvPr id="74755" name="Rectangle 3"/>
          <p:cNvSpPr>
            <a:spLocks noChangeArrowheads="1"/>
          </p:cNvSpPr>
          <p:nvPr/>
        </p:nvSpPr>
        <p:spPr bwMode="auto">
          <a:xfrm>
            <a:off x="0" y="0"/>
            <a:ext cx="2411413" cy="762000"/>
          </a:xfrm>
          <a:prstGeom prst="rect">
            <a:avLst/>
          </a:prstGeom>
          <a:solidFill>
            <a:srgbClr val="F6FC80"/>
          </a:solidFill>
          <a:ln w="9525">
            <a:noFill/>
            <a:miter lim="800000"/>
            <a:headEnd/>
            <a:tailEnd/>
          </a:ln>
          <a:effectLst/>
        </p:spPr>
        <p:txBody>
          <a:bodyPr>
            <a:spAutoFit/>
          </a:bodyPr>
          <a:lstStyle/>
          <a:p>
            <a:r>
              <a:rPr lang="en-US" altLang="zh-CN" sz="4400" b="1">
                <a:solidFill>
                  <a:schemeClr val="folHlink"/>
                </a:solidFill>
                <a:latin typeface="隶书" pitchFamily="49" charset="-122"/>
                <a:ea typeface="隶书" pitchFamily="49" charset="-122"/>
              </a:rPr>
              <a:t> </a:t>
            </a:r>
            <a:r>
              <a:rPr lang="zh-CN" altLang="en-US" sz="4400" b="1">
                <a:solidFill>
                  <a:schemeClr val="folHlink"/>
                </a:solidFill>
                <a:latin typeface="隶书" pitchFamily="49" charset="-122"/>
                <a:ea typeface="隶书" pitchFamily="49" charset="-122"/>
              </a:rPr>
              <a:t>试一试</a:t>
            </a:r>
          </a:p>
        </p:txBody>
      </p:sp>
      <p:sp>
        <p:nvSpPr>
          <p:cNvPr id="74756" name="Rectangle 4"/>
          <p:cNvSpPr>
            <a:spLocks noChangeArrowheads="1"/>
          </p:cNvSpPr>
          <p:nvPr/>
        </p:nvSpPr>
        <p:spPr bwMode="auto">
          <a:xfrm>
            <a:off x="179388" y="954088"/>
            <a:ext cx="7983537" cy="641350"/>
          </a:xfrm>
          <a:prstGeom prst="rect">
            <a:avLst/>
          </a:prstGeom>
          <a:noFill/>
          <a:ln w="9525">
            <a:noFill/>
            <a:miter lim="800000"/>
            <a:headEnd/>
            <a:tailEnd/>
          </a:ln>
          <a:effectLst/>
        </p:spPr>
        <p:txBody>
          <a:bodyPr wrap="none">
            <a:spAutoFit/>
          </a:bodyPr>
          <a:lstStyle/>
          <a:p>
            <a:r>
              <a:rPr lang="zh-CN" altLang="en-US" sz="3600" b="1">
                <a:solidFill>
                  <a:srgbClr val="0000CC"/>
                </a:solidFill>
                <a:latin typeface="宋体" pitchFamily="2" charset="-122"/>
              </a:rPr>
              <a:t>以“友情的力量”为话题，自拟文题。</a:t>
            </a:r>
          </a:p>
        </p:txBody>
      </p:sp>
      <p:sp>
        <p:nvSpPr>
          <p:cNvPr id="74757" name="Text Box 5"/>
          <p:cNvSpPr txBox="1">
            <a:spLocks noChangeArrowheads="1"/>
          </p:cNvSpPr>
          <p:nvPr/>
        </p:nvSpPr>
        <p:spPr bwMode="auto">
          <a:xfrm>
            <a:off x="0" y="5786454"/>
            <a:ext cx="8675688" cy="641350"/>
          </a:xfrm>
          <a:prstGeom prst="rect">
            <a:avLst/>
          </a:prstGeom>
          <a:noFill/>
          <a:ln w="9525">
            <a:noFill/>
            <a:miter lim="800000"/>
            <a:headEnd/>
            <a:tailEnd/>
          </a:ln>
          <a:effectLst/>
        </p:spPr>
        <p:txBody>
          <a:bodyPr>
            <a:spAutoFit/>
          </a:bodyPr>
          <a:lstStyle/>
          <a:p>
            <a:r>
              <a:rPr lang="en-US" altLang="zh-CN" sz="3600" b="1" dirty="0">
                <a:solidFill>
                  <a:srgbClr val="FF0000"/>
                </a:solidFill>
                <a:latin typeface="黑体" pitchFamily="2" charset="-122"/>
                <a:ea typeface="黑体" pitchFamily="2" charset="-122"/>
              </a:rPr>
              <a:t> </a:t>
            </a:r>
            <a:r>
              <a:rPr lang="zh-CN" altLang="en-US" sz="3600" b="1" dirty="0">
                <a:solidFill>
                  <a:srgbClr val="FF0000"/>
                </a:solidFill>
                <a:latin typeface="黑体" pitchFamily="2" charset="-122"/>
                <a:ea typeface="黑体" pitchFamily="2" charset="-122"/>
              </a:rPr>
              <a:t>评一评：你认为这些文题好吗？为什么？</a:t>
            </a:r>
          </a:p>
        </p:txBody>
      </p:sp>
      <p:sp>
        <p:nvSpPr>
          <p:cNvPr id="10" name="矩形 9"/>
          <p:cNvSpPr/>
          <p:nvPr/>
        </p:nvSpPr>
        <p:spPr>
          <a:xfrm>
            <a:off x="6143636" y="1714488"/>
            <a:ext cx="3230550" cy="707886"/>
          </a:xfrm>
          <a:prstGeom prst="rect">
            <a:avLst/>
          </a:prstGeom>
        </p:spPr>
        <p:txBody>
          <a:bodyPr wrap="square">
            <a:spAutoFit/>
          </a:bodyPr>
          <a:lstStyle/>
          <a:p>
            <a:r>
              <a:rPr lang="zh-CN" altLang="en-US" sz="4000" b="1" dirty="0">
                <a:solidFill>
                  <a:srgbClr val="D30921"/>
                </a:solidFill>
                <a:latin typeface="隶书" pitchFamily="49" charset="-122"/>
                <a:ea typeface="隶书" pitchFamily="49" charset="-122"/>
              </a:rPr>
              <a:t>以话题为题</a:t>
            </a:r>
            <a:endParaRPr lang="zh-CN" altLang="en-US" dirty="0"/>
          </a:p>
        </p:txBody>
      </p:sp>
      <p:sp>
        <p:nvSpPr>
          <p:cNvPr id="11" name="矩形 10"/>
          <p:cNvSpPr/>
          <p:nvPr/>
        </p:nvSpPr>
        <p:spPr>
          <a:xfrm>
            <a:off x="6643702" y="3571876"/>
            <a:ext cx="2857520" cy="707886"/>
          </a:xfrm>
          <a:prstGeom prst="rect">
            <a:avLst/>
          </a:prstGeom>
        </p:spPr>
        <p:txBody>
          <a:bodyPr wrap="square">
            <a:spAutoFit/>
          </a:bodyPr>
          <a:lstStyle/>
          <a:p>
            <a:r>
              <a:rPr lang="en-US" altLang="zh-CN" sz="3600" b="1" dirty="0">
                <a:solidFill>
                  <a:srgbClr val="080808"/>
                </a:solidFill>
                <a:latin typeface="隶书" pitchFamily="49" charset="-122"/>
                <a:ea typeface="隶书" pitchFamily="49" charset="-122"/>
              </a:rPr>
              <a:t> </a:t>
            </a:r>
            <a:r>
              <a:rPr lang="zh-CN" altLang="en-US" sz="4000" b="1" dirty="0">
                <a:solidFill>
                  <a:srgbClr val="D30921"/>
                </a:solidFill>
                <a:latin typeface="隶书" pitchFamily="49" charset="-122"/>
                <a:ea typeface="隶书" pitchFamily="49" charset="-122"/>
              </a:rPr>
              <a:t>题有歧义</a:t>
            </a:r>
            <a:r>
              <a:rPr lang="zh-CN" altLang="en-US" sz="3600" b="1" dirty="0">
                <a:solidFill>
                  <a:srgbClr val="080808"/>
                </a:solidFill>
                <a:latin typeface="隶书" pitchFamily="49" charset="-122"/>
                <a:ea typeface="隶书" pitchFamily="49" charset="-122"/>
              </a:rPr>
              <a:t> </a:t>
            </a:r>
            <a:endParaRPr lang="zh-CN" altLang="en-US" dirty="0"/>
          </a:p>
        </p:txBody>
      </p:sp>
      <p:sp>
        <p:nvSpPr>
          <p:cNvPr id="12" name="矩形 11"/>
          <p:cNvSpPr/>
          <p:nvPr/>
        </p:nvSpPr>
        <p:spPr>
          <a:xfrm>
            <a:off x="785786" y="3071810"/>
            <a:ext cx="3786214" cy="707886"/>
          </a:xfrm>
          <a:prstGeom prst="rect">
            <a:avLst/>
          </a:prstGeom>
        </p:spPr>
        <p:txBody>
          <a:bodyPr wrap="square">
            <a:spAutoFit/>
          </a:bodyPr>
          <a:lstStyle/>
          <a:p>
            <a:r>
              <a:rPr lang="zh-CN" altLang="en-US" sz="4000" b="1" dirty="0" smtClean="0">
                <a:solidFill>
                  <a:srgbClr val="D30921"/>
                </a:solidFill>
                <a:latin typeface="隶书" pitchFamily="49" charset="-122"/>
                <a:ea typeface="隶书" pitchFamily="49" charset="-122"/>
              </a:rPr>
              <a:t>题</a:t>
            </a:r>
            <a:r>
              <a:rPr lang="zh-CN" altLang="en-US" sz="4000" b="1" dirty="0">
                <a:solidFill>
                  <a:srgbClr val="D30921"/>
                </a:solidFill>
                <a:latin typeface="隶书" pitchFamily="49" charset="-122"/>
                <a:ea typeface="隶书" pitchFamily="49" charset="-122"/>
              </a:rPr>
              <a:t>不精炼</a:t>
            </a:r>
            <a:r>
              <a:rPr lang="zh-CN" altLang="en-US" b="1" dirty="0">
                <a:solidFill>
                  <a:srgbClr val="080808"/>
                </a:solidFill>
              </a:rPr>
              <a:t> </a:t>
            </a:r>
            <a:endParaRPr lang="zh-CN" altLang="en-US" dirty="0"/>
          </a:p>
        </p:txBody>
      </p:sp>
      <p:sp>
        <p:nvSpPr>
          <p:cNvPr id="13" name="矩形 12"/>
          <p:cNvSpPr/>
          <p:nvPr/>
        </p:nvSpPr>
        <p:spPr>
          <a:xfrm>
            <a:off x="785786" y="5143512"/>
            <a:ext cx="3143272" cy="707886"/>
          </a:xfrm>
          <a:prstGeom prst="rect">
            <a:avLst/>
          </a:prstGeom>
        </p:spPr>
        <p:txBody>
          <a:bodyPr wrap="square">
            <a:spAutoFit/>
          </a:bodyPr>
          <a:lstStyle/>
          <a:p>
            <a:r>
              <a:rPr lang="zh-CN" altLang="en-US" sz="4000" b="1" dirty="0" smtClean="0">
                <a:solidFill>
                  <a:srgbClr val="D30921"/>
                </a:solidFill>
                <a:latin typeface="隶书" pitchFamily="49" charset="-122"/>
                <a:ea typeface="隶书" pitchFamily="49" charset="-122"/>
              </a:rPr>
              <a:t>离</a:t>
            </a:r>
            <a:r>
              <a:rPr lang="zh-CN" altLang="en-US" sz="4000" b="1" dirty="0">
                <a:solidFill>
                  <a:srgbClr val="D30921"/>
                </a:solidFill>
                <a:latin typeface="隶书" pitchFamily="49" charset="-122"/>
                <a:ea typeface="隶书" pitchFamily="49" charset="-122"/>
              </a:rPr>
              <a:t>话题较远</a:t>
            </a:r>
            <a:endParaRPr lang="zh-CN" altLang="en-US" dirty="0"/>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4756"/>
                                        </p:tgtEl>
                                        <p:attrNameLst>
                                          <p:attrName>style.visibility</p:attrName>
                                        </p:attrNameLst>
                                      </p:cBhvr>
                                      <p:to>
                                        <p:strVal val="visible"/>
                                      </p:to>
                                    </p:set>
                                    <p:animEffect transition="in" filter="dissolve">
                                      <p:cBhvr>
                                        <p:cTn id="7" dur="500"/>
                                        <p:tgtEl>
                                          <p:spTgt spid="7475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4754">
                                            <p:txEl>
                                              <p:pRg st="0" end="0"/>
                                            </p:txEl>
                                          </p:spTgt>
                                        </p:tgtEl>
                                        <p:attrNameLst>
                                          <p:attrName>style.visibility</p:attrName>
                                        </p:attrNameLst>
                                      </p:cBhvr>
                                      <p:to>
                                        <p:strVal val="visible"/>
                                      </p:to>
                                    </p:set>
                                    <p:animEffect transition="in" filter="blinds(horizontal)">
                                      <p:cBhvr>
                                        <p:cTn id="12" dur="500"/>
                                        <p:tgtEl>
                                          <p:spTgt spid="7475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4754">
                                            <p:txEl>
                                              <p:pRg st="1" end="1"/>
                                            </p:txEl>
                                          </p:spTgt>
                                        </p:tgtEl>
                                        <p:attrNameLst>
                                          <p:attrName>style.visibility</p:attrName>
                                        </p:attrNameLst>
                                      </p:cBhvr>
                                      <p:to>
                                        <p:strVal val="visible"/>
                                      </p:to>
                                    </p:set>
                                    <p:animEffect transition="in" filter="blinds(horizontal)">
                                      <p:cBhvr>
                                        <p:cTn id="17" dur="500"/>
                                        <p:tgtEl>
                                          <p:spTgt spid="7475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4754">
                                            <p:txEl>
                                              <p:pRg st="2" end="2"/>
                                            </p:txEl>
                                          </p:spTgt>
                                        </p:tgtEl>
                                        <p:attrNameLst>
                                          <p:attrName>style.visibility</p:attrName>
                                        </p:attrNameLst>
                                      </p:cBhvr>
                                      <p:to>
                                        <p:strVal val="visible"/>
                                      </p:to>
                                    </p:set>
                                    <p:animEffect transition="in" filter="blinds(horizontal)">
                                      <p:cBhvr>
                                        <p:cTn id="22" dur="500"/>
                                        <p:tgtEl>
                                          <p:spTgt spid="7475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4754">
                                            <p:txEl>
                                              <p:pRg st="3" end="3"/>
                                            </p:txEl>
                                          </p:spTgt>
                                        </p:tgtEl>
                                        <p:attrNameLst>
                                          <p:attrName>style.visibility</p:attrName>
                                        </p:attrNameLst>
                                      </p:cBhvr>
                                      <p:to>
                                        <p:strVal val="visible"/>
                                      </p:to>
                                    </p:set>
                                    <p:animEffect transition="in" filter="blinds(horizontal)">
                                      <p:cBhvr>
                                        <p:cTn id="27" dur="500"/>
                                        <p:tgtEl>
                                          <p:spTgt spid="7475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4754">
                                            <p:txEl>
                                              <p:pRg st="4" end="4"/>
                                            </p:txEl>
                                          </p:spTgt>
                                        </p:tgtEl>
                                        <p:attrNameLst>
                                          <p:attrName>style.visibility</p:attrName>
                                        </p:attrNameLst>
                                      </p:cBhvr>
                                      <p:to>
                                        <p:strVal val="visible"/>
                                      </p:to>
                                    </p:set>
                                    <p:animEffect transition="in" filter="blinds(horizontal)">
                                      <p:cBhvr>
                                        <p:cTn id="32" dur="500"/>
                                        <p:tgtEl>
                                          <p:spTgt spid="7475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4754">
                                            <p:txEl>
                                              <p:pRg st="5" end="5"/>
                                            </p:txEl>
                                          </p:spTgt>
                                        </p:tgtEl>
                                        <p:attrNameLst>
                                          <p:attrName>style.visibility</p:attrName>
                                        </p:attrNameLst>
                                      </p:cBhvr>
                                      <p:to>
                                        <p:strVal val="visible"/>
                                      </p:to>
                                    </p:set>
                                    <p:animEffect transition="in" filter="blinds(horizontal)">
                                      <p:cBhvr>
                                        <p:cTn id="37" dur="500"/>
                                        <p:tgtEl>
                                          <p:spTgt spid="74754">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4757"/>
                                        </p:tgtEl>
                                        <p:attrNameLst>
                                          <p:attrName>style.visibility</p:attrName>
                                        </p:attrNameLst>
                                      </p:cBhvr>
                                      <p:to>
                                        <p:strVal val="visible"/>
                                      </p:to>
                                    </p:set>
                                    <p:animEffect transition="in" filter="blinds(horizontal)">
                                      <p:cBhvr>
                                        <p:cTn id="42" dur="500"/>
                                        <p:tgtEl>
                                          <p:spTgt spid="7475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linds(horizontal)">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linds(horizontal)">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linds(horizontal)">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blinds(horizontal)">
                                      <p:cBhvr>
                                        <p:cTn id="6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p:bldP spid="74757" grpId="0"/>
      <p:bldP spid="10" grpId="0"/>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ext Box 2"/>
          <p:cNvSpPr txBox="1">
            <a:spLocks noChangeArrowheads="1"/>
          </p:cNvSpPr>
          <p:nvPr/>
        </p:nvSpPr>
        <p:spPr bwMode="auto">
          <a:xfrm>
            <a:off x="179388" y="549275"/>
            <a:ext cx="4897437" cy="1311275"/>
          </a:xfrm>
          <a:prstGeom prst="rect">
            <a:avLst/>
          </a:prstGeom>
          <a:noFill/>
          <a:ln w="9525">
            <a:noFill/>
            <a:miter lim="800000"/>
            <a:headEnd/>
            <a:tailEnd/>
          </a:ln>
          <a:effectLst/>
        </p:spPr>
        <p:txBody>
          <a:bodyPr>
            <a:spAutoFit/>
          </a:bodyPr>
          <a:lstStyle/>
          <a:p>
            <a:pPr eaLnBrk="1" hangingPunct="1"/>
            <a:endParaRPr lang="en-US" altLang="zh-CN" sz="3200" b="1"/>
          </a:p>
          <a:p>
            <a:pPr eaLnBrk="1" hangingPunct="1">
              <a:spcBef>
                <a:spcPct val="50000"/>
              </a:spcBef>
            </a:pPr>
            <a:endParaRPr lang="en-US" altLang="zh-CN" sz="3200" b="1"/>
          </a:p>
        </p:txBody>
      </p:sp>
      <p:sp>
        <p:nvSpPr>
          <p:cNvPr id="92163" name="Rectangle 3"/>
          <p:cNvSpPr>
            <a:spLocks noGrp="1" noChangeArrowheads="1"/>
          </p:cNvSpPr>
          <p:nvPr>
            <p:ph type="title"/>
          </p:nvPr>
        </p:nvSpPr>
        <p:spPr>
          <a:xfrm>
            <a:off x="1116013" y="1052513"/>
            <a:ext cx="2808287" cy="692150"/>
          </a:xfrm>
          <a:solidFill>
            <a:srgbClr val="F6FC80"/>
          </a:solidFill>
        </p:spPr>
        <p:txBody>
          <a:bodyPr/>
          <a:lstStyle/>
          <a:p>
            <a:r>
              <a:rPr lang="zh-CN" altLang="en-US" sz="4800" b="1">
                <a:solidFill>
                  <a:schemeClr val="hlink"/>
                </a:solidFill>
                <a:latin typeface="隶书" pitchFamily="49" charset="-122"/>
                <a:ea typeface="隶书" pitchFamily="49" charset="-122"/>
              </a:rPr>
              <a:t>好题欣赏</a:t>
            </a:r>
          </a:p>
        </p:txBody>
      </p:sp>
      <p:sp>
        <p:nvSpPr>
          <p:cNvPr id="92164" name="Rectangle 4"/>
          <p:cNvSpPr>
            <a:spLocks noGrp="1" noChangeArrowheads="1"/>
          </p:cNvSpPr>
          <p:nvPr>
            <p:ph type="body" sz="half" idx="1"/>
          </p:nvPr>
        </p:nvSpPr>
        <p:spPr>
          <a:xfrm>
            <a:off x="1258888" y="1844675"/>
            <a:ext cx="5184775" cy="4941888"/>
          </a:xfrm>
        </p:spPr>
        <p:txBody>
          <a:bodyPr/>
          <a:lstStyle/>
          <a:p>
            <a:r>
              <a:rPr lang="zh-CN" altLang="zh-CN" sz="3600" b="1">
                <a:latin typeface="黑体" pitchFamily="2" charset="-122"/>
                <a:ea typeface="黑体" pitchFamily="2" charset="-122"/>
              </a:rPr>
              <a:t>《友情的跑道》</a:t>
            </a:r>
            <a:endParaRPr lang="en-US" altLang="zh-CN" sz="3600" b="1">
              <a:latin typeface="黑体" pitchFamily="2" charset="-122"/>
              <a:ea typeface="黑体" pitchFamily="2" charset="-122"/>
            </a:endParaRPr>
          </a:p>
          <a:p>
            <a:r>
              <a:rPr lang="zh-CN" altLang="zh-CN" sz="3600" b="1">
                <a:latin typeface="黑体" pitchFamily="2" charset="-122"/>
                <a:ea typeface="黑体" pitchFamily="2" charset="-122"/>
              </a:rPr>
              <a:t>《友情的呼唤》</a:t>
            </a:r>
            <a:endParaRPr lang="en-US" altLang="zh-CN" sz="3600" b="1">
              <a:latin typeface="黑体" pitchFamily="2" charset="-122"/>
              <a:ea typeface="黑体" pitchFamily="2" charset="-122"/>
            </a:endParaRPr>
          </a:p>
          <a:p>
            <a:r>
              <a:rPr lang="zh-CN" altLang="zh-CN" sz="3600" b="1">
                <a:latin typeface="黑体" pitchFamily="2" charset="-122"/>
                <a:ea typeface="黑体" pitchFamily="2" charset="-122"/>
              </a:rPr>
              <a:t>《友谊，给我动力》</a:t>
            </a:r>
            <a:endParaRPr lang="en-US" altLang="zh-CN" sz="3600" b="1">
              <a:latin typeface="黑体" pitchFamily="2" charset="-122"/>
              <a:ea typeface="黑体" pitchFamily="2" charset="-122"/>
            </a:endParaRPr>
          </a:p>
          <a:p>
            <a:r>
              <a:rPr lang="zh-CN" altLang="zh-CN" sz="3600" b="1">
                <a:latin typeface="黑体" pitchFamily="2" charset="-122"/>
                <a:ea typeface="黑体" pitchFamily="2" charset="-122"/>
              </a:rPr>
              <a:t>《友情伴你人生路》</a:t>
            </a:r>
            <a:endParaRPr lang="en-US" altLang="zh-CN" sz="3600" b="1">
              <a:latin typeface="黑体" pitchFamily="2" charset="-122"/>
              <a:ea typeface="黑体" pitchFamily="2" charset="-122"/>
            </a:endParaRPr>
          </a:p>
          <a:p>
            <a:r>
              <a:rPr lang="zh-CN" altLang="zh-CN" sz="3600" b="1">
                <a:latin typeface="黑体" pitchFamily="2" charset="-122"/>
                <a:ea typeface="黑体" pitchFamily="2" charset="-122"/>
              </a:rPr>
              <a:t>《给乌云镶上金边》</a:t>
            </a:r>
            <a:endParaRPr lang="en-US" altLang="zh-CN" sz="3600" b="1">
              <a:latin typeface="黑体" pitchFamily="2" charset="-122"/>
              <a:ea typeface="黑体" pitchFamily="2" charset="-122"/>
            </a:endParaRPr>
          </a:p>
          <a:p>
            <a:r>
              <a:rPr lang="zh-CN" altLang="zh-CN" sz="3600" b="1">
                <a:latin typeface="黑体" pitchFamily="2" charset="-122"/>
                <a:ea typeface="黑体" pitchFamily="2" charset="-122"/>
              </a:rPr>
              <a:t>《一句话，一辈子》</a:t>
            </a:r>
            <a:endParaRPr lang="en-US" altLang="zh-CN" sz="3600" b="1">
              <a:latin typeface="黑体" pitchFamily="2" charset="-122"/>
              <a:ea typeface="黑体" pitchFamily="2" charset="-122"/>
            </a:endParaRPr>
          </a:p>
          <a:p>
            <a:r>
              <a:rPr lang="zh-CN" altLang="zh-CN" sz="3600" b="1">
                <a:latin typeface="黑体" pitchFamily="2" charset="-122"/>
                <a:ea typeface="黑体" pitchFamily="2" charset="-122"/>
              </a:rPr>
              <a:t>《新</a:t>
            </a:r>
            <a:r>
              <a:rPr lang="zh-CN" altLang="zh-CN" sz="3600" b="1">
                <a:latin typeface="Arial"/>
                <a:ea typeface="黑体" pitchFamily="2" charset="-122"/>
              </a:rPr>
              <a:t>“</a:t>
            </a:r>
            <a:r>
              <a:rPr lang="zh-CN" altLang="zh-CN" sz="3600" b="1">
                <a:latin typeface="黑体" pitchFamily="2" charset="-122"/>
                <a:ea typeface="黑体" pitchFamily="2" charset="-122"/>
              </a:rPr>
              <a:t>龟兔赛跑</a:t>
            </a:r>
            <a:r>
              <a:rPr lang="zh-CN" altLang="zh-CN" sz="3600" b="1">
                <a:latin typeface="Arial"/>
                <a:ea typeface="黑体" pitchFamily="2" charset="-122"/>
              </a:rPr>
              <a:t>”</a:t>
            </a:r>
            <a:r>
              <a:rPr lang="zh-CN" altLang="zh-CN" sz="3600" b="1">
                <a:latin typeface="黑体" pitchFamily="2" charset="-122"/>
                <a:ea typeface="黑体" pitchFamily="2" charset="-122"/>
              </a:rPr>
              <a:t>》</a:t>
            </a:r>
            <a:endParaRPr lang="en-US" altLang="zh-CN" sz="3600" b="1">
              <a:latin typeface="黑体" pitchFamily="2" charset="-122"/>
              <a:ea typeface="黑体" pitchFamily="2" charset="-122"/>
            </a:endParaRPr>
          </a:p>
        </p:txBody>
      </p:sp>
      <p:pic>
        <p:nvPicPr>
          <p:cNvPr id="92166" name="Picture 6" descr="tov-24"/>
          <p:cNvPicPr>
            <a:picLocks noChangeAspect="1" noChangeArrowheads="1" noCrop="1"/>
          </p:cNvPicPr>
          <p:nvPr/>
        </p:nvPicPr>
        <p:blipFill>
          <a:blip r:embed="rId2"/>
          <a:srcRect/>
          <a:stretch>
            <a:fillRect/>
          </a:stretch>
        </p:blipFill>
        <p:spPr bwMode="auto">
          <a:xfrm>
            <a:off x="7235825" y="5157788"/>
            <a:ext cx="1655763" cy="1008062"/>
          </a:xfrm>
          <a:prstGeom prst="rect">
            <a:avLst/>
          </a:prstGeom>
          <a:noFill/>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921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92164">
                                            <p:txEl>
                                              <p:pRg st="0" end="0"/>
                                            </p:txEl>
                                          </p:spTgt>
                                        </p:tgtEl>
                                        <p:attrNameLst>
                                          <p:attrName>style.visibility</p:attrName>
                                        </p:attrNameLst>
                                      </p:cBhvr>
                                      <p:to>
                                        <p:strVal val="visible"/>
                                      </p:to>
                                    </p:set>
                                    <p:animEffect transition="in" filter="circle(in)">
                                      <p:cBhvr>
                                        <p:cTn id="11" dur="500"/>
                                        <p:tgtEl>
                                          <p:spTgt spid="9216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92164">
                                            <p:txEl>
                                              <p:pRg st="1" end="1"/>
                                            </p:txEl>
                                          </p:spTgt>
                                        </p:tgtEl>
                                        <p:attrNameLst>
                                          <p:attrName>style.visibility</p:attrName>
                                        </p:attrNameLst>
                                      </p:cBhvr>
                                      <p:to>
                                        <p:strVal val="visible"/>
                                      </p:to>
                                    </p:set>
                                    <p:animEffect transition="in" filter="circle(in)">
                                      <p:cBhvr>
                                        <p:cTn id="16" dur="500"/>
                                        <p:tgtEl>
                                          <p:spTgt spid="92164">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92164">
                                            <p:txEl>
                                              <p:pRg st="2" end="2"/>
                                            </p:txEl>
                                          </p:spTgt>
                                        </p:tgtEl>
                                        <p:attrNameLst>
                                          <p:attrName>style.visibility</p:attrName>
                                        </p:attrNameLst>
                                      </p:cBhvr>
                                      <p:to>
                                        <p:strVal val="visible"/>
                                      </p:to>
                                    </p:set>
                                    <p:animEffect transition="in" filter="circle(in)">
                                      <p:cBhvr>
                                        <p:cTn id="21" dur="500"/>
                                        <p:tgtEl>
                                          <p:spTgt spid="92164">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92164">
                                            <p:txEl>
                                              <p:pRg st="3" end="3"/>
                                            </p:txEl>
                                          </p:spTgt>
                                        </p:tgtEl>
                                        <p:attrNameLst>
                                          <p:attrName>style.visibility</p:attrName>
                                        </p:attrNameLst>
                                      </p:cBhvr>
                                      <p:to>
                                        <p:strVal val="visible"/>
                                      </p:to>
                                    </p:set>
                                    <p:animEffect transition="in" filter="circle(in)">
                                      <p:cBhvr>
                                        <p:cTn id="26" dur="500"/>
                                        <p:tgtEl>
                                          <p:spTgt spid="92164">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grpId="0" nodeType="clickEffect">
                                  <p:stCondLst>
                                    <p:cond delay="0"/>
                                  </p:stCondLst>
                                  <p:childTnLst>
                                    <p:set>
                                      <p:cBhvr>
                                        <p:cTn id="30" dur="1" fill="hold">
                                          <p:stCondLst>
                                            <p:cond delay="0"/>
                                          </p:stCondLst>
                                        </p:cTn>
                                        <p:tgtEl>
                                          <p:spTgt spid="92164">
                                            <p:txEl>
                                              <p:pRg st="4" end="4"/>
                                            </p:txEl>
                                          </p:spTgt>
                                        </p:tgtEl>
                                        <p:attrNameLst>
                                          <p:attrName>style.visibility</p:attrName>
                                        </p:attrNameLst>
                                      </p:cBhvr>
                                      <p:to>
                                        <p:strVal val="visible"/>
                                      </p:to>
                                    </p:set>
                                    <p:animEffect transition="in" filter="circle(in)">
                                      <p:cBhvr>
                                        <p:cTn id="31" dur="500"/>
                                        <p:tgtEl>
                                          <p:spTgt spid="92164">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92164">
                                            <p:txEl>
                                              <p:pRg st="5" end="5"/>
                                            </p:txEl>
                                          </p:spTgt>
                                        </p:tgtEl>
                                        <p:attrNameLst>
                                          <p:attrName>style.visibility</p:attrName>
                                        </p:attrNameLst>
                                      </p:cBhvr>
                                      <p:to>
                                        <p:strVal val="visible"/>
                                      </p:to>
                                    </p:set>
                                    <p:animEffect transition="in" filter="circle(in)">
                                      <p:cBhvr>
                                        <p:cTn id="36" dur="500"/>
                                        <p:tgtEl>
                                          <p:spTgt spid="92164">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92164">
                                            <p:txEl>
                                              <p:pRg st="6" end="6"/>
                                            </p:txEl>
                                          </p:spTgt>
                                        </p:tgtEl>
                                        <p:attrNameLst>
                                          <p:attrName>style.visibility</p:attrName>
                                        </p:attrNameLst>
                                      </p:cBhvr>
                                      <p:to>
                                        <p:strVal val="visible"/>
                                      </p:to>
                                    </p:set>
                                    <p:animEffect transition="in" filter="circle(in)">
                                      <p:cBhvr>
                                        <p:cTn id="41" dur="500"/>
                                        <p:tgtEl>
                                          <p:spTgt spid="9216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p:bldP spid="9216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4"/>
          <p:cNvSpPr>
            <a:spLocks noGrp="1" noChangeArrowheads="1"/>
          </p:cNvSpPr>
          <p:nvPr>
            <p:ph type="title"/>
          </p:nvPr>
        </p:nvSpPr>
        <p:spPr>
          <a:xfrm>
            <a:off x="1258888" y="981075"/>
            <a:ext cx="3025775" cy="755650"/>
          </a:xfrm>
          <a:solidFill>
            <a:srgbClr val="F6FC80"/>
          </a:solidFill>
        </p:spPr>
        <p:txBody>
          <a:bodyPr/>
          <a:lstStyle/>
          <a:p>
            <a:r>
              <a:rPr lang="en-US" altLang="zh-CN" b="1">
                <a:solidFill>
                  <a:srgbClr val="FF0000"/>
                </a:solidFill>
                <a:latin typeface="隶书" pitchFamily="49" charset="-122"/>
                <a:ea typeface="隶书" pitchFamily="49" charset="-122"/>
              </a:rPr>
              <a:t> </a:t>
            </a:r>
            <a:r>
              <a:rPr lang="zh-CN" altLang="en-US" sz="4800" b="1">
                <a:solidFill>
                  <a:srgbClr val="FF0000"/>
                </a:solidFill>
                <a:latin typeface="隶书" pitchFamily="49" charset="-122"/>
                <a:ea typeface="隶书" pitchFamily="49" charset="-122"/>
              </a:rPr>
              <a:t>好题标准</a:t>
            </a:r>
          </a:p>
        </p:txBody>
      </p:sp>
      <p:sp>
        <p:nvSpPr>
          <p:cNvPr id="67589" name="Rectangle 5"/>
          <p:cNvSpPr>
            <a:spLocks noGrp="1" noChangeArrowheads="1"/>
          </p:cNvSpPr>
          <p:nvPr>
            <p:ph type="body" sz="half" idx="1"/>
          </p:nvPr>
        </p:nvSpPr>
        <p:spPr>
          <a:xfrm>
            <a:off x="1908175" y="1916113"/>
            <a:ext cx="4103688" cy="4249737"/>
          </a:xfrm>
        </p:spPr>
        <p:txBody>
          <a:bodyPr/>
          <a:lstStyle/>
          <a:p>
            <a:r>
              <a:rPr lang="en-US" altLang="zh-CN" sz="5400">
                <a:latin typeface="隶书" pitchFamily="49" charset="-122"/>
                <a:ea typeface="隶书" pitchFamily="49" charset="-122"/>
              </a:rPr>
              <a:t> </a:t>
            </a:r>
            <a:r>
              <a:rPr lang="zh-CN" altLang="en-US" sz="5400">
                <a:latin typeface="隶书" pitchFamily="49" charset="-122"/>
                <a:ea typeface="隶书" pitchFamily="49" charset="-122"/>
              </a:rPr>
              <a:t>概括内容</a:t>
            </a:r>
          </a:p>
          <a:p>
            <a:r>
              <a:rPr lang="zh-CN" altLang="en-US" sz="5400">
                <a:latin typeface="隶书" pitchFamily="49" charset="-122"/>
                <a:ea typeface="隶书" pitchFamily="49" charset="-122"/>
              </a:rPr>
              <a:t> 观点鲜明</a:t>
            </a:r>
          </a:p>
          <a:p>
            <a:r>
              <a:rPr lang="zh-CN" altLang="en-US" sz="5400">
                <a:latin typeface="隶书" pitchFamily="49" charset="-122"/>
                <a:ea typeface="隶书" pitchFamily="49" charset="-122"/>
              </a:rPr>
              <a:t> 新颖别致</a:t>
            </a:r>
          </a:p>
          <a:p>
            <a:r>
              <a:rPr lang="zh-CN" altLang="en-US" sz="5400">
                <a:latin typeface="隶书" pitchFamily="49" charset="-122"/>
                <a:ea typeface="隶书" pitchFamily="49" charset="-122"/>
              </a:rPr>
              <a:t> 简洁生动 </a:t>
            </a:r>
          </a:p>
        </p:txBody>
      </p:sp>
      <p:pic>
        <p:nvPicPr>
          <p:cNvPr id="67591" name="Picture 7" descr="nanhaidonghua0017"/>
          <p:cNvPicPr>
            <a:picLocks noChangeAspect="1" noChangeArrowheads="1" noCrop="1"/>
          </p:cNvPicPr>
          <p:nvPr>
            <p:ph sz="half" idx="2"/>
          </p:nvPr>
        </p:nvPicPr>
        <p:blipFill>
          <a:blip r:embed="rId2"/>
          <a:srcRect/>
          <a:stretch>
            <a:fillRect/>
          </a:stretch>
        </p:blipFill>
        <p:spPr>
          <a:xfrm>
            <a:off x="7812088" y="5300663"/>
            <a:ext cx="1331912" cy="1557337"/>
          </a:xfrm>
          <a:noFill/>
          <a:ln/>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7589">
                                            <p:txEl>
                                              <p:pRg st="0" end="0"/>
                                            </p:txEl>
                                          </p:spTgt>
                                        </p:tgtEl>
                                        <p:attrNameLst>
                                          <p:attrName>style.visibility</p:attrName>
                                        </p:attrNameLst>
                                      </p:cBhvr>
                                      <p:to>
                                        <p:strVal val="visible"/>
                                      </p:to>
                                    </p:set>
                                    <p:animEffect transition="in" filter="circle(in)">
                                      <p:cBhvr>
                                        <p:cTn id="7" dur="1000"/>
                                        <p:tgtEl>
                                          <p:spTgt spid="6758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7589">
                                            <p:txEl>
                                              <p:pRg st="1" end="1"/>
                                            </p:txEl>
                                          </p:spTgt>
                                        </p:tgtEl>
                                        <p:attrNameLst>
                                          <p:attrName>style.visibility</p:attrName>
                                        </p:attrNameLst>
                                      </p:cBhvr>
                                      <p:to>
                                        <p:strVal val="visible"/>
                                      </p:to>
                                    </p:set>
                                    <p:animEffect transition="in" filter="circle(in)">
                                      <p:cBhvr>
                                        <p:cTn id="12" dur="1000"/>
                                        <p:tgtEl>
                                          <p:spTgt spid="6758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7589">
                                            <p:txEl>
                                              <p:pRg st="2" end="2"/>
                                            </p:txEl>
                                          </p:spTgt>
                                        </p:tgtEl>
                                        <p:attrNameLst>
                                          <p:attrName>style.visibility</p:attrName>
                                        </p:attrNameLst>
                                      </p:cBhvr>
                                      <p:to>
                                        <p:strVal val="visible"/>
                                      </p:to>
                                    </p:set>
                                    <p:animEffect transition="in" filter="circle(in)">
                                      <p:cBhvr>
                                        <p:cTn id="17" dur="1000"/>
                                        <p:tgtEl>
                                          <p:spTgt spid="6758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7589">
                                            <p:txEl>
                                              <p:pRg st="3" end="3"/>
                                            </p:txEl>
                                          </p:spTgt>
                                        </p:tgtEl>
                                        <p:attrNameLst>
                                          <p:attrName>style.visibility</p:attrName>
                                        </p:attrNameLst>
                                      </p:cBhvr>
                                      <p:to>
                                        <p:strVal val="visible"/>
                                      </p:to>
                                    </p:set>
                                    <p:animEffect transition="in" filter="circle(in)">
                                      <p:cBhvr>
                                        <p:cTn id="22" dur="1000"/>
                                        <p:tgtEl>
                                          <p:spTgt spid="6758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4" name="Rectangle 6"/>
          <p:cNvSpPr>
            <a:spLocks noChangeArrowheads="1"/>
          </p:cNvSpPr>
          <p:nvPr/>
        </p:nvSpPr>
        <p:spPr bwMode="auto">
          <a:xfrm>
            <a:off x="2500298" y="0"/>
            <a:ext cx="8964613" cy="641350"/>
          </a:xfrm>
          <a:prstGeom prst="rect">
            <a:avLst/>
          </a:prstGeom>
          <a:solidFill>
            <a:srgbClr val="FFFFCC"/>
          </a:solidFill>
          <a:ln w="9525">
            <a:noFill/>
            <a:miter lim="800000"/>
            <a:headEnd/>
            <a:tailEnd/>
          </a:ln>
          <a:effectLst/>
        </p:spPr>
        <p:txBody>
          <a:bodyPr>
            <a:spAutoFit/>
          </a:bodyPr>
          <a:lstStyle/>
          <a:p>
            <a:r>
              <a:rPr lang="zh-CN" altLang="en-US" sz="3600" b="1" dirty="0">
                <a:latin typeface="黑体" pitchFamily="2" charset="-122"/>
                <a:ea typeface="黑体" pitchFamily="2" charset="-122"/>
              </a:rPr>
              <a:t>怎样才能拟好话题作文的文题</a:t>
            </a:r>
            <a:r>
              <a:rPr lang="en-US" altLang="zh-CN" sz="3600" b="1" dirty="0">
                <a:latin typeface="黑体" pitchFamily="2" charset="-122"/>
                <a:ea typeface="黑体" pitchFamily="2" charset="-122"/>
              </a:rPr>
              <a:t>?</a:t>
            </a:r>
          </a:p>
        </p:txBody>
      </p:sp>
      <p:sp>
        <p:nvSpPr>
          <p:cNvPr id="83975" name="Text Box 7"/>
          <p:cNvSpPr txBox="1">
            <a:spLocks noChangeArrowheads="1"/>
          </p:cNvSpPr>
          <p:nvPr/>
        </p:nvSpPr>
        <p:spPr bwMode="auto">
          <a:xfrm>
            <a:off x="0" y="0"/>
            <a:ext cx="2484438" cy="762000"/>
          </a:xfrm>
          <a:prstGeom prst="rect">
            <a:avLst/>
          </a:prstGeom>
          <a:solidFill>
            <a:srgbClr val="F6FC80"/>
          </a:solidFill>
          <a:ln w="9525">
            <a:noFill/>
            <a:miter lim="800000"/>
            <a:headEnd/>
            <a:tailEnd/>
          </a:ln>
          <a:effectLst/>
        </p:spPr>
        <p:txBody>
          <a:bodyPr>
            <a:spAutoFit/>
          </a:bodyPr>
          <a:lstStyle/>
          <a:p>
            <a:r>
              <a:rPr lang="zh-CN" altLang="en-US" sz="4400" b="1">
                <a:solidFill>
                  <a:schemeClr val="folHlink"/>
                </a:solidFill>
                <a:latin typeface="隶书" pitchFamily="49" charset="-122"/>
                <a:ea typeface="隶书" pitchFamily="49" charset="-122"/>
              </a:rPr>
              <a:t>指点迷津</a:t>
            </a:r>
          </a:p>
        </p:txBody>
      </p:sp>
      <p:sp>
        <p:nvSpPr>
          <p:cNvPr id="83977" name="Rectangle 9"/>
          <p:cNvSpPr>
            <a:spLocks noChangeArrowheads="1"/>
          </p:cNvSpPr>
          <p:nvPr/>
        </p:nvSpPr>
        <p:spPr bwMode="auto">
          <a:xfrm>
            <a:off x="0" y="857232"/>
            <a:ext cx="9144000" cy="1311275"/>
          </a:xfrm>
          <a:prstGeom prst="rect">
            <a:avLst/>
          </a:prstGeom>
          <a:noFill/>
          <a:ln w="9525">
            <a:noFill/>
            <a:miter lim="800000"/>
            <a:headEnd/>
            <a:tailEnd/>
          </a:ln>
          <a:effectLst/>
        </p:spPr>
        <p:txBody>
          <a:bodyPr anchor="ctr">
            <a:spAutoFit/>
          </a:bodyPr>
          <a:lstStyle/>
          <a:p>
            <a:pPr eaLnBrk="1" hangingPunct="1"/>
            <a:r>
              <a:rPr lang="en-US" altLang="zh-CN" sz="4400" b="1" dirty="0">
                <a:solidFill>
                  <a:srgbClr val="FF0000"/>
                </a:solidFill>
                <a:ea typeface="隶书" pitchFamily="49" charset="-122"/>
              </a:rPr>
              <a:t>1.</a:t>
            </a:r>
            <a:r>
              <a:rPr lang="zh-CN" altLang="en-US" sz="4400" b="1" dirty="0">
                <a:solidFill>
                  <a:srgbClr val="FF0000"/>
                </a:solidFill>
                <a:ea typeface="隶书" pitchFamily="49" charset="-122"/>
              </a:rPr>
              <a:t>概括内容</a:t>
            </a:r>
            <a:r>
              <a:rPr lang="zh-CN" altLang="en-US" sz="3600" b="1" dirty="0">
                <a:solidFill>
                  <a:srgbClr val="FF0000"/>
                </a:solidFill>
                <a:ea typeface="隶书" pitchFamily="49" charset="-122"/>
              </a:rPr>
              <a:t>  </a:t>
            </a:r>
            <a:r>
              <a:rPr lang="zh-CN" altLang="en-US" sz="3600" b="1" dirty="0">
                <a:solidFill>
                  <a:srgbClr val="333399"/>
                </a:solidFill>
                <a:latin typeface="华文新魏" pitchFamily="2" charset="-122"/>
                <a:ea typeface="隶书" pitchFamily="49" charset="-122"/>
              </a:rPr>
              <a:t>标题必须概括内容，做到</a:t>
            </a:r>
            <a:r>
              <a:rPr lang="zh-CN" altLang="en-US" sz="3600" b="1" dirty="0">
                <a:solidFill>
                  <a:srgbClr val="333399"/>
                </a:solidFill>
                <a:latin typeface="Arial"/>
                <a:ea typeface="隶书" pitchFamily="49" charset="-122"/>
              </a:rPr>
              <a:t>“</a:t>
            </a:r>
            <a:r>
              <a:rPr lang="zh-CN" altLang="en-US" sz="3600" b="1" dirty="0">
                <a:solidFill>
                  <a:srgbClr val="333399"/>
                </a:solidFill>
                <a:latin typeface="华文新魏" pitchFamily="2" charset="-122"/>
                <a:ea typeface="隶书" pitchFamily="49" charset="-122"/>
              </a:rPr>
              <a:t>题括文章，文切题旨</a:t>
            </a:r>
            <a:r>
              <a:rPr lang="zh-CN" altLang="en-US" sz="3600" b="1" dirty="0">
                <a:solidFill>
                  <a:srgbClr val="333399"/>
                </a:solidFill>
                <a:latin typeface="Arial"/>
                <a:ea typeface="隶书" pitchFamily="49" charset="-122"/>
              </a:rPr>
              <a:t>”</a:t>
            </a:r>
            <a:r>
              <a:rPr lang="zh-CN" altLang="en-US" sz="3600" b="1" dirty="0">
                <a:solidFill>
                  <a:srgbClr val="333399"/>
                </a:solidFill>
                <a:latin typeface="华文新魏" pitchFamily="2" charset="-122"/>
                <a:ea typeface="隶书" pitchFamily="49" charset="-122"/>
              </a:rPr>
              <a:t>。</a:t>
            </a:r>
          </a:p>
        </p:txBody>
      </p:sp>
      <p:sp>
        <p:nvSpPr>
          <p:cNvPr id="83978" name="Rectangle 10"/>
          <p:cNvSpPr>
            <a:spLocks noChangeArrowheads="1"/>
          </p:cNvSpPr>
          <p:nvPr/>
        </p:nvSpPr>
        <p:spPr bwMode="auto">
          <a:xfrm>
            <a:off x="0" y="2071678"/>
            <a:ext cx="9144000" cy="3046988"/>
          </a:xfrm>
          <a:prstGeom prst="rect">
            <a:avLst/>
          </a:prstGeom>
          <a:noFill/>
          <a:ln w="9525">
            <a:noFill/>
            <a:miter lim="800000"/>
            <a:headEnd/>
            <a:tailEnd/>
          </a:ln>
          <a:effectLst/>
        </p:spPr>
        <p:txBody>
          <a:bodyPr anchor="ctr">
            <a:spAutoFit/>
          </a:bodyPr>
          <a:lstStyle/>
          <a:p>
            <a:pPr eaLnBrk="1" hangingPunct="1"/>
            <a:r>
              <a:rPr lang="zh-CN" altLang="en-US" sz="3200" b="1" dirty="0" smtClean="0">
                <a:latin typeface="黑体" pitchFamily="2" charset="-122"/>
                <a:ea typeface="黑体" pitchFamily="2" charset="-122"/>
              </a:rPr>
              <a:t>话题：</a:t>
            </a:r>
            <a:r>
              <a:rPr lang="zh-CN" altLang="en-US" sz="3200" b="1" dirty="0">
                <a:latin typeface="Arial"/>
                <a:ea typeface="黑体" pitchFamily="2" charset="-122"/>
              </a:rPr>
              <a:t>“</a:t>
            </a:r>
            <a:r>
              <a:rPr lang="zh-CN" altLang="en-US" sz="3200" b="1" dirty="0">
                <a:latin typeface="黑体" pitchFamily="2" charset="-122"/>
                <a:ea typeface="黑体" pitchFamily="2" charset="-122"/>
              </a:rPr>
              <a:t>爱心，与生命相生相伴；爱心，与生活息息相关。有人说，爱心如阳光似春风；有人说，爱心是压力是动力；有人说，爱心是负担是无奈</a:t>
            </a:r>
            <a:r>
              <a:rPr lang="en-US" altLang="zh-CN" sz="3200" b="1" dirty="0">
                <a:latin typeface="Arial"/>
                <a:ea typeface="黑体" pitchFamily="2" charset="-122"/>
              </a:rPr>
              <a:t>……</a:t>
            </a:r>
            <a:r>
              <a:rPr lang="zh-CN" altLang="en-US" sz="3200" b="1" dirty="0">
                <a:latin typeface="黑体" pitchFamily="2" charset="-122"/>
                <a:ea typeface="黑体" pitchFamily="2" charset="-122"/>
              </a:rPr>
              <a:t>有人渴望拥有；有人坦然享用；有人无私奉献；为他人、为社会、为自然</a:t>
            </a:r>
            <a:r>
              <a:rPr lang="en-US" altLang="zh-CN" sz="3200" b="1" dirty="0">
                <a:latin typeface="Arial"/>
                <a:ea typeface="黑体" pitchFamily="2" charset="-122"/>
              </a:rPr>
              <a:t>……</a:t>
            </a:r>
            <a:r>
              <a:rPr lang="zh-CN" altLang="en-US" sz="3200" b="1" dirty="0">
                <a:latin typeface="黑体" pitchFamily="2" charset="-122"/>
                <a:ea typeface="黑体" pitchFamily="2" charset="-122"/>
              </a:rPr>
              <a:t>请以</a:t>
            </a:r>
            <a:r>
              <a:rPr lang="zh-CN" altLang="en-US" sz="3200" b="1" dirty="0">
                <a:latin typeface="Arial"/>
                <a:ea typeface="黑体" pitchFamily="2" charset="-122"/>
              </a:rPr>
              <a:t>“</a:t>
            </a:r>
            <a:r>
              <a:rPr lang="zh-CN" altLang="en-US" sz="3200" b="1" dirty="0">
                <a:latin typeface="黑体" pitchFamily="2" charset="-122"/>
                <a:ea typeface="黑体" pitchFamily="2" charset="-122"/>
              </a:rPr>
              <a:t>爱心</a:t>
            </a:r>
            <a:r>
              <a:rPr lang="zh-CN" altLang="en-US" sz="3200" b="1" dirty="0">
                <a:latin typeface="Arial"/>
                <a:ea typeface="黑体" pitchFamily="2" charset="-122"/>
              </a:rPr>
              <a:t>”</a:t>
            </a:r>
            <a:r>
              <a:rPr lang="zh-CN" altLang="en-US" sz="3200" b="1" dirty="0">
                <a:latin typeface="黑体" pitchFamily="2" charset="-122"/>
                <a:ea typeface="黑体" pitchFamily="2" charset="-122"/>
              </a:rPr>
              <a:t>为话题，写一篇文章，题目自拟。</a:t>
            </a:r>
          </a:p>
        </p:txBody>
      </p:sp>
      <p:sp>
        <p:nvSpPr>
          <p:cNvPr id="83979" name="Text Box 11"/>
          <p:cNvSpPr txBox="1">
            <a:spLocks noChangeArrowheads="1"/>
          </p:cNvSpPr>
          <p:nvPr/>
        </p:nvSpPr>
        <p:spPr bwMode="auto">
          <a:xfrm>
            <a:off x="0" y="5286388"/>
            <a:ext cx="9144000" cy="1077218"/>
          </a:xfrm>
          <a:prstGeom prst="rect">
            <a:avLst/>
          </a:prstGeom>
          <a:solidFill>
            <a:srgbClr val="FFFFFF"/>
          </a:solidFill>
          <a:ln w="57150" cap="rnd">
            <a:solidFill>
              <a:srgbClr val="339966"/>
            </a:solidFill>
            <a:prstDash val="sysDot"/>
            <a:miter lim="800000"/>
            <a:headEnd/>
            <a:tailEnd/>
          </a:ln>
          <a:effectLst/>
        </p:spPr>
        <p:txBody>
          <a:bodyPr>
            <a:spAutoFit/>
          </a:bodyPr>
          <a:lstStyle/>
          <a:p>
            <a:r>
              <a:rPr lang="zh-CN" altLang="en-US" sz="3200" b="1" dirty="0">
                <a:solidFill>
                  <a:srgbClr val="A50021"/>
                </a:solidFill>
                <a:latin typeface="黑体" pitchFamily="2" charset="-122"/>
                <a:ea typeface="黑体" pitchFamily="2" charset="-122"/>
              </a:rPr>
              <a:t>如：</a:t>
            </a:r>
            <a:r>
              <a:rPr lang="en-US" altLang="zh-CN" sz="3200" b="1" dirty="0">
                <a:solidFill>
                  <a:srgbClr val="A50021"/>
                </a:solidFill>
                <a:latin typeface="黑体" pitchFamily="2" charset="-122"/>
                <a:ea typeface="黑体" pitchFamily="2" charset="-122"/>
              </a:rPr>
              <a:t>《</a:t>
            </a:r>
            <a:r>
              <a:rPr lang="zh-CN" altLang="en-US" sz="3200" b="1" dirty="0">
                <a:solidFill>
                  <a:srgbClr val="A50021"/>
                </a:solidFill>
                <a:latin typeface="黑体" pitchFamily="2" charset="-122"/>
                <a:ea typeface="黑体" pitchFamily="2" charset="-122"/>
              </a:rPr>
              <a:t>爱的故事</a:t>
            </a:r>
            <a:r>
              <a:rPr lang="en-US" altLang="zh-CN" sz="3200" b="1" dirty="0">
                <a:solidFill>
                  <a:srgbClr val="A50021"/>
                </a:solidFill>
                <a:latin typeface="黑体" pitchFamily="2" charset="-122"/>
                <a:ea typeface="黑体" pitchFamily="2" charset="-122"/>
              </a:rPr>
              <a:t>》《</a:t>
            </a:r>
            <a:r>
              <a:rPr lang="zh-CN" altLang="en-US" sz="3200" b="1" dirty="0">
                <a:solidFill>
                  <a:srgbClr val="A50021"/>
                </a:solidFill>
                <a:latin typeface="黑体" pitchFamily="2" charset="-122"/>
                <a:ea typeface="黑体" pitchFamily="2" charset="-122"/>
              </a:rPr>
              <a:t>温馨的港湾</a:t>
            </a:r>
            <a:r>
              <a:rPr lang="en-US" altLang="zh-CN" sz="3200" b="1" dirty="0">
                <a:solidFill>
                  <a:srgbClr val="A50021"/>
                </a:solidFill>
                <a:latin typeface="黑体" pitchFamily="2" charset="-122"/>
                <a:ea typeface="黑体" pitchFamily="2" charset="-122"/>
              </a:rPr>
              <a:t>》</a:t>
            </a:r>
            <a:r>
              <a:rPr lang="en-US" altLang="zh-CN" dirty="0"/>
              <a:t> </a:t>
            </a:r>
            <a:r>
              <a:rPr lang="en-US" altLang="zh-CN" sz="3200" b="1" dirty="0">
                <a:solidFill>
                  <a:srgbClr val="A50021"/>
                </a:solidFill>
                <a:latin typeface="黑体" pitchFamily="2" charset="-122"/>
                <a:ea typeface="黑体" pitchFamily="2" charset="-122"/>
              </a:rPr>
              <a:t>《</a:t>
            </a:r>
            <a:r>
              <a:rPr lang="zh-CN" altLang="en-US" sz="3200" b="1" dirty="0">
                <a:solidFill>
                  <a:srgbClr val="A50021"/>
                </a:solidFill>
                <a:latin typeface="黑体" pitchFamily="2" charset="-122"/>
                <a:ea typeface="黑体" pitchFamily="2" charset="-122"/>
              </a:rPr>
              <a:t>爱满校园</a:t>
            </a:r>
            <a:r>
              <a:rPr lang="en-US" altLang="zh-CN" sz="3200" b="1" dirty="0" smtClean="0">
                <a:solidFill>
                  <a:srgbClr val="A50021"/>
                </a:solidFill>
                <a:latin typeface="黑体" pitchFamily="2" charset="-122"/>
                <a:ea typeface="黑体" pitchFamily="2" charset="-122"/>
              </a:rPr>
              <a:t>》《</a:t>
            </a:r>
            <a:r>
              <a:rPr lang="zh-CN" altLang="en-US" sz="3200" b="1" dirty="0" smtClean="0">
                <a:solidFill>
                  <a:srgbClr val="A50021"/>
                </a:solidFill>
                <a:latin typeface="黑体" pitchFamily="2" charset="-122"/>
                <a:ea typeface="黑体" pitchFamily="2" charset="-122"/>
              </a:rPr>
              <a:t>春回大地，爱满人间</a:t>
            </a:r>
            <a:r>
              <a:rPr lang="en-US" altLang="zh-CN" sz="3200" b="1" dirty="0" smtClean="0">
                <a:solidFill>
                  <a:srgbClr val="A50021"/>
                </a:solidFill>
                <a:latin typeface="黑体" pitchFamily="2" charset="-122"/>
                <a:ea typeface="黑体" pitchFamily="2" charset="-122"/>
              </a:rPr>
              <a:t>》</a:t>
            </a:r>
            <a:endParaRPr lang="en-US" altLang="zh-CN" sz="3200" b="1" dirty="0">
              <a:solidFill>
                <a:srgbClr val="A50021"/>
              </a:solidFill>
              <a:latin typeface="黑体" pitchFamily="2" charset="-122"/>
              <a:ea typeface="黑体"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3974"/>
                                        </p:tgtEl>
                                        <p:attrNameLst>
                                          <p:attrName>style.visibility</p:attrName>
                                        </p:attrNameLst>
                                      </p:cBhvr>
                                      <p:to>
                                        <p:strVal val="visible"/>
                                      </p:to>
                                    </p:set>
                                    <p:animEffect transition="in" filter="box(in)">
                                      <p:cBhvr>
                                        <p:cTn id="7" dur="500"/>
                                        <p:tgtEl>
                                          <p:spTgt spid="8397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3977"/>
                                        </p:tgtEl>
                                        <p:attrNameLst>
                                          <p:attrName>style.visibility</p:attrName>
                                        </p:attrNameLst>
                                      </p:cBhvr>
                                      <p:to>
                                        <p:strVal val="visible"/>
                                      </p:to>
                                    </p:set>
                                    <p:anim calcmode="lin" valueType="num">
                                      <p:cBhvr additive="base">
                                        <p:cTn id="12" dur="500" fill="hold"/>
                                        <p:tgtEl>
                                          <p:spTgt spid="83977"/>
                                        </p:tgtEl>
                                        <p:attrNameLst>
                                          <p:attrName>ppt_x</p:attrName>
                                        </p:attrNameLst>
                                      </p:cBhvr>
                                      <p:tavLst>
                                        <p:tav tm="0">
                                          <p:val>
                                            <p:strVal val="#ppt_x"/>
                                          </p:val>
                                        </p:tav>
                                        <p:tav tm="100000">
                                          <p:val>
                                            <p:strVal val="#ppt_x"/>
                                          </p:val>
                                        </p:tav>
                                      </p:tavLst>
                                    </p:anim>
                                    <p:anim calcmode="lin" valueType="num">
                                      <p:cBhvr additive="base">
                                        <p:cTn id="13" dur="500" fill="hold"/>
                                        <p:tgtEl>
                                          <p:spTgt spid="8397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3978"/>
                                        </p:tgtEl>
                                        <p:attrNameLst>
                                          <p:attrName>style.visibility</p:attrName>
                                        </p:attrNameLst>
                                      </p:cBhvr>
                                      <p:to>
                                        <p:strVal val="visible"/>
                                      </p:to>
                                    </p:set>
                                    <p:anim calcmode="lin" valueType="num">
                                      <p:cBhvr additive="base">
                                        <p:cTn id="18" dur="500" fill="hold"/>
                                        <p:tgtEl>
                                          <p:spTgt spid="83978"/>
                                        </p:tgtEl>
                                        <p:attrNameLst>
                                          <p:attrName>ppt_x</p:attrName>
                                        </p:attrNameLst>
                                      </p:cBhvr>
                                      <p:tavLst>
                                        <p:tav tm="0">
                                          <p:val>
                                            <p:strVal val="#ppt_x"/>
                                          </p:val>
                                        </p:tav>
                                        <p:tav tm="100000">
                                          <p:val>
                                            <p:strVal val="#ppt_x"/>
                                          </p:val>
                                        </p:tav>
                                      </p:tavLst>
                                    </p:anim>
                                    <p:anim calcmode="lin" valueType="num">
                                      <p:cBhvr additive="base">
                                        <p:cTn id="19" dur="500" fill="hold"/>
                                        <p:tgtEl>
                                          <p:spTgt spid="8397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32" fill="hold" grpId="0" nodeType="clickEffect">
                                  <p:stCondLst>
                                    <p:cond delay="0"/>
                                  </p:stCondLst>
                                  <p:childTnLst>
                                    <p:set>
                                      <p:cBhvr>
                                        <p:cTn id="23" dur="1" fill="hold">
                                          <p:stCondLst>
                                            <p:cond delay="0"/>
                                          </p:stCondLst>
                                        </p:cTn>
                                        <p:tgtEl>
                                          <p:spTgt spid="83979"/>
                                        </p:tgtEl>
                                        <p:attrNameLst>
                                          <p:attrName>style.visibility</p:attrName>
                                        </p:attrNameLst>
                                      </p:cBhvr>
                                      <p:to>
                                        <p:strVal val="visible"/>
                                      </p:to>
                                    </p:set>
                                    <p:animEffect transition="in" filter="box(out)">
                                      <p:cBhvr>
                                        <p:cTn id="24" dur="500"/>
                                        <p:tgtEl>
                                          <p:spTgt spid="839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4" grpId="0" animBg="1"/>
      <p:bldP spid="83977" grpId="0"/>
      <p:bldP spid="83978" grpId="0"/>
      <p:bldP spid="8397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4"/>
          <p:cNvSpPr>
            <a:spLocks noChangeArrowheads="1"/>
          </p:cNvSpPr>
          <p:nvPr/>
        </p:nvSpPr>
        <p:spPr bwMode="auto">
          <a:xfrm>
            <a:off x="0" y="0"/>
            <a:ext cx="8964613" cy="1311275"/>
          </a:xfrm>
          <a:prstGeom prst="rect">
            <a:avLst/>
          </a:prstGeom>
          <a:noFill/>
          <a:ln w="9525">
            <a:noFill/>
            <a:miter lim="800000"/>
            <a:headEnd/>
            <a:tailEnd/>
          </a:ln>
          <a:effectLst/>
        </p:spPr>
        <p:txBody>
          <a:bodyPr anchor="ctr">
            <a:spAutoFit/>
          </a:bodyPr>
          <a:lstStyle/>
          <a:p>
            <a:pPr eaLnBrk="1" hangingPunct="1"/>
            <a:r>
              <a:rPr lang="en-US" altLang="zh-CN" sz="4400" b="1">
                <a:solidFill>
                  <a:srgbClr val="FF0000"/>
                </a:solidFill>
                <a:ea typeface="隶书" pitchFamily="49" charset="-122"/>
              </a:rPr>
              <a:t>2.</a:t>
            </a:r>
            <a:r>
              <a:rPr lang="zh-CN" altLang="en-US" sz="4400" b="1">
                <a:solidFill>
                  <a:srgbClr val="FF0000"/>
                </a:solidFill>
                <a:ea typeface="隶书" pitchFamily="49" charset="-122"/>
              </a:rPr>
              <a:t>观点鲜明  </a:t>
            </a:r>
            <a:r>
              <a:rPr lang="zh-CN" altLang="en-US" sz="3600" b="1">
                <a:solidFill>
                  <a:srgbClr val="333399"/>
                </a:solidFill>
                <a:latin typeface="华文新魏" pitchFamily="2" charset="-122"/>
                <a:ea typeface="隶书" pitchFamily="49" charset="-122"/>
              </a:rPr>
              <a:t>题目要观点明确，感情色彩浓郁，不令人费解。 </a:t>
            </a:r>
          </a:p>
        </p:txBody>
      </p:sp>
      <p:sp>
        <p:nvSpPr>
          <p:cNvPr id="98309" name="Rectangle 5"/>
          <p:cNvSpPr>
            <a:spLocks noChangeArrowheads="1"/>
          </p:cNvSpPr>
          <p:nvPr/>
        </p:nvSpPr>
        <p:spPr bwMode="auto">
          <a:xfrm>
            <a:off x="0" y="1401763"/>
            <a:ext cx="9144000" cy="579437"/>
          </a:xfrm>
          <a:prstGeom prst="rect">
            <a:avLst/>
          </a:prstGeom>
          <a:noFill/>
          <a:ln w="9525">
            <a:noFill/>
            <a:miter lim="800000"/>
            <a:headEnd/>
            <a:tailEnd/>
          </a:ln>
          <a:effectLst/>
        </p:spPr>
        <p:txBody>
          <a:bodyPr anchor="ctr">
            <a:spAutoFit/>
          </a:bodyPr>
          <a:lstStyle/>
          <a:p>
            <a:pPr eaLnBrk="1" hangingPunct="1"/>
            <a:r>
              <a:rPr lang="en-US" altLang="zh-CN" sz="3200" b="1">
                <a:solidFill>
                  <a:srgbClr val="04A00B"/>
                </a:solidFill>
                <a:latin typeface="Times New Roman" pitchFamily="18" charset="0"/>
              </a:rPr>
              <a:t>       </a:t>
            </a:r>
          </a:p>
        </p:txBody>
      </p:sp>
      <p:sp>
        <p:nvSpPr>
          <p:cNvPr id="98310" name="Rectangle 6"/>
          <p:cNvSpPr>
            <a:spLocks noChangeArrowheads="1"/>
          </p:cNvSpPr>
          <p:nvPr/>
        </p:nvSpPr>
        <p:spPr bwMode="auto">
          <a:xfrm>
            <a:off x="0" y="1196975"/>
            <a:ext cx="9144000" cy="3539430"/>
          </a:xfrm>
          <a:prstGeom prst="rect">
            <a:avLst/>
          </a:prstGeom>
          <a:noFill/>
          <a:ln w="9525">
            <a:noFill/>
            <a:miter lim="800000"/>
            <a:headEnd/>
            <a:tailEnd/>
          </a:ln>
          <a:effectLst/>
        </p:spPr>
        <p:txBody>
          <a:bodyPr anchor="ctr">
            <a:spAutoFit/>
          </a:bodyPr>
          <a:lstStyle/>
          <a:p>
            <a:pPr eaLnBrk="1" hangingPunct="1"/>
            <a:r>
              <a:rPr lang="en-US" altLang="zh-CN" sz="2800" b="1" dirty="0">
                <a:latin typeface="Times New Roman" pitchFamily="18" charset="0"/>
              </a:rPr>
              <a:t>    </a:t>
            </a:r>
            <a:r>
              <a:rPr lang="zh-CN" altLang="en-US" sz="2800" b="1" dirty="0" smtClean="0">
                <a:latin typeface="Times New Roman" pitchFamily="18" charset="0"/>
              </a:rPr>
              <a:t>话题</a:t>
            </a:r>
            <a:r>
              <a:rPr lang="zh-CN" altLang="en-US" sz="3200" b="1" dirty="0" smtClean="0">
                <a:latin typeface="黑体" pitchFamily="2" charset="-122"/>
                <a:ea typeface="黑体" pitchFamily="2" charset="-122"/>
              </a:rPr>
              <a:t>：</a:t>
            </a:r>
            <a:r>
              <a:rPr lang="zh-CN" altLang="en-US" sz="3200" b="1" dirty="0">
                <a:latin typeface="黑体" pitchFamily="2" charset="-122"/>
                <a:ea typeface="黑体" pitchFamily="2" charset="-122"/>
              </a:rPr>
              <a:t>一提到家，就会给人亲切、温馨之感。家是我们人生的起点，也是我们成长的避风港和归宿。世界上各种各样的家，小到血亲之家，大到一个集体，一个国家，乃至整个世界，整个地球。我们每个人都以各种不同的身份和角色充当着不同家庭的成员。根据提示，请你围绕</a:t>
            </a:r>
            <a:r>
              <a:rPr lang="zh-CN" altLang="en-US" sz="3200" b="1" dirty="0">
                <a:latin typeface="Arial"/>
                <a:ea typeface="黑体" pitchFamily="2" charset="-122"/>
              </a:rPr>
              <a:t>“</a:t>
            </a:r>
            <a:r>
              <a:rPr lang="zh-CN" altLang="en-US" sz="3200" b="1" dirty="0">
                <a:latin typeface="黑体" pitchFamily="2" charset="-122"/>
                <a:ea typeface="黑体" pitchFamily="2" charset="-122"/>
              </a:rPr>
              <a:t>家</a:t>
            </a:r>
            <a:r>
              <a:rPr lang="zh-CN" altLang="en-US" sz="3200" b="1" dirty="0">
                <a:latin typeface="Arial"/>
                <a:ea typeface="黑体" pitchFamily="2" charset="-122"/>
              </a:rPr>
              <a:t>”</a:t>
            </a:r>
            <a:r>
              <a:rPr lang="zh-CN" altLang="en-US" sz="3200" b="1" dirty="0">
                <a:latin typeface="黑体" pitchFamily="2" charset="-122"/>
                <a:ea typeface="黑体" pitchFamily="2" charset="-122"/>
              </a:rPr>
              <a:t>这个话题，写一</a:t>
            </a:r>
            <a:r>
              <a:rPr lang="zh-CN" altLang="en-US" sz="3200" b="1" dirty="0" smtClean="0">
                <a:latin typeface="黑体" pitchFamily="2" charset="-122"/>
                <a:ea typeface="黑体" pitchFamily="2" charset="-122"/>
              </a:rPr>
              <a:t>篇</a:t>
            </a:r>
            <a:r>
              <a:rPr lang="en-US" altLang="zh-CN" sz="3200" b="1" dirty="0" smtClean="0">
                <a:latin typeface="黑体" pitchFamily="2" charset="-122"/>
                <a:ea typeface="黑体" pitchFamily="2" charset="-122"/>
              </a:rPr>
              <a:t>800</a:t>
            </a:r>
            <a:r>
              <a:rPr lang="zh-CN" altLang="en-US" sz="3200" b="1" dirty="0">
                <a:latin typeface="黑体" pitchFamily="2" charset="-122"/>
                <a:ea typeface="黑体" pitchFamily="2" charset="-122"/>
              </a:rPr>
              <a:t>字左右的文章 </a:t>
            </a:r>
          </a:p>
        </p:txBody>
      </p:sp>
      <p:sp>
        <p:nvSpPr>
          <p:cNvPr id="98311" name="Text Box 7"/>
          <p:cNvSpPr txBox="1">
            <a:spLocks noChangeArrowheads="1"/>
          </p:cNvSpPr>
          <p:nvPr/>
        </p:nvSpPr>
        <p:spPr bwMode="auto">
          <a:xfrm>
            <a:off x="0" y="4724400"/>
            <a:ext cx="9144000" cy="2098675"/>
          </a:xfrm>
          <a:prstGeom prst="rect">
            <a:avLst/>
          </a:prstGeom>
          <a:solidFill>
            <a:srgbClr val="FFFFFF"/>
          </a:solidFill>
          <a:ln w="57150" cap="rnd">
            <a:solidFill>
              <a:srgbClr val="339966"/>
            </a:solidFill>
            <a:prstDash val="sysDot"/>
            <a:miter lim="800000"/>
            <a:headEnd/>
            <a:tailEnd/>
          </a:ln>
          <a:effectLst/>
        </p:spPr>
        <p:txBody>
          <a:bodyPr>
            <a:spAutoFit/>
          </a:bodyPr>
          <a:lstStyle/>
          <a:p>
            <a:pPr eaLnBrk="1" hangingPunct="1"/>
            <a:r>
              <a:rPr lang="zh-CN" altLang="en-US" sz="3200" b="1">
                <a:solidFill>
                  <a:srgbClr val="A50021"/>
                </a:solidFill>
                <a:latin typeface="黑体" pitchFamily="2" charset="-122"/>
                <a:ea typeface="黑体" pitchFamily="2" charset="-122"/>
              </a:rPr>
              <a:t>示例：</a:t>
            </a:r>
            <a:r>
              <a:rPr lang="zh-CN" altLang="en-US"/>
              <a:t> </a:t>
            </a:r>
            <a:r>
              <a:rPr lang="en-US" altLang="zh-CN" sz="3200" b="1">
                <a:solidFill>
                  <a:srgbClr val="A50021"/>
                </a:solidFill>
                <a:latin typeface="黑体" pitchFamily="2" charset="-122"/>
                <a:ea typeface="黑体" pitchFamily="2" charset="-122"/>
              </a:rPr>
              <a:t>: 《</a:t>
            </a:r>
            <a:r>
              <a:rPr lang="zh-CN" altLang="en-US" sz="3200" b="1">
                <a:solidFill>
                  <a:srgbClr val="A50021"/>
                </a:solidFill>
                <a:latin typeface="黑体" pitchFamily="2" charset="-122"/>
                <a:ea typeface="黑体" pitchFamily="2" charset="-122"/>
              </a:rPr>
              <a:t>家，我们成长的避风港</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我爱我家</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有家的感觉真好</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家，让我说爱你不容易</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家，一首爱的交响曲</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爱家的人</a:t>
            </a:r>
            <a:r>
              <a:rPr lang="en-US" altLang="zh-CN" sz="3200" b="1">
                <a:solidFill>
                  <a:srgbClr val="A50021"/>
                </a:solidFill>
                <a:latin typeface="黑体" pitchFamily="2" charset="-122"/>
                <a:ea typeface="黑体" pitchFamily="2" charset="-122"/>
              </a:rPr>
              <a:t>》</a:t>
            </a:r>
            <a:r>
              <a:rPr lang="zh-CN" altLang="en-US" sz="3200" b="1">
                <a:solidFill>
                  <a:srgbClr val="A50021"/>
                </a:solidFill>
                <a:latin typeface="黑体" pitchFamily="2" charset="-122"/>
                <a:ea typeface="黑体" pitchFamily="2" charset="-122"/>
              </a:rPr>
              <a:t>观点鲜明，感情色彩浓郁。</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8308"/>
                                        </p:tgtEl>
                                        <p:attrNameLst>
                                          <p:attrName>style.visibility</p:attrName>
                                        </p:attrNameLst>
                                      </p:cBhvr>
                                      <p:to>
                                        <p:strVal val="visible"/>
                                      </p:to>
                                    </p:set>
                                    <p:animEffect transition="in" filter="blinds(horizontal)">
                                      <p:cBhvr>
                                        <p:cTn id="7" dur="500"/>
                                        <p:tgtEl>
                                          <p:spTgt spid="9830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98309"/>
                                        </p:tgtEl>
                                        <p:attrNameLst>
                                          <p:attrName>style.visibility</p:attrName>
                                        </p:attrNameLst>
                                      </p:cBhvr>
                                      <p:to>
                                        <p:strVal val="visible"/>
                                      </p:to>
                                    </p:set>
                                    <p:animEffect transition="in" filter="slide(fromBottom)">
                                      <p:cBhvr>
                                        <p:cTn id="12" dur="500"/>
                                        <p:tgtEl>
                                          <p:spTgt spid="9830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8310">
                                            <p:txEl>
                                              <p:pRg st="0" end="0"/>
                                            </p:txEl>
                                          </p:spTgt>
                                        </p:tgtEl>
                                        <p:attrNameLst>
                                          <p:attrName>style.visibility</p:attrName>
                                        </p:attrNameLst>
                                      </p:cBhvr>
                                      <p:to>
                                        <p:strVal val="visible"/>
                                      </p:to>
                                    </p:set>
                                    <p:animEffect transition="in" filter="dissolve">
                                      <p:cBhvr>
                                        <p:cTn id="17" dur="500"/>
                                        <p:tgtEl>
                                          <p:spTgt spid="983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8311"/>
                                        </p:tgtEl>
                                        <p:attrNameLst>
                                          <p:attrName>style.visibility</p:attrName>
                                        </p:attrNameLst>
                                      </p:cBhvr>
                                      <p:to>
                                        <p:strVal val="visible"/>
                                      </p:to>
                                    </p:set>
                                    <p:animEffect transition="in" filter="circle(in)">
                                      <p:cBhvr>
                                        <p:cTn id="22" dur="500"/>
                                        <p:tgtEl>
                                          <p:spTgt spid="983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8" grpId="0"/>
      <p:bldP spid="98309" grpId="0"/>
      <p:bldP spid="98311" grpId="0" animBg="1"/>
    </p:bldLst>
  </p:timing>
</p:sld>
</file>

<file path=ppt/theme/theme1.xml><?xml version="1.0" encoding="utf-8"?>
<a:theme xmlns:a="http://schemas.openxmlformats.org/drawingml/2006/main" name="砖雕艺术">
  <a:themeElements>
    <a:clrScheme name="砖雕艺术 12">
      <a:dk1>
        <a:srgbClr val="080808"/>
      </a:dk1>
      <a:lt1>
        <a:srgbClr val="CCFF66"/>
      </a:lt1>
      <a:dk2>
        <a:srgbClr val="DBF96F"/>
      </a:dk2>
      <a:lt2>
        <a:srgbClr val="C0C0C0"/>
      </a:lt2>
      <a:accent1>
        <a:srgbClr val="FFFF99"/>
      </a:accent1>
      <a:accent2>
        <a:srgbClr val="FFCC66"/>
      </a:accent2>
      <a:accent3>
        <a:srgbClr val="E2FFB8"/>
      </a:accent3>
      <a:accent4>
        <a:srgbClr val="060606"/>
      </a:accent4>
      <a:accent5>
        <a:srgbClr val="FFFFCA"/>
      </a:accent5>
      <a:accent6>
        <a:srgbClr val="E7B95C"/>
      </a:accent6>
      <a:hlink>
        <a:srgbClr val="0066FF"/>
      </a:hlink>
      <a:folHlink>
        <a:srgbClr val="FF3300"/>
      </a:folHlink>
    </a:clrScheme>
    <a:fontScheme name="砖雕艺术">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砖雕艺术 1">
        <a:dk1>
          <a:srgbClr val="080808"/>
        </a:dk1>
        <a:lt1>
          <a:srgbClr val="FFFFFF"/>
        </a:lt1>
        <a:dk2>
          <a:srgbClr val="0039AC"/>
        </a:dk2>
        <a:lt2>
          <a:srgbClr val="C0C0C0"/>
        </a:lt2>
        <a:accent1>
          <a:srgbClr val="FFFF99"/>
        </a:accent1>
        <a:accent2>
          <a:srgbClr val="FFCC66"/>
        </a:accent2>
        <a:accent3>
          <a:srgbClr val="FFFFFF"/>
        </a:accent3>
        <a:accent4>
          <a:srgbClr val="060606"/>
        </a:accent4>
        <a:accent5>
          <a:srgbClr val="FFFFCA"/>
        </a:accent5>
        <a:accent6>
          <a:srgbClr val="E7B95C"/>
        </a:accent6>
        <a:hlink>
          <a:srgbClr val="0066FF"/>
        </a:hlink>
        <a:folHlink>
          <a:srgbClr val="CC3300"/>
        </a:folHlink>
      </a:clrScheme>
      <a:clrMap bg1="lt1" tx1="dk1" bg2="lt2" tx2="dk2" accent1="accent1" accent2="accent2" accent3="accent3" accent4="accent4" accent5="accent5" accent6="accent6" hlink="hlink" folHlink="folHlink"/>
    </a:extraClrScheme>
    <a:extraClrScheme>
      <a:clrScheme name="砖雕艺术 2">
        <a:dk1>
          <a:srgbClr val="333399"/>
        </a:dk1>
        <a:lt1>
          <a:srgbClr val="ADD3AF"/>
        </a:lt1>
        <a:dk2>
          <a:srgbClr val="D65700"/>
        </a:dk2>
        <a:lt2>
          <a:srgbClr val="B2B2B2"/>
        </a:lt2>
        <a:accent1>
          <a:srgbClr val="B8E9EE"/>
        </a:accent1>
        <a:accent2>
          <a:srgbClr val="FFCC00"/>
        </a:accent2>
        <a:accent3>
          <a:srgbClr val="D3E6D4"/>
        </a:accent3>
        <a:accent4>
          <a:srgbClr val="2A2A82"/>
        </a:accent4>
        <a:accent5>
          <a:srgbClr val="D8F2F5"/>
        </a:accent5>
        <a:accent6>
          <a:srgbClr val="E7B900"/>
        </a:accent6>
        <a:hlink>
          <a:srgbClr val="008080"/>
        </a:hlink>
        <a:folHlink>
          <a:srgbClr val="003366"/>
        </a:folHlink>
      </a:clrScheme>
      <a:clrMap bg1="lt1" tx1="dk1" bg2="lt2" tx2="dk2" accent1="accent1" accent2="accent2" accent3="accent3" accent4="accent4" accent5="accent5" accent6="accent6" hlink="hlink" folHlink="folHlink"/>
    </a:extraClrScheme>
    <a:extraClrScheme>
      <a:clrScheme name="砖雕艺术 3">
        <a:dk1>
          <a:srgbClr val="003BB2"/>
        </a:dk1>
        <a:lt1>
          <a:srgbClr val="CCFFCC"/>
        </a:lt1>
        <a:dk2>
          <a:srgbClr val="003366"/>
        </a:dk2>
        <a:lt2>
          <a:srgbClr val="C0C0C0"/>
        </a:lt2>
        <a:accent1>
          <a:srgbClr val="FFFFFF"/>
        </a:accent1>
        <a:accent2>
          <a:srgbClr val="009900"/>
        </a:accent2>
        <a:accent3>
          <a:srgbClr val="E2FFE2"/>
        </a:accent3>
        <a:accent4>
          <a:srgbClr val="003197"/>
        </a:accent4>
        <a:accent5>
          <a:srgbClr val="FFFFFF"/>
        </a:accent5>
        <a:accent6>
          <a:srgbClr val="008A00"/>
        </a:accent6>
        <a:hlink>
          <a:srgbClr val="333399"/>
        </a:hlink>
        <a:folHlink>
          <a:srgbClr val="E45C00"/>
        </a:folHlink>
      </a:clrScheme>
      <a:clrMap bg1="lt1" tx1="dk1" bg2="lt2" tx2="dk2" accent1="accent1" accent2="accent2" accent3="accent3" accent4="accent4" accent5="accent5" accent6="accent6" hlink="hlink" folHlink="folHlink"/>
    </a:extraClrScheme>
    <a:extraClrScheme>
      <a:clrScheme name="砖雕艺术 4">
        <a:dk1>
          <a:srgbClr val="0000CC"/>
        </a:dk1>
        <a:lt1>
          <a:srgbClr val="CCECFF"/>
        </a:lt1>
        <a:dk2>
          <a:srgbClr val="006666"/>
        </a:dk2>
        <a:lt2>
          <a:srgbClr val="C0C0C0"/>
        </a:lt2>
        <a:accent1>
          <a:srgbClr val="FFFF99"/>
        </a:accent1>
        <a:accent2>
          <a:srgbClr val="FFCCFF"/>
        </a:accent2>
        <a:accent3>
          <a:srgbClr val="E2F4FF"/>
        </a:accent3>
        <a:accent4>
          <a:srgbClr val="0000AE"/>
        </a:accent4>
        <a:accent5>
          <a:srgbClr val="FFFFCA"/>
        </a:accent5>
        <a:accent6>
          <a:srgbClr val="E7B9E7"/>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砖雕艺术 5">
        <a:dk1>
          <a:srgbClr val="000000"/>
        </a:dk1>
        <a:lt1>
          <a:srgbClr val="FFFFCC"/>
        </a:lt1>
        <a:dk2>
          <a:srgbClr val="5A5A86"/>
        </a:dk2>
        <a:lt2>
          <a:srgbClr val="C0C0C0"/>
        </a:lt2>
        <a:accent1>
          <a:srgbClr val="D5E9F7"/>
        </a:accent1>
        <a:accent2>
          <a:srgbClr val="FFCC00"/>
        </a:accent2>
        <a:accent3>
          <a:srgbClr val="FFFFE2"/>
        </a:accent3>
        <a:accent4>
          <a:srgbClr val="000000"/>
        </a:accent4>
        <a:accent5>
          <a:srgbClr val="E7F2FA"/>
        </a:accent5>
        <a:accent6>
          <a:srgbClr val="E7B900"/>
        </a:accent6>
        <a:hlink>
          <a:srgbClr val="CC3300"/>
        </a:hlink>
        <a:folHlink>
          <a:srgbClr val="007D7A"/>
        </a:folHlink>
      </a:clrScheme>
      <a:clrMap bg1="lt1" tx1="dk1" bg2="lt2" tx2="dk2" accent1="accent1" accent2="accent2" accent3="accent3" accent4="accent4" accent5="accent5" accent6="accent6" hlink="hlink" folHlink="folHlink"/>
    </a:extraClrScheme>
    <a:extraClrScheme>
      <a:clrScheme name="砖雕艺术 6">
        <a:dk1>
          <a:srgbClr val="006666"/>
        </a:dk1>
        <a:lt1>
          <a:srgbClr val="FFECD9"/>
        </a:lt1>
        <a:dk2>
          <a:srgbClr val="000099"/>
        </a:dk2>
        <a:lt2>
          <a:srgbClr val="B2B2B2"/>
        </a:lt2>
        <a:accent1>
          <a:srgbClr val="EAEAEA"/>
        </a:accent1>
        <a:accent2>
          <a:srgbClr val="FF6600"/>
        </a:accent2>
        <a:accent3>
          <a:srgbClr val="FFF4E9"/>
        </a:accent3>
        <a:accent4>
          <a:srgbClr val="005656"/>
        </a:accent4>
        <a:accent5>
          <a:srgbClr val="F3F3F3"/>
        </a:accent5>
        <a:accent6>
          <a:srgbClr val="E75C00"/>
        </a:accent6>
        <a:hlink>
          <a:srgbClr val="0066FF"/>
        </a:hlink>
        <a:folHlink>
          <a:srgbClr val="777777"/>
        </a:folHlink>
      </a:clrScheme>
      <a:clrMap bg1="lt1" tx1="dk1" bg2="lt2" tx2="dk2" accent1="accent1" accent2="accent2" accent3="accent3" accent4="accent4" accent5="accent5" accent6="accent6" hlink="hlink" folHlink="folHlink"/>
    </a:extraClrScheme>
    <a:extraClrScheme>
      <a:clrScheme name="砖雕艺术 7">
        <a:dk1>
          <a:srgbClr val="585884"/>
        </a:dk1>
        <a:lt1>
          <a:srgbClr val="DDDDDD"/>
        </a:lt1>
        <a:dk2>
          <a:srgbClr val="000000"/>
        </a:dk2>
        <a:lt2>
          <a:srgbClr val="969696"/>
        </a:lt2>
        <a:accent1>
          <a:srgbClr val="FFFFCC"/>
        </a:accent1>
        <a:accent2>
          <a:srgbClr val="99CC00"/>
        </a:accent2>
        <a:accent3>
          <a:srgbClr val="EBEBEB"/>
        </a:accent3>
        <a:accent4>
          <a:srgbClr val="4A4A70"/>
        </a:accent4>
        <a:accent5>
          <a:srgbClr val="FFFFE2"/>
        </a:accent5>
        <a:accent6>
          <a:srgbClr val="8AB900"/>
        </a:accent6>
        <a:hlink>
          <a:srgbClr val="FF3300"/>
        </a:hlink>
        <a:folHlink>
          <a:srgbClr val="6E3B8B"/>
        </a:folHlink>
      </a:clrScheme>
      <a:clrMap bg1="lt1" tx1="dk1" bg2="lt2" tx2="dk2" accent1="accent1" accent2="accent2" accent3="accent3" accent4="accent4" accent5="accent5" accent6="accent6" hlink="hlink" folHlink="folHlink"/>
    </a:extraClrScheme>
    <a:extraClrScheme>
      <a:clrScheme name="砖雕艺术 8">
        <a:dk1>
          <a:srgbClr val="333399"/>
        </a:dk1>
        <a:lt1>
          <a:srgbClr val="FFD9D9"/>
        </a:lt1>
        <a:dk2>
          <a:srgbClr val="00716E"/>
        </a:dk2>
        <a:lt2>
          <a:srgbClr val="C0C0C0"/>
        </a:lt2>
        <a:accent1>
          <a:srgbClr val="AED2BA"/>
        </a:accent1>
        <a:accent2>
          <a:srgbClr val="FF9933"/>
        </a:accent2>
        <a:accent3>
          <a:srgbClr val="FFE9E9"/>
        </a:accent3>
        <a:accent4>
          <a:srgbClr val="2A2A82"/>
        </a:accent4>
        <a:accent5>
          <a:srgbClr val="D3E5D9"/>
        </a:accent5>
        <a:accent6>
          <a:srgbClr val="E78A2D"/>
        </a:accent6>
        <a:hlink>
          <a:srgbClr val="CC3300"/>
        </a:hlink>
        <a:folHlink>
          <a:srgbClr val="0066CC"/>
        </a:folHlink>
      </a:clrScheme>
      <a:clrMap bg1="lt1" tx1="dk1" bg2="lt2" tx2="dk2" accent1="accent1" accent2="accent2" accent3="accent3" accent4="accent4" accent5="accent5" accent6="accent6" hlink="hlink" folHlink="folHlink"/>
    </a:extraClrScheme>
    <a:extraClrScheme>
      <a:clrScheme name="砖雕艺术 9">
        <a:dk1>
          <a:srgbClr val="080808"/>
        </a:dk1>
        <a:lt1>
          <a:srgbClr val="CCFF99"/>
        </a:lt1>
        <a:dk2>
          <a:srgbClr val="0039AC"/>
        </a:dk2>
        <a:lt2>
          <a:srgbClr val="C0C0C0"/>
        </a:lt2>
        <a:accent1>
          <a:srgbClr val="FFFF99"/>
        </a:accent1>
        <a:accent2>
          <a:srgbClr val="FFCC66"/>
        </a:accent2>
        <a:accent3>
          <a:srgbClr val="E2FFCA"/>
        </a:accent3>
        <a:accent4>
          <a:srgbClr val="060606"/>
        </a:accent4>
        <a:accent5>
          <a:srgbClr val="FFFFCA"/>
        </a:accent5>
        <a:accent6>
          <a:srgbClr val="E7B95C"/>
        </a:accent6>
        <a:hlink>
          <a:srgbClr val="0066FF"/>
        </a:hlink>
        <a:folHlink>
          <a:srgbClr val="CC3300"/>
        </a:folHlink>
      </a:clrScheme>
      <a:clrMap bg1="lt1" tx1="dk1" bg2="lt2" tx2="dk2" accent1="accent1" accent2="accent2" accent3="accent3" accent4="accent4" accent5="accent5" accent6="accent6" hlink="hlink" folHlink="folHlink"/>
    </a:extraClrScheme>
    <a:extraClrScheme>
      <a:clrScheme name="砖雕艺术 10">
        <a:dk1>
          <a:srgbClr val="080808"/>
        </a:dk1>
        <a:lt1>
          <a:srgbClr val="CCFF99"/>
        </a:lt1>
        <a:dk2>
          <a:srgbClr val="0039AC"/>
        </a:dk2>
        <a:lt2>
          <a:srgbClr val="C0C0C0"/>
        </a:lt2>
        <a:accent1>
          <a:srgbClr val="FFFF99"/>
        </a:accent1>
        <a:accent2>
          <a:srgbClr val="FFCC66"/>
        </a:accent2>
        <a:accent3>
          <a:srgbClr val="E2FFCA"/>
        </a:accent3>
        <a:accent4>
          <a:srgbClr val="060606"/>
        </a:accent4>
        <a:accent5>
          <a:srgbClr val="FFFFCA"/>
        </a:accent5>
        <a:accent6>
          <a:srgbClr val="E7B95C"/>
        </a:accent6>
        <a:hlink>
          <a:srgbClr val="0066FF"/>
        </a:hlink>
        <a:folHlink>
          <a:srgbClr val="FFFF99"/>
        </a:folHlink>
      </a:clrScheme>
      <a:clrMap bg1="lt1" tx1="dk1" bg2="lt2" tx2="dk2" accent1="accent1" accent2="accent2" accent3="accent3" accent4="accent4" accent5="accent5" accent6="accent6" hlink="hlink" folHlink="folHlink"/>
    </a:extraClrScheme>
    <a:extraClrScheme>
      <a:clrScheme name="砖雕艺术 11">
        <a:dk1>
          <a:srgbClr val="080808"/>
        </a:dk1>
        <a:lt1>
          <a:srgbClr val="CCFF66"/>
        </a:lt1>
        <a:dk2>
          <a:srgbClr val="0039AC"/>
        </a:dk2>
        <a:lt2>
          <a:srgbClr val="C0C0C0"/>
        </a:lt2>
        <a:accent1>
          <a:srgbClr val="FFFF99"/>
        </a:accent1>
        <a:accent2>
          <a:srgbClr val="FFCC66"/>
        </a:accent2>
        <a:accent3>
          <a:srgbClr val="E2FFB8"/>
        </a:accent3>
        <a:accent4>
          <a:srgbClr val="060606"/>
        </a:accent4>
        <a:accent5>
          <a:srgbClr val="FFFFCA"/>
        </a:accent5>
        <a:accent6>
          <a:srgbClr val="E7B95C"/>
        </a:accent6>
        <a:hlink>
          <a:srgbClr val="0066FF"/>
        </a:hlink>
        <a:folHlink>
          <a:srgbClr val="FF3300"/>
        </a:folHlink>
      </a:clrScheme>
      <a:clrMap bg1="lt1" tx1="dk1" bg2="lt2" tx2="dk2" accent1="accent1" accent2="accent2" accent3="accent3" accent4="accent4" accent5="accent5" accent6="accent6" hlink="hlink" folHlink="folHlink"/>
    </a:extraClrScheme>
    <a:extraClrScheme>
      <a:clrScheme name="砖雕艺术 12">
        <a:dk1>
          <a:srgbClr val="080808"/>
        </a:dk1>
        <a:lt1>
          <a:srgbClr val="CCFF66"/>
        </a:lt1>
        <a:dk2>
          <a:srgbClr val="DBF96F"/>
        </a:dk2>
        <a:lt2>
          <a:srgbClr val="C0C0C0"/>
        </a:lt2>
        <a:accent1>
          <a:srgbClr val="FFFF99"/>
        </a:accent1>
        <a:accent2>
          <a:srgbClr val="FFCC66"/>
        </a:accent2>
        <a:accent3>
          <a:srgbClr val="E2FFB8"/>
        </a:accent3>
        <a:accent4>
          <a:srgbClr val="060606"/>
        </a:accent4>
        <a:accent5>
          <a:srgbClr val="FFFFCA"/>
        </a:accent5>
        <a:accent6>
          <a:srgbClr val="E7B95C"/>
        </a:accent6>
        <a:hlink>
          <a:srgbClr val="0066FF"/>
        </a:hlink>
        <a:folHlink>
          <a:srgbClr val="FF3300"/>
        </a:folHlink>
      </a:clrScheme>
      <a:clrMap bg1="lt1" tx1="dk1" bg2="lt2" tx2="dk2" accent1="accent1" accent2="accent2" accent3="accent3" accent4="accent4" accent5="accent5" accent6="accent6" hlink="hlink" folHlink="folHlink"/>
    </a:extraClrScheme>
    <a:extraClrScheme>
      <a:clrScheme name="砖雕艺术 13">
        <a:dk1>
          <a:srgbClr val="000000"/>
        </a:dk1>
        <a:lt1>
          <a:srgbClr val="BBFEB8"/>
        </a:lt1>
        <a:dk2>
          <a:srgbClr val="333399"/>
        </a:dk2>
        <a:lt2>
          <a:srgbClr val="1C1C1C"/>
        </a:lt2>
        <a:accent1>
          <a:srgbClr val="00E4A8"/>
        </a:accent1>
        <a:accent2>
          <a:srgbClr val="FFCF01"/>
        </a:accent2>
        <a:accent3>
          <a:srgbClr val="DAFED8"/>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lends">
  <a:themeElements>
    <a:clrScheme name="Blends 7">
      <a:dk1>
        <a:srgbClr val="000000"/>
      </a:dk1>
      <a:lt1>
        <a:srgbClr val="BBFEB8"/>
      </a:lt1>
      <a:dk2>
        <a:srgbClr val="333399"/>
      </a:dk2>
      <a:lt2>
        <a:srgbClr val="1C1C1C"/>
      </a:lt2>
      <a:accent1>
        <a:srgbClr val="00E4A8"/>
      </a:accent1>
      <a:accent2>
        <a:srgbClr val="FFCF01"/>
      </a:accent2>
      <a:accent3>
        <a:srgbClr val="DAFED8"/>
      </a:accent3>
      <a:accent4>
        <a:srgbClr val="000000"/>
      </a:accent4>
      <a:accent5>
        <a:srgbClr val="AAEFD1"/>
      </a:accent5>
      <a:accent6>
        <a:srgbClr val="E7BB01"/>
      </a:accent6>
      <a:hlink>
        <a:srgbClr val="FF0000"/>
      </a:hlink>
      <a:folHlink>
        <a:srgbClr val="3333CC"/>
      </a:folHlink>
    </a:clrScheme>
    <a:fontScheme name="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BBFEB8"/>
        </a:lt1>
        <a:dk2>
          <a:srgbClr val="333399"/>
        </a:dk2>
        <a:lt2>
          <a:srgbClr val="1C1C1C"/>
        </a:lt2>
        <a:accent1>
          <a:srgbClr val="00E4A8"/>
        </a:accent1>
        <a:accent2>
          <a:srgbClr val="FFCF01"/>
        </a:accent2>
        <a:accent3>
          <a:srgbClr val="DAFED8"/>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914</TotalTime>
  <Words>4766</Words>
  <Application>Microsoft PowerPoint</Application>
  <PresentationFormat>全屏显示(4:3)</PresentationFormat>
  <Paragraphs>171</Paragraphs>
  <Slides>35</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35</vt:i4>
      </vt:variant>
    </vt:vector>
  </HeadingPairs>
  <TitlesOfParts>
    <vt:vector size="47" baseType="lpstr">
      <vt:lpstr>Arial</vt:lpstr>
      <vt:lpstr>宋体</vt:lpstr>
      <vt:lpstr>Wingdings 2</vt:lpstr>
      <vt:lpstr>Wingdings</vt:lpstr>
      <vt:lpstr>Tahoma</vt:lpstr>
      <vt:lpstr>隶书</vt:lpstr>
      <vt:lpstr>华文彩云</vt:lpstr>
      <vt:lpstr>黑体</vt:lpstr>
      <vt:lpstr>华文新魏</vt:lpstr>
      <vt:lpstr>Times New Roman</vt:lpstr>
      <vt:lpstr>砖雕艺术</vt:lpstr>
      <vt:lpstr>Blends</vt:lpstr>
      <vt:lpstr>幻灯片 1</vt:lpstr>
      <vt:lpstr>幻灯片 2</vt:lpstr>
      <vt:lpstr>幻灯片 3</vt:lpstr>
      <vt:lpstr>幻灯片 4</vt:lpstr>
      <vt:lpstr>幻灯片 5</vt:lpstr>
      <vt:lpstr>好题欣赏</vt:lpstr>
      <vt:lpstr> 好题标准</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拟好话题作文题目歌诀</vt:lpstr>
      <vt:lpstr>幻灯片 19</vt:lpstr>
      <vt:lpstr>幻灯片 20</vt:lpstr>
      <vt:lpstr>感恩的心 </vt:lpstr>
      <vt:lpstr>幻灯片 22</vt:lpstr>
      <vt:lpstr>感恩那朵红云 </vt:lpstr>
      <vt:lpstr>幻灯片 24</vt:lpstr>
      <vt:lpstr>感恩您，奶奶 </vt:lpstr>
      <vt:lpstr>幻灯片 26</vt:lpstr>
      <vt:lpstr>幻灯片 27</vt:lpstr>
      <vt:lpstr>幻灯片 28</vt:lpstr>
      <vt:lpstr>感谢战争 </vt:lpstr>
      <vt:lpstr>幻灯片 30</vt:lpstr>
      <vt:lpstr>站在感恩的岸边 </vt:lpstr>
      <vt:lpstr>幻灯片 32</vt:lpstr>
      <vt:lpstr>幻灯片 33</vt:lpstr>
      <vt:lpstr>幻灯片 34</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TEACHER</dc:creator>
  <cp:lastModifiedBy>john</cp:lastModifiedBy>
  <cp:revision>99</cp:revision>
  <dcterms:created xsi:type="dcterms:W3CDTF">2003-03-30T10:35:44Z</dcterms:created>
  <dcterms:modified xsi:type="dcterms:W3CDTF">2017-02-09T06:32:37Z</dcterms:modified>
</cp:coreProperties>
</file>