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6825" y="2682536"/>
            <a:ext cx="5017645" cy="1026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考点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十一 古诗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文默写</a:t>
            </a:r>
            <a:endParaRPr lang="zh-CN" altLang="en-US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（一）观沧海 （曹操）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以观沧海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水何澹澹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树木丛生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洪波涌起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诗中描写诗人想象大海吞吐日月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包孕星辰的雄浑景象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展现大海宏伟气魄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反映作者博大襟怀的诗句是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117" y="2093143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东临碣石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4771" y="2103694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山岛竦峙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4571" y="2436180"/>
            <a:ext cx="284805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百草丰茂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秋风萧瑟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0696" y="3497409"/>
            <a:ext cx="46577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日月之行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若出其中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若出其里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（二）闻王昌龄左迁龙标遥有此寄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闻道龙标过五溪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诗中把明月人格化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表达了对友人不幸遭贬的深切同情与关怀的名句是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诗中融情入景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含有飘零之感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离别之恨的诗句是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诗中最能体现李白浪漫主义风格的诗句是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杨花落尽子规啼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7326" y="25525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764" y="3403779"/>
            <a:ext cx="401919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98215" y="3993401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杨花落尽子规啼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695" y="448311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闻道龙标过五溪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87824" y="4988465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694" y="540087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随君直到夜郎西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（三）次北固山下 （王湾）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客路青山外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潮平两岸阔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诗中蕴含新事物从旧事物中孕育并将取代旧事物的哲理的两句是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思亲之情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是千百年来人们所吟诵的永恒主题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就抒发了对亲人的深切眷恋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行舟绿水前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8123" y="2573618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风正一帆悬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414933"/>
            <a:ext cx="291220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海日生残夜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江春入旧年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08302" y="3968931"/>
            <a:ext cx="163449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乡书何处达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448293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归雁洛阳边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（四）天净沙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秋思 （马致远）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小桥流水人家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古代诗歌中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有一类诗句以名词组合而成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展现了情景交融的美妙境界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如马致远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天净沙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      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曲中点明主旨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直接道出天涯游子之悲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表明游子漂泊在外的思乡心情的句子是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347" y="20936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枯藤老树昏鸦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3797" y="20936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古道西风瘦马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7678" y="2426096"/>
            <a:ext cx="185628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断肠人在天涯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5832" y="3562844"/>
            <a:ext cx="4765040" cy="3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枯藤老树昏鸦</a:t>
            </a:r>
            <a:r>
              <a:rPr lang="en-US" altLang="zh-CN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小桥流水人家</a:t>
            </a:r>
            <a:r>
              <a:rPr lang="en-US" altLang="zh-CN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古道西风瘦马</a:t>
            </a:r>
            <a:endParaRPr lang="zh-CN" altLang="en-US" sz="195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6385" y="4477417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断肠人在天涯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（五）峨眉山月歌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峨眉山月半轮秋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思君不见下渝州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诗中表现月光柔柔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波光粼粼的诗句是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诗中点明远游路线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抒发依依惜别之情的诗句是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0925" y="208760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影入平羌江水流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895" y="253943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夜发清溪向三峡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4554" y="2952950"/>
            <a:ext cx="417745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峨眉山月半轮秋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影入平羌江水流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0298" y="3543830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夜发清溪向三峡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740" y="402499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思君不见下渝州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（六）江南逢李龟年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崔九堂前几度闻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正是江南好风景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诗中追忆往昔与李龟年的接触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表达对“开元盛世”的无限眷念的诗句是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诗中常被用来表达久别重逢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幸会难得的心情的诗句是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岐王宅里寻常见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1527" y="257003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落花时节又逢君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043" y="3426938"/>
            <a:ext cx="410360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岐王宅里寻常见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崔九堂前几度闻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7333" y="3980936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正是江南好风景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450833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落花时节又逢君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（七）行军九日思长安故园 （岑参）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无人送酒来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遥怜故园菊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诗中写自己对饱受战争忧患的人民的同情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对早日平定安史之乱的渴望的诗句是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200" y="209314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强欲登高去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2022" y="256210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应傍战场开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9510" y="3411088"/>
            <a:ext cx="297004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遥怜故园菊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应傍战场开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（八）夜上受降城闻笛 （李益）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回乐烽前沙似雪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一夜征人尽望乡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诗中表现征人满怀愁绪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眺望故乡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思念家乡的诗句是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9633" y="21007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受降城外月如霜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980" y="25736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不知何处吹芦管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8871" y="2966110"/>
            <a:ext cx="229941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不知何处吹芦管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5201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一夜征人尽望乡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（九）秋词（其一） （刘禹锡）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我言秋日胜春朝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晴空一鹤排云上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诗中体现诗人一反前人的悲秋主题而具有独创视角的诗句是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诗中表达诗人豪迈乐观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抒发诗人志向的诗句是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95" y="20936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自古逢秋悲寂寥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6775" y="256281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便引诗情到碧霄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000" y="2955229"/>
            <a:ext cx="112091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自古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逢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895" y="3442100"/>
            <a:ext cx="31832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秋悲寂寥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我言秋日胜春朝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9154" y="3997012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晴空一鹤排云上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445932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便引诗情到碧霄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（十）夜雨寄北 （李商隐）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却话巴山夜雨时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诗中设想未来相逢景象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表达深沉离情的诗句是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诗中蕴含宦途失意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羁旅他乡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思乡不得的抑郁愁苦之情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并把愁苦之情融入凄凉萧瑟的景色之中的诗句是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1806" y="2087602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巴山夜雨涨秋池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4327" y="25736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何当共剪西窗烛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6261" y="2925350"/>
            <a:ext cx="228886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何当共剪西窗烛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8175" y="349473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却话巴山夜雨时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0951" y="4460735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巴山夜雨涨秋池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0171" y="2940970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泸州考什么</a:t>
            </a:r>
            <a:endParaRPr lang="zh-CN" altLang="en-US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（十一）十一月四日风雨大作（其二） （陆游）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僵卧孤村不自哀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铁马冰河入梦来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诗中直接表达了作者虽然年老体弱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但仍想守卫边疆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报效祖国的心愿的诗句是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诗中触景生情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把现实与梦想自然地联系起来以抒发强烈感情的诗句是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1256" y="209815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尚思为国戍轮台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7895" y="255713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夜阑卧听风吹雨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0608" y="3401146"/>
            <a:ext cx="3945339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僵卧孤村不自哀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尚思为国戍轮台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4473307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夜阑卧听风吹雨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铁马冰河入梦来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（十二）潼关 （谭嗣同）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终古高云簇此城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河流大野犹嫌束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诗中表现作者渴望冲决罗网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勇往直前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追求个性解放的诗句是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0154" y="21007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秋风吹散马蹄声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0153" y="256970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山入潼关不解平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7117" y="296211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河流大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1145" y="3511307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野犹嫌束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山入潼关不解平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87474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（十三）咏雪（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公欣然曰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?”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兄女曰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｡”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文中面对“白雪纷纷何所似”所做的两种回答分别是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6005" y="211400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白雪纷纷何所似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4366" y="257299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未若柳絮因风起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7548" y="2950819"/>
            <a:ext cx="213060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撒盐空中差可拟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8683" y="352786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未若柳絮因风起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（十四）陈太丘与友期行（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友人便怒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非人哉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日中不至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对子骂父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文中元方应对得体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据理力争的句子是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4473" y="2100737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与人期行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相委而去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3729" y="2559722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则是无信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8443" y="2459024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88526" y="3047369"/>
            <a:ext cx="331660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君与家君期日中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日中不至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584" y="3501326"/>
            <a:ext cx="352425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则是无信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对子骂父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则是无礼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学而时习之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不亦乐乎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不亦君子乎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知之者不如好之者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一瓢饮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在陋巷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人不堪其忧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吾十有五而志于学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五十而知天命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六十而耳顺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七十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切问而近思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仁在其中矣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123" y="2104413"/>
            <a:ext cx="296799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不亦说乎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有朋自远方来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895" y="2563398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人不知而不愠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17704" y="2955813"/>
            <a:ext cx="247878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好之者不如乐之者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7068" y="3508380"/>
            <a:ext cx="982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一箪食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0308" y="3525163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回也不改其乐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7760" y="4005572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三十而立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四十而不惑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8084" y="4471109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从心所欲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不逾矩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0970" y="497608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博学而笃志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论述学习和思考的辩证关系的语句是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强调复习的重要性的句子是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曾子每天从这些方面来反省自己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朋友从外地来看望你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你可以引用孔子的一句话来表达你的心情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现实生活中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人们为了表明“几个爱好相同的人一起行走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其中必定有人是值得我效仿的人”时常引用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中孔子的话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1236" y="1640180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学而不思则罔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思而不学则殆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680" y="208946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温故而知新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可以为师矣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9826" y="2436011"/>
            <a:ext cx="550121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为人谋而不忠乎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与朋友交而不信乎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965" y="2958356"/>
            <a:ext cx="12496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传不习乎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594" y="402499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有朋自远方来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不亦乐乎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0781" y="4955498"/>
            <a:ext cx="10496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三人行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12" y="544285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必有我师焉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与“有则改之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无则加勉”意思相近的句子是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在校运动会跳高比赛中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你们班选手第一局失利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暂居倒数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他有些垂头丧气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此时可用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鼓励他坚定信心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迎接下一轮挑战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14.《&lt;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中表达对时光流逝的慨叹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劝人珍惜时光的语句是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0720" y="1629629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择其善者而从之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375" y="207997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其不善者而改之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9510" y="2973362"/>
            <a:ext cx="375542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三军可夺帅也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匹夫不可夺志也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4468733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逝者如斯夫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不舍昼夜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0996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（十六）诫子书 （诸葛亮）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非宁静无以致远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非学无以广才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险躁则不能治性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诸葛亮在文中主要阐述的观点是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文中常被人们用作“志当存高远”的座右铭的句子是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5455" y="2093609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7000" y="255259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非淡泊无以明志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8514" y="2943623"/>
            <a:ext cx="18035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非志无以成学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7000" y="349762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淫慢则不能励精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8774" y="3994159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4640" y="4488071"/>
            <a:ext cx="2116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非淡泊无以明志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97029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非宁静无以致远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0996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文中阐述“学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志”关系的句子是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文中阐释过度享乐和急躁对人修身养性产生不利影响的句子是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对那些心浮气躁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生活铺张浪费的人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我们可以用文中的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6399" y="1593751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非学无以广才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非志无以成学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477" y="2527283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淫慢则不能励精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险躁则不能治性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7926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静以修身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258" y="3513571"/>
            <a:ext cx="28498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俭以养德”来劝勉他们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（十七）狼 （蒲松龄）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屠乃奔倚其下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少时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一狼径去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久之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意暇甚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意将隧入以攻其后也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盖以诱敌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作者在文中发表议论的句子是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9819" y="2072761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弛担持刀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2181" y="2582813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其一犬坐于前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743" y="2926202"/>
            <a:ext cx="110207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目似瞑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6566" y="353428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一狼洞其中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1403" y="401243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前狼假寐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5845" y="4497134"/>
            <a:ext cx="496824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狼亦黠矣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而顷刻两毙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禽兽之变诈几何哉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953027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止增笑耳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9" grpId="0"/>
      <p:bldP spid="1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477" y="1621736"/>
            <a:ext cx="8515826" cy="541020"/>
            <a:chOff x="341194" y="914400"/>
            <a:chExt cx="11532870" cy="721360"/>
          </a:xfrm>
        </p:grpSpPr>
        <p:sp>
          <p:nvSpPr>
            <p:cNvPr id="3" name="矩形 2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0271" y="2149172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根据课文内容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用规范汉字在下列横线上补写出相应的句子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饭疏食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饮水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乐亦在其中矣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十二章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学诗谩有惊人句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李清照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渔家傲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茅屋为秋风所破歌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两句形象地写出了大风来袭时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茅草高低飘落的情景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74524" y="3167148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曲肱而枕之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262" y="363997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我报路长嗟日暮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6464" y="4148598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高者挂罥长林梢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下者飘转沉塘坳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（十八）穿井得一人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吕氏春秋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常一人居外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丁氏对曰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得一人之使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求闻之若此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988" y="207408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家无井而出溉汲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2306" y="2565962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非得一人于井中也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7907" y="2958377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不若无闻也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（十九）杞人忧天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杞国有人忧天地崩坠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废寝食者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又有忧彼之所忧者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终日在地上行止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奈何忧其坏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晓之者亦舍然大喜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4302" y="2072761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身亡所寄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0166" y="259397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因往晓之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000" y="2919698"/>
            <a:ext cx="158542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若躇步跐蹈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098" y="353710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其人舍然大喜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4175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(4)《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醉翁亭记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中从花和树两个角度描写春夏之景的两句是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120" y="2061123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野芳发而幽香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佳木秀而繁阴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258" y="2580497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本题考查古诗文默写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｡(1)(2)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为直接型默写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,(3)(4)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为理解型默写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注意“肱”“暮”“罥”“坳”“幽”“阴”等字的书写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9258" y="1541749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根据课文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用规范汉字在下列横线上补写出相应的句子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何人不起故园情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春夜洛城闻笛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伤心秦汉经行处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张养浩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山坡羊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潼关怀古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无丝竹之乱耳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刘禹锡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陋室铭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日暮聊为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梁甫吟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登楼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出师表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中诸葛亮提出奖功罚过要一视同仁的两句话是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｡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4767" y="208765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此夜曲中闻折柳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3949" y="2554976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宫阙万间都做了土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758" y="3043397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无案牍之劳形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4766" y="349329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可怜后主还祠庙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860" y="4452473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陟罚臧否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不宜异同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4887440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本题考查古诗文默写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不能写错别字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错字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漏字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误写均不能得分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尤其是“阙”“牍”“祠”“陟”等字不能多或少笔画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9" grpId="0"/>
      <p:bldP spid="10" grpId="0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5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(2017•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泸州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根据课文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用规范汉字在下列横线上补写出相应的句子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寒光照铁衣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木兰诗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山下兰芽短浸溪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浣溪沙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			   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身世浮沉雨打萍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文天祥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过零丁洋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槲叶落山路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温庭筠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商山早行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5)《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岳阳楼记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两句描写了鸟儿在湖面时飞时歌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鱼儿在水中游来游去的景象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738" y="208871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朔气传金柝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7240" y="2568811"/>
            <a:ext cx="2023631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松间沙路净无泥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968" y="307836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山河破碎风飘絮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4729" y="353664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枳花明驿墙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4897278"/>
            <a:ext cx="8639033" cy="93091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本题考查古诗文的背诵与默写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不能写错别字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要注意“柝”“絮”“驿”“鳞”的书写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84485" y="4026573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沙鸥翔集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锦鳞游泳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2252" y="1616597"/>
            <a:ext cx="2326481" cy="610076"/>
            <a:chOff x="608" y="1180"/>
            <a:chExt cx="4885" cy="1281"/>
          </a:xfrm>
        </p:grpSpPr>
        <p:sp>
          <p:nvSpPr>
            <p:cNvPr id="3" name="矩形 2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608" y="1406"/>
              <a:ext cx="981" cy="893"/>
              <a:chOff x="0" y="0"/>
              <a:chExt cx="797914" cy="650026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endParaRPr sz="1350"/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40" y="2209467"/>
            <a:ext cx="8570921" cy="3585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7" y="1541750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上表是近五年来泸州中考古诗文默写这一考点的考查统计表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通过该表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我们可以发现泸州中考这一考点的命题特点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古诗文默写是泸州中考必考内容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分值为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考查形式主要有两种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一是识记型默写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提供上句或下句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要求默写出下句或上句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二是理解型默写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要求根据语境填空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涉及面广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试题中所涉及到的篇目全部来自初中六本语文教材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包含课内古诗词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课内文言文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古诗词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针对这些命题特点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考生要有计划地复习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反复记忆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做到烂熟于心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书写一定要工整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规范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不能写错别字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3057" y="2503171"/>
            <a:ext cx="4536078" cy="1650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 部</a:t>
            </a:r>
            <a:r>
              <a:rPr lang="zh-CN" altLang="en-US" sz="3375" b="1" kern="100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七</a:t>
            </a:r>
            <a:r>
              <a:rPr lang="zh-CN" altLang="en-US" sz="3375" b="1" kern="100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年级上册古诗文默写</a:t>
            </a:r>
            <a:endParaRPr lang="zh-CN" altLang="zh-CN" sz="3375" b="1" kern="100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4512</Words>
  <Application>WPS 演示</Application>
  <PresentationFormat>在屏幕上显示</PresentationFormat>
  <Paragraphs>419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