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73" r:id="rId5"/>
    <p:sldId id="274" r:id="rId6"/>
    <p:sldId id="262" r:id="rId7"/>
    <p:sldId id="275" r:id="rId8"/>
    <p:sldId id="276" r:id="rId9"/>
    <p:sldId id="260" r:id="rId10"/>
    <p:sldId id="265" r:id="rId11"/>
    <p:sldId id="277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F47BD-78A8-4A58-8D6E-FE2BA11592E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1B044-F02C-4EA6-8C65-55A631FEAA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40" r:id="rId23"/>
    <p:sldLayoutId id="2147483841" r:id="rId24"/>
    <p:sldLayoutId id="2147483839" r:id="rId25"/>
    <p:sldLayoutId id="2147483844" r:id="rId26"/>
    <p:sldLayoutId id="2147483847" r:id="rId2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2898248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9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0882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野旷天低树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江清月近人。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野旷天低树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泊舟所见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原野空旷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天空在与地平线相接的地方从树梢顶上倾斜下去。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江清月近人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表明时已夜晚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明月在天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倒影在水中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诗人于船上俯视江水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看见月亮是如此之近。这两句一写远眺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一写近观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给人既辽远又逼真之感。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终南阴岭秀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积雪浮云端。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从长安城中遥望终南山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所见的自然是它的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阴岭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山北叫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唯其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余雪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字用得很确切。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是望中所得的印象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既赞颂了终南山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又引出下句。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积雪浮云端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终南阴岭秀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的具体内容。自然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积雪不可能浮在云端。这是说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终南山的阴岭高出云端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积雪未化。云总是流动的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而高出云端的积雪又在阳光的照耀下寒光闪闪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不正给人以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的感觉吗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山泽时晦暝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归家暂闲居。满园植葵藿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绕屋树桑榆。禽雀知我闲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翔集依我庐。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这六句具体写田园生活所乐之处。山林河泽有时昏暗而不适宜渔猎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就回到家里暂且闲居一段时间。家里的环境充满农家风情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园里种满的葵花、藿草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桑树、榆树绕屋而生。连飞禽都与我相熟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知我闲居无事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纷纷飞来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聚集在我的屋宇。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128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孟浩然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(689—740),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襄阳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今湖北襄樊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人。他的诗在当时得到了很高的评价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名声一时传遍京师。孟浩然的作品绝大部分为五言诗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题材不宽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多写山水田园和隐逸、行旅等内容。有《孟浩然集》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又称《孟襄阳集》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2364397"/>
              </p:ext>
            </p:extLst>
          </p:nvPr>
        </p:nvGraphicFramePr>
        <p:xfrm>
          <a:off x="508000" y="1502662"/>
          <a:ext cx="8128000" cy="3431523"/>
        </p:xfrm>
        <a:graphic>
          <a:graphicData uri="http://schemas.openxmlformats.org/presentationml/2006/ole">
            <p:oleObj spid="_x0000_s2053" name="文档" r:id="rId5" imgW="3836183" imgH="16188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(699—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746),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洛阳人。作品以描写山水自然为主。有《祖咏集》。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储光羲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706—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762),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润州延陵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今江苏丹阳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人。其诗多写闲适情调。有《储光羲集》。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(751—814),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字东野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湖州武康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今浙江德清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人。他一生穷愁潦倒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不苟同流俗。孟郊存诗共四百余首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其中绝大多数是倾诉穷愁孤苦的作品。他的诗风朴实而深挚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在当时是别开蹊径而富于创造性的。他苦心孤诣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以白描的手法抒情写景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却能达到深刻的境地。有《孟东野诗集》。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1991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24478"/>
            <a:ext cx="8128000" cy="54288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《宿建德江》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此诗作于开元十八年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(730)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孟浩然漫游吴越之时。当时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他告别隐居生活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踌躇满志地来到长安参加科举考试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想实现自己为国效力的政治抱负。但是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孟浩然科举考试失利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未能中进士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失意东归。途经建德江时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愁绪无法排遣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当黄昏来临、明月当空之际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这建德江周围的景物却触发了诗人的灵感。于是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一首名垂千古的写景抒情小诗就这样诞生了。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《终南望余雪》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此诗是祖咏的一首传世名作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也是一首应试诗。当时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年轻的诗人满怀建功报国的凌云壮志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从东都洛阳来到了帝京长安参加科举考试。诗人早听说长安城南的终南山以其独特的风姿而闻名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又恰逢终南山刚刚降过雪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于是读书之余欣然沿北坡而上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饱览了雪后终南山的秀丽山色。当在科举中看到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终南望余雪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试题时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诗人便用一颗赤诚的爱国之心抒写了一首忧国忧民的小诗。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6936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725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《田家杂兴八首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储光羲的生活经历较为曲折。他进士及第后任县尉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不久辞官归乡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旋又出仕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在安史之乱中被叛军俘虏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接受伪职。后因此而被贬南方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卒于贬所。在贬职之后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他的思想发生了很大的变化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诗歌创作也达到了一个崭新的境界。这一时期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他创作了不少反映田园生活的诗篇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如《田家杂兴八首》《田家即事》等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是其直接写田园生活的代表作。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《游终南山》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诗人在公务之余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曾有幸去游历终南山。终南山自魏晋至唐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的摇篮、旅游的胜地。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4149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508000" y="1701839"/>
                <a:ext cx="8128000" cy="370832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泊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bó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渚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zhǔ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霁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膏腴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gāo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yú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畋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tián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葵藿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kuí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huò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壑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hè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塞车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ā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塞外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à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塞音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è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701839"/>
                <a:ext cx="8128000" cy="370832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173857" y="2287758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5896" y="2237522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52854" y="2680456"/>
            <a:ext cx="1434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54633" y="2688908"/>
            <a:ext cx="40778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88982" y="2688908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9875" y="3086678"/>
            <a:ext cx="40778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60423" y="3086678"/>
            <a:ext cx="3308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14576" y="3095201"/>
            <a:ext cx="39187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73857" y="3501008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83371" y="4365104"/>
            <a:ext cx="308820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92566" y="4707566"/>
            <a:ext cx="308820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34673" y="5017317"/>
            <a:ext cx="224606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7840"/>
            <a:ext cx="8128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写汉字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漂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松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bǎi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晦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míng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míng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míng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霁色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雨雪初晴时的阳光。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膏腴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肥沃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诗中泛指富贵。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晦暝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昏暗</a:t>
            </a: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648" y="2392424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2254" y="2392492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6236" y="2813518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4432" y="2813518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36306" y="3248719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75856" y="3248787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7030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开轩面场圃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把酒话桑麻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孟浩然《过故人庄》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绿树村边合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青山郭外斜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孟浩然《过故人庄》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春风得意马蹄疾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一日看尽长安花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孟郊《登科后》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6766" y="2370652"/>
            <a:ext cx="115511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43594" y="3198805"/>
            <a:ext cx="115511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71800" y="4026958"/>
            <a:ext cx="16561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9072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725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野旷天低树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江清月近人。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黄叔灿《唐诗笺注》中说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野旷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人但赏其写景之妙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不知其即景而言旅情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有诗外味。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请思考这一联的写景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在何处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并说说这一联的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诗外味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是什么。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字生出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字生出。原野空旷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故见天低于树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江水清澈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故觉月近于人。这是一首写羁旅愁思的诗。一个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字寄寓着诗人沉闷抑郁的愁思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字暗含着诗人孤独寂寞的心境。诗中虽不见一个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但无处不有羁旅之愁。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这两句好似诗人怀着愁心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在这广阔而宁静的宇宙之中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经过一番上下求索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终于发现了还有一轮明月和他是如此亲近。寂寞的愁心似乎寻得了慰藉。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996952"/>
            <a:ext cx="8280920" cy="2946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1269</Words>
  <Application>Microsoft Office PowerPoint</Application>
  <PresentationFormat>全屏显示(4:3)</PresentationFormat>
  <Paragraphs>68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17</cp:revision>
  <dcterms:created xsi:type="dcterms:W3CDTF">2014-12-27T00:55:35Z</dcterms:created>
  <dcterms:modified xsi:type="dcterms:W3CDTF">2016-09-16T14:09:03Z</dcterms:modified>
</cp:coreProperties>
</file>