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342" r:id="rId2"/>
    <p:sldId id="509" r:id="rId3"/>
    <p:sldId id="385" r:id="rId4"/>
    <p:sldId id="511" r:id="rId5"/>
    <p:sldId id="344" r:id="rId6"/>
    <p:sldId id="387" r:id="rId7"/>
    <p:sldId id="520" r:id="rId8"/>
    <p:sldId id="486" r:id="rId9"/>
    <p:sldId id="487" r:id="rId10"/>
    <p:sldId id="489" r:id="rId11"/>
    <p:sldId id="488" r:id="rId12"/>
    <p:sldId id="490" r:id="rId13"/>
    <p:sldId id="481" r:id="rId14"/>
    <p:sldId id="395" r:id="rId15"/>
    <p:sldId id="396" r:id="rId16"/>
    <p:sldId id="436" r:id="rId17"/>
    <p:sldId id="435" r:id="rId18"/>
    <p:sldId id="521" r:id="rId19"/>
    <p:sldId id="522" r:id="rId20"/>
    <p:sldId id="523" r:id="rId21"/>
    <p:sldId id="526" r:id="rId22"/>
    <p:sldId id="443" r:id="rId23"/>
    <p:sldId id="398" r:id="rId24"/>
    <p:sldId id="444" r:id="rId25"/>
    <p:sldId id="459" r:id="rId26"/>
    <p:sldId id="527" r:id="rId27"/>
    <p:sldId id="528" r:id="rId28"/>
    <p:sldId id="533" r:id="rId29"/>
    <p:sldId id="529" r:id="rId30"/>
    <p:sldId id="530" r:id="rId31"/>
    <p:sldId id="445" r:id="rId32"/>
    <p:sldId id="449" r:id="rId33"/>
    <p:sldId id="455" r:id="rId34"/>
    <p:sldId id="450" r:id="rId35"/>
    <p:sldId id="451" r:id="rId36"/>
    <p:sldId id="433" r:id="rId37"/>
    <p:sldId id="497" r:id="rId38"/>
    <p:sldId id="403" r:id="rId39"/>
    <p:sldId id="495" r:id="rId40"/>
    <p:sldId id="534" r:id="rId41"/>
    <p:sldId id="496" r:id="rId42"/>
    <p:sldId id="535" r:id="rId43"/>
    <p:sldId id="404" r:id="rId44"/>
    <p:sldId id="515" r:id="rId45"/>
    <p:sldId id="498" r:id="rId46"/>
    <p:sldId id="499" r:id="rId47"/>
    <p:sldId id="500" r:id="rId48"/>
    <p:sldId id="516" r:id="rId49"/>
    <p:sldId id="502" r:id="rId50"/>
    <p:sldId id="504" r:id="rId51"/>
    <p:sldId id="503" r:id="rId52"/>
    <p:sldId id="505" r:id="rId53"/>
    <p:sldId id="513" r:id="rId54"/>
    <p:sldId id="514" r:id="rId55"/>
    <p:sldId id="421" r:id="rId56"/>
    <p:sldId id="518" r:id="rId57"/>
    <p:sldId id="456" r:id="rId58"/>
  </p:sldIdLst>
  <p:sldSz cx="9144000" cy="6858000" type="screen4x3"/>
  <p:notesSz cx="6858000" cy="9144000"/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03" autoAdjust="0"/>
    <p:restoredTop sz="94660"/>
  </p:normalViewPr>
  <p:slideViewPr>
    <p:cSldViewPr>
      <p:cViewPr varScale="1">
        <p:scale>
          <a:sx n="100" d="100"/>
          <a:sy n="100" d="100"/>
        </p:scale>
        <p:origin x="892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tags" Target="tags/tag1.xml" /><Relationship Id="rId6" Type="http://schemas.openxmlformats.org/officeDocument/2006/relationships/slide" Target="slides/slide5.xml" /><Relationship Id="rId60" Type="http://schemas.openxmlformats.org/officeDocument/2006/relationships/presProps" Target="presProps.xml" /><Relationship Id="rId61" Type="http://schemas.openxmlformats.org/officeDocument/2006/relationships/viewProps" Target="viewProps.xml" /><Relationship Id="rId62" Type="http://schemas.openxmlformats.org/officeDocument/2006/relationships/theme" Target="theme/theme1.xml" /><Relationship Id="rId63" Type="http://schemas.openxmlformats.org/officeDocument/2006/relationships/tableStyles" Target="tableStyles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diagrams/_rels/data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png" /></Relationships>
</file>

<file path=ppt/diagrams/_rels/drawing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image" Target="../media/image6.png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a="http://schemas.openxmlformats.org/drawingml/2006/main" xmlns:dgm="http://schemas.openxmlformats.org/drawingml/2006/diagram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a="http://schemas.openxmlformats.org/drawingml/2006/main" xmlns:dgm="http://schemas.openxmlformats.org/drawingml/2006/diagram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a="http://schemas.openxmlformats.org/drawingml/2006/main" xmlns:dgm="http://schemas.openxmlformats.org/drawingml/2006/diagram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a="http://schemas.openxmlformats.org/drawingml/2006/main" xmlns:dgm="http://schemas.openxmlformats.org/drawingml/2006/diagram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a="http://schemas.openxmlformats.org/drawingml/2006/main" xmlns:dgm="http://schemas.openxmlformats.org/drawingml/2006/diagram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a="http://schemas.openxmlformats.org/drawingml/2006/main" xmlns:dgm="http://schemas.openxmlformats.org/drawingml/2006/diagram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38D31EC4-57FD-489D-851A-E6BDB253A98A}" type="doc">
      <dgm:prSet loTypeId="urn:microsoft.com/office/officeart/2005/8/layout/venn1" loCatId="relationship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43D738EC-EA4B-40C0-871A-C0B99299764F}" type="parTrans" cxnId="{4F57E798-24E4-4BE4-B13B-82DF37E0D8DA}">
      <dgm:prSet/>
      <dgm:spPr/>
      <dgm:t>
        <a:bodyPr/>
        <a:lstStyle/>
        <a:p>
          <a:endParaRPr lang="zh-CN" altLang="en-US"/>
        </a:p>
      </dgm:t>
    </dgm:pt>
    <dgm:pt modelId="{E0581B4F-C70A-49D2-AC59-D703E2DC8424}">
      <dgm:prSet/>
      <dgm:spPr/>
      <dgm:t>
        <a:bodyPr/>
        <a:lstStyle/>
        <a:p>
          <a:pPr rtl="0"/>
          <a:r>
            <a:rPr lang="zh-CN" altLang="en-US"/>
            <a:t>人物</a:t>
          </a:r>
          <a:endParaRPr lang="zh-CN"/>
        </a:p>
      </dgm:t>
    </dgm:pt>
    <dgm:pt modelId="{351D4F31-E799-4BAC-B74B-B91F90BA30A6}" type="sibTrans" cxnId="{4F57E798-24E4-4BE4-B13B-82DF37E0D8DA}">
      <dgm:prSet/>
      <dgm:spPr/>
      <dgm:t>
        <a:bodyPr/>
        <a:lstStyle/>
        <a:p>
          <a:endParaRPr lang="zh-CN" altLang="en-US"/>
        </a:p>
      </dgm:t>
    </dgm:pt>
    <dgm:pt modelId="{51A8D922-116E-4BDA-9AFF-9475EC909E43}" type="parTrans" cxnId="{82CB47C4-F6DF-472A-BC2C-C6B68AF9A1A6}">
      <dgm:prSet/>
      <dgm:spPr/>
      <dgm:t>
        <a:bodyPr/>
        <a:lstStyle/>
        <a:p>
          <a:endParaRPr lang="zh-CN" altLang="en-US"/>
        </a:p>
      </dgm:t>
    </dgm:pt>
    <dgm:pt modelId="{5531F6BE-B4C4-4AF7-A415-FC5EFF48130E}">
      <dgm:prSet/>
      <dgm:spPr/>
      <dgm:t>
        <a:bodyPr/>
        <a:lstStyle/>
        <a:p>
          <a:pPr rtl="0"/>
          <a:r>
            <a:rPr lang="zh-CN" altLang="en-US"/>
            <a:t>环境</a:t>
          </a:r>
          <a:endParaRPr lang="zh-CN"/>
        </a:p>
      </dgm:t>
    </dgm:pt>
    <dgm:pt modelId="{6CC3BCB5-7071-4484-B3A8-740DFFCFFEB0}" type="sibTrans" cxnId="{82CB47C4-F6DF-472A-BC2C-C6B68AF9A1A6}">
      <dgm:prSet/>
      <dgm:spPr/>
      <dgm:t>
        <a:bodyPr/>
        <a:lstStyle/>
        <a:p>
          <a:endParaRPr lang="zh-CN" altLang="en-US"/>
        </a:p>
      </dgm:t>
    </dgm:pt>
    <dgm:pt modelId="{D456BCA7-C54E-48D6-AF3C-33C985BC308B}" type="parTrans" cxnId="{C3873154-6EE6-4BE0-A5D1-66768931DA07}">
      <dgm:prSet/>
      <dgm:spPr/>
      <dgm:t>
        <a:bodyPr/>
        <a:lstStyle/>
        <a:p>
          <a:endParaRPr lang="zh-CN" altLang="en-US"/>
        </a:p>
      </dgm:t>
    </dgm:pt>
    <dgm:pt modelId="{B51FAC4B-3225-444D-84D3-BAF2F90E1F78}">
      <dgm:prSet/>
      <dgm:spPr/>
      <dgm:t>
        <a:bodyPr/>
        <a:lstStyle/>
        <a:p>
          <a:pPr rtl="0"/>
          <a:r>
            <a:rPr lang="zh-CN" altLang="en-US"/>
            <a:t>情节</a:t>
          </a:r>
          <a:endParaRPr lang="zh-CN"/>
        </a:p>
      </dgm:t>
    </dgm:pt>
    <dgm:pt modelId="{B85C2ECC-3AF1-4A2B-9FCC-40CF7D97C20C}" type="sibTrans" cxnId="{C3873154-6EE6-4BE0-A5D1-66768931DA07}">
      <dgm:prSet/>
      <dgm:spPr/>
      <dgm:t>
        <a:bodyPr/>
        <a:lstStyle/>
        <a:p>
          <a:endParaRPr lang="zh-CN" altLang="en-US"/>
        </a:p>
      </dgm:t>
    </dgm:pt>
    <dgm:pt modelId="{6AFA5AEC-DF51-4389-BC12-2BF2E3ACCBB2}" type="pres">
      <dgm:prSet presAssocID="{38D31EC4-57FD-489D-851A-E6BDB253A98A}" presName="compositeShape">
        <dgm:presLayoutVars>
          <dgm:chMax val="7"/>
          <dgm:dir/>
          <dgm:resizeHandles val="exact"/>
        </dgm:presLayoutVars>
      </dgm:prSet>
      <dgm:spPr/>
      <dgm:t>
        <a:bodyPr/>
        <a:lstStyle/>
        <a:p/>
      </dgm:t>
    </dgm:pt>
    <dgm:pt modelId="{752C03E6-1286-4C78-BD2D-45BB0020E79C}" type="pres">
      <dgm:prSet presAssocID="{E0581B4F-C70A-49D2-AC59-D703E2DC8424}" presName="circ1" presStyleLbl="vennNode1" presStyleCnt="3"/>
      <dgm:spPr/>
      <dgm:t>
        <a:bodyPr/>
        <a:lstStyle/>
        <a:p/>
      </dgm:t>
    </dgm:pt>
    <dgm:pt modelId="{D06BB17C-B32D-4155-9130-7FCC072056F4}" type="pres">
      <dgm:prSet presAssocID="{E0581B4F-C70A-49D2-AC59-D703E2DC8424}" presName="circ1Tx" presStyleLbl="revTx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971229BC-F9E4-4AAE-B87A-3F7A1D8171F6}" type="pres">
      <dgm:prSet presAssocID="{5531F6BE-B4C4-4AF7-A415-FC5EFF48130E}" presName="circ2" presStyleLbl="vennNode1" presStyleIdx="1" presStyleCnt="3" custLinFactNeighborX="53692" custLinFactNeighborY="-2160"/>
      <dgm:spPr/>
      <dgm:t>
        <a:bodyPr/>
        <a:lstStyle/>
        <a:p/>
      </dgm:t>
    </dgm:pt>
    <dgm:pt modelId="{85F5C1F8-EA67-46DC-B9CC-4D6F5EE9F419}" type="pres">
      <dgm:prSet presAssocID="{5531F6BE-B4C4-4AF7-A415-FC5EFF48130E}" presName="circ2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CB13EC2B-6693-4F6F-B0E0-3502E2673F77}" type="pres">
      <dgm:prSet presAssocID="{B51FAC4B-3225-444D-84D3-BAF2F90E1F78}" presName="circ3" presStyleLbl="vennNode1" presStyleIdx="2" presStyleCnt="3" custLinFactNeighborX="-51803" custLinFactNeighborY="-2160"/>
      <dgm:spPr/>
      <dgm:t>
        <a:bodyPr/>
        <a:lstStyle/>
        <a:p/>
      </dgm:t>
    </dgm:pt>
    <dgm:pt modelId="{E20E4F93-4C33-4506-8978-49F4E7393296}" type="pres">
      <dgm:prSet presAssocID="{B51FAC4B-3225-444D-84D3-BAF2F90E1F78}" presName="circ3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</dgm:ptLst>
  <dgm:cxnLst>
    <dgm:cxn modelId="{4F57E798-24E4-4BE4-B13B-82DF37E0D8DA}" srcId="{38D31EC4-57FD-489D-851A-E6BDB253A98A}" destId="{E0581B4F-C70A-49D2-AC59-D703E2DC8424}" srcOrd="0" destOrd="0" parTransId="{43D738EC-EA4B-40C0-871A-C0B99299764F}" sibTransId="{351D4F31-E799-4BAC-B74B-B91F90BA30A6}"/>
    <dgm:cxn modelId="{82CB47C4-F6DF-472A-BC2C-C6B68AF9A1A6}" srcId="{38D31EC4-57FD-489D-851A-E6BDB253A98A}" destId="{5531F6BE-B4C4-4AF7-A415-FC5EFF48130E}" srcOrd="1" destOrd="0" parTransId="{51A8D922-116E-4BDA-9AFF-9475EC909E43}" sibTransId="{6CC3BCB5-7071-4484-B3A8-740DFFCFFEB0}"/>
    <dgm:cxn modelId="{C3873154-6EE6-4BE0-A5D1-66768931DA07}" srcId="{38D31EC4-57FD-489D-851A-E6BDB253A98A}" destId="{B51FAC4B-3225-444D-84D3-BAF2F90E1F78}" srcOrd="2" destOrd="0" parTransId="{D456BCA7-C54E-48D6-AF3C-33C985BC308B}" sibTransId="{B85C2ECC-3AF1-4A2B-9FCC-40CF7D97C20C}"/>
    <dgm:cxn modelId="{4A024FE3-F07F-43D0-9F21-53E0C84DDDAB}" type="presOf" srcId="{38D31EC4-57FD-489D-851A-E6BDB253A98A}" destId="{6AFA5AEC-DF51-4389-BC12-2BF2E3ACCBB2}" srcOrd="0" destOrd="0" presId="urn:microsoft.com/office/officeart/2005/8/layout/venn1"/>
    <dgm:cxn modelId="{68530C5E-2376-4E42-939F-88DF39F509AC}" type="presParOf" srcId="{6AFA5AEC-DF51-4389-BC12-2BF2E3ACCBB2}" destId="{752C03E6-1286-4C78-BD2D-45BB0020E79C}" srcOrd="0" destOrd="0" presId="urn:microsoft.com/office/officeart/2005/8/layout/venn1"/>
    <dgm:cxn modelId="{BF2978CA-2E67-49A8-91E5-5E1A09D9FEBF}" type="presOf" srcId="{E0581B4F-C70A-49D2-AC59-D703E2DC8424}" destId="{752C03E6-1286-4C78-BD2D-45BB0020E79C}" srcOrd="0" destOrd="0" presId="urn:microsoft.com/office/officeart/2005/8/layout/venn1"/>
    <dgm:cxn modelId="{46C16683-9B8F-48D9-A75F-CD3456287A1E}" type="presParOf" srcId="{6AFA5AEC-DF51-4389-BC12-2BF2E3ACCBB2}" destId="{D06BB17C-B32D-4155-9130-7FCC072056F4}" srcOrd="1" destOrd="0" presId="urn:microsoft.com/office/officeart/2005/8/layout/venn1"/>
    <dgm:cxn modelId="{F2A8B7FD-4988-4423-ADF2-79E5864CE70E}" type="presOf" srcId="{E0581B4F-C70A-49D2-AC59-D703E2DC8424}" destId="{D06BB17C-B32D-4155-9130-7FCC072056F4}" srcOrd="1" destOrd="0" presId="urn:microsoft.com/office/officeart/2005/8/layout/venn1"/>
    <dgm:cxn modelId="{B72632B2-2760-45FF-856E-CCC0AAB89DD2}" type="presParOf" srcId="{6AFA5AEC-DF51-4389-BC12-2BF2E3ACCBB2}" destId="{971229BC-F9E4-4AAE-B87A-3F7A1D8171F6}" srcOrd="2" destOrd="0" presId="urn:microsoft.com/office/officeart/2005/8/layout/venn1"/>
    <dgm:cxn modelId="{A23082B0-8120-41F4-89E7-BB58B6F3FB10}" type="presOf" srcId="{5531F6BE-B4C4-4AF7-A415-FC5EFF48130E}" destId="{971229BC-F9E4-4AAE-B87A-3F7A1D8171F6}" srcOrd="0" destOrd="0" presId="urn:microsoft.com/office/officeart/2005/8/layout/venn1"/>
    <dgm:cxn modelId="{FE4044A2-0BFD-4206-85A0-C6B68F35EA99}" type="presParOf" srcId="{6AFA5AEC-DF51-4389-BC12-2BF2E3ACCBB2}" destId="{85F5C1F8-EA67-46DC-B9CC-4D6F5EE9F419}" srcOrd="3" destOrd="0" presId="urn:microsoft.com/office/officeart/2005/8/layout/venn1"/>
    <dgm:cxn modelId="{9595EE3A-4994-4F66-8C65-5755B0E237C1}" type="presOf" srcId="{5531F6BE-B4C4-4AF7-A415-FC5EFF48130E}" destId="{85F5C1F8-EA67-46DC-B9CC-4D6F5EE9F419}" srcOrd="1" destOrd="0" presId="urn:microsoft.com/office/officeart/2005/8/layout/venn1"/>
    <dgm:cxn modelId="{2A1A33CC-6D44-47F8-B652-CC8CE70EE6A2}" type="presParOf" srcId="{6AFA5AEC-DF51-4389-BC12-2BF2E3ACCBB2}" destId="{CB13EC2B-6693-4F6F-B0E0-3502E2673F77}" srcOrd="4" destOrd="0" presId="urn:microsoft.com/office/officeart/2005/8/layout/venn1"/>
    <dgm:cxn modelId="{3742FBAB-B4DE-42A4-A4EE-6E906A0AC137}" type="presOf" srcId="{B51FAC4B-3225-444D-84D3-BAF2F90E1F78}" destId="{CB13EC2B-6693-4F6F-B0E0-3502E2673F77}" srcOrd="0" destOrd="0" presId="urn:microsoft.com/office/officeart/2005/8/layout/venn1"/>
    <dgm:cxn modelId="{578064C1-E6C6-47F2-83B3-7C43EA4DC491}" type="presParOf" srcId="{6AFA5AEC-DF51-4389-BC12-2BF2E3ACCBB2}" destId="{E20E4F93-4C33-4506-8978-49F4E7393296}" srcOrd="5" destOrd="0" presId="urn:microsoft.com/office/officeart/2005/8/layout/venn1"/>
    <dgm:cxn modelId="{96D3CEF0-D8B5-4ACF-9A62-0CA36AF6CFCF}" type="presOf" srcId="{B51FAC4B-3225-444D-84D3-BAF2F90E1F78}" destId="{E20E4F93-4C33-4506-8978-49F4E7393296}" srcOrd="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10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9EA112AE-75A1-496E-A9D5-286ADA8CDE6A}" type="doc">
      <dgm:prSet loTypeId="urn:microsoft.com/office/officeart/2005/8/layout/hProcess9" loCatId="process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zh-CN" altLang="en-US"/>
        </a:p>
      </dgm:t>
    </dgm:pt>
    <dgm:pt modelId="{1559B9FF-A11E-483D-9577-56CA90FD8F20}" type="parTrans" cxnId="{AF82AA0B-E1B7-4B45-892E-F01CB65538E9}">
      <dgm:prSet/>
      <dgm:spPr/>
      <dgm:t>
        <a:bodyPr/>
        <a:lstStyle/>
        <a:p>
          <a:endParaRPr lang="zh-CN" altLang="en-US"/>
        </a:p>
      </dgm:t>
    </dgm:pt>
    <dgm:pt modelId="{CDBEB2DC-3409-4F62-9557-A83C88CC4537}">
      <dgm:prSet/>
      <dgm:spPr/>
      <dgm:t>
        <a:bodyPr/>
        <a:lstStyle/>
        <a:p>
          <a:pPr rtl="0"/>
          <a:r>
            <a:rPr lang="zh-CN" b="1"/>
            <a:t>传统小说观 </a:t>
          </a:r>
          <a:endParaRPr lang="zh-CN"/>
        </a:p>
      </dgm:t>
    </dgm:pt>
    <dgm:pt modelId="{42A04CDE-C359-486C-97DD-FB6DD61638A6}" type="sibTrans" cxnId="{AF82AA0B-E1B7-4B45-892E-F01CB65538E9}">
      <dgm:prSet/>
      <dgm:spPr/>
      <dgm:t>
        <a:bodyPr/>
        <a:lstStyle/>
        <a:p>
          <a:endParaRPr lang="zh-CN" altLang="en-US"/>
        </a:p>
      </dgm:t>
    </dgm:pt>
    <dgm:pt modelId="{A5FF1E24-4A7D-4A4C-A818-671F022A091C}" type="parTrans" cxnId="{1310C54B-6E7D-4904-B84C-58C730AA92D8}">
      <dgm:prSet/>
      <dgm:spPr/>
      <dgm:t>
        <a:bodyPr/>
        <a:lstStyle/>
        <a:p>
          <a:endParaRPr lang="zh-CN" altLang="en-US"/>
        </a:p>
      </dgm:t>
    </dgm:pt>
    <dgm:pt modelId="{FC9757BC-82AD-4F70-8D74-F4901DF5B96D}">
      <dgm:prSet/>
      <dgm:spPr/>
      <dgm:t>
        <a:bodyPr/>
        <a:lstStyle/>
        <a:p>
          <a:pPr rtl="0"/>
          <a:r>
            <a:rPr lang="zh-CN" b="1"/>
            <a:t>现代小说观</a:t>
          </a:r>
          <a:endParaRPr lang="zh-CN"/>
        </a:p>
      </dgm:t>
    </dgm:pt>
    <dgm:pt modelId="{60F4F577-8920-4F0A-8FC0-80036D5191F5}" type="sibTrans" cxnId="{1310C54B-6E7D-4904-B84C-58C730AA92D8}">
      <dgm:prSet/>
      <dgm:spPr/>
      <dgm:t>
        <a:bodyPr/>
        <a:lstStyle/>
        <a:p>
          <a:endParaRPr lang="zh-CN" altLang="en-US"/>
        </a:p>
      </dgm:t>
    </dgm:pt>
    <dgm:pt modelId="{A028FA2E-46C1-4043-952A-81C3C544C0F8}" type="pres">
      <dgm:prSet presAssocID="{9EA112AE-75A1-496E-A9D5-286ADA8CDE6A}" presName="CompostProcess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885B3384-0035-499D-95BF-10317DBE9E6B}" type="pres">
      <dgm:prSet presAssocID="{9EA112AE-75A1-496E-A9D5-286ADA8CDE6A}" presName="arrow" presStyleLbl="bgShp" presStyleCnt="1"/>
      <dgm:spPr/>
      <dgm:t>
        <a:bodyPr/>
        <a:lstStyle/>
        <a:p/>
      </dgm:t>
    </dgm:pt>
    <dgm:pt modelId="{4D12FAB0-97C6-40ED-90B1-3C3D58746EA9}" type="pres">
      <dgm:prSet presAssocID="{9EA112AE-75A1-496E-A9D5-286ADA8CDE6A}" presName="linearProcess"/>
      <dgm:spPr/>
      <dgm:t>
        <a:bodyPr/>
        <a:lstStyle/>
        <a:p/>
      </dgm:t>
    </dgm:pt>
    <dgm:pt modelId="{7C689E60-AE3C-44E0-B46F-1AC645F2D95D}" type="pres">
      <dgm:prSet presAssocID="{CDBEB2DC-3409-4F62-9557-A83C88CC4537}" presName="textNode" presStyleLbl="node1" presStyleCnt="2" custLinFactNeighborX="-69015">
        <dgm:presLayoutVars>
          <dgm:bulletEnabled val="1"/>
        </dgm:presLayoutVars>
      </dgm:prSet>
      <dgm:spPr/>
      <dgm:t>
        <a:bodyPr/>
        <a:lstStyle/>
        <a:p/>
      </dgm:t>
    </dgm:pt>
    <dgm:pt modelId="{43203A81-DF29-4E8B-9413-D8898FF011E6}" type="pres">
      <dgm:prSet presAssocID="{42A04CDE-C359-486C-97DD-FB6DD61638A6}" presName="sibTrans"/>
      <dgm:spPr/>
      <dgm:t>
        <a:bodyPr/>
        <a:lstStyle/>
        <a:p/>
      </dgm:t>
    </dgm:pt>
    <dgm:pt modelId="{E82027EB-01EE-48EA-925F-404C82D4F391}" type="pres">
      <dgm:prSet presAssocID="{FC9757BC-82AD-4F70-8D74-F4901DF5B96D}" presName="textNode" presStyleLbl="node1" presStyleIdx="1" presStyleCnt="2" custLinFactNeighborX="-71018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AF82AA0B-E1B7-4B45-892E-F01CB65538E9}" srcId="{9EA112AE-75A1-496E-A9D5-286ADA8CDE6A}" destId="{CDBEB2DC-3409-4F62-9557-A83C88CC4537}" srcOrd="0" destOrd="0" parTransId="{1559B9FF-A11E-483D-9577-56CA90FD8F20}" sibTransId="{42A04CDE-C359-486C-97DD-FB6DD61638A6}"/>
    <dgm:cxn modelId="{1310C54B-6E7D-4904-B84C-58C730AA92D8}" srcId="{9EA112AE-75A1-496E-A9D5-286ADA8CDE6A}" destId="{FC9757BC-82AD-4F70-8D74-F4901DF5B96D}" srcOrd="1" destOrd="0" parTransId="{A5FF1E24-4A7D-4A4C-A818-671F022A091C}" sibTransId="{60F4F577-8920-4F0A-8FC0-80036D5191F5}"/>
    <dgm:cxn modelId="{5F8F3F5D-644B-45CB-875E-34BE6F3EADE9}" type="presOf" srcId="{9EA112AE-75A1-496E-A9D5-286ADA8CDE6A}" destId="{A028FA2E-46C1-4043-952A-81C3C544C0F8}" srcOrd="0" destOrd="0" presId="urn:microsoft.com/office/officeart/2005/8/layout/hProcess9"/>
    <dgm:cxn modelId="{AF104394-A3D9-4B2C-B325-DF410F41AB68}" type="presParOf" srcId="{A028FA2E-46C1-4043-952A-81C3C544C0F8}" destId="{885B3384-0035-499D-95BF-10317DBE9E6B}" srcOrd="0" destOrd="0" presId="urn:microsoft.com/office/officeart/2005/8/layout/hProcess9"/>
    <dgm:cxn modelId="{B88DD0B8-71DD-4880-9781-CDD75C0C5688}" type="presParOf" srcId="{A028FA2E-46C1-4043-952A-81C3C544C0F8}" destId="{4D12FAB0-97C6-40ED-90B1-3C3D58746EA9}" srcOrd="1" destOrd="0" presId="urn:microsoft.com/office/officeart/2005/8/layout/hProcess9"/>
    <dgm:cxn modelId="{DCA371ED-C007-4595-AF53-26FE505A7CA6}" type="presParOf" srcId="{4D12FAB0-97C6-40ED-90B1-3C3D58746EA9}" destId="{7C689E60-AE3C-44E0-B46F-1AC645F2D95D}" srcOrd="0" destOrd="0" presId="urn:microsoft.com/office/officeart/2005/8/layout/hProcess9"/>
    <dgm:cxn modelId="{B93E6FFD-BD85-456E-9D4F-C727B29CE5B4}" type="presOf" srcId="{CDBEB2DC-3409-4F62-9557-A83C88CC4537}" destId="{7C689E60-AE3C-44E0-B46F-1AC645F2D95D}" srcOrd="0" destOrd="0" presId="urn:microsoft.com/office/officeart/2005/8/layout/hProcess9"/>
    <dgm:cxn modelId="{F29C2E39-DC36-409F-B2AB-98001FC053B2}" type="presParOf" srcId="{4D12FAB0-97C6-40ED-90B1-3C3D58746EA9}" destId="{43203A81-DF29-4E8B-9413-D8898FF011E6}" srcOrd="1" destOrd="0" presId="urn:microsoft.com/office/officeart/2005/8/layout/hProcess9"/>
    <dgm:cxn modelId="{B8986FB3-7762-4C5A-9E45-8734F50C2F73}" type="presParOf" srcId="{4D12FAB0-97C6-40ED-90B1-3C3D58746EA9}" destId="{E82027EB-01EE-48EA-925F-404C82D4F391}" srcOrd="2" destOrd="0" presId="urn:microsoft.com/office/officeart/2005/8/layout/hProcess9"/>
    <dgm:cxn modelId="{CD52D3FD-C93A-4D53-9913-C741AAD33953}" type="presOf" srcId="{FC9757BC-82AD-4F70-8D74-F4901DF5B96D}" destId="{E82027EB-01EE-48EA-925F-404C82D4F391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11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B295C8A4-8796-4506-86FF-3A65888811AE}" type="doc">
      <dgm:prSet loTypeId="urn:microsoft.com/office/officeart/2005/8/layout/hProcess9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400FDF74-F2BC-42FB-97A6-469D68BC23B9}" type="parTrans" cxnId="{FA51C6B9-8E4A-4889-A7D1-14B823FE58C0}">
      <dgm:prSet/>
      <dgm:spPr/>
      <dgm:t>
        <a:bodyPr/>
        <a:lstStyle/>
        <a:p>
          <a:endParaRPr lang="zh-CN" altLang="en-US"/>
        </a:p>
      </dgm:t>
    </dgm:pt>
    <dgm:pt modelId="{F4187B71-ED20-41C0-BC4C-2DFDB98845DF}">
      <dgm:prSet/>
      <dgm:spPr/>
      <dgm:t>
        <a:bodyPr/>
        <a:lstStyle/>
        <a:p>
          <a:pPr rtl="0"/>
          <a:r>
            <a:rPr lang="zh-CN" b="1"/>
            <a:t>三要素命题 </a:t>
          </a:r>
          <a:endParaRPr lang="zh-CN"/>
        </a:p>
      </dgm:t>
    </dgm:pt>
    <dgm:pt modelId="{547D18B1-4299-42B5-9939-7232A4304B2F}" type="sibTrans" cxnId="{FA51C6B9-8E4A-4889-A7D1-14B823FE58C0}">
      <dgm:prSet/>
      <dgm:spPr/>
      <dgm:t>
        <a:bodyPr/>
        <a:lstStyle/>
        <a:p>
          <a:endParaRPr lang="zh-CN" altLang="en-US"/>
        </a:p>
      </dgm:t>
    </dgm:pt>
    <dgm:pt modelId="{40493C54-9462-4BA9-8570-51808E693874}" type="parTrans" cxnId="{67441037-F399-4B58-AC4C-1E94AE3D0450}">
      <dgm:prSet/>
      <dgm:spPr/>
      <dgm:t>
        <a:bodyPr/>
        <a:lstStyle/>
        <a:p>
          <a:endParaRPr lang="zh-CN" altLang="en-US"/>
        </a:p>
      </dgm:t>
    </dgm:pt>
    <dgm:pt modelId="{626038F9-7260-4778-B99C-5E857859D4E0}">
      <dgm:prSet/>
      <dgm:spPr/>
      <dgm:t>
        <a:bodyPr/>
        <a:lstStyle/>
        <a:p>
          <a:pPr rtl="0"/>
          <a:r>
            <a:rPr lang="zh-CN" b="1"/>
            <a:t>叙事匠心设问</a:t>
          </a:r>
          <a:endParaRPr lang="zh-CN"/>
        </a:p>
      </dgm:t>
    </dgm:pt>
    <dgm:pt modelId="{73B3908A-EECC-4429-8A91-5858858BA10C}" type="sibTrans" cxnId="{67441037-F399-4B58-AC4C-1E94AE3D0450}">
      <dgm:prSet/>
      <dgm:spPr/>
      <dgm:t>
        <a:bodyPr/>
        <a:lstStyle/>
        <a:p>
          <a:endParaRPr lang="zh-CN" altLang="en-US"/>
        </a:p>
      </dgm:t>
    </dgm:pt>
    <dgm:pt modelId="{FD9E6905-4A16-478A-8124-E3CD8D15BE4F}" type="pres">
      <dgm:prSet presAssocID="{B295C8A4-8796-4506-86FF-3A65888811AE}" presName="CompostProcess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3C5F5B2C-8015-4A58-AC6C-6FE5EB05603A}" type="pres">
      <dgm:prSet presAssocID="{B295C8A4-8796-4506-86FF-3A65888811AE}" presName="arrow" presStyleLbl="bgShp" presStyleCnt="1"/>
      <dgm:spPr/>
      <dgm:t>
        <a:bodyPr/>
        <a:lstStyle/>
        <a:p/>
      </dgm:t>
    </dgm:pt>
    <dgm:pt modelId="{3EEF5B8F-2833-47AB-8E4D-E29DB34A0D35}" type="pres">
      <dgm:prSet presAssocID="{B295C8A4-8796-4506-86FF-3A65888811AE}" presName="linearProcess"/>
      <dgm:spPr/>
      <dgm:t>
        <a:bodyPr/>
        <a:lstStyle/>
        <a:p/>
      </dgm:t>
    </dgm:pt>
    <dgm:pt modelId="{8EB26D07-DE44-494B-AC7A-4DC7E62F4411}" type="pres">
      <dgm:prSet presAssocID="{F4187B71-ED20-41C0-BC4C-2DFDB98845DF}" presName="textNode" presStyleLbl="node1" presStyleCnt="2" custScaleX="91385" custLinFactNeighborX="-60617">
        <dgm:presLayoutVars>
          <dgm:bulletEnabled val="1"/>
        </dgm:presLayoutVars>
      </dgm:prSet>
      <dgm:spPr/>
      <dgm:t>
        <a:bodyPr/>
        <a:lstStyle/>
        <a:p/>
      </dgm:t>
    </dgm:pt>
    <dgm:pt modelId="{5A6CEAF0-0C12-4D7B-9569-614089604D70}" type="pres">
      <dgm:prSet presAssocID="{547D18B1-4299-42B5-9939-7232A4304B2F}" presName="sibTrans"/>
      <dgm:spPr/>
      <dgm:t>
        <a:bodyPr/>
        <a:lstStyle/>
        <a:p/>
      </dgm:t>
    </dgm:pt>
    <dgm:pt modelId="{F19C413F-3DD5-4BF7-97B6-6A959F57FED8}" type="pres">
      <dgm:prSet presAssocID="{626038F9-7260-4778-B99C-5E857859D4E0}" presName="textNode" presStyleLbl="node1" presStyleIdx="1" presStyleCnt="2" custScaleX="94353" custLinFactNeighborX="-41285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FA51C6B9-8E4A-4889-A7D1-14B823FE58C0}" srcId="{B295C8A4-8796-4506-86FF-3A65888811AE}" destId="{F4187B71-ED20-41C0-BC4C-2DFDB98845DF}" srcOrd="0" destOrd="0" parTransId="{400FDF74-F2BC-42FB-97A6-469D68BC23B9}" sibTransId="{547D18B1-4299-42B5-9939-7232A4304B2F}"/>
    <dgm:cxn modelId="{67441037-F399-4B58-AC4C-1E94AE3D0450}" srcId="{B295C8A4-8796-4506-86FF-3A65888811AE}" destId="{626038F9-7260-4778-B99C-5E857859D4E0}" srcOrd="1" destOrd="0" parTransId="{40493C54-9462-4BA9-8570-51808E693874}" sibTransId="{73B3908A-EECC-4429-8A91-5858858BA10C}"/>
    <dgm:cxn modelId="{A770FD4E-AA33-4FD4-ABED-0F57464A42EE}" type="presOf" srcId="{B295C8A4-8796-4506-86FF-3A65888811AE}" destId="{FD9E6905-4A16-478A-8124-E3CD8D15BE4F}" srcOrd="0" destOrd="0" presId="urn:microsoft.com/office/officeart/2005/8/layout/hProcess9"/>
    <dgm:cxn modelId="{C40E4603-614E-45CF-BABD-94D3A02A3A48}" type="presParOf" srcId="{FD9E6905-4A16-478A-8124-E3CD8D15BE4F}" destId="{3C5F5B2C-8015-4A58-AC6C-6FE5EB05603A}" srcOrd="0" destOrd="0" presId="urn:microsoft.com/office/officeart/2005/8/layout/hProcess9"/>
    <dgm:cxn modelId="{60C6DFBD-E616-4B8C-85BD-D0D358F32639}" type="presParOf" srcId="{FD9E6905-4A16-478A-8124-E3CD8D15BE4F}" destId="{3EEF5B8F-2833-47AB-8E4D-E29DB34A0D35}" srcOrd="1" destOrd="0" presId="urn:microsoft.com/office/officeart/2005/8/layout/hProcess9"/>
    <dgm:cxn modelId="{EDC0C35B-BC00-45AB-BAF1-610A340CF8E2}" type="presParOf" srcId="{3EEF5B8F-2833-47AB-8E4D-E29DB34A0D35}" destId="{8EB26D07-DE44-494B-AC7A-4DC7E62F4411}" srcOrd="0" destOrd="0" presId="urn:microsoft.com/office/officeart/2005/8/layout/hProcess9"/>
    <dgm:cxn modelId="{923F1324-6361-4432-AD77-1E969973787E}" type="presOf" srcId="{F4187B71-ED20-41C0-BC4C-2DFDB98845DF}" destId="{8EB26D07-DE44-494B-AC7A-4DC7E62F4411}" srcOrd="0" destOrd="0" presId="urn:microsoft.com/office/officeart/2005/8/layout/hProcess9"/>
    <dgm:cxn modelId="{06C274B4-EBEF-4F5F-920F-7CED5DAC52B7}" type="presParOf" srcId="{3EEF5B8F-2833-47AB-8E4D-E29DB34A0D35}" destId="{5A6CEAF0-0C12-4D7B-9569-614089604D70}" srcOrd="1" destOrd="0" presId="urn:microsoft.com/office/officeart/2005/8/layout/hProcess9"/>
    <dgm:cxn modelId="{AE010272-627C-4355-A616-88B3D7E6B4CC}" type="presParOf" srcId="{3EEF5B8F-2833-47AB-8E4D-E29DB34A0D35}" destId="{F19C413F-3DD5-4BF7-97B6-6A959F57FED8}" srcOrd="2" destOrd="0" presId="urn:microsoft.com/office/officeart/2005/8/layout/hProcess9"/>
    <dgm:cxn modelId="{32CEEBA6-B958-4275-ABAE-9973252FF044}" type="presOf" srcId="{626038F9-7260-4778-B99C-5E857859D4E0}" destId="{F19C413F-3DD5-4BF7-97B6-6A959F57FED8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ata12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4C5B2CDB-0454-4C2F-B09A-0EB25E800B74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88AF1F6-748C-4D18-9DB1-54D915753B41}" type="parTrans" cxnId="{A639D1E9-A00A-4CAF-AEBB-9A94513CBA4E}">
      <dgm:prSet/>
      <dgm:spPr/>
      <dgm:t>
        <a:bodyPr/>
        <a:lstStyle/>
        <a:p>
          <a:endParaRPr lang="zh-CN" altLang="en-US"/>
        </a:p>
      </dgm:t>
    </dgm:pt>
    <dgm:pt modelId="{A1606C42-8324-4A5A-B42E-7EB5F28A7B9F}">
      <dgm:prSet/>
      <dgm:spPr/>
      <dgm:t>
        <a:bodyPr/>
        <a:lstStyle/>
        <a:p>
          <a:pPr rtl="0"/>
          <a:r>
            <a:rPr lang="zh-CN" altLang="en-US"/>
            <a:t>破“</a:t>
          </a:r>
          <a:r>
            <a:rPr lang="zh-CN"/>
            <a:t>要素</a:t>
          </a:r>
          <a:r>
            <a:rPr lang="zh-CN" altLang="en-US"/>
            <a:t>”</a:t>
          </a:r>
          <a:endParaRPr lang="en-US" altLang="zh-CN"/>
        </a:p>
        <a:p>
          <a:pPr rtl="0"/>
          <a:r>
            <a:rPr lang="zh-CN" altLang="en-US"/>
            <a:t>反</a:t>
          </a:r>
          <a:r>
            <a:rPr lang="zh-CN"/>
            <a:t>套路</a:t>
          </a:r>
        </a:p>
      </dgm:t>
    </dgm:pt>
    <dgm:pt modelId="{05CDD0F8-554C-4C97-965E-B53A1E68E107}" type="sibTrans" cxnId="{A639D1E9-A00A-4CAF-AEBB-9A94513CBA4E}">
      <dgm:prSet/>
      <dgm:spPr/>
      <dgm:t>
        <a:bodyPr/>
        <a:lstStyle/>
        <a:p>
          <a:endParaRPr lang="zh-CN" altLang="en-US"/>
        </a:p>
      </dgm:t>
    </dgm:pt>
    <dgm:pt modelId="{6965E659-F950-4370-B985-D944C147CCD1}" type="parTrans" cxnId="{1CA422B8-D061-4A7C-B6CA-4B6B60D7681D}">
      <dgm:prSet/>
      <dgm:spPr/>
      <dgm:t>
        <a:bodyPr/>
        <a:lstStyle/>
        <a:p>
          <a:endParaRPr lang="zh-CN" altLang="en-US"/>
        </a:p>
      </dgm:t>
    </dgm:pt>
    <dgm:pt modelId="{217DCECB-DE4A-4FEE-9776-E1CFBFE888D0}">
      <dgm:prSet/>
      <dgm:spPr/>
      <dgm:t>
        <a:bodyPr/>
        <a:lstStyle/>
        <a:p>
          <a:pPr rtl="0"/>
          <a:r>
            <a:rPr lang="zh-CN"/>
            <a:t>重手法</a:t>
          </a:r>
          <a:endParaRPr lang="en-US" altLang="zh-CN"/>
        </a:p>
        <a:p>
          <a:pPr rtl="0"/>
          <a:r>
            <a:rPr lang="zh-CN" altLang="en-US"/>
            <a:t>赏</a:t>
          </a:r>
          <a:r>
            <a:rPr lang="zh-CN"/>
            <a:t>叙述</a:t>
          </a:r>
        </a:p>
      </dgm:t>
    </dgm:pt>
    <dgm:pt modelId="{98AB766E-0AD7-4F26-9147-B1DE093C63A3}" type="sibTrans" cxnId="{1CA422B8-D061-4A7C-B6CA-4B6B60D7681D}">
      <dgm:prSet/>
      <dgm:spPr/>
      <dgm:t>
        <a:bodyPr/>
        <a:lstStyle/>
        <a:p>
          <a:endParaRPr lang="zh-CN" altLang="en-US"/>
        </a:p>
      </dgm:t>
    </dgm:pt>
    <dgm:pt modelId="{4BEB33B8-E2F4-4446-9C49-83872B683E05}" type="pres">
      <dgm:prSet presAssocID="{4C5B2CDB-0454-4C2F-B09A-0EB25E800B74}" presName="linearFlow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5B607846-E19C-4A77-9C13-BD1F3ADE54BC}" type="pres">
      <dgm:prSet presAssocID="{A1606C42-8324-4A5A-B42E-7EB5F28A7B9F}" presName="composite"/>
      <dgm:spPr/>
      <dgm:t>
        <a:bodyPr/>
        <a:lstStyle/>
        <a:p/>
      </dgm:t>
    </dgm:pt>
    <dgm:pt modelId="{50EC35BB-99FF-4F97-8D8E-4721EFCDAFCD}" type="pres">
      <dgm:prSet presAssocID="{A1606C42-8324-4A5A-B42E-7EB5F28A7B9F}" presName="imgShp" presStyleLbl="fgImgPlace1" presStyleCnt="2"/>
      <dgm:spPr>
        <a:blipFill rotWithShape="1">
          <a:blip r:embed="rId1"/>
          <a:stretch>
            <a:fillRect/>
          </a:stretch>
        </a:blipFill>
      </dgm:spPr>
      <dgm:t>
        <a:bodyPr/>
        <a:lstStyle/>
        <a:p/>
      </dgm:t>
    </dgm:pt>
    <dgm:pt modelId="{7BBB9081-9DBD-4431-9B0C-9CF62E86C3EB}" type="pres">
      <dgm:prSet presAssocID="{A1606C42-8324-4A5A-B42E-7EB5F28A7B9F}" presName="txShp" presStyleLbl="node1" presStyleCnt="2">
        <dgm:presLayoutVars>
          <dgm:bulletEnabled val="1"/>
        </dgm:presLayoutVars>
      </dgm:prSet>
      <dgm:spPr/>
      <dgm:t>
        <a:bodyPr/>
        <a:lstStyle/>
        <a:p/>
      </dgm:t>
    </dgm:pt>
    <dgm:pt modelId="{0E25A890-B6CC-4432-B03F-9AF5E982CA7B}" type="pres">
      <dgm:prSet presAssocID="{05CDD0F8-554C-4C97-965E-B53A1E68E107}" presName="spacing"/>
      <dgm:spPr/>
      <dgm:t>
        <a:bodyPr/>
        <a:lstStyle/>
        <a:p/>
      </dgm:t>
    </dgm:pt>
    <dgm:pt modelId="{D1F109C9-9154-434A-A358-7D3A6D2FF2A0}" type="pres">
      <dgm:prSet presAssocID="{217DCECB-DE4A-4FEE-9776-E1CFBFE888D0}" presName="composite"/>
      <dgm:spPr/>
      <dgm:t>
        <a:bodyPr/>
        <a:lstStyle/>
        <a:p/>
      </dgm:t>
    </dgm:pt>
    <dgm:pt modelId="{E947B4EA-899F-45BA-B356-164CF20CBE09}" type="pres">
      <dgm:prSet presAssocID="{217DCECB-DE4A-4FEE-9776-E1CFBFE888D0}" presName="imgShp" presStyleLbl="fgImgPlace1" presStyleIdx="1" presStyleCnt="2"/>
      <dgm:spPr>
        <a:blipFill rotWithShape="1">
          <a:blip r:embed="rId2"/>
          <a:stretch>
            <a:fillRect/>
          </a:stretch>
        </a:blipFill>
      </dgm:spPr>
      <dgm:t>
        <a:bodyPr/>
        <a:lstStyle/>
        <a:p/>
      </dgm:t>
    </dgm:pt>
    <dgm:pt modelId="{5191EDE3-C517-4354-9760-678ABB8B695E}" type="pres">
      <dgm:prSet presAssocID="{217DCECB-DE4A-4FEE-9776-E1CFBFE888D0}" presName="txShp" presStyleLbl="node1" presStyleIdx="1" presStyleCnt="2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A639D1E9-A00A-4CAF-AEBB-9A94513CBA4E}" srcId="{4C5B2CDB-0454-4C2F-B09A-0EB25E800B74}" destId="{A1606C42-8324-4A5A-B42E-7EB5F28A7B9F}" srcOrd="0" destOrd="0" parTransId="{488AF1F6-748C-4D18-9DB1-54D915753B41}" sibTransId="{05CDD0F8-554C-4C97-965E-B53A1E68E107}"/>
    <dgm:cxn modelId="{1CA422B8-D061-4A7C-B6CA-4B6B60D7681D}" srcId="{4C5B2CDB-0454-4C2F-B09A-0EB25E800B74}" destId="{217DCECB-DE4A-4FEE-9776-E1CFBFE888D0}" srcOrd="1" destOrd="0" parTransId="{6965E659-F950-4370-B985-D944C147CCD1}" sibTransId="{98AB766E-0AD7-4F26-9147-B1DE093C63A3}"/>
    <dgm:cxn modelId="{1678835B-1714-4082-9BA4-031C8EB024D6}" type="presOf" srcId="{4C5B2CDB-0454-4C2F-B09A-0EB25E800B74}" destId="{4BEB33B8-E2F4-4446-9C49-83872B683E05}" srcOrd="0" destOrd="0" presId="urn:microsoft.com/office/officeart/2005/8/layout/vList3"/>
    <dgm:cxn modelId="{C85189A1-7E64-4BA2-A803-A06265FC072E}" type="presParOf" srcId="{4BEB33B8-E2F4-4446-9C49-83872B683E05}" destId="{5B607846-E19C-4A77-9C13-BD1F3ADE54BC}" srcOrd="0" destOrd="0" presId="urn:microsoft.com/office/officeart/2005/8/layout/vList3"/>
    <dgm:cxn modelId="{DA0E7B62-8729-4303-82DF-B487AD79F64F}" type="presParOf" srcId="{5B607846-E19C-4A77-9C13-BD1F3ADE54BC}" destId="{50EC35BB-99FF-4F97-8D8E-4721EFCDAFCD}" srcOrd="0" destOrd="0" presId="urn:microsoft.com/office/officeart/2005/8/layout/vList3"/>
    <dgm:cxn modelId="{E04FE419-B679-4417-8A33-6C74ED71BB1D}" type="presParOf" srcId="{5B607846-E19C-4A77-9C13-BD1F3ADE54BC}" destId="{7BBB9081-9DBD-4431-9B0C-9CF62E86C3EB}" srcOrd="1" destOrd="0" presId="urn:microsoft.com/office/officeart/2005/8/layout/vList3"/>
    <dgm:cxn modelId="{AE7228C5-0161-4690-AC64-3F8A0009A16A}" type="presOf" srcId="{A1606C42-8324-4A5A-B42E-7EB5F28A7B9F}" destId="{7BBB9081-9DBD-4431-9B0C-9CF62E86C3EB}" srcOrd="0" destOrd="0" presId="urn:microsoft.com/office/officeart/2005/8/layout/vList3"/>
    <dgm:cxn modelId="{CE02DE29-1C1B-4BE9-8D60-B4A749D5C0D6}" type="presParOf" srcId="{4BEB33B8-E2F4-4446-9C49-83872B683E05}" destId="{0E25A890-B6CC-4432-B03F-9AF5E982CA7B}" srcOrd="1" destOrd="0" presId="urn:microsoft.com/office/officeart/2005/8/layout/vList3"/>
    <dgm:cxn modelId="{2FC043EB-AE95-4384-BD2C-B8235417839F}" type="presParOf" srcId="{4BEB33B8-E2F4-4446-9C49-83872B683E05}" destId="{D1F109C9-9154-434A-A358-7D3A6D2FF2A0}" srcOrd="2" destOrd="0" presId="urn:microsoft.com/office/officeart/2005/8/layout/vList3"/>
    <dgm:cxn modelId="{7C750DAE-23C7-4811-808E-0C91D3B22E76}" type="presParOf" srcId="{D1F109C9-9154-434A-A358-7D3A6D2FF2A0}" destId="{E947B4EA-899F-45BA-B356-164CF20CBE09}" srcOrd="0" destOrd="0" presId="urn:microsoft.com/office/officeart/2005/8/layout/vList3"/>
    <dgm:cxn modelId="{314C0463-F555-4661-913C-93825BE1F5E4}" type="presParOf" srcId="{D1F109C9-9154-434A-A358-7D3A6D2FF2A0}" destId="{5191EDE3-C517-4354-9760-678ABB8B695E}" srcOrd="1" destOrd="0" presId="urn:microsoft.com/office/officeart/2005/8/layout/vList3"/>
    <dgm:cxn modelId="{D9F35557-4C58-4527-8434-FCA14FD090F9}" type="presOf" srcId="{217DCECB-DE4A-4FEE-9776-E1CFBFE888D0}" destId="{5191EDE3-C517-4354-9760-678ABB8B695E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834B60B2-CE6B-4874-9202-7C106975A827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B98EA63F-D20C-4497-A608-3823FAF2D8A1}" type="parTrans" cxnId="{58E531B9-8F78-4DB0-9953-52DD4A16101F}">
      <dgm:prSet/>
      <dgm:spPr/>
      <dgm:t>
        <a:bodyPr/>
        <a:lstStyle/>
        <a:p>
          <a:endParaRPr lang="zh-CN" altLang="en-US"/>
        </a:p>
      </dgm:t>
    </dgm:pt>
    <dgm:pt modelId="{8CA9D0D2-EEE8-4AD0-949C-CB6AB5F2284E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zh-CN" altLang="en-US" sz="4000" b="1"/>
            <a:t>小说的</a:t>
          </a:r>
          <a:r>
            <a:rPr lang="zh-CN" altLang="en-US" sz="4000" b="1">
              <a:solidFill>
                <a:srgbClr val="FFFF00"/>
              </a:solidFill>
            </a:rPr>
            <a:t>文体特质与审美追求是什么？</a:t>
          </a:r>
          <a:endParaRPr lang="zh-CN" altLang="en-US" sz="4000">
            <a:solidFill>
              <a:srgbClr val="FFFF00"/>
            </a:solidFill>
          </a:endParaRPr>
        </a:p>
      </dgm:t>
    </dgm:pt>
    <dgm:pt modelId="{636A3C98-E01F-4400-9ED1-6B9971D0A0FD}" type="sibTrans" cxnId="{58E531B9-8F78-4DB0-9953-52DD4A16101F}">
      <dgm:prSet/>
      <dgm:spPr/>
      <dgm:t>
        <a:bodyPr/>
        <a:lstStyle/>
        <a:p>
          <a:endParaRPr lang="zh-CN" altLang="en-US"/>
        </a:p>
      </dgm:t>
    </dgm:pt>
    <dgm:pt modelId="{48BC3549-6CF4-4127-9B56-689E2B2CA440}" type="parTrans" cxnId="{CA9C06EF-2C76-4CD7-A094-5AB057DA5B10}">
      <dgm:prSet/>
      <dgm:spPr/>
      <dgm:t>
        <a:bodyPr/>
        <a:lstStyle/>
        <a:p>
          <a:endParaRPr lang="zh-CN" altLang="en-US"/>
        </a:p>
      </dgm:t>
    </dgm:pt>
    <dgm:pt modelId="{7F7E0308-47AB-48DA-8195-AF80AA88BF4A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zh-CN" altLang="en-US" sz="3600" b="1"/>
            <a:t>怎样的小说教学才能让学生</a:t>
          </a:r>
          <a:r>
            <a:rPr lang="zh-CN" altLang="en-US" sz="4000" b="1">
              <a:solidFill>
                <a:srgbClr val="FFFF00"/>
              </a:solidFill>
            </a:rPr>
            <a:t>欣赏到小说的美？</a:t>
          </a:r>
        </a:p>
      </dgm:t>
    </dgm:pt>
    <dgm:pt modelId="{9ADCEE3F-E122-4792-9CEC-0A9D326614A9}" type="sibTrans" cxnId="{CA9C06EF-2C76-4CD7-A094-5AB057DA5B10}">
      <dgm:prSet/>
      <dgm:spPr/>
      <dgm:t>
        <a:bodyPr/>
        <a:lstStyle/>
        <a:p>
          <a:endParaRPr lang="zh-CN" altLang="en-US"/>
        </a:p>
      </dgm:t>
    </dgm:pt>
    <dgm:pt modelId="{7385E09F-7C51-427D-AACC-B21F8C359DFC}" type="pres">
      <dgm:prSet presAssocID="{834B60B2-CE6B-4874-9202-7C106975A827}" presName="linear">
        <dgm:presLayoutVars>
          <dgm:animLvl val="lvl"/>
          <dgm:resizeHandles val="exact"/>
        </dgm:presLayoutVars>
      </dgm:prSet>
      <dgm:spPr/>
      <dgm:t>
        <a:bodyPr/>
        <a:lstStyle/>
        <a:p/>
      </dgm:t>
    </dgm:pt>
    <dgm:pt modelId="{B67BBA22-D5FA-4628-B153-DCBDADCD30AB}" type="pres">
      <dgm:prSet presAssocID="{8CA9D0D2-EEE8-4AD0-949C-CB6AB5F2284E}" presName="parentText" presStyleLbl="node1" presStyleCnt="2" custLinFactNeighborY="40296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29959B13-10C6-4927-9C93-3C5A21614C22}" type="pres">
      <dgm:prSet presAssocID="{636A3C98-E01F-4400-9ED1-6B9971D0A0FD}" presName="spacer"/>
      <dgm:spPr/>
      <dgm:t>
        <a:bodyPr/>
        <a:lstStyle/>
        <a:p/>
      </dgm:t>
    </dgm:pt>
    <dgm:pt modelId="{905CB6A2-C9BD-4B2C-AB7F-FD81DD6E495D}" type="pres">
      <dgm:prSet presAssocID="{7F7E0308-47AB-48DA-8195-AF80AA88BF4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/>
      </dgm:t>
    </dgm:pt>
  </dgm:ptLst>
  <dgm:cxnLst>
    <dgm:cxn modelId="{58E531B9-8F78-4DB0-9953-52DD4A16101F}" srcId="{834B60B2-CE6B-4874-9202-7C106975A827}" destId="{8CA9D0D2-EEE8-4AD0-949C-CB6AB5F2284E}" srcOrd="0" destOrd="0" parTransId="{B98EA63F-D20C-4497-A608-3823FAF2D8A1}" sibTransId="{636A3C98-E01F-4400-9ED1-6B9971D0A0FD}"/>
    <dgm:cxn modelId="{CA9C06EF-2C76-4CD7-A094-5AB057DA5B10}" srcId="{834B60B2-CE6B-4874-9202-7C106975A827}" destId="{7F7E0308-47AB-48DA-8195-AF80AA88BF4A}" srcOrd="1" destOrd="0" parTransId="{48BC3549-6CF4-4127-9B56-689E2B2CA440}" sibTransId="{9ADCEE3F-E122-4792-9CEC-0A9D326614A9}"/>
    <dgm:cxn modelId="{49A2E154-B01E-4B33-A6A9-130EB2FB5DED}" type="presOf" srcId="{834B60B2-CE6B-4874-9202-7C106975A827}" destId="{7385E09F-7C51-427D-AACC-B21F8C359DFC}" srcOrd="0" destOrd="0" presId="urn:microsoft.com/office/officeart/2005/8/layout/vList2"/>
    <dgm:cxn modelId="{D62678EB-7B63-4E1F-93B8-E52193972F28}" type="presParOf" srcId="{7385E09F-7C51-427D-AACC-B21F8C359DFC}" destId="{B67BBA22-D5FA-4628-B153-DCBDADCD30AB}" srcOrd="0" destOrd="0" presId="urn:microsoft.com/office/officeart/2005/8/layout/vList2"/>
    <dgm:cxn modelId="{B5D7F582-E612-4631-B84D-85FCB3E2000B}" type="presOf" srcId="{8CA9D0D2-EEE8-4AD0-949C-CB6AB5F2284E}" destId="{B67BBA22-D5FA-4628-B153-DCBDADCD30AB}" srcOrd="0" destOrd="0" presId="urn:microsoft.com/office/officeart/2005/8/layout/vList2"/>
    <dgm:cxn modelId="{B40FCC02-206F-4775-98D3-49AEE02A7C5A}" type="presParOf" srcId="{7385E09F-7C51-427D-AACC-B21F8C359DFC}" destId="{29959B13-10C6-4927-9C93-3C5A21614C22}" srcOrd="1" destOrd="0" presId="urn:microsoft.com/office/officeart/2005/8/layout/vList2"/>
    <dgm:cxn modelId="{DA04BBC5-A7E2-4AEB-A5C5-93273067E594}" type="presParOf" srcId="{7385E09F-7C51-427D-AACC-B21F8C359DFC}" destId="{905CB6A2-C9BD-4B2C-AB7F-FD81DD6E495D}" srcOrd="2" destOrd="0" presId="urn:microsoft.com/office/officeart/2005/8/layout/vList2"/>
    <dgm:cxn modelId="{00E8834F-A865-40CC-A72D-AAB9F3B14D6B}" type="presOf" srcId="{7F7E0308-47AB-48DA-8195-AF80AA88BF4A}" destId="{905CB6A2-C9BD-4B2C-AB7F-FD81DD6E495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3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5557E532-3B30-4DD9-B3C3-D0AADCF5F975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D8845E-6AD1-4DD7-9708-52F12E7AD559}" type="parTrans" cxnId="{DBBF6544-B866-46C8-B118-CAF8604D8184}">
      <dgm:prSet/>
      <dgm:spPr/>
      <dgm:t>
        <a:bodyPr/>
        <a:lstStyle/>
        <a:p>
          <a:endParaRPr lang="zh-CN" altLang="en-US"/>
        </a:p>
      </dgm:t>
    </dgm:pt>
    <dgm:pt modelId="{FB6E6C3A-918B-4B6D-A998-A9EEE0071C91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ct val="0"/>
            </a:spcAft>
          </a:pPr>
          <a:r>
            <a:rPr lang="zh-CN" sz="28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小说是</a:t>
          </a:r>
          <a:r>
            <a:rPr lang="zh-CN" sz="28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小说</a:t>
          </a:r>
          <a:r>
            <a:rPr lang="zh-CN" sz="28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，</a:t>
          </a:r>
          <a:endParaRPr lang="en-US" altLang="zh-CN" sz="2800" b="1">
            <a:solidFill>
              <a:srgbClr val="002060"/>
            </a:solidFill>
            <a:latin typeface="微软雅黑" pitchFamily="34" charset="-122"/>
            <a:ea typeface="微软雅黑" pitchFamily="34" charset="-122"/>
          </a:endParaRPr>
        </a:p>
        <a:p>
          <a:pPr rtl="0">
            <a:spcAft>
              <a:spcPct val="0"/>
            </a:spcAft>
          </a:pPr>
          <a:r>
            <a:rPr lang="zh-CN" sz="28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着力在“人”的发现</a:t>
          </a:r>
        </a:p>
      </dgm:t>
    </dgm:pt>
    <dgm:pt modelId="{C7D2A0FF-59C1-440E-BDFA-0F4DE7889799}" type="sibTrans" cxnId="{DBBF6544-B866-46C8-B118-CAF8604D8184}">
      <dgm:prSet/>
      <dgm:spPr/>
      <dgm:t>
        <a:bodyPr/>
        <a:lstStyle/>
        <a:p>
          <a:endParaRPr lang="zh-CN" altLang="en-US"/>
        </a:p>
      </dgm:t>
    </dgm:pt>
    <dgm:pt modelId="{D1A6DA42-78DF-4850-A358-410BE431272D}" type="parTrans" cxnId="{2129F319-BEA1-44D5-BA44-87E7FDD6431E}">
      <dgm:prSet/>
      <dgm:spPr/>
      <dgm:t>
        <a:bodyPr/>
        <a:lstStyle/>
        <a:p>
          <a:endParaRPr lang="zh-CN" altLang="en-US"/>
        </a:p>
      </dgm:t>
    </dgm:pt>
    <dgm:pt modelId="{319A17A2-6236-4913-9C60-9D3B7EDE10BA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ct val="0"/>
            </a:spcAft>
          </a:pPr>
          <a:r>
            <a:rPr lang="zh-CN" sz="28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小说是</a:t>
          </a:r>
          <a:r>
            <a:rPr lang="zh-CN" sz="28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文学</a:t>
          </a:r>
          <a:r>
            <a:rPr lang="zh-CN" sz="28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，</a:t>
          </a:r>
          <a:endParaRPr lang="en-US" altLang="zh-CN" sz="2800" b="1">
            <a:solidFill>
              <a:srgbClr val="002060"/>
            </a:solidFill>
            <a:latin typeface="微软雅黑" pitchFamily="34" charset="-122"/>
            <a:ea typeface="微软雅黑" pitchFamily="34" charset="-122"/>
          </a:endParaRPr>
        </a:p>
        <a:p>
          <a:pPr rtl="0">
            <a:spcAft>
              <a:spcPct val="0"/>
            </a:spcAft>
          </a:pPr>
          <a:r>
            <a:rPr lang="zh-CN" sz="28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着重在语言艺术</a:t>
          </a:r>
        </a:p>
      </dgm:t>
    </dgm:pt>
    <dgm:pt modelId="{CA1932B8-CAEE-44A7-B7C8-F30A98F03E31}" type="sibTrans" cxnId="{2129F319-BEA1-44D5-BA44-87E7FDD6431E}">
      <dgm:prSet/>
      <dgm:spPr/>
      <dgm:t>
        <a:bodyPr/>
        <a:lstStyle/>
        <a:p>
          <a:endParaRPr lang="zh-CN" altLang="en-US"/>
        </a:p>
      </dgm:t>
    </dgm:pt>
    <dgm:pt modelId="{F678DB42-329B-4837-BA4B-9BB81E026A84}" type="parTrans" cxnId="{C99A321E-7D30-4E60-82B0-24955AD4AC06}">
      <dgm:prSet/>
      <dgm:spPr/>
      <dgm:t>
        <a:bodyPr/>
        <a:lstStyle/>
        <a:p>
          <a:endParaRPr lang="zh-CN" altLang="en-US"/>
        </a:p>
      </dgm:t>
    </dgm:pt>
    <dgm:pt modelId="{3F8E8F9B-C7B4-4DE3-8A9E-3CC28D013C3A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ct val="0"/>
            </a:spcAft>
          </a:pPr>
          <a:r>
            <a:rPr lang="zh-CN" sz="28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小说是</a:t>
          </a:r>
          <a:r>
            <a:rPr lang="zh-CN" sz="28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艺术</a:t>
          </a:r>
          <a:r>
            <a:rPr lang="zh-CN" sz="28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，</a:t>
          </a:r>
          <a:endParaRPr lang="en-US" altLang="zh-CN" sz="2800" b="1">
            <a:solidFill>
              <a:srgbClr val="002060"/>
            </a:solidFill>
            <a:latin typeface="微软雅黑" pitchFamily="34" charset="-122"/>
            <a:ea typeface="微软雅黑" pitchFamily="34" charset="-122"/>
          </a:endParaRPr>
        </a:p>
        <a:p>
          <a:pPr rtl="0">
            <a:spcAft>
              <a:spcPct val="0"/>
            </a:spcAft>
          </a:pPr>
          <a:r>
            <a:rPr lang="zh-CN" sz="28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着意在审美</a:t>
          </a:r>
        </a:p>
      </dgm:t>
    </dgm:pt>
    <dgm:pt modelId="{DB6433DA-62CD-42BF-9DFA-A09B6D874B48}" type="sibTrans" cxnId="{C99A321E-7D30-4E60-82B0-24955AD4AC06}">
      <dgm:prSet/>
      <dgm:spPr/>
      <dgm:t>
        <a:bodyPr/>
        <a:lstStyle/>
        <a:p>
          <a:endParaRPr lang="zh-CN" altLang="en-US"/>
        </a:p>
      </dgm:t>
    </dgm:pt>
    <dgm:pt modelId="{DAF90C7D-C29D-4930-A148-BD5477759674}" type="pres">
      <dgm:prSet presAssocID="{5557E532-3B30-4DD9-B3C3-D0AADCF5F975}" presName="composite">
        <dgm:presLayoutVars>
          <dgm:chMax val="5"/>
          <dgm:dir/>
          <dgm:resizeHandles val="exact"/>
        </dgm:presLayoutVars>
      </dgm:prSet>
      <dgm:spPr/>
      <dgm:t>
        <a:bodyPr/>
        <a:lstStyle/>
        <a:p/>
      </dgm:t>
    </dgm:pt>
    <dgm:pt modelId="{F933A026-0CF8-4786-8E35-23C218700D43}" type="pres">
      <dgm:prSet presAssocID="{FB6E6C3A-918B-4B6D-A998-A9EEE0071C91}" presName="circle1" presStyleLbl="lnNode1" presStyleIdx="2" presStyleCnt="3" custLinFactX="-65173" custLinFactNeighborX="-100000" custLinFactNeighborY="19386"/>
      <dgm:spPr>
        <a:solidFill>
          <a:srgbClr val="FFC000"/>
        </a:solidFill>
      </dgm:spPr>
      <dgm:t>
        <a:bodyPr/>
        <a:lstStyle/>
        <a:p/>
      </dgm:t>
    </dgm:pt>
    <dgm:pt modelId="{9AF96E02-AB58-4596-B0DE-9F9D7737990C}" type="pres">
      <dgm:prSet presAssocID="{FB6E6C3A-918B-4B6D-A998-A9EEE0071C91}" presName="text1" presStyleLbl="revTx" presStyleCnt="3" custScaleX="203504" custLinFactY="100000" custLinFactNeighborX="15083" custLinFactNeighborY="142902">
        <dgm:presLayoutVars>
          <dgm:bulletEnabled val="1"/>
        </dgm:presLayoutVars>
      </dgm:prSet>
      <dgm:spPr/>
      <dgm:t>
        <a:bodyPr/>
        <a:lstStyle/>
        <a:p/>
      </dgm:t>
    </dgm:pt>
    <dgm:pt modelId="{E1A688BB-8EE3-4769-A9DF-81D42197EDAA}" type="pres">
      <dgm:prSet presAssocID="{FB6E6C3A-918B-4B6D-A998-A9EEE0071C91}" presName="line1" presStyleLbl="callout" presStyleCnt="3" custFlipVert="1" custSzY="68758" custScaleX="226324" custLinFactX="-100000" custLinFactY="200000" custLinFactNeighborX="-120619" custLinFactNeighborY="209072"/>
      <dgm:spPr>
        <a:ln>
          <a:solidFill>
            <a:schemeClr val="tx1"/>
          </a:solidFill>
        </a:ln>
      </dgm:spPr>
      <dgm:t>
        <a:bodyPr/>
        <a:lstStyle/>
        <a:p/>
      </dgm:t>
    </dgm:pt>
    <dgm:pt modelId="{6B8F2DFF-109E-4EA3-884A-F91129F5DDA5}" type="pres">
      <dgm:prSet presAssocID="{FB6E6C3A-918B-4B6D-A998-A9EEE0071C91}" presName="d1" presStyleLbl="callout" presStyleCnt="3" custScaleX="36910" custScaleY="25928" custLinFactNeighborX="-38405" custLinFactNeighborY="-26188"/>
      <dgm:spPr>
        <a:ln>
          <a:solidFill>
            <a:srgbClr val="002060"/>
          </a:solidFill>
        </a:ln>
      </dgm:spPr>
      <dgm:t>
        <a:bodyPr/>
        <a:lstStyle/>
        <a:p/>
      </dgm:t>
    </dgm:pt>
    <dgm:pt modelId="{EFE28B71-36BE-4B2F-A35F-1C30CB6C0EA2}" type="pres">
      <dgm:prSet presAssocID="{319A17A2-6236-4913-9C60-9D3B7EDE10BA}" presName="circle2" presStyleLbl="lnNode1" presStyleIdx="1" presStyleCnt="3" custLinFactNeighborX="-46473" custLinFactNeighborY="-6167"/>
      <dgm:spPr>
        <a:solidFill>
          <a:srgbClr val="92D050"/>
        </a:solidFill>
      </dgm:spPr>
      <dgm:t>
        <a:bodyPr/>
        <a:lstStyle/>
        <a:p/>
      </dgm:t>
    </dgm:pt>
    <dgm:pt modelId="{7FC17932-7CCC-46D1-A282-6C084FE32FF8}" type="pres">
      <dgm:prSet presAssocID="{319A17A2-6236-4913-9C60-9D3B7EDE10BA}" presName="text2" presStyleLbl="revTx" presStyleIdx="1" presStyleCnt="3" custScaleX="202444" custLinFactNeighborX="15083" custLinFactNeighborY="19259">
        <dgm:presLayoutVars>
          <dgm:bulletEnabled val="1"/>
        </dgm:presLayoutVars>
      </dgm:prSet>
      <dgm:spPr/>
      <dgm:t>
        <a:bodyPr/>
        <a:lstStyle/>
        <a:p/>
      </dgm:t>
    </dgm:pt>
    <dgm:pt modelId="{F04357DE-B445-495E-B218-ACA0B1D04848}" type="pres">
      <dgm:prSet presAssocID="{319A17A2-6236-4913-9C60-9D3B7EDE10BA}" presName="line2" presStyleLbl="callout" presStyleIdx="1" presStyleCnt="3" custFlipVert="1" custSzY="45720" custScaleX="133941" custLinFactX="-81813" custLinFactY="100000" custLinFactNeighborX="-100000" custLinFactNeighborY="118186"/>
      <dgm:spPr>
        <a:ln>
          <a:solidFill>
            <a:schemeClr val="tx1"/>
          </a:solidFill>
        </a:ln>
      </dgm:spPr>
      <dgm:t>
        <a:bodyPr/>
        <a:lstStyle/>
        <a:p/>
      </dgm:t>
    </dgm:pt>
    <dgm:pt modelId="{D5EA8BF0-E39D-4A77-82D9-7864DF29F74F}" type="pres">
      <dgm:prSet presAssocID="{319A17A2-6236-4913-9C60-9D3B7EDE10BA}" presName="d2" presStyleLbl="callout" presStyleIdx="1" presStyleCnt="3" custScaleX="83612" custScaleY="50505" custLinFactNeighborX="-64218" custLinFactNeighborY="-17690"/>
      <dgm:spPr>
        <a:ln>
          <a:solidFill>
            <a:schemeClr val="tx1"/>
          </a:solidFill>
        </a:ln>
      </dgm:spPr>
      <dgm:t>
        <a:bodyPr/>
        <a:lstStyle/>
        <a:p/>
      </dgm:t>
    </dgm:pt>
    <dgm:pt modelId="{DC0B2313-B910-4CE9-BBEB-751A3963139F}" type="pres">
      <dgm:prSet presAssocID="{3F8E8F9B-C7B4-4DE3-8A9E-3CC28D013C3A}" presName="circle3" presStyleLbl="lnNode1" presStyleCnt="3" custLinFactNeighborX="-23716" custLinFactNeighborY="-4913"/>
      <dgm:spPr/>
      <dgm:t>
        <a:bodyPr/>
        <a:lstStyle/>
        <a:p/>
      </dgm:t>
    </dgm:pt>
    <dgm:pt modelId="{2F1887B5-2509-4FB2-805E-935407ECE58B}" type="pres">
      <dgm:prSet presAssocID="{3F8E8F9B-C7B4-4DE3-8A9E-3CC28D013C3A}" presName="text3" presStyleLbl="revTx" presStyleIdx="2" presStyleCnt="3" custScaleX="200324" custLinFactY="-89838" custLinFactNeighborX="15471" custLinFactNeighborY="-100000">
        <dgm:presLayoutVars>
          <dgm:bulletEnabled val="1"/>
        </dgm:presLayoutVars>
      </dgm:prSet>
      <dgm:spPr/>
      <dgm:t>
        <a:bodyPr/>
        <a:lstStyle/>
        <a:p/>
      </dgm:t>
    </dgm:pt>
    <dgm:pt modelId="{10B3E4F0-5D01-4C42-B703-C588F7E2CDE9}" type="pres">
      <dgm:prSet presAssocID="{3F8E8F9B-C7B4-4DE3-8A9E-3CC28D013C3A}" presName="line3" presStyleLbl="callout" presStyleIdx="2" presStyleCnt="3" custFlipVert="1" custSzY="98294" custScaleX="137589" custLinFactX="-63163" custLinFactY="200000" custLinFactNeighborX="-100000" custLinFactNeighborY="218056"/>
      <dgm:spPr>
        <a:ln>
          <a:solidFill>
            <a:schemeClr val="tx1"/>
          </a:solidFill>
        </a:ln>
      </dgm:spPr>
      <dgm:t>
        <a:bodyPr/>
        <a:lstStyle/>
        <a:p/>
      </dgm:t>
    </dgm:pt>
    <dgm:pt modelId="{5A390CF5-C3E6-4CF0-B2F4-B4043301DB63}" type="pres">
      <dgm:prSet presAssocID="{3F8E8F9B-C7B4-4DE3-8A9E-3CC28D013C3A}" presName="d3" presStyleLbl="callout" presStyleIdx="2" presStyleCnt="3" custScaleX="266706" custScaleY="11304" custLinFactX="-68715" custLinFactNeighborX="-100000" custLinFactNeighborY="-16453"/>
      <dgm:spPr>
        <a:ln>
          <a:solidFill>
            <a:schemeClr val="tx1"/>
          </a:solidFill>
        </a:ln>
      </dgm:spPr>
      <dgm:t>
        <a:bodyPr/>
        <a:lstStyle/>
        <a:p/>
      </dgm:t>
    </dgm:pt>
  </dgm:ptLst>
  <dgm:cxnLst>
    <dgm:cxn modelId="{DBBF6544-B866-46C8-B118-CAF8604D8184}" srcId="{5557E532-3B30-4DD9-B3C3-D0AADCF5F975}" destId="{FB6E6C3A-918B-4B6D-A998-A9EEE0071C91}" srcOrd="0" destOrd="0" parTransId="{0AD8845E-6AD1-4DD7-9708-52F12E7AD559}" sibTransId="{C7D2A0FF-59C1-440E-BDFA-0F4DE7889799}"/>
    <dgm:cxn modelId="{2129F319-BEA1-44D5-BA44-87E7FDD6431E}" srcId="{5557E532-3B30-4DD9-B3C3-D0AADCF5F975}" destId="{319A17A2-6236-4913-9C60-9D3B7EDE10BA}" srcOrd="1" destOrd="0" parTransId="{D1A6DA42-78DF-4850-A358-410BE431272D}" sibTransId="{CA1932B8-CAEE-44A7-B7C8-F30A98F03E31}"/>
    <dgm:cxn modelId="{C99A321E-7D30-4E60-82B0-24955AD4AC06}" srcId="{5557E532-3B30-4DD9-B3C3-D0AADCF5F975}" destId="{3F8E8F9B-C7B4-4DE3-8A9E-3CC28D013C3A}" srcOrd="2" destOrd="0" parTransId="{F678DB42-329B-4837-BA4B-9BB81E026A84}" sibTransId="{DB6433DA-62CD-42BF-9DFA-A09B6D874B48}"/>
    <dgm:cxn modelId="{C833C0E4-BE3B-4B71-B8AE-28198E9CB9AC}" type="presOf" srcId="{5557E532-3B30-4DD9-B3C3-D0AADCF5F975}" destId="{DAF90C7D-C29D-4930-A148-BD5477759674}" srcOrd="0" destOrd="0" presId="urn:microsoft.com/office/officeart/2005/8/layout/target1"/>
    <dgm:cxn modelId="{22FF8B88-D86A-4EA4-9826-F061C97C58D3}" type="presParOf" srcId="{DAF90C7D-C29D-4930-A148-BD5477759674}" destId="{F933A026-0CF8-4786-8E35-23C218700D43}" srcOrd="0" destOrd="0" presId="urn:microsoft.com/office/officeart/2005/8/layout/target1"/>
    <dgm:cxn modelId="{BBF7861A-BAAA-46F9-B842-E6519054D16B}" type="presParOf" srcId="{DAF90C7D-C29D-4930-A148-BD5477759674}" destId="{9AF96E02-AB58-4596-B0DE-9F9D7737990C}" srcOrd="1" destOrd="0" presId="urn:microsoft.com/office/officeart/2005/8/layout/target1"/>
    <dgm:cxn modelId="{6200AE2E-8B43-4A22-8FEC-CD37C820B7FE}" type="presOf" srcId="{FB6E6C3A-918B-4B6D-A998-A9EEE0071C91}" destId="{9AF96E02-AB58-4596-B0DE-9F9D7737990C}" srcOrd="0" destOrd="0" presId="urn:microsoft.com/office/officeart/2005/8/layout/target1"/>
    <dgm:cxn modelId="{1B502FE9-6401-42D7-B6AC-2EC872D4D8A1}" type="presParOf" srcId="{DAF90C7D-C29D-4930-A148-BD5477759674}" destId="{E1A688BB-8EE3-4769-A9DF-81D42197EDAA}" srcOrd="2" destOrd="0" presId="urn:microsoft.com/office/officeart/2005/8/layout/target1"/>
    <dgm:cxn modelId="{18E07650-A3BF-46C8-BE3D-30E6602813B5}" type="presParOf" srcId="{DAF90C7D-C29D-4930-A148-BD5477759674}" destId="{6B8F2DFF-109E-4EA3-884A-F91129F5DDA5}" srcOrd="3" destOrd="0" presId="urn:microsoft.com/office/officeart/2005/8/layout/target1"/>
    <dgm:cxn modelId="{DA0EF7E8-C42A-4BA3-A3B3-C3522667580E}" type="presParOf" srcId="{DAF90C7D-C29D-4930-A148-BD5477759674}" destId="{EFE28B71-36BE-4B2F-A35F-1C30CB6C0EA2}" srcOrd="4" destOrd="0" presId="urn:microsoft.com/office/officeart/2005/8/layout/target1"/>
    <dgm:cxn modelId="{78E940AD-4720-43C5-8EA5-26F9EB9BBB07}" type="presParOf" srcId="{DAF90C7D-C29D-4930-A148-BD5477759674}" destId="{7FC17932-7CCC-46D1-A282-6C084FE32FF8}" srcOrd="5" destOrd="0" presId="urn:microsoft.com/office/officeart/2005/8/layout/target1"/>
    <dgm:cxn modelId="{E817AA6D-7159-4996-8FE4-CAAF89607EF4}" type="presOf" srcId="{319A17A2-6236-4913-9C60-9D3B7EDE10BA}" destId="{7FC17932-7CCC-46D1-A282-6C084FE32FF8}" srcOrd="0" destOrd="0" presId="urn:microsoft.com/office/officeart/2005/8/layout/target1"/>
    <dgm:cxn modelId="{F3C943EA-88BC-442E-8EFB-6B60CA531331}" type="presParOf" srcId="{DAF90C7D-C29D-4930-A148-BD5477759674}" destId="{F04357DE-B445-495E-B218-ACA0B1D04848}" srcOrd="6" destOrd="0" presId="urn:microsoft.com/office/officeart/2005/8/layout/target1"/>
    <dgm:cxn modelId="{C43FE5A5-501D-48EB-AEC0-802E33A13D0F}" type="presParOf" srcId="{DAF90C7D-C29D-4930-A148-BD5477759674}" destId="{D5EA8BF0-E39D-4A77-82D9-7864DF29F74F}" srcOrd="7" destOrd="0" presId="urn:microsoft.com/office/officeart/2005/8/layout/target1"/>
    <dgm:cxn modelId="{C0553CED-8BC1-4A8A-BFE3-861FC6DCD7AE}" type="presParOf" srcId="{DAF90C7D-C29D-4930-A148-BD5477759674}" destId="{DC0B2313-B910-4CE9-BBEB-751A3963139F}" srcOrd="8" destOrd="0" presId="urn:microsoft.com/office/officeart/2005/8/layout/target1"/>
    <dgm:cxn modelId="{D114A51B-18F4-4E66-9B39-181DFCDFBB66}" type="presParOf" srcId="{DAF90C7D-C29D-4930-A148-BD5477759674}" destId="{2F1887B5-2509-4FB2-805E-935407ECE58B}" srcOrd="9" destOrd="0" presId="urn:microsoft.com/office/officeart/2005/8/layout/target1"/>
    <dgm:cxn modelId="{9DFB598A-5E96-469E-A5F6-F155004B4031}" type="presOf" srcId="{3F8E8F9B-C7B4-4DE3-8A9E-3CC28D013C3A}" destId="{2F1887B5-2509-4FB2-805E-935407ECE58B}" srcOrd="0" destOrd="0" presId="urn:microsoft.com/office/officeart/2005/8/layout/target1"/>
    <dgm:cxn modelId="{0EDE7DE2-5144-43AE-8785-F085107DF952}" type="presParOf" srcId="{DAF90C7D-C29D-4930-A148-BD5477759674}" destId="{10B3E4F0-5D01-4C42-B703-C588F7E2CDE9}" srcOrd="10" destOrd="0" presId="urn:microsoft.com/office/officeart/2005/8/layout/target1"/>
    <dgm:cxn modelId="{637C5973-6AB6-4863-BF34-4B9489C1CCDC}" type="presParOf" srcId="{DAF90C7D-C29D-4930-A148-BD5477759674}" destId="{5A390CF5-C3E6-4CF0-B2F4-B4043301DB63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4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2435C736-7F65-486D-81C4-C46464BBC513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A9DDF0B5-96D2-4FB3-BD6D-FE8732EF4894}" type="parTrans" cxnId="{0F6AD1CC-9156-4919-866D-30C9909EE309}">
      <dgm:prSet/>
      <dgm:spPr/>
      <dgm:t>
        <a:bodyPr/>
        <a:lstStyle/>
        <a:p>
          <a:endParaRPr lang="zh-CN" altLang="en-US"/>
        </a:p>
      </dgm:t>
    </dgm:pt>
    <dgm:pt modelId="{AE454B78-3E39-4A56-9142-9490B442DE13}">
      <dgm:prSet/>
      <dgm:spPr/>
      <dgm:t>
        <a:bodyPr/>
        <a:lstStyle/>
        <a:p>
          <a:pPr rtl="0"/>
          <a:r>
            <a:rPr lang="zh-CN" b="1"/>
            <a:t>好的小说，总在表达对“人”</a:t>
          </a:r>
          <a:r>
            <a:rPr lang="zh-CN" altLang="zh-CN" b="1"/>
            <a:t>新</a:t>
          </a:r>
          <a:r>
            <a:rPr lang="zh-CN" b="1"/>
            <a:t>的发现。</a:t>
          </a:r>
          <a:endParaRPr lang="zh-CN"/>
        </a:p>
      </dgm:t>
    </dgm:pt>
    <dgm:pt modelId="{4D3E606B-E991-460C-8B79-1C0425347D33}" type="sibTrans" cxnId="{0F6AD1CC-9156-4919-866D-30C9909EE309}">
      <dgm:prSet/>
      <dgm:spPr/>
      <dgm:t>
        <a:bodyPr/>
        <a:lstStyle/>
        <a:p>
          <a:endParaRPr lang="zh-CN" altLang="en-US"/>
        </a:p>
      </dgm:t>
    </dgm:pt>
    <dgm:pt modelId="{9BBE3D13-AB98-4433-BED4-0E7793C76F75}" type="parTrans" cxnId="{356CCC78-AEFE-4D57-B07F-4DCF5A5EB07B}">
      <dgm:prSet/>
      <dgm:spPr/>
      <dgm:t>
        <a:bodyPr/>
        <a:lstStyle/>
        <a:p>
          <a:endParaRPr lang="zh-CN" altLang="en-US"/>
        </a:p>
      </dgm:t>
    </dgm:pt>
    <dgm:pt modelId="{86191F1F-7EBE-4481-8211-25E4E7F3F09C}">
      <dgm:prSet/>
      <dgm:spPr/>
      <dgm:t>
        <a:bodyPr/>
        <a:lstStyle/>
        <a:p>
          <a:pPr rtl="0"/>
          <a:r>
            <a:rPr lang="zh-CN" b="1"/>
            <a:t>理解小说，即理解小说对“人”</a:t>
          </a:r>
          <a:r>
            <a:rPr lang="zh-CN" altLang="en-US" b="1"/>
            <a:t>的</a:t>
          </a:r>
          <a:r>
            <a:rPr lang="zh-CN" b="1"/>
            <a:t> 新发现。</a:t>
          </a:r>
          <a:endParaRPr lang="zh-CN"/>
        </a:p>
      </dgm:t>
    </dgm:pt>
    <dgm:pt modelId="{5A3E89CE-66F8-4D0F-B0A8-D5B90D10D30C}" type="sibTrans" cxnId="{356CCC78-AEFE-4D57-B07F-4DCF5A5EB07B}">
      <dgm:prSet/>
      <dgm:spPr/>
      <dgm:t>
        <a:bodyPr/>
        <a:lstStyle/>
        <a:p>
          <a:endParaRPr lang="zh-CN" altLang="en-US"/>
        </a:p>
      </dgm:t>
    </dgm:pt>
    <dgm:pt modelId="{FC45447B-E205-45C8-BB0C-70A32A2C0FCD}" type="parTrans" cxnId="{766B50A2-CF6F-46A1-A442-73C95E237D30}">
      <dgm:prSet/>
      <dgm:spPr/>
      <dgm:t>
        <a:bodyPr/>
        <a:lstStyle/>
        <a:p>
          <a:endParaRPr lang="zh-CN" altLang="en-US"/>
        </a:p>
      </dgm:t>
    </dgm:pt>
    <dgm:pt modelId="{51B07000-CF2B-4943-95C0-0E03CD9FD785}">
      <dgm:prSet/>
      <dgm:spPr/>
      <dgm:t>
        <a:bodyPr/>
        <a:lstStyle/>
        <a:p>
          <a:pPr rtl="0"/>
          <a:r>
            <a:rPr lang="zh-CN" b="1"/>
            <a:t>理解到新发现，即实现了小说内容审美。</a:t>
          </a:r>
          <a:endParaRPr lang="zh-CN"/>
        </a:p>
      </dgm:t>
    </dgm:pt>
    <dgm:pt modelId="{7BD06691-F05E-41A1-A759-BB423876EEBE}" type="sibTrans" cxnId="{766B50A2-CF6F-46A1-A442-73C95E237D30}">
      <dgm:prSet/>
      <dgm:spPr/>
      <dgm:t>
        <a:bodyPr/>
        <a:lstStyle/>
        <a:p>
          <a:endParaRPr lang="zh-CN" altLang="en-US"/>
        </a:p>
      </dgm:t>
    </dgm:pt>
    <dgm:pt modelId="{AA4777C4-9622-49C6-99DC-19F213D2A7FB}" type="pres">
      <dgm:prSet presAssocID="{2435C736-7F65-486D-81C4-C46464BBC513}" presName="linear">
        <dgm:presLayoutVars>
          <dgm:animLvl val="lvl"/>
          <dgm:resizeHandles val="exact"/>
        </dgm:presLayoutVars>
      </dgm:prSet>
      <dgm:spPr/>
      <dgm:t>
        <a:bodyPr/>
        <a:lstStyle/>
        <a:p/>
      </dgm:t>
    </dgm:pt>
    <dgm:pt modelId="{ED0F02E3-70A8-482D-B686-2DD3776C1826}" type="pres">
      <dgm:prSet presAssocID="{AE454B78-3E39-4A56-9142-9490B442DE13}" presName="parentText" presStyleLbl="node1" presStyleCnt="3" custLinFactNeighborX="24" custLinFactNeighborY="-67281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A659D509-9CE5-45EF-84CA-BA58A307EB46}" type="pres">
      <dgm:prSet presAssocID="{4D3E606B-E991-460C-8B79-1C0425347D33}" presName="spacer"/>
      <dgm:spPr/>
      <dgm:t>
        <a:bodyPr/>
        <a:lstStyle/>
        <a:p/>
      </dgm:t>
    </dgm:pt>
    <dgm:pt modelId="{1996FF82-3B8D-4994-BA95-EA93439B5737}" type="pres">
      <dgm:prSet presAssocID="{86191F1F-7EBE-4481-8211-25E4E7F3F09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  <dgm:pt modelId="{1B33922D-D01E-4833-8151-B5785C741880}" type="pres">
      <dgm:prSet presAssocID="{5A3E89CE-66F8-4D0F-B0A8-D5B90D10D30C}" presName="spacer"/>
      <dgm:spPr/>
      <dgm:t>
        <a:bodyPr/>
        <a:lstStyle/>
        <a:p/>
      </dgm:t>
    </dgm:pt>
    <dgm:pt modelId="{6B7BC290-12F7-477B-B727-A5ABF8171F2F}" type="pres">
      <dgm:prSet presAssocID="{51B07000-CF2B-4943-95C0-0E03CD9FD78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/>
      </dgm:t>
    </dgm:pt>
  </dgm:ptLst>
  <dgm:cxnLst>
    <dgm:cxn modelId="{0F6AD1CC-9156-4919-866D-30C9909EE309}" srcId="{2435C736-7F65-486D-81C4-C46464BBC513}" destId="{AE454B78-3E39-4A56-9142-9490B442DE13}" srcOrd="0" destOrd="0" parTransId="{A9DDF0B5-96D2-4FB3-BD6D-FE8732EF4894}" sibTransId="{4D3E606B-E991-460C-8B79-1C0425347D33}"/>
    <dgm:cxn modelId="{356CCC78-AEFE-4D57-B07F-4DCF5A5EB07B}" srcId="{2435C736-7F65-486D-81C4-C46464BBC513}" destId="{86191F1F-7EBE-4481-8211-25E4E7F3F09C}" srcOrd="1" destOrd="0" parTransId="{9BBE3D13-AB98-4433-BED4-0E7793C76F75}" sibTransId="{5A3E89CE-66F8-4D0F-B0A8-D5B90D10D30C}"/>
    <dgm:cxn modelId="{766B50A2-CF6F-46A1-A442-73C95E237D30}" srcId="{2435C736-7F65-486D-81C4-C46464BBC513}" destId="{51B07000-CF2B-4943-95C0-0E03CD9FD785}" srcOrd="2" destOrd="0" parTransId="{FC45447B-E205-45C8-BB0C-70A32A2C0FCD}" sibTransId="{7BD06691-F05E-41A1-A759-BB423876EEBE}"/>
    <dgm:cxn modelId="{0A16E60B-C569-48C9-84D2-50D8D6F54C52}" type="presOf" srcId="{2435C736-7F65-486D-81C4-C46464BBC513}" destId="{AA4777C4-9622-49C6-99DC-19F213D2A7FB}" srcOrd="0" destOrd="0" presId="urn:microsoft.com/office/officeart/2005/8/layout/vList2"/>
    <dgm:cxn modelId="{3BF265C2-88EC-444B-81C0-8113B5013DAF}" type="presParOf" srcId="{AA4777C4-9622-49C6-99DC-19F213D2A7FB}" destId="{ED0F02E3-70A8-482D-B686-2DD3776C1826}" srcOrd="0" destOrd="0" presId="urn:microsoft.com/office/officeart/2005/8/layout/vList2"/>
    <dgm:cxn modelId="{DB12238B-98AC-4FEA-ADFE-74E106E5CB1A}" type="presOf" srcId="{AE454B78-3E39-4A56-9142-9490B442DE13}" destId="{ED0F02E3-70A8-482D-B686-2DD3776C1826}" srcOrd="0" destOrd="0" presId="urn:microsoft.com/office/officeart/2005/8/layout/vList2"/>
    <dgm:cxn modelId="{AB566E41-FE27-4783-BABF-1BB297A072E1}" type="presParOf" srcId="{AA4777C4-9622-49C6-99DC-19F213D2A7FB}" destId="{A659D509-9CE5-45EF-84CA-BA58A307EB46}" srcOrd="1" destOrd="0" presId="urn:microsoft.com/office/officeart/2005/8/layout/vList2"/>
    <dgm:cxn modelId="{F80ED4C7-9B5B-4880-8D74-7CF16B535746}" type="presParOf" srcId="{AA4777C4-9622-49C6-99DC-19F213D2A7FB}" destId="{1996FF82-3B8D-4994-BA95-EA93439B5737}" srcOrd="2" destOrd="0" presId="urn:microsoft.com/office/officeart/2005/8/layout/vList2"/>
    <dgm:cxn modelId="{2E45C63F-5AE9-4275-8F30-8C7AC825BC23}" type="presOf" srcId="{86191F1F-7EBE-4481-8211-25E4E7F3F09C}" destId="{1996FF82-3B8D-4994-BA95-EA93439B5737}" srcOrd="0" destOrd="0" presId="urn:microsoft.com/office/officeart/2005/8/layout/vList2"/>
    <dgm:cxn modelId="{C36C87CA-52E2-4C60-BA0C-CB78A2B124A9}" type="presParOf" srcId="{AA4777C4-9622-49C6-99DC-19F213D2A7FB}" destId="{1B33922D-D01E-4833-8151-B5785C741880}" srcOrd="3" destOrd="0" presId="urn:microsoft.com/office/officeart/2005/8/layout/vList2"/>
    <dgm:cxn modelId="{64FF1178-2CB3-47DA-8D62-D70AC36351A5}" type="presParOf" srcId="{AA4777C4-9622-49C6-99DC-19F213D2A7FB}" destId="{6B7BC290-12F7-477B-B727-A5ABF8171F2F}" srcOrd="4" destOrd="0" presId="urn:microsoft.com/office/officeart/2005/8/layout/vList2"/>
    <dgm:cxn modelId="{1265F141-ACE8-4139-8CF3-6C78647AFBF8}" type="presOf" srcId="{51B07000-CF2B-4943-95C0-0E03CD9FD785}" destId="{6B7BC290-12F7-477B-B727-A5ABF8171F2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5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B6AF2A9C-24A9-4B39-9DE6-35A075624202}" type="doc">
      <dgm:prSet loTypeId="urn:microsoft.com/office/officeart/2005/8/layout/hList6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5C42D375-F957-4D4F-B2F5-9A9FF199A6F2}" type="parTrans" cxnId="{DABE24BB-9A92-4069-83AF-273250FD2801}">
      <dgm:prSet/>
      <dgm:spPr/>
      <dgm:t>
        <a:bodyPr/>
        <a:lstStyle/>
        <a:p>
          <a:endParaRPr lang="zh-CN" altLang="en-US"/>
        </a:p>
      </dgm:t>
    </dgm:pt>
    <dgm:pt modelId="{DA3CB01F-5A2E-43B2-83CF-D4B65F1AA124}">
      <dgm:prSet/>
      <dgm:spPr/>
      <dgm:t>
        <a:bodyPr/>
        <a:lstStyle/>
        <a:p>
          <a:pPr rtl="0"/>
          <a:r>
            <a:rPr lang="zh-CN"/>
            <a:t>探寻</a:t>
          </a:r>
          <a:r>
            <a:rPr lang="zh-CN">
              <a:solidFill>
                <a:srgbClr val="FFFF00"/>
              </a:solidFill>
            </a:rPr>
            <a:t>“新发现”</a:t>
          </a:r>
          <a:endParaRPr lang="en-US" altLang="zh-CN">
            <a:solidFill>
              <a:srgbClr val="FFFF00"/>
            </a:solidFill>
          </a:endParaRPr>
        </a:p>
        <a:p>
          <a:pPr rtl="0"/>
          <a:r>
            <a:rPr lang="zh-CN"/>
            <a:t>尝试内容审美</a:t>
          </a:r>
        </a:p>
      </dgm:t>
    </dgm:pt>
    <dgm:pt modelId="{7A189C83-C092-4E05-9D4C-E226F547E5A9}" type="sibTrans" cxnId="{DABE24BB-9A92-4069-83AF-273250FD2801}">
      <dgm:prSet/>
      <dgm:spPr/>
      <dgm:t>
        <a:bodyPr/>
        <a:lstStyle/>
        <a:p>
          <a:endParaRPr lang="zh-CN" altLang="en-US"/>
        </a:p>
      </dgm:t>
    </dgm:pt>
    <dgm:pt modelId="{654B0177-9E92-41CB-BFDE-B352E1BEA790}" type="parTrans" cxnId="{CF77A9AF-7BBD-4CD5-AF51-58D57A5CA56B}">
      <dgm:prSet/>
      <dgm:spPr/>
      <dgm:t>
        <a:bodyPr/>
        <a:lstStyle/>
        <a:p>
          <a:endParaRPr lang="zh-CN" altLang="en-US"/>
        </a:p>
      </dgm:t>
    </dgm:pt>
    <dgm:pt modelId="{0A2D90FB-28B2-4557-96B1-486185E93C77}">
      <dgm:prSet/>
      <dgm:spPr/>
      <dgm:t>
        <a:bodyPr/>
        <a:lstStyle/>
        <a:p>
          <a:pPr rtl="0"/>
          <a:r>
            <a:rPr lang="zh-CN"/>
            <a:t>分析</a:t>
          </a:r>
          <a:r>
            <a:rPr lang="zh-CN">
              <a:solidFill>
                <a:srgbClr val="FFFF00"/>
              </a:solidFill>
            </a:rPr>
            <a:t>叙事匠心</a:t>
          </a:r>
          <a:endParaRPr lang="en-US" altLang="zh-CN">
            <a:solidFill>
              <a:srgbClr val="FFFF00"/>
            </a:solidFill>
          </a:endParaRPr>
        </a:p>
        <a:p>
          <a:pPr rtl="0"/>
          <a:r>
            <a:rPr lang="zh-CN"/>
            <a:t>尝试形式审美</a:t>
          </a:r>
        </a:p>
      </dgm:t>
    </dgm:pt>
    <dgm:pt modelId="{44409CF3-7731-4554-BCE0-EB3BBDEB5A85}" type="sibTrans" cxnId="{CF77A9AF-7BBD-4CD5-AF51-58D57A5CA56B}">
      <dgm:prSet/>
      <dgm:spPr/>
      <dgm:t>
        <a:bodyPr/>
        <a:lstStyle/>
        <a:p>
          <a:endParaRPr lang="zh-CN" altLang="en-US"/>
        </a:p>
      </dgm:t>
    </dgm:pt>
    <dgm:pt modelId="{79484D7B-28AB-4E61-BE07-5C7262797DF1}" type="pres">
      <dgm:prSet presAssocID="{B6AF2A9C-24A9-4B39-9DE6-35A075624202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5DC4F379-9B43-4F8A-979E-9386A48E89DC}" type="pres">
      <dgm:prSet presAssocID="{DA3CB01F-5A2E-43B2-83CF-D4B65F1AA124}" presName="node" presStyleLbl="node1" presStyleCnt="2">
        <dgm:presLayoutVars>
          <dgm:bulletEnabled val="1"/>
        </dgm:presLayoutVars>
      </dgm:prSet>
      <dgm:spPr/>
      <dgm:t>
        <a:bodyPr/>
        <a:lstStyle/>
        <a:p/>
      </dgm:t>
    </dgm:pt>
    <dgm:pt modelId="{52E17BA2-DA68-4324-8B11-87C7477CB599}" type="pres">
      <dgm:prSet presAssocID="{7A189C83-C092-4E05-9D4C-E226F547E5A9}" presName="sibTrans"/>
      <dgm:spPr/>
      <dgm:t>
        <a:bodyPr/>
        <a:lstStyle/>
        <a:p/>
      </dgm:t>
    </dgm:pt>
    <dgm:pt modelId="{5C0DAF9E-3D4F-4B9C-AB26-A4B45D788E5E}" type="pres">
      <dgm:prSet presAssocID="{0A2D90FB-28B2-4557-96B1-486185E93C77}" presName="node" presStyleLbl="node1" presStyleIdx="1" presStyleCnt="2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DABE24BB-9A92-4069-83AF-273250FD2801}" srcId="{B6AF2A9C-24A9-4B39-9DE6-35A075624202}" destId="{DA3CB01F-5A2E-43B2-83CF-D4B65F1AA124}" srcOrd="0" destOrd="0" parTransId="{5C42D375-F957-4D4F-B2F5-9A9FF199A6F2}" sibTransId="{7A189C83-C092-4E05-9D4C-E226F547E5A9}"/>
    <dgm:cxn modelId="{CF77A9AF-7BBD-4CD5-AF51-58D57A5CA56B}" srcId="{B6AF2A9C-24A9-4B39-9DE6-35A075624202}" destId="{0A2D90FB-28B2-4557-96B1-486185E93C77}" srcOrd="1" destOrd="0" parTransId="{654B0177-9E92-41CB-BFDE-B352E1BEA790}" sibTransId="{44409CF3-7731-4554-BCE0-EB3BBDEB5A85}"/>
    <dgm:cxn modelId="{F5C4CBBF-7FF9-4F3C-9756-F46F86900ADA}" type="presOf" srcId="{B6AF2A9C-24A9-4B39-9DE6-35A075624202}" destId="{79484D7B-28AB-4E61-BE07-5C7262797DF1}" srcOrd="0" destOrd="0" presId="urn:microsoft.com/office/officeart/2005/8/layout/hList6"/>
    <dgm:cxn modelId="{FE3D93E8-80B0-455B-8A2F-BBA6C93CCC2C}" type="presParOf" srcId="{79484D7B-28AB-4E61-BE07-5C7262797DF1}" destId="{5DC4F379-9B43-4F8A-979E-9386A48E89DC}" srcOrd="0" destOrd="0" presId="urn:microsoft.com/office/officeart/2005/8/layout/hList6"/>
    <dgm:cxn modelId="{35A0D6E8-CBEE-44EA-8023-16D159388D97}" type="presOf" srcId="{DA3CB01F-5A2E-43B2-83CF-D4B65F1AA124}" destId="{5DC4F379-9B43-4F8A-979E-9386A48E89DC}" srcOrd="0" destOrd="0" presId="urn:microsoft.com/office/officeart/2005/8/layout/hList6"/>
    <dgm:cxn modelId="{67FC63A8-D927-4E25-96F9-BEE84DEC87D4}" type="presParOf" srcId="{79484D7B-28AB-4E61-BE07-5C7262797DF1}" destId="{52E17BA2-DA68-4324-8B11-87C7477CB599}" srcOrd="1" destOrd="0" presId="urn:microsoft.com/office/officeart/2005/8/layout/hList6"/>
    <dgm:cxn modelId="{C48FD8C5-4149-4A47-9B22-4CD16EFA2273}" type="presParOf" srcId="{79484D7B-28AB-4E61-BE07-5C7262797DF1}" destId="{5C0DAF9E-3D4F-4B9C-AB26-A4B45D788E5E}" srcOrd="2" destOrd="0" presId="urn:microsoft.com/office/officeart/2005/8/layout/hList6"/>
    <dgm:cxn modelId="{6DC48C17-F890-44C4-A818-E5A476E80247}" type="presOf" srcId="{0A2D90FB-28B2-4557-96B1-486185E93C77}" destId="{5C0DAF9E-3D4F-4B9C-AB26-A4B45D788E5E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6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89E17E50-ED6B-4908-BFCE-D0F8CAD4318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9772299-FF79-4AE0-849F-C76B6BDA3197}" type="parTrans" cxnId="{05470AF3-3835-4FE5-A083-A764ADD5AF31}">
      <dgm:prSet/>
      <dgm:spPr/>
      <dgm:t>
        <a:bodyPr/>
        <a:lstStyle/>
        <a:p>
          <a:endParaRPr lang="zh-CN" altLang="en-US"/>
        </a:p>
      </dgm:t>
    </dgm:pt>
    <dgm:pt modelId="{9C3BC94D-F9AF-4A75-BD2A-DA7EE10852B7}">
      <dgm:prSet/>
      <dgm:spPr/>
      <dgm:t>
        <a:bodyPr/>
        <a:lstStyle/>
        <a:p>
          <a:pPr rtl="0"/>
          <a:r>
            <a:rPr lang="zh-CN" altLang="en-US" b="1"/>
            <a:t>聚焦到人</a:t>
          </a:r>
          <a:endParaRPr lang="zh-CN" b="1"/>
        </a:p>
      </dgm:t>
    </dgm:pt>
    <dgm:pt modelId="{7D45FF5C-288F-4D85-A8A9-B28E7D839932}" type="sibTrans" cxnId="{05470AF3-3835-4FE5-A083-A764ADD5AF31}">
      <dgm:prSet/>
      <dgm:spPr/>
      <dgm:t>
        <a:bodyPr/>
        <a:lstStyle/>
        <a:p>
          <a:endParaRPr lang="zh-CN" altLang="en-US"/>
        </a:p>
      </dgm:t>
    </dgm:pt>
    <dgm:pt modelId="{2F4C5FCF-DA98-440C-B700-F04901769B08}" type="parTrans" cxnId="{91772664-8360-4CE7-88FD-C8E057E71EC9}">
      <dgm:prSet/>
      <dgm:spPr/>
      <dgm:t>
        <a:bodyPr/>
        <a:lstStyle/>
        <a:p>
          <a:endParaRPr lang="zh-CN" altLang="en-US"/>
        </a:p>
      </dgm:t>
    </dgm:pt>
    <dgm:pt modelId="{41F543C6-75A0-4F3F-86D0-7BC4CC6E71FE}">
      <dgm:prSet/>
      <dgm:spPr/>
      <dgm:t>
        <a:bodyPr/>
        <a:lstStyle/>
        <a:p>
          <a:pPr rtl="0"/>
          <a:r>
            <a:rPr lang="zh-CN" altLang="en-US" b="1"/>
            <a:t>寻找矛盾</a:t>
          </a:r>
          <a:endParaRPr lang="zh-CN" b="1"/>
        </a:p>
      </dgm:t>
    </dgm:pt>
    <dgm:pt modelId="{5D1CD389-BC3A-4564-90CC-C6C5603A87FF}" type="sibTrans" cxnId="{91772664-8360-4CE7-88FD-C8E057E71EC9}">
      <dgm:prSet/>
      <dgm:spPr/>
      <dgm:t>
        <a:bodyPr/>
        <a:lstStyle/>
        <a:p>
          <a:endParaRPr lang="zh-CN" altLang="en-US"/>
        </a:p>
      </dgm:t>
    </dgm:pt>
    <dgm:pt modelId="{7B526844-7083-47F3-935D-65BD090176BF}" type="parTrans" cxnId="{DCDF574E-F3C6-4011-929E-A00C458BEE71}">
      <dgm:prSet/>
      <dgm:spPr/>
      <dgm:t>
        <a:bodyPr/>
        <a:lstStyle/>
        <a:p>
          <a:endParaRPr lang="zh-CN" altLang="en-US"/>
        </a:p>
      </dgm:t>
    </dgm:pt>
    <dgm:pt modelId="{9D26A192-E625-41E8-BE26-2734C7BC0016}">
      <dgm:prSet/>
      <dgm:spPr/>
      <dgm:t>
        <a:bodyPr/>
        <a:lstStyle/>
        <a:p>
          <a:pPr rtl="0"/>
          <a:r>
            <a:rPr lang="zh-CN" altLang="en-US" b="1"/>
            <a:t>对比常情</a:t>
          </a:r>
          <a:endParaRPr lang="zh-CN" b="1"/>
        </a:p>
      </dgm:t>
    </dgm:pt>
    <dgm:pt modelId="{E0C7018D-0BFC-4105-8EF2-CA31F7729A49}" type="sibTrans" cxnId="{DCDF574E-F3C6-4011-929E-A00C458BEE71}">
      <dgm:prSet/>
      <dgm:spPr/>
      <dgm:t>
        <a:bodyPr/>
        <a:lstStyle/>
        <a:p>
          <a:endParaRPr lang="zh-CN" altLang="en-US"/>
        </a:p>
      </dgm:t>
    </dgm:pt>
    <dgm:pt modelId="{D19DD022-8BE6-4664-82A6-31B89935F5D8}" type="pres">
      <dgm:prSet presAssocID="{89E17E50-ED6B-4908-BFCE-D0F8CAD43180}" presName="CompostProcess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A5C561A5-0856-4AA1-8D79-7E02B494C2EA}" type="pres">
      <dgm:prSet presAssocID="{89E17E50-ED6B-4908-BFCE-D0F8CAD43180}" presName="arrow" presStyleLbl="bgShp" presStyleCnt="1"/>
      <dgm:spPr/>
      <dgm:t>
        <a:bodyPr/>
        <a:lstStyle/>
        <a:p/>
      </dgm:t>
    </dgm:pt>
    <dgm:pt modelId="{2418CF0D-E02C-4D50-A6A1-8B2AB2F15846}" type="pres">
      <dgm:prSet presAssocID="{89E17E50-ED6B-4908-BFCE-D0F8CAD43180}" presName="linearProcess"/>
      <dgm:spPr/>
      <dgm:t>
        <a:bodyPr/>
        <a:lstStyle/>
        <a:p/>
      </dgm:t>
    </dgm:pt>
    <dgm:pt modelId="{3A2E8702-5356-4D8F-B3FE-5123AA5C097E}" type="pres">
      <dgm:prSet presAssocID="{9C3BC94D-F9AF-4A75-BD2A-DA7EE10852B7}" presName="textNode" presStyleLbl="node1" presStyleCnt="3">
        <dgm:presLayoutVars>
          <dgm:bulletEnabled val="1"/>
        </dgm:presLayoutVars>
      </dgm:prSet>
      <dgm:spPr/>
      <dgm:t>
        <a:bodyPr/>
        <a:lstStyle/>
        <a:p/>
      </dgm:t>
    </dgm:pt>
    <dgm:pt modelId="{84BE5F16-C0D5-4CC7-83A4-1123F0E8FD88}" type="pres">
      <dgm:prSet presAssocID="{7D45FF5C-288F-4D85-A8A9-B28E7D839932}" presName="sibTrans"/>
      <dgm:spPr/>
      <dgm:t>
        <a:bodyPr/>
        <a:lstStyle/>
        <a:p/>
      </dgm:t>
    </dgm:pt>
    <dgm:pt modelId="{5D8D14DD-D392-4030-8DCB-D931F6EEA89D}" type="pres">
      <dgm:prSet presAssocID="{41F543C6-75A0-4F3F-86D0-7BC4CC6E71FE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8E209706-E4E3-4F25-A967-4A264A41C2C5}" type="pres">
      <dgm:prSet presAssocID="{5D1CD389-BC3A-4564-90CC-C6C5603A87FF}" presName="sibTrans"/>
      <dgm:spPr/>
      <dgm:t>
        <a:bodyPr/>
        <a:lstStyle/>
        <a:p/>
      </dgm:t>
    </dgm:pt>
    <dgm:pt modelId="{AE5EB4FF-76DC-4F55-9DE3-4C916B8B93BB}" type="pres">
      <dgm:prSet presAssocID="{9D26A192-E625-41E8-BE26-2734C7BC001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05470AF3-3835-4FE5-A083-A764ADD5AF31}" srcId="{89E17E50-ED6B-4908-BFCE-D0F8CAD43180}" destId="{9C3BC94D-F9AF-4A75-BD2A-DA7EE10852B7}" srcOrd="0" destOrd="0" parTransId="{F9772299-FF79-4AE0-849F-C76B6BDA3197}" sibTransId="{7D45FF5C-288F-4D85-A8A9-B28E7D839932}"/>
    <dgm:cxn modelId="{91772664-8360-4CE7-88FD-C8E057E71EC9}" srcId="{89E17E50-ED6B-4908-BFCE-D0F8CAD43180}" destId="{41F543C6-75A0-4F3F-86D0-7BC4CC6E71FE}" srcOrd="1" destOrd="0" parTransId="{2F4C5FCF-DA98-440C-B700-F04901769B08}" sibTransId="{5D1CD389-BC3A-4564-90CC-C6C5603A87FF}"/>
    <dgm:cxn modelId="{DCDF574E-F3C6-4011-929E-A00C458BEE71}" srcId="{89E17E50-ED6B-4908-BFCE-D0F8CAD43180}" destId="{9D26A192-E625-41E8-BE26-2734C7BC0016}" srcOrd="2" destOrd="0" parTransId="{7B526844-7083-47F3-935D-65BD090176BF}" sibTransId="{E0C7018D-0BFC-4105-8EF2-CA31F7729A49}"/>
    <dgm:cxn modelId="{48FEE344-5E09-4282-BB95-779A5C4E697E}" type="presOf" srcId="{89E17E50-ED6B-4908-BFCE-D0F8CAD43180}" destId="{D19DD022-8BE6-4664-82A6-31B89935F5D8}" srcOrd="0" destOrd="0" presId="urn:microsoft.com/office/officeart/2005/8/layout/hProcess9"/>
    <dgm:cxn modelId="{B6C959DE-B3CD-4F5E-A55D-48B41D86A33C}" type="presParOf" srcId="{D19DD022-8BE6-4664-82A6-31B89935F5D8}" destId="{A5C561A5-0856-4AA1-8D79-7E02B494C2EA}" srcOrd="0" destOrd="0" presId="urn:microsoft.com/office/officeart/2005/8/layout/hProcess9"/>
    <dgm:cxn modelId="{7B6B335A-154C-474F-AFE3-CED772587C0F}" type="presParOf" srcId="{D19DD022-8BE6-4664-82A6-31B89935F5D8}" destId="{2418CF0D-E02C-4D50-A6A1-8B2AB2F15846}" srcOrd="1" destOrd="0" presId="urn:microsoft.com/office/officeart/2005/8/layout/hProcess9"/>
    <dgm:cxn modelId="{21073E77-B606-429E-893E-5E7D95EA8B97}" type="presParOf" srcId="{2418CF0D-E02C-4D50-A6A1-8B2AB2F15846}" destId="{3A2E8702-5356-4D8F-B3FE-5123AA5C097E}" srcOrd="0" destOrd="0" presId="urn:microsoft.com/office/officeart/2005/8/layout/hProcess9"/>
    <dgm:cxn modelId="{BFB90F76-C9CF-46BD-A9B3-B2527DB8FDF9}" type="presOf" srcId="{9C3BC94D-F9AF-4A75-BD2A-DA7EE10852B7}" destId="{3A2E8702-5356-4D8F-B3FE-5123AA5C097E}" srcOrd="0" destOrd="0" presId="urn:microsoft.com/office/officeart/2005/8/layout/hProcess9"/>
    <dgm:cxn modelId="{C4329FD4-9CC1-4FAA-8553-998B8F7297C2}" type="presParOf" srcId="{2418CF0D-E02C-4D50-A6A1-8B2AB2F15846}" destId="{84BE5F16-C0D5-4CC7-83A4-1123F0E8FD88}" srcOrd="1" destOrd="0" presId="urn:microsoft.com/office/officeart/2005/8/layout/hProcess9"/>
    <dgm:cxn modelId="{DF513A25-026F-4869-AF1C-8A4D1192A481}" type="presParOf" srcId="{2418CF0D-E02C-4D50-A6A1-8B2AB2F15846}" destId="{5D8D14DD-D392-4030-8DCB-D931F6EEA89D}" srcOrd="2" destOrd="0" presId="urn:microsoft.com/office/officeart/2005/8/layout/hProcess9"/>
    <dgm:cxn modelId="{1478DBAE-FA7A-4EAA-A355-38491F1AC189}" type="presOf" srcId="{41F543C6-75A0-4F3F-86D0-7BC4CC6E71FE}" destId="{5D8D14DD-D392-4030-8DCB-D931F6EEA89D}" srcOrd="0" destOrd="0" presId="urn:microsoft.com/office/officeart/2005/8/layout/hProcess9"/>
    <dgm:cxn modelId="{756B712C-7AAE-40FE-87DB-C8E268474E0C}" type="presParOf" srcId="{2418CF0D-E02C-4D50-A6A1-8B2AB2F15846}" destId="{8E209706-E4E3-4F25-A967-4A264A41C2C5}" srcOrd="3" destOrd="0" presId="urn:microsoft.com/office/officeart/2005/8/layout/hProcess9"/>
    <dgm:cxn modelId="{1C6FA890-84E2-4586-BC39-B6373D8C6678}" type="presParOf" srcId="{2418CF0D-E02C-4D50-A6A1-8B2AB2F15846}" destId="{AE5EB4FF-76DC-4F55-9DE3-4C916B8B93BB}" srcOrd="4" destOrd="0" presId="urn:microsoft.com/office/officeart/2005/8/layout/hProcess9"/>
    <dgm:cxn modelId="{C8BEBA60-C0CF-4D6B-811F-70DBF6C39EA7}" type="presOf" srcId="{9D26A192-E625-41E8-BE26-2734C7BC0016}" destId="{AE5EB4FF-76DC-4F55-9DE3-4C916B8B93BB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7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89E17E50-ED6B-4908-BFCE-D0F8CAD4318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9772299-FF79-4AE0-849F-C76B6BDA3197}" type="parTrans" cxnId="{CCBBD6A5-B2AA-4462-9B72-2CAA63A0D8DD}">
      <dgm:prSet/>
      <dgm:spPr/>
      <dgm:t>
        <a:bodyPr/>
        <a:lstStyle/>
        <a:p>
          <a:endParaRPr lang="zh-CN" altLang="en-US"/>
        </a:p>
      </dgm:t>
    </dgm:pt>
    <dgm:pt modelId="{9C3BC94D-F9AF-4A75-BD2A-DA7EE10852B7}">
      <dgm:prSet/>
      <dgm:spPr/>
      <dgm:t>
        <a:bodyPr/>
        <a:lstStyle/>
        <a:p>
          <a:pPr rtl="0"/>
          <a:r>
            <a:rPr lang="zh-CN" altLang="en-US" b="1"/>
            <a:t>感受妙趣</a:t>
          </a:r>
          <a:endParaRPr lang="zh-CN" b="1"/>
        </a:p>
      </dgm:t>
    </dgm:pt>
    <dgm:pt modelId="{7D45FF5C-288F-4D85-A8A9-B28E7D839932}" type="sibTrans" cxnId="{CCBBD6A5-B2AA-4462-9B72-2CAA63A0D8DD}">
      <dgm:prSet/>
      <dgm:spPr/>
      <dgm:t>
        <a:bodyPr/>
        <a:lstStyle/>
        <a:p>
          <a:endParaRPr lang="zh-CN" altLang="en-US"/>
        </a:p>
      </dgm:t>
    </dgm:pt>
    <dgm:pt modelId="{2F4C5FCF-DA98-440C-B700-F04901769B08}" type="parTrans" cxnId="{C6173A17-83D3-4C31-84D2-C89D65EF241D}">
      <dgm:prSet/>
      <dgm:spPr/>
      <dgm:t>
        <a:bodyPr/>
        <a:lstStyle/>
        <a:p>
          <a:endParaRPr lang="zh-CN" altLang="en-US"/>
        </a:p>
      </dgm:t>
    </dgm:pt>
    <dgm:pt modelId="{41F543C6-75A0-4F3F-86D0-7BC4CC6E71FE}">
      <dgm:prSet/>
      <dgm:spPr/>
      <dgm:t>
        <a:bodyPr/>
        <a:lstStyle/>
        <a:p>
          <a:pPr rtl="0"/>
          <a:r>
            <a:rPr lang="zh-CN" b="1"/>
            <a:t>揣摩来路</a:t>
          </a:r>
          <a:endParaRPr lang="zh-CN"/>
        </a:p>
      </dgm:t>
    </dgm:pt>
    <dgm:pt modelId="{5D1CD389-BC3A-4564-90CC-C6C5603A87FF}" type="sibTrans" cxnId="{C6173A17-83D3-4C31-84D2-C89D65EF241D}">
      <dgm:prSet/>
      <dgm:spPr/>
      <dgm:t>
        <a:bodyPr/>
        <a:lstStyle/>
        <a:p>
          <a:endParaRPr lang="zh-CN" altLang="en-US"/>
        </a:p>
      </dgm:t>
    </dgm:pt>
    <dgm:pt modelId="{7B526844-7083-47F3-935D-65BD090176BF}" type="parTrans" cxnId="{0014B9AE-14D6-422B-8EAA-465755616209}">
      <dgm:prSet/>
      <dgm:spPr/>
      <dgm:t>
        <a:bodyPr/>
        <a:lstStyle/>
        <a:p>
          <a:endParaRPr lang="zh-CN" altLang="en-US"/>
        </a:p>
      </dgm:t>
    </dgm:pt>
    <dgm:pt modelId="{9D26A192-E625-41E8-BE26-2734C7BC0016}">
      <dgm:prSet/>
      <dgm:spPr/>
      <dgm:t>
        <a:bodyPr/>
        <a:lstStyle/>
        <a:p>
          <a:pPr rtl="0"/>
          <a:r>
            <a:rPr lang="zh-CN" b="1"/>
            <a:t>体味甘苦</a:t>
          </a:r>
          <a:endParaRPr lang="zh-CN"/>
        </a:p>
      </dgm:t>
    </dgm:pt>
    <dgm:pt modelId="{E0C7018D-0BFC-4105-8EF2-CA31F7729A49}" type="sibTrans" cxnId="{0014B9AE-14D6-422B-8EAA-465755616209}">
      <dgm:prSet/>
      <dgm:spPr/>
      <dgm:t>
        <a:bodyPr/>
        <a:lstStyle/>
        <a:p>
          <a:endParaRPr lang="zh-CN" altLang="en-US"/>
        </a:p>
      </dgm:t>
    </dgm:pt>
    <dgm:pt modelId="{D19DD022-8BE6-4664-82A6-31B89935F5D8}" type="pres">
      <dgm:prSet presAssocID="{89E17E50-ED6B-4908-BFCE-D0F8CAD43180}" presName="CompostProcess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A5C561A5-0856-4AA1-8D79-7E02B494C2EA}" type="pres">
      <dgm:prSet presAssocID="{89E17E50-ED6B-4908-BFCE-D0F8CAD43180}" presName="arrow" presStyleLbl="bgShp" presStyleCnt="1"/>
      <dgm:spPr/>
      <dgm:t>
        <a:bodyPr/>
        <a:lstStyle/>
        <a:p/>
      </dgm:t>
    </dgm:pt>
    <dgm:pt modelId="{2418CF0D-E02C-4D50-A6A1-8B2AB2F15846}" type="pres">
      <dgm:prSet presAssocID="{89E17E50-ED6B-4908-BFCE-D0F8CAD43180}" presName="linearProcess"/>
      <dgm:spPr/>
      <dgm:t>
        <a:bodyPr/>
        <a:lstStyle/>
        <a:p/>
      </dgm:t>
    </dgm:pt>
    <dgm:pt modelId="{3A2E8702-5356-4D8F-B3FE-5123AA5C097E}" type="pres">
      <dgm:prSet presAssocID="{9C3BC94D-F9AF-4A75-BD2A-DA7EE10852B7}" presName="textNode" presStyleLbl="node1" presStyleCnt="3">
        <dgm:presLayoutVars>
          <dgm:bulletEnabled val="1"/>
        </dgm:presLayoutVars>
      </dgm:prSet>
      <dgm:spPr/>
      <dgm:t>
        <a:bodyPr/>
        <a:lstStyle/>
        <a:p/>
      </dgm:t>
    </dgm:pt>
    <dgm:pt modelId="{84BE5F16-C0D5-4CC7-83A4-1123F0E8FD88}" type="pres">
      <dgm:prSet presAssocID="{7D45FF5C-288F-4D85-A8A9-B28E7D839932}" presName="sibTrans"/>
      <dgm:spPr/>
      <dgm:t>
        <a:bodyPr/>
        <a:lstStyle/>
        <a:p/>
      </dgm:t>
    </dgm:pt>
    <dgm:pt modelId="{5D8D14DD-D392-4030-8DCB-D931F6EEA89D}" type="pres">
      <dgm:prSet presAssocID="{41F543C6-75A0-4F3F-86D0-7BC4CC6E71FE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8E209706-E4E3-4F25-A967-4A264A41C2C5}" type="pres">
      <dgm:prSet presAssocID="{5D1CD389-BC3A-4564-90CC-C6C5603A87FF}" presName="sibTrans"/>
      <dgm:spPr/>
      <dgm:t>
        <a:bodyPr/>
        <a:lstStyle/>
        <a:p/>
      </dgm:t>
    </dgm:pt>
    <dgm:pt modelId="{AE5EB4FF-76DC-4F55-9DE3-4C916B8B93BB}" type="pres">
      <dgm:prSet presAssocID="{9D26A192-E625-41E8-BE26-2734C7BC0016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CCBBD6A5-B2AA-4462-9B72-2CAA63A0D8DD}" srcId="{89E17E50-ED6B-4908-BFCE-D0F8CAD43180}" destId="{9C3BC94D-F9AF-4A75-BD2A-DA7EE10852B7}" srcOrd="0" destOrd="0" parTransId="{F9772299-FF79-4AE0-849F-C76B6BDA3197}" sibTransId="{7D45FF5C-288F-4D85-A8A9-B28E7D839932}"/>
    <dgm:cxn modelId="{C6173A17-83D3-4C31-84D2-C89D65EF241D}" srcId="{89E17E50-ED6B-4908-BFCE-D0F8CAD43180}" destId="{41F543C6-75A0-4F3F-86D0-7BC4CC6E71FE}" srcOrd="1" destOrd="0" parTransId="{2F4C5FCF-DA98-440C-B700-F04901769B08}" sibTransId="{5D1CD389-BC3A-4564-90CC-C6C5603A87FF}"/>
    <dgm:cxn modelId="{0014B9AE-14D6-422B-8EAA-465755616209}" srcId="{89E17E50-ED6B-4908-BFCE-D0F8CAD43180}" destId="{9D26A192-E625-41E8-BE26-2734C7BC0016}" srcOrd="2" destOrd="0" parTransId="{7B526844-7083-47F3-935D-65BD090176BF}" sibTransId="{E0C7018D-0BFC-4105-8EF2-CA31F7729A49}"/>
    <dgm:cxn modelId="{E7F5D7FC-76E4-4311-A731-CAE3A1BB15E3}" type="presOf" srcId="{89E17E50-ED6B-4908-BFCE-D0F8CAD43180}" destId="{D19DD022-8BE6-4664-82A6-31B89935F5D8}" srcOrd="0" destOrd="0" presId="urn:microsoft.com/office/officeart/2005/8/layout/hProcess9"/>
    <dgm:cxn modelId="{E295D39D-150E-44A3-ABA0-BAD85B8A68E2}" type="presParOf" srcId="{D19DD022-8BE6-4664-82A6-31B89935F5D8}" destId="{A5C561A5-0856-4AA1-8D79-7E02B494C2EA}" srcOrd="0" destOrd="0" presId="urn:microsoft.com/office/officeart/2005/8/layout/hProcess9"/>
    <dgm:cxn modelId="{51AF6A04-26E0-4176-83B1-D58BB3B49AB4}" type="presParOf" srcId="{D19DD022-8BE6-4664-82A6-31B89935F5D8}" destId="{2418CF0D-E02C-4D50-A6A1-8B2AB2F15846}" srcOrd="1" destOrd="0" presId="urn:microsoft.com/office/officeart/2005/8/layout/hProcess9"/>
    <dgm:cxn modelId="{B26937B3-132E-4C14-A50D-E940BDAE8AA3}" type="presParOf" srcId="{2418CF0D-E02C-4D50-A6A1-8B2AB2F15846}" destId="{3A2E8702-5356-4D8F-B3FE-5123AA5C097E}" srcOrd="0" destOrd="0" presId="urn:microsoft.com/office/officeart/2005/8/layout/hProcess9"/>
    <dgm:cxn modelId="{70049239-6C1A-423C-AD4C-7BE7518449AE}" type="presOf" srcId="{9C3BC94D-F9AF-4A75-BD2A-DA7EE10852B7}" destId="{3A2E8702-5356-4D8F-B3FE-5123AA5C097E}" srcOrd="0" destOrd="0" presId="urn:microsoft.com/office/officeart/2005/8/layout/hProcess9"/>
    <dgm:cxn modelId="{18137F54-FE40-4840-9133-78E5EBBD8913}" type="presParOf" srcId="{2418CF0D-E02C-4D50-A6A1-8B2AB2F15846}" destId="{84BE5F16-C0D5-4CC7-83A4-1123F0E8FD88}" srcOrd="1" destOrd="0" presId="urn:microsoft.com/office/officeart/2005/8/layout/hProcess9"/>
    <dgm:cxn modelId="{BF1A080E-F25E-47F6-82EF-DEA750C5F8DF}" type="presParOf" srcId="{2418CF0D-E02C-4D50-A6A1-8B2AB2F15846}" destId="{5D8D14DD-D392-4030-8DCB-D931F6EEA89D}" srcOrd="2" destOrd="0" presId="urn:microsoft.com/office/officeart/2005/8/layout/hProcess9"/>
    <dgm:cxn modelId="{21741FCB-E96B-4AA8-879D-8589B5E22FAC}" type="presOf" srcId="{41F543C6-75A0-4F3F-86D0-7BC4CC6E71FE}" destId="{5D8D14DD-D392-4030-8DCB-D931F6EEA89D}" srcOrd="0" destOrd="0" presId="urn:microsoft.com/office/officeart/2005/8/layout/hProcess9"/>
    <dgm:cxn modelId="{0A9B5AC7-6F90-4BC1-B1AA-805F4C91E5C0}" type="presParOf" srcId="{2418CF0D-E02C-4D50-A6A1-8B2AB2F15846}" destId="{8E209706-E4E3-4F25-A967-4A264A41C2C5}" srcOrd="3" destOrd="0" presId="urn:microsoft.com/office/officeart/2005/8/layout/hProcess9"/>
    <dgm:cxn modelId="{0E3DB922-2F86-4684-ACA7-744EC0265D89}" type="presParOf" srcId="{2418CF0D-E02C-4D50-A6A1-8B2AB2F15846}" destId="{AE5EB4FF-76DC-4F55-9DE3-4C916B8B93BB}" srcOrd="4" destOrd="0" presId="urn:microsoft.com/office/officeart/2005/8/layout/hProcess9"/>
    <dgm:cxn modelId="{B7BCB2D9-538C-4584-B26D-E162F1DF295E}" type="presOf" srcId="{9D26A192-E625-41E8-BE26-2734C7BC0016}" destId="{AE5EB4FF-76DC-4F55-9DE3-4C916B8B93BB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8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4107AD52-79A0-4A2E-A976-5B2D42EF05C7}" type="doc">
      <dgm:prSet loTypeId="urn:microsoft.com/office/officeart/2005/8/layout/venn1" loCatId="relationship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zh-CN" altLang="en-US"/>
        </a:p>
      </dgm:t>
    </dgm:pt>
    <dgm:pt modelId="{22235937-2A5E-4AA0-B9AF-166ECC5681F8}" type="parTrans" cxnId="{3937F2B7-9048-4CC1-AC76-0F0A9A5994B4}">
      <dgm:prSet/>
      <dgm:spPr/>
      <dgm:t>
        <a:bodyPr/>
        <a:lstStyle/>
        <a:p>
          <a:endParaRPr lang="zh-CN" altLang="en-US"/>
        </a:p>
      </dgm:t>
    </dgm:pt>
    <dgm:pt modelId="{0867EBD9-CC5E-41D7-ACEF-5E0E773D3C3D}">
      <dgm:prSet/>
      <dgm:spPr/>
      <dgm:t>
        <a:bodyPr/>
        <a:lstStyle/>
        <a:p>
          <a:pPr rtl="0"/>
          <a:r>
            <a:rPr lang="zh-CN">
              <a:solidFill>
                <a:srgbClr val="C00000"/>
              </a:solidFill>
            </a:rPr>
            <a:t>叙述者的选择</a:t>
          </a:r>
        </a:p>
      </dgm:t>
    </dgm:pt>
    <dgm:pt modelId="{8D92A34E-E3DA-43EC-97E2-E26E47DC4E95}" type="sibTrans" cxnId="{3937F2B7-9048-4CC1-AC76-0F0A9A5994B4}">
      <dgm:prSet/>
      <dgm:spPr/>
      <dgm:t>
        <a:bodyPr/>
        <a:lstStyle/>
        <a:p>
          <a:endParaRPr lang="zh-CN" altLang="en-US"/>
        </a:p>
      </dgm:t>
    </dgm:pt>
    <dgm:pt modelId="{7A57D3F5-6745-4666-BE62-3D221A80175A}" type="parTrans" cxnId="{661A126C-8B73-4995-A448-7ED9126EAD84}">
      <dgm:prSet/>
      <dgm:spPr/>
      <dgm:t>
        <a:bodyPr/>
        <a:lstStyle/>
        <a:p>
          <a:endParaRPr lang="zh-CN" altLang="en-US"/>
        </a:p>
      </dgm:t>
    </dgm:pt>
    <dgm:pt modelId="{BFA480FC-40B7-4E31-A6D1-4D3BA0941D0D}">
      <dgm:prSet/>
      <dgm:spPr/>
      <dgm:t>
        <a:bodyPr/>
        <a:lstStyle/>
        <a:p>
          <a:pPr rtl="0"/>
          <a:r>
            <a:rPr lang="zh-CN">
              <a:solidFill>
                <a:srgbClr val="C00000"/>
              </a:solidFill>
            </a:rPr>
            <a:t>叙事角度的选择</a:t>
          </a:r>
        </a:p>
      </dgm:t>
    </dgm:pt>
    <dgm:pt modelId="{0A090DB3-49B7-47FC-95A4-E4A72C3301DA}" type="sibTrans" cxnId="{661A126C-8B73-4995-A448-7ED9126EAD84}">
      <dgm:prSet/>
      <dgm:spPr/>
      <dgm:t>
        <a:bodyPr/>
        <a:lstStyle/>
        <a:p>
          <a:endParaRPr lang="zh-CN" altLang="en-US"/>
        </a:p>
      </dgm:t>
    </dgm:pt>
    <dgm:pt modelId="{B38B8523-BD73-4F4A-8F53-40D36133FB09}" type="parTrans" cxnId="{D98DDC29-53D4-40F5-B8E7-DF9D083106F7}">
      <dgm:prSet/>
      <dgm:spPr/>
      <dgm:t>
        <a:bodyPr/>
        <a:lstStyle/>
        <a:p>
          <a:endParaRPr lang="zh-CN" altLang="en-US"/>
        </a:p>
      </dgm:t>
    </dgm:pt>
    <dgm:pt modelId="{30473C4D-96B0-4F53-A2F1-92D20945A0F5}">
      <dgm:prSet/>
      <dgm:spPr/>
      <dgm:t>
        <a:bodyPr/>
        <a:lstStyle/>
        <a:p>
          <a:pPr rtl="0"/>
          <a:r>
            <a:rPr lang="zh-CN">
              <a:solidFill>
                <a:srgbClr val="C00000"/>
              </a:solidFill>
            </a:rPr>
            <a:t>叙事结构的设计</a:t>
          </a:r>
        </a:p>
      </dgm:t>
    </dgm:pt>
    <dgm:pt modelId="{9C0A863F-E3C3-4BA8-B843-4C0AD4A79CC1}" type="sibTrans" cxnId="{D98DDC29-53D4-40F5-B8E7-DF9D083106F7}">
      <dgm:prSet/>
      <dgm:spPr/>
      <dgm:t>
        <a:bodyPr/>
        <a:lstStyle/>
        <a:p>
          <a:endParaRPr lang="zh-CN" altLang="en-US"/>
        </a:p>
      </dgm:t>
    </dgm:pt>
    <dgm:pt modelId="{C53A705C-3DA3-4A03-8717-A64CAD03E64D}" type="parTrans" cxnId="{051CC1F9-0D83-41DA-BAFA-604CE92007B7}">
      <dgm:prSet/>
      <dgm:spPr/>
      <dgm:t>
        <a:bodyPr/>
        <a:lstStyle/>
        <a:p>
          <a:endParaRPr lang="zh-CN" altLang="en-US"/>
        </a:p>
      </dgm:t>
    </dgm:pt>
    <dgm:pt modelId="{690F75B0-4BB4-445D-A02C-F10480677853}">
      <dgm:prSet/>
      <dgm:spPr/>
      <dgm:t>
        <a:bodyPr/>
        <a:lstStyle/>
        <a:p>
          <a:pPr rtl="0"/>
          <a:r>
            <a:rPr lang="zh-CN">
              <a:solidFill>
                <a:srgbClr val="C00000"/>
              </a:solidFill>
            </a:rPr>
            <a:t>叙事时间的安排</a:t>
          </a:r>
        </a:p>
      </dgm:t>
    </dgm:pt>
    <dgm:pt modelId="{EBD4B2EA-6D99-430C-A913-5C85EEE70BAD}" type="sibTrans" cxnId="{051CC1F9-0D83-41DA-BAFA-604CE92007B7}">
      <dgm:prSet/>
      <dgm:spPr/>
      <dgm:t>
        <a:bodyPr/>
        <a:lstStyle/>
        <a:p>
          <a:endParaRPr lang="zh-CN" altLang="en-US"/>
        </a:p>
      </dgm:t>
    </dgm:pt>
    <dgm:pt modelId="{8A0D6B57-F95E-468D-8C5E-3541AE3E6402}" type="parTrans" cxnId="{AD6212A9-D27A-4275-A0C7-633FC606BE89}">
      <dgm:prSet/>
      <dgm:spPr/>
      <dgm:t>
        <a:bodyPr/>
        <a:lstStyle/>
        <a:p>
          <a:endParaRPr lang="zh-CN" altLang="en-US"/>
        </a:p>
      </dgm:t>
    </dgm:pt>
    <dgm:pt modelId="{E381C748-DC42-4FF3-A105-F25BAB2A9887}">
      <dgm:prSet/>
      <dgm:spPr/>
      <dgm:t>
        <a:bodyPr/>
        <a:lstStyle/>
        <a:p>
          <a:pPr rtl="0"/>
          <a:r>
            <a:rPr lang="zh-CN">
              <a:solidFill>
                <a:srgbClr val="C00000"/>
              </a:solidFill>
            </a:rPr>
            <a:t>叙述语言的斟酌</a:t>
          </a:r>
        </a:p>
      </dgm:t>
    </dgm:pt>
    <dgm:pt modelId="{2BCF5653-8D3C-43A1-A66A-A45787950590}" type="sibTrans" cxnId="{AD6212A9-D27A-4275-A0C7-633FC606BE89}">
      <dgm:prSet/>
      <dgm:spPr/>
      <dgm:t>
        <a:bodyPr/>
        <a:lstStyle/>
        <a:p>
          <a:endParaRPr lang="zh-CN" altLang="en-US"/>
        </a:p>
      </dgm:t>
    </dgm:pt>
    <dgm:pt modelId="{3BFD9075-FB66-417D-A244-C2506485131C}" type="pres">
      <dgm:prSet presAssocID="{4107AD52-79A0-4A2E-A976-5B2D42EF05C7}" presName="compositeShape">
        <dgm:presLayoutVars>
          <dgm:chMax val="7"/>
          <dgm:dir/>
          <dgm:resizeHandles val="exact"/>
        </dgm:presLayoutVars>
      </dgm:prSet>
      <dgm:spPr/>
      <dgm:t>
        <a:bodyPr/>
        <a:lstStyle/>
        <a:p/>
      </dgm:t>
    </dgm:pt>
    <dgm:pt modelId="{E661C0EC-A88D-4EBB-ABA8-7DA3526B3B1A}" type="pres">
      <dgm:prSet presAssocID="{0867EBD9-CC5E-41D7-ACEF-5E0E773D3C3D}" presName="circ1" presStyleLbl="vennNode1" presStyleCnt="5"/>
      <dgm:spPr/>
      <dgm:t>
        <a:bodyPr/>
        <a:lstStyle/>
        <a:p/>
      </dgm:t>
    </dgm:pt>
    <dgm:pt modelId="{B85CD33C-B503-4478-AA19-C8510A536C28}" type="pres">
      <dgm:prSet presAssocID="{0867EBD9-CC5E-41D7-ACEF-5E0E773D3C3D}" presName="circ1Tx" presStyleLbl="revTx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57912B29-CC55-4A21-8950-70FAA592BD2D}" type="pres">
      <dgm:prSet presAssocID="{BFA480FC-40B7-4E31-A6D1-4D3BA0941D0D}" presName="circ2" presStyleLbl="vennNode1" presStyleIdx="1" presStyleCnt="5"/>
      <dgm:spPr/>
      <dgm:t>
        <a:bodyPr/>
        <a:lstStyle/>
        <a:p/>
      </dgm:t>
    </dgm:pt>
    <dgm:pt modelId="{502997C4-9194-4C71-BC12-213E3E942403}" type="pres">
      <dgm:prSet presAssocID="{BFA480FC-40B7-4E31-A6D1-4D3BA0941D0D}" presName="circ2Tx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A3D9100A-B902-4E46-8295-7166E750143F}" type="pres">
      <dgm:prSet presAssocID="{30473C4D-96B0-4F53-A2F1-92D20945A0F5}" presName="circ3" presStyleLbl="vennNode1" presStyleIdx="2" presStyleCnt="5"/>
      <dgm:spPr/>
      <dgm:t>
        <a:bodyPr/>
        <a:lstStyle/>
        <a:p/>
      </dgm:t>
    </dgm:pt>
    <dgm:pt modelId="{9AA9B1C0-D9EE-4F5A-AF43-AFE210446867}" type="pres">
      <dgm:prSet presAssocID="{30473C4D-96B0-4F53-A2F1-92D20945A0F5}" presName="circ3Tx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CF8B5D3F-12CC-4AFC-B412-CB3F6663ED94}" type="pres">
      <dgm:prSet presAssocID="{690F75B0-4BB4-445D-A02C-F10480677853}" presName="circ4" presStyleLbl="vennNode1" presStyleIdx="3" presStyleCnt="5"/>
      <dgm:spPr/>
      <dgm:t>
        <a:bodyPr/>
        <a:lstStyle/>
        <a:p/>
      </dgm:t>
    </dgm:pt>
    <dgm:pt modelId="{B5D2A468-23AF-4390-8755-983B5904ED8C}" type="pres">
      <dgm:prSet presAssocID="{690F75B0-4BB4-445D-A02C-F10480677853}" presName="circ4Tx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  <dgm:pt modelId="{ABB0DEAA-F3F6-4259-B160-18C57EE1BB87}" type="pres">
      <dgm:prSet presAssocID="{E381C748-DC42-4FF3-A105-F25BAB2A9887}" presName="circ5" presStyleLbl="vennNode1" presStyleIdx="4" presStyleCnt="5"/>
      <dgm:spPr/>
      <dgm:t>
        <a:bodyPr/>
        <a:lstStyle/>
        <a:p/>
      </dgm:t>
    </dgm:pt>
    <dgm:pt modelId="{EA8FFFD9-22AB-4538-AE71-AF1229624222}" type="pres">
      <dgm:prSet presAssocID="{E381C748-DC42-4FF3-A105-F25BAB2A9887}" presName="circ5Tx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/>
      </dgm:t>
    </dgm:pt>
  </dgm:ptLst>
  <dgm:cxnLst>
    <dgm:cxn modelId="{3937F2B7-9048-4CC1-AC76-0F0A9A5994B4}" srcId="{4107AD52-79A0-4A2E-A976-5B2D42EF05C7}" destId="{0867EBD9-CC5E-41D7-ACEF-5E0E773D3C3D}" srcOrd="0" destOrd="0" parTransId="{22235937-2A5E-4AA0-B9AF-166ECC5681F8}" sibTransId="{8D92A34E-E3DA-43EC-97E2-E26E47DC4E95}"/>
    <dgm:cxn modelId="{661A126C-8B73-4995-A448-7ED9126EAD84}" srcId="{4107AD52-79A0-4A2E-A976-5B2D42EF05C7}" destId="{BFA480FC-40B7-4E31-A6D1-4D3BA0941D0D}" srcOrd="1" destOrd="0" parTransId="{7A57D3F5-6745-4666-BE62-3D221A80175A}" sibTransId="{0A090DB3-49B7-47FC-95A4-E4A72C3301DA}"/>
    <dgm:cxn modelId="{D98DDC29-53D4-40F5-B8E7-DF9D083106F7}" srcId="{4107AD52-79A0-4A2E-A976-5B2D42EF05C7}" destId="{30473C4D-96B0-4F53-A2F1-92D20945A0F5}" srcOrd="2" destOrd="0" parTransId="{B38B8523-BD73-4F4A-8F53-40D36133FB09}" sibTransId="{9C0A863F-E3C3-4BA8-B843-4C0AD4A79CC1}"/>
    <dgm:cxn modelId="{051CC1F9-0D83-41DA-BAFA-604CE92007B7}" srcId="{4107AD52-79A0-4A2E-A976-5B2D42EF05C7}" destId="{690F75B0-4BB4-445D-A02C-F10480677853}" srcOrd="3" destOrd="0" parTransId="{C53A705C-3DA3-4A03-8717-A64CAD03E64D}" sibTransId="{EBD4B2EA-6D99-430C-A913-5C85EEE70BAD}"/>
    <dgm:cxn modelId="{AD6212A9-D27A-4275-A0C7-633FC606BE89}" srcId="{4107AD52-79A0-4A2E-A976-5B2D42EF05C7}" destId="{E381C748-DC42-4FF3-A105-F25BAB2A9887}" srcOrd="4" destOrd="0" parTransId="{8A0D6B57-F95E-468D-8C5E-3541AE3E6402}" sibTransId="{2BCF5653-8D3C-43A1-A66A-A45787950590}"/>
    <dgm:cxn modelId="{E48D5D5F-85E4-4104-9D9F-99CD04003107}" type="presOf" srcId="{4107AD52-79A0-4A2E-A976-5B2D42EF05C7}" destId="{3BFD9075-FB66-417D-A244-C2506485131C}" srcOrd="0" destOrd="0" presId="urn:microsoft.com/office/officeart/2005/8/layout/venn1"/>
    <dgm:cxn modelId="{857F5B7B-F994-43E2-88A8-EDBB2CBA70F8}" type="presParOf" srcId="{3BFD9075-FB66-417D-A244-C2506485131C}" destId="{E661C0EC-A88D-4EBB-ABA8-7DA3526B3B1A}" srcOrd="0" destOrd="0" presId="urn:microsoft.com/office/officeart/2005/8/layout/venn1"/>
    <dgm:cxn modelId="{C4C431AA-94AD-42C5-9844-E767020B7104}" type="presParOf" srcId="{3BFD9075-FB66-417D-A244-C2506485131C}" destId="{B85CD33C-B503-4478-AA19-C8510A536C28}" srcOrd="1" destOrd="0" presId="urn:microsoft.com/office/officeart/2005/8/layout/venn1"/>
    <dgm:cxn modelId="{B186D764-FEDB-4ABF-BE08-1C82F38F22B6}" type="presOf" srcId="{0867EBD9-CC5E-41D7-ACEF-5E0E773D3C3D}" destId="{B85CD33C-B503-4478-AA19-C8510A536C28}" srcOrd="0" destOrd="0" presId="urn:microsoft.com/office/officeart/2005/8/layout/venn1"/>
    <dgm:cxn modelId="{847F3401-3029-4D59-81CD-5E43A376729A}" type="presParOf" srcId="{3BFD9075-FB66-417D-A244-C2506485131C}" destId="{57912B29-CC55-4A21-8950-70FAA592BD2D}" srcOrd="2" destOrd="0" presId="urn:microsoft.com/office/officeart/2005/8/layout/venn1"/>
    <dgm:cxn modelId="{13D31206-8C1C-41E2-9DC2-A0B4E1E7DA75}" type="presParOf" srcId="{3BFD9075-FB66-417D-A244-C2506485131C}" destId="{502997C4-9194-4C71-BC12-213E3E942403}" srcOrd="3" destOrd="0" presId="urn:microsoft.com/office/officeart/2005/8/layout/venn1"/>
    <dgm:cxn modelId="{01F05E7A-C1BD-468E-BD5E-2969DEF9DA10}" type="presOf" srcId="{BFA480FC-40B7-4E31-A6D1-4D3BA0941D0D}" destId="{502997C4-9194-4C71-BC12-213E3E942403}" srcOrd="0" destOrd="0" presId="urn:microsoft.com/office/officeart/2005/8/layout/venn1"/>
    <dgm:cxn modelId="{F7A85238-D5F7-4D64-B407-E325CDC3C27B}" type="presParOf" srcId="{3BFD9075-FB66-417D-A244-C2506485131C}" destId="{A3D9100A-B902-4E46-8295-7166E750143F}" srcOrd="4" destOrd="0" presId="urn:microsoft.com/office/officeart/2005/8/layout/venn1"/>
    <dgm:cxn modelId="{96F69918-23AB-4DF2-A1DB-943052CF2731}" type="presParOf" srcId="{3BFD9075-FB66-417D-A244-C2506485131C}" destId="{9AA9B1C0-D9EE-4F5A-AF43-AFE210446867}" srcOrd="5" destOrd="0" presId="urn:microsoft.com/office/officeart/2005/8/layout/venn1"/>
    <dgm:cxn modelId="{3EFA3851-732E-459A-870A-19E70996DF9D}" type="presOf" srcId="{30473C4D-96B0-4F53-A2F1-92D20945A0F5}" destId="{9AA9B1C0-D9EE-4F5A-AF43-AFE210446867}" srcOrd="0" destOrd="0" presId="urn:microsoft.com/office/officeart/2005/8/layout/venn1"/>
    <dgm:cxn modelId="{31D4A002-0AAD-4BFD-B168-84D978B35D33}" type="presParOf" srcId="{3BFD9075-FB66-417D-A244-C2506485131C}" destId="{CF8B5D3F-12CC-4AFC-B412-CB3F6663ED94}" srcOrd="6" destOrd="0" presId="urn:microsoft.com/office/officeart/2005/8/layout/venn1"/>
    <dgm:cxn modelId="{11DB36B1-FAE5-4EC5-89C0-01350501D99E}" type="presParOf" srcId="{3BFD9075-FB66-417D-A244-C2506485131C}" destId="{B5D2A468-23AF-4390-8755-983B5904ED8C}" srcOrd="7" destOrd="0" presId="urn:microsoft.com/office/officeart/2005/8/layout/venn1"/>
    <dgm:cxn modelId="{03AB8F19-2041-4238-A047-83F4FA5987AF}" type="presOf" srcId="{690F75B0-4BB4-445D-A02C-F10480677853}" destId="{B5D2A468-23AF-4390-8755-983B5904ED8C}" srcOrd="0" destOrd="0" presId="urn:microsoft.com/office/officeart/2005/8/layout/venn1"/>
    <dgm:cxn modelId="{DE978EF0-B9D7-4B41-979A-7F1B32215B8D}" type="presParOf" srcId="{3BFD9075-FB66-417D-A244-C2506485131C}" destId="{ABB0DEAA-F3F6-4259-B160-18C57EE1BB87}" srcOrd="8" destOrd="0" presId="urn:microsoft.com/office/officeart/2005/8/layout/venn1"/>
    <dgm:cxn modelId="{710B516A-68A8-4B74-ACDF-C51381DC85A2}" type="presParOf" srcId="{3BFD9075-FB66-417D-A244-C2506485131C}" destId="{EA8FFFD9-22AB-4538-AE71-AF1229624222}" srcOrd="9" destOrd="0" presId="urn:microsoft.com/office/officeart/2005/8/layout/venn1"/>
    <dgm:cxn modelId="{5A051F2D-C141-4CF4-B048-C46F54F2824C}" type="presOf" srcId="{E381C748-DC42-4FF3-A105-F25BAB2A9887}" destId="{EA8FFFD9-22AB-4538-AE71-AF1229624222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ata9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D0C74152-96C0-43A6-A250-E99CE4E90175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534231A6-16DA-413D-969F-EA81BA069B1B}" type="parTrans" cxnId="{84436D9E-3FFF-4C8D-A3D4-701EADBE0C8E}">
      <dgm:prSet/>
      <dgm:spPr/>
      <dgm:t>
        <a:bodyPr/>
        <a:lstStyle/>
        <a:p>
          <a:endParaRPr lang="zh-CN" altLang="en-US"/>
        </a:p>
      </dgm:t>
    </dgm:pt>
    <dgm:pt modelId="{126774C2-C10A-4D69-A7A4-4AD30C230184}">
      <dgm:prSet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b="1"/>
            <a:t>《</a:t>
          </a:r>
          <a:r>
            <a:rPr lang="zh-CN" b="1"/>
            <a:t>祝福</a:t>
          </a:r>
          <a:r>
            <a:rPr lang="en-US" b="1"/>
            <a:t>》</a:t>
          </a:r>
          <a:r>
            <a:rPr lang="zh-CN" b="1"/>
            <a:t>中的“我”是什么身份？以“我”为叙述者，有什么好处？</a:t>
          </a:r>
        </a:p>
      </dgm:t>
    </dgm:pt>
    <dgm:pt modelId="{26A1EC48-FA05-4E3D-879C-FE538686F0DE}" type="sibTrans" cxnId="{84436D9E-3FFF-4C8D-A3D4-701EADBE0C8E}">
      <dgm:prSet/>
      <dgm:spPr/>
      <dgm:t>
        <a:bodyPr/>
        <a:lstStyle/>
        <a:p>
          <a:endParaRPr lang="zh-CN" altLang="en-US"/>
        </a:p>
      </dgm:t>
    </dgm:pt>
    <dgm:pt modelId="{D16B1255-58B2-4223-95AA-D08A08F605CF}" type="parTrans" cxnId="{03CAF2C0-7BC4-4100-B76D-E93A68C50422}">
      <dgm:prSet/>
      <dgm:spPr/>
      <dgm:t>
        <a:bodyPr/>
        <a:lstStyle/>
        <a:p>
          <a:endParaRPr lang="zh-CN" altLang="en-US"/>
        </a:p>
      </dgm:t>
    </dgm:pt>
    <dgm:pt modelId="{F19AFBFC-9DF9-4900-9298-12E870DADE23}">
      <dgm:prSet/>
      <dgm:spPr/>
      <dgm:t>
        <a:bodyPr/>
        <a:lstStyle/>
        <a:p>
          <a:pPr rtl="0"/>
          <a:r>
            <a:rPr lang="zh-CN" b="1"/>
            <a:t>祥林嫂的形象鲜明突出，作者塑造祥林嫂形象，用了哪些手法？</a:t>
          </a:r>
        </a:p>
      </dgm:t>
    </dgm:pt>
    <dgm:pt modelId="{4FAA7807-0070-494D-98F3-DE9DA3409B30}" type="sibTrans" cxnId="{03CAF2C0-7BC4-4100-B76D-E93A68C50422}">
      <dgm:prSet/>
      <dgm:spPr/>
      <dgm:t>
        <a:bodyPr/>
        <a:lstStyle/>
        <a:p>
          <a:endParaRPr lang="zh-CN" altLang="en-US"/>
        </a:p>
      </dgm:t>
    </dgm:pt>
    <dgm:pt modelId="{9746770E-12CE-4F5C-8F48-83C5BFBC2E55}" type="parTrans" cxnId="{9215FB83-8F3C-4881-AC4D-BE89A69BEBB2}">
      <dgm:prSet/>
      <dgm:spPr/>
      <dgm:t>
        <a:bodyPr/>
        <a:lstStyle/>
        <a:p>
          <a:endParaRPr lang="zh-CN" altLang="en-US"/>
        </a:p>
      </dgm:t>
    </dgm:pt>
    <dgm:pt modelId="{B18E3344-49C6-4C96-82E8-3036F313B47C}">
      <dgm:prSet/>
      <dgm:spPr/>
      <dgm:t>
        <a:bodyPr/>
        <a:lstStyle/>
        <a:p>
          <a:pPr rtl="0"/>
          <a:r>
            <a:rPr lang="zh-CN" b="1"/>
            <a:t>阅读</a:t>
          </a:r>
          <a:r>
            <a:rPr lang="en-US" b="1"/>
            <a:t>《</a:t>
          </a:r>
          <a:r>
            <a:rPr lang="zh-CN" b="1"/>
            <a:t>装在套子里的人</a:t>
          </a:r>
          <a:r>
            <a:rPr lang="en-US" b="1"/>
            <a:t>》</a:t>
          </a:r>
          <a:r>
            <a:rPr lang="zh-CN" b="1"/>
            <a:t>全文，与课文比较，那种写法更好？为什么？</a:t>
          </a:r>
        </a:p>
      </dgm:t>
    </dgm:pt>
    <dgm:pt modelId="{212ECEAB-1360-452C-A2FF-06EFE087600F}" type="sibTrans" cxnId="{9215FB83-8F3C-4881-AC4D-BE89A69BEBB2}">
      <dgm:prSet/>
      <dgm:spPr/>
      <dgm:t>
        <a:bodyPr/>
        <a:lstStyle/>
        <a:p>
          <a:endParaRPr lang="zh-CN" altLang="en-US"/>
        </a:p>
      </dgm:t>
    </dgm:pt>
    <dgm:pt modelId="{E7BD2CA7-7DD7-496D-AB83-7E6A696BF459}" type="pres">
      <dgm:prSet presAssocID="{D0C74152-96C0-43A6-A250-E99CE4E90175}" presName="Name0">
        <dgm:presLayoutVars>
          <dgm:chMax val="7"/>
          <dgm:chPref val="7"/>
          <dgm:dir/>
        </dgm:presLayoutVars>
      </dgm:prSet>
      <dgm:spPr/>
      <dgm:t>
        <a:bodyPr/>
        <a:lstStyle/>
        <a:p/>
      </dgm:t>
    </dgm:pt>
    <dgm:pt modelId="{57380D12-CF97-4FC8-80A7-D40D2E0A4B65}" type="pres">
      <dgm:prSet presAssocID="{D0C74152-96C0-43A6-A250-E99CE4E90175}" presName="Name1"/>
      <dgm:spPr/>
      <dgm:t>
        <a:bodyPr/>
        <a:lstStyle/>
        <a:p/>
      </dgm:t>
    </dgm:pt>
    <dgm:pt modelId="{6AF34746-ED5F-4C13-BF85-276D3F09C1FA}" type="pres">
      <dgm:prSet presAssocID="{D0C74152-96C0-43A6-A250-E99CE4E90175}" presName="cycle"/>
      <dgm:spPr/>
      <dgm:t>
        <a:bodyPr/>
        <a:lstStyle/>
        <a:p/>
      </dgm:t>
    </dgm:pt>
    <dgm:pt modelId="{C14AFF4B-574F-46BA-AA74-48B2CF43E9EF}" type="pres">
      <dgm:prSet presAssocID="{D0C74152-96C0-43A6-A250-E99CE4E90175}" presName="srcNode" presStyleLbl="node1" presStyleCnt="5"/>
      <dgm:spPr/>
      <dgm:t>
        <a:bodyPr/>
        <a:lstStyle/>
        <a:p/>
      </dgm:t>
    </dgm:pt>
    <dgm:pt modelId="{1F62CE77-9CF2-40BB-B866-A068BC9A1A00}" type="pres">
      <dgm:prSet presAssocID="{D0C74152-96C0-43A6-A250-E99CE4E90175}" presName="conn" presStyleLbl="parChTrans1D2" presStyleCnt="1"/>
      <dgm:spPr/>
      <dgm:t>
        <a:bodyPr/>
        <a:lstStyle/>
        <a:p/>
      </dgm:t>
    </dgm:pt>
    <dgm:pt modelId="{260E1EDA-76E3-47B0-A8D6-208FB5B45A92}" type="pres">
      <dgm:prSet presAssocID="{D0C74152-96C0-43A6-A250-E99CE4E90175}" presName="extraNode" presStyleLbl="node1" presStyleIdx="1" presStyleCnt="5"/>
      <dgm:spPr/>
      <dgm:t>
        <a:bodyPr/>
        <a:lstStyle/>
        <a:p/>
      </dgm:t>
    </dgm:pt>
    <dgm:pt modelId="{EDA95F39-4D25-4FB6-A49C-03233B10A953}" type="pres">
      <dgm:prSet presAssocID="{D0C74152-96C0-43A6-A250-E99CE4E90175}" presName="dstNode" presStyleLbl="node1" presStyleIdx="1" presStyleCnt="5"/>
      <dgm:spPr/>
      <dgm:t>
        <a:bodyPr/>
        <a:lstStyle/>
        <a:p/>
      </dgm:t>
    </dgm:pt>
    <dgm:pt modelId="{D3271664-8C00-4461-A502-6E9FACE303EF}" type="pres">
      <dgm:prSet presAssocID="{126774C2-C10A-4D69-A7A4-4AD30C230184}" presName="text_1" presStyleLbl="node1" presStyleIdx="2" presStyleCnt="5">
        <dgm:presLayoutVars>
          <dgm:bulletEnabled val="1"/>
        </dgm:presLayoutVars>
      </dgm:prSet>
      <dgm:spPr/>
      <dgm:t>
        <a:bodyPr/>
        <a:lstStyle/>
        <a:p/>
      </dgm:t>
    </dgm:pt>
    <dgm:pt modelId="{312975C5-DCA4-43D4-A784-D8A431CBB174}" type="pres">
      <dgm:prSet presAssocID="{126774C2-C10A-4D69-A7A4-4AD30C230184}" presName="accent_1"/>
      <dgm:spPr/>
      <dgm:t>
        <a:bodyPr/>
        <a:lstStyle/>
        <a:p/>
      </dgm:t>
    </dgm:pt>
    <dgm:pt modelId="{F9BEF2C3-E475-48FE-B0B6-F9F38B312552}" type="pres">
      <dgm:prSet presAssocID="{126774C2-C10A-4D69-A7A4-4AD30C230184}" presName="accentRepeatNode" presStyleLbl="solidFgAcc1" presStyleCnt="3"/>
      <dgm:spPr/>
      <dgm:t>
        <a:bodyPr/>
        <a:lstStyle/>
        <a:p/>
      </dgm:t>
    </dgm:pt>
    <dgm:pt modelId="{FA14A4A1-18FB-4FA5-95AE-41E4818D867C}" type="pres">
      <dgm:prSet presAssocID="{F19AFBFC-9DF9-4900-9298-12E870DADE23}" presName="text_2" presStyleLbl="node1" presStyleIdx="3" presStyleCnt="5">
        <dgm:presLayoutVars>
          <dgm:bulletEnabled val="1"/>
        </dgm:presLayoutVars>
      </dgm:prSet>
      <dgm:spPr/>
      <dgm:t>
        <a:bodyPr/>
        <a:lstStyle/>
        <a:p/>
      </dgm:t>
    </dgm:pt>
    <dgm:pt modelId="{44398291-4081-4CB3-AC45-20DC126998D3}" type="pres">
      <dgm:prSet presAssocID="{F19AFBFC-9DF9-4900-9298-12E870DADE23}" presName="accent_2"/>
      <dgm:spPr/>
      <dgm:t>
        <a:bodyPr/>
        <a:lstStyle/>
        <a:p/>
      </dgm:t>
    </dgm:pt>
    <dgm:pt modelId="{8BA260CF-C6AF-46D7-9458-1D034DF9C12C}" type="pres">
      <dgm:prSet presAssocID="{F19AFBFC-9DF9-4900-9298-12E870DADE23}" presName="accentRepeatNode" presStyleLbl="solidFgAcc1" presStyleIdx="1" presStyleCnt="3"/>
      <dgm:spPr/>
      <dgm:t>
        <a:bodyPr/>
        <a:lstStyle/>
        <a:p/>
      </dgm:t>
    </dgm:pt>
    <dgm:pt modelId="{55D0E1BC-50DD-451A-AE22-B362445B557F}" type="pres">
      <dgm:prSet presAssocID="{B18E3344-49C6-4C96-82E8-3036F313B47C}" presName="text_3" presStyleLbl="node1" presStyleIdx="4" presStyleCnt="5">
        <dgm:presLayoutVars>
          <dgm:bulletEnabled val="1"/>
        </dgm:presLayoutVars>
      </dgm:prSet>
      <dgm:spPr/>
      <dgm:t>
        <a:bodyPr/>
        <a:lstStyle/>
        <a:p/>
      </dgm:t>
    </dgm:pt>
    <dgm:pt modelId="{B6D4D589-9F0A-483F-A8FC-A1694D73A7AF}" type="pres">
      <dgm:prSet presAssocID="{B18E3344-49C6-4C96-82E8-3036F313B47C}" presName="accent_3"/>
      <dgm:spPr/>
      <dgm:t>
        <a:bodyPr/>
        <a:lstStyle/>
        <a:p/>
      </dgm:t>
    </dgm:pt>
    <dgm:pt modelId="{AF72EDDF-3893-4CF9-9372-2FC20BB478F5}" type="pres">
      <dgm:prSet presAssocID="{B18E3344-49C6-4C96-82E8-3036F313B47C}" presName="accentRepeatNode" presStyleLbl="solidFgAcc1" presStyleIdx="2" presStyleCnt="3"/>
      <dgm:spPr/>
      <dgm:t>
        <a:bodyPr/>
        <a:lstStyle/>
        <a:p/>
      </dgm:t>
    </dgm:pt>
  </dgm:ptLst>
  <dgm:cxnLst>
    <dgm:cxn modelId="{84436D9E-3FFF-4C8D-A3D4-701EADBE0C8E}" srcId="{D0C74152-96C0-43A6-A250-E99CE4E90175}" destId="{126774C2-C10A-4D69-A7A4-4AD30C230184}" srcOrd="0" destOrd="0" parTransId="{534231A6-16DA-413D-969F-EA81BA069B1B}" sibTransId="{26A1EC48-FA05-4E3D-879C-FE538686F0DE}"/>
    <dgm:cxn modelId="{03CAF2C0-7BC4-4100-B76D-E93A68C50422}" srcId="{D0C74152-96C0-43A6-A250-E99CE4E90175}" destId="{F19AFBFC-9DF9-4900-9298-12E870DADE23}" srcOrd="1" destOrd="0" parTransId="{D16B1255-58B2-4223-95AA-D08A08F605CF}" sibTransId="{4FAA7807-0070-494D-98F3-DE9DA3409B30}"/>
    <dgm:cxn modelId="{9215FB83-8F3C-4881-AC4D-BE89A69BEBB2}" srcId="{D0C74152-96C0-43A6-A250-E99CE4E90175}" destId="{B18E3344-49C6-4C96-82E8-3036F313B47C}" srcOrd="2" destOrd="0" parTransId="{9746770E-12CE-4F5C-8F48-83C5BFBC2E55}" sibTransId="{212ECEAB-1360-452C-A2FF-06EFE087600F}"/>
    <dgm:cxn modelId="{06E49F5F-1BDC-424A-954C-C67EBABD8C24}" type="presOf" srcId="{D0C74152-96C0-43A6-A250-E99CE4E90175}" destId="{E7BD2CA7-7DD7-496D-AB83-7E6A696BF459}" srcOrd="0" destOrd="0" presId="urn:microsoft.com/office/officeart/2008/layout/VerticalCurvedList"/>
    <dgm:cxn modelId="{EA06A7E1-1A4C-4ECC-A56A-204D623C8BDE}" type="presParOf" srcId="{E7BD2CA7-7DD7-496D-AB83-7E6A696BF459}" destId="{57380D12-CF97-4FC8-80A7-D40D2E0A4B65}" srcOrd="0" destOrd="0" presId="urn:microsoft.com/office/officeart/2008/layout/VerticalCurvedList"/>
    <dgm:cxn modelId="{0C3520AD-C135-4183-9A28-4C8E65B45EDF}" type="presParOf" srcId="{57380D12-CF97-4FC8-80A7-D40D2E0A4B65}" destId="{6AF34746-ED5F-4C13-BF85-276D3F09C1FA}" srcOrd="0" destOrd="0" presId="urn:microsoft.com/office/officeart/2008/layout/VerticalCurvedList"/>
    <dgm:cxn modelId="{8011F242-B5BB-490D-AC24-4D9E2595FC20}" type="presParOf" srcId="{6AF34746-ED5F-4C13-BF85-276D3F09C1FA}" destId="{C14AFF4B-574F-46BA-AA74-48B2CF43E9EF}" srcOrd="0" destOrd="0" presId="urn:microsoft.com/office/officeart/2008/layout/VerticalCurvedList"/>
    <dgm:cxn modelId="{2171DD21-287F-4837-AE62-FD9F58EAB5C2}" type="presParOf" srcId="{6AF34746-ED5F-4C13-BF85-276D3F09C1FA}" destId="{1F62CE77-9CF2-40BB-B866-A068BC9A1A00}" srcOrd="1" destOrd="0" presId="urn:microsoft.com/office/officeart/2008/layout/VerticalCurvedList"/>
    <dgm:cxn modelId="{C18AC3BE-D2EB-4F27-83D8-6376E82C2173}" type="presOf" srcId="{26A1EC48-FA05-4E3D-879C-FE538686F0DE}" destId="{1F62CE77-9CF2-40BB-B866-A068BC9A1A00}" srcOrd="0" destOrd="0" presId="urn:microsoft.com/office/officeart/2008/layout/VerticalCurvedList"/>
    <dgm:cxn modelId="{C460D187-D98B-4B8D-B699-8046EEFA8CA5}" type="presParOf" srcId="{6AF34746-ED5F-4C13-BF85-276D3F09C1FA}" destId="{260E1EDA-76E3-47B0-A8D6-208FB5B45A92}" srcOrd="2" destOrd="0" presId="urn:microsoft.com/office/officeart/2008/layout/VerticalCurvedList"/>
    <dgm:cxn modelId="{D316091D-2DE0-4AAC-8887-2D2CFC96C642}" type="presParOf" srcId="{6AF34746-ED5F-4C13-BF85-276D3F09C1FA}" destId="{EDA95F39-4D25-4FB6-A49C-03233B10A953}" srcOrd="3" destOrd="0" presId="urn:microsoft.com/office/officeart/2008/layout/VerticalCurvedList"/>
    <dgm:cxn modelId="{3505076F-03F4-4AB0-99E6-45F9A89CE4BF}" type="presParOf" srcId="{57380D12-CF97-4FC8-80A7-D40D2E0A4B65}" destId="{D3271664-8C00-4461-A502-6E9FACE303EF}" srcOrd="1" destOrd="0" presId="urn:microsoft.com/office/officeart/2008/layout/VerticalCurvedList"/>
    <dgm:cxn modelId="{5DCAF1E3-5AF8-4AFA-B6E8-AE04E6A870D5}" type="presOf" srcId="{126774C2-C10A-4D69-A7A4-4AD30C230184}" destId="{D3271664-8C00-4461-A502-6E9FACE303EF}" srcOrd="0" destOrd="0" presId="urn:microsoft.com/office/officeart/2008/layout/VerticalCurvedList"/>
    <dgm:cxn modelId="{578C6D43-B213-4044-BCF4-94CCA88BA40B}" type="presParOf" srcId="{57380D12-CF97-4FC8-80A7-D40D2E0A4B65}" destId="{312975C5-DCA4-43D4-A784-D8A431CBB174}" srcOrd="2" destOrd="0" presId="urn:microsoft.com/office/officeart/2008/layout/VerticalCurvedList"/>
    <dgm:cxn modelId="{730E03B7-7DA0-4EF0-99EC-5983C685EA68}" type="presParOf" srcId="{312975C5-DCA4-43D4-A784-D8A431CBB174}" destId="{F9BEF2C3-E475-48FE-B0B6-F9F38B312552}" srcOrd="0" destOrd="0" presId="urn:microsoft.com/office/officeart/2008/layout/VerticalCurvedList"/>
    <dgm:cxn modelId="{22E3056E-613D-4A71-ABDB-954921CDAEAA}" type="presParOf" srcId="{57380D12-CF97-4FC8-80A7-D40D2E0A4B65}" destId="{FA14A4A1-18FB-4FA5-95AE-41E4818D867C}" srcOrd="3" destOrd="0" presId="urn:microsoft.com/office/officeart/2008/layout/VerticalCurvedList"/>
    <dgm:cxn modelId="{C7AECF9D-E055-4390-97C8-678D9AA54366}" type="presOf" srcId="{F19AFBFC-9DF9-4900-9298-12E870DADE23}" destId="{FA14A4A1-18FB-4FA5-95AE-41E4818D867C}" srcOrd="0" destOrd="0" presId="urn:microsoft.com/office/officeart/2008/layout/VerticalCurvedList"/>
    <dgm:cxn modelId="{856D7D4D-E981-4494-B78C-34630CE53186}" type="presParOf" srcId="{57380D12-CF97-4FC8-80A7-D40D2E0A4B65}" destId="{44398291-4081-4CB3-AC45-20DC126998D3}" srcOrd="4" destOrd="0" presId="urn:microsoft.com/office/officeart/2008/layout/VerticalCurvedList"/>
    <dgm:cxn modelId="{E075862A-D4DF-435F-B79E-36604FC027B9}" type="presParOf" srcId="{44398291-4081-4CB3-AC45-20DC126998D3}" destId="{8BA260CF-C6AF-46D7-9458-1D034DF9C12C}" srcOrd="0" destOrd="0" presId="urn:microsoft.com/office/officeart/2008/layout/VerticalCurvedList"/>
    <dgm:cxn modelId="{98F54705-3F79-4959-9D83-D6A113862AB7}" type="presParOf" srcId="{57380D12-CF97-4FC8-80A7-D40D2E0A4B65}" destId="{55D0E1BC-50DD-451A-AE22-B362445B557F}" srcOrd="5" destOrd="0" presId="urn:microsoft.com/office/officeart/2008/layout/VerticalCurvedList"/>
    <dgm:cxn modelId="{D9D83CCD-1D4C-4F99-A6DC-423D2CAEC038}" type="presOf" srcId="{B18E3344-49C6-4C96-82E8-3036F313B47C}" destId="{55D0E1BC-50DD-451A-AE22-B362445B557F}" srcOrd="0" destOrd="0" presId="urn:microsoft.com/office/officeart/2008/layout/VerticalCurvedList"/>
    <dgm:cxn modelId="{2F16A4D5-D4E4-4E30-91E9-7E5D4071D28B}" type="presParOf" srcId="{57380D12-CF97-4FC8-80A7-D40D2E0A4B65}" destId="{B6D4D589-9F0A-483F-A8FC-A1694D73A7AF}" srcOrd="6" destOrd="0" presId="urn:microsoft.com/office/officeart/2008/layout/VerticalCurvedList"/>
    <dgm:cxn modelId="{72990D8B-3803-4F26-AAC9-E5266554313F}" type="presParOf" srcId="{B6D4D589-9F0A-483F-A8FC-A1694D73A7AF}" destId="{AF72EDDF-3893-4CF9-9372-2FC20BB478F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752C03E6-1286-4C78-BD2D-45BB0020E79C}">
      <dsp:nvSpPr>
        <dsp:cNvPr id="0" name=""/>
        <dsp:cNvSpPr/>
      </dsp:nvSpPr>
      <dsp:spPr>
        <a:xfrm>
          <a:off x="2164781" y="46315"/>
          <a:ext cx="2223165" cy="222316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/>
            <a:t>人物</a:t>
          </a:r>
          <a:endParaRPr lang="zh-CN" sz="5200" kern="1200"/>
        </a:p>
      </dsp:txBody>
      <dsp:txXfrm>
        <a:off x="2461203" y="435369"/>
        <a:ext cx="1630321" cy="1000424"/>
      </dsp:txXfrm>
    </dsp:sp>
    <dsp:sp modelId="{971229BC-F9E4-4AAE-B87A-3F7A1D8171F6}">
      <dsp:nvSpPr>
        <dsp:cNvPr id="0" name=""/>
        <dsp:cNvSpPr/>
      </dsp:nvSpPr>
      <dsp:spPr>
        <a:xfrm>
          <a:off x="4160635" y="1387773"/>
          <a:ext cx="2223165" cy="2223165"/>
        </a:xfrm>
        <a:prstGeom prst="ellipse">
          <a:avLst/>
        </a:prstGeom>
        <a:solidFill>
          <a:schemeClr val="accent3">
            <a:alpha val="50000"/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/>
            <a:t>环境</a:t>
          </a:r>
          <a:endParaRPr lang="zh-CN" sz="5200" kern="1200"/>
        </a:p>
      </dsp:txBody>
      <dsp:txXfrm>
        <a:off x="4840553" y="1962091"/>
        <a:ext cx="1333899" cy="1222740"/>
      </dsp:txXfrm>
    </dsp:sp>
    <dsp:sp modelId="{CB13EC2B-6693-4F6F-B0E0-3502E2673F77}">
      <dsp:nvSpPr>
        <dsp:cNvPr id="0" name=""/>
        <dsp:cNvSpPr/>
      </dsp:nvSpPr>
      <dsp:spPr>
        <a:xfrm>
          <a:off x="210923" y="1387773"/>
          <a:ext cx="2223165" cy="2223165"/>
        </a:xfrm>
        <a:prstGeom prst="ellipse">
          <a:avLst/>
        </a:prstGeom>
        <a:solidFill>
          <a:schemeClr val="accent3">
            <a:alpha val="50000"/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/>
            <a:t>情节</a:t>
          </a:r>
          <a:endParaRPr lang="zh-CN" sz="5200" kern="1200"/>
        </a:p>
      </dsp:txBody>
      <dsp:txXfrm>
        <a:off x="420271" y="1962091"/>
        <a:ext cx="1333899" cy="1222740"/>
      </dsp:txXfrm>
    </dsp:sp>
  </dsp:spTree>
</dsp:drawing>
</file>

<file path=ppt/diagrams/drawing10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885B3384-0035-499D-95BF-10317DBE9E6B}">
      <dsp:nvSpPr>
        <dsp:cNvPr id="0" name=""/>
        <dsp:cNvSpPr/>
      </dsp:nvSpPr>
      <dsp:spPr>
        <a:xfrm>
          <a:off x="626469" y="0"/>
          <a:ext cx="7099988" cy="2160240"/>
        </a:xfrm>
        <a:prstGeom prst="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7C689E60-AE3C-44E0-B46F-1AC645F2D95D}">
      <dsp:nvSpPr>
        <dsp:cNvPr id="0" name=""/>
        <dsp:cNvSpPr/>
      </dsp:nvSpPr>
      <dsp:spPr>
        <a:xfrm>
          <a:off x="1080119" y="648072"/>
          <a:ext cx="2688598" cy="86409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400" b="1" kern="1200"/>
            <a:t>传统小说观 </a:t>
          </a:r>
          <a:endParaRPr lang="zh-CN" sz="3400" kern="1200"/>
        </a:p>
      </dsp:txBody>
      <dsp:txXfrm>
        <a:off x="1122301" y="690254"/>
        <a:ext cx="2604234" cy="779732"/>
      </dsp:txXfrm>
    </dsp:sp>
    <dsp:sp modelId="{E82027EB-01EE-48EA-925F-404C82D4F391}">
      <dsp:nvSpPr>
        <dsp:cNvPr id="0" name=""/>
        <dsp:cNvSpPr/>
      </dsp:nvSpPr>
      <dsp:spPr>
        <a:xfrm>
          <a:off x="4104456" y="648072"/>
          <a:ext cx="2688598" cy="864096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400" b="1" kern="1200"/>
            <a:t>现代小说观</a:t>
          </a:r>
          <a:endParaRPr lang="zh-CN" sz="3400" kern="1200"/>
        </a:p>
      </dsp:txBody>
      <dsp:txXfrm>
        <a:off x="4146638" y="690254"/>
        <a:ext cx="2604234" cy="779732"/>
      </dsp:txXfrm>
    </dsp:sp>
  </dsp:spTree>
</dsp:drawing>
</file>

<file path=ppt/diagrams/drawing11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3C5F5B2C-8015-4A58-AC6C-6FE5EB05603A}">
      <dsp:nvSpPr>
        <dsp:cNvPr id="0" name=""/>
        <dsp:cNvSpPr/>
      </dsp:nvSpPr>
      <dsp:spPr>
        <a:xfrm>
          <a:off x="617219" y="0"/>
          <a:ext cx="6995160" cy="2088232"/>
        </a:xfrm>
        <a:prstGeom prst="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8EB26D07-DE44-494B-AC7A-4DC7E62F4411}">
      <dsp:nvSpPr>
        <dsp:cNvPr id="0" name=""/>
        <dsp:cNvSpPr/>
      </dsp:nvSpPr>
      <dsp:spPr>
        <a:xfrm>
          <a:off x="1092336" y="626469"/>
          <a:ext cx="2580072" cy="83529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000" b="1" kern="1200"/>
            <a:t>三要素命题 </a:t>
          </a:r>
          <a:endParaRPr lang="zh-CN" sz="3000" kern="1200"/>
        </a:p>
      </dsp:txBody>
      <dsp:txXfrm>
        <a:off x="1133112" y="667245"/>
        <a:ext cx="2498520" cy="753740"/>
      </dsp:txXfrm>
    </dsp:sp>
    <dsp:sp modelId="{F19C413F-3DD5-4BF7-97B6-6A959F57FED8}">
      <dsp:nvSpPr>
        <dsp:cNvPr id="0" name=""/>
        <dsp:cNvSpPr/>
      </dsp:nvSpPr>
      <dsp:spPr>
        <a:xfrm>
          <a:off x="4104455" y="626469"/>
          <a:ext cx="2663867" cy="835292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000" b="1" kern="1200"/>
            <a:t>叙事匠心设问</a:t>
          </a:r>
          <a:endParaRPr lang="zh-CN" sz="3000" kern="1200"/>
        </a:p>
      </dsp:txBody>
      <dsp:txXfrm>
        <a:off x="4145231" y="667245"/>
        <a:ext cx="2582315" cy="753740"/>
      </dsp:txXfrm>
    </dsp:sp>
  </dsp:spTree>
</dsp:drawing>
</file>

<file path=ppt/diagrams/drawing12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7BBB9081-9DBD-4431-9B0C-9CF62E86C3EB}">
      <dsp:nvSpPr>
        <dsp:cNvPr id="0" name=""/>
        <dsp:cNvSpPr/>
      </dsp:nvSpPr>
      <dsp:spPr>
        <a:xfrm rot="10800000">
          <a:off x="1870475" y="1167"/>
          <a:ext cx="5472684" cy="19680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7865" tIns="171450" rIns="320040" bIns="171450" numCol="1" spcCol="1270" anchor="ctr" anchorCtr="0">
          <a:noAutofit/>
        </a:bodyPr>
        <a:lstStyle/>
        <a:p>
          <a:pPr marL="0" lvl="0" indent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500" kern="1200"/>
            <a:t>破“</a:t>
          </a:r>
          <a:r>
            <a:rPr lang="zh-CN" sz="4500" kern="1200"/>
            <a:t>要素</a:t>
          </a:r>
          <a:r>
            <a:rPr lang="zh-CN" altLang="en-US" sz="4500" kern="1200"/>
            <a:t>”</a:t>
          </a:r>
          <a:endParaRPr lang="en-US" altLang="zh-CN" sz="4500" kern="1200"/>
        </a:p>
        <a:p>
          <a:pPr marL="0" lvl="0" indent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500" kern="1200"/>
            <a:t>反</a:t>
          </a:r>
          <a:r>
            <a:rPr lang="zh-CN" sz="4500" kern="1200"/>
            <a:t>套路</a:t>
          </a:r>
        </a:p>
      </dsp:txBody>
      <dsp:txXfrm rot="10800000">
        <a:off x="2362493" y="1167"/>
        <a:ext cx="4980666" cy="1968071"/>
      </dsp:txXfrm>
    </dsp:sp>
    <dsp:sp modelId="{50EC35BB-99FF-4F97-8D8E-4721EFCDAFCD}">
      <dsp:nvSpPr>
        <dsp:cNvPr id="0" name=""/>
        <dsp:cNvSpPr/>
      </dsp:nvSpPr>
      <dsp:spPr>
        <a:xfrm>
          <a:off x="886440" y="1167"/>
          <a:ext cx="1968071" cy="1968071"/>
        </a:xfrm>
        <a:prstGeom prst="ellipse">
          <a:avLst/>
        </a:prstGeom>
        <a:blipFill rotWithShape="1">
          <a:blip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5191EDE3-C517-4354-9760-678ABB8B695E}">
      <dsp:nvSpPr>
        <dsp:cNvPr id="0" name=""/>
        <dsp:cNvSpPr/>
      </dsp:nvSpPr>
      <dsp:spPr>
        <a:xfrm rot="10800000">
          <a:off x="1870475" y="2556723"/>
          <a:ext cx="5472684" cy="196807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7865" tIns="171450" rIns="320040" bIns="171450" numCol="1" spcCol="1270" anchor="ctr" anchorCtr="0">
          <a:noAutofit/>
        </a:bodyPr>
        <a:lstStyle/>
        <a:p>
          <a:pPr marL="0" lvl="0" indent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4500" kern="1200"/>
            <a:t>重手法</a:t>
          </a:r>
          <a:endParaRPr lang="en-US" altLang="zh-CN" sz="4500" kern="1200"/>
        </a:p>
        <a:p>
          <a:pPr marL="0" lvl="0" indent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500" kern="1200"/>
            <a:t>赏</a:t>
          </a:r>
          <a:r>
            <a:rPr lang="zh-CN" sz="4500" kern="1200"/>
            <a:t>叙述</a:t>
          </a:r>
        </a:p>
      </dsp:txBody>
      <dsp:txXfrm rot="10800000">
        <a:off x="2362493" y="2556723"/>
        <a:ext cx="4980666" cy="1968071"/>
      </dsp:txXfrm>
    </dsp:sp>
    <dsp:sp modelId="{E947B4EA-899F-45BA-B356-164CF20CBE09}">
      <dsp:nvSpPr>
        <dsp:cNvPr id="0" name=""/>
        <dsp:cNvSpPr/>
      </dsp:nvSpPr>
      <dsp:spPr>
        <a:xfrm>
          <a:off x="886440" y="2556723"/>
          <a:ext cx="1968071" cy="1968071"/>
        </a:xfrm>
        <a:prstGeom prst="ellipse">
          <a:avLst/>
        </a:prstGeom>
        <a:blipFill rotWithShape="1">
          <a:blip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B67BBA22-D5FA-4628-B153-DCBDADCD30AB}">
      <dsp:nvSpPr>
        <dsp:cNvPr id="0" name=""/>
        <dsp:cNvSpPr/>
      </dsp:nvSpPr>
      <dsp:spPr>
        <a:xfrm>
          <a:off x="0" y="571715"/>
          <a:ext cx="5544616" cy="167310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/>
            <a:t>小说的</a:t>
          </a:r>
          <a:r>
            <a:rPr lang="zh-CN" altLang="en-US" sz="4000" b="1" kern="1200">
              <a:solidFill>
                <a:srgbClr val="FFFF00"/>
              </a:solidFill>
            </a:rPr>
            <a:t>文体特质与审美追求是什么？</a:t>
          </a:r>
          <a:endParaRPr lang="zh-CN" altLang="en-US" sz="4000" kern="1200">
            <a:solidFill>
              <a:srgbClr val="FFFF00"/>
            </a:solidFill>
          </a:endParaRPr>
        </a:p>
      </dsp:txBody>
      <dsp:txXfrm>
        <a:off x="81674" y="653389"/>
        <a:ext cx="5381268" cy="1509752"/>
      </dsp:txXfrm>
    </dsp:sp>
    <dsp:sp modelId="{905CB6A2-C9BD-4B2C-AB7F-FD81DD6E495D}">
      <dsp:nvSpPr>
        <dsp:cNvPr id="0" name=""/>
        <dsp:cNvSpPr/>
      </dsp:nvSpPr>
      <dsp:spPr>
        <a:xfrm>
          <a:off x="0" y="2356581"/>
          <a:ext cx="5544616" cy="167310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/>
            <a:t>怎样的小说教学才能让学生</a:t>
          </a:r>
          <a:r>
            <a:rPr lang="zh-CN" altLang="en-US" sz="4000" b="1" kern="1200">
              <a:solidFill>
                <a:srgbClr val="FFFF00"/>
              </a:solidFill>
            </a:rPr>
            <a:t>欣赏到小说的美？</a:t>
          </a:r>
        </a:p>
      </dsp:txBody>
      <dsp:txXfrm>
        <a:off x="81674" y="2438255"/>
        <a:ext cx="5381268" cy="1509752"/>
      </dsp:txXfrm>
    </dsp:sp>
  </dsp:spTree>
</dsp:drawing>
</file>

<file path=ppt/diagrams/drawing3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DC0B2313-B910-4CE9-BBEB-751A3963139F}">
      <dsp:nvSpPr>
        <dsp:cNvPr id="0" name=""/>
        <dsp:cNvSpPr/>
      </dsp:nvSpPr>
      <dsp:spPr>
        <a:xfrm>
          <a:off x="41863" y="964720"/>
          <a:ext cx="3394472" cy="33944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EFE28B71-36BE-4B2F-A35F-1C30CB6C0EA2}">
      <dsp:nvSpPr>
        <dsp:cNvPr id="0" name=""/>
        <dsp:cNvSpPr/>
      </dsp:nvSpPr>
      <dsp:spPr>
        <a:xfrm>
          <a:off x="579282" y="1684782"/>
          <a:ext cx="2036683" cy="2036683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F933A026-0CF8-4786-8E35-23C218700D43}">
      <dsp:nvSpPr>
        <dsp:cNvPr id="0" name=""/>
        <dsp:cNvSpPr/>
      </dsp:nvSpPr>
      <dsp:spPr>
        <a:xfrm>
          <a:off x="1083334" y="2620890"/>
          <a:ext cx="678894" cy="678894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/>
        <a:lstStyle/>
        <a:p/>
      </dsp:txBody>
    </dsp:sp>
    <dsp:sp modelId="{9AF96E02-AB58-4596-B0DE-9F9D7737990C}">
      <dsp:nvSpPr>
        <dsp:cNvPr id="0" name=""/>
        <dsp:cNvSpPr/>
      </dsp:nvSpPr>
      <dsp:spPr>
        <a:xfrm>
          <a:off x="4184754" y="2404861"/>
          <a:ext cx="3453943" cy="990054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99136" tIns="35560" rIns="35560" bIns="3556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sz="2800" b="1" kern="1200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小说是</a:t>
          </a:r>
          <a:r>
            <a:rPr lang="zh-CN" sz="2800" b="1" kern="120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小说</a:t>
          </a:r>
          <a:r>
            <a:rPr lang="zh-CN" sz="2800" b="1" kern="1200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，</a:t>
          </a:r>
          <a:endParaRPr lang="en-US" altLang="zh-CN" sz="2800" b="1" kern="1200">
            <a:solidFill>
              <a:srgbClr val="002060"/>
            </a:solidFill>
            <a:latin typeface="微软雅黑" pitchFamily="34" charset="-122"/>
            <a:ea typeface="微软雅黑" pitchFamily="34" charset="-122"/>
          </a:endParaRPr>
        </a:p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sz="2800" b="1" kern="1200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着力在“人”的发现</a:t>
          </a:r>
        </a:p>
      </dsp:txBody>
      <dsp:txXfrm>
        <a:off x="4184754" y="2404861"/>
        <a:ext cx="3453943" cy="990054"/>
      </dsp:txXfrm>
    </dsp:sp>
    <dsp:sp modelId="{E1A688BB-8EE3-4769-A9DF-81D42197EDAA}">
      <dsp:nvSpPr>
        <dsp:cNvPr id="0" name=""/>
        <dsp:cNvSpPr/>
      </dsp:nvSpPr>
      <dsp:spPr>
        <a:xfrm flipV="1">
          <a:off x="3178696" y="741917"/>
          <a:ext cx="960313" cy="68758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6B8F2DFF-109E-4EA3-884A-F91129F5DDA5}">
      <dsp:nvSpPr>
        <dsp:cNvPr id="0" name=""/>
        <dsp:cNvSpPr/>
      </dsp:nvSpPr>
      <dsp:spPr>
        <a:xfrm rot="5400000">
          <a:off x="2454662" y="712145"/>
          <a:ext cx="604934" cy="678027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7FC17932-7CCC-46D1-A282-6C084FE32FF8}">
      <dsp:nvSpPr>
        <dsp:cNvPr id="0" name=""/>
        <dsp:cNvSpPr/>
      </dsp:nvSpPr>
      <dsp:spPr>
        <a:xfrm>
          <a:off x="4193749" y="1180728"/>
          <a:ext cx="3435952" cy="990054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99136" tIns="35560" rIns="35560" bIns="3556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sz="2800" b="1" kern="1200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小说是</a:t>
          </a:r>
          <a:r>
            <a:rPr lang="zh-CN" sz="2800" b="1" kern="120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文学</a:t>
          </a:r>
          <a:r>
            <a:rPr lang="zh-CN" sz="2800" b="1" kern="1200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，</a:t>
          </a:r>
          <a:endParaRPr lang="en-US" altLang="zh-CN" sz="2800" b="1" kern="1200">
            <a:solidFill>
              <a:srgbClr val="002060"/>
            </a:solidFill>
            <a:latin typeface="微软雅黑" pitchFamily="34" charset="-122"/>
            <a:ea typeface="微软雅黑" pitchFamily="34" charset="-122"/>
          </a:endParaRPr>
        </a:p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sz="2800" b="1" kern="1200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着重在语言艺术</a:t>
          </a:r>
        </a:p>
      </dsp:txBody>
      <dsp:txXfrm>
        <a:off x="4193749" y="1180728"/>
        <a:ext cx="3435952" cy="990054"/>
      </dsp:txXfrm>
    </dsp:sp>
    <dsp:sp modelId="{F04357DE-B445-495E-B218-ACA0B1D04848}">
      <dsp:nvSpPr>
        <dsp:cNvPr id="0" name=""/>
        <dsp:cNvSpPr/>
      </dsp:nvSpPr>
      <dsp:spPr>
        <a:xfrm flipV="1">
          <a:off x="3539348" y="1561976"/>
          <a:ext cx="568323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D5EA8BF0-E39D-4A77-82D9-7864DF29F74F}">
      <dsp:nvSpPr>
        <dsp:cNvPr id="0" name=""/>
        <dsp:cNvSpPr/>
      </dsp:nvSpPr>
      <dsp:spPr>
        <a:xfrm rot="5400000">
          <a:off x="2379558" y="1507318"/>
          <a:ext cx="918220" cy="1129125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2F1887B5-2509-4FB2-805E-935407ECE58B}">
      <dsp:nvSpPr>
        <dsp:cNvPr id="0" name=""/>
        <dsp:cNvSpPr/>
      </dsp:nvSpPr>
      <dsp:spPr>
        <a:xfrm>
          <a:off x="4218325" y="100609"/>
          <a:ext cx="3399971" cy="990054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99136" tIns="35560" rIns="35560" bIns="3556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sz="2800" b="1" kern="1200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小说是</a:t>
          </a:r>
          <a:r>
            <a:rPr lang="zh-CN" sz="2800" b="1" kern="1200">
              <a:solidFill>
                <a:srgbClr val="C00000"/>
              </a:solidFill>
              <a:latin typeface="微软雅黑" pitchFamily="34" charset="-122"/>
              <a:ea typeface="微软雅黑" pitchFamily="34" charset="-122"/>
            </a:rPr>
            <a:t>艺术</a:t>
          </a:r>
          <a:r>
            <a:rPr lang="zh-CN" sz="2800" b="1" kern="1200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，</a:t>
          </a:r>
          <a:endParaRPr lang="en-US" altLang="zh-CN" sz="2800" b="1" kern="1200">
            <a:solidFill>
              <a:srgbClr val="002060"/>
            </a:solidFill>
            <a:latin typeface="微软雅黑" pitchFamily="34" charset="-122"/>
            <a:ea typeface="微软雅黑" pitchFamily="34" charset="-122"/>
          </a:endParaRPr>
        </a:p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sz="2800" b="1" kern="1200">
              <a:solidFill>
                <a:srgbClr val="002060"/>
              </a:solidFill>
              <a:latin typeface="微软雅黑" pitchFamily="34" charset="-122"/>
              <a:ea typeface="微软雅黑" pitchFamily="34" charset="-122"/>
            </a:rPr>
            <a:t>着意在审美</a:t>
          </a:r>
        </a:p>
      </dsp:txBody>
      <dsp:txXfrm>
        <a:off x="4218325" y="100609"/>
        <a:ext cx="3399971" cy="990054"/>
      </dsp:txXfrm>
    </dsp:sp>
    <dsp:sp modelId="{10B3E4F0-5D01-4C42-B703-C588F7E2CDE9}">
      <dsp:nvSpPr>
        <dsp:cNvPr id="0" name=""/>
        <dsp:cNvSpPr/>
      </dsp:nvSpPr>
      <dsp:spPr>
        <a:xfrm flipV="1">
          <a:off x="3610742" y="2836912"/>
          <a:ext cx="583802" cy="98294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5A390CF5-C3E6-4CF0-B2F4-B4043301DB63}">
      <dsp:nvSpPr>
        <dsp:cNvPr id="0" name=""/>
        <dsp:cNvSpPr/>
      </dsp:nvSpPr>
      <dsp:spPr>
        <a:xfrm rot="5400000">
          <a:off x="2416812" y="1758302"/>
          <a:ext cx="146833" cy="2304054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drawing4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ED0F02E3-70A8-482D-B686-2DD3776C1826}">
      <dsp:nvSpPr>
        <dsp:cNvPr id="0" name=""/>
        <dsp:cNvSpPr/>
      </dsp:nvSpPr>
      <dsp:spPr>
        <a:xfrm>
          <a:off x="0" y="144016"/>
          <a:ext cx="8229600" cy="83011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300" b="1" kern="1200"/>
            <a:t>好的小说，总在表达对“人”</a:t>
          </a:r>
          <a:r>
            <a:rPr lang="zh-CN" altLang="zh-CN" sz="3300" b="1" kern="1200"/>
            <a:t>新</a:t>
          </a:r>
          <a:r>
            <a:rPr lang="zh-CN" sz="3300" b="1" kern="1200"/>
            <a:t>的发现。</a:t>
          </a:r>
          <a:endParaRPr lang="zh-CN" sz="3300" kern="1200"/>
        </a:p>
      </dsp:txBody>
      <dsp:txXfrm>
        <a:off x="40523" y="184539"/>
        <a:ext cx="8148554" cy="749069"/>
      </dsp:txXfrm>
    </dsp:sp>
    <dsp:sp modelId="{1996FF82-3B8D-4994-BA95-EA93439B5737}">
      <dsp:nvSpPr>
        <dsp:cNvPr id="0" name=""/>
        <dsp:cNvSpPr/>
      </dsp:nvSpPr>
      <dsp:spPr>
        <a:xfrm>
          <a:off x="0" y="1133115"/>
          <a:ext cx="8229600" cy="830115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300" b="1" kern="1200"/>
            <a:t>理解小说，即理解小说对“人”</a:t>
          </a:r>
          <a:r>
            <a:rPr lang="zh-CN" altLang="en-US" sz="3300" b="1" kern="1200"/>
            <a:t>的</a:t>
          </a:r>
          <a:r>
            <a:rPr lang="zh-CN" sz="3300" b="1" kern="1200"/>
            <a:t> 新发现。</a:t>
          </a:r>
          <a:endParaRPr lang="zh-CN" sz="3300" kern="1200"/>
        </a:p>
      </dsp:txBody>
      <dsp:txXfrm>
        <a:off x="40523" y="1173638"/>
        <a:ext cx="8148554" cy="749069"/>
      </dsp:txXfrm>
    </dsp:sp>
    <dsp:sp modelId="{6B7BC290-12F7-477B-B727-A5ABF8171F2F}">
      <dsp:nvSpPr>
        <dsp:cNvPr id="0" name=""/>
        <dsp:cNvSpPr/>
      </dsp:nvSpPr>
      <dsp:spPr>
        <a:xfrm>
          <a:off x="0" y="2058270"/>
          <a:ext cx="8229600" cy="830115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300" b="1" kern="1200"/>
            <a:t>理解到新发现，即实现了小说内容审美。</a:t>
          </a:r>
          <a:endParaRPr lang="zh-CN" sz="3300" kern="1200"/>
        </a:p>
      </dsp:txBody>
      <dsp:txXfrm>
        <a:off x="40523" y="2098793"/>
        <a:ext cx="8148554" cy="749069"/>
      </dsp:txXfrm>
    </dsp:sp>
  </dsp:spTree>
</dsp:drawing>
</file>

<file path=ppt/diagrams/drawing5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5DC4F379-9B43-4F8A-979E-9386A48E89DC}">
      <dsp:nvSpPr>
        <dsp:cNvPr id="0" name=""/>
        <dsp:cNvSpPr/>
      </dsp:nvSpPr>
      <dsp:spPr>
        <a:xfrm rot="16200000">
          <a:off x="-139000" y="142820"/>
          <a:ext cx="3960440" cy="3674798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0350" tIns="0" rIns="257969" bIns="0" numCol="1" spcCol="1270" anchor="ctr" anchorCtr="0">
          <a:noAutofit/>
        </a:bodyPr>
        <a:lstStyle/>
        <a:p>
          <a:pPr marL="0" lvl="0" indent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4100" kern="1200"/>
            <a:t>探寻</a:t>
          </a:r>
          <a:r>
            <a:rPr lang="zh-CN" sz="4100" kern="1200">
              <a:solidFill>
                <a:srgbClr val="FFFF00"/>
              </a:solidFill>
            </a:rPr>
            <a:t>“新发现”</a:t>
          </a:r>
          <a:endParaRPr lang="en-US" altLang="zh-CN" sz="4100" kern="1200">
            <a:solidFill>
              <a:srgbClr val="FFFF00"/>
            </a:solidFill>
          </a:endParaRPr>
        </a:p>
        <a:p>
          <a:pPr marL="0" lvl="0" indent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4100" kern="1200"/>
            <a:t>尝试内容审美</a:t>
          </a:r>
        </a:p>
      </dsp:txBody>
      <dsp:txXfrm rot="5400000">
        <a:off x="3821" y="792087"/>
        <a:ext cx="3674798" cy="2376264"/>
      </dsp:txXfrm>
    </dsp:sp>
    <dsp:sp modelId="{5C0DAF9E-3D4F-4B9C-AB26-A4B45D788E5E}">
      <dsp:nvSpPr>
        <dsp:cNvPr id="0" name=""/>
        <dsp:cNvSpPr/>
      </dsp:nvSpPr>
      <dsp:spPr>
        <a:xfrm rot="16200000">
          <a:off x="3811408" y="142820"/>
          <a:ext cx="3960440" cy="3674798"/>
        </a:xfrm>
        <a:prstGeom prst="flowChartManualOperation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0350" tIns="0" rIns="257969" bIns="0" numCol="1" spcCol="1270" anchor="ctr" anchorCtr="0">
          <a:noAutofit/>
        </a:bodyPr>
        <a:lstStyle/>
        <a:p>
          <a:pPr marL="0" lvl="0" indent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4100" kern="1200"/>
            <a:t>分析</a:t>
          </a:r>
          <a:r>
            <a:rPr lang="zh-CN" sz="4100" kern="1200">
              <a:solidFill>
                <a:srgbClr val="FFFF00"/>
              </a:solidFill>
            </a:rPr>
            <a:t>叙事匠心</a:t>
          </a:r>
          <a:endParaRPr lang="en-US" altLang="zh-CN" sz="4100" kern="1200">
            <a:solidFill>
              <a:srgbClr val="FFFF00"/>
            </a:solidFill>
          </a:endParaRPr>
        </a:p>
        <a:p>
          <a:pPr marL="0" lvl="0" indent="0" algn="ctr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4100" kern="1200"/>
            <a:t>尝试形式审美</a:t>
          </a:r>
        </a:p>
      </dsp:txBody>
      <dsp:txXfrm rot="5400000">
        <a:off x="3954229" y="792087"/>
        <a:ext cx="3674798" cy="2376264"/>
      </dsp:txXfrm>
    </dsp:sp>
  </dsp:spTree>
</dsp:drawing>
</file>

<file path=ppt/diagrams/drawing6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A5C561A5-0856-4AA1-8D79-7E02B494C2EA}">
      <dsp:nvSpPr>
        <dsp:cNvPr id="0" name=""/>
        <dsp:cNvSpPr/>
      </dsp:nvSpPr>
      <dsp:spPr>
        <a:xfrm>
          <a:off x="617219" y="0"/>
          <a:ext cx="6995160" cy="243988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3A2E8702-5356-4D8F-B3FE-5123AA5C097E}">
      <dsp:nvSpPr>
        <dsp:cNvPr id="0" name=""/>
        <dsp:cNvSpPr/>
      </dsp:nvSpPr>
      <dsp:spPr>
        <a:xfrm>
          <a:off x="141848" y="731966"/>
          <a:ext cx="2468880" cy="9759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b="1" kern="1200"/>
            <a:t>聚焦到人</a:t>
          </a:r>
          <a:endParaRPr lang="zh-CN" sz="3900" b="1" kern="1200"/>
        </a:p>
      </dsp:txBody>
      <dsp:txXfrm>
        <a:off x="189490" y="779608"/>
        <a:ext cx="2373596" cy="880671"/>
      </dsp:txXfrm>
    </dsp:sp>
    <dsp:sp modelId="{5D8D14DD-D392-4030-8DCB-D931F6EEA89D}">
      <dsp:nvSpPr>
        <dsp:cNvPr id="0" name=""/>
        <dsp:cNvSpPr/>
      </dsp:nvSpPr>
      <dsp:spPr>
        <a:xfrm>
          <a:off x="2880359" y="731966"/>
          <a:ext cx="2468880" cy="9759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b="1" kern="1200"/>
            <a:t>寻找矛盾</a:t>
          </a:r>
          <a:endParaRPr lang="zh-CN" sz="3900" b="1" kern="1200"/>
        </a:p>
      </dsp:txBody>
      <dsp:txXfrm>
        <a:off x="2928001" y="779608"/>
        <a:ext cx="2373596" cy="880671"/>
      </dsp:txXfrm>
    </dsp:sp>
    <dsp:sp modelId="{AE5EB4FF-76DC-4F55-9DE3-4C916B8B93BB}">
      <dsp:nvSpPr>
        <dsp:cNvPr id="0" name=""/>
        <dsp:cNvSpPr/>
      </dsp:nvSpPr>
      <dsp:spPr>
        <a:xfrm>
          <a:off x="5618871" y="731966"/>
          <a:ext cx="2468880" cy="9759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b="1" kern="1200"/>
            <a:t>对比常情</a:t>
          </a:r>
          <a:endParaRPr lang="zh-CN" sz="3900" b="1" kern="1200"/>
        </a:p>
      </dsp:txBody>
      <dsp:txXfrm>
        <a:off x="5666513" y="779608"/>
        <a:ext cx="2373596" cy="880671"/>
      </dsp:txXfrm>
    </dsp:sp>
  </dsp:spTree>
</dsp:drawing>
</file>

<file path=ppt/diagrams/drawing7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A5C561A5-0856-4AA1-8D79-7E02B494C2EA}">
      <dsp:nvSpPr>
        <dsp:cNvPr id="0" name=""/>
        <dsp:cNvSpPr/>
      </dsp:nvSpPr>
      <dsp:spPr>
        <a:xfrm>
          <a:off x="617219" y="0"/>
          <a:ext cx="6995160" cy="179181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3A2E8702-5356-4D8F-B3FE-5123AA5C097E}">
      <dsp:nvSpPr>
        <dsp:cNvPr id="0" name=""/>
        <dsp:cNvSpPr/>
      </dsp:nvSpPr>
      <dsp:spPr>
        <a:xfrm>
          <a:off x="141848" y="537545"/>
          <a:ext cx="2468880" cy="7167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/>
            <a:t>感受妙趣</a:t>
          </a:r>
          <a:endParaRPr lang="zh-CN" sz="2800" b="1" kern="1200"/>
        </a:p>
      </dsp:txBody>
      <dsp:txXfrm>
        <a:off x="176836" y="572533"/>
        <a:ext cx="2398904" cy="646750"/>
      </dsp:txXfrm>
    </dsp:sp>
    <dsp:sp modelId="{5D8D14DD-D392-4030-8DCB-D931F6EEA89D}">
      <dsp:nvSpPr>
        <dsp:cNvPr id="0" name=""/>
        <dsp:cNvSpPr/>
      </dsp:nvSpPr>
      <dsp:spPr>
        <a:xfrm>
          <a:off x="2880359" y="537545"/>
          <a:ext cx="2468880" cy="7167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800" b="1" kern="1200"/>
            <a:t>揣摩来路</a:t>
          </a:r>
          <a:endParaRPr lang="zh-CN" sz="2800" kern="1200"/>
        </a:p>
      </dsp:txBody>
      <dsp:txXfrm>
        <a:off x="2915347" y="572533"/>
        <a:ext cx="2398904" cy="646750"/>
      </dsp:txXfrm>
    </dsp:sp>
    <dsp:sp modelId="{AE5EB4FF-76DC-4F55-9DE3-4C916B8B93BB}">
      <dsp:nvSpPr>
        <dsp:cNvPr id="0" name=""/>
        <dsp:cNvSpPr/>
      </dsp:nvSpPr>
      <dsp:spPr>
        <a:xfrm>
          <a:off x="5618871" y="537545"/>
          <a:ext cx="2468880" cy="7167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800" b="1" kern="1200"/>
            <a:t>体味甘苦</a:t>
          </a:r>
          <a:endParaRPr lang="zh-CN" sz="2800" kern="1200"/>
        </a:p>
      </dsp:txBody>
      <dsp:txXfrm>
        <a:off x="5653859" y="572533"/>
        <a:ext cx="2398904" cy="646750"/>
      </dsp:txXfrm>
    </dsp:sp>
  </dsp:spTree>
</dsp:drawing>
</file>

<file path=ppt/diagrams/drawing8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E661C0EC-A88D-4EBB-ABA8-7DA3526B3B1A}">
      <dsp:nvSpPr>
        <dsp:cNvPr id="0" name=""/>
        <dsp:cNvSpPr/>
      </dsp:nvSpPr>
      <dsp:spPr>
        <a:xfrm>
          <a:off x="3322756" y="1289899"/>
          <a:ext cx="1584087" cy="1584087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/>
        <a:lstStyle/>
        <a:p/>
      </dsp:txBody>
    </dsp:sp>
    <dsp:sp modelId="{B85CD33C-B503-4478-AA19-C8510A536C28}">
      <dsp:nvSpPr>
        <dsp:cNvPr id="0" name=""/>
        <dsp:cNvSpPr/>
      </dsp:nvSpPr>
      <dsp:spPr>
        <a:xfrm>
          <a:off x="3196029" y="0"/>
          <a:ext cx="1837540" cy="1063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200" kern="1200">
              <a:solidFill>
                <a:srgbClr val="C00000"/>
              </a:solidFill>
            </a:rPr>
            <a:t>叙述者的选择</a:t>
          </a:r>
        </a:p>
      </dsp:txBody>
      <dsp:txXfrm>
        <a:off x="3196029" y="0"/>
        <a:ext cx="1837540" cy="1063601"/>
      </dsp:txXfrm>
    </dsp:sp>
    <dsp:sp modelId="{57912B29-CC55-4A21-8950-70FAA592BD2D}">
      <dsp:nvSpPr>
        <dsp:cNvPr id="0" name=""/>
        <dsp:cNvSpPr/>
      </dsp:nvSpPr>
      <dsp:spPr>
        <a:xfrm>
          <a:off x="3925343" y="1727560"/>
          <a:ext cx="1584087" cy="1584087"/>
        </a:xfrm>
        <a:prstGeom prst="ellipse">
          <a:avLst/>
        </a:prstGeom>
        <a:solidFill>
          <a:schemeClr val="accent4">
            <a:alpha val="50000"/>
            <a:hueOff val="-1116192"/>
            <a:satOff val="6725"/>
            <a:lumOff val="5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/>
        <a:lstStyle/>
        <a:p/>
      </dsp:txBody>
    </dsp:sp>
    <dsp:sp modelId="{502997C4-9194-4C71-BC12-213E3E942403}">
      <dsp:nvSpPr>
        <dsp:cNvPr id="0" name=""/>
        <dsp:cNvSpPr/>
      </dsp:nvSpPr>
      <dsp:spPr>
        <a:xfrm>
          <a:off x="5635523" y="1403048"/>
          <a:ext cx="1647450" cy="1154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200" kern="1200">
              <a:solidFill>
                <a:srgbClr val="C00000"/>
              </a:solidFill>
            </a:rPr>
            <a:t>叙事角度的选择</a:t>
          </a:r>
        </a:p>
      </dsp:txBody>
      <dsp:txXfrm>
        <a:off x="5635523" y="1403048"/>
        <a:ext cx="1647450" cy="1154120"/>
      </dsp:txXfrm>
    </dsp:sp>
    <dsp:sp modelId="{A3D9100A-B902-4E46-8295-7166E750143F}">
      <dsp:nvSpPr>
        <dsp:cNvPr id="0" name=""/>
        <dsp:cNvSpPr/>
      </dsp:nvSpPr>
      <dsp:spPr>
        <a:xfrm>
          <a:off x="3695333" y="2436325"/>
          <a:ext cx="1584087" cy="1584087"/>
        </a:xfrm>
        <a:prstGeom prst="ellipse">
          <a:avLst/>
        </a:prstGeom>
        <a:solidFill>
          <a:schemeClr val="accent4">
            <a:alpha val="50000"/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/>
        <a:lstStyle/>
        <a:p/>
      </dsp:txBody>
    </dsp:sp>
    <dsp:sp modelId="{9AA9B1C0-D9EE-4F5A-AF43-AFE210446867}">
      <dsp:nvSpPr>
        <dsp:cNvPr id="0" name=""/>
        <dsp:cNvSpPr/>
      </dsp:nvSpPr>
      <dsp:spPr>
        <a:xfrm>
          <a:off x="5382069" y="3371842"/>
          <a:ext cx="1647450" cy="1154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200" kern="1200">
              <a:solidFill>
                <a:srgbClr val="C00000"/>
              </a:solidFill>
            </a:rPr>
            <a:t>叙事结构的设计</a:t>
          </a:r>
        </a:p>
      </dsp:txBody>
      <dsp:txXfrm>
        <a:off x="5382069" y="3371842"/>
        <a:ext cx="1647450" cy="1154120"/>
      </dsp:txXfrm>
    </dsp:sp>
    <dsp:sp modelId="{CF8B5D3F-12CC-4AFC-B412-CB3F6663ED94}">
      <dsp:nvSpPr>
        <dsp:cNvPr id="0" name=""/>
        <dsp:cNvSpPr/>
      </dsp:nvSpPr>
      <dsp:spPr>
        <a:xfrm>
          <a:off x="2950179" y="2436325"/>
          <a:ext cx="1584087" cy="1584087"/>
        </a:xfrm>
        <a:prstGeom prst="ellipse">
          <a:avLst/>
        </a:prstGeom>
        <a:solidFill>
          <a:schemeClr val="accent4">
            <a:alpha val="50000"/>
            <a:hueOff val="-3348577"/>
            <a:satOff val="20174"/>
            <a:lumOff val="16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/>
        <a:lstStyle/>
        <a:p/>
      </dsp:txBody>
    </dsp:sp>
    <dsp:sp modelId="{B5D2A468-23AF-4390-8755-983B5904ED8C}">
      <dsp:nvSpPr>
        <dsp:cNvPr id="0" name=""/>
        <dsp:cNvSpPr/>
      </dsp:nvSpPr>
      <dsp:spPr>
        <a:xfrm>
          <a:off x="1200079" y="3371842"/>
          <a:ext cx="1647450" cy="1154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200" kern="1200">
              <a:solidFill>
                <a:srgbClr val="C00000"/>
              </a:solidFill>
            </a:rPr>
            <a:t>叙事时间的安排</a:t>
          </a:r>
        </a:p>
      </dsp:txBody>
      <dsp:txXfrm>
        <a:off x="1200079" y="3371842"/>
        <a:ext cx="1647450" cy="1154120"/>
      </dsp:txXfrm>
    </dsp:sp>
    <dsp:sp modelId="{ABB0DEAA-F3F6-4259-B160-18C57EE1BB87}">
      <dsp:nvSpPr>
        <dsp:cNvPr id="0" name=""/>
        <dsp:cNvSpPr/>
      </dsp:nvSpPr>
      <dsp:spPr>
        <a:xfrm>
          <a:off x="2720169" y="1727560"/>
          <a:ext cx="1584087" cy="1584087"/>
        </a:xfrm>
        <a:prstGeom prst="ellipse">
          <a:avLst/>
        </a:prstGeom>
        <a:solidFill>
          <a:schemeClr val="accent4">
            <a:alpha val="50000"/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/>
        <a:lstStyle/>
        <a:p/>
      </dsp:txBody>
    </dsp:sp>
    <dsp:sp modelId="{EA8FFFD9-22AB-4538-AE71-AF1229624222}">
      <dsp:nvSpPr>
        <dsp:cNvPr id="0" name=""/>
        <dsp:cNvSpPr/>
      </dsp:nvSpPr>
      <dsp:spPr>
        <a:xfrm>
          <a:off x="946625" y="1403048"/>
          <a:ext cx="1647450" cy="1154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3200" kern="1200">
              <a:solidFill>
                <a:srgbClr val="C00000"/>
              </a:solidFill>
            </a:rPr>
            <a:t>叙述语言的斟酌</a:t>
          </a:r>
        </a:p>
      </dsp:txBody>
      <dsp:txXfrm>
        <a:off x="946625" y="1403048"/>
        <a:ext cx="1647450" cy="1154120"/>
      </dsp:txXfrm>
    </dsp:sp>
  </dsp:spTree>
</dsp:drawing>
</file>

<file path=ppt/diagrams/drawing9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0" name=""/>
      <dsp:cNvGrpSpPr/>
    </dsp:nvGrpSpPr>
    <dsp:grpSpPr/>
    <dsp:sp modelId="{1F62CE77-9CF2-40BB-B866-A068BC9A1A00}">
      <dsp:nvSpPr>
        <dsp:cNvPr id="0" name=""/>
        <dsp:cNvSpPr/>
      </dsp:nvSpPr>
      <dsp:spPr>
        <a:xfrm>
          <a:off x="-5116967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D3271664-8C00-4461-A502-6E9FACE303EF}">
      <dsp:nvSpPr>
        <dsp:cNvPr id="0" name=""/>
        <dsp:cNvSpPr/>
      </dsp:nvSpPr>
      <dsp:spPr>
        <a:xfrm>
          <a:off x="628203" y="452596"/>
          <a:ext cx="7538938" cy="905192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18497" tIns="55880" rIns="55880" bIns="5588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/>
            <a:t>《</a:t>
          </a:r>
          <a:r>
            <a:rPr lang="zh-CN" sz="2200" b="1" kern="1200"/>
            <a:t>祝福</a:t>
          </a:r>
          <a:r>
            <a:rPr lang="en-US" sz="2200" b="1" kern="1200"/>
            <a:t>》</a:t>
          </a:r>
          <a:r>
            <a:rPr lang="zh-CN" sz="2200" b="1" kern="1200"/>
            <a:t>中的“我”是什么身份？以“我”为叙述者，有什么好处？</a:t>
          </a:r>
        </a:p>
      </dsp:txBody>
      <dsp:txXfrm>
        <a:off x="628203" y="452596"/>
        <a:ext cx="7538938" cy="905192"/>
      </dsp:txXfrm>
    </dsp:sp>
    <dsp:sp modelId="{F9BEF2C3-E475-48FE-B0B6-F9F38B312552}">
      <dsp:nvSpPr>
        <dsp:cNvPr id="0" name=""/>
        <dsp:cNvSpPr/>
      </dsp:nvSpPr>
      <dsp:spPr>
        <a:xfrm>
          <a:off x="62458" y="339447"/>
          <a:ext cx="1131490" cy="1131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FA14A4A1-18FB-4FA5-95AE-41E4818D867C}">
      <dsp:nvSpPr>
        <dsp:cNvPr id="0" name=""/>
        <dsp:cNvSpPr/>
      </dsp:nvSpPr>
      <dsp:spPr>
        <a:xfrm>
          <a:off x="957241" y="1810385"/>
          <a:ext cx="7209900" cy="905192"/>
        </a:xfrm>
        <a:prstGeom prst="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497" tIns="55880" rIns="55880" bIns="5588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200" b="1" kern="1200"/>
            <a:t>祥林嫂的形象鲜明突出，作者塑造祥林嫂形象，用了哪些手法？</a:t>
          </a:r>
        </a:p>
      </dsp:txBody>
      <dsp:txXfrm>
        <a:off x="957241" y="1810385"/>
        <a:ext cx="7209900" cy="905192"/>
      </dsp:txXfrm>
    </dsp:sp>
    <dsp:sp modelId="{8BA260CF-C6AF-46D7-9458-1D034DF9C12C}">
      <dsp:nvSpPr>
        <dsp:cNvPr id="0" name=""/>
        <dsp:cNvSpPr/>
      </dsp:nvSpPr>
      <dsp:spPr>
        <a:xfrm>
          <a:off x="391495" y="1697236"/>
          <a:ext cx="1131490" cy="1131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  <dsp:sp modelId="{55D0E1BC-50DD-451A-AE22-B362445B557F}">
      <dsp:nvSpPr>
        <dsp:cNvPr id="0" name=""/>
        <dsp:cNvSpPr/>
      </dsp:nvSpPr>
      <dsp:spPr>
        <a:xfrm>
          <a:off x="628203" y="3168174"/>
          <a:ext cx="7538938" cy="905192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8497" tIns="55880" rIns="55880" bIns="55880" numCol="1" spcCol="1270" anchor="ctr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200" b="1" kern="1200"/>
            <a:t>阅读</a:t>
          </a:r>
          <a:r>
            <a:rPr lang="en-US" sz="2200" b="1" kern="1200"/>
            <a:t>《</a:t>
          </a:r>
          <a:r>
            <a:rPr lang="zh-CN" sz="2200" b="1" kern="1200"/>
            <a:t>装在套子里的人</a:t>
          </a:r>
          <a:r>
            <a:rPr lang="en-US" sz="2200" b="1" kern="1200"/>
            <a:t>》</a:t>
          </a:r>
          <a:r>
            <a:rPr lang="zh-CN" sz="2200" b="1" kern="1200"/>
            <a:t>全文，与课文比较，那种写法更好？为什么？</a:t>
          </a:r>
        </a:p>
      </dsp:txBody>
      <dsp:txXfrm>
        <a:off x="628203" y="3168174"/>
        <a:ext cx="7538938" cy="905192"/>
      </dsp:txXfrm>
    </dsp:sp>
    <dsp:sp modelId="{AF72EDDF-3893-4CF9-9372-2FC20BB478F5}">
      <dsp:nvSpPr>
        <dsp:cNvPr id="0" name=""/>
        <dsp:cNvSpPr/>
      </dsp:nvSpPr>
      <dsp:spPr>
        <a:xfrm>
          <a:off x="62458" y="3055025"/>
          <a:ext cx="1131490" cy="11314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/>
        <a:lstStyle/>
        <a:p/>
      </dsp:txBody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/>
            </dgm:ruleLst>
          </dgm:layoutNode>
        </dgm:if>
        <dgm:else name="Name29">
          <dgm:layoutNode name="circ1" styleLbl="vennNode1">
            <dgm:alg type="sp"/>
            <dgm:shape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70" axis="ch" ptType="node" st="3" cnt="1">
      <dgm:layoutNode name="circ3" styleLbl="vennNode1">
        <dgm:alg type="sp"/>
        <dgm:shape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90" axis="ch" ptType="node" st="4" cnt="1">
      <dgm:layoutNode name="circ4" styleLbl="vennNode1">
        <dgm:alg type="sp"/>
        <dgm:shape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108" axis="ch" ptType="node" st="5" cnt="1">
      <dgm:layoutNode name="circ5" styleLbl="vennNode1">
        <dgm:alg type="sp"/>
        <dgm:shape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116" axis="ch" ptType="node" st="6" cnt="1">
      <dgm:layoutNode name="circ6" styleLbl="vennNode1">
        <dgm:alg type="sp"/>
        <dgm:shape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123" axis="ch" ptType="node" st="7" cnt="1">
      <dgm:layoutNode name="circ7" styleLbl="vennNode1">
        <dgm:alg type="sp"/>
        <dgm:shape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</dgm:layoutNode>
</dgm:layoutDef>
</file>

<file path=ppt/diagrams/layout10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type="rightArrow" r:blip="">
            <dgm:adjLst/>
          </dgm:shape>
        </dgm:if>
        <dgm:else name="Name2">
          <dgm:shape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fact="1"/>
            <dgm:rule type="primFontSz" val="5"/>
          </dgm:ruleLst>
        </dgm:layoutNode>
        <dgm:forEach name="Name7" axis="followSib" ptType="sibTrans" cnt="1">
          <dgm:layoutNode name="sibTrans">
            <dgm:alg type="sp"/>
            <dgm:shape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type="rightArrow" r:blip="">
            <dgm:adjLst/>
          </dgm:shape>
        </dgm:if>
        <dgm:else name="Name2">
          <dgm:shape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fact="1"/>
            <dgm:rule type="primFontSz" val="5"/>
          </dgm:ruleLst>
        </dgm:layoutNode>
        <dgm:forEach name="Name7" axis="followSib" ptType="sibTrans" cnt="1">
          <dgm:layoutNode name="sibTrans">
            <dgm:alg type="sp"/>
            <dgm:shape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2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rot="180" type="homePlate" r:blip="" zOrderOff="-1">
                <dgm:adjLst/>
              </dgm:shape>
            </dgm:if>
            <dgm:else name="Name6">
              <dgm:shape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/>
          </dgm:ruleLst>
        </dgm:layoutNode>
      </dgm:layoutNode>
      <dgm:forEach name="Name7" axis="followSib" ptType="sibTrans" cnt="1">
        <dgm:layoutNode name="spacing">
          <dgm:alg type="sp"/>
          <dgm:shape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/>
        </dgm:ruleLst>
      </dgm:layoutNode>
      <dgm:layoutNode name="line1" styleLbl="callout">
        <dgm:alg type="sp"/>
        <dgm:shape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rot="90" type="line" r:blip="">
              <dgm:adjLst/>
            </dgm:shape>
          </dgm:if>
          <dgm:else name="Name34">
            <dgm:shape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/>
        </dgm:ruleLst>
      </dgm:layoutNode>
      <dgm:layoutNode name="line2" styleLbl="callout">
        <dgm:alg type="sp"/>
        <dgm:shape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rot="90" type="line" r:blip="">
              <dgm:adjLst/>
            </dgm:shape>
          </dgm:if>
          <dgm:else name="Name50">
            <dgm:shape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/>
        </dgm:ruleLst>
      </dgm:layoutNode>
      <dgm:layoutNode name="line3" styleLbl="callout">
        <dgm:alg type="sp"/>
        <dgm:shape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rot="90" type="line" r:blip="">
              <dgm:adjLst/>
            </dgm:shape>
          </dgm:if>
          <dgm:else name="Name66">
            <dgm:shape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/>
        </dgm:ruleLst>
      </dgm:layoutNode>
      <dgm:layoutNode name="line4" styleLbl="callout">
        <dgm:alg type="sp"/>
        <dgm:shape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rot="90" type="line" r:blip="">
              <dgm:adjLst/>
            </dgm:shape>
          </dgm:if>
          <dgm:else name="Name82">
            <dgm:shape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/>
        </dgm:ruleLst>
      </dgm:layoutNode>
      <dgm:layoutNode name="line5" styleLbl="callout">
        <dgm:alg type="sp"/>
        <dgm:shape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rot="90" type="line" r:blip="">
              <dgm:adjLst/>
            </dgm:shape>
          </dgm:if>
          <dgm:else name="Name98">
            <dgm:shape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4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rot="-90" type="flowChartManualOperation" r:blip="">
              <dgm:adjLst/>
            </dgm:shape>
          </dgm:if>
          <dgm:else name="Name6">
            <dgm:shape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/>
        </dgm:ruleLst>
      </dgm:layoutNode>
      <dgm:forEach name="sibTransForEach" axis="followSib" ptType="sibTrans" cnt="1">
        <dgm:layoutNode name="sibTrans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type="rightArrow" r:blip="">
            <dgm:adjLst/>
          </dgm:shape>
        </dgm:if>
        <dgm:else name="Name2">
          <dgm:shape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fact="1"/>
            <dgm:rule type="primFontSz" val="5"/>
          </dgm:ruleLst>
        </dgm:layoutNode>
        <dgm:forEach name="Name7" axis="followSib" ptType="sibTrans" cnt="1">
          <dgm:layoutNode name="sibTrans">
            <dgm:alg type="sp"/>
            <dgm:shape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type="rightArrow" r:blip="">
            <dgm:adjLst/>
          </dgm:shape>
        </dgm:if>
        <dgm:else name="Name2">
          <dgm:shape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fact="1"/>
            <dgm:rule type="primFontSz" val="5"/>
          </dgm:ruleLst>
        </dgm:layoutNode>
        <dgm:forEach name="Name7" axis="followSib" ptType="sibTrans" cnt="1">
          <dgm:layoutNode name="sibTrans">
            <dgm:alg type="sp"/>
            <dgm:shape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/>
            </dgm:ruleLst>
          </dgm:layoutNode>
        </dgm:if>
        <dgm:else name="Name29">
          <dgm:layoutNode name="circ1" styleLbl="vennNode1">
            <dgm:alg type="sp"/>
            <dgm:shape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70" axis="ch" ptType="node" st="3" cnt="1">
      <dgm:layoutNode name="circ3" styleLbl="vennNode1">
        <dgm:alg type="sp"/>
        <dgm:shape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90" axis="ch" ptType="node" st="4" cnt="1">
      <dgm:layoutNode name="circ4" styleLbl="vennNode1">
        <dgm:alg type="sp"/>
        <dgm:shape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108" axis="ch" ptType="node" st="5" cnt="1">
      <dgm:layoutNode name="circ5" styleLbl="vennNode1">
        <dgm:alg type="sp"/>
        <dgm:shape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116" axis="ch" ptType="node" st="6" cnt="1">
      <dgm:layoutNode name="circ6" styleLbl="vennNode1">
        <dgm:alg type="sp"/>
        <dgm:shape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  <dgm:forEach name="Name123" axis="ch" ptType="node" st="7" cnt="1">
      <dgm:layoutNode name="circ7" styleLbl="vennNode1">
        <dgm:alg type="sp"/>
        <dgm:shape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/>
        </dgm:ruleLst>
      </dgm:layoutNode>
    </dgm:forEach>
  </dgm:layoutNode>
</dgm:layoutDef>
</file>

<file path=ppt/diagrams/layout9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r:blip="">
      <dgm:adjLst/>
    </dgm:shape>
    <dgm:constrLst>
      <dgm:constr type="w" for="ch" refType="h" refFor="ch" op="gte" fact="0.8"/>
    </dgm:constrLst>
    <dgm:layoutNode name="Name1">
      <dgm:alg type="composite"/>
      <dgm:shape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type="rect" r:blip="" hideGeom="1">
            <dgm:adjLst/>
          </dgm:shape>
          <dgm:presOf/>
        </dgm:layoutNode>
        <dgm:layoutNode name="dstNode">
          <dgm:alg type="sp"/>
          <dgm:shape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1">
          <dgm:alg type="sp"/>
          <dgm:shape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2">
          <dgm:alg type="sp"/>
          <dgm:shape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3">
          <dgm:alg type="sp"/>
          <dgm:shape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4">
          <dgm:alg type="sp"/>
          <dgm:shape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5">
          <dgm:alg type="sp"/>
          <dgm:shape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6">
          <dgm:alg type="sp"/>
          <dgm:shape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/>
          </dgm:ruleLst>
        </dgm:layoutNode>
        <dgm:layoutNode name="accent_7">
          <dgm:alg type="sp"/>
          <dgm:shape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a="http://schemas.openxmlformats.org/drawingml/2006/main" xmlns:dgm="http://schemas.openxmlformats.org/drawingml/2006/diagram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a="http://schemas.openxmlformats.org/drawingml/2006/main" xmlns:dgm="http://schemas.openxmlformats.org/drawingml/2006/diagram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a="http://schemas.openxmlformats.org/drawingml/2006/main" xmlns:dgm="http://schemas.openxmlformats.org/drawingml/2006/diagram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4.xml" /><Relationship Id="rId3" Type="http://schemas.openxmlformats.org/officeDocument/2006/relationships/diagramData" Target="../diagrams/data4.xml" /><Relationship Id="rId4" Type="http://schemas.openxmlformats.org/officeDocument/2006/relationships/diagramLayout" Target="../diagrams/layout4.xml" /><Relationship Id="rId5" Type="http://schemas.openxmlformats.org/officeDocument/2006/relationships/diagramQuickStyle" Target="../diagrams/quickStyle4.xml" /><Relationship Id="rId6" Type="http://schemas.openxmlformats.org/officeDocument/2006/relationships/diagramColors" Target="../diagrams/colors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5.xml" /><Relationship Id="rId3" Type="http://schemas.openxmlformats.org/officeDocument/2006/relationships/diagramData" Target="../diagrams/data5.xml" /><Relationship Id="rId4" Type="http://schemas.openxmlformats.org/officeDocument/2006/relationships/diagramLayout" Target="../diagrams/layout5.xml" /><Relationship Id="rId5" Type="http://schemas.openxmlformats.org/officeDocument/2006/relationships/diagramQuickStyle" Target="../diagrams/quickStyle5.xml" /><Relationship Id="rId6" Type="http://schemas.openxmlformats.org/officeDocument/2006/relationships/diagramColors" Target="../diagrams/colors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6.xml" /><Relationship Id="rId3" Type="http://schemas.openxmlformats.org/officeDocument/2006/relationships/diagramData" Target="../diagrams/data6.xml" /><Relationship Id="rId4" Type="http://schemas.openxmlformats.org/officeDocument/2006/relationships/diagramLayout" Target="../diagrams/layout6.xml" /><Relationship Id="rId5" Type="http://schemas.openxmlformats.org/officeDocument/2006/relationships/diagramQuickStyle" Target="../diagrams/quickStyle6.xml" /><Relationship Id="rId6" Type="http://schemas.openxmlformats.org/officeDocument/2006/relationships/diagramColors" Target="../diagrams/colors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Relationship Id="rId7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7.xml" /><Relationship Id="rId3" Type="http://schemas.openxmlformats.org/officeDocument/2006/relationships/diagramData" Target="../diagrams/data7.xml" /><Relationship Id="rId4" Type="http://schemas.openxmlformats.org/officeDocument/2006/relationships/diagramLayout" Target="../diagrams/layout7.xml" /><Relationship Id="rId5" Type="http://schemas.openxmlformats.org/officeDocument/2006/relationships/diagramQuickStyle" Target="../diagrams/quickStyle7.xml" /><Relationship Id="rId6" Type="http://schemas.openxmlformats.org/officeDocument/2006/relationships/diagramColors" Target="../diagrams/colors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8.xml" /><Relationship Id="rId3" Type="http://schemas.openxmlformats.org/officeDocument/2006/relationships/diagramData" Target="../diagrams/data8.xml" /><Relationship Id="rId4" Type="http://schemas.openxmlformats.org/officeDocument/2006/relationships/diagramLayout" Target="../diagrams/layout8.xml" /><Relationship Id="rId5" Type="http://schemas.openxmlformats.org/officeDocument/2006/relationships/diagramQuickStyle" Target="../diagrams/quickStyle8.xml" /><Relationship Id="rId6" Type="http://schemas.openxmlformats.org/officeDocument/2006/relationships/diagramColors" Target="../diagrams/colors8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9.xml" /><Relationship Id="rId3" Type="http://schemas.openxmlformats.org/officeDocument/2006/relationships/diagramData" Target="../diagrams/data9.xml" /><Relationship Id="rId4" Type="http://schemas.openxmlformats.org/officeDocument/2006/relationships/diagramLayout" Target="../diagrams/layout9.xml" /><Relationship Id="rId5" Type="http://schemas.openxmlformats.org/officeDocument/2006/relationships/diagramQuickStyle" Target="../diagrams/quickStyle9.xml" /><Relationship Id="rId6" Type="http://schemas.openxmlformats.org/officeDocument/2006/relationships/diagramColors" Target="../diagrams/colors9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2.xml" /><Relationship Id="rId3" Type="http://schemas.openxmlformats.org/officeDocument/2006/relationships/diagramData" Target="../diagrams/data2.xml" /><Relationship Id="rId4" Type="http://schemas.openxmlformats.org/officeDocument/2006/relationships/diagramLayout" Target="../diagrams/layout2.xml" /><Relationship Id="rId5" Type="http://schemas.openxmlformats.org/officeDocument/2006/relationships/diagramQuickStyle" Target="../diagrams/quickStyle2.xml" /><Relationship Id="rId6" Type="http://schemas.openxmlformats.org/officeDocument/2006/relationships/diagramColors" Target="../diagrams/colors2.xml" /><Relationship Id="rId7" Type="http://schemas.openxmlformats.org/officeDocument/2006/relationships/image" Target="../media/image3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diagramQuickStyle" Target="../diagrams/quickStyle11.xml" /><Relationship Id="rId11" Type="http://schemas.openxmlformats.org/officeDocument/2006/relationships/diagramColors" Target="../diagrams/colors11.xml" /><Relationship Id="rId2" Type="http://schemas.microsoft.com/office/2007/relationships/diagramDrawing" Target="../diagrams/drawing10.xml" /><Relationship Id="rId3" Type="http://schemas.openxmlformats.org/officeDocument/2006/relationships/diagramData" Target="../diagrams/data10.xml" /><Relationship Id="rId4" Type="http://schemas.openxmlformats.org/officeDocument/2006/relationships/diagramLayout" Target="../diagrams/layout10.xml" /><Relationship Id="rId5" Type="http://schemas.openxmlformats.org/officeDocument/2006/relationships/diagramQuickStyle" Target="../diagrams/quickStyle10.xml" /><Relationship Id="rId6" Type="http://schemas.openxmlformats.org/officeDocument/2006/relationships/diagramColors" Target="../diagrams/colors10.xml" /><Relationship Id="rId7" Type="http://schemas.microsoft.com/office/2007/relationships/diagramDrawing" Target="../diagrams/drawing11.xml" /><Relationship Id="rId8" Type="http://schemas.openxmlformats.org/officeDocument/2006/relationships/diagramData" Target="../diagrams/data11.xml" /><Relationship Id="rId9" Type="http://schemas.openxmlformats.org/officeDocument/2006/relationships/diagramLayout" Target="../diagrams/layout11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12.xml" /><Relationship Id="rId3" Type="http://schemas.openxmlformats.org/officeDocument/2006/relationships/diagramData" Target="../diagrams/data12.xml" /><Relationship Id="rId4" Type="http://schemas.openxmlformats.org/officeDocument/2006/relationships/diagramLayout" Target="../diagrams/layout12.xml" /><Relationship Id="rId5" Type="http://schemas.openxmlformats.org/officeDocument/2006/relationships/diagramQuickStyle" Target="../diagrams/quickStyle12.xml" /><Relationship Id="rId6" Type="http://schemas.openxmlformats.org/officeDocument/2006/relationships/diagramColors" Target="../diagrams/colors1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microsoft.com/office/2007/relationships/diagramDrawing" Target="../diagrams/drawing3.xml" /><Relationship Id="rId3" Type="http://schemas.openxmlformats.org/officeDocument/2006/relationships/diagramData" Target="../diagrams/data3.xml" /><Relationship Id="rId4" Type="http://schemas.openxmlformats.org/officeDocument/2006/relationships/diagramLayout" Target="../diagrams/layout3.xml" /><Relationship Id="rId5" Type="http://schemas.openxmlformats.org/officeDocument/2006/relationships/diagramQuickStyle" Target="../diagrams/quickStyle3.xml" /><Relationship Id="rId6" Type="http://schemas.openxmlformats.org/officeDocument/2006/relationships/diagramColors" Target="../diagrams/colors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2016224"/>
          </a:xfrm>
        </p:spPr>
        <p:txBody>
          <a:bodyPr>
            <a:normAutofit/>
          </a:bodyPr>
          <a:lstStyle/>
          <a:p>
            <a:r>
              <a:rPr lang="zh-CN" altLang="en-US" sz="53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恢复小说的文学性</a:t>
            </a:r>
            <a:br>
              <a:rPr lang="en-US" altLang="zh-CN" sz="53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pitchFamily="2" charset="-122"/>
                <a:ea typeface="方正粗黑宋简体" panose="02000000000000000000" pitchFamily="2" charset="-122"/>
              </a:rPr>
            </a:br>
            <a:r>
              <a:rPr lang="en-US" altLang="zh-CN" sz="3600" b="1">
                <a:solidFill>
                  <a:srgbClr val="C00000"/>
                </a:solidFill>
                <a:latin typeface="+mn-ea"/>
                <a:ea typeface="+mn-ea"/>
              </a:rPr>
              <a:t>——</a:t>
            </a:r>
            <a:r>
              <a:rPr lang="zh-CN" altLang="en-US" sz="3600" b="1">
                <a:solidFill>
                  <a:srgbClr val="C00000"/>
                </a:solidFill>
                <a:latin typeface="+mn-ea"/>
                <a:ea typeface="+mn-ea"/>
              </a:rPr>
              <a:t>小说阅读的方法构建与审美达成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pPr marL="0" indent="0" algn="ctr">
              <a:buNone/>
            </a:pPr>
            <a:endParaRPr lang="en-US" altLang="zh-CN"/>
          </a:p>
          <a:p>
            <a:pPr marL="0" indent="0" algn="ctr">
              <a:buNone/>
            </a:pPr>
            <a:r>
              <a:rPr lang="zh-CN" altLang="en-US" b="1">
                <a:solidFill>
                  <a:srgbClr val="00206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成都七中</a:t>
            </a:r>
          </a:p>
        </p:txBody>
      </p:sp>
    </p:spTree>
    <p:extLst>
      <p:ext uri="{BB962C8B-B14F-4D97-AF65-F5344CB8AC3E}">
        <p14:creationId xmlns:p14="http://schemas.microsoft.com/office/powerpoint/2010/main" val="4221670779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endParaRPr lang="en-US" altLang="zh-CN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文学性包含在使人体验“陌生”的那一种倾向之中，因此，文学真正应该关注的要点是分析所以能达到如此效应的形式手法。。</a:t>
            </a:r>
            <a:endParaRPr lang="en-US" altLang="zh-CN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</a:rPr>
              <a:t>                                      ——【</a:t>
            </a:r>
            <a:r>
              <a:rPr lang="zh-CN" altLang="en-US">
                <a:solidFill>
                  <a:srgbClr val="002060"/>
                </a:solidFill>
              </a:rPr>
              <a:t>俄</a:t>
            </a:r>
            <a:r>
              <a:rPr lang="en-US" altLang="zh-CN">
                <a:solidFill>
                  <a:srgbClr val="002060"/>
                </a:solidFill>
              </a:rPr>
              <a:t>】</a:t>
            </a:r>
            <a:r>
              <a:rPr lang="zh-CN" altLang="en-US">
                <a:solidFill>
                  <a:srgbClr val="002060"/>
                </a:solidFill>
              </a:rPr>
              <a:t>什克洛夫斯基</a:t>
            </a:r>
            <a:endParaRPr lang="en-US" altLang="zh-CN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332939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共识一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509120"/>
            <a:ext cx="8229600" cy="1905075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0070C0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美表现为耳目一新，豁然开朗；即亚里士多德所说的“惊奇”。理解到对“人”的新发现，自会带来认识的耳目一新。</a:t>
            </a: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909241045"/>
              </p:ext>
            </p:extLst>
          </p:nvPr>
        </p:nvGraphicFramePr>
        <p:xfrm>
          <a:off x="609600" y="1268760"/>
          <a:ext cx="8229600" cy="3096345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3360694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共识二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3068960"/>
            <a:ext cx="8229600" cy="1296145"/>
          </a:xfr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en-US" b="1">
                <a:solidFill>
                  <a:schemeClr val="bg1"/>
                </a:solidFill>
              </a:rPr>
              <a:t>小说作为叙事文学，其审美重点，在叙事的艺术。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467544" y="1896617"/>
            <a:ext cx="8229600" cy="88431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>
                <a:solidFill>
                  <a:schemeClr val="bg1"/>
                </a:solidFill>
              </a:rPr>
              <a:t>        小说的核心手段是虚构叙述故事。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467544" y="4653136"/>
            <a:ext cx="8229600" cy="138245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en-US" b="1">
                <a:solidFill>
                  <a:schemeClr val="bg1"/>
                </a:solidFill>
              </a:rPr>
              <a:t>好的小说家，总在叙事上匠心独具，出人意表，别开洞天，带给读者美的享受。</a:t>
            </a:r>
          </a:p>
        </p:txBody>
      </p:sp>
    </p:spTree>
    <p:extLst>
      <p:ext uri="{BB962C8B-B14F-4D97-AF65-F5344CB8AC3E}">
        <p14:creationId xmlns:p14="http://schemas.microsoft.com/office/powerpoint/2010/main" val="1257721224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两个尝试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674318016"/>
              </p:ext>
            </p:extLst>
          </p:nvPr>
        </p:nvGraphicFramePr>
        <p:xfrm>
          <a:off x="899592" y="1988840"/>
          <a:ext cx="7632848" cy="3960440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29919388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/>
          </a:bodyPr>
          <a:lstStyle/>
          <a:p>
            <a:pPr lvl="0"/>
            <a:r>
              <a:rPr lang="zh-CN" altLang="en-US" sz="4000" b="1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一、</a:t>
            </a:r>
            <a:r>
              <a:rPr lang="zh-CN" altLang="zh-CN" sz="360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探寻“新发现”，尝试内容审美</a:t>
            </a:r>
          </a:p>
        </p:txBody>
      </p:sp>
      <p:sp>
        <p:nvSpPr>
          <p:cNvPr id="4" name="内容占位符 2"/>
          <p:cNvSpPr txBox="1"/>
          <p:nvPr/>
        </p:nvSpPr>
        <p:spPr>
          <a:xfrm>
            <a:off x="609600" y="1493168"/>
            <a:ext cx="8229600" cy="171980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华文中宋"/>
                <a:ea typeface="华文中宋"/>
              </a:rPr>
              <a:t>►</a:t>
            </a:r>
            <a:r>
              <a: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分析“发现”，体会“惊奇”。</a:t>
            </a:r>
            <a:endParaRPr lang="en-US" altLang="zh-CN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Font typeface="Arial" pitchFamily="34" charset="0"/>
              <a:buNone/>
            </a:pPr>
            <a:endParaRPr lang="en-US" altLang="zh-CN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教学操作：</a:t>
            </a:r>
            <a:endParaRPr lang="en-US" altLang="zh-CN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464475992"/>
              </p:ext>
            </p:extLst>
          </p:nvPr>
        </p:nvGraphicFramePr>
        <p:xfrm>
          <a:off x="609600" y="2996952"/>
          <a:ext cx="8229600" cy="2439889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98928409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28083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祝福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>
                <a:latin typeface="华文楷体" panose="02010600040101010101" pitchFamily="2" charset="-122"/>
                <a:ea typeface="华文楷体" panose="02010600040101010101" pitchFamily="2" charset="-122"/>
              </a:rPr>
              <a:t>通过祥林嫂的不幸遭遇，把批判的锋芒直指造成其悲剧的社会环境和封建伦理道德。”“深刻揭露中国封建社会的吃人本质。”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</a:t>
            </a:r>
          </a:p>
          <a:p>
            <a:pPr marL="0" indent="0">
              <a:buNone/>
            </a:pP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</a:t>
            </a:r>
            <a:r>
              <a:rPr lang="en-US" altLang="zh-CN"/>
              <a:t>——</a:t>
            </a:r>
            <a:r>
              <a:rPr lang="zh-CN" altLang="en-US"/>
              <a:t>人教社</a:t>
            </a:r>
            <a:r>
              <a:rPr lang="en-US" altLang="zh-CN"/>
              <a:t>《</a:t>
            </a:r>
            <a:r>
              <a:rPr lang="zh-CN" altLang="en-US"/>
              <a:t>教师用书</a:t>
            </a:r>
            <a:r>
              <a:rPr lang="en-US" altLang="zh-CN"/>
              <a:t>》</a:t>
            </a:r>
            <a:endParaRPr lang="zh-CN" altLang="en-US"/>
          </a:p>
        </p:txBody>
      </p:sp>
      <p:sp>
        <p:nvSpPr>
          <p:cNvPr id="4" name="内容占位符 2"/>
          <p:cNvSpPr txBox="1"/>
          <p:nvPr/>
        </p:nvSpPr>
        <p:spPr>
          <a:xfrm>
            <a:off x="572354" y="3573016"/>
            <a:ext cx="8229600" cy="2376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en-US" altLang="zh-CN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4005064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这是典型的社会学、政治学解读，非文学的解读，没有读出“小说才能发现的东西”。</a:t>
            </a:r>
          </a:p>
        </p:txBody>
      </p:sp>
    </p:spTree>
    <p:extLst>
      <p:ext uri="{BB962C8B-B14F-4D97-AF65-F5344CB8AC3E}">
        <p14:creationId xmlns:p14="http://schemas.microsoft.com/office/powerpoint/2010/main" val="1348402880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altLang="zh-CN"/>
              <a:t>      《</a:t>
            </a:r>
            <a:r>
              <a:rPr lang="zh-CN" altLang="en-US"/>
              <a:t>祝福</a:t>
            </a:r>
            <a:r>
              <a:rPr lang="en-US" altLang="zh-CN"/>
              <a:t>》</a:t>
            </a:r>
            <a:r>
              <a:rPr lang="zh-CN" altLang="en-US"/>
              <a:t>“深刻揭露中国封建社会的吃人本质。”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  </a:t>
            </a:r>
            <a:r>
              <a:rPr lang="zh-CN" altLang="en-US" b="1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鲁迅作杂文的时候，确实曾批判封建社会、旧学说、旧道德；但以此来理解他的小说，未免简单粗暴。</a:t>
            </a:r>
          </a:p>
        </p:txBody>
      </p:sp>
    </p:spTree>
    <p:extLst>
      <p:ext uri="{BB962C8B-B14F-4D97-AF65-F5344CB8AC3E}">
        <p14:creationId xmlns:p14="http://schemas.microsoft.com/office/powerpoint/2010/main" val="1204496171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3356992"/>
            <a:ext cx="8229600" cy="172819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“揭出病苦”，即发现“人”的困境与苦痛；未必找出病因，给出疗法。前者是小说的事，后者是社会学、政治学的事。</a:t>
            </a:r>
            <a:endParaRPr lang="en-US" altLang="zh-CN" b="1">
              <a:solidFill>
                <a:srgbClr val="00B05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467544" y="1752601"/>
            <a:ext cx="8229600" cy="12443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/>
              <a:t>“意思是在</a:t>
            </a:r>
            <a:r>
              <a:rPr lang="zh-CN" altLang="en-US" b="1"/>
              <a:t>揭出病苦</a:t>
            </a:r>
            <a:r>
              <a:rPr lang="zh-CN" altLang="en-US"/>
              <a:t>，引起疗救的注意。”</a:t>
            </a:r>
            <a:endParaRPr lang="en-US" altLang="zh-CN"/>
          </a:p>
          <a:p>
            <a:pPr marL="0" indent="0">
              <a:buFont typeface="Arial" pitchFamily="34" charset="0"/>
              <a:buNone/>
            </a:pPr>
            <a:r>
              <a:rPr lang="en-US" altLang="zh-CN"/>
              <a:t>                        ——</a:t>
            </a:r>
            <a:r>
              <a:rPr lang="zh-CN" altLang="en-US"/>
              <a:t>鲁迅</a:t>
            </a:r>
            <a:r>
              <a:rPr lang="en-US" altLang="zh-CN"/>
              <a:t>《</a:t>
            </a:r>
            <a:r>
              <a:rPr lang="zh-CN" altLang="en-US"/>
              <a:t>我怎么做起小说来</a:t>
            </a:r>
            <a:r>
              <a:rPr lang="en-US" altLang="zh-CN"/>
              <a:t>》</a:t>
            </a:r>
          </a:p>
          <a:p>
            <a:pPr marL="0" indent="0">
              <a:buFont typeface="Arial" pitchFamily="34" charset="0"/>
              <a:buNone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6219045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/>
              <a:t>1.</a:t>
            </a:r>
            <a:r>
              <a:rPr lang="zh-CN" altLang="en-US"/>
              <a:t>聚焦到人。</a:t>
            </a:r>
            <a:endParaRPr lang="en-US" altLang="zh-CN"/>
          </a:p>
          <a:p>
            <a:r>
              <a:rPr lang="zh-CN" altLang="en-US"/>
              <a:t>关注祥林嫂这个人，而不是去揭露封建制度、迷信思想等背景。</a:t>
            </a:r>
          </a:p>
        </p:txBody>
      </p:sp>
    </p:spTree>
    <p:extLst>
      <p:ext uri="{BB962C8B-B14F-4D97-AF65-F5344CB8AC3E}">
        <p14:creationId xmlns:p14="http://schemas.microsoft.com/office/powerpoint/2010/main" val="643468479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/>
              <a:t>2.</a:t>
            </a:r>
            <a:r>
              <a:rPr lang="zh-CN" altLang="en-US"/>
              <a:t>分析矛盾。</a:t>
            </a:r>
            <a:endParaRPr lang="en-US" altLang="zh-CN"/>
          </a:p>
          <a:p>
            <a:r>
              <a:rPr lang="zh-CN" altLang="en-US"/>
              <a:t>①自己想要守节，而婆婆要卖她（被逼迫）</a:t>
            </a:r>
          </a:p>
          <a:p>
            <a:r>
              <a:rPr lang="zh-CN" altLang="en-US"/>
              <a:t>②儿子被狼吃需要倾诉，而人们烦厌她（被嫌弃）</a:t>
            </a:r>
          </a:p>
          <a:p>
            <a:r>
              <a:rPr lang="zh-CN" altLang="en-US"/>
              <a:t>③想死（一家人见面），又怕死（被阎王锯成两半）（受吓唬）</a:t>
            </a:r>
          </a:p>
          <a:p>
            <a:r>
              <a:rPr lang="zh-CN" altLang="en-US"/>
              <a:t>④自以为捐了门槛就赎了罪，四婶却仍不让她摆祭品（被歧视）</a:t>
            </a:r>
          </a:p>
        </p:txBody>
      </p:sp>
    </p:spTree>
    <p:extLst>
      <p:ext uri="{BB962C8B-B14F-4D97-AF65-F5344CB8AC3E}">
        <p14:creationId xmlns:p14="http://schemas.microsoft.com/office/powerpoint/2010/main" val="2888197698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“三要素”小说教学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2971810"/>
              </p:ext>
            </p:extLst>
          </p:nvPr>
        </p:nvGraphicFramePr>
        <p:xfrm>
          <a:off x="1346411" y="2800498"/>
          <a:ext cx="6552728" cy="3705275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0301" y="5264665"/>
            <a:ext cx="1685727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15828" y="1340768"/>
            <a:ext cx="1800200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800"/>
              <a:t>主题</a:t>
            </a:r>
          </a:p>
        </p:txBody>
      </p:sp>
      <p:sp>
        <p:nvSpPr>
          <p:cNvPr id="6" name="右箭头 5"/>
          <p:cNvSpPr/>
          <p:nvPr/>
        </p:nvSpPr>
        <p:spPr>
          <a:xfrm rot="19508740">
            <a:off x="3145735" y="4289052"/>
            <a:ext cx="64807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3287631">
            <a:off x="5405466" y="4329509"/>
            <a:ext cx="64807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6200000">
            <a:off x="4235301" y="2243773"/>
            <a:ext cx="648072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929032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/>
              <a:t>3.</a:t>
            </a:r>
            <a:r>
              <a:rPr lang="zh-CN" altLang="en-US"/>
              <a:t>对比常情。</a:t>
            </a:r>
            <a:endParaRPr lang="en-US" altLang="zh-CN"/>
          </a:p>
          <a:p>
            <a:r>
              <a:rPr lang="zh-CN" altLang="en-US"/>
              <a:t>婆婆把祥林嫂弄回去卖，当时人们一般怎么看？（“既是她的婆婆要她回去，那有什么话可说呢。”四叔说。</a:t>
            </a:r>
            <a:r>
              <a:rPr lang="en-US" altLang="zh-CN"/>
              <a:t>——</a:t>
            </a:r>
            <a:r>
              <a:rPr lang="zh-CN" altLang="en-US"/>
              <a:t>在当时是合乎情理的，是应该的）</a:t>
            </a:r>
          </a:p>
          <a:p>
            <a:r>
              <a:rPr lang="zh-CN" altLang="en-US"/>
              <a:t>人们对她的烦厌，一般怎么看？（虽然可怜，但多次重复，还是让人厌倦，这是人之常情。人们的烦厌，是可以理解的）</a:t>
            </a:r>
          </a:p>
        </p:txBody>
      </p:sp>
    </p:spTree>
    <p:extLst>
      <p:ext uri="{BB962C8B-B14F-4D97-AF65-F5344CB8AC3E}">
        <p14:creationId xmlns:p14="http://schemas.microsoft.com/office/powerpoint/2010/main" val="3095890284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/>
              <a:t>3.</a:t>
            </a:r>
            <a:r>
              <a:rPr lang="zh-CN" altLang="en-US"/>
              <a:t>对比常情。</a:t>
            </a:r>
            <a:endParaRPr lang="en-US" altLang="zh-CN"/>
          </a:p>
          <a:p>
            <a:r>
              <a:rPr lang="zh-CN" altLang="en-US"/>
              <a:t>说死后会被阎王锯成两半，是恶意吓唬她么？（“赎了这一世的罪名，免得死了去受苦。”</a:t>
            </a:r>
            <a:r>
              <a:rPr lang="en-US" altLang="zh-CN"/>
              <a:t>——</a:t>
            </a:r>
            <a:r>
              <a:rPr lang="zh-CN" altLang="en-US"/>
              <a:t>帮她出主意，是出于好心）</a:t>
            </a:r>
          </a:p>
          <a:p>
            <a:r>
              <a:rPr lang="zh-CN" altLang="en-US"/>
              <a:t>四婶却仍不让她摆祭品，是故意排斥她吗？（“虽然似乎很可怜，但是败坏风俗的。”</a:t>
            </a:r>
            <a:r>
              <a:rPr lang="en-US" altLang="zh-CN"/>
              <a:t>——</a:t>
            </a:r>
            <a:r>
              <a:rPr lang="zh-CN" altLang="en-US"/>
              <a:t>不是没有同情，确实败坏风俗。是应该的）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80491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作为小说的</a:t>
            </a:r>
            <a:r>
              <a:rPr lang="en-US" altLang="zh-CN" sz="4000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《</a:t>
            </a:r>
            <a:r>
              <a:rPr lang="zh-CN" altLang="en-US" sz="4000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祝福</a:t>
            </a:r>
            <a:r>
              <a:rPr lang="en-US" altLang="zh-CN" sz="4000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》</a:t>
            </a:r>
            <a:r>
              <a:rPr lang="zh-CN" altLang="en-US" sz="4000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的主题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人人都依照“应该”“可以”甚至“好心”的做法，祥林嫂的“人生”为什么会由此而受折磨乃至被毁损呢？</a:t>
            </a:r>
            <a:endParaRPr lang="en-US" altLang="zh-CN">
              <a:solidFill>
                <a:srgbClr val="C0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</a:rPr>
              <a:t>        </a:t>
            </a:r>
          </a:p>
          <a:p>
            <a:pPr marL="0" indent="0">
              <a:buNone/>
            </a:pPr>
            <a:r>
              <a:rPr lang="en-US" altLang="zh-CN">
                <a:solidFill>
                  <a:srgbClr val="0070C0"/>
                </a:solidFill>
              </a:rPr>
              <a:t>        </a:t>
            </a:r>
            <a:r>
              <a:rPr lang="zh-CN" altLang="en-US">
                <a:solidFill>
                  <a:srgbClr val="0070C0"/>
                </a:solidFill>
              </a:rPr>
              <a:t>在人们认为的正常中，发现有问题。</a:t>
            </a:r>
            <a:endParaRPr lang="en-US" altLang="zh-CN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70C0"/>
                </a:solidFill>
              </a:rPr>
              <a:t>        </a:t>
            </a:r>
            <a:r>
              <a:rPr lang="zh-CN" altLang="en-US">
                <a:solidFill>
                  <a:srgbClr val="0070C0"/>
                </a:solidFill>
              </a:rPr>
              <a:t>使人“看见” “一切正常”之下的“人”的悲苦处境，引起疗救的注意。</a:t>
            </a:r>
          </a:p>
        </p:txBody>
      </p:sp>
    </p:spTree>
    <p:extLst>
      <p:ext uri="{BB962C8B-B14F-4D97-AF65-F5344CB8AC3E}">
        <p14:creationId xmlns:p14="http://schemas.microsoft.com/office/powerpoint/2010/main" val="569430144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altLang="zh-CN"/>
              <a:t>《</a:t>
            </a:r>
            <a:r>
              <a:rPr lang="zh-CN" altLang="en-US"/>
              <a:t>老人与海</a:t>
            </a:r>
            <a:r>
              <a:rPr lang="en-US" altLang="zh-CN"/>
              <a:t>》</a:t>
            </a:r>
          </a:p>
          <a:p>
            <a:pPr marL="0" indent="0">
              <a:buNone/>
            </a:pPr>
            <a:r>
              <a:rPr lang="zh-CN" altLang="en-US"/>
              <a:t>        完美体现了作者所说的“你尽可把他消灭掉，可就是打不败他”的思想。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     ——</a:t>
            </a:r>
            <a:r>
              <a:rPr lang="zh-CN" altLang="en-US"/>
              <a:t>人教社</a:t>
            </a:r>
            <a:r>
              <a:rPr lang="en-US" altLang="zh-CN"/>
              <a:t>《</a:t>
            </a:r>
            <a:r>
              <a:rPr lang="zh-CN" altLang="en-US"/>
              <a:t>教师用书</a:t>
            </a:r>
            <a:r>
              <a:rPr lang="en-US" altLang="zh-CN"/>
              <a:t>》</a:t>
            </a:r>
          </a:p>
          <a:p>
            <a:pPr marL="0" indent="0">
              <a:buNone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9463581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/>
              <a:t>         （表达主题：）“人尽可以被毁灭，但却不能被打败。”因此，今年的诺贝尔文学奖授予当代一位伟大的作家、一位忠实地、勇敢地再现时代的艰辛危难的真实面貌的作家。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  ——</a:t>
            </a:r>
            <a:r>
              <a:rPr lang="zh-CN" altLang="en-US"/>
              <a:t>诺奖颁奖词（瑞典学院常务秘书  安德斯</a:t>
            </a:r>
            <a:r>
              <a:rPr lang="en-US" altLang="zh-CN"/>
              <a:t>·</a:t>
            </a:r>
            <a:r>
              <a:rPr lang="zh-CN" altLang="en-US"/>
              <a:t>奥斯特林）</a:t>
            </a:r>
          </a:p>
        </p:txBody>
      </p:sp>
    </p:spTree>
    <p:extLst>
      <p:ext uri="{BB962C8B-B14F-4D97-AF65-F5344CB8AC3E}">
        <p14:creationId xmlns:p14="http://schemas.microsoft.com/office/powerpoint/2010/main" val="903181218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《</a:t>
            </a:r>
            <a:r>
              <a:rPr lang="zh-CN" altLang="en-US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老人与海</a:t>
            </a:r>
            <a:r>
              <a:rPr lang="en-US" altLang="zh-CN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》</a:t>
            </a:r>
            <a:r>
              <a:rPr lang="zh-CN" altLang="en-US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的主题真有这么确定而明朗么</a:t>
            </a:r>
            <a:r>
              <a:rPr lang="zh-CN" altLang="en-US" sz="4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？</a:t>
            </a:r>
            <a:endParaRPr lang="en-US" altLang="zh-CN" sz="480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endParaRPr lang="en-US" altLang="zh-CN"/>
          </a:p>
          <a:p>
            <a:endParaRPr lang="en-US" altLang="zh-CN"/>
          </a:p>
          <a:p>
            <a:r>
              <a:rPr lang="zh-CN" altLang="en-US">
                <a:solidFill>
                  <a:srgbClr val="002060"/>
                </a:solidFill>
              </a:rPr>
              <a:t>且不谈宗教主题、存在主义主题等多重意蕴，单单分析其直接的内涵</a:t>
            </a:r>
            <a:r>
              <a:rPr lang="en-US" altLang="zh-CN">
                <a:solidFill>
                  <a:srgbClr val="002060"/>
                </a:solidFill>
              </a:rPr>
              <a:t>——</a:t>
            </a:r>
            <a:endParaRPr lang="zh-CN" alt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72673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>
                <a:solidFill>
                  <a:srgbClr val="002060"/>
                </a:solidFill>
              </a:rPr>
              <a:t>1.</a:t>
            </a:r>
            <a:r>
              <a:rPr lang="zh-CN" altLang="en-US" sz="3600" b="1">
                <a:solidFill>
                  <a:srgbClr val="002060"/>
                </a:solidFill>
              </a:rPr>
              <a:t>聚焦到人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b="1">
                <a:solidFill>
                  <a:srgbClr val="002060"/>
                </a:solidFill>
              </a:rPr>
              <a:t>关注桑迪亚哥这个人。</a:t>
            </a:r>
          </a:p>
        </p:txBody>
      </p:sp>
    </p:spTree>
    <p:extLst>
      <p:ext uri="{BB962C8B-B14F-4D97-AF65-F5344CB8AC3E}">
        <p14:creationId xmlns:p14="http://schemas.microsoft.com/office/powerpoint/2010/main" val="3864746009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>
                <a:solidFill>
                  <a:srgbClr val="002060"/>
                </a:solidFill>
              </a:rPr>
              <a:t>2.</a:t>
            </a:r>
            <a:r>
              <a:rPr lang="zh-CN" altLang="en-US" sz="3600" b="1">
                <a:solidFill>
                  <a:srgbClr val="002060"/>
                </a:solidFill>
              </a:rPr>
              <a:t>分析矛盾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/>
              <a:t>①</a:t>
            </a:r>
            <a:endParaRPr lang="en-US" altLang="zh-CN"/>
          </a:p>
          <a:p>
            <a:r>
              <a:rPr lang="zh-CN" altLang="en-US" b="1">
                <a:solidFill>
                  <a:srgbClr val="002060"/>
                </a:solidFill>
              </a:rPr>
              <a:t>失败的事实</a:t>
            </a:r>
            <a:r>
              <a:rPr lang="en-US" altLang="zh-CN" b="1">
                <a:solidFill>
                  <a:srgbClr val="002060"/>
                </a:solidFill>
              </a:rPr>
              <a:t>——“</a:t>
            </a:r>
            <a:r>
              <a:rPr lang="zh-CN" altLang="en-US" b="1">
                <a:solidFill>
                  <a:srgbClr val="002060"/>
                </a:solidFill>
              </a:rPr>
              <a:t>已经八十四天没有打到鱼了”这次虽然打到鱼，又被鲨鱼吃光。</a:t>
            </a:r>
            <a:endParaRPr lang="en-US" altLang="zh-CN" b="1">
              <a:solidFill>
                <a:srgbClr val="00206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不败的精神</a:t>
            </a:r>
            <a:r>
              <a:rPr lang="en-US" altLang="zh-CN" b="1">
                <a:solidFill>
                  <a:srgbClr val="FF0000"/>
                </a:solidFill>
              </a:rPr>
              <a:t>——</a:t>
            </a:r>
            <a:r>
              <a:rPr lang="zh-CN" altLang="en-US" b="1">
                <a:solidFill>
                  <a:srgbClr val="FF0000"/>
                </a:solidFill>
              </a:rPr>
              <a:t>老人一直没有放弃努力。</a:t>
            </a:r>
          </a:p>
        </p:txBody>
      </p:sp>
    </p:spTree>
    <p:extLst>
      <p:ext uri="{BB962C8B-B14F-4D97-AF65-F5344CB8AC3E}">
        <p14:creationId xmlns:p14="http://schemas.microsoft.com/office/powerpoint/2010/main" val="809425729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>
                <a:solidFill>
                  <a:srgbClr val="002060"/>
                </a:solidFill>
              </a:rPr>
              <a:t>2.</a:t>
            </a:r>
            <a:r>
              <a:rPr lang="zh-CN" altLang="en-US" sz="3600" b="1">
                <a:solidFill>
                  <a:srgbClr val="002060"/>
                </a:solidFill>
              </a:rPr>
              <a:t>分析矛盾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/>
              <a:t>②</a:t>
            </a:r>
            <a:endParaRPr lang="en-US" altLang="zh-CN"/>
          </a:p>
          <a:p>
            <a:r>
              <a:rPr lang="zh-CN" altLang="en-US" b="1">
                <a:solidFill>
                  <a:srgbClr val="FF0000"/>
                </a:solidFill>
              </a:rPr>
              <a:t>“不过人不是为失败而生的，”他说，“一个人可以被毁灭，但不能给打败。”</a:t>
            </a:r>
            <a:endParaRPr lang="en-US" altLang="zh-CN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002060"/>
                </a:solidFill>
              </a:rPr>
              <a:t>他明白他如今终于给打败了，没法补救了。</a:t>
            </a:r>
          </a:p>
          <a:p>
            <a:r>
              <a:rPr lang="zh-CN" altLang="en-US" b="1">
                <a:solidFill>
                  <a:srgbClr val="002060"/>
                </a:solidFill>
              </a:rPr>
              <a:t>“它们把我打败了，马诺林，”他说，“它们确实把我打败了。”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“它没有打败你。那条鱼可没有。”</a:t>
            </a:r>
          </a:p>
          <a:p>
            <a:r>
              <a:rPr lang="zh-CN" altLang="en-US" b="1">
                <a:solidFill>
                  <a:srgbClr val="002060"/>
                </a:solidFill>
              </a:rPr>
              <a:t>“对。真个的。是后来才吃败仗的。”</a:t>
            </a:r>
          </a:p>
        </p:txBody>
      </p:sp>
    </p:spTree>
    <p:extLst>
      <p:ext uri="{BB962C8B-B14F-4D97-AF65-F5344CB8AC3E}">
        <p14:creationId xmlns:p14="http://schemas.microsoft.com/office/powerpoint/2010/main" val="1367664056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>
                <a:solidFill>
                  <a:srgbClr val="002060"/>
                </a:solidFill>
              </a:rPr>
              <a:t>3.</a:t>
            </a:r>
            <a:r>
              <a:rPr lang="zh-CN" altLang="en-US" sz="3600" b="1">
                <a:solidFill>
                  <a:srgbClr val="002060"/>
                </a:solidFill>
              </a:rPr>
              <a:t>对比常情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b="1">
                <a:solidFill>
                  <a:srgbClr val="002060"/>
                </a:solidFill>
              </a:rPr>
              <a:t>“有几个渔夫老拿老人开玩笑。”</a:t>
            </a:r>
          </a:p>
          <a:p>
            <a:r>
              <a:rPr lang="zh-CN" altLang="en-US" b="1">
                <a:solidFill>
                  <a:srgbClr val="002060"/>
                </a:solidFill>
              </a:rPr>
              <a:t>“另外一些年龄比较大的渔夫看着他，觉得有点难受。” 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诺奖颁奖词认为这篇小说表达出“人尽可以被毁灭，但却不能被打败。”</a:t>
            </a:r>
          </a:p>
        </p:txBody>
      </p:sp>
    </p:spTree>
    <p:extLst>
      <p:ext uri="{BB962C8B-B14F-4D97-AF65-F5344CB8AC3E}">
        <p14:creationId xmlns:p14="http://schemas.microsoft.com/office/powerpoint/2010/main" val="291689435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620688"/>
            <a:ext cx="6311535" cy="47336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365757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>
                <a:solidFill>
                  <a:srgbClr val="002060"/>
                </a:solidFill>
              </a:rPr>
              <a:t>3.</a:t>
            </a:r>
            <a:r>
              <a:rPr lang="zh-CN" altLang="en-US" sz="3600" b="1">
                <a:solidFill>
                  <a:srgbClr val="002060"/>
                </a:solidFill>
              </a:rPr>
              <a:t>对比常情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b="1">
                <a:solidFill>
                  <a:srgbClr val="002060"/>
                </a:solidFill>
              </a:rPr>
              <a:t>海明威散文自述：（斯坦因小姐对海明威说）“你们就是这样的人。你们全是这样的人，你们所有在战争中当过兵的人。你们都是迷惘的一代</a:t>
            </a:r>
            <a:r>
              <a:rPr lang="en-US" altLang="zh-CN" b="1">
                <a:solidFill>
                  <a:srgbClr val="002060"/>
                </a:solidFill>
              </a:rPr>
              <a:t>......</a:t>
            </a:r>
            <a:r>
              <a:rPr lang="zh-CN" altLang="en-US" b="1">
                <a:solidFill>
                  <a:srgbClr val="002060"/>
                </a:solidFill>
              </a:rPr>
              <a:t>你们不尊重一切，你们醉生梦死</a:t>
            </a:r>
            <a:r>
              <a:rPr lang="en-US" altLang="zh-CN" b="1">
                <a:solidFill>
                  <a:srgbClr val="002060"/>
                </a:solidFill>
              </a:rPr>
              <a:t>......</a:t>
            </a:r>
            <a:r>
              <a:rPr lang="zh-CN" altLang="en-US" b="1">
                <a:solidFill>
                  <a:srgbClr val="002060"/>
                </a:solidFill>
              </a:rPr>
              <a:t>别和我争辩，你们就是迷惘的一代。”</a:t>
            </a:r>
          </a:p>
          <a:p>
            <a:r>
              <a:rPr lang="zh-CN" altLang="en-US" b="1">
                <a:solidFill>
                  <a:srgbClr val="FF0000"/>
                </a:solidFill>
              </a:rPr>
              <a:t>诺奖颁奖词：“在他身上</a:t>
            </a:r>
            <a:r>
              <a:rPr lang="en-US" altLang="zh-CN" b="1">
                <a:solidFill>
                  <a:srgbClr val="FF0000"/>
                </a:solidFill>
              </a:rPr>
              <a:t>……</a:t>
            </a:r>
            <a:r>
              <a:rPr lang="zh-CN" altLang="en-US" b="1">
                <a:solidFill>
                  <a:srgbClr val="FF0000"/>
                </a:solidFill>
              </a:rPr>
              <a:t>没有一点这个时代的悲观色彩和幻灭感。”</a:t>
            </a:r>
          </a:p>
        </p:txBody>
      </p:sp>
    </p:spTree>
    <p:extLst>
      <p:ext uri="{BB962C8B-B14F-4D97-AF65-F5344CB8AC3E}">
        <p14:creationId xmlns:p14="http://schemas.microsoft.com/office/powerpoint/2010/main" val="4262647515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诺奖颁奖词节选：</a:t>
            </a:r>
            <a:endParaRPr lang="en-US" altLang="zh-CN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/>
              <a:t>作家在一篇渔猎故事的框架中，生动地展现出人的命运。</a:t>
            </a:r>
            <a:endParaRPr lang="en-US" altLang="zh-CN"/>
          </a:p>
          <a:p>
            <a:r>
              <a:rPr lang="zh-CN" altLang="en-US"/>
              <a:t>海明威并不是那种试图解释各种教条和原则的作家。</a:t>
            </a:r>
          </a:p>
        </p:txBody>
      </p:sp>
    </p:spTree>
    <p:extLst>
      <p:ext uri="{BB962C8B-B14F-4D97-AF65-F5344CB8AC3E}">
        <p14:creationId xmlns:p14="http://schemas.microsoft.com/office/powerpoint/2010/main" val="2587262235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作为小说的</a:t>
            </a:r>
            <a:r>
              <a:rPr lang="en-US" altLang="zh-CN" sz="4000" b="1">
                <a:solidFill>
                  <a:srgbClr val="002060"/>
                </a:solidFill>
              </a:rPr>
              <a:t>《</a:t>
            </a:r>
            <a:r>
              <a:rPr lang="zh-CN" altLang="en-US" sz="4000" b="1">
                <a:solidFill>
                  <a:srgbClr val="002060"/>
                </a:solidFill>
              </a:rPr>
              <a:t>老人与海</a:t>
            </a:r>
            <a:r>
              <a:rPr lang="en-US" altLang="zh-CN" sz="4000" b="1">
                <a:solidFill>
                  <a:srgbClr val="002060"/>
                </a:solidFill>
              </a:rPr>
              <a:t>》</a:t>
            </a:r>
            <a:r>
              <a:rPr lang="zh-CN" altLang="en-US" sz="4000" b="1">
                <a:solidFill>
                  <a:srgbClr val="002060"/>
                </a:solidFill>
              </a:rPr>
              <a:t>的主题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/>
              <a:t>        </a:t>
            </a:r>
            <a:endParaRPr lang="en-US" altLang="zh-CN"/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  没有成功，是否一定失败了呢？</a:t>
            </a:r>
            <a:r>
              <a:rPr lang="zh-CN" altLang="en-US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说失败了，精神又没有屈服；说没有失败，失败的结局又摆在那里。</a:t>
            </a:r>
            <a:r>
              <a:rPr lang="zh-CN" altLang="en-US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那么，陷入“迷惘”而“精神空虚，道德堕落”，是“我们这代人”唯一的选择吗？</a:t>
            </a:r>
          </a:p>
        </p:txBody>
      </p:sp>
    </p:spTree>
    <p:extLst>
      <p:ext uri="{BB962C8B-B14F-4D97-AF65-F5344CB8AC3E}">
        <p14:creationId xmlns:p14="http://schemas.microsoft.com/office/powerpoint/2010/main" val="2908191278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endParaRPr lang="en-US" altLang="zh-CN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我们给出的小说主题，</a:t>
            </a:r>
            <a:endParaRPr lang="en-US" altLang="zh-CN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为什么总是疑问句</a:t>
            </a:r>
            <a:r>
              <a:rPr lang="zh-CN" altLang="en-US" sz="66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170814887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C00000"/>
                </a:solidFill>
              </a:rPr>
              <a:t>         </a:t>
            </a: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说应该毁掉确定性。况且，这也是作者与读者之间产生误解的根源。读者时常问：“您究竟在想什么？您要说什么？什么是您的世界观？”这些问题对小说家来说是很尴尬的，确切地说，小说家的才智在于确定性的缺乏，</a:t>
            </a:r>
            <a:r>
              <a:rPr lang="zh-CN" altLang="en-US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他们萦绕于脑际的念头，就是把一切肯定变换成疑问</a:t>
            </a: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。小说家应该描绘世界的本来面目，即谜和悖论。</a:t>
            </a: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</a:rPr>
              <a:t>                                                     ——</a:t>
            </a:r>
            <a:r>
              <a:rPr lang="zh-CN" altLang="en-US">
                <a:solidFill>
                  <a:srgbClr val="002060"/>
                </a:solidFill>
              </a:rPr>
              <a:t>昆德拉</a:t>
            </a:r>
          </a:p>
        </p:txBody>
      </p:sp>
    </p:spTree>
    <p:extLst>
      <p:ext uri="{BB962C8B-B14F-4D97-AF65-F5344CB8AC3E}">
        <p14:creationId xmlns:p14="http://schemas.microsoft.com/office/powerpoint/2010/main" val="1520300196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/>
              <a:t>        </a:t>
            </a:r>
            <a:endParaRPr lang="en-US" altLang="zh-CN"/>
          </a:p>
          <a:p>
            <a:pPr marL="0" indent="0">
              <a:buNone/>
            </a:pPr>
            <a:endParaRPr lang="en-US" altLang="zh-CN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我知道，每个人心中都有一片</a:t>
            </a:r>
            <a:r>
              <a:rPr lang="zh-CN" altLang="en-US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难用是非善恶准确定性的朦胧地带</a:t>
            </a: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，而这片地带，正是文学家施展才华的广阔天地。</a:t>
            </a:r>
          </a:p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</a:rPr>
              <a:t>                                                      </a:t>
            </a:r>
            <a:r>
              <a:rPr lang="en-US" altLang="zh-CN">
                <a:solidFill>
                  <a:srgbClr val="002060"/>
                </a:solidFill>
              </a:rPr>
              <a:t>——</a:t>
            </a:r>
            <a:r>
              <a:rPr lang="zh-CN" altLang="en-US">
                <a:solidFill>
                  <a:srgbClr val="002060"/>
                </a:solidFill>
              </a:rPr>
              <a:t>莫言</a:t>
            </a:r>
          </a:p>
          <a:p>
            <a:pPr marL="0" indent="0">
              <a:buNone/>
            </a:pPr>
            <a:endParaRPr lang="zh-C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753457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二、</a:t>
            </a:r>
            <a:r>
              <a:rPr lang="zh-CN" altLang="zh-CN" sz="400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分析叙事匠心，尝试形式审美</a:t>
            </a:r>
            <a:endParaRPr lang="zh-CN" altLang="en-US" sz="4000" b="1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4133116"/>
            <a:ext cx="3240360" cy="14561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小说的叙事有怎样的趣味或效果？</a:t>
            </a: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609600" y="1493168"/>
            <a:ext cx="8229600" cy="11437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>
                <a:solidFill>
                  <a:srgbClr val="C00000"/>
                </a:solidFill>
                <a:latin typeface="华文中宋"/>
                <a:ea typeface="华文中宋"/>
              </a:rPr>
              <a:t>►</a:t>
            </a:r>
            <a:r>
              <a:rPr lang="zh-CN" altLang="en-US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感受“惊奇”，分析“匠心”。</a:t>
            </a:r>
            <a:endParaRPr lang="en-US" altLang="zh-CN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教学操作：</a:t>
            </a:r>
            <a:endParaRPr lang="en-US" altLang="zh-CN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951370447"/>
              </p:ext>
            </p:extLst>
          </p:nvPr>
        </p:nvGraphicFramePr>
        <p:xfrm>
          <a:off x="609600" y="2492896"/>
          <a:ext cx="8229600" cy="1791817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sp>
        <p:nvSpPr>
          <p:cNvPr id="7" name="内容占位符 2"/>
          <p:cNvSpPr txBox="1"/>
          <p:nvPr/>
        </p:nvSpPr>
        <p:spPr>
          <a:xfrm>
            <a:off x="3360440" y="4147661"/>
            <a:ext cx="2867744" cy="14415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用哪些手法达到这些效果的？</a:t>
            </a: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6084168" y="4157464"/>
            <a:ext cx="2755032" cy="1431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哪些手法精妙“（惊奇”）？</a:t>
            </a:r>
            <a:endParaRPr lang="en-US" altLang="zh-CN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Font typeface="Arial" pitchFamily="34" charset="0"/>
              <a:buNone/>
            </a:pPr>
            <a:endParaRPr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3019035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836712"/>
            <a:ext cx="7682853" cy="43204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480379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/>
              <a:t>     </a:t>
            </a:r>
            <a:r>
              <a:rPr lang="zh-CN" altLang="en-US">
                <a:solidFill>
                  <a:srgbClr val="002060"/>
                </a:solidFill>
              </a:rPr>
              <a:t>一、 这篇小说的情节有什么特点？</a:t>
            </a:r>
            <a:endParaRPr lang="en-US" altLang="zh-CN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/>
              <a:t>      </a:t>
            </a:r>
            <a:r>
              <a:rPr lang="zh-CN" altLang="en-US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波澜起伏又不觉突兀刻意。</a:t>
            </a:r>
            <a:endParaRPr lang="en-US" altLang="zh-CN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6599552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>
                <a:solidFill>
                  <a:srgbClr val="002060"/>
                </a:solidFill>
              </a:rPr>
              <a:t>二、情节既波澜起伏，又不觉突兀和刻意，作者是怎样做到的？</a:t>
            </a:r>
            <a:endParaRPr lang="en-US" altLang="zh-CN">
              <a:solidFill>
                <a:srgbClr val="002060"/>
              </a:solidFill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992467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       我们的小说教学，除了被拧干了的人物、情节、环境这三个概念，事实上已经没有多少知识可教了。</a:t>
            </a:r>
            <a:endParaRPr lang="en-US" altLang="zh-CN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                                    ——</a:t>
            </a:r>
            <a:r>
              <a:rPr lang="zh-CN" altLang="en-US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刘衍文</a:t>
            </a:r>
          </a:p>
        </p:txBody>
      </p:sp>
    </p:spTree>
    <p:extLst>
      <p:ext uri="{BB962C8B-B14F-4D97-AF65-F5344CB8AC3E}">
        <p14:creationId xmlns:p14="http://schemas.microsoft.com/office/powerpoint/2010/main" val="651850342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>
                <a:solidFill>
                  <a:srgbClr val="002060"/>
                </a:solidFill>
              </a:rPr>
              <a:t>二、情节既波澜起伏，又不觉突兀和刻意，作者是怎样做到的？</a:t>
            </a:r>
            <a:endParaRPr lang="en-US" altLang="zh-CN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①冲突的制造和延宕</a:t>
            </a:r>
            <a:endParaRPr lang="en-US" altLang="zh-CN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②前后的关联和应照（有先事而起波者，有事过而作波者</a:t>
            </a:r>
            <a:r>
              <a:rPr lang="en-US" altLang="zh-CN">
                <a:solidFill>
                  <a:srgbClr val="002060"/>
                </a:solidFill>
              </a:rPr>
              <a:t>——</a:t>
            </a:r>
            <a:r>
              <a:rPr lang="zh-CN" altLang="en-US">
                <a:solidFill>
                  <a:srgbClr val="002060"/>
                </a:solidFill>
              </a:rPr>
              <a:t>金圣叹）</a:t>
            </a:r>
            <a:endParaRPr lang="en-US" altLang="zh-CN">
              <a:solidFill>
                <a:srgbClr val="002060"/>
              </a:solidFill>
            </a:endParaRPr>
          </a:p>
          <a:p>
            <a:r>
              <a:rPr lang="zh-CN" altLang="en-US">
                <a:solidFill>
                  <a:srgbClr val="002060"/>
                </a:solidFill>
              </a:rPr>
              <a:t>③对铺垫的巧妙掩藏（草蛇灰线，“骤看之，有如无物，及至细寻，其中便有一条线索拽之通体俱动”）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632139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solidFill>
                  <a:srgbClr val="002060"/>
                </a:solidFill>
              </a:rPr>
              <a:t>三、在作者以上的叙述处理中，你认为最难或最妙的是什么？</a:t>
            </a:r>
          </a:p>
        </p:txBody>
      </p:sp>
    </p:spTree>
    <p:extLst>
      <p:ext uri="{BB962C8B-B14F-4D97-AF65-F5344CB8AC3E}">
        <p14:creationId xmlns:p14="http://schemas.microsoft.com/office/powerpoint/2010/main" val="278446956"/>
      </p:ext>
    </p:ext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叙事的匠心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967052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55789024"/>
      </p:ext>
    </p:ext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121237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6241547"/>
      </p:ext>
    </p:ext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从情节角度命题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>
                <a:solidFill>
                  <a:srgbClr val="002060"/>
                </a:solidFill>
              </a:rPr>
              <a:t>(2012·</a:t>
            </a:r>
            <a:r>
              <a:rPr lang="zh-CN" altLang="en-US">
                <a:solidFill>
                  <a:srgbClr val="002060"/>
                </a:solidFill>
              </a:rPr>
              <a:t>江西卷</a:t>
            </a:r>
            <a:r>
              <a:rPr lang="en-US" altLang="zh-CN">
                <a:solidFill>
                  <a:srgbClr val="002060"/>
                </a:solidFill>
              </a:rPr>
              <a:t>)</a:t>
            </a:r>
            <a:r>
              <a:rPr lang="zh-CN" altLang="en-US">
                <a:solidFill>
                  <a:srgbClr val="002060"/>
                </a:solidFill>
              </a:rPr>
              <a:t>小说开头彭恩打电话的</a:t>
            </a:r>
            <a:r>
              <a:rPr lang="zh-CN" altLang="en-US">
                <a:solidFill>
                  <a:srgbClr val="FF0000"/>
                </a:solidFill>
              </a:rPr>
              <a:t>情节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有哪些作用</a:t>
            </a:r>
            <a:r>
              <a:rPr lang="en-US" altLang="zh-CN">
                <a:solidFill>
                  <a:srgbClr val="002060"/>
                </a:solidFill>
              </a:rPr>
              <a:t>?</a:t>
            </a:r>
          </a:p>
          <a:p>
            <a:r>
              <a:rPr lang="en-US" altLang="zh-CN">
                <a:solidFill>
                  <a:srgbClr val="002060"/>
                </a:solidFill>
              </a:rPr>
              <a:t>(2013·</a:t>
            </a:r>
            <a:r>
              <a:rPr lang="zh-CN" altLang="en-US">
                <a:solidFill>
                  <a:srgbClr val="002060"/>
                </a:solidFill>
              </a:rPr>
              <a:t>重庆卷</a:t>
            </a:r>
            <a:r>
              <a:rPr lang="en-US" altLang="zh-CN">
                <a:solidFill>
                  <a:srgbClr val="002060"/>
                </a:solidFill>
              </a:rPr>
              <a:t>)</a:t>
            </a:r>
            <a:r>
              <a:rPr lang="zh-CN" altLang="en-US">
                <a:solidFill>
                  <a:srgbClr val="002060"/>
                </a:solidFill>
              </a:rPr>
              <a:t>请围绕主人公贝尔蒂</a:t>
            </a:r>
            <a:r>
              <a:rPr lang="zh-CN" altLang="en-US">
                <a:solidFill>
                  <a:srgbClr val="FF0000"/>
                </a:solidFill>
              </a:rPr>
              <a:t>梳理文章的基本情节</a:t>
            </a:r>
            <a:r>
              <a:rPr lang="zh-CN" altLang="en-US">
                <a:solidFill>
                  <a:srgbClr val="002060"/>
                </a:solidFill>
              </a:rPr>
              <a:t>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485033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从人物角度命题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>
                <a:solidFill>
                  <a:srgbClr val="002060"/>
                </a:solidFill>
                <a:latin typeface="+mn-ea"/>
              </a:rPr>
              <a:t>（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2011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全国新课标卷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III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）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 “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外省郎”彭先生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有哪些性格特点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？请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简要分析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。</a:t>
            </a:r>
            <a:endParaRPr lang="en-US" altLang="zh-CN">
              <a:solidFill>
                <a:srgbClr val="002060"/>
              </a:solidFill>
              <a:latin typeface="+mn-ea"/>
            </a:endParaRPr>
          </a:p>
          <a:p>
            <a:r>
              <a:rPr lang="zh-CN" altLang="en-US">
                <a:solidFill>
                  <a:srgbClr val="002060"/>
                </a:solidFill>
                <a:latin typeface="+mn-ea"/>
              </a:rPr>
              <a:t>（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2012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年新课标卷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III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）马裤先生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有哪些性格特点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?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请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简要分析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。</a:t>
            </a:r>
            <a:endParaRPr lang="en-US" altLang="zh-CN">
              <a:solidFill>
                <a:srgbClr val="002060"/>
              </a:solidFill>
              <a:latin typeface="+mn-ea"/>
            </a:endParaRPr>
          </a:p>
          <a:p>
            <a:r>
              <a:rPr lang="zh-CN" altLang="en-US">
                <a:solidFill>
                  <a:srgbClr val="002060"/>
                </a:solidFill>
                <a:latin typeface="+mn-ea"/>
              </a:rPr>
              <a:t>（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2014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年全国课标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I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卷）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11.(2)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作品中的渡夫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有哪些性格特点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?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请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简要分析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。</a:t>
            </a:r>
            <a:endParaRPr lang="en-US" altLang="zh-CN">
              <a:solidFill>
                <a:srgbClr val="002060"/>
              </a:solidFill>
              <a:latin typeface="+mn-ea"/>
            </a:endParaRPr>
          </a:p>
          <a:p>
            <a:pPr lvl="0"/>
            <a:r>
              <a:rPr lang="zh-CN" altLang="en-US">
                <a:solidFill>
                  <a:srgbClr val="002060"/>
                </a:solidFill>
                <a:latin typeface="+mn-ea"/>
              </a:rPr>
              <a:t>（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2015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年全国课标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I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卷）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11.(3)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小说在刻画马兰花这个形象时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,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突出了她的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哪些性格特征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?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请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简要分析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。</a:t>
            </a:r>
            <a:endParaRPr lang="en-US" altLang="zh-CN">
              <a:solidFill>
                <a:srgbClr val="002060"/>
              </a:solidFill>
              <a:latin typeface="+mn-ea"/>
            </a:endParaRPr>
          </a:p>
          <a:p>
            <a:endParaRPr lang="en-US" altLang="zh-CN" b="1">
              <a:solidFill>
                <a:srgbClr val="002060"/>
              </a:solidFill>
            </a:endParaRPr>
          </a:p>
          <a:p>
            <a:endParaRPr lang="en-US" altLang="zh-CN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zh-CN" altLang="en-US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326923"/>
      </p:ext>
    </p:ext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002060"/>
                </a:solidFill>
              </a:rPr>
              <a:t>从人物角度命题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002060"/>
                </a:solidFill>
                <a:latin typeface="+mn-ea"/>
              </a:rPr>
              <a:t>（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2016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年全国课标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III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卷）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11.(3)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小说中的王有福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有哪些性格特点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?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请</a:t>
            </a:r>
            <a:r>
              <a:rPr lang="zh-CN" altLang="en-US">
                <a:solidFill>
                  <a:srgbClr val="FF0000"/>
                </a:solidFill>
                <a:latin typeface="+mn-ea"/>
              </a:rPr>
              <a:t>简要分析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。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(6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分</a:t>
            </a:r>
            <a:r>
              <a:rPr lang="en-US" altLang="zh-CN">
                <a:solidFill>
                  <a:srgbClr val="00206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19521935"/>
      </p:ext>
    </p:ext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>
                <a:solidFill>
                  <a:srgbClr val="002060"/>
                </a:solidFill>
              </a:rPr>
              <a:t>从环境角度命题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olidFill>
                  <a:srgbClr val="002060"/>
                </a:solidFill>
              </a:rPr>
              <a:t> </a:t>
            </a:r>
            <a:r>
              <a:rPr lang="en-US" altLang="zh-CN">
                <a:solidFill>
                  <a:srgbClr val="002060"/>
                </a:solidFill>
              </a:rPr>
              <a:t>(2013</a:t>
            </a:r>
            <a:r>
              <a:rPr lang="zh-CN" altLang="zh-CN">
                <a:solidFill>
                  <a:srgbClr val="002060"/>
                </a:solidFill>
              </a:rPr>
              <a:t>·山东卷</a:t>
            </a:r>
            <a:r>
              <a:rPr lang="en-US" altLang="zh-CN">
                <a:solidFill>
                  <a:srgbClr val="002060"/>
                </a:solidFill>
              </a:rPr>
              <a:t>)</a:t>
            </a:r>
            <a:r>
              <a:rPr lang="zh-CN" altLang="zh-CN">
                <a:solidFill>
                  <a:srgbClr val="002060"/>
                </a:solidFill>
              </a:rPr>
              <a:t>请简要分析小说最后一段</a:t>
            </a:r>
            <a:r>
              <a:rPr lang="zh-CN" altLang="zh-CN">
                <a:solidFill>
                  <a:srgbClr val="FF0000"/>
                </a:solidFill>
              </a:rPr>
              <a:t>景物描写的作用</a:t>
            </a:r>
            <a:r>
              <a:rPr lang="zh-CN" altLang="zh-CN">
                <a:solidFill>
                  <a:srgbClr val="002060"/>
                </a:solidFill>
              </a:rPr>
              <a:t>。</a:t>
            </a:r>
            <a:r>
              <a:rPr lang="en-US" altLang="zh-CN">
                <a:solidFill>
                  <a:srgbClr val="002060"/>
                </a:solidFill>
              </a:rPr>
              <a:t>(4</a:t>
            </a:r>
            <a:r>
              <a:rPr lang="zh-CN" altLang="zh-CN">
                <a:solidFill>
                  <a:srgbClr val="002060"/>
                </a:solidFill>
              </a:rPr>
              <a:t>分</a:t>
            </a:r>
            <a:r>
              <a:rPr lang="en-US" altLang="zh-CN">
                <a:solidFill>
                  <a:srgbClr val="002060"/>
                </a:solidFill>
              </a:rPr>
              <a:t>)</a:t>
            </a:r>
            <a:endParaRPr lang="zh-CN" altLang="zh-CN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17295"/>
      </p:ext>
    </p:ext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>
                <a:solidFill>
                  <a:srgbClr val="002060"/>
                </a:solidFill>
              </a:rPr>
              <a:t>叙述技巧分析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</a:rPr>
              <a:t>(2014</a:t>
            </a:r>
            <a:r>
              <a:rPr lang="zh-CN" altLang="zh-CN">
                <a:solidFill>
                  <a:srgbClr val="002060"/>
                </a:solidFill>
              </a:rPr>
              <a:t>·新课标全国卷</a:t>
            </a:r>
            <a:r>
              <a:rPr lang="en-US" altLang="zh-CN">
                <a:solidFill>
                  <a:srgbClr val="002060"/>
                </a:solidFill>
              </a:rPr>
              <a:t>I)</a:t>
            </a:r>
            <a:r>
              <a:rPr lang="zh-CN" altLang="zh-CN">
                <a:solidFill>
                  <a:srgbClr val="002060"/>
                </a:solidFill>
              </a:rPr>
              <a:t>是</a:t>
            </a:r>
            <a:r>
              <a:rPr lang="zh-CN" altLang="zh-CN">
                <a:solidFill>
                  <a:srgbClr val="FF0000"/>
                </a:solidFill>
              </a:rPr>
              <a:t>怎样叙述</a:t>
            </a:r>
            <a:r>
              <a:rPr lang="zh-CN" altLang="zh-CN">
                <a:solidFill>
                  <a:srgbClr val="002060"/>
                </a:solidFill>
              </a:rPr>
              <a:t>渡夫的故事的</a:t>
            </a:r>
            <a:r>
              <a:rPr lang="en-US" altLang="zh-CN">
                <a:solidFill>
                  <a:srgbClr val="002060"/>
                </a:solidFill>
              </a:rPr>
              <a:t>?</a:t>
            </a:r>
            <a:r>
              <a:rPr lang="zh-CN" altLang="zh-CN">
                <a:solidFill>
                  <a:srgbClr val="FF0000"/>
                </a:solidFill>
              </a:rPr>
              <a:t>这样写</a:t>
            </a:r>
            <a:r>
              <a:rPr lang="zh-CN" altLang="zh-CN">
                <a:solidFill>
                  <a:srgbClr val="002060"/>
                </a:solidFill>
              </a:rPr>
              <a:t>有什么好处</a:t>
            </a:r>
            <a:r>
              <a:rPr lang="en-US" altLang="zh-CN">
                <a:solidFill>
                  <a:srgbClr val="002060"/>
                </a:solidFill>
              </a:rPr>
              <a:t>?</a:t>
            </a:r>
            <a:r>
              <a:rPr lang="zh-CN" altLang="zh-CN">
                <a:solidFill>
                  <a:srgbClr val="002060"/>
                </a:solidFill>
              </a:rPr>
              <a:t>请简要分析。</a:t>
            </a:r>
            <a:r>
              <a:rPr lang="en-US" altLang="zh-CN">
                <a:solidFill>
                  <a:srgbClr val="002060"/>
                </a:solidFill>
              </a:rPr>
              <a:t>(6</a:t>
            </a:r>
            <a:r>
              <a:rPr lang="zh-CN" altLang="zh-CN">
                <a:solidFill>
                  <a:srgbClr val="002060"/>
                </a:solidFill>
              </a:rPr>
              <a:t>分</a:t>
            </a:r>
            <a:r>
              <a:rPr lang="en-US" altLang="zh-CN">
                <a:solidFill>
                  <a:srgbClr val="002060"/>
                </a:solidFill>
              </a:rPr>
              <a:t>)</a:t>
            </a:r>
            <a:endParaRPr lang="zh-CN" altLang="zh-CN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zh-CN">
                <a:solidFill>
                  <a:srgbClr val="002060"/>
                </a:solidFill>
              </a:rPr>
              <a:t>答</a:t>
            </a:r>
            <a:r>
              <a:rPr lang="en-US" altLang="zh-CN">
                <a:solidFill>
                  <a:srgbClr val="002060"/>
                </a:solidFill>
              </a:rPr>
              <a:t>:</a:t>
            </a:r>
            <a:r>
              <a:rPr lang="zh-CN" altLang="zh-CN">
                <a:solidFill>
                  <a:srgbClr val="002060"/>
                </a:solidFill>
              </a:rPr>
              <a:t>①以“我”的</a:t>
            </a:r>
            <a:r>
              <a:rPr lang="zh-CN" altLang="zh-CN">
                <a:solidFill>
                  <a:srgbClr val="FF0000"/>
                </a:solidFill>
              </a:rPr>
              <a:t>视角</a:t>
            </a:r>
            <a:r>
              <a:rPr lang="zh-CN" altLang="zh-CN">
                <a:solidFill>
                  <a:srgbClr val="002060"/>
                </a:solidFill>
              </a:rPr>
              <a:t>来叙事</a:t>
            </a:r>
            <a:r>
              <a:rPr lang="en-US" altLang="zh-CN">
                <a:solidFill>
                  <a:srgbClr val="002060"/>
                </a:solidFill>
              </a:rPr>
              <a:t>,</a:t>
            </a:r>
            <a:r>
              <a:rPr lang="zh-CN" altLang="zh-CN">
                <a:solidFill>
                  <a:srgbClr val="002060"/>
                </a:solidFill>
              </a:rPr>
              <a:t>使事件显得真实可信</a:t>
            </a:r>
            <a:r>
              <a:rPr lang="en-US" altLang="zh-CN">
                <a:solidFill>
                  <a:srgbClr val="002060"/>
                </a:solidFill>
              </a:rPr>
              <a:t>;</a:t>
            </a:r>
            <a:r>
              <a:rPr lang="zh-CN" altLang="zh-CN">
                <a:solidFill>
                  <a:srgbClr val="002060"/>
                </a:solidFill>
              </a:rPr>
              <a:t>②以“钱”为</a:t>
            </a:r>
            <a:r>
              <a:rPr lang="zh-CN" altLang="zh-CN">
                <a:solidFill>
                  <a:srgbClr val="FF0000"/>
                </a:solidFill>
              </a:rPr>
              <a:t>话题</a:t>
            </a:r>
            <a:r>
              <a:rPr lang="en-US" altLang="zh-CN">
                <a:solidFill>
                  <a:srgbClr val="002060"/>
                </a:solidFill>
              </a:rPr>
              <a:t>,</a:t>
            </a:r>
            <a:r>
              <a:rPr lang="zh-CN" altLang="zh-CN">
                <a:solidFill>
                  <a:srgbClr val="002060"/>
                </a:solidFill>
              </a:rPr>
              <a:t>引入渡夫的故事</a:t>
            </a:r>
            <a:r>
              <a:rPr lang="en-US" altLang="zh-CN">
                <a:solidFill>
                  <a:srgbClr val="002060"/>
                </a:solidFill>
              </a:rPr>
              <a:t>,</a:t>
            </a:r>
            <a:r>
              <a:rPr lang="zh-CN" altLang="zh-CN">
                <a:solidFill>
                  <a:srgbClr val="002060"/>
                </a:solidFill>
              </a:rPr>
              <a:t>唤起读者的阅读兴趣</a:t>
            </a:r>
            <a:r>
              <a:rPr lang="en-US" altLang="zh-CN">
                <a:solidFill>
                  <a:srgbClr val="002060"/>
                </a:solidFill>
              </a:rPr>
              <a:t>;</a:t>
            </a:r>
            <a:r>
              <a:rPr lang="zh-CN" altLang="zh-CN">
                <a:solidFill>
                  <a:srgbClr val="002060"/>
                </a:solidFill>
              </a:rPr>
              <a:t>③多用</a:t>
            </a:r>
            <a:r>
              <a:rPr lang="zh-CN" altLang="zh-CN">
                <a:solidFill>
                  <a:srgbClr val="FF0000"/>
                </a:solidFill>
              </a:rPr>
              <a:t>对话形式</a:t>
            </a:r>
            <a:r>
              <a:rPr lang="en-US" altLang="zh-CN">
                <a:solidFill>
                  <a:srgbClr val="002060"/>
                </a:solidFill>
              </a:rPr>
              <a:t>,</a:t>
            </a:r>
            <a:r>
              <a:rPr lang="zh-CN" altLang="zh-CN">
                <a:solidFill>
                  <a:srgbClr val="002060"/>
                </a:solidFill>
              </a:rPr>
              <a:t>以渡夫之口自述他的经历</a:t>
            </a:r>
            <a:r>
              <a:rPr lang="en-US" altLang="zh-CN">
                <a:solidFill>
                  <a:srgbClr val="002060"/>
                </a:solidFill>
              </a:rPr>
              <a:t>,</a:t>
            </a:r>
            <a:r>
              <a:rPr lang="zh-CN" altLang="zh-CN">
                <a:solidFill>
                  <a:srgbClr val="002060"/>
                </a:solidFill>
              </a:rPr>
              <a:t>使叙事更加集中</a:t>
            </a:r>
            <a:r>
              <a:rPr lang="en-US" altLang="zh-CN">
                <a:solidFill>
                  <a:srgbClr val="002060"/>
                </a:solidFill>
              </a:rPr>
              <a:t>;</a:t>
            </a:r>
            <a:r>
              <a:rPr lang="zh-CN" altLang="zh-CN">
                <a:solidFill>
                  <a:srgbClr val="002060"/>
                </a:solidFill>
              </a:rPr>
              <a:t>④</a:t>
            </a:r>
            <a:r>
              <a:rPr lang="zh-CN" altLang="zh-CN">
                <a:solidFill>
                  <a:srgbClr val="FF0000"/>
                </a:solidFill>
              </a:rPr>
              <a:t>情景描写与渡夫讲述相结合</a:t>
            </a:r>
            <a:r>
              <a:rPr lang="en-US" altLang="zh-CN">
                <a:solidFill>
                  <a:srgbClr val="002060"/>
                </a:solidFill>
              </a:rPr>
              <a:t>,</a:t>
            </a:r>
            <a:r>
              <a:rPr lang="zh-CN" altLang="zh-CN">
                <a:solidFill>
                  <a:srgbClr val="002060"/>
                </a:solidFill>
              </a:rPr>
              <a:t>赋予渡夫的故事哀而不伤的诗意美。</a:t>
            </a:r>
          </a:p>
        </p:txBody>
      </p:sp>
    </p:spTree>
    <p:extLst>
      <p:ext uri="{BB962C8B-B14F-4D97-AF65-F5344CB8AC3E}">
        <p14:creationId xmlns:p14="http://schemas.microsoft.com/office/powerpoint/2010/main" val="1861371441"/>
      </p:ext>
    </p:ext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>
                <a:solidFill>
                  <a:srgbClr val="002060"/>
                </a:solidFill>
              </a:rPr>
              <a:t>分析文体特征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</a:rPr>
              <a:t>（</a:t>
            </a:r>
            <a:r>
              <a:rPr lang="en-US" altLang="zh-CN">
                <a:solidFill>
                  <a:srgbClr val="002060"/>
                </a:solidFill>
              </a:rPr>
              <a:t>2019</a:t>
            </a:r>
            <a:r>
              <a:rPr lang="zh-CN" altLang="en-US">
                <a:solidFill>
                  <a:srgbClr val="002060"/>
                </a:solidFill>
              </a:rPr>
              <a:t>全国</a:t>
            </a:r>
            <a:r>
              <a:rPr lang="en-US" altLang="zh-CN">
                <a:solidFill>
                  <a:srgbClr val="002060"/>
                </a:solidFill>
              </a:rPr>
              <a:t>I</a:t>
            </a:r>
            <a:r>
              <a:rPr lang="zh-CN" altLang="en-US">
                <a:solidFill>
                  <a:srgbClr val="002060"/>
                </a:solidFill>
              </a:rPr>
              <a:t>卷） </a:t>
            </a:r>
            <a:r>
              <a:rPr lang="en-US" altLang="zh-CN">
                <a:solidFill>
                  <a:srgbClr val="002060"/>
                </a:solidFill>
              </a:rPr>
              <a:t>9</a:t>
            </a:r>
            <a:r>
              <a:rPr lang="zh-CN" altLang="en-US">
                <a:solidFill>
                  <a:srgbClr val="002060"/>
                </a:solidFill>
              </a:rPr>
              <a:t>．</a:t>
            </a:r>
            <a:r>
              <a:rPr lang="en-US" altLang="zh-CN">
                <a:solidFill>
                  <a:srgbClr val="002060"/>
                </a:solidFill>
              </a:rPr>
              <a:t>《</a:t>
            </a:r>
            <a:r>
              <a:rPr lang="zh-CN" altLang="en-US">
                <a:solidFill>
                  <a:srgbClr val="002060"/>
                </a:solidFill>
              </a:rPr>
              <a:t>理水</a:t>
            </a:r>
            <a:r>
              <a:rPr lang="en-US" altLang="zh-CN">
                <a:solidFill>
                  <a:srgbClr val="002060"/>
                </a:solidFill>
              </a:rPr>
              <a:t>》</a:t>
            </a:r>
            <a:r>
              <a:rPr lang="zh-CN" altLang="en-US">
                <a:solidFill>
                  <a:srgbClr val="002060"/>
                </a:solidFill>
              </a:rPr>
              <a:t>是鲁迅小说集</a:t>
            </a:r>
            <a:r>
              <a:rPr lang="en-US" altLang="zh-CN">
                <a:solidFill>
                  <a:srgbClr val="002060"/>
                </a:solidFill>
              </a:rPr>
              <a:t>《</a:t>
            </a:r>
            <a:r>
              <a:rPr lang="zh-CN" altLang="en-US">
                <a:solidFill>
                  <a:srgbClr val="002060"/>
                </a:solidFill>
              </a:rPr>
              <a:t>故事新编</a:t>
            </a:r>
            <a:r>
              <a:rPr lang="en-US" altLang="zh-CN">
                <a:solidFill>
                  <a:srgbClr val="002060"/>
                </a:solidFill>
              </a:rPr>
              <a:t>》</a:t>
            </a:r>
            <a:r>
              <a:rPr lang="zh-CN" altLang="en-US">
                <a:solidFill>
                  <a:srgbClr val="002060"/>
                </a:solidFill>
              </a:rPr>
              <a:t>中的一篇，请从“故事”与“新编”的角度</a:t>
            </a:r>
            <a:r>
              <a:rPr lang="zh-CN" altLang="en-US">
                <a:solidFill>
                  <a:srgbClr val="FF0000"/>
                </a:solidFill>
              </a:rPr>
              <a:t>简析本文的基本特征</a:t>
            </a:r>
            <a:r>
              <a:rPr lang="zh-CN" altLang="en-US">
                <a:solidFill>
                  <a:srgbClr val="002060"/>
                </a:solidFill>
              </a:rPr>
              <a:t>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4476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5139802"/>
              </p:ext>
            </p:extLst>
          </p:nvPr>
        </p:nvGraphicFramePr>
        <p:xfrm>
          <a:off x="467544" y="1104224"/>
          <a:ext cx="5544616" cy="4525963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73" t="8968" r="18075" b="8294"/>
          <a:stretch>
            <a:fillRect/>
          </a:stretch>
        </p:blipFill>
        <p:spPr bwMode="auto">
          <a:xfrm rot="21020044" flipH="1">
            <a:off x="6063762" y="2632431"/>
            <a:ext cx="2461387" cy="280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97477"/>
      </p:ext>
    </p:ext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+mn-ea"/>
                <a:ea typeface="+mn-ea"/>
              </a:rPr>
              <a:t>分析情节安排的技巧和叙述的特征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</a:rPr>
              <a:t>（</a:t>
            </a:r>
            <a:r>
              <a:rPr lang="en-US" altLang="zh-CN">
                <a:solidFill>
                  <a:srgbClr val="002060"/>
                </a:solidFill>
              </a:rPr>
              <a:t>2020</a:t>
            </a:r>
            <a:r>
              <a:rPr lang="zh-CN" altLang="en-US">
                <a:solidFill>
                  <a:srgbClr val="002060"/>
                </a:solidFill>
              </a:rPr>
              <a:t>全国</a:t>
            </a:r>
            <a:r>
              <a:rPr lang="en-US" altLang="zh-CN">
                <a:solidFill>
                  <a:srgbClr val="002060"/>
                </a:solidFill>
              </a:rPr>
              <a:t>I</a:t>
            </a:r>
            <a:r>
              <a:rPr lang="zh-CN" altLang="en-US">
                <a:solidFill>
                  <a:srgbClr val="002060"/>
                </a:solidFill>
              </a:rPr>
              <a:t>卷）</a:t>
            </a:r>
            <a:r>
              <a:rPr lang="en-US" altLang="zh-CN">
                <a:solidFill>
                  <a:srgbClr val="002060"/>
                </a:solidFill>
              </a:rPr>
              <a:t>9</a:t>
            </a:r>
            <a:r>
              <a:rPr lang="zh-CN" altLang="en-US">
                <a:solidFill>
                  <a:srgbClr val="002060"/>
                </a:solidFill>
              </a:rPr>
              <a:t>．海明威的“冰山”理论将文学作品同冰山类比，他说：“冰山在海面移动很庄严宏伟，这是因为它只有八分之一露在水面上。”本小说正是只描写了这露出水面的八分之一。请据此</a:t>
            </a:r>
            <a:r>
              <a:rPr lang="zh-CN" altLang="en-US">
                <a:solidFill>
                  <a:srgbClr val="FF0000"/>
                </a:solidFill>
              </a:rPr>
              <a:t>简要说明本小说的</a:t>
            </a:r>
            <a:r>
              <a:rPr lang="zh-CN" altLang="en-US" b="1">
                <a:solidFill>
                  <a:srgbClr val="FF0000"/>
                </a:solidFill>
              </a:rPr>
              <a:t>情节安排</a:t>
            </a:r>
            <a:r>
              <a:rPr lang="zh-CN" altLang="en-US">
                <a:solidFill>
                  <a:srgbClr val="FF0000"/>
                </a:solidFill>
              </a:rPr>
              <a:t>及其效果</a:t>
            </a:r>
            <a:r>
              <a:rPr lang="zh-CN" altLang="en-US">
                <a:solidFill>
                  <a:srgbClr val="002060"/>
                </a:solidFill>
              </a:rPr>
              <a:t>。（</a:t>
            </a:r>
            <a:r>
              <a:rPr lang="en-US" altLang="zh-CN">
                <a:solidFill>
                  <a:srgbClr val="002060"/>
                </a:solidFill>
              </a:rPr>
              <a:t>6</a:t>
            </a:r>
            <a:r>
              <a:rPr lang="zh-CN" altLang="en-US">
                <a:solidFill>
                  <a:srgbClr val="002060"/>
                </a:solidFill>
              </a:rPr>
              <a:t>分）</a:t>
            </a:r>
            <a:endParaRPr lang="en-US" altLang="zh-CN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</a:rPr>
              <a:t>（</a:t>
            </a:r>
            <a:r>
              <a:rPr lang="en-US" altLang="zh-CN">
                <a:solidFill>
                  <a:srgbClr val="002060"/>
                </a:solidFill>
              </a:rPr>
              <a:t>2019</a:t>
            </a:r>
            <a:r>
              <a:rPr lang="zh-CN" altLang="en-US">
                <a:solidFill>
                  <a:srgbClr val="002060"/>
                </a:solidFill>
              </a:rPr>
              <a:t>年浙江卷）</a:t>
            </a:r>
            <a:r>
              <a:rPr lang="en-US" altLang="zh-CN">
                <a:solidFill>
                  <a:srgbClr val="002060"/>
                </a:solidFill>
              </a:rPr>
              <a:t>12</a:t>
            </a:r>
            <a:r>
              <a:rPr lang="zh-CN" altLang="en-US">
                <a:solidFill>
                  <a:srgbClr val="002060"/>
                </a:solidFill>
              </a:rPr>
              <a:t>．分析本文</a:t>
            </a:r>
            <a:r>
              <a:rPr lang="zh-CN" altLang="en-US">
                <a:solidFill>
                  <a:srgbClr val="FF0000"/>
                </a:solidFill>
              </a:rPr>
              <a:t>叙述上的特征</a:t>
            </a:r>
            <a:r>
              <a:rPr lang="zh-CN" altLang="en-US">
                <a:solidFill>
                  <a:srgbClr val="002060"/>
                </a:solidFill>
              </a:rPr>
              <a:t>。（</a:t>
            </a:r>
            <a:r>
              <a:rPr lang="en-US" altLang="zh-CN">
                <a:solidFill>
                  <a:srgbClr val="002060"/>
                </a:solidFill>
              </a:rPr>
              <a:t>6</a:t>
            </a:r>
            <a:r>
              <a:rPr lang="zh-CN" altLang="en-US">
                <a:solidFill>
                  <a:srgbClr val="002060"/>
                </a:solidFill>
              </a:rPr>
              <a:t>分）</a:t>
            </a:r>
            <a:endParaRPr lang="en-US" altLang="zh-CN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US" altLang="zh-CN">
              <a:solidFill>
                <a:srgbClr val="002060"/>
              </a:solidFill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821181"/>
      </p:ext>
    </p:ext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分析塑造人物的手法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</a:rPr>
              <a:t>（</a:t>
            </a:r>
            <a:r>
              <a:rPr lang="en-US" altLang="zh-CN">
                <a:solidFill>
                  <a:srgbClr val="002060"/>
                </a:solidFill>
              </a:rPr>
              <a:t>2019</a:t>
            </a:r>
            <a:r>
              <a:rPr lang="zh-CN" altLang="en-US">
                <a:solidFill>
                  <a:srgbClr val="002060"/>
                </a:solidFill>
              </a:rPr>
              <a:t>年全国</a:t>
            </a:r>
            <a:r>
              <a:rPr lang="en-US" altLang="zh-CN">
                <a:solidFill>
                  <a:srgbClr val="002060"/>
                </a:solidFill>
              </a:rPr>
              <a:t>II</a:t>
            </a:r>
            <a:r>
              <a:rPr lang="zh-CN" altLang="en-US">
                <a:solidFill>
                  <a:srgbClr val="002060"/>
                </a:solidFill>
              </a:rPr>
              <a:t>卷）</a:t>
            </a:r>
            <a:r>
              <a:rPr lang="en-US" altLang="zh-CN">
                <a:solidFill>
                  <a:srgbClr val="002060"/>
                </a:solidFill>
              </a:rPr>
              <a:t>8</a:t>
            </a:r>
            <a:r>
              <a:rPr lang="zh-CN" altLang="en-US">
                <a:solidFill>
                  <a:srgbClr val="002060"/>
                </a:solidFill>
              </a:rPr>
              <a:t>．请以老舞蹈师形象为例，谈谈小说</a:t>
            </a:r>
            <a:r>
              <a:rPr lang="zh-CN" altLang="en-US">
                <a:solidFill>
                  <a:srgbClr val="FF0000"/>
                </a:solidFill>
              </a:rPr>
              <a:t>塑造人物形象时运用了哪些表现手法</a:t>
            </a:r>
            <a:r>
              <a:rPr lang="zh-CN" altLang="en-US">
                <a:solidFill>
                  <a:srgbClr val="002060"/>
                </a:solidFill>
              </a:rPr>
              <a:t>。（</a:t>
            </a:r>
            <a:r>
              <a:rPr lang="en-US" altLang="zh-CN">
                <a:solidFill>
                  <a:srgbClr val="002060"/>
                </a:solidFill>
              </a:rPr>
              <a:t>6</a:t>
            </a:r>
            <a:r>
              <a:rPr lang="zh-CN" altLang="en-US">
                <a:solidFill>
                  <a:srgbClr val="002060"/>
                </a:solidFill>
              </a:rPr>
              <a:t>分）</a:t>
            </a:r>
            <a:endParaRPr lang="en-US" altLang="zh-CN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773721"/>
      </p:ext>
    </p:extLst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b="1">
                <a:solidFill>
                  <a:srgbClr val="002060"/>
                </a:solidFill>
              </a:rPr>
              <a:t>分析作者的叙述和语言技巧</a:t>
            </a:r>
            <a:endParaRPr lang="zh-CN" altLang="en-US" sz="4000" b="1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</a:rPr>
              <a:t>（</a:t>
            </a:r>
            <a:r>
              <a:rPr lang="en-US" altLang="zh-CN">
                <a:solidFill>
                  <a:srgbClr val="002060"/>
                </a:solidFill>
              </a:rPr>
              <a:t>2020</a:t>
            </a:r>
            <a:r>
              <a:rPr lang="zh-CN" altLang="en-US">
                <a:solidFill>
                  <a:srgbClr val="002060"/>
                </a:solidFill>
              </a:rPr>
              <a:t>浙江卷）作者</a:t>
            </a:r>
            <a:r>
              <a:rPr lang="zh-CN" altLang="en-US">
                <a:solidFill>
                  <a:srgbClr val="FF0000"/>
                </a:solidFill>
              </a:rPr>
              <a:t>用了哪些手法使小说</a:t>
            </a:r>
            <a:r>
              <a:rPr lang="zh-CN" altLang="en-US" b="1">
                <a:solidFill>
                  <a:srgbClr val="FF0000"/>
                </a:solidFill>
              </a:rPr>
              <a:t>结构紧凑</a:t>
            </a:r>
            <a:r>
              <a:rPr lang="zh-CN" altLang="en-US">
                <a:solidFill>
                  <a:srgbClr val="002060"/>
                </a:solidFill>
              </a:rPr>
              <a:t>？</a:t>
            </a:r>
            <a:endParaRPr lang="en-US" altLang="zh-CN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</a:rPr>
              <a:t>(2018·</a:t>
            </a:r>
            <a:r>
              <a:rPr lang="zh-CN" altLang="en-US">
                <a:solidFill>
                  <a:srgbClr val="002060"/>
                </a:solidFill>
              </a:rPr>
              <a:t>全国</a:t>
            </a:r>
            <a:r>
              <a:rPr lang="en-US" altLang="zh-CN">
                <a:solidFill>
                  <a:srgbClr val="002060"/>
                </a:solidFill>
              </a:rPr>
              <a:t>Ⅱ</a:t>
            </a:r>
            <a:r>
              <a:rPr lang="zh-CN" altLang="en-US">
                <a:solidFill>
                  <a:srgbClr val="002060"/>
                </a:solidFill>
              </a:rPr>
              <a:t>卷</a:t>
            </a:r>
            <a:r>
              <a:rPr lang="en-US" altLang="zh-CN">
                <a:solidFill>
                  <a:srgbClr val="002060"/>
                </a:solidFill>
              </a:rPr>
              <a:t>)</a:t>
            </a:r>
            <a:r>
              <a:rPr lang="zh-CN" altLang="en-US">
                <a:solidFill>
                  <a:srgbClr val="002060"/>
                </a:solidFill>
              </a:rPr>
              <a:t>小说</a:t>
            </a:r>
            <a:r>
              <a:rPr lang="zh-CN" altLang="en-US">
                <a:solidFill>
                  <a:srgbClr val="FF0000"/>
                </a:solidFill>
              </a:rPr>
              <a:t>运用多种手法以取得语言的幽默效果</a:t>
            </a:r>
            <a:r>
              <a:rPr lang="en-US" altLang="zh-CN">
                <a:solidFill>
                  <a:srgbClr val="002060"/>
                </a:solidFill>
              </a:rPr>
              <a:t>,</a:t>
            </a:r>
            <a:r>
              <a:rPr lang="zh-CN" altLang="en-US">
                <a:solidFill>
                  <a:srgbClr val="002060"/>
                </a:solidFill>
              </a:rPr>
              <a:t>请从文中举出三处手法不同的例子</a:t>
            </a:r>
            <a:r>
              <a:rPr lang="en-US" altLang="zh-CN">
                <a:solidFill>
                  <a:srgbClr val="002060"/>
                </a:solidFill>
              </a:rPr>
              <a:t>,</a:t>
            </a:r>
            <a:r>
              <a:rPr lang="zh-CN" altLang="en-US">
                <a:solidFill>
                  <a:srgbClr val="002060"/>
                </a:solidFill>
              </a:rPr>
              <a:t>并简要分析。</a:t>
            </a:r>
            <a:r>
              <a:rPr lang="en-US" altLang="zh-CN">
                <a:solidFill>
                  <a:srgbClr val="002060"/>
                </a:solidFill>
              </a:rPr>
              <a:t>(6</a:t>
            </a:r>
            <a:r>
              <a:rPr lang="zh-CN" altLang="en-US">
                <a:solidFill>
                  <a:srgbClr val="002060"/>
                </a:solidFill>
              </a:rPr>
              <a:t>分</a:t>
            </a:r>
            <a:r>
              <a:rPr lang="en-US" altLang="zh-CN">
                <a:solidFill>
                  <a:srgbClr val="002060"/>
                </a:solidFill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021279725"/>
      </p:ext>
    </p:extLst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944216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/>
              <a:t>        </a:t>
            </a:r>
            <a:r>
              <a:rPr lang="zh-CN" altLang="en-US"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恢复小说文学性，不仅是建立文学趣味的需要，也正逐渐成为高考的要求。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3352477"/>
              </p:ext>
            </p:extLst>
          </p:nvPr>
        </p:nvGraphicFramePr>
        <p:xfrm>
          <a:off x="539552" y="2132856"/>
          <a:ext cx="8352928" cy="2160240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631356701"/>
              </p:ext>
            </p:extLst>
          </p:nvPr>
        </p:nvGraphicFramePr>
        <p:xfrm>
          <a:off x="611560" y="4149080"/>
          <a:ext cx="8229600" cy="2088232"/>
        </p:xfrm>
        <a:graphic>
          <a:graphicData uri="http://schemas.openxmlformats.org/drawingml/2006/diagram">
            <dgm:relIds xmlns:dgm="http://schemas.openxmlformats.org/drawingml/2006/diagram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41244365"/>
      </p:ext>
    </p:ext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>
                <a:solidFill>
                  <a:srgbClr val="00206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近三年高考小说命题趋势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386225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43230392"/>
      </p:ext>
    </p:extLst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高考命题依据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</a:rPr>
              <a:t>        </a:t>
            </a:r>
            <a:r>
              <a:rPr lang="zh-CN" altLang="en-US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根据诗歌、散文、小说、剧本不同的艺术表现方式，从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</a:rPr>
              <a:t>语言、构思、</a:t>
            </a:r>
            <a:r>
              <a:rPr lang="zh-CN" altLang="en-US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形象、意蕴、情感等多个角度欣赏作品，获得审美体验，认识作品的美学价值，发现作者独特的艺术创造。</a:t>
            </a:r>
            <a:endParaRPr lang="en-US" altLang="zh-CN">
              <a:solidFill>
                <a:srgbClr val="002060"/>
              </a:solidFill>
              <a:latin typeface="黑体" panose="02010609060101010101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</a:rPr>
              <a:t>         ——2017</a:t>
            </a:r>
            <a:r>
              <a:rPr lang="zh-CN" altLang="en-US">
                <a:solidFill>
                  <a:srgbClr val="002060"/>
                </a:solidFill>
              </a:rPr>
              <a:t>年版</a:t>
            </a:r>
            <a:r>
              <a:rPr lang="en-US" altLang="zh-CN">
                <a:solidFill>
                  <a:srgbClr val="002060"/>
                </a:solidFill>
              </a:rPr>
              <a:t>《</a:t>
            </a:r>
            <a:r>
              <a:rPr lang="zh-CN" altLang="en-US">
                <a:solidFill>
                  <a:srgbClr val="002060"/>
                </a:solidFill>
              </a:rPr>
              <a:t>普通高中语文课程标准</a:t>
            </a:r>
            <a:r>
              <a:rPr lang="en-US" altLang="zh-CN">
                <a:solidFill>
                  <a:srgbClr val="002060"/>
                </a:solidFill>
              </a:rPr>
              <a:t>》</a:t>
            </a:r>
            <a:endParaRPr lang="zh-CN" altLang="en-US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497325"/>
      </p:ext>
    </p:ext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b="1">
                <a:solidFill>
                  <a:srgbClr val="002060"/>
                </a:solidFill>
                <a:latin typeface="+mn-ea"/>
                <a:ea typeface="+mn-ea"/>
              </a:rPr>
              <a:t>《</a:t>
            </a:r>
            <a:r>
              <a:rPr lang="zh-CN" altLang="en-US" sz="3600" b="1">
                <a:solidFill>
                  <a:srgbClr val="002060"/>
                </a:solidFill>
                <a:latin typeface="+mn-ea"/>
                <a:ea typeface="+mn-ea"/>
              </a:rPr>
              <a:t>基于高考评价体系的语文科考试内容改革实施路径</a:t>
            </a:r>
            <a:r>
              <a:rPr lang="en-US" altLang="zh-CN" sz="3600" b="1">
                <a:solidFill>
                  <a:srgbClr val="002060"/>
                </a:solidFill>
                <a:latin typeface="+mn-ea"/>
                <a:ea typeface="+mn-ea"/>
              </a:rPr>
              <a:t>》</a:t>
            </a:r>
            <a:endParaRPr lang="zh-CN" altLang="en-US" sz="3600" b="1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3819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  <a:latin typeface="+mn-ea"/>
              </a:rPr>
              <a:t>    （今后，高考对文学阅读的要求）</a:t>
            </a:r>
            <a:r>
              <a:rPr lang="zh-CN" altLang="en-US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对常见文学类作品的基本特征、一般体例和主要表现手法有所掌握</a:t>
            </a:r>
            <a:r>
              <a:rPr lang="en-US" altLang="zh-CN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……</a:t>
            </a:r>
            <a:r>
              <a:rPr lang="zh-CN" altLang="en-US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对作品的表达效果和思想艺术价值作出合理分析与评价。</a:t>
            </a:r>
            <a:endParaRPr lang="en-US" altLang="zh-CN">
              <a:solidFill>
                <a:srgbClr val="002060"/>
              </a:solidFill>
              <a:latin typeface="黑体" panose="02010609060101010101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  <a:latin typeface="+mn-ea"/>
              </a:rPr>
              <a:t>           ——</a:t>
            </a:r>
            <a:r>
              <a:rPr lang="zh-CN" altLang="en-US">
                <a:solidFill>
                  <a:srgbClr val="002060"/>
                </a:solidFill>
                <a:latin typeface="+mn-ea"/>
              </a:rPr>
              <a:t>教育部考试中心  张开</a:t>
            </a:r>
          </a:p>
        </p:txBody>
      </p:sp>
    </p:spTree>
    <p:extLst>
      <p:ext uri="{BB962C8B-B14F-4D97-AF65-F5344CB8AC3E}">
        <p14:creationId xmlns:p14="http://schemas.microsoft.com/office/powerpoint/2010/main" val="130641929"/>
      </p:ext>
    </p:extLst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2952328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     认识作品的美学价值，发现作者独特的艺术创造，是高考命题的依据；也是我们实施教学的依据。恢复小说的文学性，是小说教学的必然走向。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80800" y="116967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852988237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对小说文体的认识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799693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59743612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latin typeface="黑体" panose="02010609060101010101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（造字以后）造化不能藏其秘，故天雨粟；灵怪不能遁其形，故鬼夜哭。</a:t>
            </a:r>
            <a:endParaRPr lang="en-US" altLang="zh-CN">
              <a:solidFill>
                <a:srgbClr val="002060"/>
              </a:solidFill>
              <a:latin typeface="黑体" panose="02010609060101010101" pitchFamily="49" charset="-122"/>
              <a:ea typeface="黑体" pitchFamily="49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                ——[</a:t>
            </a:r>
            <a:r>
              <a:rPr lang="zh-CN" altLang="en-US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宋</a:t>
            </a:r>
            <a:r>
              <a:rPr lang="en-US" altLang="zh-CN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]</a:t>
            </a:r>
            <a:r>
              <a:rPr lang="zh-CN" altLang="zh-CN">
                <a:solidFill>
                  <a:srgbClr val="002060"/>
                </a:solidFill>
                <a:latin typeface="黑体" panose="02010609060101010101" pitchFamily="49" charset="-122"/>
                <a:ea typeface="黑体" pitchFamily="49" charset="-122"/>
              </a:rPr>
              <a:t>张彦远</a:t>
            </a:r>
            <a:endParaRPr lang="zh-CN" altLang="en-US">
              <a:solidFill>
                <a:srgbClr val="002060"/>
              </a:solidFill>
              <a:latin typeface="黑体" panose="02010609060101010101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43123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</a:rPr>
              <a:t>        </a:t>
            </a: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如果说，文学有一百种所谓“功能”而我必须选择一种最重要的，我的答案是</a:t>
            </a:r>
            <a:r>
              <a:rPr lang="en-US" altLang="zh-CN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“使看不见的东西被看见”。</a:t>
            </a:r>
            <a:endParaRPr lang="en-US" altLang="zh-CN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</a:rPr>
              <a:t>                       ——</a:t>
            </a:r>
            <a:r>
              <a:rPr lang="zh-CN" altLang="en-US">
                <a:solidFill>
                  <a:srgbClr val="002060"/>
                </a:solidFill>
              </a:rPr>
              <a:t>龙应台</a:t>
            </a:r>
            <a:endParaRPr lang="en-US" altLang="zh-CN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zh-CN" altLang="en-US" sz="90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endParaRPr lang="en-US" altLang="zh-CN" sz="900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8968881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发现</a:t>
            </a:r>
            <a:r>
              <a:rPr lang="zh-CN" altLang="en-US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唯有小说才能发现的东西</a:t>
            </a: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，乃是小说存在的唯一理由。</a:t>
            </a:r>
            <a:endParaRPr lang="en-US" altLang="zh-CN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002060"/>
                </a:solidFill>
              </a:rPr>
              <a:t>                           </a:t>
            </a:r>
            <a:r>
              <a:rPr lang="en-US" altLang="zh-CN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 </a:t>
            </a:r>
            <a:r>
              <a:rPr lang="en-US" altLang="zh-CN">
                <a:solidFill>
                  <a:srgbClr val="002060"/>
                </a:solidFill>
              </a:rPr>
              <a:t>【</a:t>
            </a:r>
            <a:r>
              <a:rPr lang="zh-CN" altLang="en-US">
                <a:solidFill>
                  <a:srgbClr val="002060"/>
                </a:solidFill>
              </a:rPr>
              <a:t>奥地利</a:t>
            </a:r>
            <a:r>
              <a:rPr lang="en-US" altLang="zh-CN">
                <a:solidFill>
                  <a:srgbClr val="002060"/>
                </a:solidFill>
              </a:rPr>
              <a:t>】</a:t>
            </a:r>
            <a:r>
              <a:rPr lang="zh-CN" altLang="en-US">
                <a:solidFill>
                  <a:srgbClr val="002060"/>
                </a:solidFill>
              </a:rPr>
              <a:t>赫尔曼</a:t>
            </a:r>
            <a:r>
              <a:rPr lang="en-US" altLang="zh-CN">
                <a:solidFill>
                  <a:srgbClr val="002060"/>
                </a:solidFill>
              </a:rPr>
              <a:t>·</a:t>
            </a:r>
            <a:r>
              <a:rPr lang="zh-CN" altLang="en-US">
                <a:solidFill>
                  <a:srgbClr val="002060"/>
                </a:solidFill>
              </a:rPr>
              <a:t>布洛赫</a:t>
            </a:r>
            <a:r>
              <a:rPr lang="zh-CN" altLang="en-US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en-US" altLang="zh-CN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如果一部小说未能发现任何</a:t>
            </a:r>
            <a:r>
              <a:rPr lang="zh-CN" altLang="en-US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迄今未知的有关生存的点滴</a:t>
            </a: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，它就缺乏道义。认识是小说的唯一的道义。</a:t>
            </a:r>
            <a:endParaRPr lang="en-US" altLang="zh-CN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</a:t>
            </a:r>
            <a:r>
              <a:rPr lang="en-US" altLang="zh-CN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昆德拉</a:t>
            </a:r>
            <a:endParaRPr lang="en-US" altLang="zh-CN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en-US" altLang="zh-CN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endParaRPr lang="en-US" altLang="zh-CN" b="1">
              <a:latin typeface="+mn-ea"/>
            </a:endParaRPr>
          </a:p>
          <a:p>
            <a:pPr marL="0" indent="0" algn="r">
              <a:buNone/>
            </a:pPr>
            <a:endParaRPr lang="en-US" altLang="zh-CN" b="1">
              <a:latin typeface="+mn-ea"/>
            </a:endParaRPr>
          </a:p>
          <a:p>
            <a:pPr marL="0" indent="0" algn="r">
              <a:buNone/>
            </a:pPr>
            <a:endParaRPr lang="zh-CN" altLang="en-US" b="1">
              <a:latin typeface="+mn-ea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71146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C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184</Paragraphs>
  <Slides>57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baseType="lpstr" size="58">
      <vt:lpstr>Office 主题</vt:lpstr>
      <vt:lpstr>恢复小说的文学性——小说阅读的方法构建与审美达成</vt:lpstr>
      <vt:lpstr>“三要素”小说教学</vt:lpstr>
      <vt:lpstr>Slide 3</vt:lpstr>
      <vt:lpstr>Slide 4</vt:lpstr>
      <vt:lpstr>Slide 5</vt:lpstr>
      <vt:lpstr>对小说文体的认识</vt:lpstr>
      <vt:lpstr>Slide 7</vt:lpstr>
      <vt:lpstr>Slide 8</vt:lpstr>
      <vt:lpstr>Slide 9</vt:lpstr>
      <vt:lpstr>Slide 10</vt:lpstr>
      <vt:lpstr>共识一</vt:lpstr>
      <vt:lpstr>共识二</vt:lpstr>
      <vt:lpstr>两个尝试</vt:lpstr>
      <vt:lpstr>一、探寻“新发现”，尝试内容审美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作为小说的《祝福》的主题</vt:lpstr>
      <vt:lpstr>Slide 23</vt:lpstr>
      <vt:lpstr>Slide 24</vt:lpstr>
      <vt:lpstr>Slide 25</vt:lpstr>
      <vt:lpstr>1.聚焦到人</vt:lpstr>
      <vt:lpstr>2.分析矛盾</vt:lpstr>
      <vt:lpstr>2.分析矛盾</vt:lpstr>
      <vt:lpstr>3.对比常情</vt:lpstr>
      <vt:lpstr>3.对比常情</vt:lpstr>
      <vt:lpstr>Slide 31</vt:lpstr>
      <vt:lpstr>作为小说的《老人与海》的主题</vt:lpstr>
      <vt:lpstr>Slide 33</vt:lpstr>
      <vt:lpstr>Slide 34</vt:lpstr>
      <vt:lpstr>Slide 35</vt:lpstr>
      <vt:lpstr>二、分析叙事匠心，尝试形式审美</vt:lpstr>
      <vt:lpstr>Slide 37</vt:lpstr>
      <vt:lpstr>Slide 38</vt:lpstr>
      <vt:lpstr>Slide 39</vt:lpstr>
      <vt:lpstr>Slide 40</vt:lpstr>
      <vt:lpstr>Slide 41</vt:lpstr>
      <vt:lpstr>叙事的匠心</vt:lpstr>
      <vt:lpstr>Slide 43</vt:lpstr>
      <vt:lpstr>从情节角度命题</vt:lpstr>
      <vt:lpstr>从人物角度命题</vt:lpstr>
      <vt:lpstr>从人物角度命题</vt:lpstr>
      <vt:lpstr>从环境角度命题</vt:lpstr>
      <vt:lpstr>叙述技巧分析</vt:lpstr>
      <vt:lpstr>分析文体特征</vt:lpstr>
      <vt:lpstr>分析情节安排的技巧和叙述的特征</vt:lpstr>
      <vt:lpstr>分析塑造人物的手法</vt:lpstr>
      <vt:lpstr>分析作者的叙述和语言技巧</vt:lpstr>
      <vt:lpstr>        恢复小说文学性，不仅是建立文学趣味的需要，也正逐渐成为高考的要求。</vt:lpstr>
      <vt:lpstr>近三年高考小说命题趋势</vt:lpstr>
      <vt:lpstr>高考命题依据</vt:lpstr>
      <vt:lpstr>《基于高考评价体系的语文科考试内容改革实施路径》</vt:lpstr>
      <vt:lpstr>        认识作品的美学价值，发现作者独特的艺术创造，是高考命题的依据；也是我们实施教学的依据。恢复小说的文学性，是小说教学的必然走向。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2020-09-23T15:39:49.660</cp:lastPrinted>
  <dcterms:created xsi:type="dcterms:W3CDTF">2020-09-23T15:39:49Z</dcterms:created>
  <dcterms:modified xsi:type="dcterms:W3CDTF">2020-09-23T07:39:55Z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