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4" r:id="rId4"/>
    <p:sldMasterId id="2147483686" r:id="rId5"/>
    <p:sldMasterId id="2147483699" r:id="rId6"/>
  </p:sldMasterIdLst>
  <p:sldIdLst>
    <p:sldId id="753" r:id="rId7"/>
    <p:sldId id="837" r:id="rId8"/>
    <p:sldId id="910" r:id="rId9"/>
    <p:sldId id="709" r:id="rId10"/>
    <p:sldId id="312" r:id="rId11"/>
    <p:sldId id="710" r:id="rId12"/>
    <p:sldId id="711" r:id="rId13"/>
    <p:sldId id="284" r:id="rId14"/>
    <p:sldId id="670" r:id="rId15"/>
    <p:sldId id="671" r:id="rId16"/>
    <p:sldId id="672" r:id="rId17"/>
    <p:sldId id="313" r:id="rId18"/>
    <p:sldId id="616" r:id="rId19"/>
    <p:sldId id="617" r:id="rId20"/>
    <p:sldId id="776" r:id="rId21"/>
    <p:sldId id="622" r:id="rId22"/>
    <p:sldId id="726" r:id="rId23"/>
    <p:sldId id="619" r:id="rId24"/>
    <p:sldId id="713" r:id="rId25"/>
    <p:sldId id="657" r:id="rId26"/>
    <p:sldId id="718" r:id="rId27"/>
    <p:sldId id="725" r:id="rId28"/>
    <p:sldId id="724" r:id="rId29"/>
    <p:sldId id="624" r:id="rId30"/>
    <p:sldId id="744" r:id="rId31"/>
    <p:sldId id="743" r:id="rId32"/>
    <p:sldId id="627" r:id="rId33"/>
    <p:sldId id="628" r:id="rId34"/>
    <p:sldId id="629" r:id="rId35"/>
    <p:sldId id="630" r:id="rId36"/>
    <p:sldId id="665" r:id="rId37"/>
    <p:sldId id="666" r:id="rId38"/>
    <p:sldId id="633" r:id="rId39"/>
    <p:sldId id="653" r:id="rId40"/>
    <p:sldId id="639" r:id="rId41"/>
    <p:sldId id="644" r:id="rId42"/>
    <p:sldId id="431" r:id="rId43"/>
    <p:sldId id="720" r:id="rId44"/>
    <p:sldId id="721" r:id="rId45"/>
    <p:sldId id="722" r:id="rId46"/>
    <p:sldId id="723" r:id="rId47"/>
    <p:sldId id="754" r:id="rId48"/>
    <p:sldId id="755" r:id="rId49"/>
    <p:sldId id="756" r:id="rId50"/>
    <p:sldId id="757" r:id="rId51"/>
    <p:sldId id="758" r:id="rId52"/>
    <p:sldId id="759" r:id="rId53"/>
    <p:sldId id="760" r:id="rId54"/>
    <p:sldId id="761" r:id="rId55"/>
    <p:sldId id="777" r:id="rId56"/>
    <p:sldId id="762" r:id="rId57"/>
    <p:sldId id="763" r:id="rId58"/>
    <p:sldId id="764" r:id="rId59"/>
    <p:sldId id="765" r:id="rId60"/>
    <p:sldId id="766" r:id="rId61"/>
    <p:sldId id="767" r:id="rId62"/>
    <p:sldId id="769" r:id="rId63"/>
    <p:sldId id="768" r:id="rId64"/>
    <p:sldId id="770" r:id="rId65"/>
    <p:sldId id="771" r:id="rId66"/>
    <p:sldId id="772" r:id="rId67"/>
    <p:sldId id="773" r:id="rId68"/>
    <p:sldId id="774" r:id="rId69"/>
    <p:sldId id="775" r:id="rId70"/>
    <p:sldId id="729" r:id="rId71"/>
    <p:sldId id="730" r:id="rId72"/>
    <p:sldId id="731" r:id="rId73"/>
    <p:sldId id="733" r:id="rId74"/>
    <p:sldId id="734" r:id="rId75"/>
    <p:sldId id="735" r:id="rId76"/>
    <p:sldId id="736" r:id="rId77"/>
    <p:sldId id="737" r:id="rId78"/>
    <p:sldId id="738" r:id="rId79"/>
    <p:sldId id="752" r:id="rId80"/>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FFFF99"/>
    <a:srgbClr val="FF3300"/>
    <a:srgbClr val="FFFF00"/>
    <a:srgbClr val="3333FF"/>
    <a:srgbClr val="336600"/>
    <a:srgbClr val="FF66FF"/>
    <a:srgbClr val="FFCCFF"/>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62"/>
    <p:restoredTop sz="94660"/>
  </p:normalViewPr>
  <p:slideViewPr>
    <p:cSldViewPr showGuides="1">
      <p:cViewPr varScale="1">
        <p:scale>
          <a:sx n="62" d="100"/>
          <a:sy n="62" d="100"/>
        </p:scale>
        <p:origin x="-738" y="-84"/>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43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slide" Target="slides/slide74.xml"/><Relationship Id="rId8" Type="http://schemas.openxmlformats.org/officeDocument/2006/relationships/slide" Target="slides/slide2.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Master" Target="slideMasters/slideMaster5.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gradFill rotWithShape="0">
          <a:gsLst>
            <a:gs pos="0">
              <a:schemeClr val="bg1">
                <a:gamma/>
                <a:shade val="46275"/>
                <a:invGamma/>
              </a:schemeClr>
            </a:gs>
            <a:gs pos="100000">
              <a:schemeClr val="bg1"/>
            </a:gs>
          </a:gsLst>
          <a:lin ang="5400000" scaled="1"/>
          <a:tileRect/>
        </a:gradFill>
        <a:effectLst/>
      </p:bgPr>
    </p:bg>
    <p:spTree>
      <p:nvGrpSpPr>
        <p:cNvPr id="1" name=""/>
        <p:cNvGrpSpPr/>
        <p:nvPr/>
      </p:nvGrpSpPr>
      <p:grpSpPr>
        <a:xfrm>
          <a:off x="0" y="0"/>
          <a:ext cx="0" cy="0"/>
          <a:chOff x="0" y="0"/>
          <a:chExt cx="0" cy="0"/>
        </a:xfrm>
      </p:grpSpPr>
      <p:grpSp>
        <p:nvGrpSpPr>
          <p:cNvPr id="65538" name="组合 65537"/>
          <p:cNvGrpSpPr/>
          <p:nvPr/>
        </p:nvGrpSpPr>
        <p:grpSpPr>
          <a:xfrm>
            <a:off x="-6350" y="20638"/>
            <a:ext cx="9144000" cy="6858000"/>
            <a:chOff x="0" y="0"/>
            <a:chExt cx="5760" cy="4320"/>
          </a:xfrm>
        </p:grpSpPr>
        <p:sp>
          <p:nvSpPr>
            <p:cNvPr id="65539" name="任意多边形 65538"/>
            <p:cNvSpPr/>
            <p:nvPr/>
          </p:nvSpPr>
          <p:spPr>
            <a:xfrm>
              <a:off x="0" y="3072"/>
              <a:ext cx="5760" cy="1248"/>
            </a:xfrm>
            <a:custGeom>
              <a:avLst/>
              <a:gdLst/>
              <a:ahLst/>
              <a:cxnLst/>
              <a:rect l="0" t="0" r="0" b="0"/>
              <a:pathLst>
                <a:path w="6027" h="2296">
                  <a:moveTo>
                    <a:pt x="6027" y="2296"/>
                  </a:moveTo>
                  <a:lnTo>
                    <a:pt x="0" y="2296"/>
                  </a:lnTo>
                  <a:lnTo>
                    <a:pt x="0" y="0"/>
                  </a:lnTo>
                  <a:lnTo>
                    <a:pt x="6027" y="0"/>
                  </a:lnTo>
                  <a:lnTo>
                    <a:pt x="6027" y="2296"/>
                  </a:lnTo>
                  <a:lnTo>
                    <a:pt x="6027" y="2296"/>
                  </a:lnTo>
                  <a:close/>
                </a:path>
              </a:pathLst>
            </a:custGeom>
            <a:gradFill rotWithShape="0">
              <a:gsLst>
                <a:gs pos="0">
                  <a:schemeClr val="bg1">
                    <a:alpha val="100000"/>
                  </a:schemeClr>
                </a:gs>
                <a:gs pos="100000">
                  <a:schemeClr val="accent2">
                    <a:alpha val="100000"/>
                  </a:schemeClr>
                </a:gs>
              </a:gsLst>
              <a:lin ang="5400000" scaled="1"/>
              <a:tileRect/>
            </a:gradFill>
            <a:ln w="9525">
              <a:noFill/>
            </a:ln>
          </p:spPr>
          <p:txBody>
            <a:bodyPr/>
            <a:lstStyle/>
            <a:p>
              <a:endParaRPr lang="zh-CN" altLang="en-US"/>
            </a:p>
          </p:txBody>
        </p:sp>
        <p:sp>
          <p:nvSpPr>
            <p:cNvPr id="65540" name="任意多边形 65539"/>
            <p:cNvSpPr/>
            <p:nvPr/>
          </p:nvSpPr>
          <p:spPr>
            <a:xfrm>
              <a:off x="0" y="0"/>
              <a:ext cx="5760" cy="3072"/>
            </a:xfrm>
            <a:custGeom>
              <a:avLst/>
              <a:gdLst/>
              <a:ahLst/>
              <a:cxnLst/>
              <a:rect l="0" t="0" r="0" b="0"/>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tileRect/>
            </a:gradFill>
            <a:ln w="9525">
              <a:noFill/>
            </a:ln>
          </p:spPr>
          <p:txBody>
            <a:bodyPr/>
            <a:lstStyle/>
            <a:p>
              <a:endParaRPr lang="zh-CN" altLang="en-US"/>
            </a:p>
          </p:txBody>
        </p:sp>
      </p:grpSp>
      <p:sp>
        <p:nvSpPr>
          <p:cNvPr id="65541" name="任意多边形 65540"/>
          <p:cNvSpPr/>
          <p:nvPr/>
        </p:nvSpPr>
        <p:spPr>
          <a:xfrm>
            <a:off x="6242050" y="6269038"/>
            <a:ext cx="2895600" cy="609600"/>
          </a:xfrm>
          <a:custGeom>
            <a:avLst/>
            <a:gdLst/>
            <a:ahLst/>
            <a:cxnLst/>
            <a:rect l="0" t="0" r="0" b="0"/>
            <a:pathLst>
              <a:path w="5748" h="246">
                <a:moveTo>
                  <a:pt x="5748" y="246"/>
                </a:moveTo>
                <a:lnTo>
                  <a:pt x="0" y="246"/>
                </a:lnTo>
                <a:lnTo>
                  <a:pt x="0" y="0"/>
                </a:lnTo>
                <a:lnTo>
                  <a:pt x="5748" y="0"/>
                </a:lnTo>
                <a:lnTo>
                  <a:pt x="5748" y="246"/>
                </a:lnTo>
                <a:lnTo>
                  <a:pt x="5748" y="246"/>
                </a:lnTo>
                <a:close/>
              </a:path>
            </a:pathLst>
          </a:custGeom>
          <a:gradFill rotWithShape="0">
            <a:gsLst>
              <a:gs pos="0">
                <a:schemeClr val="bg1">
                  <a:alpha val="100000"/>
                </a:schemeClr>
              </a:gs>
              <a:gs pos="100000">
                <a:schemeClr val="hlink">
                  <a:alpha val="100000"/>
                </a:schemeClr>
              </a:gs>
            </a:gsLst>
            <a:lin ang="18900000" scaled="1"/>
            <a:tileRect/>
          </a:gradFill>
          <a:ln w="9525">
            <a:noFill/>
          </a:ln>
        </p:spPr>
        <p:txBody>
          <a:bodyPr/>
          <a:lstStyle/>
          <a:p>
            <a:endParaRPr lang="zh-CN" altLang="en-US"/>
          </a:p>
        </p:txBody>
      </p:sp>
      <p:grpSp>
        <p:nvGrpSpPr>
          <p:cNvPr id="65542" name="组合 65541"/>
          <p:cNvGrpSpPr/>
          <p:nvPr/>
        </p:nvGrpSpPr>
        <p:grpSpPr>
          <a:xfrm>
            <a:off x="-1587" y="6034088"/>
            <a:ext cx="7845425" cy="850900"/>
            <a:chOff x="0" y="3792"/>
            <a:chExt cx="4942" cy="536"/>
          </a:xfrm>
        </p:grpSpPr>
        <p:sp>
          <p:nvSpPr>
            <p:cNvPr id="65543" name="任意多边形 65542"/>
            <p:cNvSpPr/>
            <p:nvPr userDrawn="1"/>
          </p:nvSpPr>
          <p:spPr>
            <a:xfrm>
              <a:off x="1488" y="3792"/>
              <a:ext cx="3240" cy="536"/>
            </a:xfrm>
            <a:custGeom>
              <a:avLst/>
              <a:gdLst/>
              <a:ahLst/>
              <a:cxnLst/>
              <a:rect l="0" t="0" r="0" b="0"/>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tileRect/>
            </a:gradFill>
            <a:ln w="9525">
              <a:noFill/>
            </a:ln>
          </p:spPr>
          <p:txBody>
            <a:bodyPr/>
            <a:lstStyle/>
            <a:p>
              <a:endParaRPr lang="zh-CN" altLang="en-US"/>
            </a:p>
          </p:txBody>
        </p:sp>
        <p:grpSp>
          <p:nvGrpSpPr>
            <p:cNvPr id="65544" name="组合 65543"/>
            <p:cNvGrpSpPr/>
            <p:nvPr userDrawn="1"/>
          </p:nvGrpSpPr>
          <p:grpSpPr>
            <a:xfrm>
              <a:off x="2486" y="3792"/>
              <a:ext cx="2456" cy="536"/>
              <a:chOff x="2486" y="3792"/>
              <a:chExt cx="2456" cy="536"/>
            </a:xfrm>
          </p:grpSpPr>
          <p:sp>
            <p:nvSpPr>
              <p:cNvPr id="65545" name="任意多边形 65544"/>
              <p:cNvSpPr/>
              <p:nvPr userDrawn="1"/>
            </p:nvSpPr>
            <p:spPr>
              <a:xfrm>
                <a:off x="3948" y="3799"/>
                <a:ext cx="994" cy="529"/>
              </a:xfrm>
              <a:custGeom>
                <a:avLst/>
                <a:gdLst/>
                <a:ahLst/>
                <a:cxnLst/>
                <a:rect l="0" t="0" r="0" b="0"/>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w="9525">
                <a:noFill/>
              </a:ln>
            </p:spPr>
            <p:txBody>
              <a:bodyPr/>
              <a:lstStyle/>
              <a:p>
                <a:endParaRPr lang="zh-CN" altLang="en-US"/>
              </a:p>
            </p:txBody>
          </p:sp>
          <p:sp>
            <p:nvSpPr>
              <p:cNvPr id="65546" name="任意多边形 65545"/>
              <p:cNvSpPr/>
              <p:nvPr userDrawn="1"/>
            </p:nvSpPr>
            <p:spPr>
              <a:xfrm>
                <a:off x="2677" y="3792"/>
                <a:ext cx="186" cy="395"/>
              </a:xfrm>
              <a:custGeom>
                <a:avLst/>
                <a:gdLst/>
                <a:ahLst/>
                <a:cxnLst/>
                <a:rect l="0" t="0" r="0" b="0"/>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ln>
            </p:spPr>
            <p:txBody>
              <a:bodyPr/>
              <a:lstStyle/>
              <a:p>
                <a:endParaRPr lang="zh-CN" altLang="en-US"/>
              </a:p>
            </p:txBody>
          </p:sp>
          <p:sp>
            <p:nvSpPr>
              <p:cNvPr id="65547" name="任意多边形 65546"/>
              <p:cNvSpPr/>
              <p:nvPr userDrawn="1"/>
            </p:nvSpPr>
            <p:spPr>
              <a:xfrm>
                <a:off x="3030" y="3893"/>
                <a:ext cx="378" cy="271"/>
              </a:xfrm>
              <a:custGeom>
                <a:avLst/>
                <a:gdLst/>
                <a:ahLst/>
                <a:cxnLst/>
                <a:rect l="0" t="0" r="0" b="0"/>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ln>
            </p:spPr>
            <p:txBody>
              <a:bodyPr/>
              <a:lstStyle/>
              <a:p>
                <a:endParaRPr lang="zh-CN" altLang="en-US"/>
              </a:p>
            </p:txBody>
          </p:sp>
          <p:sp>
            <p:nvSpPr>
              <p:cNvPr id="65548" name="任意多边形 65547"/>
              <p:cNvSpPr/>
              <p:nvPr userDrawn="1"/>
            </p:nvSpPr>
            <p:spPr>
              <a:xfrm>
                <a:off x="3628" y="3866"/>
                <a:ext cx="155" cy="74"/>
              </a:xfrm>
              <a:custGeom>
                <a:avLst/>
                <a:gdLst/>
                <a:ahLst/>
                <a:cxnLst/>
                <a:rect l="0" t="0" r="0" b="0"/>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ln>
            </p:spPr>
            <p:txBody>
              <a:bodyPr/>
              <a:lstStyle/>
              <a:p>
                <a:endParaRPr lang="zh-CN" altLang="en-US"/>
              </a:p>
            </p:txBody>
          </p:sp>
          <p:sp>
            <p:nvSpPr>
              <p:cNvPr id="65549" name="任意多边形 65548"/>
              <p:cNvSpPr/>
              <p:nvPr userDrawn="1"/>
            </p:nvSpPr>
            <p:spPr>
              <a:xfrm>
                <a:off x="2486" y="3859"/>
                <a:ext cx="42" cy="81"/>
              </a:xfrm>
              <a:custGeom>
                <a:avLst/>
                <a:gdLst/>
                <a:ahLst/>
                <a:cxnLst/>
                <a:rect l="0" t="0" r="0" b="0"/>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ln>
            </p:spPr>
            <p:txBody>
              <a:bodyPr/>
              <a:lstStyle/>
              <a:p>
                <a:endParaRPr lang="zh-CN" altLang="en-US"/>
              </a:p>
            </p:txBody>
          </p:sp>
        </p:grpSp>
        <p:sp>
          <p:nvSpPr>
            <p:cNvPr id="65550" name="任意多边形 65549"/>
            <p:cNvSpPr/>
            <p:nvPr userDrawn="1"/>
          </p:nvSpPr>
          <p:spPr>
            <a:xfrm>
              <a:off x="0" y="3792"/>
              <a:ext cx="3976" cy="535"/>
            </a:xfrm>
            <a:custGeom>
              <a:avLst/>
              <a:gdLst/>
              <a:ahLst/>
              <a:cxnLst/>
              <a:rect l="0" t="0" r="0" b="0"/>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tileRect/>
            </a:gradFill>
            <a:ln w="9525">
              <a:noFill/>
            </a:ln>
          </p:spPr>
          <p:txBody>
            <a:bodyPr/>
            <a:lstStyle/>
            <a:p>
              <a:endParaRPr lang="zh-CN" altLang="en-US"/>
            </a:p>
          </p:txBody>
        </p:sp>
      </p:grpSp>
      <p:grpSp>
        <p:nvGrpSpPr>
          <p:cNvPr id="65551" name="组合 65550"/>
          <p:cNvGrpSpPr/>
          <p:nvPr/>
        </p:nvGrpSpPr>
        <p:grpSpPr>
          <a:xfrm>
            <a:off x="627063" y="6021388"/>
            <a:ext cx="5684837" cy="849312"/>
            <a:chOff x="395" y="3793"/>
            <a:chExt cx="3581" cy="535"/>
          </a:xfrm>
        </p:grpSpPr>
        <p:sp>
          <p:nvSpPr>
            <p:cNvPr id="65552" name="任意多边形 65551"/>
            <p:cNvSpPr/>
            <p:nvPr userDrawn="1"/>
          </p:nvSpPr>
          <p:spPr>
            <a:xfrm>
              <a:off x="1196" y="3793"/>
              <a:ext cx="365" cy="291"/>
            </a:xfrm>
            <a:custGeom>
              <a:avLst/>
              <a:gdLst/>
              <a:ahLst/>
              <a:cxnLst/>
              <a:rect l="0" t="0" r="0" b="0"/>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ln>
          </p:spPr>
          <p:txBody>
            <a:bodyPr/>
            <a:lstStyle/>
            <a:p>
              <a:endParaRPr lang="zh-CN" altLang="en-US"/>
            </a:p>
          </p:txBody>
        </p:sp>
        <p:sp>
          <p:nvSpPr>
            <p:cNvPr id="65553" name="任意多边形 65552"/>
            <p:cNvSpPr/>
            <p:nvPr userDrawn="1"/>
          </p:nvSpPr>
          <p:spPr>
            <a:xfrm>
              <a:off x="1943" y="3829"/>
              <a:ext cx="2033" cy="499"/>
            </a:xfrm>
            <a:custGeom>
              <a:avLst/>
              <a:gdLst/>
              <a:ahLst/>
              <a:cxnLst/>
              <a:rect l="0" t="0" r="0" b="0"/>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ln>
          </p:spPr>
          <p:txBody>
            <a:bodyPr/>
            <a:lstStyle/>
            <a:p>
              <a:endParaRPr lang="zh-CN" altLang="en-US"/>
            </a:p>
          </p:txBody>
        </p:sp>
        <p:sp>
          <p:nvSpPr>
            <p:cNvPr id="65554" name="任意多边形 65553"/>
            <p:cNvSpPr/>
            <p:nvPr userDrawn="1"/>
          </p:nvSpPr>
          <p:spPr>
            <a:xfrm>
              <a:off x="1830" y="3823"/>
              <a:ext cx="71" cy="61"/>
            </a:xfrm>
            <a:custGeom>
              <a:avLst/>
              <a:gdLst/>
              <a:ahLst/>
              <a:cxnLst/>
              <a:rect l="0" t="0" r="0" b="0"/>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ln>
          </p:spPr>
          <p:txBody>
            <a:bodyPr/>
            <a:lstStyle/>
            <a:p>
              <a:endParaRPr lang="zh-CN" altLang="en-US"/>
            </a:p>
          </p:txBody>
        </p:sp>
        <p:sp>
          <p:nvSpPr>
            <p:cNvPr id="65555" name="任意多边形 65554"/>
            <p:cNvSpPr/>
            <p:nvPr userDrawn="1"/>
          </p:nvSpPr>
          <p:spPr>
            <a:xfrm>
              <a:off x="855" y="3842"/>
              <a:ext cx="161" cy="164"/>
            </a:xfrm>
            <a:custGeom>
              <a:avLst/>
              <a:gdLst/>
              <a:ahLst/>
              <a:cxnLst/>
              <a:rect l="0" t="0" r="0" b="0"/>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ln>
          </p:spPr>
          <p:txBody>
            <a:bodyPr/>
            <a:lstStyle/>
            <a:p>
              <a:endParaRPr lang="zh-CN" altLang="en-US"/>
            </a:p>
          </p:txBody>
        </p:sp>
        <p:sp>
          <p:nvSpPr>
            <p:cNvPr id="65556" name="任意多边形 65555"/>
            <p:cNvSpPr/>
            <p:nvPr userDrawn="1"/>
          </p:nvSpPr>
          <p:spPr>
            <a:xfrm>
              <a:off x="706" y="3854"/>
              <a:ext cx="59" cy="61"/>
            </a:xfrm>
            <a:custGeom>
              <a:avLst/>
              <a:gdLst/>
              <a:ahLst/>
              <a:cxnLst/>
              <a:rect l="0" t="0" r="0" b="0"/>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ln>
          </p:spPr>
          <p:txBody>
            <a:bodyPr/>
            <a:lstStyle/>
            <a:p>
              <a:endParaRPr lang="zh-CN" altLang="en-US"/>
            </a:p>
          </p:txBody>
        </p:sp>
        <p:sp>
          <p:nvSpPr>
            <p:cNvPr id="65557" name="任意多边形 65556"/>
            <p:cNvSpPr/>
            <p:nvPr userDrawn="1"/>
          </p:nvSpPr>
          <p:spPr>
            <a:xfrm>
              <a:off x="395" y="3811"/>
              <a:ext cx="245" cy="207"/>
            </a:xfrm>
            <a:custGeom>
              <a:avLst/>
              <a:gdLst/>
              <a:ahLst/>
              <a:cxnLst/>
              <a:rect l="0" t="0" r="0" b="0"/>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ln>
          </p:spPr>
          <p:txBody>
            <a:bodyPr/>
            <a:lstStyle/>
            <a:p>
              <a:endParaRPr lang="zh-CN" altLang="en-US"/>
            </a:p>
          </p:txBody>
        </p:sp>
      </p:grpSp>
      <p:sp>
        <p:nvSpPr>
          <p:cNvPr id="65558" name="标题 65557"/>
          <p:cNvSpPr>
            <a:spLocks noGrp="1"/>
          </p:cNvSpPr>
          <p:nvPr>
            <p:ph type="ctrTitle" sz="quarter"/>
          </p:nvPr>
        </p:nvSpPr>
        <p:spPr>
          <a:xfrm>
            <a:off x="457200" y="1447800"/>
            <a:ext cx="8229600" cy="1736725"/>
          </a:xfrm>
          <a:prstGeom prst="rect">
            <a:avLst/>
          </a:prstGeom>
          <a:noFill/>
          <a:ln w="9525">
            <a:noFill/>
          </a:ln>
        </p:spPr>
        <p:txBody>
          <a:bodyPr anchor="ctr"/>
          <a:lstStyle>
            <a:lvl1pPr lvl="0">
              <a:defRPr sz="5400"/>
            </a:lvl1pPr>
          </a:lstStyle>
          <a:p>
            <a:pPr lvl="0"/>
            <a:r>
              <a:rPr lang="zh-CN" altLang="en-US" dirty="0"/>
              <a:t>单击此处编辑母版标题样式</a:t>
            </a:r>
            <a:endParaRPr lang="zh-CN" altLang="en-US" dirty="0"/>
          </a:p>
        </p:txBody>
      </p:sp>
      <p:sp>
        <p:nvSpPr>
          <p:cNvPr id="65559" name="副标题 65558"/>
          <p:cNvSpPr>
            <a:spLocks noGrp="1"/>
          </p:cNvSpPr>
          <p:nvPr>
            <p:ph type="subTitle" sz="quarter" idx="1"/>
          </p:nvPr>
        </p:nvSpPr>
        <p:spPr>
          <a:xfrm>
            <a:off x="1371600" y="3429000"/>
            <a:ext cx="6400800" cy="1752600"/>
          </a:xfrm>
          <a:prstGeom prst="rect">
            <a:avLst/>
          </a:prstGeom>
          <a:noFill/>
          <a:ln w="9525">
            <a:noFill/>
          </a:ln>
        </p:spPr>
        <p:txBody>
          <a:bodyPr anchor="t"/>
          <a:lstStyle>
            <a:lvl1pPr marL="0" lvl="0" indent="0" algn="ctr">
              <a:buNone/>
              <a:defRPr>
                <a:effectLst>
                  <a:outerShdw blurRad="38100" dist="38100" dir="2700000">
                    <a:srgbClr val="C0C0C0"/>
                  </a:outerShdw>
                </a:effectLst>
              </a:defRPr>
            </a:lvl1pPr>
            <a:lvl2pPr marL="457200" lvl="1" indent="0" algn="ctr">
              <a:buNone/>
              <a:defRPr>
                <a:effectLst>
                  <a:outerShdw blurRad="38100" dist="38100" dir="2700000">
                    <a:srgbClr val="C0C0C0"/>
                  </a:outerShdw>
                </a:effectLst>
              </a:defRPr>
            </a:lvl2pPr>
            <a:lvl3pPr marL="914400" lvl="2" indent="0" algn="ctr">
              <a:buNone/>
              <a:defRPr>
                <a:effectLst>
                  <a:outerShdw blurRad="38100" dist="38100" dir="2700000">
                    <a:srgbClr val="C0C0C0"/>
                  </a:outerShdw>
                </a:effectLst>
              </a:defRPr>
            </a:lvl3pPr>
            <a:lvl4pPr marL="1371600" lvl="3" indent="0" algn="ctr">
              <a:buNone/>
              <a:defRPr>
                <a:effectLst>
                  <a:outerShdw blurRad="38100" dist="38100" dir="2700000">
                    <a:srgbClr val="C0C0C0"/>
                  </a:outerShdw>
                </a:effectLst>
              </a:defRPr>
            </a:lvl4pPr>
            <a:lvl5pPr marL="1828800" lvl="4" indent="0" algn="ctr">
              <a:buNone/>
              <a:defRPr>
                <a:effectLst>
                  <a:outerShdw blurRad="38100" dist="38100" dir="2700000">
                    <a:srgbClr val="C0C0C0"/>
                  </a:outerShdw>
                </a:effectLst>
              </a:defRPr>
            </a:lvl5pPr>
          </a:lstStyle>
          <a:p>
            <a:pPr lvl="0"/>
            <a:r>
              <a:rPr lang="zh-CN" altLang="en-US" dirty="0"/>
              <a:t>单击此处编辑母版副标题样式</a:t>
            </a:r>
            <a:endParaRPr lang="zh-CN" altLang="en-US" dirty="0"/>
          </a:p>
        </p:txBody>
      </p:sp>
      <p:sp>
        <p:nvSpPr>
          <p:cNvPr id="65560" name="日期占位符 65559"/>
          <p:cNvSpPr>
            <a:spLocks noGrp="1"/>
          </p:cNvSpPr>
          <p:nvPr>
            <p:ph type="dt" sz="quarter" idx="2"/>
          </p:nvPr>
        </p:nvSpPr>
        <p:spPr>
          <a:xfrm>
            <a:off x="457200" y="6248400"/>
            <a:ext cx="2133600" cy="457200"/>
          </a:xfrm>
          <a:prstGeom prst="rect">
            <a:avLst/>
          </a:prstGeom>
          <a:noFill/>
          <a:ln w="9525">
            <a:noFill/>
          </a:ln>
        </p:spPr>
        <p:txBody>
          <a:bodyPr anchor="b"/>
          <a:lstStyle>
            <a:lvl1pPr>
              <a:defRPr sz="1200">
                <a:latin typeface="Arial" panose="020B0604020202020204" pitchFamily="34" charset="0"/>
              </a:defRPr>
            </a:lvl1pPr>
          </a:lstStyle>
          <a:p>
            <a:pPr>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65561" name="灯片编号占位符 65560"/>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panose="020B0604020202020204" pitchFamily="34" charset="0"/>
              </a:defRPr>
            </a:lvl1pPr>
          </a:lstStyle>
          <a:p>
            <a:pPr>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
        <p:nvSpPr>
          <p:cNvPr id="65562" name="页脚占位符 65561"/>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Arial" panose="020B0604020202020204" pitchFamily="34" charset="0"/>
              </a:defRPr>
            </a:lvl1pPr>
          </a:lstStyle>
          <a:p>
            <a:pPr>
              <a:buClrTx/>
            </a:pPr>
            <a:endParaRPr lang="zh-CN" altLang="en-US" dirty="0">
              <a:effectLst>
                <a:outerShdw blurRad="38100" dist="38100" dir="2700000">
                  <a:srgbClr val="C0C0C0"/>
                </a:outerShdw>
              </a:effectLst>
            </a:endParaRPr>
          </a:p>
        </p:txBody>
      </p:sp>
    </p:spTree>
  </p:cSld>
  <p:clrMapOvr>
    <a:masterClrMapping/>
  </p:clrMapOvr>
  <p:transition>
    <p:blinds dir="vert"/>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9" name="灯片编号占位符 8"/>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5" name="灯片编号占位符 4"/>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4" name="灯片编号占位符 3"/>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52930" cy="5867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buClrTx/>
            </a:pPr>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2" Type="http://schemas.openxmlformats.org/officeDocument/2006/relationships/theme" Target="../theme/theme3.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3" Type="http://schemas.openxmlformats.org/officeDocument/2006/relationships/theme" Target="../theme/theme4.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2" Type="http://schemas.openxmlformats.org/officeDocument/2006/relationships/theme" Target="../theme/theme5.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b="1">
                <a:latin typeface="Arial" panose="020B0604020202020204" pitchFamily="34" charset="0"/>
              </a:defRPr>
            </a:lvl1pPr>
          </a:lstStyle>
          <a:p>
            <a:pPr lvl="0" fontAlgn="base"/>
            <a:endParaRPr lang="zh-CN" altLang="en-US" strike="noStrike" noProof="1">
              <a:latin typeface="Times New Roman" panose="02020603050405020304" pitchFamily="18"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b="1">
                <a:latin typeface="Arial" panose="020B0604020202020204" pitchFamily="34" charset="0"/>
              </a:defRPr>
            </a:lvl1pPr>
          </a:lstStyle>
          <a:p>
            <a:pPr lvl="0" fontAlgn="base"/>
            <a:endParaRPr lang="zh-CN" altLang="en-US"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b="1">
                <a:latin typeface="Arial" panose="020B0604020202020204" pitchFamily="34" charset="0"/>
              </a:defRPr>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
        <p:nvSpPr>
          <p:cNvPr id="1031" name="文本框 1030"/>
          <p:cNvSpPr txBox="1"/>
          <p:nvPr/>
        </p:nvSpPr>
        <p:spPr>
          <a:xfrm>
            <a:off x="252413" y="287338"/>
            <a:ext cx="5256212" cy="549275"/>
          </a:xfrm>
          <a:prstGeom prst="rect">
            <a:avLst/>
          </a:prstGeom>
          <a:noFill/>
          <a:ln w="9525">
            <a:noFill/>
          </a:ln>
        </p:spPr>
        <p:txBody>
          <a:bodyPr anchor="t">
            <a:spAutoFit/>
          </a:bodyPr>
          <a:lstStyle/>
          <a:p>
            <a:pPr lvl="0" indent="0"/>
            <a:r>
              <a:rPr lang="zh-CN" altLang="en-US" sz="3000" dirty="0">
                <a:latin typeface="黑体" panose="02010609060101010101" pitchFamily="2" charset="-122"/>
                <a:ea typeface="黑体" panose="02010609060101010101" pitchFamily="2" charset="-122"/>
              </a:rPr>
              <a:t>语文  七年级  上册</a:t>
            </a:r>
            <a:endParaRPr lang="zh-CN" altLang="en-US" sz="3000" dirty="0">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 2049"/>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2051" name="文本占位符 2050"/>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ln>
        </p:spPr>
        <p:txBody>
          <a:bodyPr/>
          <a:lstStyle>
            <a:lvl1pPr>
              <a:defRPr sz="1400" b="1">
                <a:latin typeface="Arial" panose="020B0604020202020204" pitchFamily="34" charset="0"/>
              </a:defRPr>
            </a:lvl1pPr>
          </a:lstStyle>
          <a:p>
            <a:pPr lvl="0" fontAlgn="base"/>
            <a:endParaRPr lang="zh-CN" altLang="en-US" strike="noStrike" noProof="1">
              <a:latin typeface="Times New Roman" panose="02020603050405020304" pitchFamily="18" charset="0"/>
            </a:endParaRPr>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lstStyle>
            <a:lvl1pPr algn="ctr">
              <a:defRPr sz="1400" b="1">
                <a:latin typeface="Arial" panose="020B0604020202020204" pitchFamily="34" charset="0"/>
              </a:defRPr>
            </a:lvl1pPr>
          </a:lstStyle>
          <a:p>
            <a:pPr lvl="0" fontAlgn="base"/>
            <a:endParaRPr lang="zh-CN" altLang="en-US" strike="noStrike" noProof="1"/>
          </a:p>
        </p:txBody>
      </p:sp>
      <p:sp>
        <p:nvSpPr>
          <p:cNvPr id="2054" name="灯片编号占位符 2053"/>
          <p:cNvSpPr>
            <a:spLocks noGrp="1"/>
          </p:cNvSpPr>
          <p:nvPr>
            <p:ph type="sldNum" sz="quarter" idx="4"/>
          </p:nvPr>
        </p:nvSpPr>
        <p:spPr>
          <a:xfrm>
            <a:off x="6553200" y="6245225"/>
            <a:ext cx="2133600" cy="476250"/>
          </a:xfrm>
          <a:prstGeom prst="rect">
            <a:avLst/>
          </a:prstGeom>
          <a:noFill/>
          <a:ln w="9525">
            <a:noFill/>
          </a:ln>
        </p:spPr>
        <p:txBody>
          <a:bodyPr/>
          <a:lstStyle>
            <a:lvl1pPr algn="r">
              <a:defRPr sz="1400" b="1">
                <a:latin typeface="Arial" panose="020B0604020202020204" pitchFamily="34" charset="0"/>
              </a:defRPr>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random/>
  </p:transition>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076" name="日期占位符 3075"/>
          <p:cNvSpPr>
            <a:spLocks noGrp="1"/>
          </p:cNvSpPr>
          <p:nvPr>
            <p:ph type="dt" sz="half" idx="2"/>
          </p:nvPr>
        </p:nvSpPr>
        <p:spPr>
          <a:xfrm>
            <a:off x="457200" y="6245225"/>
            <a:ext cx="2133600" cy="476250"/>
          </a:xfrm>
          <a:prstGeom prst="rect">
            <a:avLst/>
          </a:prstGeom>
          <a:noFill/>
          <a:ln w="9525">
            <a:noFill/>
          </a:ln>
        </p:spPr>
        <p:txBody>
          <a:bodyPr/>
          <a:lstStyle>
            <a:lvl1pPr>
              <a:defRPr sz="1400" b="1">
                <a:latin typeface="Arial" panose="020B0604020202020204" pitchFamily="34" charset="0"/>
              </a:defRPr>
            </a:lvl1pPr>
          </a:lstStyle>
          <a:p>
            <a:pPr lvl="0" fontAlgn="base"/>
            <a:endParaRPr lang="zh-CN" altLang="en-US" strike="noStrike" noProof="1">
              <a:latin typeface="Times New Roman" panose="02020603050405020304" pitchFamily="18" charset="0"/>
            </a:endParaRPr>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lstStyle>
            <a:lvl1pPr algn="ctr">
              <a:defRPr sz="1400" b="1">
                <a:latin typeface="Arial" panose="020B0604020202020204" pitchFamily="34" charset="0"/>
              </a:defRPr>
            </a:lvl1pPr>
          </a:lstStyle>
          <a:p>
            <a:pPr lvl="0" fontAlgn="base"/>
            <a:endParaRPr lang="zh-CN" altLang="en-US" strike="noStrike" noProof="1"/>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b="1">
                <a:latin typeface="Arial" panose="020B0604020202020204" pitchFamily="34" charset="0"/>
              </a:defRPr>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random/>
  </p:transition>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1"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1"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标题 4097"/>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4099" name="文本占位符 4098"/>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100" name="日期占位符 4099"/>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Times New Roman" panose="02020603050405020304" pitchFamily="18" charset="0"/>
            </a:endParaRPr>
          </a:p>
        </p:txBody>
      </p:sp>
      <p:sp>
        <p:nvSpPr>
          <p:cNvPr id="4101" name="页脚占位符 4100"/>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Times New Roman" panose="02020603050405020304" pitchFamily="18" charset="0"/>
            </a:endParaRPr>
          </a:p>
        </p:txBody>
      </p:sp>
      <p:sp>
        <p:nvSpPr>
          <p:cNvPr id="4102" name="灯片编号占位符 4101"/>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ransition>
    <p:random/>
  </p:transition>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tileRect/>
        </a:gradFill>
        <a:effectLst/>
      </p:bgPr>
    </p:bg>
    <p:spTree>
      <p:nvGrpSpPr>
        <p:cNvPr id="1" name=""/>
        <p:cNvGrpSpPr/>
        <p:nvPr/>
      </p:nvGrpSpPr>
      <p:grpSpPr>
        <a:xfrm>
          <a:off x="0" y="0"/>
          <a:ext cx="0" cy="0"/>
          <a:chOff x="0" y="0"/>
          <a:chExt cx="0" cy="0"/>
        </a:xfrm>
      </p:grpSpPr>
      <p:grpSp>
        <p:nvGrpSpPr>
          <p:cNvPr id="64514" name="组合 64513"/>
          <p:cNvGrpSpPr/>
          <p:nvPr/>
        </p:nvGrpSpPr>
        <p:grpSpPr>
          <a:xfrm>
            <a:off x="0" y="0"/>
            <a:ext cx="9144000" cy="6858000"/>
            <a:chOff x="0" y="0"/>
            <a:chExt cx="5760" cy="4320"/>
          </a:xfrm>
        </p:grpSpPr>
        <p:sp>
          <p:nvSpPr>
            <p:cNvPr id="64515" name="任意多边形 64514"/>
            <p:cNvSpPr/>
            <p:nvPr/>
          </p:nvSpPr>
          <p:spPr>
            <a:xfrm>
              <a:off x="0" y="3072"/>
              <a:ext cx="5760" cy="1248"/>
            </a:xfrm>
            <a:custGeom>
              <a:avLst/>
              <a:gdLst/>
              <a:ahLst/>
              <a:cxnLst/>
              <a:rect l="0" t="0" r="0" b="0"/>
              <a:pathLst>
                <a:path w="6027" h="2296">
                  <a:moveTo>
                    <a:pt x="6027" y="2296"/>
                  </a:moveTo>
                  <a:lnTo>
                    <a:pt x="0" y="2296"/>
                  </a:lnTo>
                  <a:lnTo>
                    <a:pt x="0" y="0"/>
                  </a:lnTo>
                  <a:lnTo>
                    <a:pt x="6027" y="0"/>
                  </a:lnTo>
                  <a:lnTo>
                    <a:pt x="6027" y="2296"/>
                  </a:lnTo>
                  <a:lnTo>
                    <a:pt x="6027" y="2296"/>
                  </a:lnTo>
                  <a:close/>
                </a:path>
              </a:pathLst>
            </a:custGeom>
            <a:gradFill rotWithShape="0">
              <a:gsLst>
                <a:gs pos="0">
                  <a:schemeClr val="bg1">
                    <a:alpha val="100000"/>
                  </a:schemeClr>
                </a:gs>
                <a:gs pos="100000">
                  <a:schemeClr val="accent2">
                    <a:alpha val="100000"/>
                  </a:schemeClr>
                </a:gs>
              </a:gsLst>
              <a:lin ang="5400000" scaled="1"/>
              <a:tileRect/>
            </a:gradFill>
            <a:ln w="9525">
              <a:noFill/>
            </a:ln>
          </p:spPr>
          <p:txBody>
            <a:bodyPr/>
            <a:lstStyle/>
            <a:p>
              <a:endParaRPr lang="zh-CN" altLang="en-US"/>
            </a:p>
          </p:txBody>
        </p:sp>
        <p:sp>
          <p:nvSpPr>
            <p:cNvPr id="64516" name="任意多边形 64515"/>
            <p:cNvSpPr/>
            <p:nvPr/>
          </p:nvSpPr>
          <p:spPr>
            <a:xfrm>
              <a:off x="0" y="0"/>
              <a:ext cx="5760" cy="3072"/>
            </a:xfrm>
            <a:custGeom>
              <a:avLst/>
              <a:gdLst/>
              <a:ahLst/>
              <a:cxnLst/>
              <a:rect l="0" t="0" r="0" b="0"/>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tileRect/>
            </a:gradFill>
            <a:ln w="9525">
              <a:noFill/>
            </a:ln>
          </p:spPr>
          <p:txBody>
            <a:bodyPr/>
            <a:lstStyle/>
            <a:p>
              <a:endParaRPr lang="zh-CN" altLang="en-US"/>
            </a:p>
          </p:txBody>
        </p:sp>
      </p:grpSp>
      <p:sp>
        <p:nvSpPr>
          <p:cNvPr id="64517" name="任意多边形 64516"/>
          <p:cNvSpPr/>
          <p:nvPr/>
        </p:nvSpPr>
        <p:spPr>
          <a:xfrm>
            <a:off x="6248400" y="6262688"/>
            <a:ext cx="2895600" cy="609600"/>
          </a:xfrm>
          <a:custGeom>
            <a:avLst/>
            <a:gdLst/>
            <a:ahLst/>
            <a:cxnLst/>
            <a:rect l="0" t="0" r="0" b="0"/>
            <a:pathLst>
              <a:path w="5748" h="246">
                <a:moveTo>
                  <a:pt x="5748" y="246"/>
                </a:moveTo>
                <a:lnTo>
                  <a:pt x="0" y="246"/>
                </a:lnTo>
                <a:lnTo>
                  <a:pt x="0" y="0"/>
                </a:lnTo>
                <a:lnTo>
                  <a:pt x="5748" y="0"/>
                </a:lnTo>
                <a:lnTo>
                  <a:pt x="5748" y="246"/>
                </a:lnTo>
                <a:lnTo>
                  <a:pt x="5748" y="246"/>
                </a:lnTo>
                <a:close/>
              </a:path>
            </a:pathLst>
          </a:custGeom>
          <a:gradFill rotWithShape="0">
            <a:gsLst>
              <a:gs pos="0">
                <a:schemeClr val="bg1">
                  <a:alpha val="100000"/>
                </a:schemeClr>
              </a:gs>
              <a:gs pos="100000">
                <a:schemeClr val="hlink">
                  <a:alpha val="100000"/>
                </a:schemeClr>
              </a:gs>
            </a:gsLst>
            <a:lin ang="18900000" scaled="1"/>
            <a:tileRect/>
          </a:gradFill>
          <a:ln w="9525">
            <a:noFill/>
          </a:ln>
        </p:spPr>
        <p:txBody>
          <a:bodyPr/>
          <a:lstStyle/>
          <a:p>
            <a:endParaRPr lang="zh-CN" altLang="en-US"/>
          </a:p>
        </p:txBody>
      </p:sp>
      <p:grpSp>
        <p:nvGrpSpPr>
          <p:cNvPr id="64518" name="组合 64517"/>
          <p:cNvGrpSpPr/>
          <p:nvPr/>
        </p:nvGrpSpPr>
        <p:grpSpPr>
          <a:xfrm>
            <a:off x="0" y="6019800"/>
            <a:ext cx="7848600" cy="857250"/>
            <a:chOff x="0" y="3792"/>
            <a:chExt cx="4944" cy="540"/>
          </a:xfrm>
        </p:grpSpPr>
        <p:sp>
          <p:nvSpPr>
            <p:cNvPr id="64519" name="任意多边形 64518"/>
            <p:cNvSpPr/>
            <p:nvPr userDrawn="1"/>
          </p:nvSpPr>
          <p:spPr>
            <a:xfrm>
              <a:off x="1488" y="3792"/>
              <a:ext cx="3240" cy="536"/>
            </a:xfrm>
            <a:custGeom>
              <a:avLst/>
              <a:gdLst/>
              <a:ahLst/>
              <a:cxnLst/>
              <a:rect l="0" t="0" r="0" b="0"/>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tileRect/>
            </a:gradFill>
            <a:ln w="9525">
              <a:noFill/>
            </a:ln>
          </p:spPr>
          <p:txBody>
            <a:bodyPr/>
            <a:lstStyle/>
            <a:p>
              <a:endParaRPr lang="zh-CN" altLang="en-US"/>
            </a:p>
          </p:txBody>
        </p:sp>
        <p:grpSp>
          <p:nvGrpSpPr>
            <p:cNvPr id="64520" name="组合 64519"/>
            <p:cNvGrpSpPr/>
            <p:nvPr userDrawn="1"/>
          </p:nvGrpSpPr>
          <p:grpSpPr>
            <a:xfrm>
              <a:off x="2486" y="3792"/>
              <a:ext cx="2458" cy="540"/>
              <a:chOff x="2486" y="3792"/>
              <a:chExt cx="2458" cy="540"/>
            </a:xfrm>
          </p:grpSpPr>
          <p:sp>
            <p:nvSpPr>
              <p:cNvPr id="64521" name="任意多边形 64520"/>
              <p:cNvSpPr/>
              <p:nvPr userDrawn="1"/>
            </p:nvSpPr>
            <p:spPr>
              <a:xfrm>
                <a:off x="3948" y="3799"/>
                <a:ext cx="996" cy="533"/>
              </a:xfrm>
              <a:custGeom>
                <a:avLst/>
                <a:gdLst/>
                <a:ahLst/>
                <a:cxnLst/>
                <a:rect l="0" t="0" r="0" b="0"/>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w="9525">
                <a:noFill/>
              </a:ln>
            </p:spPr>
            <p:txBody>
              <a:bodyPr/>
              <a:lstStyle/>
              <a:p>
                <a:endParaRPr lang="zh-CN" altLang="en-US"/>
              </a:p>
            </p:txBody>
          </p:sp>
          <p:sp>
            <p:nvSpPr>
              <p:cNvPr id="64522" name="任意多边形 64521"/>
              <p:cNvSpPr/>
              <p:nvPr userDrawn="1"/>
            </p:nvSpPr>
            <p:spPr>
              <a:xfrm>
                <a:off x="2677" y="3792"/>
                <a:ext cx="186" cy="395"/>
              </a:xfrm>
              <a:custGeom>
                <a:avLst/>
                <a:gdLst/>
                <a:ahLst/>
                <a:cxnLst/>
                <a:rect l="0" t="0" r="0" b="0"/>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ln>
            </p:spPr>
            <p:txBody>
              <a:bodyPr/>
              <a:lstStyle/>
              <a:p>
                <a:endParaRPr lang="zh-CN" altLang="en-US"/>
              </a:p>
            </p:txBody>
          </p:sp>
          <p:sp>
            <p:nvSpPr>
              <p:cNvPr id="64523" name="任意多边形 64522"/>
              <p:cNvSpPr/>
              <p:nvPr userDrawn="1"/>
            </p:nvSpPr>
            <p:spPr>
              <a:xfrm>
                <a:off x="3030" y="3893"/>
                <a:ext cx="378" cy="271"/>
              </a:xfrm>
              <a:custGeom>
                <a:avLst/>
                <a:gdLst/>
                <a:ahLst/>
                <a:cxnLst/>
                <a:rect l="0" t="0" r="0" b="0"/>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ln>
            </p:spPr>
            <p:txBody>
              <a:bodyPr/>
              <a:lstStyle/>
              <a:p>
                <a:endParaRPr lang="zh-CN" altLang="en-US"/>
              </a:p>
            </p:txBody>
          </p:sp>
          <p:sp>
            <p:nvSpPr>
              <p:cNvPr id="64524" name="任意多边形 64523"/>
              <p:cNvSpPr/>
              <p:nvPr userDrawn="1"/>
            </p:nvSpPr>
            <p:spPr>
              <a:xfrm>
                <a:off x="3628" y="3866"/>
                <a:ext cx="155" cy="74"/>
              </a:xfrm>
              <a:custGeom>
                <a:avLst/>
                <a:gdLst/>
                <a:ahLst/>
                <a:cxnLst/>
                <a:rect l="0" t="0" r="0" b="0"/>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ln>
            </p:spPr>
            <p:txBody>
              <a:bodyPr/>
              <a:lstStyle/>
              <a:p>
                <a:endParaRPr lang="zh-CN" altLang="en-US"/>
              </a:p>
            </p:txBody>
          </p:sp>
          <p:sp>
            <p:nvSpPr>
              <p:cNvPr id="64525" name="任意多边形 64524"/>
              <p:cNvSpPr/>
              <p:nvPr userDrawn="1"/>
            </p:nvSpPr>
            <p:spPr>
              <a:xfrm>
                <a:off x="2486" y="3859"/>
                <a:ext cx="42" cy="81"/>
              </a:xfrm>
              <a:custGeom>
                <a:avLst/>
                <a:gdLst/>
                <a:ahLst/>
                <a:cxnLst/>
                <a:rect l="0" t="0" r="0" b="0"/>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ln>
            </p:spPr>
            <p:txBody>
              <a:bodyPr/>
              <a:lstStyle/>
              <a:p>
                <a:endParaRPr lang="zh-CN" altLang="en-US"/>
              </a:p>
            </p:txBody>
          </p:sp>
        </p:grpSp>
        <p:sp>
          <p:nvSpPr>
            <p:cNvPr id="64526" name="任意多边形 64525"/>
            <p:cNvSpPr/>
            <p:nvPr userDrawn="1"/>
          </p:nvSpPr>
          <p:spPr>
            <a:xfrm>
              <a:off x="0" y="3792"/>
              <a:ext cx="3976" cy="535"/>
            </a:xfrm>
            <a:custGeom>
              <a:avLst/>
              <a:gdLst/>
              <a:ahLst/>
              <a:cxnLst/>
              <a:rect l="0" t="0" r="0" b="0"/>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tileRect/>
            </a:gradFill>
            <a:ln w="9525">
              <a:noFill/>
            </a:ln>
          </p:spPr>
          <p:txBody>
            <a:bodyPr/>
            <a:lstStyle/>
            <a:p>
              <a:endParaRPr lang="zh-CN" altLang="en-US"/>
            </a:p>
          </p:txBody>
        </p:sp>
      </p:grpSp>
      <p:grpSp>
        <p:nvGrpSpPr>
          <p:cNvPr id="64527" name="组合 64526"/>
          <p:cNvGrpSpPr/>
          <p:nvPr/>
        </p:nvGrpSpPr>
        <p:grpSpPr>
          <a:xfrm>
            <a:off x="627063" y="6021388"/>
            <a:ext cx="5684837" cy="849312"/>
            <a:chOff x="395" y="3793"/>
            <a:chExt cx="3581" cy="535"/>
          </a:xfrm>
        </p:grpSpPr>
        <p:sp>
          <p:nvSpPr>
            <p:cNvPr id="64528" name="任意多边形 64527"/>
            <p:cNvSpPr/>
            <p:nvPr/>
          </p:nvSpPr>
          <p:spPr>
            <a:xfrm>
              <a:off x="1196" y="3793"/>
              <a:ext cx="365" cy="291"/>
            </a:xfrm>
            <a:custGeom>
              <a:avLst/>
              <a:gdLst/>
              <a:ahLst/>
              <a:cxnLst/>
              <a:rect l="0" t="0" r="0" b="0"/>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ln>
          </p:spPr>
          <p:txBody>
            <a:bodyPr/>
            <a:lstStyle/>
            <a:p>
              <a:endParaRPr lang="zh-CN" altLang="en-US"/>
            </a:p>
          </p:txBody>
        </p:sp>
        <p:sp>
          <p:nvSpPr>
            <p:cNvPr id="64529" name="任意多边形 64528"/>
            <p:cNvSpPr/>
            <p:nvPr/>
          </p:nvSpPr>
          <p:spPr>
            <a:xfrm>
              <a:off x="1943" y="3829"/>
              <a:ext cx="2033" cy="499"/>
            </a:xfrm>
            <a:custGeom>
              <a:avLst/>
              <a:gdLst/>
              <a:ahLst/>
              <a:cxnLst/>
              <a:rect l="0" t="0" r="0" b="0"/>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ln>
          </p:spPr>
          <p:txBody>
            <a:bodyPr/>
            <a:lstStyle/>
            <a:p>
              <a:endParaRPr lang="zh-CN" altLang="en-US"/>
            </a:p>
          </p:txBody>
        </p:sp>
        <p:sp>
          <p:nvSpPr>
            <p:cNvPr id="64530" name="任意多边形 64529"/>
            <p:cNvSpPr/>
            <p:nvPr/>
          </p:nvSpPr>
          <p:spPr>
            <a:xfrm>
              <a:off x="1830" y="3823"/>
              <a:ext cx="71" cy="61"/>
            </a:xfrm>
            <a:custGeom>
              <a:avLst/>
              <a:gdLst/>
              <a:ahLst/>
              <a:cxnLst/>
              <a:rect l="0" t="0" r="0" b="0"/>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ln>
          </p:spPr>
          <p:txBody>
            <a:bodyPr/>
            <a:lstStyle/>
            <a:p>
              <a:endParaRPr lang="zh-CN" altLang="en-US"/>
            </a:p>
          </p:txBody>
        </p:sp>
        <p:sp>
          <p:nvSpPr>
            <p:cNvPr id="64531" name="任意多边形 64530"/>
            <p:cNvSpPr/>
            <p:nvPr/>
          </p:nvSpPr>
          <p:spPr>
            <a:xfrm>
              <a:off x="855" y="3842"/>
              <a:ext cx="161" cy="164"/>
            </a:xfrm>
            <a:custGeom>
              <a:avLst/>
              <a:gdLst/>
              <a:ahLst/>
              <a:cxnLst/>
              <a:rect l="0" t="0" r="0" b="0"/>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ln>
          </p:spPr>
          <p:txBody>
            <a:bodyPr/>
            <a:lstStyle/>
            <a:p>
              <a:endParaRPr lang="zh-CN" altLang="en-US"/>
            </a:p>
          </p:txBody>
        </p:sp>
        <p:sp>
          <p:nvSpPr>
            <p:cNvPr id="64532" name="任意多边形 64531"/>
            <p:cNvSpPr/>
            <p:nvPr/>
          </p:nvSpPr>
          <p:spPr>
            <a:xfrm>
              <a:off x="706" y="3854"/>
              <a:ext cx="59" cy="61"/>
            </a:xfrm>
            <a:custGeom>
              <a:avLst/>
              <a:gdLst/>
              <a:ahLst/>
              <a:cxnLst/>
              <a:rect l="0" t="0" r="0" b="0"/>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ln>
          </p:spPr>
          <p:txBody>
            <a:bodyPr/>
            <a:lstStyle/>
            <a:p>
              <a:endParaRPr lang="zh-CN" altLang="en-US"/>
            </a:p>
          </p:txBody>
        </p:sp>
        <p:sp>
          <p:nvSpPr>
            <p:cNvPr id="64533" name="任意多边形 64532"/>
            <p:cNvSpPr/>
            <p:nvPr/>
          </p:nvSpPr>
          <p:spPr>
            <a:xfrm>
              <a:off x="395" y="3811"/>
              <a:ext cx="245" cy="207"/>
            </a:xfrm>
            <a:custGeom>
              <a:avLst/>
              <a:gdLst/>
              <a:ahLst/>
              <a:cxnLst/>
              <a:rect l="0" t="0" r="0" b="0"/>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ln>
          </p:spPr>
          <p:txBody>
            <a:bodyPr/>
            <a:lstStyle/>
            <a:p>
              <a:endParaRPr lang="zh-CN" altLang="en-US"/>
            </a:p>
          </p:txBody>
        </p:sp>
      </p:grpSp>
      <p:sp>
        <p:nvSpPr>
          <p:cNvPr id="64534" name="标题 64533"/>
          <p:cNvSpPr>
            <a:spLocks noGrp="1"/>
          </p:cNvSpPr>
          <p:nvPr>
            <p:ph type="title"/>
          </p:nvPr>
        </p:nvSpPr>
        <p:spPr>
          <a:xfrm>
            <a:off x="457200" y="228600"/>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64535" name="文本占位符 64534"/>
          <p:cNvSpPr>
            <a:spLocks noGrp="1"/>
          </p:cNvSpPr>
          <p:nvPr>
            <p:ph type="body" idx="1"/>
          </p:nvPr>
        </p:nvSpPr>
        <p:spPr>
          <a:xfrm>
            <a:off x="457200" y="1600200"/>
            <a:ext cx="8229600" cy="44958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4536" name="日期占位符 64535"/>
          <p:cNvSpPr>
            <a:spLocks noGrp="1"/>
          </p:cNvSpPr>
          <p:nvPr>
            <p:ph type="dt" sz="half" idx="2"/>
          </p:nvPr>
        </p:nvSpPr>
        <p:spPr>
          <a:xfrm>
            <a:off x="457200" y="6248400"/>
            <a:ext cx="2133600" cy="457200"/>
          </a:xfrm>
          <a:prstGeom prst="rect">
            <a:avLst/>
          </a:prstGeom>
          <a:noFill/>
          <a:ln w="9525">
            <a:noFill/>
          </a:ln>
        </p:spPr>
        <p:txBody>
          <a:bodyPr anchor="b"/>
          <a:lstStyle>
            <a:lvl1pPr>
              <a:defRPr sz="1200">
                <a:latin typeface="Arial" panose="020B0604020202020204" pitchFamily="34" charset="0"/>
              </a:defRPr>
            </a:lvl1pPr>
          </a:lstStyle>
          <a:p>
            <a:pPr lvl="0">
              <a:buClrTx/>
            </a:pPr>
            <a:endParaRPr lang="zh-CN" altLang="en-US" dirty="0">
              <a:effectLst>
                <a:outerShdw blurRad="38100" dist="38100" dir="2700000">
                  <a:srgbClr val="C0C0C0"/>
                </a:outerShdw>
              </a:effectLst>
              <a:latin typeface="Times New Roman" panose="02020603050405020304" pitchFamily="18" charset="0"/>
            </a:endParaRPr>
          </a:p>
        </p:txBody>
      </p:sp>
      <p:sp>
        <p:nvSpPr>
          <p:cNvPr id="64537" name="页脚占位符 64536"/>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Arial" panose="020B0604020202020204" pitchFamily="34" charset="0"/>
              </a:defRPr>
            </a:lvl1pPr>
          </a:lstStyle>
          <a:p>
            <a:pPr lvl="0">
              <a:buClrTx/>
            </a:pPr>
            <a:endParaRPr lang="zh-CN" altLang="en-US" dirty="0">
              <a:effectLst>
                <a:outerShdw blurRad="38100" dist="38100" dir="2700000">
                  <a:srgbClr val="C0C0C0"/>
                </a:outerShdw>
              </a:effectLst>
            </a:endParaRPr>
          </a:p>
        </p:txBody>
      </p:sp>
      <p:sp>
        <p:nvSpPr>
          <p:cNvPr id="64538" name="灯片编号占位符 64537"/>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panose="020B0604020202020204" pitchFamily="34" charset="0"/>
              </a:defRPr>
            </a:lvl1pPr>
          </a:lstStyle>
          <a:p>
            <a:pPr lvl="0">
              <a:buClrTx/>
            </a:pPr>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p:blinds dir="vert"/>
  </p:transition>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tx2"/>
        </a:buClr>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8.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8.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http://baike.baidu.com/view/7935232.htm" TargetMode="Externa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9.jpe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9.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1.wav"/><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jpe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jpeg"/><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audio" Target="../media/audio1.wav"/><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42.xml"/><Relationship Id="rId4" Type="http://schemas.openxmlformats.org/officeDocument/2006/relationships/image" Target="../media/image16.png"/><Relationship Id="rId3" Type="http://schemas.microsoft.com/office/2007/relationships/media" Target="file:///H:\&#35838;&#20214;\&#22825;&#20928;&#27801;%20&#31179;&#24605;.mp3" TargetMode="External"/><Relationship Id="rId2" Type="http://schemas.openxmlformats.org/officeDocument/2006/relationships/audio" Target="file:///H:\&#35838;&#20214;\&#22825;&#20928;&#27801;%20&#31179;&#24605;.mp3" TargetMode="Externa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audio" Target="../media/audio1.wav"/><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audio" Target="../media/audio2.wav"/><Relationship Id="rId1" Type="http://schemas.openxmlformats.org/officeDocument/2006/relationships/image" Target="../media/image2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0.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audio" Target="../media/audio1.wav"/><Relationship Id="rId2" Type="http://schemas.openxmlformats.org/officeDocument/2006/relationships/image" Target="../media/image21.jpeg"/><Relationship Id="rId1" Type="http://schemas.openxmlformats.org/officeDocument/2006/relationships/image" Target="../media/image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audio1.wav"/><Relationship Id="rId1" Type="http://schemas.openxmlformats.org/officeDocument/2006/relationships/image" Target="../media/image22.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audio" Target="../media/audio1.wav"/><Relationship Id="rId2" Type="http://schemas.openxmlformats.org/officeDocument/2006/relationships/image" Target="../media/image24.jpeg"/><Relationship Id="rId1" Type="http://schemas.openxmlformats.org/officeDocument/2006/relationships/image" Target="../media/image23.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audio" Target="../media/audio1.wav"/></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5.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6.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7.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8.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hyperlink" Target="../30.&#12298;&#38395;&#29579;&#26124;&#40836;&#24038;&#36801;&#40857;&#26631;&#36965;&#26377;&#27492;&#23492;&#12299;wma&#38899;&#39057;&#35838;&#25991;&#26391;&#35835;.wma" TargetMode="External"/><Relationship Id="rId1" Type="http://schemas.openxmlformats.org/officeDocument/2006/relationships/image" Target="../media/image29.jpe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audio" Target="../media/audio3.wav"/><Relationship Id="rId2" Type="http://schemas.openxmlformats.org/officeDocument/2006/relationships/hyperlink" Target="&#38395;&#29579;&#26124;&#40836;&#24038;&#36801;&#40857;&#26631;&#36965;&#26377;&#27492;&#23492;.wav" TargetMode="External"/><Relationship Id="rId1" Type="http://schemas.openxmlformats.org/officeDocument/2006/relationships/image" Target="../media/image30.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0.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6.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2.GIF"/></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image" Target="../media/image32.GIF"/><Relationship Id="rId2" Type="http://schemas.openxmlformats.org/officeDocument/2006/relationships/image" Target="../media/image34.GIF"/><Relationship Id="rId1" Type="http://schemas.openxmlformats.org/officeDocument/2006/relationships/image" Target="../media/image33.jpeg"/></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2.GIF"/><Relationship Id="rId2" Type="http://schemas.openxmlformats.org/officeDocument/2006/relationships/image" Target="../media/image34.GIF"/><Relationship Id="rId1" Type="http://schemas.openxmlformats.org/officeDocument/2006/relationships/image" Target="../media/image33.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38.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9.jpeg"/></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16.png"/><Relationship Id="rId3" Type="http://schemas.microsoft.com/office/2007/relationships/media" Target="file:///H:\&#35838;&#20214;\&#27425;&#21271;&#22266;&#23665;&#19979;.mp3" TargetMode="External"/><Relationship Id="rId2" Type="http://schemas.openxmlformats.org/officeDocument/2006/relationships/audio" Target="file:///H:\&#35838;&#20214;\&#27425;&#21271;&#22266;&#23665;&#19979;.mp3" TargetMode="External"/><Relationship Id="rId1" Type="http://schemas.openxmlformats.org/officeDocument/2006/relationships/image" Target="../media/image40.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1.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6.png"/><Relationship Id="rId2" Type="http://schemas.microsoft.com/office/2007/relationships/media" Target="file:///E:\&#26032;&#24314;&#25991;&#20214;&#22841;\&#21476;&#20195;&#35799;&#27468;&#20116;&#39318;\2438&#21476;&#20195;&#35799;&#27468;&#20116;&#39318;-&#27425;&#21271;&#22266;&#23665;&#19979;.mp3" TargetMode="External"/><Relationship Id="rId1" Type="http://schemas.openxmlformats.org/officeDocument/2006/relationships/audio" Target="file:///E:\&#26032;&#24314;&#25991;&#20214;&#22841;\&#21476;&#20195;&#35799;&#27468;&#20116;&#39318;\2438&#21476;&#20195;&#35799;&#27468;&#20116;&#39318;-&#27425;&#21271;&#22266;&#23665;&#19979;.mp3"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图片 101380"/>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5122" name="矩形 101381"/>
          <p:cNvSpPr/>
          <p:nvPr/>
        </p:nvSpPr>
        <p:spPr>
          <a:xfrm>
            <a:off x="1187450" y="1700213"/>
            <a:ext cx="6172200" cy="1560512"/>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8000" b="1">
                <a:gradFill rotWithShape="0">
                  <a:gsLst>
                    <a:gs pos="0">
                      <a:srgbClr val="FFE701"/>
                    </a:gs>
                    <a:gs pos="100000">
                      <a:srgbClr val="FE3E02"/>
                    </a:gs>
                  </a:gsLst>
                  <a:lin ang="5400000" scaled="1"/>
                  <a:tileRect/>
                </a:gradFill>
                <a:latin typeface="楷体_GB2312" charset="0"/>
                <a:ea typeface="楷体_GB2312" charset="0"/>
              </a:rPr>
              <a:t>古代诗歌四首</a:t>
            </a:r>
            <a:endParaRPr lang="zh-CN" altLang="en-US" sz="8000" b="1">
              <a:gradFill rotWithShape="0">
                <a:gsLst>
                  <a:gs pos="0">
                    <a:srgbClr val="FFE701"/>
                  </a:gs>
                  <a:gs pos="100000">
                    <a:srgbClr val="FE3E02"/>
                  </a:gs>
                </a:gsLst>
                <a:lin ang="5400000" scaled="1"/>
                <a:tileRect/>
              </a:gradFill>
              <a:latin typeface="楷体_GB2312" charset="0"/>
              <a:ea typeface="楷体_GB2312" charset="0"/>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11265" descr="曹操"/>
          <p:cNvPicPr>
            <a:picLocks noChangeAspect="1"/>
          </p:cNvPicPr>
          <p:nvPr/>
        </p:nvPicPr>
        <p:blipFill>
          <a:blip r:embed="rId1" cstate="print"/>
          <a:stretch>
            <a:fillRect/>
          </a:stretch>
        </p:blipFill>
        <p:spPr>
          <a:xfrm>
            <a:off x="0" y="0"/>
            <a:ext cx="5530850" cy="6858000"/>
          </a:xfrm>
          <a:prstGeom prst="rect">
            <a:avLst/>
          </a:prstGeom>
          <a:noFill/>
          <a:ln w="9525">
            <a:noFill/>
          </a:ln>
        </p:spPr>
      </p:pic>
      <p:sp>
        <p:nvSpPr>
          <p:cNvPr id="12290" name="标题 11266"/>
          <p:cNvSpPr>
            <a:spLocks noGrp="1"/>
          </p:cNvSpPr>
          <p:nvPr>
            <p:ph type="title"/>
          </p:nvPr>
        </p:nvSpPr>
        <p:spPr>
          <a:xfrm>
            <a:off x="5292725" y="46038"/>
            <a:ext cx="3816350" cy="6767512"/>
          </a:xfrm>
          <a:solidFill>
            <a:srgbClr val="FFFF00"/>
          </a:solidFill>
        </p:spPr>
        <p:txBody>
          <a:bodyPr anchor="ctr"/>
          <a:lstStyle/>
          <a:p>
            <a:pPr algn="l"/>
            <a:r>
              <a:rPr lang="zh-CN" altLang="en-US" sz="4800" dirty="0">
                <a:solidFill>
                  <a:srgbClr val="FF6600"/>
                </a:solidFill>
                <a:latin typeface="华文新魏" panose="02010800040101010101" pitchFamily="2" charset="-122"/>
                <a:ea typeface="华文新魏" panose="02010800040101010101" pitchFamily="2" charset="-122"/>
              </a:rPr>
              <a:t>曹 操</a:t>
            </a:r>
            <a:br>
              <a:rPr lang="zh-CN" altLang="en-US" sz="4800" dirty="0">
                <a:solidFill>
                  <a:srgbClr val="FFFF99"/>
                </a:solidFill>
                <a:latin typeface="华文新魏" panose="02010800040101010101" pitchFamily="2" charset="-122"/>
                <a:ea typeface="华文新魏" panose="02010800040101010101" pitchFamily="2" charset="-122"/>
              </a:rPr>
            </a:br>
            <a:r>
              <a:rPr lang="zh-CN" altLang="en-US" sz="4000" dirty="0">
                <a:solidFill>
                  <a:schemeClr val="tx1"/>
                </a:solidFill>
              </a:rPr>
              <a:t>曹操（魏武帝）</a:t>
            </a:r>
            <a:br>
              <a:rPr lang="zh-CN" altLang="en-US" sz="4000" dirty="0">
                <a:solidFill>
                  <a:schemeClr val="tx1"/>
                </a:solidFill>
              </a:rPr>
            </a:br>
            <a:r>
              <a:rPr lang="zh-CN" altLang="en-US" sz="4000" dirty="0">
                <a:solidFill>
                  <a:schemeClr val="tx1"/>
                </a:solidFill>
              </a:rPr>
              <a:t>字孟德，沛国谯</a:t>
            </a:r>
            <a:r>
              <a:rPr lang="en-US" altLang="zh-CN" sz="4000">
                <a:solidFill>
                  <a:schemeClr val="tx1"/>
                </a:solidFill>
              </a:rPr>
              <a:t>(</a:t>
            </a:r>
            <a:r>
              <a:rPr lang="en-US" altLang="zh-CN" sz="4000" err="1">
                <a:solidFill>
                  <a:schemeClr val="tx1"/>
                </a:solidFill>
              </a:rPr>
              <a:t>qiáo</a:t>
            </a:r>
            <a:r>
              <a:rPr lang="en-US" altLang="zh-CN" sz="4000">
                <a:solidFill>
                  <a:schemeClr val="tx1"/>
                </a:solidFill>
              </a:rPr>
              <a:t>)</a:t>
            </a:r>
            <a:r>
              <a:rPr lang="zh-CN" altLang="en-US" sz="4000" dirty="0">
                <a:solidFill>
                  <a:schemeClr val="tx1"/>
                </a:solidFill>
              </a:rPr>
              <a:t>郡人</a:t>
            </a:r>
            <a:br>
              <a:rPr lang="zh-CN" altLang="en-US" sz="4000" dirty="0">
                <a:solidFill>
                  <a:schemeClr val="tx1"/>
                </a:solidFill>
              </a:rPr>
            </a:br>
            <a:r>
              <a:rPr lang="zh-CN" altLang="en-US" sz="4800" dirty="0">
                <a:solidFill>
                  <a:schemeClr val="tx1"/>
                </a:solidFill>
                <a:latin typeface="华文新魏" panose="02010800040101010101" pitchFamily="2" charset="-122"/>
                <a:ea typeface="华文新魏" panose="02010800040101010101" pitchFamily="2" charset="-122"/>
              </a:rPr>
              <a:t>东汉末年</a:t>
            </a:r>
            <a:br>
              <a:rPr lang="zh-CN" altLang="en-US" sz="4800" dirty="0">
                <a:solidFill>
                  <a:schemeClr val="tx1"/>
                </a:solidFill>
                <a:latin typeface="华文新魏" panose="02010800040101010101" pitchFamily="2" charset="-122"/>
                <a:ea typeface="华文新魏" panose="02010800040101010101" pitchFamily="2" charset="-122"/>
              </a:rPr>
            </a:br>
            <a:r>
              <a:rPr lang="zh-CN" altLang="en-US" sz="4800" dirty="0">
                <a:solidFill>
                  <a:srgbClr val="993300"/>
                </a:solidFill>
                <a:latin typeface="华文新魏" panose="02010800040101010101" pitchFamily="2" charset="-122"/>
                <a:ea typeface="华文新魏" panose="02010800040101010101" pitchFamily="2" charset="-122"/>
              </a:rPr>
              <a:t>政治家</a:t>
            </a:r>
            <a:br>
              <a:rPr lang="zh-CN" altLang="en-US" sz="4800" dirty="0">
                <a:solidFill>
                  <a:srgbClr val="993300"/>
                </a:solidFill>
                <a:latin typeface="华文新魏" panose="02010800040101010101" pitchFamily="2" charset="-122"/>
                <a:ea typeface="华文新魏" panose="02010800040101010101" pitchFamily="2" charset="-122"/>
              </a:rPr>
            </a:br>
            <a:r>
              <a:rPr lang="zh-CN" altLang="en-US" sz="4800" dirty="0">
                <a:solidFill>
                  <a:srgbClr val="993300"/>
                </a:solidFill>
                <a:latin typeface="华文新魏" panose="02010800040101010101" pitchFamily="2" charset="-122"/>
                <a:ea typeface="华文新魏" panose="02010800040101010101" pitchFamily="2" charset="-122"/>
              </a:rPr>
              <a:t>军事家</a:t>
            </a:r>
            <a:br>
              <a:rPr lang="zh-CN" altLang="en-US" sz="4800" dirty="0">
                <a:solidFill>
                  <a:srgbClr val="993300"/>
                </a:solidFill>
                <a:latin typeface="华文新魏" panose="02010800040101010101" pitchFamily="2" charset="-122"/>
                <a:ea typeface="华文新魏" panose="02010800040101010101" pitchFamily="2" charset="-122"/>
              </a:rPr>
            </a:br>
            <a:r>
              <a:rPr lang="zh-CN" altLang="en-US" sz="4800" dirty="0">
                <a:solidFill>
                  <a:srgbClr val="993300"/>
                </a:solidFill>
                <a:latin typeface="华文新魏" panose="02010800040101010101" pitchFamily="2" charset="-122"/>
                <a:ea typeface="华文新魏" panose="02010800040101010101" pitchFamily="2" charset="-122"/>
              </a:rPr>
              <a:t>诗人</a:t>
            </a:r>
            <a:endParaRPr lang="zh-CN" altLang="en-US" sz="4800" dirty="0">
              <a:solidFill>
                <a:srgbClr val="993300"/>
              </a:solidFill>
              <a:latin typeface="华文新魏" panose="02010800040101010101" pitchFamily="2" charset="-122"/>
              <a:ea typeface="华文新魏" panose="02010800040101010101" pitchFamily="2" charset="-122"/>
            </a:endParaRPr>
          </a:p>
        </p:txBody>
      </p:sp>
    </p:spTree>
  </p:cSld>
  <p:clrMapOvr>
    <a:masterClrMapping/>
  </p:clrMapOvr>
  <p:transition advTm="437">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框 12289"/>
          <p:cNvSpPr txBox="1"/>
          <p:nvPr/>
        </p:nvSpPr>
        <p:spPr>
          <a:xfrm>
            <a:off x="3708400" y="2420938"/>
            <a:ext cx="1574800" cy="762000"/>
          </a:xfrm>
          <a:prstGeom prst="rect">
            <a:avLst/>
          </a:prstGeom>
          <a:noFill/>
          <a:ln w="9525">
            <a:noFill/>
          </a:ln>
        </p:spPr>
        <p:txBody>
          <a:bodyPr wrap="none" anchor="t">
            <a:spAutoFit/>
          </a:bodyPr>
          <a:lstStyle/>
          <a:p>
            <a:r>
              <a:rPr lang="zh-CN" altLang="en-US" sz="4400" dirty="0">
                <a:solidFill>
                  <a:srgbClr val="FF3300"/>
                </a:solidFill>
                <a:latin typeface="华文新魏" panose="02010800040101010101" pitchFamily="2" charset="-122"/>
                <a:ea typeface="华文新魏" panose="02010800040101010101" pitchFamily="2" charset="-122"/>
              </a:rPr>
              <a:t>曹  操</a:t>
            </a:r>
            <a:endParaRPr lang="zh-CN" altLang="en-US" sz="4400" dirty="0">
              <a:solidFill>
                <a:srgbClr val="FF3300"/>
              </a:solidFill>
              <a:latin typeface="华文新魏" panose="02010800040101010101" pitchFamily="2" charset="-122"/>
              <a:ea typeface="华文新魏" panose="02010800040101010101" pitchFamily="2" charset="-122"/>
            </a:endParaRPr>
          </a:p>
        </p:txBody>
      </p:sp>
      <p:sp>
        <p:nvSpPr>
          <p:cNvPr id="13314" name="右箭头 12290">
            <a:hlinkClick r:id="" action="ppaction://hlinkshowjump?jump=nextslide"/>
          </p:cNvPr>
          <p:cNvSpPr/>
          <p:nvPr/>
        </p:nvSpPr>
        <p:spPr>
          <a:xfrm>
            <a:off x="5105400" y="6416675"/>
            <a:ext cx="381000" cy="365125"/>
          </a:xfrm>
          <a:prstGeom prst="rightArrow">
            <a:avLst>
              <a:gd name="adj1" fmla="val 50000"/>
              <a:gd name="adj2" fmla="val 26082"/>
            </a:avLst>
          </a:prstGeom>
          <a:solidFill>
            <a:srgbClr val="DDDDDD"/>
          </a:solidFill>
          <a:ln w="28575" cap="flat" cmpd="sng">
            <a:solidFill>
              <a:schemeClr val="hlink"/>
            </a:solidFill>
            <a:prstDash val="solid"/>
            <a:miter/>
            <a:headEnd type="none" w="med" len="med"/>
            <a:tailEnd type="none" w="med" len="med"/>
          </a:ln>
        </p:spPr>
        <p:txBody>
          <a:bodyPr wrap="none" anchor="ctr"/>
          <a:lstStyle/>
          <a:p>
            <a:pPr algn="ctr"/>
            <a:endParaRPr lang="zh-CN" altLang="en-US" sz="2400" dirty="0">
              <a:latin typeface="Times New Roman" panose="02020603050405020304" pitchFamily="18" charset="0"/>
              <a:ea typeface="宋体" panose="02010600030101010101" pitchFamily="2" charset="-122"/>
            </a:endParaRPr>
          </a:p>
        </p:txBody>
      </p:sp>
      <p:sp>
        <p:nvSpPr>
          <p:cNvPr id="13315" name="左箭头 12291">
            <a:hlinkClick r:id="" action="ppaction://hlinkshowjump?jump=previousslide"/>
          </p:cNvPr>
          <p:cNvSpPr/>
          <p:nvPr/>
        </p:nvSpPr>
        <p:spPr>
          <a:xfrm>
            <a:off x="3581400" y="6416675"/>
            <a:ext cx="381000" cy="365125"/>
          </a:xfrm>
          <a:prstGeom prst="leftArrow">
            <a:avLst>
              <a:gd name="adj1" fmla="val 50000"/>
              <a:gd name="adj2" fmla="val 26082"/>
            </a:avLst>
          </a:prstGeom>
          <a:solidFill>
            <a:srgbClr val="DDDDDD"/>
          </a:solidFill>
          <a:ln w="28575" cap="flat" cmpd="sng">
            <a:solidFill>
              <a:schemeClr val="hlink"/>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3316" name="上箭头 12292">
            <a:hlinkClick r:id="" action="ppaction://hlinkshowjump?jump=firstslide"/>
          </p:cNvPr>
          <p:cNvSpPr/>
          <p:nvPr/>
        </p:nvSpPr>
        <p:spPr>
          <a:xfrm>
            <a:off x="4305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pic>
        <p:nvPicPr>
          <p:cNvPr id="13317" name="图片 12293" descr="观沧海1"/>
          <p:cNvPicPr>
            <a:picLocks noChangeAspect="1"/>
          </p:cNvPicPr>
          <p:nvPr/>
        </p:nvPicPr>
        <p:blipFill>
          <a:blip r:embed="rId1" cstate="print"/>
          <a:stretch>
            <a:fillRect/>
          </a:stretch>
        </p:blipFill>
        <p:spPr>
          <a:xfrm>
            <a:off x="0" y="2589213"/>
            <a:ext cx="8675688" cy="4268787"/>
          </a:xfrm>
          <a:prstGeom prst="rect">
            <a:avLst/>
          </a:prstGeom>
          <a:noFill/>
          <a:ln w="9525">
            <a:noFill/>
          </a:ln>
        </p:spPr>
      </p:pic>
      <p:sp>
        <p:nvSpPr>
          <p:cNvPr id="13318" name="标题 12294"/>
          <p:cNvSpPr>
            <a:spLocks noGrp="1"/>
          </p:cNvSpPr>
          <p:nvPr>
            <p:ph type="title"/>
          </p:nvPr>
        </p:nvSpPr>
        <p:spPr>
          <a:xfrm>
            <a:off x="250825" y="333375"/>
            <a:ext cx="8675688" cy="3357563"/>
          </a:xfrm>
          <a:solidFill>
            <a:schemeClr val="bg1"/>
          </a:solidFill>
        </p:spPr>
        <p:txBody>
          <a:bodyPr anchor="ctr"/>
          <a:lstStyle/>
          <a:p>
            <a:pPr algn="l"/>
            <a:r>
              <a:rPr lang="en-US" altLang="zh-CN" sz="3200">
                <a:solidFill>
                  <a:schemeClr val="tx1"/>
                </a:solidFill>
                <a:latin typeface="宋体" panose="02010600030101010101" pitchFamily="2" charset="-122"/>
              </a:rPr>
              <a:t>《</a:t>
            </a:r>
            <a:r>
              <a:rPr lang="zh-CN" altLang="en-US" sz="3200" dirty="0">
                <a:solidFill>
                  <a:schemeClr val="tx1"/>
                </a:solidFill>
                <a:latin typeface="宋体" panose="02010600030101010101" pitchFamily="2" charset="-122"/>
              </a:rPr>
              <a:t>观沧海</a:t>
            </a:r>
            <a:r>
              <a:rPr lang="en-US" altLang="zh-CN" sz="3200">
                <a:solidFill>
                  <a:schemeClr val="tx1"/>
                </a:solidFill>
                <a:latin typeface="宋体" panose="02010600030101010101" pitchFamily="2" charset="-122"/>
              </a:rPr>
              <a:t>》</a:t>
            </a:r>
            <a:r>
              <a:rPr lang="zh-CN" altLang="en-US" sz="3200" dirty="0">
                <a:solidFill>
                  <a:schemeClr val="tx1"/>
                </a:solidFill>
                <a:latin typeface="宋体" panose="02010600030101010101" pitchFamily="2" charset="-122"/>
              </a:rPr>
              <a:t>是曹操的名篇，是他征乌桓时所作。公元</a:t>
            </a:r>
            <a:r>
              <a:rPr lang="en-US" altLang="zh-CN" sz="3200">
                <a:solidFill>
                  <a:schemeClr val="tx1"/>
                </a:solidFill>
                <a:latin typeface="宋体" panose="02010600030101010101" pitchFamily="2" charset="-122"/>
              </a:rPr>
              <a:t>207</a:t>
            </a:r>
            <a:r>
              <a:rPr lang="zh-CN" altLang="en-US" sz="3200" dirty="0">
                <a:solidFill>
                  <a:schemeClr val="tx1"/>
                </a:solidFill>
                <a:latin typeface="宋体" panose="02010600030101010101" pitchFamily="2" charset="-122"/>
              </a:rPr>
              <a:t>年，曹操亲率大军北上，追歼袁绍残部，五月誓师，七月出卢龙寨，临碣石山。他跃马扬鞭，登山观海，面对洪波涌起的大海，触景生情，写下了这首壮丽的诗篇。</a:t>
            </a:r>
            <a:r>
              <a:rPr lang="zh-CN" altLang="en-US" sz="3200" dirty="0"/>
              <a:t>得胜而归的曹操，踌躇满志，意气昂扬，雄心勃勃，一心想着统一天下的宏伟事业。</a:t>
            </a:r>
            <a:endParaRPr lang="zh-CN" altLang="en-US" sz="3200" dirty="0"/>
          </a:p>
        </p:txBody>
      </p:sp>
    </p:spTree>
  </p:cSld>
  <p:clrMapOvr>
    <a:masterClrMapping/>
  </p:clrMapOvr>
  <p:transition advTm="3297">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5373" descr="图片3"/>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14338" name="矩形 15362"/>
          <p:cNvSpPr/>
          <p:nvPr/>
        </p:nvSpPr>
        <p:spPr>
          <a:xfrm>
            <a:off x="2171700" y="1066800"/>
            <a:ext cx="4800600" cy="4724400"/>
          </a:xfrm>
          <a:prstGeom prst="rect">
            <a:avLst/>
          </a:prstGeom>
          <a:solidFill>
            <a:srgbClr val="FFFF00"/>
          </a:solidFill>
          <a:ln w="9525">
            <a:noFill/>
          </a:ln>
        </p:spPr>
        <p:txBody>
          <a:bodyPr anchor="ctr"/>
          <a:lstStyle/>
          <a:p>
            <a:pPr algn="ctr"/>
            <a:r>
              <a:rPr lang="zh-CN" altLang="en-US" sz="3600" u="sng" dirty="0">
                <a:latin typeface="华文新魏" panose="02010800040101010101" pitchFamily="2" charset="-122"/>
                <a:ea typeface="华文新魏" panose="02010800040101010101" pitchFamily="2" charset="-122"/>
              </a:rPr>
              <a:t>东临</a:t>
            </a:r>
            <a:r>
              <a:rPr lang="zh-CN" altLang="en-US" sz="3600" dirty="0">
                <a:latin typeface="华文新魏" panose="02010800040101010101" pitchFamily="2" charset="-122"/>
                <a:ea typeface="华文新魏" panose="02010800040101010101" pitchFamily="2" charset="-122"/>
              </a:rPr>
              <a:t>碣石，以观沧海。</a:t>
            </a:r>
            <a:br>
              <a:rPr lang="zh-CN" altLang="en-US" sz="3600" dirty="0">
                <a:latin typeface="华文新魏" panose="02010800040101010101" pitchFamily="2" charset="-122"/>
                <a:ea typeface="华文新魏" panose="02010800040101010101" pitchFamily="2" charset="-122"/>
              </a:rPr>
            </a:br>
            <a:r>
              <a:rPr lang="zh-CN" altLang="en-US" sz="3600" dirty="0">
                <a:latin typeface="华文新魏" panose="02010800040101010101" pitchFamily="2" charset="-122"/>
                <a:ea typeface="华文新魏" panose="02010800040101010101" pitchFamily="2" charset="-122"/>
              </a:rPr>
              <a:t>水</a:t>
            </a:r>
            <a:r>
              <a:rPr lang="zh-CN" altLang="en-US" sz="3600" u="sng" dirty="0">
                <a:latin typeface="华文新魏" panose="02010800040101010101" pitchFamily="2" charset="-122"/>
                <a:ea typeface="华文新魏" panose="02010800040101010101" pitchFamily="2" charset="-122"/>
              </a:rPr>
              <a:t>何澹澹</a:t>
            </a:r>
            <a:r>
              <a:rPr lang="zh-CN" altLang="en-US" sz="3600" dirty="0">
                <a:latin typeface="华文新魏" panose="02010800040101010101" pitchFamily="2" charset="-122"/>
                <a:ea typeface="华文新魏" panose="02010800040101010101" pitchFamily="2" charset="-122"/>
              </a:rPr>
              <a:t>，山岛</a:t>
            </a:r>
            <a:r>
              <a:rPr lang="zh-CN" altLang="en-US" sz="3600" u="sng" dirty="0">
                <a:latin typeface="华文新魏" panose="02010800040101010101" pitchFamily="2" charset="-122"/>
                <a:ea typeface="华文新魏" panose="02010800040101010101" pitchFamily="2" charset="-122"/>
              </a:rPr>
              <a:t>竦峙</a:t>
            </a:r>
            <a:r>
              <a:rPr lang="zh-CN" altLang="en-US" sz="3600" dirty="0">
                <a:latin typeface="华文新魏" panose="02010800040101010101" pitchFamily="2" charset="-122"/>
                <a:ea typeface="华文新魏" panose="02010800040101010101" pitchFamily="2" charset="-122"/>
              </a:rPr>
              <a:t>。</a:t>
            </a:r>
            <a:br>
              <a:rPr lang="zh-CN" altLang="en-US" sz="3600" dirty="0">
                <a:latin typeface="华文新魏" panose="02010800040101010101" pitchFamily="2" charset="-122"/>
                <a:ea typeface="华文新魏" panose="02010800040101010101" pitchFamily="2" charset="-122"/>
              </a:rPr>
            </a:br>
            <a:r>
              <a:rPr lang="zh-CN" altLang="en-US" sz="3600" dirty="0">
                <a:latin typeface="华文新魏" panose="02010800040101010101" pitchFamily="2" charset="-122"/>
                <a:ea typeface="华文新魏" panose="02010800040101010101" pitchFamily="2" charset="-122"/>
              </a:rPr>
              <a:t>树木丛生，百草丰茂。</a:t>
            </a:r>
            <a:br>
              <a:rPr lang="zh-CN" altLang="en-US" sz="3600" dirty="0">
                <a:latin typeface="华文新魏" panose="02010800040101010101" pitchFamily="2" charset="-122"/>
                <a:ea typeface="华文新魏" panose="02010800040101010101" pitchFamily="2" charset="-122"/>
              </a:rPr>
            </a:br>
            <a:r>
              <a:rPr lang="zh-CN" altLang="en-US" sz="3600" dirty="0">
                <a:latin typeface="华文新魏" panose="02010800040101010101" pitchFamily="2" charset="-122"/>
                <a:ea typeface="华文新魏" panose="02010800040101010101" pitchFamily="2" charset="-122"/>
              </a:rPr>
              <a:t>秋风</a:t>
            </a:r>
            <a:r>
              <a:rPr lang="zh-CN" altLang="en-US" sz="3600" u="sng" dirty="0">
                <a:latin typeface="华文新魏" panose="02010800040101010101" pitchFamily="2" charset="-122"/>
                <a:ea typeface="华文新魏" panose="02010800040101010101" pitchFamily="2" charset="-122"/>
              </a:rPr>
              <a:t>萧瑟</a:t>
            </a:r>
            <a:r>
              <a:rPr lang="zh-CN" altLang="en-US" sz="3600" dirty="0">
                <a:latin typeface="华文新魏" panose="02010800040101010101" pitchFamily="2" charset="-122"/>
                <a:ea typeface="华文新魏" panose="02010800040101010101" pitchFamily="2" charset="-122"/>
              </a:rPr>
              <a:t>，洪波涌起。</a:t>
            </a:r>
            <a:br>
              <a:rPr lang="zh-CN" altLang="en-US" sz="3600" dirty="0">
                <a:latin typeface="华文新魏" panose="02010800040101010101" pitchFamily="2" charset="-122"/>
                <a:ea typeface="华文新魏" panose="02010800040101010101" pitchFamily="2" charset="-122"/>
              </a:rPr>
            </a:br>
            <a:r>
              <a:rPr lang="zh-CN" altLang="en-US" sz="3600" dirty="0">
                <a:latin typeface="华文新魏" panose="02010800040101010101" pitchFamily="2" charset="-122"/>
                <a:ea typeface="华文新魏" panose="02010800040101010101" pitchFamily="2" charset="-122"/>
              </a:rPr>
              <a:t>日月之行，若出其中；</a:t>
            </a:r>
            <a:br>
              <a:rPr lang="zh-CN" altLang="en-US" sz="3600" dirty="0">
                <a:latin typeface="华文新魏" panose="02010800040101010101" pitchFamily="2" charset="-122"/>
                <a:ea typeface="华文新魏" panose="02010800040101010101" pitchFamily="2" charset="-122"/>
              </a:rPr>
            </a:br>
            <a:r>
              <a:rPr lang="zh-CN" altLang="en-US" sz="3600" u="sng" dirty="0">
                <a:latin typeface="华文新魏" panose="02010800040101010101" pitchFamily="2" charset="-122"/>
                <a:ea typeface="华文新魏" panose="02010800040101010101" pitchFamily="2" charset="-122"/>
              </a:rPr>
              <a:t>星汉</a:t>
            </a:r>
            <a:r>
              <a:rPr lang="zh-CN" altLang="en-US" sz="3600" dirty="0">
                <a:latin typeface="华文新魏" panose="02010800040101010101" pitchFamily="2" charset="-122"/>
                <a:ea typeface="华文新魏" panose="02010800040101010101" pitchFamily="2" charset="-122"/>
              </a:rPr>
              <a:t>灿烂，若出其里。</a:t>
            </a:r>
            <a:br>
              <a:rPr lang="zh-CN" altLang="en-US" sz="3600" dirty="0">
                <a:latin typeface="华文新魏" panose="02010800040101010101" pitchFamily="2" charset="-122"/>
                <a:ea typeface="华文新魏" panose="02010800040101010101" pitchFamily="2" charset="-122"/>
              </a:rPr>
            </a:br>
            <a:r>
              <a:rPr lang="zh-CN" altLang="en-US" sz="3600" u="sng" dirty="0">
                <a:latin typeface="华文新魏" panose="02010800040101010101" pitchFamily="2" charset="-122"/>
                <a:ea typeface="华文新魏" panose="02010800040101010101" pitchFamily="2" charset="-122"/>
              </a:rPr>
              <a:t>幸甚至哉</a:t>
            </a:r>
            <a:r>
              <a:rPr lang="zh-CN" altLang="en-US" sz="3600" dirty="0">
                <a:latin typeface="华文新魏" panose="02010800040101010101" pitchFamily="2" charset="-122"/>
                <a:ea typeface="华文新魏" panose="02010800040101010101" pitchFamily="2" charset="-122"/>
              </a:rPr>
              <a:t>，歌以咏志。</a:t>
            </a:r>
            <a:endParaRPr lang="zh-CN" altLang="en-US" sz="3600" dirty="0">
              <a:latin typeface="华文新魏" panose="02010800040101010101" pitchFamily="2" charset="-122"/>
              <a:ea typeface="华文新魏" panose="02010800040101010101" pitchFamily="2" charset="-122"/>
            </a:endParaRPr>
          </a:p>
        </p:txBody>
      </p:sp>
      <p:sp>
        <p:nvSpPr>
          <p:cNvPr id="14339" name="圆角矩形标注 15363"/>
          <p:cNvSpPr/>
          <p:nvPr/>
        </p:nvSpPr>
        <p:spPr>
          <a:xfrm>
            <a:off x="1260475" y="549275"/>
            <a:ext cx="1238250" cy="554038"/>
          </a:xfrm>
          <a:prstGeom prst="wedgeRoundRectCallout">
            <a:avLst>
              <a:gd name="adj1" fmla="val 37051"/>
              <a:gd name="adj2" fmla="val 132523"/>
              <a:gd name="adj3" fmla="val 16667"/>
            </a:avLst>
          </a:prstGeom>
          <a:solidFill>
            <a:schemeClr val="bg1"/>
          </a:solidFill>
          <a:ln w="9525" cap="flat" cmpd="sng">
            <a:solidFill>
              <a:schemeClr val="hlink"/>
            </a:solidFill>
            <a:prstDash val="solid"/>
            <a:miter/>
            <a:headEnd type="none" w="med" len="med"/>
            <a:tailEnd type="none" w="med" len="med"/>
          </a:ln>
        </p:spPr>
        <p:txBody>
          <a:bodyPr anchor="t"/>
          <a:lstStyle/>
          <a:p>
            <a:pPr algn="ctr"/>
            <a:r>
              <a:rPr lang="zh-CN" altLang="en-US" sz="3200" b="1" dirty="0">
                <a:solidFill>
                  <a:schemeClr val="accent2"/>
                </a:solidFill>
                <a:latin typeface="Times New Roman" panose="02020603050405020304" pitchFamily="18" charset="0"/>
                <a:ea typeface="楷体_GB2312" pitchFamily="49" charset="-122"/>
              </a:rPr>
              <a:t>向东</a:t>
            </a:r>
            <a:endParaRPr lang="zh-CN" altLang="en-US" sz="3200" b="1" dirty="0">
              <a:solidFill>
                <a:schemeClr val="accent2"/>
              </a:solidFill>
              <a:latin typeface="Times New Roman" panose="02020603050405020304" pitchFamily="18" charset="0"/>
              <a:ea typeface="楷体_GB2312" pitchFamily="49" charset="-122"/>
            </a:endParaRPr>
          </a:p>
        </p:txBody>
      </p:sp>
      <p:sp>
        <p:nvSpPr>
          <p:cNvPr id="14340" name="圆角矩形标注 15364"/>
          <p:cNvSpPr/>
          <p:nvPr/>
        </p:nvSpPr>
        <p:spPr>
          <a:xfrm>
            <a:off x="2700338" y="476250"/>
            <a:ext cx="1238250" cy="554038"/>
          </a:xfrm>
          <a:prstGeom prst="wedgeRoundRectCallout">
            <a:avLst>
              <a:gd name="adj1" fmla="val -24870"/>
              <a:gd name="adj2" fmla="val 154130"/>
              <a:gd name="adj3" fmla="val 16667"/>
            </a:avLst>
          </a:prstGeom>
          <a:solidFill>
            <a:schemeClr val="bg1"/>
          </a:solidFill>
          <a:ln w="9525" cap="flat" cmpd="sng">
            <a:solidFill>
              <a:schemeClr val="hlink"/>
            </a:solidFill>
            <a:prstDash val="solid"/>
            <a:miter/>
            <a:headEnd type="none" w="med" len="med"/>
            <a:tailEnd type="none" w="med" len="med"/>
          </a:ln>
        </p:spPr>
        <p:txBody>
          <a:bodyPr anchor="t"/>
          <a:lstStyle/>
          <a:p>
            <a:pPr algn="ctr"/>
            <a:r>
              <a:rPr lang="zh-CN" altLang="en-US" sz="2800" b="1" dirty="0">
                <a:solidFill>
                  <a:schemeClr val="accent2"/>
                </a:solidFill>
                <a:latin typeface="Times New Roman" panose="02020603050405020304" pitchFamily="18" charset="0"/>
                <a:ea typeface="楷体_GB2312" pitchFamily="49" charset="-122"/>
              </a:rPr>
              <a:t>登临</a:t>
            </a:r>
            <a:endParaRPr lang="zh-CN" altLang="en-US" sz="2800" b="1" dirty="0">
              <a:solidFill>
                <a:schemeClr val="accent2"/>
              </a:solidFill>
              <a:latin typeface="Times New Roman" panose="02020603050405020304" pitchFamily="18" charset="0"/>
              <a:ea typeface="楷体_GB2312" pitchFamily="49" charset="-122"/>
            </a:endParaRPr>
          </a:p>
        </p:txBody>
      </p:sp>
      <p:sp>
        <p:nvSpPr>
          <p:cNvPr id="14341" name="圆角矩形标注 15366"/>
          <p:cNvSpPr/>
          <p:nvPr/>
        </p:nvSpPr>
        <p:spPr>
          <a:xfrm>
            <a:off x="323850" y="2636838"/>
            <a:ext cx="1238250" cy="554037"/>
          </a:xfrm>
          <a:prstGeom prst="wedgeRoundRectCallout">
            <a:avLst>
              <a:gd name="adj1" fmla="val 149102"/>
              <a:gd name="adj2" fmla="val -71204"/>
              <a:gd name="adj3" fmla="val 16667"/>
            </a:avLst>
          </a:prstGeom>
          <a:solidFill>
            <a:schemeClr val="bg1"/>
          </a:solidFill>
          <a:ln w="9525" cap="flat" cmpd="sng">
            <a:solidFill>
              <a:schemeClr val="hlink"/>
            </a:solidFill>
            <a:prstDash val="solid"/>
            <a:miter/>
            <a:headEnd type="none" w="med" len="med"/>
            <a:tailEnd type="none" w="med" len="med"/>
          </a:ln>
        </p:spPr>
        <p:txBody>
          <a:bodyPr anchor="t"/>
          <a:lstStyle/>
          <a:p>
            <a:pPr algn="ctr"/>
            <a:r>
              <a:rPr lang="zh-CN" altLang="en-US" sz="2800" b="1" dirty="0">
                <a:solidFill>
                  <a:schemeClr val="accent2"/>
                </a:solidFill>
                <a:latin typeface="Times New Roman" panose="02020603050405020304" pitchFamily="18" charset="0"/>
                <a:ea typeface="楷体_GB2312" pitchFamily="49" charset="-122"/>
              </a:rPr>
              <a:t>多么</a:t>
            </a:r>
            <a:endParaRPr lang="zh-CN" altLang="en-US" sz="2800" b="1" dirty="0">
              <a:solidFill>
                <a:schemeClr val="accent2"/>
              </a:solidFill>
              <a:latin typeface="Times New Roman" panose="02020603050405020304" pitchFamily="18" charset="0"/>
              <a:ea typeface="楷体_GB2312" pitchFamily="49" charset="-122"/>
            </a:endParaRPr>
          </a:p>
        </p:txBody>
      </p:sp>
      <p:sp>
        <p:nvSpPr>
          <p:cNvPr id="14342" name="圆角矩形标注 15367"/>
          <p:cNvSpPr/>
          <p:nvPr/>
        </p:nvSpPr>
        <p:spPr>
          <a:xfrm>
            <a:off x="0" y="1412875"/>
            <a:ext cx="1944688" cy="877888"/>
          </a:xfrm>
          <a:prstGeom prst="wedgeRoundRectCallout">
            <a:avLst>
              <a:gd name="adj1" fmla="val 121509"/>
              <a:gd name="adj2" fmla="val 33546"/>
              <a:gd name="adj3" fmla="val 16667"/>
            </a:avLst>
          </a:prstGeom>
          <a:solidFill>
            <a:schemeClr val="bg1"/>
          </a:solidFill>
          <a:ln w="9525" cap="flat" cmpd="sng">
            <a:solidFill>
              <a:schemeClr val="hlink"/>
            </a:solidFill>
            <a:prstDash val="solid"/>
            <a:miter/>
            <a:headEnd type="none" w="med" len="med"/>
            <a:tailEnd type="none" w="med" len="med"/>
          </a:ln>
        </p:spPr>
        <p:txBody>
          <a:bodyPr anchor="t"/>
          <a:lstStyle/>
          <a:p>
            <a:pPr algn="ctr"/>
            <a:r>
              <a:rPr lang="zh-CN" altLang="en-US" sz="2800" b="1" dirty="0">
                <a:solidFill>
                  <a:schemeClr val="accent2"/>
                </a:solidFill>
                <a:latin typeface="Times New Roman" panose="02020603050405020304" pitchFamily="18" charset="0"/>
                <a:ea typeface="楷体_GB2312" pitchFamily="49" charset="-122"/>
              </a:rPr>
              <a:t>水波动荡的样子</a:t>
            </a:r>
            <a:endParaRPr lang="zh-CN" altLang="en-US" sz="2800" b="1" dirty="0">
              <a:solidFill>
                <a:schemeClr val="accent2"/>
              </a:solidFill>
              <a:latin typeface="Times New Roman" panose="02020603050405020304" pitchFamily="18" charset="0"/>
              <a:ea typeface="楷体_GB2312" pitchFamily="49" charset="-122"/>
            </a:endParaRPr>
          </a:p>
        </p:txBody>
      </p:sp>
      <p:sp>
        <p:nvSpPr>
          <p:cNvPr id="14343" name="圆角矩形标注 15369"/>
          <p:cNvSpPr/>
          <p:nvPr/>
        </p:nvSpPr>
        <p:spPr>
          <a:xfrm>
            <a:off x="179388" y="3502025"/>
            <a:ext cx="1603375" cy="554038"/>
          </a:xfrm>
          <a:prstGeom prst="wedgeRoundRectCallout">
            <a:avLst>
              <a:gd name="adj1" fmla="val 142375"/>
              <a:gd name="adj2" fmla="val -35671"/>
              <a:gd name="adj3" fmla="val 16667"/>
            </a:avLst>
          </a:prstGeom>
          <a:solidFill>
            <a:schemeClr val="bg1"/>
          </a:solidFill>
          <a:ln w="9525" cap="flat" cmpd="sng">
            <a:solidFill>
              <a:schemeClr val="hlink"/>
            </a:solidFill>
            <a:prstDash val="solid"/>
            <a:miter/>
            <a:headEnd type="none" w="med" len="med"/>
            <a:tailEnd type="none" w="med" len="med"/>
          </a:ln>
        </p:spPr>
        <p:txBody>
          <a:bodyPr anchor="t"/>
          <a:lstStyle/>
          <a:p>
            <a:pPr algn="ctr"/>
            <a:r>
              <a:rPr lang="zh-CN" altLang="en-US" sz="3200" b="1" dirty="0">
                <a:solidFill>
                  <a:schemeClr val="accent2"/>
                </a:solidFill>
                <a:latin typeface="Times New Roman" panose="02020603050405020304" pitchFamily="18" charset="0"/>
                <a:ea typeface="楷体_GB2312" pitchFamily="49" charset="-122"/>
              </a:rPr>
              <a:t>秋风声</a:t>
            </a:r>
            <a:endParaRPr lang="zh-CN" altLang="en-US" sz="3200" b="1" dirty="0">
              <a:solidFill>
                <a:schemeClr val="accent2"/>
              </a:solidFill>
              <a:latin typeface="Times New Roman" panose="02020603050405020304" pitchFamily="18" charset="0"/>
              <a:ea typeface="楷体_GB2312" pitchFamily="49" charset="-122"/>
            </a:endParaRPr>
          </a:p>
        </p:txBody>
      </p:sp>
      <p:sp>
        <p:nvSpPr>
          <p:cNvPr id="14344" name="标题 15372"/>
          <p:cNvSpPr>
            <a:spLocks noGrp="1"/>
          </p:cNvSpPr>
          <p:nvPr>
            <p:ph type="title"/>
          </p:nvPr>
        </p:nvSpPr>
        <p:spPr>
          <a:xfrm>
            <a:off x="7092950" y="2060575"/>
            <a:ext cx="1800225" cy="1800225"/>
          </a:xfrm>
          <a:solidFill>
            <a:schemeClr val="bg1"/>
          </a:solidFill>
        </p:spPr>
        <p:txBody>
          <a:bodyPr anchor="ctr"/>
          <a:lstStyle/>
          <a:p>
            <a:pPr algn="l"/>
            <a:r>
              <a:rPr lang="zh-CN" altLang="en-US" sz="6000" dirty="0">
                <a:solidFill>
                  <a:schemeClr val="tx1"/>
                </a:solidFill>
                <a:ea typeface="方正琥珀简体" pitchFamily="1" charset="-122"/>
              </a:rPr>
              <a:t>把握诗意</a:t>
            </a:r>
            <a:endParaRPr lang="zh-CN" altLang="en-US" sz="6000">
              <a:solidFill>
                <a:schemeClr val="tx1"/>
              </a:solidFill>
              <a:ea typeface="方正琥珀简体" pitchFamily="1" charset="-122"/>
            </a:endParaRPr>
          </a:p>
        </p:txBody>
      </p:sp>
    </p:spTree>
  </p:cSld>
  <p:clrMapOvr>
    <a:masterClrMapping/>
  </p:clrMapOvr>
  <p:transition advTm="8500">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6385"/>
          <p:cNvSpPr/>
          <p:nvPr/>
        </p:nvSpPr>
        <p:spPr>
          <a:xfrm>
            <a:off x="900113" y="476250"/>
            <a:ext cx="5784850" cy="4724400"/>
          </a:xfrm>
          <a:prstGeom prst="rect">
            <a:avLst/>
          </a:prstGeom>
          <a:noFill/>
          <a:ln w="9525">
            <a:noFill/>
          </a:ln>
        </p:spPr>
        <p:txBody>
          <a:bodyPr anchor="ctr"/>
          <a:lstStyle/>
          <a:p>
            <a:pPr algn="ctr"/>
            <a:r>
              <a:rPr lang="zh-CN" altLang="en-US" sz="4000" b="1" dirty="0">
                <a:latin typeface="华文新魏" panose="02010800040101010101" pitchFamily="2" charset="-122"/>
                <a:ea typeface="华文仿宋" panose="02010600040101010101" pitchFamily="2" charset="-122"/>
              </a:rPr>
              <a:t>东临碣石，以观沧海。</a:t>
            </a:r>
            <a:br>
              <a:rPr lang="zh-CN" altLang="en-US" sz="4000" b="1" dirty="0">
                <a:latin typeface="华文新魏" panose="02010800040101010101" pitchFamily="2" charset="-122"/>
                <a:ea typeface="华文仿宋" panose="02010600040101010101" pitchFamily="2" charset="-122"/>
              </a:rPr>
            </a:br>
            <a:endParaRPr lang="zh-CN" altLang="en-US" sz="4000" b="1" dirty="0">
              <a:latin typeface="华文新魏" panose="02010800040101010101" pitchFamily="2" charset="-122"/>
              <a:ea typeface="华文仿宋" panose="02010600040101010101" pitchFamily="2" charset="-122"/>
            </a:endParaRPr>
          </a:p>
          <a:p>
            <a:pPr algn="ctr"/>
            <a:r>
              <a:rPr lang="zh-CN" altLang="en-US" sz="4000" b="1" dirty="0">
                <a:latin typeface="华文新魏" panose="02010800040101010101" pitchFamily="2" charset="-122"/>
                <a:ea typeface="华文仿宋" panose="02010600040101010101" pitchFamily="2" charset="-122"/>
              </a:rPr>
              <a:t>水何澹澹，山岛竦峙。</a:t>
            </a:r>
            <a:br>
              <a:rPr lang="zh-CN" altLang="en-US" sz="4000" b="1" dirty="0">
                <a:latin typeface="华文新魏" panose="02010800040101010101" pitchFamily="2" charset="-122"/>
                <a:ea typeface="华文仿宋" panose="02010600040101010101" pitchFamily="2" charset="-122"/>
              </a:rPr>
            </a:br>
            <a:endParaRPr lang="zh-CN" altLang="en-US" sz="4000" b="1" dirty="0">
              <a:latin typeface="华文新魏" panose="02010800040101010101" pitchFamily="2" charset="-122"/>
              <a:ea typeface="华文仿宋" panose="02010600040101010101" pitchFamily="2" charset="-122"/>
            </a:endParaRPr>
          </a:p>
          <a:p>
            <a:pPr algn="ctr"/>
            <a:r>
              <a:rPr lang="zh-CN" altLang="en-US" sz="4000" b="1" dirty="0">
                <a:latin typeface="华文新魏" panose="02010800040101010101" pitchFamily="2" charset="-122"/>
                <a:ea typeface="华文仿宋" panose="02010600040101010101" pitchFamily="2" charset="-122"/>
              </a:rPr>
              <a:t>树木丛生，百草丰茂。</a:t>
            </a:r>
            <a:br>
              <a:rPr lang="zh-CN" altLang="en-US" sz="4000" b="1" dirty="0">
                <a:latin typeface="华文新魏" panose="02010800040101010101" pitchFamily="2" charset="-122"/>
                <a:ea typeface="华文仿宋" panose="02010600040101010101" pitchFamily="2" charset="-122"/>
              </a:rPr>
            </a:br>
            <a:endParaRPr lang="zh-CN" altLang="en-US" sz="4000" b="1" dirty="0">
              <a:latin typeface="华文新魏" panose="02010800040101010101" pitchFamily="2" charset="-122"/>
              <a:ea typeface="华文仿宋" panose="02010600040101010101" pitchFamily="2" charset="-122"/>
            </a:endParaRPr>
          </a:p>
          <a:p>
            <a:pPr algn="ctr"/>
            <a:r>
              <a:rPr lang="zh-CN" altLang="en-US" sz="4000" b="1" dirty="0">
                <a:latin typeface="华文新魏" panose="02010800040101010101" pitchFamily="2" charset="-122"/>
                <a:ea typeface="华文仿宋" panose="02010600040101010101" pitchFamily="2" charset="-122"/>
              </a:rPr>
              <a:t>秋风萧瑟，洪波涌起。</a:t>
            </a:r>
            <a:br>
              <a:rPr lang="zh-CN" altLang="en-US" sz="4000" b="1" dirty="0">
                <a:latin typeface="华文新魏" panose="02010800040101010101" pitchFamily="2" charset="-122"/>
                <a:ea typeface="华文仿宋" panose="02010600040101010101" pitchFamily="2" charset="-122"/>
              </a:rPr>
            </a:br>
            <a:endParaRPr lang="zh-CN" altLang="en-US" sz="4000" b="1" dirty="0">
              <a:latin typeface="华文新魏" panose="02010800040101010101" pitchFamily="2" charset="-122"/>
              <a:ea typeface="华文仿宋" panose="02010600040101010101" pitchFamily="2" charset="-122"/>
            </a:endParaRPr>
          </a:p>
        </p:txBody>
      </p:sp>
      <p:sp>
        <p:nvSpPr>
          <p:cNvPr id="15362" name="文本框 16386"/>
          <p:cNvSpPr txBox="1"/>
          <p:nvPr/>
        </p:nvSpPr>
        <p:spPr>
          <a:xfrm>
            <a:off x="323850" y="981075"/>
            <a:ext cx="8820150" cy="5016500"/>
          </a:xfrm>
          <a:prstGeom prst="rect">
            <a:avLst/>
          </a:prstGeom>
          <a:noFill/>
          <a:ln w="9525">
            <a:noFill/>
          </a:ln>
        </p:spPr>
        <p:txBody>
          <a:bodyPr anchor="t">
            <a:spAutoFit/>
          </a:bodyPr>
          <a:lstStyle/>
          <a:p>
            <a:r>
              <a:rPr lang="zh-CN" altLang="en-US" sz="3200" b="1" dirty="0">
                <a:solidFill>
                  <a:srgbClr val="FF3300"/>
                </a:solidFill>
                <a:latin typeface="Times New Roman" panose="02020603050405020304" pitchFamily="18" charset="0"/>
                <a:ea typeface="宋体" panose="02010600030101010101" pitchFamily="2" charset="-122"/>
              </a:rPr>
              <a:t>向东登上碣石山，远望那苍茫的大海。</a:t>
            </a:r>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a:p>
            <a:r>
              <a:rPr lang="zh-CN" altLang="en-US" sz="3200" b="1" dirty="0">
                <a:solidFill>
                  <a:srgbClr val="FF3300"/>
                </a:solidFill>
                <a:latin typeface="Times New Roman" panose="02020603050405020304" pitchFamily="18" charset="0"/>
                <a:ea typeface="宋体" panose="02010600030101010101" pitchFamily="2" charset="-122"/>
              </a:rPr>
              <a:t>海水是那样的起伏动荡，山岛是那样的高耸直立</a:t>
            </a:r>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a:p>
            <a:r>
              <a:rPr lang="zh-CN" altLang="en-US" sz="3200" b="1" dirty="0">
                <a:solidFill>
                  <a:srgbClr val="FF3300"/>
                </a:solidFill>
                <a:latin typeface="Times New Roman" panose="02020603050405020304" pitchFamily="18" charset="0"/>
                <a:ea typeface="宋体" panose="02010600030101010101" pitchFamily="2" charset="-122"/>
              </a:rPr>
              <a:t>（山岛上）树木郁郁葱葱，百草丰美茂盛。</a:t>
            </a:r>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a:p>
            <a:r>
              <a:rPr lang="zh-CN" altLang="en-US" sz="3200" b="1" dirty="0">
                <a:solidFill>
                  <a:srgbClr val="FF3300"/>
                </a:solidFill>
                <a:latin typeface="Times New Roman" panose="02020603050405020304" pitchFamily="18" charset="0"/>
                <a:ea typeface="宋体" panose="02010600030101010101" pitchFamily="2" charset="-122"/>
              </a:rPr>
              <a:t>秋风飒飒（</a:t>
            </a:r>
            <a:r>
              <a:rPr lang="en-US" altLang="zh-CN" sz="3200" b="1" err="1">
                <a:solidFill>
                  <a:srgbClr val="FF3300"/>
                </a:solidFill>
                <a:latin typeface="宋体" panose="02010600030101010101" pitchFamily="2" charset="-122"/>
              </a:rPr>
              <a:t>sà</a:t>
            </a:r>
            <a:r>
              <a:rPr lang="zh-CN" altLang="en-US" sz="3200" b="1" dirty="0">
                <a:solidFill>
                  <a:srgbClr val="FF3300"/>
                </a:solidFill>
                <a:latin typeface="宋体" panose="02010600030101010101" pitchFamily="2" charset="-122"/>
                <a:ea typeface="宋体" panose="02010600030101010101" pitchFamily="2" charset="-122"/>
              </a:rPr>
              <a:t>）</a:t>
            </a:r>
            <a:r>
              <a:rPr lang="zh-CN" altLang="en-US" sz="3200" b="1" dirty="0">
                <a:solidFill>
                  <a:srgbClr val="FF3300"/>
                </a:solidFill>
                <a:latin typeface="Times New Roman" panose="02020603050405020304" pitchFamily="18" charset="0"/>
                <a:ea typeface="宋体" panose="02010600030101010101" pitchFamily="2" charset="-122"/>
              </a:rPr>
              <a:t>吹来，林木簌簌（Ｓ</a:t>
            </a:r>
            <a:r>
              <a:rPr lang="en-US" altLang="zh-CN" sz="3200" b="1">
                <a:solidFill>
                  <a:srgbClr val="FF3300"/>
                </a:solidFill>
                <a:latin typeface="宋体" panose="02010600030101010101" pitchFamily="2" charset="-122"/>
              </a:rPr>
              <a:t>ù</a:t>
            </a:r>
            <a:r>
              <a:rPr lang="zh-CN" altLang="en-US" sz="3200" b="1" dirty="0">
                <a:solidFill>
                  <a:srgbClr val="FF3300"/>
                </a:solidFill>
                <a:latin typeface="宋体" panose="02010600030101010101" pitchFamily="2" charset="-122"/>
                <a:ea typeface="宋体" panose="02010600030101010101" pitchFamily="2" charset="-122"/>
              </a:rPr>
              <a:t>）</a:t>
            </a:r>
            <a:r>
              <a:rPr lang="zh-CN" altLang="en-US" sz="3200" b="1" dirty="0">
                <a:solidFill>
                  <a:srgbClr val="FF3300"/>
                </a:solidFill>
                <a:latin typeface="Times New Roman" panose="02020603050405020304" pitchFamily="18" charset="0"/>
                <a:ea typeface="宋体" panose="02010600030101010101" pitchFamily="2" charset="-122"/>
              </a:rPr>
              <a:t>作响，涌起巨大的波涛</a:t>
            </a:r>
            <a:endParaRPr lang="zh-CN" altLang="en-US" sz="3200" b="1" dirty="0">
              <a:solidFill>
                <a:srgbClr val="FF3300"/>
              </a:solidFill>
              <a:latin typeface="Times New Roman" panose="02020603050405020304" pitchFamily="18" charset="0"/>
              <a:ea typeface="宋体" panose="02010600030101010101" pitchFamily="2" charset="-122"/>
            </a:endParaRPr>
          </a:p>
        </p:txBody>
      </p:sp>
      <p:pic>
        <p:nvPicPr>
          <p:cNvPr id="15363" name="图片 16387" descr="书会写字的笔"/>
          <p:cNvPicPr>
            <a:picLocks noChangeAspect="1"/>
          </p:cNvPicPr>
          <p:nvPr/>
        </p:nvPicPr>
        <p:blipFill>
          <a:blip r:embed="rId1" cstate="print"/>
          <a:stretch>
            <a:fillRect/>
          </a:stretch>
        </p:blipFill>
        <p:spPr>
          <a:xfrm>
            <a:off x="7210425" y="260350"/>
            <a:ext cx="1933575" cy="1771650"/>
          </a:xfrm>
          <a:prstGeom prst="rect">
            <a:avLst/>
          </a:prstGeom>
          <a:noFill/>
          <a:ln w="9525">
            <a:noFill/>
          </a:ln>
        </p:spPr>
      </p:pic>
    </p:spTree>
  </p:cSld>
  <p:clrMapOvr>
    <a:masterClrMapping/>
  </p:clrMapOvr>
  <p:transition advTm="9781">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17409"/>
          <p:cNvSpPr/>
          <p:nvPr/>
        </p:nvSpPr>
        <p:spPr>
          <a:xfrm>
            <a:off x="1835150" y="476250"/>
            <a:ext cx="5784850" cy="4724400"/>
          </a:xfrm>
          <a:prstGeom prst="rect">
            <a:avLst/>
          </a:prstGeom>
          <a:noFill/>
          <a:ln w="9525">
            <a:noFill/>
          </a:ln>
        </p:spPr>
        <p:txBody>
          <a:bodyPr anchor="ctr"/>
          <a:lstStyle/>
          <a:p>
            <a:pPr algn="ctr"/>
            <a:r>
              <a:rPr lang="zh-CN" altLang="en-US" sz="4000" b="1" dirty="0">
                <a:latin typeface="华文新魏" panose="02010800040101010101" pitchFamily="2" charset="-122"/>
                <a:ea typeface="华文仿宋" panose="02010600040101010101" pitchFamily="2" charset="-122"/>
              </a:rPr>
              <a:t>日月之行，若出其中；</a:t>
            </a:r>
            <a:br>
              <a:rPr lang="zh-CN" altLang="en-US" sz="4000" b="1" dirty="0">
                <a:latin typeface="华文新魏" panose="02010800040101010101" pitchFamily="2" charset="-122"/>
                <a:ea typeface="华文仿宋" panose="02010600040101010101" pitchFamily="2" charset="-122"/>
              </a:rPr>
            </a:br>
            <a:r>
              <a:rPr lang="zh-CN" altLang="en-US" sz="4000" b="1" dirty="0">
                <a:latin typeface="华文新魏" panose="02010800040101010101" pitchFamily="2" charset="-122"/>
                <a:ea typeface="华文仿宋" panose="02010600040101010101" pitchFamily="2" charset="-122"/>
              </a:rPr>
              <a:t>星汉灿烂，若出其里。</a:t>
            </a:r>
            <a:br>
              <a:rPr lang="zh-CN" altLang="en-US" sz="4000" b="1" dirty="0">
                <a:latin typeface="华文新魏" panose="02010800040101010101" pitchFamily="2" charset="-122"/>
                <a:ea typeface="华文仿宋" panose="02010600040101010101" pitchFamily="2" charset="-122"/>
              </a:rPr>
            </a:br>
            <a:endParaRPr lang="zh-CN" altLang="en-US" sz="4000" b="1" dirty="0">
              <a:latin typeface="华文新魏" panose="02010800040101010101" pitchFamily="2" charset="-122"/>
              <a:ea typeface="华文仿宋" panose="02010600040101010101" pitchFamily="2" charset="-122"/>
            </a:endParaRPr>
          </a:p>
          <a:p>
            <a:pPr algn="ctr"/>
            <a:endParaRPr lang="zh-CN" altLang="en-US" sz="4000" b="1" dirty="0">
              <a:latin typeface="华文新魏" panose="02010800040101010101" pitchFamily="2" charset="-122"/>
              <a:ea typeface="华文仿宋" panose="02010600040101010101" pitchFamily="2" charset="-122"/>
            </a:endParaRPr>
          </a:p>
          <a:p>
            <a:pPr algn="ctr"/>
            <a:r>
              <a:rPr lang="zh-CN" altLang="en-US" sz="4000" b="1" dirty="0">
                <a:latin typeface="华文新魏" panose="02010800040101010101" pitchFamily="2" charset="-122"/>
                <a:ea typeface="华文仿宋" panose="02010600040101010101" pitchFamily="2" charset="-122"/>
              </a:rPr>
              <a:t>幸甚至哉，歌以咏志。</a:t>
            </a:r>
            <a:endParaRPr lang="zh-CN" altLang="en-US" sz="4000" b="1" dirty="0">
              <a:latin typeface="华文新魏" panose="02010800040101010101" pitchFamily="2" charset="-122"/>
              <a:ea typeface="华文仿宋" panose="02010600040101010101" pitchFamily="2" charset="-122"/>
            </a:endParaRPr>
          </a:p>
        </p:txBody>
      </p:sp>
      <p:sp>
        <p:nvSpPr>
          <p:cNvPr id="16386" name="文本框 17410"/>
          <p:cNvSpPr txBox="1"/>
          <p:nvPr/>
        </p:nvSpPr>
        <p:spPr>
          <a:xfrm>
            <a:off x="684213" y="2565400"/>
            <a:ext cx="7796212" cy="4031873"/>
          </a:xfrm>
          <a:prstGeom prst="rect">
            <a:avLst/>
          </a:prstGeom>
          <a:noFill/>
          <a:ln w="9525">
            <a:noFill/>
          </a:ln>
        </p:spPr>
        <p:txBody>
          <a:bodyPr anchor="t">
            <a:spAutoFit/>
          </a:bodyPr>
          <a:lstStyle/>
          <a:p>
            <a:r>
              <a:rPr lang="zh-CN" altLang="en-US" sz="3200" b="1" dirty="0">
                <a:solidFill>
                  <a:srgbClr val="FF3300"/>
                </a:solidFill>
                <a:latin typeface="Times New Roman" panose="02020603050405020304" pitchFamily="18" charset="0"/>
                <a:ea typeface="宋体" panose="02010600030101010101" pitchFamily="2" charset="-122"/>
              </a:rPr>
              <a:t>日月的运行，灿烂的银河，都</a:t>
            </a:r>
            <a:r>
              <a:rPr lang="zh-CN" altLang="en-US" sz="3200" b="1" dirty="0" smtClean="0">
                <a:solidFill>
                  <a:srgbClr val="FF3300"/>
                </a:solidFill>
                <a:latin typeface="Times New Roman" panose="02020603050405020304" pitchFamily="18" charset="0"/>
                <a:ea typeface="宋体" panose="02010600030101010101" pitchFamily="2" charset="-122"/>
              </a:rPr>
              <a:t>好</a:t>
            </a:r>
            <a:r>
              <a:rPr lang="zh-CN" altLang="en-US" sz="3200" b="1" dirty="0" smtClean="0">
                <a:solidFill>
                  <a:srgbClr val="FF3300"/>
                </a:solidFill>
                <a:latin typeface="Times New Roman" panose="02020603050405020304" pitchFamily="18" charset="0"/>
              </a:rPr>
              <a:t>像</a:t>
            </a:r>
            <a:r>
              <a:rPr lang="zh-CN" altLang="en-US" sz="3200" b="1" dirty="0" smtClean="0">
                <a:solidFill>
                  <a:srgbClr val="FF3300"/>
                </a:solidFill>
                <a:latin typeface="Times New Roman" panose="02020603050405020304" pitchFamily="18" charset="0"/>
                <a:ea typeface="宋体" panose="02010600030101010101" pitchFamily="2" charset="-122"/>
              </a:rPr>
              <a:t>从</a:t>
            </a:r>
            <a:r>
              <a:rPr lang="zh-CN" altLang="en-US" sz="3200" b="1" dirty="0">
                <a:solidFill>
                  <a:srgbClr val="FF3300"/>
                </a:solidFill>
                <a:latin typeface="Times New Roman" panose="02020603050405020304" pitchFamily="18" charset="0"/>
                <a:ea typeface="宋体" panose="02010600030101010101" pitchFamily="2" charset="-122"/>
              </a:rPr>
              <a:t>大海中升起，最后又落入大海之中。</a:t>
            </a:r>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a:p>
            <a:r>
              <a:rPr lang="zh-CN" altLang="en-US" sz="3200" b="1" dirty="0">
                <a:solidFill>
                  <a:srgbClr val="FF3300"/>
                </a:solidFill>
                <a:latin typeface="Times New Roman" panose="02020603050405020304" pitchFamily="18" charset="0"/>
                <a:ea typeface="宋体" panose="02010600030101010101" pitchFamily="2" charset="-122"/>
              </a:rPr>
              <a:t>（真是）好极了，让我用诗歌来抒发我的壮志吧。</a:t>
            </a:r>
            <a:endParaRPr lang="zh-CN" altLang="en-US" sz="3200" b="1" dirty="0">
              <a:solidFill>
                <a:srgbClr val="FF3300"/>
              </a:solidFill>
              <a:latin typeface="Times New Roman" panose="02020603050405020304" pitchFamily="18" charset="0"/>
              <a:ea typeface="宋体" panose="02010600030101010101" pitchFamily="2" charset="-122"/>
            </a:endParaRPr>
          </a:p>
          <a:p>
            <a:endParaRPr lang="zh-CN" altLang="en-US" sz="3200" b="1" dirty="0">
              <a:solidFill>
                <a:srgbClr val="FF3300"/>
              </a:solidFill>
              <a:latin typeface="Times New Roman" panose="02020603050405020304" pitchFamily="18" charset="0"/>
              <a:ea typeface="宋体" panose="02010600030101010101" pitchFamily="2" charset="-122"/>
            </a:endParaRPr>
          </a:p>
        </p:txBody>
      </p:sp>
      <p:pic>
        <p:nvPicPr>
          <p:cNvPr id="16387" name="图片 17411" descr="书会写字的笔"/>
          <p:cNvPicPr>
            <a:picLocks noChangeAspect="1"/>
          </p:cNvPicPr>
          <p:nvPr/>
        </p:nvPicPr>
        <p:blipFill>
          <a:blip r:embed="rId1" cstate="print"/>
          <a:stretch>
            <a:fillRect/>
          </a:stretch>
        </p:blipFill>
        <p:spPr>
          <a:xfrm>
            <a:off x="7210425" y="260350"/>
            <a:ext cx="1933575" cy="1771650"/>
          </a:xfrm>
          <a:prstGeom prst="rect">
            <a:avLst/>
          </a:prstGeom>
          <a:noFill/>
          <a:ln w="9525">
            <a:noFill/>
          </a:ln>
        </p:spPr>
      </p:pic>
    </p:spTree>
  </p:cSld>
  <p:clrMapOvr>
    <a:masterClrMapping/>
  </p:clrMapOvr>
  <p:transition advTm="8844">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124931"/>
          <p:cNvSpPr txBox="1"/>
          <p:nvPr/>
        </p:nvSpPr>
        <p:spPr>
          <a:xfrm>
            <a:off x="0" y="404813"/>
            <a:ext cx="9144000" cy="5934075"/>
          </a:xfrm>
          <a:prstGeom prst="rect">
            <a:avLst/>
          </a:prstGeom>
          <a:noFill/>
          <a:ln w="9525">
            <a:noFill/>
          </a:ln>
        </p:spPr>
        <p:txBody>
          <a:bodyPr anchor="t">
            <a:spAutoFit/>
          </a:bodyPr>
          <a:lstStyle/>
          <a:p>
            <a:pPr>
              <a:spcBef>
                <a:spcPct val="50000"/>
              </a:spcBef>
            </a:pPr>
            <a:r>
              <a:rPr lang="zh-CN" altLang="en-US" sz="2400"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互文，也叫</a:t>
            </a:r>
            <a:r>
              <a:rPr lang="zh-CN" altLang="en-US" sz="2400" b="1" dirty="0">
                <a:latin typeface="Arial" panose="020B0604020202020204" pitchFamily="34" charset="0"/>
                <a:ea typeface="宋体" panose="02010600030101010101" pitchFamily="2" charset="-122"/>
                <a:hlinkClick r:id="rId1"/>
              </a:rPr>
              <a:t>互辞</a:t>
            </a:r>
            <a:r>
              <a:rPr lang="zh-CN" altLang="en-US" sz="2400" b="1" dirty="0">
                <a:latin typeface="Arial" panose="020B0604020202020204" pitchFamily="34" charset="0"/>
                <a:ea typeface="宋体" panose="02010600030101010101" pitchFamily="2" charset="-122"/>
              </a:rPr>
              <a:t>，是古诗文中常采用的一种修辞方法。古文中对它的解释是：“参互成文，含而见文。”具体地说，它是这样一种互辞形式：上下两句或一句话中的两个部分，看似各说两件事，实则是互相呼应，互相阐发，互相补充，说的是一件事。由上下文意互相交错，互相渗透，互相补充来表达一个完整句子意思的修辞方法。比如：秦时明月汉时关。（王昌龄</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出塞</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从字面上看，“秦时明月汉时关”是“秦时明月照耀着汉时关塞”的意思。但不能理解成“月亮还是秦时的月亮，边关还是汉朝的边关”，而应译作：秦汉时的明月和秦汉时的边关。句中的“秦”、“汉”、“关”、“月”四字是交错使用的。理解为“秦汉时的明月照耀秦汉时的关塞”。即“明月依旧</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关塞依旧</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却物是人非”。更让人感受到战争的残酷和悲惨。如“将军百战死，壮士十年归”（</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木兰诗</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），句前部分省去 “壮士”，句后部分省去“将军”，“将军”与“壮士”分置，前后互相交错补充。如：“当窗理云鬓，对镜帖花黄”（</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木兰诗</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），木兰对着窗户，已包含对着镜子，“理”和“贴”两个动作是在同一情境中进行的，译时应将它们拼合起来。</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8436" descr="图片2"/>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18434" name="矩形 18434"/>
          <p:cNvSpPr/>
          <p:nvPr/>
        </p:nvSpPr>
        <p:spPr>
          <a:xfrm>
            <a:off x="3132138" y="692150"/>
            <a:ext cx="5262562" cy="5578475"/>
          </a:xfrm>
          <a:prstGeom prst="rect">
            <a:avLst/>
          </a:prstGeom>
          <a:solidFill>
            <a:schemeClr val="bg1"/>
          </a:solidFill>
          <a:ln w="9525">
            <a:noFill/>
          </a:ln>
        </p:spPr>
        <p:txBody>
          <a:bodyPr wrap="none" anchor="t">
            <a:spAutoFit/>
          </a:bodyPr>
          <a:lstStyle/>
          <a:p>
            <a:pPr algn="ctr"/>
            <a:r>
              <a:rPr lang="zh-CN" altLang="en-US" sz="4000" b="1" dirty="0">
                <a:latin typeface="长城粗隶书" pitchFamily="1" charset="-122"/>
                <a:ea typeface="长城粗隶书" pitchFamily="1" charset="-122"/>
              </a:rPr>
              <a:t>观沧海</a:t>
            </a:r>
            <a:br>
              <a:rPr lang="zh-CN" altLang="en-US" sz="4000" dirty="0">
                <a:latin typeface="长城粗隶书" pitchFamily="1" charset="-122"/>
                <a:ea typeface="长城粗隶书" pitchFamily="1" charset="-122"/>
              </a:rPr>
            </a:br>
            <a:r>
              <a:rPr lang="zh-CN" altLang="en-US" sz="4000" b="1" dirty="0">
                <a:latin typeface="长城粗隶书" pitchFamily="1" charset="-122"/>
                <a:ea typeface="长城粗隶书" pitchFamily="1" charset="-122"/>
              </a:rPr>
              <a:t>曹  操</a:t>
            </a:r>
            <a:br>
              <a:rPr lang="zh-CN" altLang="en-US" sz="4000" dirty="0">
                <a:latin typeface="长城粗隶书" pitchFamily="1" charset="-122"/>
                <a:ea typeface="长城粗隶书" pitchFamily="1" charset="-122"/>
              </a:rPr>
            </a:br>
            <a:r>
              <a:rPr lang="zh-CN" altLang="en-US" sz="4000" dirty="0">
                <a:latin typeface="华文新魏" panose="02010800040101010101" pitchFamily="2" charset="-122"/>
                <a:ea typeface="华文新魏" panose="02010800040101010101" pitchFamily="2" charset="-122"/>
              </a:rPr>
              <a:t>东临碣石，以观沧海。</a:t>
            </a:r>
            <a:br>
              <a:rPr lang="zh-CN" altLang="en-US" sz="4000" dirty="0">
                <a:latin typeface="华文新魏" panose="02010800040101010101" pitchFamily="2" charset="-122"/>
                <a:ea typeface="华文新魏" panose="02010800040101010101" pitchFamily="2" charset="-122"/>
              </a:rPr>
            </a:br>
            <a:r>
              <a:rPr lang="zh-CN" altLang="en-US" sz="4000" dirty="0">
                <a:latin typeface="华文新魏" panose="02010800040101010101" pitchFamily="2" charset="-122"/>
                <a:ea typeface="华文新魏" panose="02010800040101010101" pitchFamily="2" charset="-122"/>
              </a:rPr>
              <a:t>水何澹澹，山岛竦峙。</a:t>
            </a:r>
            <a:br>
              <a:rPr lang="zh-CN" altLang="en-US" sz="4000" dirty="0">
                <a:latin typeface="华文新魏" panose="02010800040101010101" pitchFamily="2" charset="-122"/>
                <a:ea typeface="华文新魏" panose="02010800040101010101" pitchFamily="2" charset="-122"/>
              </a:rPr>
            </a:br>
            <a:r>
              <a:rPr lang="zh-CN" altLang="en-US" sz="4000" dirty="0">
                <a:latin typeface="华文新魏" panose="02010800040101010101" pitchFamily="2" charset="-122"/>
                <a:ea typeface="华文新魏" panose="02010800040101010101" pitchFamily="2" charset="-122"/>
              </a:rPr>
              <a:t>树木丛生，百草丰茂。</a:t>
            </a:r>
            <a:br>
              <a:rPr lang="zh-CN" altLang="en-US" sz="4000" dirty="0">
                <a:latin typeface="华文新魏" panose="02010800040101010101" pitchFamily="2" charset="-122"/>
                <a:ea typeface="华文新魏" panose="02010800040101010101" pitchFamily="2" charset="-122"/>
              </a:rPr>
            </a:br>
            <a:r>
              <a:rPr lang="zh-CN" altLang="en-US" sz="4000" dirty="0">
                <a:latin typeface="华文新魏" panose="02010800040101010101" pitchFamily="2" charset="-122"/>
                <a:ea typeface="华文新魏" panose="02010800040101010101" pitchFamily="2" charset="-122"/>
              </a:rPr>
              <a:t>秋风萧瑟，洪波涌起。</a:t>
            </a:r>
            <a:br>
              <a:rPr lang="zh-CN" altLang="en-US" sz="4000" dirty="0">
                <a:latin typeface="华文新魏" panose="02010800040101010101" pitchFamily="2" charset="-122"/>
                <a:ea typeface="华文新魏" panose="02010800040101010101" pitchFamily="2" charset="-122"/>
              </a:rPr>
            </a:br>
            <a:r>
              <a:rPr lang="zh-CN" altLang="en-US" sz="4000" dirty="0">
                <a:latin typeface="华文新魏" panose="02010800040101010101" pitchFamily="2" charset="-122"/>
                <a:ea typeface="华文新魏" panose="02010800040101010101" pitchFamily="2" charset="-122"/>
              </a:rPr>
              <a:t>日月之行，若出其中；</a:t>
            </a:r>
            <a:br>
              <a:rPr lang="zh-CN" altLang="en-US" sz="4000" dirty="0">
                <a:latin typeface="华文新魏" panose="02010800040101010101" pitchFamily="2" charset="-122"/>
                <a:ea typeface="华文新魏" panose="02010800040101010101" pitchFamily="2" charset="-122"/>
              </a:rPr>
            </a:br>
            <a:r>
              <a:rPr lang="zh-CN" altLang="en-US" sz="4000" dirty="0">
                <a:latin typeface="华文新魏" panose="02010800040101010101" pitchFamily="2" charset="-122"/>
                <a:ea typeface="华文新魏" panose="02010800040101010101" pitchFamily="2" charset="-122"/>
              </a:rPr>
              <a:t>星汉灿烂，若出其里。</a:t>
            </a:r>
            <a:br>
              <a:rPr lang="zh-CN" altLang="en-US" sz="4000" dirty="0">
                <a:latin typeface="华文新魏" panose="02010800040101010101" pitchFamily="2" charset="-122"/>
                <a:ea typeface="华文新魏" panose="02010800040101010101" pitchFamily="2" charset="-122"/>
              </a:rPr>
            </a:br>
            <a:r>
              <a:rPr lang="zh-CN" altLang="en-US" sz="4000" dirty="0">
                <a:latin typeface="华文新魏" panose="02010800040101010101" pitchFamily="2" charset="-122"/>
                <a:ea typeface="华文新魏" panose="02010800040101010101" pitchFamily="2" charset="-122"/>
              </a:rPr>
              <a:t>幸甚至哉，歌以咏志。</a:t>
            </a:r>
            <a:endParaRPr lang="zh-CN" altLang="en-US" sz="4000" dirty="0">
              <a:latin typeface="华文新魏" panose="02010800040101010101" pitchFamily="2" charset="-122"/>
              <a:ea typeface="华文新魏" panose="02010800040101010101" pitchFamily="2" charset="-122"/>
            </a:endParaRPr>
          </a:p>
        </p:txBody>
      </p:sp>
      <p:sp>
        <p:nvSpPr>
          <p:cNvPr id="18435" name="矩形 18438" descr="沙滩"/>
          <p:cNvSpPr/>
          <p:nvPr/>
        </p:nvSpPr>
        <p:spPr>
          <a:xfrm rot="5400000">
            <a:off x="639763" y="2824163"/>
            <a:ext cx="2457450" cy="1219200"/>
          </a:xfrm>
          <a:prstGeom prst="rect">
            <a:avLst/>
          </a:prstGeom>
        </p:spPr>
        <p:txBody>
          <a:bodyPr vert="eaVert" wrap="none" fromWordArt="1">
            <a:prstTxWarp prst="textPlain">
              <a:avLst>
                <a:gd name="adj" fmla="val 50000"/>
              </a:avLst>
            </a:prstTxWarp>
            <a:normAutofit/>
          </a:bodyPr>
          <a:lstStyle/>
          <a:p>
            <a:pPr algn="ctr"/>
            <a:r>
              <a:rPr lang="zh-CN" altLang="en-US" sz="9600" b="1">
                <a:ln w="12700" cap="flat" cmpd="sng">
                  <a:solidFill>
                    <a:srgbClr val="C4B596"/>
                  </a:solidFill>
                  <a:prstDash val="solid"/>
                  <a:round/>
                  <a:headEnd type="none" w="med" len="med"/>
                  <a:tailEnd type="none" w="med" len="med"/>
                </a:ln>
                <a:blipFill rotWithShape="0">
                  <a:blip r:embed="rId2"/>
                </a:blipFill>
                <a:effectLst>
                  <a:outerShdw dist="53882" dir="2699999" algn="ctr" rotWithShape="0">
                    <a:srgbClr val="CBCBCB">
                      <a:alpha val="80000"/>
                    </a:srgbClr>
                  </a:outerShdw>
                </a:effectLst>
                <a:latin typeface="宋体" panose="02010600030101010101" pitchFamily="2" charset="-122"/>
                <a:ea typeface="宋体" panose="02010600030101010101" pitchFamily="2" charset="-122"/>
              </a:rPr>
              <a:t>赏析</a:t>
            </a:r>
            <a:endParaRPr lang="zh-CN" altLang="en-US" sz="9600" b="1">
              <a:ln w="12700" cap="flat" cmpd="sng">
                <a:solidFill>
                  <a:srgbClr val="C4B596"/>
                </a:solidFill>
                <a:prstDash val="solid"/>
                <a:round/>
                <a:headEnd type="none" w="med" len="med"/>
                <a:tailEnd type="none" w="med" len="med"/>
              </a:ln>
              <a:blipFill rotWithShape="0">
                <a:blip r:embed="rId2"/>
              </a:blipFill>
              <a:effectLst>
                <a:outerShdw dist="53882" dir="2699999" algn="ctr" rotWithShape="0">
                  <a:srgbClr val="CBCBCB">
                    <a:alpha val="80000"/>
                  </a:srgbClr>
                </a:outerShdw>
              </a:effectLst>
              <a:latin typeface="宋体" panose="02010600030101010101" pitchFamily="2" charset="-122"/>
              <a:ea typeface="宋体" panose="02010600030101010101" pitchFamily="2" charset="-122"/>
            </a:endParaRPr>
          </a:p>
        </p:txBody>
      </p:sp>
    </p:spTree>
  </p:cSld>
  <p:clrMapOvr>
    <a:masterClrMapping/>
  </p:clrMapOvr>
  <p:transition advTm="3266">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71681"/>
          <p:cNvSpPr/>
          <p:nvPr/>
        </p:nvSpPr>
        <p:spPr>
          <a:xfrm>
            <a:off x="914400" y="1419225"/>
            <a:ext cx="184150" cy="641350"/>
          </a:xfrm>
          <a:prstGeom prst="rect">
            <a:avLst/>
          </a:prstGeom>
          <a:noFill/>
          <a:ln w="9525">
            <a:noFill/>
          </a:ln>
        </p:spPr>
        <p:txBody>
          <a:bodyPr wrap="none" anchor="t">
            <a:spAutoFit/>
          </a:bodyPr>
          <a:lstStyle/>
          <a:p>
            <a:pPr>
              <a:buClr>
                <a:schemeClr val="bg1"/>
              </a:buClr>
            </a:pPr>
            <a:endParaRPr lang="zh-CN" altLang="en-US" sz="3600" b="1" dirty="0">
              <a:solidFill>
                <a:srgbClr val="800000"/>
              </a:solidFill>
              <a:latin typeface="Times New Roman" panose="02020603050405020304" pitchFamily="18" charset="0"/>
              <a:ea typeface="宋体" panose="02010600030101010101" pitchFamily="2" charset="-122"/>
            </a:endParaRPr>
          </a:p>
        </p:txBody>
      </p:sp>
      <p:sp>
        <p:nvSpPr>
          <p:cNvPr id="71683" name="矩形 71682"/>
          <p:cNvSpPr/>
          <p:nvPr/>
        </p:nvSpPr>
        <p:spPr>
          <a:xfrm>
            <a:off x="179388" y="981075"/>
            <a:ext cx="8964613" cy="800100"/>
          </a:xfrm>
          <a:prstGeom prst="rect">
            <a:avLst/>
          </a:prstGeom>
          <a:noFill/>
          <a:ln w="38100" cap="flat" cmpd="sng">
            <a:solidFill>
              <a:schemeClr val="hlink"/>
            </a:solidFill>
            <a:prstDash val="solid"/>
            <a:miter/>
            <a:headEnd type="none" w="med" len="med"/>
            <a:tailEnd type="none" w="med" len="med"/>
          </a:ln>
        </p:spPr>
        <p:txBody>
          <a:bodyPr>
            <a:spAutoFit/>
          </a:bodyPr>
          <a:lstStyle/>
          <a:p>
            <a:pPr fontAlgn="base">
              <a:buClr>
                <a:schemeClr val="bg1"/>
              </a:buClr>
            </a:pPr>
            <a:r>
              <a:rPr lang="zh-CN" altLang="en-US" sz="4400" strike="noStrike" noProof="1">
                <a:solidFill>
                  <a:srgbClr val="FF0000"/>
                </a:solidFill>
                <a:effectLst>
                  <a:outerShdw blurRad="38100" dist="38100" dir="2700000">
                    <a:srgbClr val="C0C0C0"/>
                  </a:outerShdw>
                </a:effectLst>
                <a:latin typeface="隶书" panose="02010509060101010101" pitchFamily="49" charset="-122"/>
                <a:ea typeface="隶书" panose="02010509060101010101" pitchFamily="49" charset="-122"/>
                <a:cs typeface="+mn-cs"/>
              </a:rPr>
              <a:t>二、全诗是以哪个字展开来写的？</a:t>
            </a:r>
            <a:endParaRPr lang="zh-CN" altLang="en-US" sz="4400" strike="noStrike" noProof="1">
              <a:solidFill>
                <a:srgbClr val="FF0000"/>
              </a:solidFill>
              <a:effectLst>
                <a:outerShdw blurRad="38100" dist="38100" dir="2700000">
                  <a:srgbClr val="C0C0C0"/>
                </a:outerShdw>
              </a:effectLst>
              <a:latin typeface="隶书" panose="02010509060101010101" pitchFamily="49" charset="-122"/>
              <a:ea typeface="隶书" panose="02010509060101010101" pitchFamily="49" charset="-122"/>
            </a:endParaRPr>
          </a:p>
        </p:txBody>
      </p:sp>
      <p:sp>
        <p:nvSpPr>
          <p:cNvPr id="71684" name="矩形 71683"/>
          <p:cNvSpPr/>
          <p:nvPr/>
        </p:nvSpPr>
        <p:spPr>
          <a:xfrm>
            <a:off x="900113" y="2565400"/>
            <a:ext cx="7956550" cy="2559050"/>
          </a:xfrm>
          <a:prstGeom prst="rect">
            <a:avLst/>
          </a:prstGeom>
          <a:noFill/>
          <a:ln w="9525">
            <a:noFill/>
          </a:ln>
        </p:spPr>
        <p:txBody>
          <a:bodyPr>
            <a:spAutoFit/>
          </a:bodyPr>
          <a:lstStyle/>
          <a:p>
            <a:pPr fontAlgn="base">
              <a:spcBef>
                <a:spcPct val="50000"/>
              </a:spcBef>
              <a:buClr>
                <a:schemeClr val="bg1"/>
              </a:buClr>
            </a:pPr>
            <a:r>
              <a:rPr lang="zh-CN" altLang="en-US" sz="5400" b="1" strike="noStrike" noProof="1">
                <a:solidFill>
                  <a:srgbClr val="800000"/>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全诗以“观”字统领全篇，以下由“观”字展开，</a:t>
            </a:r>
            <a:r>
              <a:rPr lang="zh-CN" altLang="en-US" sz="5400" b="1" strike="noStrike" noProof="1">
                <a:solidFill>
                  <a:srgbClr val="800000"/>
                </a:solidFill>
                <a:effectLst>
                  <a:outerShdw blurRad="38100" dist="38100" dir="2700000">
                    <a:srgbClr val="C0C0C0"/>
                  </a:outerShdw>
                </a:effectLst>
                <a:latin typeface="Arial" panose="020B0604020202020204" pitchFamily="34" charset="0"/>
                <a:ea typeface="宋体" panose="02010600030101010101" pitchFamily="2" charset="-122"/>
                <a:cs typeface="+mn-cs"/>
              </a:rPr>
              <a:t>写登山所见。</a:t>
            </a:r>
            <a:endParaRPr lang="zh-CN" altLang="en-US" sz="5400" b="1" strike="noStrike" noProof="1">
              <a:solidFill>
                <a:srgbClr val="800000"/>
              </a:solidFill>
              <a:effectLst>
                <a:outerShdw blurRad="38100" dist="38100" dir="2700000">
                  <a:srgbClr val="C0C0C0"/>
                </a:outerShdw>
              </a:effectLst>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additive="base">
                                        <p:cTn id="7" dur="500" fill="hold"/>
                                        <p:tgtEl>
                                          <p:spTgt spid="71683"/>
                                        </p:tgtEl>
                                        <p:attrNameLst>
                                          <p:attrName>ppt_x</p:attrName>
                                        </p:attrNameLst>
                                      </p:cBhvr>
                                      <p:tavLst>
                                        <p:tav tm="0">
                                          <p:val>
                                            <p:strVal val="0-#ppt_w/2"/>
                                          </p:val>
                                        </p:tav>
                                        <p:tav tm="100000">
                                          <p:val>
                                            <p:strVal val="#ppt_x"/>
                                          </p:val>
                                        </p:tav>
                                      </p:tavLst>
                                    </p:anim>
                                    <p:anim calcmode="lin" valueType="num">
                                      <p:cBhvr additive="base">
                                        <p:cTn id="8" dur="500" fill="hold"/>
                                        <p:tgtEl>
                                          <p:spTgt spid="716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684"/>
                                        </p:tgtEl>
                                        <p:attrNameLst>
                                          <p:attrName>style.visibility</p:attrName>
                                        </p:attrNameLst>
                                      </p:cBhvr>
                                      <p:to>
                                        <p:strVal val="visible"/>
                                      </p:to>
                                    </p:set>
                                    <p:anim calcmode="lin" valueType="num">
                                      <p:cBhvr additive="base">
                                        <p:cTn id="13" dur="500" fill="hold"/>
                                        <p:tgtEl>
                                          <p:spTgt spid="71684"/>
                                        </p:tgtEl>
                                        <p:attrNameLst>
                                          <p:attrName>ppt_x</p:attrName>
                                        </p:attrNameLst>
                                      </p:cBhvr>
                                      <p:tavLst>
                                        <p:tav tm="0">
                                          <p:val>
                                            <p:strVal val="0-#ppt_w/2"/>
                                          </p:val>
                                        </p:tav>
                                        <p:tav tm="100000">
                                          <p:val>
                                            <p:strVal val="#ppt_x"/>
                                          </p:val>
                                        </p:tav>
                                      </p:tavLst>
                                    </p:anim>
                                    <p:anim calcmode="lin" valueType="num">
                                      <p:cBhvr additive="base">
                                        <p:cTn id="14" dur="500" fill="hold"/>
                                        <p:tgtEl>
                                          <p:spTgt spid="716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nimBg="1"/>
      <p:bldP spid="7168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0481"/>
          <p:cNvSpPr>
            <a:spLocks noGrp="1"/>
          </p:cNvSpPr>
          <p:nvPr>
            <p:ph type="title"/>
          </p:nvPr>
        </p:nvSpPr>
        <p:spPr>
          <a:xfrm>
            <a:off x="323850" y="333375"/>
            <a:ext cx="5184775" cy="1450975"/>
          </a:xfrm>
        </p:spPr>
        <p:txBody>
          <a:bodyPr anchor="ctr"/>
          <a:lstStyle/>
          <a:p>
            <a:pPr algn="l"/>
            <a:r>
              <a:rPr lang="zh-CN" altLang="en-US" sz="3600"/>
              <a:t>曹操“观”到了什么？</a:t>
            </a:r>
            <a:br>
              <a:rPr lang="zh-CN" altLang="en-US" sz="3600"/>
            </a:br>
            <a:r>
              <a:rPr lang="zh-CN" altLang="en-US" sz="3600"/>
              <a:t>（诗中哪几句是他看到的景象）</a:t>
            </a:r>
            <a:endParaRPr lang="zh-CN" altLang="en-US" sz="3600"/>
          </a:p>
        </p:txBody>
      </p:sp>
      <p:pic>
        <p:nvPicPr>
          <p:cNvPr id="20482" name="图片 20483" descr="秋叶红"/>
          <p:cNvPicPr>
            <a:picLocks noChangeAspect="1"/>
          </p:cNvPicPr>
          <p:nvPr/>
        </p:nvPicPr>
        <p:blipFill>
          <a:blip r:embed="rId1" cstate="print"/>
          <a:stretch>
            <a:fillRect/>
          </a:stretch>
        </p:blipFill>
        <p:spPr>
          <a:xfrm>
            <a:off x="5508625" y="2420938"/>
            <a:ext cx="3635375" cy="2376487"/>
          </a:xfrm>
          <a:prstGeom prst="rect">
            <a:avLst/>
          </a:prstGeom>
          <a:noFill/>
          <a:ln w="9525">
            <a:noFill/>
          </a:ln>
        </p:spPr>
      </p:pic>
      <p:sp>
        <p:nvSpPr>
          <p:cNvPr id="20483" name="矩形 20486"/>
          <p:cNvSpPr/>
          <p:nvPr/>
        </p:nvSpPr>
        <p:spPr>
          <a:xfrm>
            <a:off x="34925" y="1989138"/>
            <a:ext cx="4248150" cy="4813300"/>
          </a:xfrm>
          <a:prstGeom prst="rect">
            <a:avLst/>
          </a:prstGeom>
          <a:solidFill>
            <a:schemeClr val="hlink"/>
          </a:solidFill>
          <a:ln w="9525">
            <a:noFill/>
          </a:ln>
        </p:spPr>
        <p:txBody>
          <a:bodyPr wrap="none" anchor="t">
            <a:spAutoFit/>
          </a:bodyPr>
          <a:lstStyle/>
          <a:p>
            <a:pPr algn="ctr"/>
            <a:r>
              <a:rPr lang="zh-CN" altLang="en-US" sz="5400" dirty="0">
                <a:latin typeface="长城粗隶书" pitchFamily="1" charset="-122"/>
                <a:ea typeface="长城粗隶书" pitchFamily="1" charset="-122"/>
              </a:rPr>
              <a:t>观  沧  海</a:t>
            </a:r>
            <a:br>
              <a:rPr lang="zh-CN" altLang="en-US" sz="3200" dirty="0">
                <a:latin typeface="长城粗隶书" pitchFamily="1" charset="-122"/>
                <a:ea typeface="长城粗隶书" pitchFamily="1" charset="-122"/>
              </a:rPr>
            </a:br>
            <a:r>
              <a:rPr lang="zh-CN" altLang="en-US" sz="3200" b="1" dirty="0">
                <a:latin typeface="长城粗隶书" pitchFamily="1" charset="-122"/>
                <a:ea typeface="长城粗隶书" pitchFamily="1" charset="-122"/>
              </a:rPr>
              <a:t>曹  操</a:t>
            </a:r>
            <a:br>
              <a:rPr lang="zh-CN" altLang="en-US" sz="3200" dirty="0">
                <a:latin typeface="长城粗隶书" pitchFamily="1" charset="-122"/>
                <a:ea typeface="长城粗隶书" pitchFamily="1" charset="-122"/>
              </a:rPr>
            </a:br>
            <a:r>
              <a:rPr lang="zh-CN" altLang="en-US" sz="3200" dirty="0">
                <a:latin typeface="华文新魏" panose="02010800040101010101" pitchFamily="2" charset="-122"/>
                <a:ea typeface="华文新魏" panose="02010800040101010101" pitchFamily="2" charset="-122"/>
              </a:rPr>
              <a:t>东临碣石，以观沧海。</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水何澹澹，山岛竦峙。</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树木丛生，百草丰茂。</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秋风萧瑟，洪波涌起。</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日月之行，若出其中；</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星汉灿烂，若出其里。</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幸甚至哉，歌以咏志。</a:t>
            </a:r>
            <a:endParaRPr lang="zh-CN" altLang="en-US" sz="3200" dirty="0">
              <a:latin typeface="华文新魏" panose="02010800040101010101" pitchFamily="2" charset="-122"/>
              <a:ea typeface="华文新魏" panose="02010800040101010101" pitchFamily="2" charset="-122"/>
            </a:endParaRPr>
          </a:p>
        </p:txBody>
      </p:sp>
      <p:sp>
        <p:nvSpPr>
          <p:cNvPr id="20488" name="文本框 20487"/>
          <p:cNvSpPr txBox="1"/>
          <p:nvPr/>
        </p:nvSpPr>
        <p:spPr>
          <a:xfrm>
            <a:off x="0" y="3860800"/>
            <a:ext cx="4284663" cy="1555750"/>
          </a:xfrm>
          <a:prstGeom prst="rect">
            <a:avLst/>
          </a:prstGeom>
          <a:solidFill>
            <a:schemeClr val="bg1"/>
          </a:solidFill>
          <a:ln w="9525">
            <a:noFill/>
          </a:ln>
        </p:spPr>
        <p:txBody>
          <a:bodyPr anchor="t">
            <a:spAutoFit/>
          </a:bodyPr>
          <a:lstStyle/>
          <a:p>
            <a:r>
              <a:rPr lang="zh-CN" altLang="en-US" sz="3200" b="1" dirty="0">
                <a:latin typeface="Times New Roman" panose="02020603050405020304" pitchFamily="18" charset="0"/>
                <a:ea typeface="宋体" panose="02010600030101010101" pitchFamily="2" charset="-122"/>
              </a:rPr>
              <a:t>水何澹澹，山岛竦峙。</a:t>
            </a:r>
            <a:br>
              <a:rPr lang="zh-CN" altLang="en-US" sz="3200" b="1" dirty="0">
                <a:latin typeface="Times New Roman" panose="02020603050405020304" pitchFamily="18" charset="0"/>
                <a:ea typeface="宋体" panose="02010600030101010101" pitchFamily="2" charset="-122"/>
              </a:rPr>
            </a:br>
            <a:r>
              <a:rPr lang="zh-CN" altLang="en-US" sz="3200" b="1" dirty="0">
                <a:latin typeface="Times New Roman" panose="02020603050405020304" pitchFamily="18" charset="0"/>
                <a:ea typeface="宋体" panose="02010600030101010101" pitchFamily="2" charset="-122"/>
              </a:rPr>
              <a:t>树木丛生，百草丰茂。</a:t>
            </a:r>
            <a:br>
              <a:rPr lang="zh-CN" altLang="en-US" sz="3200" b="1" dirty="0">
                <a:latin typeface="Times New Roman" panose="02020603050405020304" pitchFamily="18" charset="0"/>
                <a:ea typeface="宋体" panose="02010600030101010101" pitchFamily="2" charset="-122"/>
              </a:rPr>
            </a:br>
            <a:r>
              <a:rPr lang="zh-CN" altLang="en-US" sz="3200" b="1" dirty="0">
                <a:latin typeface="Times New Roman" panose="02020603050405020304" pitchFamily="18" charset="0"/>
                <a:ea typeface="宋体" panose="02010600030101010101" pitchFamily="2" charset="-122"/>
              </a:rPr>
              <a:t>秋风萧瑟，洪波涌起。</a:t>
            </a:r>
            <a:endParaRPr lang="zh-CN" altLang="en-US" sz="3200" b="1" dirty="0">
              <a:latin typeface="Times New Roman" panose="02020603050405020304" pitchFamily="18" charset="0"/>
              <a:ea typeface="宋体" panose="02010600030101010101" pitchFamily="2" charset="-122"/>
            </a:endParaRPr>
          </a:p>
        </p:txBody>
      </p:sp>
      <p:pic>
        <p:nvPicPr>
          <p:cNvPr id="20485" name="图片 20489" descr="图片5"/>
          <p:cNvPicPr>
            <a:picLocks noChangeAspect="1"/>
          </p:cNvPicPr>
          <p:nvPr/>
        </p:nvPicPr>
        <p:blipFill>
          <a:blip r:embed="rId2" cstate="print"/>
          <a:stretch>
            <a:fillRect/>
          </a:stretch>
        </p:blipFill>
        <p:spPr>
          <a:xfrm>
            <a:off x="5510213" y="0"/>
            <a:ext cx="3633787" cy="2419350"/>
          </a:xfrm>
          <a:prstGeom prst="rect">
            <a:avLst/>
          </a:prstGeom>
          <a:noFill/>
          <a:ln w="9525">
            <a:noFill/>
          </a:ln>
        </p:spPr>
      </p:pic>
      <p:pic>
        <p:nvPicPr>
          <p:cNvPr id="20486" name="图片 20490" descr="图片6"/>
          <p:cNvPicPr>
            <a:picLocks noChangeAspect="1"/>
          </p:cNvPicPr>
          <p:nvPr/>
        </p:nvPicPr>
        <p:blipFill>
          <a:blip r:embed="rId3" cstate="print"/>
          <a:stretch>
            <a:fillRect/>
          </a:stretch>
        </p:blipFill>
        <p:spPr>
          <a:xfrm>
            <a:off x="5510213" y="4797425"/>
            <a:ext cx="3633787" cy="2060575"/>
          </a:xfrm>
          <a:prstGeom prst="rect">
            <a:avLst/>
          </a:prstGeom>
          <a:noFill/>
          <a:ln w="9525">
            <a:noFill/>
          </a:ln>
        </p:spPr>
      </p:pic>
    </p:spTree>
  </p:cSld>
  <p:clrMapOvr>
    <a:masterClrMapping/>
  </p:clrMapOvr>
  <p:transition advTm="11282">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blinds(horizontal)">
                                      <p:cBhvr>
                                        <p:cTn id="7" dur="500"/>
                                        <p:tgtEl>
                                          <p:spTgt spid="20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53251"/>
          <p:cNvSpPr txBox="1"/>
          <p:nvPr/>
        </p:nvSpPr>
        <p:spPr>
          <a:xfrm>
            <a:off x="250825" y="981075"/>
            <a:ext cx="1101725" cy="3387725"/>
          </a:xfrm>
          <a:prstGeom prst="rect">
            <a:avLst/>
          </a:prstGeom>
          <a:solidFill>
            <a:schemeClr val="bg1"/>
          </a:solid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水</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山岛</a:t>
            </a:r>
            <a:br>
              <a:rPr lang="zh-CN" altLang="en-US" sz="3600" b="1" dirty="0">
                <a:latin typeface="Arial" panose="020B0604020202020204" pitchFamily="34" charset="0"/>
                <a:ea typeface="宋体" panose="02010600030101010101" pitchFamily="2" charset="-122"/>
              </a:rPr>
            </a:br>
            <a:r>
              <a:rPr lang="zh-CN" altLang="en-US" sz="3600" b="1" dirty="0">
                <a:latin typeface="Arial" panose="020B0604020202020204" pitchFamily="34" charset="0"/>
                <a:ea typeface="宋体" panose="02010600030101010101" pitchFamily="2" charset="-122"/>
              </a:rPr>
              <a:t>树木</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百草</a:t>
            </a:r>
            <a:br>
              <a:rPr lang="zh-CN" altLang="en-US" sz="3600" b="1" dirty="0">
                <a:latin typeface="Arial" panose="020B0604020202020204" pitchFamily="34" charset="0"/>
                <a:ea typeface="宋体" panose="02010600030101010101" pitchFamily="2" charset="-122"/>
              </a:rPr>
            </a:br>
            <a:r>
              <a:rPr lang="zh-CN" altLang="en-US" sz="3600" b="1" dirty="0">
                <a:latin typeface="Arial" panose="020B0604020202020204" pitchFamily="34" charset="0"/>
                <a:ea typeface="宋体" panose="02010600030101010101" pitchFamily="2" charset="-122"/>
              </a:rPr>
              <a:t>秋风</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波</a:t>
            </a:r>
            <a:endParaRPr lang="zh-CN" altLang="en-US" sz="3600" b="1" dirty="0">
              <a:latin typeface="Arial" panose="020B0604020202020204" pitchFamily="34" charset="0"/>
              <a:ea typeface="宋体" panose="02010600030101010101" pitchFamily="2" charset="-122"/>
            </a:endParaRPr>
          </a:p>
        </p:txBody>
      </p:sp>
      <p:sp>
        <p:nvSpPr>
          <p:cNvPr id="53253" name="文本框 53252"/>
          <p:cNvSpPr txBox="1"/>
          <p:nvPr/>
        </p:nvSpPr>
        <p:spPr>
          <a:xfrm>
            <a:off x="1547813" y="981075"/>
            <a:ext cx="2019300" cy="3387725"/>
          </a:xfrm>
          <a:prstGeom prst="rect">
            <a:avLst/>
          </a:prstGeom>
          <a:solidFill>
            <a:schemeClr val="bg1"/>
          </a:solid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何澹澹</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竦峙</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丛生</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丰茂</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萧瑟</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洪波涌起</a:t>
            </a:r>
            <a:endParaRPr lang="zh-CN" altLang="en-US" sz="3600" b="1" dirty="0">
              <a:latin typeface="Arial" panose="020B0604020202020204" pitchFamily="34" charset="0"/>
              <a:ea typeface="宋体" panose="02010600030101010101" pitchFamily="2" charset="-122"/>
            </a:endParaRPr>
          </a:p>
        </p:txBody>
      </p:sp>
      <p:sp>
        <p:nvSpPr>
          <p:cNvPr id="53254" name="文本框 53253"/>
          <p:cNvSpPr txBox="1"/>
          <p:nvPr/>
        </p:nvSpPr>
        <p:spPr>
          <a:xfrm>
            <a:off x="3635375" y="981075"/>
            <a:ext cx="2019300" cy="3387725"/>
          </a:xfrm>
          <a:prstGeom prst="rect">
            <a:avLst/>
          </a:prstGeom>
          <a:solidFill>
            <a:schemeClr val="accent1"/>
          </a:solid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起伏动荡</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高耸直立</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郁郁葱葱</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丰美茂盛</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凄凉</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汹涌澎湃</a:t>
            </a:r>
            <a:endParaRPr lang="zh-CN" altLang="en-US" sz="3600" b="1" dirty="0">
              <a:latin typeface="Arial" panose="020B0604020202020204" pitchFamily="34" charset="0"/>
              <a:ea typeface="宋体" panose="02010600030101010101" pitchFamily="2" charset="-122"/>
            </a:endParaRPr>
          </a:p>
        </p:txBody>
      </p:sp>
      <p:sp>
        <p:nvSpPr>
          <p:cNvPr id="53255" name="文本框 53254"/>
          <p:cNvSpPr txBox="1"/>
          <p:nvPr/>
        </p:nvSpPr>
        <p:spPr>
          <a:xfrm>
            <a:off x="5992813" y="692150"/>
            <a:ext cx="3151187" cy="4965700"/>
          </a:xfrm>
          <a:prstGeom prst="rect">
            <a:avLst/>
          </a:prstGeom>
          <a:solidFill>
            <a:schemeClr val="bg1"/>
          </a:solidFill>
          <a:ln w="9525">
            <a:noFill/>
          </a:ln>
        </p:spPr>
        <p:txBody>
          <a:bodyPr anchor="t">
            <a:spAutoFit/>
          </a:bodyPr>
          <a:lstStyle/>
          <a:p>
            <a:r>
              <a:rPr lang="zh-CN" altLang="en-US" sz="3200" b="1" dirty="0">
                <a:solidFill>
                  <a:srgbClr val="3333FF"/>
                </a:solidFill>
                <a:latin typeface="Arial" panose="020B0604020202020204" pitchFamily="34" charset="0"/>
                <a:ea typeface="宋体" panose="02010600030101010101" pitchFamily="2" charset="-122"/>
              </a:rPr>
              <a:t>诗人的雄心伟业犹如这树木百草一样，生机勃发，也像这洪波涌起的大海，充满生命的活力，充满希望。</a:t>
            </a:r>
            <a:endParaRPr lang="zh-CN" altLang="en-US" sz="3200" b="1" dirty="0">
              <a:solidFill>
                <a:srgbClr val="3333FF"/>
              </a:solidFill>
              <a:latin typeface="Arial" panose="020B0604020202020204" pitchFamily="34" charset="0"/>
              <a:ea typeface="宋体" panose="02010600030101010101" pitchFamily="2" charset="-122"/>
            </a:endParaRPr>
          </a:p>
          <a:p>
            <a:endParaRPr lang="zh-CN" altLang="en-US" sz="3200" dirty="0">
              <a:solidFill>
                <a:srgbClr val="3333FF"/>
              </a:solidFill>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激越的心情</a:t>
            </a:r>
            <a:endParaRPr lang="zh-CN" altLang="en-US" sz="3200" b="1" dirty="0">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豪迈乐观</a:t>
            </a:r>
            <a:endParaRPr lang="zh-CN" altLang="en-US" sz="3200" b="1" dirty="0">
              <a:latin typeface="Arial" panose="020B0604020202020204" pitchFamily="34" charset="0"/>
              <a:ea typeface="宋体" panose="02010600030101010101" pitchFamily="2" charset="-122"/>
            </a:endParaRPr>
          </a:p>
        </p:txBody>
      </p:sp>
      <p:sp>
        <p:nvSpPr>
          <p:cNvPr id="53256" name="圆角矩形标注 53255"/>
          <p:cNvSpPr/>
          <p:nvPr/>
        </p:nvSpPr>
        <p:spPr>
          <a:xfrm>
            <a:off x="3059113" y="0"/>
            <a:ext cx="2160587" cy="609600"/>
          </a:xfrm>
          <a:prstGeom prst="wedgeRoundRectCallout">
            <a:avLst>
              <a:gd name="adj1" fmla="val -69764"/>
              <a:gd name="adj2" fmla="val 390625"/>
              <a:gd name="adj3" fmla="val 16667"/>
            </a:avLst>
          </a:prstGeom>
          <a:solidFill>
            <a:schemeClr val="bg1"/>
          </a:solidFill>
          <a:ln w="9525" cap="flat" cmpd="sng">
            <a:solidFill>
              <a:schemeClr val="tx1"/>
            </a:solidFill>
            <a:prstDash val="solid"/>
            <a:miter/>
            <a:headEnd type="none" w="med" len="med"/>
            <a:tailEnd type="none" w="med" len="med"/>
          </a:ln>
        </p:spPr>
        <p:txBody>
          <a:bodyPr anchor="t"/>
          <a:lstStyle/>
          <a:p>
            <a:pPr algn="ctr"/>
            <a:r>
              <a:rPr lang="zh-CN" altLang="en-US" sz="2800" b="1" dirty="0">
                <a:latin typeface="Arial" panose="020B0604020202020204" pitchFamily="34" charset="0"/>
                <a:ea typeface="宋体" panose="02010600030101010101" pitchFamily="2" charset="-122"/>
              </a:rPr>
              <a:t>生机盎然</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ransition advTm="47969">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3">
                                            <p:bg/>
                                          </p:spTgt>
                                        </p:tgtEl>
                                        <p:attrNameLst>
                                          <p:attrName>style.visibility</p:attrName>
                                        </p:attrNameLst>
                                      </p:cBhvr>
                                      <p:to>
                                        <p:strVal val="visible"/>
                                      </p:to>
                                    </p:set>
                                    <p:animEffect transition="in" filter="blinds(horizontal)">
                                      <p:cBhvr>
                                        <p:cTn id="7" dur="500"/>
                                        <p:tgtEl>
                                          <p:spTgt spid="5325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3253">
                                            <p:txEl>
                                              <p:pRg st="0" end="0"/>
                                            </p:txEl>
                                          </p:spTgt>
                                        </p:tgtEl>
                                        <p:attrNameLst>
                                          <p:attrName>style.visibility</p:attrName>
                                        </p:attrNameLst>
                                      </p:cBhvr>
                                      <p:to>
                                        <p:strVal val="visible"/>
                                      </p:to>
                                    </p:set>
                                    <p:animEffect transition="in" filter="blinds(horizontal)">
                                      <p:cBhvr>
                                        <p:cTn id="12" dur="500"/>
                                        <p:tgtEl>
                                          <p:spTgt spid="5325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3253">
                                            <p:txEl>
                                              <p:pRg st="1" end="1"/>
                                            </p:txEl>
                                          </p:spTgt>
                                        </p:tgtEl>
                                        <p:attrNameLst>
                                          <p:attrName>style.visibility</p:attrName>
                                        </p:attrNameLst>
                                      </p:cBhvr>
                                      <p:to>
                                        <p:strVal val="visible"/>
                                      </p:to>
                                    </p:set>
                                    <p:animEffect transition="in" filter="blinds(horizontal)">
                                      <p:cBhvr>
                                        <p:cTn id="17" dur="500"/>
                                        <p:tgtEl>
                                          <p:spTgt spid="5325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3253">
                                            <p:txEl>
                                              <p:pRg st="2" end="2"/>
                                            </p:txEl>
                                          </p:spTgt>
                                        </p:tgtEl>
                                        <p:attrNameLst>
                                          <p:attrName>style.visibility</p:attrName>
                                        </p:attrNameLst>
                                      </p:cBhvr>
                                      <p:to>
                                        <p:strVal val="visible"/>
                                      </p:to>
                                    </p:set>
                                    <p:animEffect transition="in" filter="blinds(horizontal)">
                                      <p:cBhvr>
                                        <p:cTn id="22" dur="500"/>
                                        <p:tgtEl>
                                          <p:spTgt spid="5325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3253">
                                            <p:txEl>
                                              <p:pRg st="3" end="3"/>
                                            </p:txEl>
                                          </p:spTgt>
                                        </p:tgtEl>
                                        <p:attrNameLst>
                                          <p:attrName>style.visibility</p:attrName>
                                        </p:attrNameLst>
                                      </p:cBhvr>
                                      <p:to>
                                        <p:strVal val="visible"/>
                                      </p:to>
                                    </p:set>
                                    <p:animEffect transition="in" filter="blinds(horizontal)">
                                      <p:cBhvr>
                                        <p:cTn id="27" dur="500"/>
                                        <p:tgtEl>
                                          <p:spTgt spid="5325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3253">
                                            <p:txEl>
                                              <p:pRg st="4" end="4"/>
                                            </p:txEl>
                                          </p:spTgt>
                                        </p:tgtEl>
                                        <p:attrNameLst>
                                          <p:attrName>style.visibility</p:attrName>
                                        </p:attrNameLst>
                                      </p:cBhvr>
                                      <p:to>
                                        <p:strVal val="visible"/>
                                      </p:to>
                                    </p:set>
                                    <p:animEffect transition="in" filter="blinds(horizontal)">
                                      <p:cBhvr>
                                        <p:cTn id="32" dur="500"/>
                                        <p:tgtEl>
                                          <p:spTgt spid="5325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3253">
                                            <p:txEl>
                                              <p:pRg st="5" end="5"/>
                                            </p:txEl>
                                          </p:spTgt>
                                        </p:tgtEl>
                                        <p:attrNameLst>
                                          <p:attrName>style.visibility</p:attrName>
                                        </p:attrNameLst>
                                      </p:cBhvr>
                                      <p:to>
                                        <p:strVal val="visible"/>
                                      </p:to>
                                    </p:set>
                                    <p:animEffect transition="in" filter="blinds(horizontal)">
                                      <p:cBhvr>
                                        <p:cTn id="37" dur="500"/>
                                        <p:tgtEl>
                                          <p:spTgt spid="5325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53256"/>
                                        </p:tgtEl>
                                        <p:attrNameLst>
                                          <p:attrName>style.visibility</p:attrName>
                                        </p:attrNameLst>
                                      </p:cBhvr>
                                      <p:to>
                                        <p:strVal val="visible"/>
                                      </p:to>
                                    </p:set>
                                    <p:animEffect transition="in" filter="diamond(in)">
                                      <p:cBhvr>
                                        <p:cTn id="42" dur="1000"/>
                                        <p:tgtEl>
                                          <p:spTgt spid="53256"/>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53254">
                                            <p:txEl>
                                              <p:pRg st="0" end="0"/>
                                            </p:txEl>
                                          </p:spTgt>
                                        </p:tgtEl>
                                        <p:attrNameLst>
                                          <p:attrName>style.visibility</p:attrName>
                                        </p:attrNameLst>
                                      </p:cBhvr>
                                      <p:to>
                                        <p:strVal val="visible"/>
                                      </p:to>
                                    </p:set>
                                    <p:animEffect transition="in" filter="box(in)">
                                      <p:cBhvr>
                                        <p:cTn id="47" dur="500"/>
                                        <p:tgtEl>
                                          <p:spTgt spid="53254">
                                            <p:txEl>
                                              <p:pRg st="0" end="0"/>
                                            </p:txEl>
                                          </p:spTgt>
                                        </p:tgtEl>
                                      </p:cBhvr>
                                    </p:animEffect>
                                  </p:childTnLst>
                                </p:cTn>
                              </p:par>
                              <p:par>
                                <p:cTn id="48" presetID="4" presetClass="entr" presetSubtype="16" fill="hold" nodeType="withEffect">
                                  <p:stCondLst>
                                    <p:cond delay="0"/>
                                  </p:stCondLst>
                                  <p:childTnLst>
                                    <p:set>
                                      <p:cBhvr>
                                        <p:cTn id="49" dur="1" fill="hold">
                                          <p:stCondLst>
                                            <p:cond delay="0"/>
                                          </p:stCondLst>
                                        </p:cTn>
                                        <p:tgtEl>
                                          <p:spTgt spid="53254">
                                            <p:txEl>
                                              <p:pRg st="1" end="1"/>
                                            </p:txEl>
                                          </p:spTgt>
                                        </p:tgtEl>
                                        <p:attrNameLst>
                                          <p:attrName>style.visibility</p:attrName>
                                        </p:attrNameLst>
                                      </p:cBhvr>
                                      <p:to>
                                        <p:strVal val="visible"/>
                                      </p:to>
                                    </p:set>
                                    <p:animEffect transition="in" filter="box(in)">
                                      <p:cBhvr>
                                        <p:cTn id="50" dur="500"/>
                                        <p:tgtEl>
                                          <p:spTgt spid="53254">
                                            <p:txEl>
                                              <p:pRg st="1" end="1"/>
                                            </p:txEl>
                                          </p:spTgt>
                                        </p:tgtEl>
                                      </p:cBhvr>
                                    </p:animEffect>
                                  </p:childTnLst>
                                </p:cTn>
                              </p:par>
                              <p:par>
                                <p:cTn id="51" presetID="4" presetClass="entr" presetSubtype="16" fill="hold" nodeType="withEffect">
                                  <p:stCondLst>
                                    <p:cond delay="0"/>
                                  </p:stCondLst>
                                  <p:childTnLst>
                                    <p:set>
                                      <p:cBhvr>
                                        <p:cTn id="52" dur="1" fill="hold">
                                          <p:stCondLst>
                                            <p:cond delay="0"/>
                                          </p:stCondLst>
                                        </p:cTn>
                                        <p:tgtEl>
                                          <p:spTgt spid="53254">
                                            <p:txEl>
                                              <p:pRg st="2" end="2"/>
                                            </p:txEl>
                                          </p:spTgt>
                                        </p:tgtEl>
                                        <p:attrNameLst>
                                          <p:attrName>style.visibility</p:attrName>
                                        </p:attrNameLst>
                                      </p:cBhvr>
                                      <p:to>
                                        <p:strVal val="visible"/>
                                      </p:to>
                                    </p:set>
                                    <p:animEffect transition="in" filter="box(in)">
                                      <p:cBhvr>
                                        <p:cTn id="53" dur="500"/>
                                        <p:tgtEl>
                                          <p:spTgt spid="53254">
                                            <p:txEl>
                                              <p:pRg st="2" end="2"/>
                                            </p:txEl>
                                          </p:spTgt>
                                        </p:tgtEl>
                                      </p:cBhvr>
                                    </p:animEffect>
                                  </p:childTnLst>
                                </p:cTn>
                              </p:par>
                              <p:par>
                                <p:cTn id="54" presetID="4" presetClass="entr" presetSubtype="16" fill="hold" nodeType="withEffect">
                                  <p:stCondLst>
                                    <p:cond delay="0"/>
                                  </p:stCondLst>
                                  <p:childTnLst>
                                    <p:set>
                                      <p:cBhvr>
                                        <p:cTn id="55" dur="1" fill="hold">
                                          <p:stCondLst>
                                            <p:cond delay="0"/>
                                          </p:stCondLst>
                                        </p:cTn>
                                        <p:tgtEl>
                                          <p:spTgt spid="53254">
                                            <p:txEl>
                                              <p:pRg st="3" end="3"/>
                                            </p:txEl>
                                          </p:spTgt>
                                        </p:tgtEl>
                                        <p:attrNameLst>
                                          <p:attrName>style.visibility</p:attrName>
                                        </p:attrNameLst>
                                      </p:cBhvr>
                                      <p:to>
                                        <p:strVal val="visible"/>
                                      </p:to>
                                    </p:set>
                                    <p:animEffect transition="in" filter="box(in)">
                                      <p:cBhvr>
                                        <p:cTn id="56" dur="500"/>
                                        <p:tgtEl>
                                          <p:spTgt spid="53254">
                                            <p:txEl>
                                              <p:pRg st="3" end="3"/>
                                            </p:txEl>
                                          </p:spTgt>
                                        </p:tgtEl>
                                      </p:cBhvr>
                                    </p:animEffect>
                                  </p:childTnLst>
                                </p:cTn>
                              </p:par>
                              <p:par>
                                <p:cTn id="57" presetID="4" presetClass="entr" presetSubtype="16" fill="hold" nodeType="withEffect">
                                  <p:stCondLst>
                                    <p:cond delay="0"/>
                                  </p:stCondLst>
                                  <p:childTnLst>
                                    <p:set>
                                      <p:cBhvr>
                                        <p:cTn id="58" dur="1" fill="hold">
                                          <p:stCondLst>
                                            <p:cond delay="0"/>
                                          </p:stCondLst>
                                        </p:cTn>
                                        <p:tgtEl>
                                          <p:spTgt spid="53254">
                                            <p:txEl>
                                              <p:pRg st="4" end="4"/>
                                            </p:txEl>
                                          </p:spTgt>
                                        </p:tgtEl>
                                        <p:attrNameLst>
                                          <p:attrName>style.visibility</p:attrName>
                                        </p:attrNameLst>
                                      </p:cBhvr>
                                      <p:to>
                                        <p:strVal val="visible"/>
                                      </p:to>
                                    </p:set>
                                    <p:animEffect transition="in" filter="box(in)">
                                      <p:cBhvr>
                                        <p:cTn id="59" dur="500"/>
                                        <p:tgtEl>
                                          <p:spTgt spid="53254">
                                            <p:txEl>
                                              <p:pRg st="4" end="4"/>
                                            </p:txEl>
                                          </p:spTgt>
                                        </p:tgtEl>
                                      </p:cBhvr>
                                    </p:animEffect>
                                  </p:childTnLst>
                                </p:cTn>
                              </p:par>
                              <p:par>
                                <p:cTn id="60" presetID="4" presetClass="entr" presetSubtype="16" fill="hold" nodeType="withEffect">
                                  <p:stCondLst>
                                    <p:cond delay="0"/>
                                  </p:stCondLst>
                                  <p:childTnLst>
                                    <p:set>
                                      <p:cBhvr>
                                        <p:cTn id="61" dur="1" fill="hold">
                                          <p:stCondLst>
                                            <p:cond delay="0"/>
                                          </p:stCondLst>
                                        </p:cTn>
                                        <p:tgtEl>
                                          <p:spTgt spid="53254">
                                            <p:txEl>
                                              <p:pRg st="5" end="5"/>
                                            </p:txEl>
                                          </p:spTgt>
                                        </p:tgtEl>
                                        <p:attrNameLst>
                                          <p:attrName>style.visibility</p:attrName>
                                        </p:attrNameLst>
                                      </p:cBhvr>
                                      <p:to>
                                        <p:strVal val="visible"/>
                                      </p:to>
                                    </p:set>
                                    <p:animEffect transition="in" filter="box(in)">
                                      <p:cBhvr>
                                        <p:cTn id="62" dur="500"/>
                                        <p:tgtEl>
                                          <p:spTgt spid="53254">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53255"/>
                                        </p:tgtEl>
                                        <p:attrNameLst>
                                          <p:attrName>style.visibility</p:attrName>
                                        </p:attrNameLst>
                                      </p:cBhvr>
                                      <p:to>
                                        <p:strVal val="visible"/>
                                      </p:to>
                                    </p:set>
                                    <p:animEffect transition="in" filter="blinds(horizontal)">
                                      <p:cBhvr>
                                        <p:cTn id="67" dur="500"/>
                                        <p:tgtEl>
                                          <p:spTgt spid="53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animBg="1" build="p"/>
      <p:bldP spid="53255" grpId="0" animBg="1"/>
      <p:bldP spid="532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标题 114689"/>
          <p:cNvSpPr>
            <a:spLocks noGrp="1"/>
          </p:cNvSpPr>
          <p:nvPr>
            <p:ph type="title"/>
          </p:nvPr>
        </p:nvSpPr>
        <p:spPr/>
        <p:txBody>
          <a:bodyPr anchor="ctr"/>
          <a:lstStyle/>
          <a:p>
            <a:r>
              <a:rPr lang="zh-CN" altLang="en-US" b="1" dirty="0">
                <a:solidFill>
                  <a:srgbClr val="FF0000"/>
                </a:solidFill>
              </a:rPr>
              <a:t>赏析诗歌的方法</a:t>
            </a:r>
            <a:endParaRPr lang="zh-CN" altLang="en-US" b="1" dirty="0">
              <a:solidFill>
                <a:srgbClr val="FF0000"/>
              </a:solidFill>
            </a:endParaRPr>
          </a:p>
        </p:txBody>
      </p:sp>
      <p:sp>
        <p:nvSpPr>
          <p:cNvPr id="114691" name="文本占位符 114690"/>
          <p:cNvSpPr>
            <a:spLocks noGrp="1"/>
          </p:cNvSpPr>
          <p:nvPr>
            <p:ph type="body" idx="1"/>
          </p:nvPr>
        </p:nvSpPr>
        <p:spPr>
          <a:xfrm>
            <a:off x="457200" y="1600200"/>
            <a:ext cx="8229600" cy="3844925"/>
          </a:xfrm>
        </p:spPr>
        <p:txBody>
          <a:bodyPr/>
          <a:lstStyle/>
          <a:p>
            <a:pPr algn="ctr">
              <a:spcBef>
                <a:spcPct val="50000"/>
              </a:spcBef>
              <a:buClr>
                <a:schemeClr val="bg1"/>
              </a:buClr>
              <a:buFont typeface="Times New Roman" panose="02020603050405020304" pitchFamily="18" charset="0"/>
              <a:buNone/>
            </a:pPr>
            <a:r>
              <a:rPr lang="en-US" altLang="zh-CN" dirty="0"/>
              <a:t>    1</a:t>
            </a:r>
            <a:r>
              <a:rPr lang="zh-CN" altLang="en-US" dirty="0"/>
              <a:t>、</a:t>
            </a:r>
            <a:r>
              <a:rPr lang="zh-CN" altLang="en-US" b="1" dirty="0"/>
              <a:t>朗读诗歌               </a:t>
            </a:r>
            <a:r>
              <a:rPr lang="en-US" altLang="zh-CN" dirty="0"/>
              <a:t>4</a:t>
            </a:r>
            <a:r>
              <a:rPr lang="zh-CN" altLang="en-US" dirty="0"/>
              <a:t>、</a:t>
            </a:r>
            <a:r>
              <a:rPr lang="zh-CN" altLang="en-US" b="1" dirty="0"/>
              <a:t>品味语言</a:t>
            </a:r>
            <a:endParaRPr lang="zh-CN" altLang="en-US" b="1" dirty="0"/>
          </a:p>
          <a:p>
            <a:pPr algn="ctr">
              <a:spcBef>
                <a:spcPct val="50000"/>
              </a:spcBef>
              <a:buClr>
                <a:schemeClr val="bg1"/>
              </a:buClr>
              <a:buFont typeface="Times New Roman" panose="02020603050405020304" pitchFamily="18" charset="0"/>
              <a:buNone/>
            </a:pPr>
            <a:endParaRPr lang="zh-CN" altLang="en-US" dirty="0"/>
          </a:p>
          <a:p>
            <a:pPr algn="ctr">
              <a:buNone/>
            </a:pPr>
            <a:r>
              <a:rPr lang="zh-CN" altLang="en-US" dirty="0"/>
              <a:t>    </a:t>
            </a:r>
            <a:r>
              <a:rPr lang="en-US" altLang="zh-CN" dirty="0"/>
              <a:t>2</a:t>
            </a:r>
            <a:r>
              <a:rPr lang="zh-CN" altLang="en-US" dirty="0"/>
              <a:t>、</a:t>
            </a:r>
            <a:r>
              <a:rPr lang="zh-CN" altLang="en-US" b="1" dirty="0"/>
              <a:t>弄懂诗意               </a:t>
            </a:r>
            <a:r>
              <a:rPr lang="en-US" altLang="zh-CN" dirty="0"/>
              <a:t>5</a:t>
            </a:r>
            <a:r>
              <a:rPr lang="zh-CN" altLang="en-US" dirty="0"/>
              <a:t>、</a:t>
            </a:r>
            <a:r>
              <a:rPr lang="zh-CN" altLang="en-US" b="1" dirty="0"/>
              <a:t>想象感悟</a:t>
            </a:r>
            <a:endParaRPr lang="zh-CN" altLang="en-US" b="1" dirty="0"/>
          </a:p>
          <a:p>
            <a:pPr>
              <a:buNone/>
            </a:pPr>
            <a:endParaRPr lang="zh-CN" altLang="en-US" b="1" dirty="0"/>
          </a:p>
          <a:p>
            <a:pPr>
              <a:buNone/>
            </a:pPr>
            <a:r>
              <a:rPr lang="zh-CN" altLang="en-US" dirty="0"/>
              <a:t>          </a:t>
            </a:r>
            <a:r>
              <a:rPr lang="en-US" altLang="zh-CN" dirty="0"/>
              <a:t>3</a:t>
            </a:r>
            <a:r>
              <a:rPr lang="zh-CN" altLang="en-US" dirty="0"/>
              <a:t>、</a:t>
            </a:r>
            <a:r>
              <a:rPr lang="zh-CN" altLang="en-US" b="1" dirty="0"/>
              <a:t>理解内容</a:t>
            </a:r>
            <a:endParaRPr lang="zh-CN" altLang="en-US" dirty="0"/>
          </a:p>
          <a:p>
            <a:pPr>
              <a:buNone/>
            </a:pPr>
            <a:endParaRPr lang="zh-CN" altLang="en-US" b="1" dirty="0"/>
          </a:p>
        </p:txBody>
      </p:sp>
    </p:spTree>
  </p:cSld>
  <p:clrMapOvr>
    <a:masterClrMapping/>
  </p:clrMapOvr>
  <p:transition>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占位符 21506"/>
          <p:cNvSpPr>
            <a:spLocks noGrp="1"/>
          </p:cNvSpPr>
          <p:nvPr>
            <p:ph idx="1"/>
          </p:nvPr>
        </p:nvSpPr>
        <p:spPr>
          <a:xfrm>
            <a:off x="180975" y="117475"/>
            <a:ext cx="5472113" cy="1339850"/>
          </a:xfrm>
          <a:solidFill>
            <a:srgbClr val="FFFF00"/>
          </a:solidFill>
        </p:spPr>
        <p:txBody>
          <a:bodyPr anchor="t"/>
          <a:lstStyle/>
          <a:p>
            <a:pPr algn="ctr"/>
            <a:r>
              <a:rPr lang="zh-CN" altLang="en-US" sz="3600">
                <a:latin typeface="楷体_GB2312" pitchFamily="49" charset="-122"/>
                <a:ea typeface="楷体_GB2312" pitchFamily="49" charset="-122"/>
              </a:rPr>
              <a:t>日月之行，若出其中；</a:t>
            </a:r>
            <a:endParaRPr lang="zh-CN" altLang="en-US" sz="3600">
              <a:latin typeface="楷体_GB2312" pitchFamily="49" charset="-122"/>
              <a:ea typeface="楷体_GB2312" pitchFamily="49" charset="-122"/>
            </a:endParaRPr>
          </a:p>
          <a:p>
            <a:pPr algn="ctr"/>
            <a:r>
              <a:rPr lang="zh-CN" altLang="en-US" sz="3600">
                <a:latin typeface="楷体_GB2312" pitchFamily="49" charset="-122"/>
                <a:ea typeface="楷体_GB2312" pitchFamily="49" charset="-122"/>
              </a:rPr>
              <a:t>星汉灿烂，若出其里。</a:t>
            </a:r>
            <a:endParaRPr lang="zh-CN" altLang="en-US" sz="3600">
              <a:latin typeface="楷体_GB2312" pitchFamily="49" charset="-122"/>
              <a:ea typeface="楷体_GB2312" pitchFamily="49" charset="-122"/>
            </a:endParaRPr>
          </a:p>
        </p:txBody>
      </p:sp>
      <p:sp>
        <p:nvSpPr>
          <p:cNvPr id="22530" name="右箭头 21507">
            <a:hlinkClick r:id="" action="ppaction://hlinkshowjump?jump=nextslide"/>
          </p:cNvPr>
          <p:cNvSpPr/>
          <p:nvPr/>
        </p:nvSpPr>
        <p:spPr>
          <a:xfrm>
            <a:off x="5105400" y="6416675"/>
            <a:ext cx="381000" cy="365125"/>
          </a:xfrm>
          <a:prstGeom prst="rightArrow">
            <a:avLst>
              <a:gd name="adj1" fmla="val 50000"/>
              <a:gd name="adj2" fmla="val 26082"/>
            </a:avLst>
          </a:prstGeom>
          <a:solidFill>
            <a:srgbClr val="DDDDDD"/>
          </a:solidFill>
          <a:ln w="28575" cap="flat" cmpd="sng">
            <a:solidFill>
              <a:schemeClr val="hlink"/>
            </a:solidFill>
            <a:prstDash val="solid"/>
            <a:miter/>
            <a:headEnd type="none" w="med" len="med"/>
            <a:tailEnd type="none" w="med" len="med"/>
          </a:ln>
        </p:spPr>
        <p:txBody>
          <a:bodyPr wrap="none" anchor="ctr"/>
          <a:lstStyle/>
          <a:p>
            <a:pPr algn="ctr"/>
            <a:endParaRPr lang="zh-CN" altLang="en-US" sz="2400" dirty="0">
              <a:latin typeface="Times New Roman" panose="02020603050405020304" pitchFamily="18" charset="0"/>
              <a:ea typeface="宋体" panose="02010600030101010101" pitchFamily="2" charset="-122"/>
            </a:endParaRPr>
          </a:p>
        </p:txBody>
      </p:sp>
      <p:sp>
        <p:nvSpPr>
          <p:cNvPr id="22531" name="上箭头 21508">
            <a:hlinkClick r:id="" action="ppaction://hlinkshowjump?jump=firstslide"/>
          </p:cNvPr>
          <p:cNvSpPr/>
          <p:nvPr/>
        </p:nvSpPr>
        <p:spPr>
          <a:xfrm>
            <a:off x="4305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510" name="矩形 21509"/>
          <p:cNvSpPr/>
          <p:nvPr/>
        </p:nvSpPr>
        <p:spPr>
          <a:xfrm>
            <a:off x="250825" y="5229225"/>
            <a:ext cx="3889375" cy="947738"/>
          </a:xfrm>
          <a:prstGeom prst="rect">
            <a:avLst/>
          </a:prstGeom>
        </p:spPr>
        <p:txBody>
          <a:bodyPr wrap="none" fromWordArt="1">
            <a:prstTxWarp prst="textInflate">
              <a:avLst>
                <a:gd name="adj" fmla="val 13634"/>
              </a:avLst>
            </a:prstTxWarp>
            <a:normAutofit/>
          </a:bodyPr>
          <a:lstStyle/>
          <a:p>
            <a:pPr algn="ctr"/>
            <a:r>
              <a:rPr lang="zh-CN" altLang="en-US" sz="3600">
                <a:solidFill>
                  <a:srgbClr val="800080"/>
                </a:solidFill>
                <a:effectLst>
                  <a:outerShdw dist="35921" dir="2699999" algn="ctr" rotWithShape="0">
                    <a:srgbClr val="C0C0C0">
                      <a:alpha val="78000"/>
                    </a:srgbClr>
                  </a:outerShdw>
                </a:effectLst>
                <a:latin typeface="宋体" panose="02010600030101010101" pitchFamily="2" charset="-122"/>
                <a:ea typeface="宋体" panose="02010600030101010101" pitchFamily="2" charset="-122"/>
              </a:rPr>
              <a:t>气象雄伟 胸怀博大</a:t>
            </a:r>
            <a:endParaRPr lang="zh-CN" altLang="en-US" sz="3600">
              <a:solidFill>
                <a:srgbClr val="800080"/>
              </a:solidFill>
              <a:effectLst>
                <a:outerShdw dist="35921" dir="2699999" algn="ctr" rotWithShape="0">
                  <a:srgbClr val="C0C0C0">
                    <a:alpha val="78000"/>
                  </a:srgbClr>
                </a:outerShdw>
              </a:effectLst>
              <a:latin typeface="宋体" panose="02010600030101010101" pitchFamily="2" charset="-122"/>
              <a:ea typeface="宋体" panose="02010600030101010101" pitchFamily="2" charset="-122"/>
            </a:endParaRPr>
          </a:p>
        </p:txBody>
      </p:sp>
      <p:pic>
        <p:nvPicPr>
          <p:cNvPr id="22533" name="图片 21510" descr="观沧海"/>
          <p:cNvPicPr>
            <a:picLocks noChangeAspect="1"/>
          </p:cNvPicPr>
          <p:nvPr/>
        </p:nvPicPr>
        <p:blipFill>
          <a:blip r:embed="rId1" cstate="print"/>
          <a:stretch>
            <a:fillRect/>
          </a:stretch>
        </p:blipFill>
        <p:spPr>
          <a:xfrm>
            <a:off x="4211638" y="3201988"/>
            <a:ext cx="4932362" cy="3656012"/>
          </a:xfrm>
          <a:prstGeom prst="rect">
            <a:avLst/>
          </a:prstGeom>
          <a:noFill/>
          <a:ln w="9525">
            <a:noFill/>
          </a:ln>
        </p:spPr>
      </p:pic>
      <p:sp>
        <p:nvSpPr>
          <p:cNvPr id="22534" name="文本框 21511"/>
          <p:cNvSpPr txBox="1"/>
          <p:nvPr/>
        </p:nvSpPr>
        <p:spPr>
          <a:xfrm>
            <a:off x="250825" y="1412875"/>
            <a:ext cx="5040313" cy="639763"/>
          </a:xfrm>
          <a:prstGeom prst="rect">
            <a:avLst/>
          </a:prstGeom>
          <a:solidFill>
            <a:schemeClr val="bg1"/>
          </a:solidFill>
          <a:ln w="9525">
            <a:noFill/>
          </a:ln>
        </p:spPr>
        <p:txBody>
          <a:bodyPr anchor="t">
            <a:spAutoFit/>
          </a:bodyPr>
          <a:lstStyle/>
          <a:p>
            <a:r>
              <a:rPr lang="zh-CN" altLang="en-US" sz="3600" b="1" dirty="0">
                <a:latin typeface="Times New Roman" panose="02020603050405020304" pitchFamily="18" charset="0"/>
                <a:ea typeface="宋体" panose="02010600030101010101" pitchFamily="2" charset="-122"/>
              </a:rPr>
              <a:t>用现代汉语该怎样说？</a:t>
            </a:r>
            <a:endParaRPr lang="zh-CN" altLang="en-US" sz="3600" dirty="0">
              <a:latin typeface="Arial" panose="020B0604020202020204" pitchFamily="34" charset="0"/>
              <a:ea typeface="宋体" panose="02010600030101010101" pitchFamily="2" charset="-122"/>
            </a:endParaRPr>
          </a:p>
        </p:txBody>
      </p:sp>
      <p:sp>
        <p:nvSpPr>
          <p:cNvPr id="21513" name="文本框 21512"/>
          <p:cNvSpPr txBox="1"/>
          <p:nvPr/>
        </p:nvSpPr>
        <p:spPr>
          <a:xfrm>
            <a:off x="0" y="1989138"/>
            <a:ext cx="8497888" cy="1738312"/>
          </a:xfrm>
          <a:prstGeom prst="rect">
            <a:avLst/>
          </a:prstGeom>
          <a:noFill/>
          <a:ln w="9525">
            <a:noFill/>
          </a:ln>
        </p:spPr>
        <p:txBody>
          <a:bodyPr anchor="t">
            <a:spAutoFit/>
          </a:bodyPr>
          <a:lstStyle/>
          <a:p>
            <a:pPr marL="476250" indent="-476250">
              <a:buChar char="•"/>
            </a:pPr>
            <a:r>
              <a:rPr lang="zh-CN" altLang="en-US" sz="3600" b="1" dirty="0">
                <a:solidFill>
                  <a:schemeClr val="accent2"/>
                </a:solidFill>
                <a:latin typeface="长城粗隶书" pitchFamily="1" charset="-122"/>
                <a:ea typeface="楷体_GB2312" pitchFamily="49" charset="-122"/>
              </a:rPr>
              <a:t>日月的运行，灿烂的银河，好象从大海中升起，</a:t>
            </a:r>
            <a:r>
              <a:rPr lang="zh-CN" altLang="en-US" sz="3600" b="1" dirty="0">
                <a:solidFill>
                  <a:schemeClr val="accent2"/>
                </a:solidFill>
                <a:latin typeface="华文彩云" panose="02010800040101010101" pitchFamily="2" charset="-122"/>
                <a:ea typeface="楷体_GB2312" pitchFamily="49" charset="-122"/>
              </a:rPr>
              <a:t>最后</a:t>
            </a:r>
            <a:r>
              <a:rPr lang="zh-CN" altLang="en-US" sz="3600" b="1" dirty="0">
                <a:solidFill>
                  <a:schemeClr val="accent2"/>
                </a:solidFill>
                <a:latin typeface="长城粗隶书" pitchFamily="1" charset="-122"/>
                <a:ea typeface="楷体_GB2312" pitchFamily="49" charset="-122"/>
              </a:rPr>
              <a:t>又落入大海之中。</a:t>
            </a:r>
            <a:endParaRPr lang="zh-CN" altLang="en-US" sz="3600" b="1" dirty="0">
              <a:solidFill>
                <a:schemeClr val="accent2"/>
              </a:solidFill>
              <a:latin typeface="长城粗隶书" pitchFamily="1" charset="-122"/>
              <a:ea typeface="楷体_GB2312" pitchFamily="49" charset="-122"/>
            </a:endParaRPr>
          </a:p>
          <a:p>
            <a:pPr marL="476250" indent="-476250">
              <a:buChar char="•"/>
            </a:pPr>
            <a:r>
              <a:rPr lang="en-US" altLang="zh-CN" sz="3600" b="1">
                <a:solidFill>
                  <a:schemeClr val="accent2"/>
                </a:solidFill>
                <a:latin typeface="华文新魏" panose="02010800040101010101" pitchFamily="2" charset="-122"/>
                <a:ea typeface="楷体_GB2312" pitchFamily="49" charset="-122"/>
              </a:rPr>
              <a:t>——</a:t>
            </a:r>
            <a:r>
              <a:rPr lang="zh-CN" altLang="en-US" sz="3600" b="1" dirty="0">
                <a:solidFill>
                  <a:schemeClr val="accent2"/>
                </a:solidFill>
                <a:latin typeface="长城粗隶书" pitchFamily="1" charset="-122"/>
                <a:ea typeface="楷体_GB2312" pitchFamily="49" charset="-122"/>
              </a:rPr>
              <a:t>互文。</a:t>
            </a:r>
            <a:endParaRPr lang="zh-CN" altLang="en-US" sz="3600" b="1" dirty="0">
              <a:solidFill>
                <a:srgbClr val="FFFF99"/>
              </a:solidFill>
              <a:latin typeface="Times New Roman" panose="02020603050405020304" pitchFamily="18" charset="0"/>
              <a:ea typeface="宋体" panose="02010600030101010101" pitchFamily="2" charset="-122"/>
            </a:endParaRPr>
          </a:p>
        </p:txBody>
      </p:sp>
      <p:sp>
        <p:nvSpPr>
          <p:cNvPr id="22536" name="云形标注 21513"/>
          <p:cNvSpPr/>
          <p:nvPr/>
        </p:nvSpPr>
        <p:spPr>
          <a:xfrm>
            <a:off x="5724525" y="-93662"/>
            <a:ext cx="3313113" cy="1579562"/>
          </a:xfrm>
          <a:prstGeom prst="cloudCallout">
            <a:avLst>
              <a:gd name="adj1" fmla="val -69491"/>
              <a:gd name="adj2" fmla="val 16264"/>
            </a:avLst>
          </a:prstGeom>
          <a:solidFill>
            <a:schemeClr val="bg1"/>
          </a:solidFill>
          <a:ln w="9525" cap="flat" cmpd="sng">
            <a:solidFill>
              <a:schemeClr val="tx1"/>
            </a:solidFill>
            <a:prstDash val="solid"/>
            <a:round/>
            <a:headEnd type="none" w="med" len="med"/>
            <a:tailEnd type="none" w="med" len="med"/>
          </a:ln>
        </p:spPr>
        <p:txBody>
          <a:bodyPr wrap="none" anchor="ctr"/>
          <a:lstStyle/>
          <a:p>
            <a:pPr algn="ctr"/>
            <a:r>
              <a:rPr lang="zh-CN" altLang="en-US" sz="3200" b="1" dirty="0">
                <a:solidFill>
                  <a:srgbClr val="FF3300"/>
                </a:solidFill>
                <a:latin typeface="Arial" panose="020B0604020202020204" pitchFamily="34" charset="0"/>
                <a:ea typeface="宋体" panose="02010600030101010101" pitchFamily="2" charset="-122"/>
              </a:rPr>
              <a:t>作者亲眼</a:t>
            </a:r>
            <a:endParaRPr lang="zh-CN" altLang="en-US" sz="3200" b="1" dirty="0">
              <a:solidFill>
                <a:srgbClr val="FF3300"/>
              </a:solidFill>
              <a:latin typeface="Arial" panose="020B0604020202020204" pitchFamily="34" charset="0"/>
              <a:ea typeface="宋体" panose="02010600030101010101" pitchFamily="2" charset="-122"/>
            </a:endParaRPr>
          </a:p>
          <a:p>
            <a:pPr algn="ctr"/>
            <a:r>
              <a:rPr lang="zh-CN" altLang="en-US" sz="3200" b="1" dirty="0">
                <a:solidFill>
                  <a:srgbClr val="FF3300"/>
                </a:solidFill>
                <a:latin typeface="Arial" panose="020B0604020202020204" pitchFamily="34" charset="0"/>
                <a:ea typeface="宋体" panose="02010600030101010101" pitchFamily="2" charset="-122"/>
              </a:rPr>
              <a:t>所见吗？</a:t>
            </a:r>
            <a:endParaRPr lang="zh-CN" altLang="en-US" sz="3200" b="1" dirty="0">
              <a:solidFill>
                <a:srgbClr val="FF3300"/>
              </a:solidFill>
              <a:latin typeface="Arial" panose="020B0604020202020204" pitchFamily="34" charset="0"/>
              <a:ea typeface="宋体" panose="02010600030101010101" pitchFamily="2" charset="-122"/>
            </a:endParaRPr>
          </a:p>
        </p:txBody>
      </p:sp>
      <p:sp>
        <p:nvSpPr>
          <p:cNvPr id="21506" name="标题 21505"/>
          <p:cNvSpPr>
            <a:spLocks noGrp="1"/>
          </p:cNvSpPr>
          <p:nvPr>
            <p:ph type="title"/>
          </p:nvPr>
        </p:nvSpPr>
        <p:spPr>
          <a:xfrm>
            <a:off x="5364163" y="1268413"/>
            <a:ext cx="3529012" cy="936625"/>
          </a:xfrm>
          <a:solidFill>
            <a:schemeClr val="bg1"/>
          </a:solidFill>
        </p:spPr>
        <p:txBody>
          <a:bodyPr anchor="ctr"/>
          <a:lstStyle/>
          <a:p>
            <a:pPr algn="l"/>
            <a:r>
              <a:rPr lang="zh-CN" altLang="en-US" sz="3200"/>
              <a:t>虚写，是诗人“观沧海”产生的联想</a:t>
            </a:r>
            <a:endParaRPr lang="zh-CN" altLang="en-US" sz="3200"/>
          </a:p>
        </p:txBody>
      </p:sp>
      <p:sp>
        <p:nvSpPr>
          <p:cNvPr id="22538" name="文本框 21516"/>
          <p:cNvSpPr txBox="1"/>
          <p:nvPr/>
        </p:nvSpPr>
        <p:spPr>
          <a:xfrm>
            <a:off x="0" y="3716338"/>
            <a:ext cx="5230813" cy="641350"/>
          </a:xfrm>
          <a:prstGeom prst="rect">
            <a:avLst/>
          </a:prstGeom>
          <a:solidFill>
            <a:schemeClr val="bg1"/>
          </a:solidFill>
          <a:ln w="9525">
            <a:noFill/>
          </a:ln>
        </p:spPr>
        <p:txBody>
          <a:bodyPr wrap="none" anchor="t">
            <a:spAutoFit/>
          </a:bodyPr>
          <a:lstStyle/>
          <a:p>
            <a:r>
              <a:rPr lang="zh-CN" altLang="en-US" sz="3600" b="1" dirty="0">
                <a:solidFill>
                  <a:srgbClr val="FF3300"/>
                </a:solidFill>
                <a:latin typeface="Arial" panose="020B0604020202020204" pitchFamily="34" charset="0"/>
                <a:ea typeface="宋体" panose="02010600030101010101" pitchFamily="2" charset="-122"/>
              </a:rPr>
              <a:t>这句是写日月、星河吗？</a:t>
            </a:r>
            <a:endParaRPr lang="zh-CN" altLang="en-US" sz="3600" b="1" dirty="0">
              <a:solidFill>
                <a:srgbClr val="FF3300"/>
              </a:solidFill>
              <a:latin typeface="Arial" panose="020B0604020202020204" pitchFamily="34" charset="0"/>
              <a:ea typeface="宋体" panose="02010600030101010101" pitchFamily="2" charset="-122"/>
            </a:endParaRPr>
          </a:p>
        </p:txBody>
      </p:sp>
      <p:sp>
        <p:nvSpPr>
          <p:cNvPr id="21518" name="文本框 21517"/>
          <p:cNvSpPr txBox="1"/>
          <p:nvPr/>
        </p:nvSpPr>
        <p:spPr>
          <a:xfrm>
            <a:off x="755650" y="4437063"/>
            <a:ext cx="2478088" cy="641350"/>
          </a:xfrm>
          <a:prstGeom prst="rect">
            <a:avLst/>
          </a:prstGeom>
          <a:solidFill>
            <a:schemeClr val="bg1"/>
          </a:solid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大海的辽阔</a:t>
            </a: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advTm="53767">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1513">
                                            <p:txEl>
                                              <p:pRg st="0" end="0"/>
                                            </p:txEl>
                                          </p:spTgt>
                                        </p:tgtEl>
                                        <p:attrNameLst>
                                          <p:attrName>style.visibility</p:attrName>
                                        </p:attrNameLst>
                                      </p:cBhvr>
                                      <p:to>
                                        <p:strVal val="visible"/>
                                      </p:to>
                                    </p:set>
                                    <p:animEffect transition="in" filter="box(out)">
                                      <p:cBhvr>
                                        <p:cTn id="7" dur="500"/>
                                        <p:tgtEl>
                                          <p:spTgt spid="2151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1513">
                                            <p:txEl>
                                              <p:pRg st="1" end="1"/>
                                            </p:txEl>
                                          </p:spTgt>
                                        </p:tgtEl>
                                        <p:attrNameLst>
                                          <p:attrName>style.visibility</p:attrName>
                                        </p:attrNameLst>
                                      </p:cBhvr>
                                      <p:to>
                                        <p:strVal val="visible"/>
                                      </p:to>
                                    </p:set>
                                    <p:animEffect transition="in" filter="box(out)">
                                      <p:cBhvr>
                                        <p:cTn id="12" dur="500"/>
                                        <p:tgtEl>
                                          <p:spTgt spid="2151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8000"/>
                                  </p:iterate>
                                  <p:childTnLst>
                                    <p:set>
                                      <p:cBhvr>
                                        <p:cTn id="16" dur="1" fill="hold">
                                          <p:stCondLst>
                                            <p:cond delay="0"/>
                                          </p:stCondLst>
                                        </p:cTn>
                                        <p:tgtEl>
                                          <p:spTgt spid="21506"/>
                                        </p:tgtEl>
                                        <p:attrNameLst>
                                          <p:attrName>style.visibility</p:attrName>
                                        </p:attrNameLst>
                                      </p:cBhvr>
                                      <p:to>
                                        <p:strVal val="visible"/>
                                      </p:to>
                                    </p:set>
                                    <p:anim by="(-#ppt_w*2)" calcmode="lin" valueType="num">
                                      <p:cBhvr rctx="PPT">
                                        <p:cTn id="17" dur="250" autoRev="1" fill="hold">
                                          <p:stCondLst>
                                            <p:cond delay="0"/>
                                          </p:stCondLst>
                                        </p:cTn>
                                        <p:tgtEl>
                                          <p:spTgt spid="21506"/>
                                        </p:tgtEl>
                                        <p:attrNameLst>
                                          <p:attrName>ppt_w</p:attrName>
                                        </p:attrNameLst>
                                      </p:cBhvr>
                                    </p:anim>
                                    <p:anim by="(#ppt_w*0.50)" calcmode="lin" valueType="num">
                                      <p:cBhvr>
                                        <p:cTn id="18" dur="250" decel="50000" autoRev="1" fill="hold">
                                          <p:stCondLst>
                                            <p:cond delay="0"/>
                                          </p:stCondLst>
                                        </p:cTn>
                                        <p:tgtEl>
                                          <p:spTgt spid="21506"/>
                                        </p:tgtEl>
                                        <p:attrNameLst>
                                          <p:attrName>ppt_x</p:attrName>
                                        </p:attrNameLst>
                                      </p:cBhvr>
                                    </p:anim>
                                    <p:anim from="(-#ppt_h/2)" to="(#ppt_y)" calcmode="lin" valueType="num">
                                      <p:cBhvr>
                                        <p:cTn id="19" dur="500" fill="hold">
                                          <p:stCondLst>
                                            <p:cond delay="0"/>
                                          </p:stCondLst>
                                        </p:cTn>
                                        <p:tgtEl>
                                          <p:spTgt spid="21506"/>
                                        </p:tgtEl>
                                        <p:attrNameLst>
                                          <p:attrName>ppt_y</p:attrName>
                                        </p:attrNameLst>
                                      </p:cBhvr>
                                    </p:anim>
                                    <p:animRot by="21600000">
                                      <p:cBhvr>
                                        <p:cTn id="20" dur="500" fill="hold">
                                          <p:stCondLst>
                                            <p:cond delay="0"/>
                                          </p:stCondLst>
                                        </p:cTn>
                                        <p:tgtEl>
                                          <p:spTgt spid="21506"/>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1518"/>
                                        </p:tgtEl>
                                        <p:attrNameLst>
                                          <p:attrName>style.visibility</p:attrName>
                                        </p:attrNameLst>
                                      </p:cBhvr>
                                      <p:to>
                                        <p:strVal val="visible"/>
                                      </p:to>
                                    </p:set>
                                    <p:animEffect transition="in" filter="checkerboard(across)">
                                      <p:cBhvr>
                                        <p:cTn id="25" dur="500"/>
                                        <p:tgtEl>
                                          <p:spTgt spid="2151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1510"/>
                                        </p:tgtEl>
                                        <p:attrNameLst>
                                          <p:attrName>style.visibility</p:attrName>
                                        </p:attrNameLst>
                                      </p:cBhvr>
                                      <p:to>
                                        <p:strVal val="visible"/>
                                      </p:to>
                                    </p:set>
                                    <p:anim calcmode="lin" valueType="num">
                                      <p:cBhvr additive="base">
                                        <p:cTn id="30" dur="500" fill="hold"/>
                                        <p:tgtEl>
                                          <p:spTgt spid="21510"/>
                                        </p:tgtEl>
                                        <p:attrNameLst>
                                          <p:attrName>ppt_x</p:attrName>
                                        </p:attrNameLst>
                                      </p:cBhvr>
                                      <p:tavLst>
                                        <p:tav tm="0">
                                          <p:val>
                                            <p:strVal val="#ppt_x"/>
                                          </p:val>
                                        </p:tav>
                                        <p:tav tm="100000">
                                          <p:val>
                                            <p:strVal val="#ppt_x"/>
                                          </p:val>
                                        </p:tav>
                                      </p:tavLst>
                                    </p:anim>
                                    <p:anim calcmode="lin" valueType="num">
                                      <p:cBhvr additive="base">
                                        <p:cTn id="31" dur="500" fill="hold"/>
                                        <p:tgtEl>
                                          <p:spTgt spid="215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3" grpId="0" build="p"/>
      <p:bldP spid="21506" grpId="0" bldLvl="0" animBg="1"/>
      <p:bldP spid="215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59393"/>
          <p:cNvPicPr>
            <a:picLocks noChangeAspect="1"/>
          </p:cNvPicPr>
          <p:nvPr/>
        </p:nvPicPr>
        <p:blipFill>
          <a:blip r:embed="rId1" cstate="print">
            <a:lum bright="-12000" contrast="6000"/>
          </a:blip>
          <a:srcRect l="19000" t="17999" r="19000" b="15334"/>
          <a:stretch>
            <a:fillRect/>
          </a:stretch>
        </p:blipFill>
        <p:spPr>
          <a:xfrm>
            <a:off x="0" y="0"/>
            <a:ext cx="9144000" cy="6858000"/>
          </a:xfrm>
          <a:prstGeom prst="rect">
            <a:avLst/>
          </a:prstGeom>
          <a:noFill/>
          <a:ln w="9525">
            <a:noFill/>
          </a:ln>
        </p:spPr>
      </p:pic>
      <p:pic>
        <p:nvPicPr>
          <p:cNvPr id="23554" name="图片 59395" descr="观沧海1"/>
          <p:cNvPicPr>
            <a:picLocks noChangeAspect="1"/>
          </p:cNvPicPr>
          <p:nvPr/>
        </p:nvPicPr>
        <p:blipFill>
          <a:blip r:embed="rId2" cstate="print"/>
          <a:stretch>
            <a:fillRect/>
          </a:stretch>
        </p:blipFill>
        <p:spPr>
          <a:xfrm>
            <a:off x="0" y="2359025"/>
            <a:ext cx="9144000" cy="4498975"/>
          </a:xfrm>
          <a:prstGeom prst="rect">
            <a:avLst/>
          </a:prstGeom>
          <a:noFill/>
          <a:ln w="9525">
            <a:noFill/>
          </a:ln>
        </p:spPr>
      </p:pic>
      <p:sp>
        <p:nvSpPr>
          <p:cNvPr id="23555" name="矩形 59397"/>
          <p:cNvSpPr/>
          <p:nvPr/>
        </p:nvSpPr>
        <p:spPr>
          <a:xfrm>
            <a:off x="0" y="0"/>
            <a:ext cx="4514850" cy="4000500"/>
          </a:xfrm>
          <a:prstGeom prst="rect">
            <a:avLst/>
          </a:prstGeom>
          <a:solidFill>
            <a:schemeClr val="bg1"/>
          </a:solidFill>
          <a:ln w="9525" cap="flat" cmpd="sng">
            <a:solidFill>
              <a:srgbClr val="0033FF"/>
            </a:solidFill>
            <a:prstDash val="solid"/>
            <a:miter/>
            <a:headEnd type="none" w="med" len="med"/>
            <a:tailEnd type="none" w="med" len="med"/>
          </a:ln>
        </p:spPr>
        <p:txBody>
          <a:bodyPr anchor="t">
            <a:spAutoFit/>
          </a:bodyPr>
          <a:lstStyle/>
          <a:p>
            <a:r>
              <a:rPr lang="zh-CN" altLang="en-US" sz="3200" b="1" dirty="0">
                <a:latin typeface="长城粗隶书" pitchFamily="1" charset="-122"/>
                <a:ea typeface="长城粗隶书" pitchFamily="1" charset="-122"/>
              </a:rPr>
              <a:t>   观沧海    曹操</a:t>
            </a:r>
            <a:br>
              <a:rPr lang="zh-CN" altLang="en-US" sz="3200" dirty="0">
                <a:latin typeface="长城粗隶书" pitchFamily="1" charset="-122"/>
                <a:ea typeface="长城粗隶书" pitchFamily="1" charset="-122"/>
              </a:rPr>
            </a:br>
            <a:r>
              <a:rPr lang="zh-CN" altLang="en-US" sz="3200" b="1" dirty="0">
                <a:latin typeface="华文新魏" panose="02010800040101010101" pitchFamily="2" charset="-122"/>
                <a:ea typeface="华文新魏" panose="02010800040101010101" pitchFamily="2" charset="-122"/>
              </a:rPr>
              <a:t>东临碣石，以观沧海。</a:t>
            </a:r>
            <a:endParaRPr lang="zh-CN" altLang="en-US" sz="3200" b="1" dirty="0">
              <a:latin typeface="华文新魏" panose="02010800040101010101" pitchFamily="2" charset="-122"/>
              <a:ea typeface="华文新魏" panose="02010800040101010101" pitchFamily="2" charset="-122"/>
            </a:endParaRPr>
          </a:p>
          <a:p>
            <a:r>
              <a:rPr lang="zh-CN" altLang="en-US" sz="3200" b="1" dirty="0">
                <a:latin typeface="华文新魏" panose="02010800040101010101" pitchFamily="2" charset="-122"/>
                <a:ea typeface="华文新魏" panose="02010800040101010101" pitchFamily="2" charset="-122"/>
              </a:rPr>
              <a:t>水何澹澹，山岛竦峙</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树木丛生，百草丰茂。</a:t>
            </a:r>
            <a:endParaRPr lang="zh-CN" altLang="en-US" sz="3200" b="1" dirty="0">
              <a:latin typeface="华文新魏" panose="02010800040101010101" pitchFamily="2" charset="-122"/>
              <a:ea typeface="华文新魏" panose="02010800040101010101" pitchFamily="2" charset="-122"/>
            </a:endParaRPr>
          </a:p>
          <a:p>
            <a:r>
              <a:rPr lang="zh-CN" altLang="en-US" sz="3200" b="1" dirty="0">
                <a:latin typeface="华文新魏" panose="02010800040101010101" pitchFamily="2" charset="-122"/>
                <a:ea typeface="华文新魏" panose="02010800040101010101" pitchFamily="2" charset="-122"/>
              </a:rPr>
              <a:t>秋风萧瑟，洪波涌起</a:t>
            </a:r>
            <a:endParaRPr lang="zh-CN" altLang="en-US" sz="3200" b="1" dirty="0">
              <a:latin typeface="华文新魏" panose="02010800040101010101" pitchFamily="2" charset="-122"/>
              <a:ea typeface="华文新魏" panose="02010800040101010101" pitchFamily="2" charset="-122"/>
            </a:endParaRPr>
          </a:p>
          <a:p>
            <a:r>
              <a:rPr lang="zh-CN" altLang="en-US" sz="3200" b="1" dirty="0">
                <a:latin typeface="华文新魏" panose="02010800040101010101" pitchFamily="2" charset="-122"/>
                <a:ea typeface="华文新魏" panose="02010800040101010101" pitchFamily="2" charset="-122"/>
              </a:rPr>
              <a:t>日月之行，若出其中；</a:t>
            </a:r>
            <a:endParaRPr lang="zh-CN" altLang="en-US" sz="3200" b="1" dirty="0">
              <a:latin typeface="华文新魏" panose="02010800040101010101" pitchFamily="2" charset="-122"/>
              <a:ea typeface="华文新魏" panose="02010800040101010101" pitchFamily="2" charset="-122"/>
            </a:endParaRPr>
          </a:p>
          <a:p>
            <a:r>
              <a:rPr lang="zh-CN" altLang="en-US" sz="3200" b="1" dirty="0">
                <a:latin typeface="华文新魏" panose="02010800040101010101" pitchFamily="2" charset="-122"/>
                <a:ea typeface="华文新魏" panose="02010800040101010101" pitchFamily="2" charset="-122"/>
              </a:rPr>
              <a:t>星汉灿烂，若出其里</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幸甚至哉，歌以咏志。</a:t>
            </a:r>
            <a:endParaRPr lang="zh-CN" altLang="en-US" sz="3200" b="1" dirty="0">
              <a:latin typeface="华文新魏" panose="02010800040101010101" pitchFamily="2" charset="-122"/>
              <a:ea typeface="华文新魏" panose="02010800040101010101" pitchFamily="2" charset="-122"/>
            </a:endParaRPr>
          </a:p>
        </p:txBody>
      </p:sp>
      <p:sp>
        <p:nvSpPr>
          <p:cNvPr id="59399" name="文本框 59398"/>
          <p:cNvSpPr txBox="1"/>
          <p:nvPr/>
        </p:nvSpPr>
        <p:spPr>
          <a:xfrm>
            <a:off x="3779838" y="1268413"/>
            <a:ext cx="2232025" cy="711200"/>
          </a:xfrm>
          <a:prstGeom prst="rect">
            <a:avLst/>
          </a:prstGeom>
          <a:solidFill>
            <a:srgbClr val="FFFF00"/>
          </a:solidFill>
          <a:ln w="9525" cap="flat" cmpd="sng">
            <a:solidFill>
              <a:srgbClr val="0033FF"/>
            </a:solidFill>
            <a:prstDash val="solid"/>
            <a:miter/>
            <a:headEnd type="none" w="med" len="med"/>
            <a:tailEnd type="none" w="med" len="med"/>
          </a:ln>
        </p:spPr>
        <p:txBody>
          <a:bodyPr wrap="none" anchor="t">
            <a:spAutoFit/>
          </a:bodyPr>
          <a:lstStyle/>
          <a:p>
            <a:r>
              <a:rPr lang="zh-CN" altLang="en-US" sz="4000" b="1" dirty="0">
                <a:latin typeface="Arial" panose="020B0604020202020204" pitchFamily="34" charset="0"/>
                <a:ea typeface="宋体" panose="02010600030101010101" pitchFamily="2" charset="-122"/>
              </a:rPr>
              <a:t>借景抒情</a:t>
            </a:r>
            <a:endParaRPr lang="zh-CN" altLang="en-US" sz="4000" b="1" dirty="0">
              <a:latin typeface="Arial" panose="020B0604020202020204" pitchFamily="34" charset="0"/>
              <a:ea typeface="宋体" panose="02010600030101010101" pitchFamily="2" charset="-122"/>
            </a:endParaRPr>
          </a:p>
        </p:txBody>
      </p:sp>
      <p:sp>
        <p:nvSpPr>
          <p:cNvPr id="23557" name="文本框 59399"/>
          <p:cNvSpPr txBox="1"/>
          <p:nvPr/>
        </p:nvSpPr>
        <p:spPr>
          <a:xfrm>
            <a:off x="6084888" y="193675"/>
            <a:ext cx="3059112" cy="4000500"/>
          </a:xfrm>
          <a:prstGeom prst="rect">
            <a:avLst/>
          </a:prstGeom>
          <a:solidFill>
            <a:schemeClr val="bg1"/>
          </a:solidFill>
          <a:ln w="9525" cap="flat" cmpd="sng">
            <a:solidFill>
              <a:srgbClr val="0033FF"/>
            </a:solidFill>
            <a:prstDash val="solid"/>
            <a:miter/>
            <a:headEnd type="none" w="med" len="med"/>
            <a:tailEnd type="none" w="med" len="med"/>
          </a:ln>
        </p:spPr>
        <p:txBody>
          <a:bodyPr anchor="t">
            <a:spAutoFit/>
          </a:bodyPr>
          <a:lstStyle/>
          <a:p>
            <a:r>
              <a:rPr lang="zh-CN" altLang="en-US" sz="3200" b="1" dirty="0">
                <a:latin typeface="Arial" panose="020B0604020202020204" pitchFamily="34" charset="0"/>
                <a:ea typeface="宋体" panose="02010600030101010101" pitchFamily="2" charset="-122"/>
              </a:rPr>
              <a:t>诗人借：</a:t>
            </a:r>
            <a:endParaRPr lang="zh-CN" altLang="en-US" sz="3200" b="1" dirty="0">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秋的勃勃生机</a:t>
            </a:r>
            <a:endParaRPr lang="zh-CN" altLang="en-US" sz="3200" b="1" dirty="0">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大海吞吐日月、包蕴万物的壮丽景象</a:t>
            </a:r>
            <a:endParaRPr lang="zh-CN" altLang="en-US" sz="3200" b="1" dirty="0">
              <a:latin typeface="Arial" panose="020B0604020202020204" pitchFamily="34" charset="0"/>
              <a:ea typeface="宋体" panose="02010600030101010101" pitchFamily="2" charset="-122"/>
            </a:endParaRPr>
          </a:p>
          <a:p>
            <a:endParaRPr lang="zh-CN" altLang="en-US" sz="3200" b="1" dirty="0">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抒：统一天下的雄伟抱负</a:t>
            </a:r>
            <a:endParaRPr lang="zh-CN" altLang="en-US" sz="3200" dirty="0">
              <a:latin typeface="Arial" panose="020B0604020202020204" pitchFamily="34" charset="0"/>
              <a:ea typeface="宋体" panose="02010600030101010101" pitchFamily="2" charset="-122"/>
            </a:endParaRPr>
          </a:p>
        </p:txBody>
      </p:sp>
    </p:spTree>
  </p:cSld>
  <p:clrMapOvr>
    <a:masterClrMapping/>
  </p:clrMapOvr>
  <p:transition advTm="6781">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399"/>
                                        </p:tgtEl>
                                        <p:attrNameLst>
                                          <p:attrName>style.visibility</p:attrName>
                                        </p:attrNameLst>
                                      </p:cBhvr>
                                      <p:to>
                                        <p:strVal val="visible"/>
                                      </p:to>
                                    </p:set>
                                    <p:animEffect transition="in" filter="blinds(horizontal)">
                                      <p:cBhvr>
                                        <p:cTn id="7" dur="500"/>
                                        <p:tgtEl>
                                          <p:spTgt spid="59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文本框 70657"/>
          <p:cNvSpPr txBox="1"/>
          <p:nvPr/>
        </p:nvSpPr>
        <p:spPr>
          <a:xfrm>
            <a:off x="2411413" y="1268413"/>
            <a:ext cx="4679950" cy="519112"/>
          </a:xfrm>
          <a:prstGeom prst="rect">
            <a:avLst/>
          </a:prstGeom>
          <a:noFill/>
          <a:ln w="12700">
            <a:noFill/>
          </a:ln>
        </p:spPr>
        <p:txBody>
          <a:bodyPr anchor="t">
            <a:spAutoFit/>
          </a:bodyPr>
          <a:lstStyle/>
          <a:p>
            <a:pPr>
              <a:spcBef>
                <a:spcPct val="50000"/>
              </a:spcBef>
              <a:buClr>
                <a:schemeClr val="bg1"/>
              </a:buClr>
            </a:pPr>
            <a:r>
              <a:rPr lang="zh-CN" altLang="en-US" sz="2800" b="1" dirty="0">
                <a:solidFill>
                  <a:srgbClr val="0000FF"/>
                </a:solidFill>
                <a:latin typeface="Times New Roman" panose="02020603050405020304" pitchFamily="18" charset="0"/>
                <a:ea typeface="宋体" panose="02010600030101010101" pitchFamily="2" charset="-122"/>
              </a:rPr>
              <a:t>东临碣石，以观沧海</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70659" name="直接连接符 70658"/>
          <p:cNvSpPr/>
          <p:nvPr/>
        </p:nvSpPr>
        <p:spPr>
          <a:xfrm>
            <a:off x="1979613" y="1557338"/>
            <a:ext cx="360362" cy="0"/>
          </a:xfrm>
          <a:prstGeom prst="line">
            <a:avLst/>
          </a:prstGeom>
          <a:ln w="38100" cap="sq" cmpd="sng">
            <a:solidFill>
              <a:schemeClr val="tx1"/>
            </a:solidFill>
            <a:prstDash val="solid"/>
            <a:round/>
            <a:headEnd type="none" w="sm" len="sm"/>
            <a:tailEnd type="none" w="sm" len="sm"/>
          </a:ln>
        </p:spPr>
      </p:sp>
      <p:sp>
        <p:nvSpPr>
          <p:cNvPr id="70660" name="文本框 70659"/>
          <p:cNvSpPr txBox="1"/>
          <p:nvPr/>
        </p:nvSpPr>
        <p:spPr>
          <a:xfrm>
            <a:off x="1187450" y="404813"/>
            <a:ext cx="5975350" cy="946150"/>
          </a:xfrm>
          <a:prstGeom prst="rect">
            <a:avLst/>
          </a:prstGeom>
          <a:noFill/>
          <a:ln w="12700">
            <a:noFill/>
          </a:ln>
        </p:spPr>
        <p:txBody>
          <a:bodyPr anchor="t">
            <a:spAutoFit/>
          </a:bodyPr>
          <a:lstStyle/>
          <a:p>
            <a:pPr>
              <a:spcBef>
                <a:spcPct val="50000"/>
              </a:spcBef>
              <a:buClr>
                <a:schemeClr val="bg1"/>
              </a:buClr>
            </a:pPr>
            <a:r>
              <a:rPr lang="en-US" altLang="zh-CN" sz="2800" b="1">
                <a:latin typeface="Times New Roman" panose="02020603050405020304" pitchFamily="18" charset="0"/>
              </a:rPr>
              <a:t>1</a:t>
            </a:r>
            <a:r>
              <a:rPr lang="zh-CN" altLang="en-US" sz="2800" b="1" dirty="0">
                <a:latin typeface="Times New Roman" panose="02020603050405020304" pitchFamily="18" charset="0"/>
                <a:ea typeface="宋体" panose="02010600030101010101" pitchFamily="2" charset="-122"/>
              </a:rPr>
              <a:t>、交代“观海”的方位、地点以及观察对象。</a:t>
            </a:r>
            <a:endParaRPr lang="zh-CN" altLang="en-US" sz="2800" b="1" dirty="0">
              <a:latin typeface="Times New Roman" panose="02020603050405020304" pitchFamily="18" charset="0"/>
              <a:ea typeface="宋体" panose="02010600030101010101" pitchFamily="2" charset="-122"/>
            </a:endParaRPr>
          </a:p>
        </p:txBody>
      </p:sp>
      <p:sp>
        <p:nvSpPr>
          <p:cNvPr id="70661" name="文本框 70660"/>
          <p:cNvSpPr txBox="1"/>
          <p:nvPr/>
        </p:nvSpPr>
        <p:spPr>
          <a:xfrm>
            <a:off x="1187450" y="1916113"/>
            <a:ext cx="671513" cy="3024187"/>
          </a:xfrm>
          <a:prstGeom prst="rect">
            <a:avLst/>
          </a:prstGeom>
          <a:noFill/>
          <a:ln w="12700">
            <a:noFill/>
          </a:ln>
        </p:spPr>
        <p:txBody>
          <a:bodyPr vert="eaVert" anchor="t">
            <a:spAutoFit/>
          </a:bodyPr>
          <a:lstStyle/>
          <a:p>
            <a:pPr>
              <a:spcBef>
                <a:spcPct val="50000"/>
              </a:spcBef>
              <a:buClr>
                <a:schemeClr val="bg1"/>
              </a:buClr>
            </a:pPr>
            <a:r>
              <a:rPr lang="en-US" altLang="zh-CN" sz="2800" b="1">
                <a:latin typeface="Times New Roman" panose="02020603050405020304" pitchFamily="18" charset="0"/>
              </a:rPr>
              <a:t>2</a:t>
            </a:r>
            <a:r>
              <a:rPr lang="zh-CN" altLang="en-US" sz="2800" b="1" dirty="0">
                <a:latin typeface="Times New Roman" panose="02020603050405020304" pitchFamily="18" charset="0"/>
                <a:ea typeface="宋体" panose="02010600030101010101" pitchFamily="2" charset="-122"/>
              </a:rPr>
              <a:t>、</a:t>
            </a:r>
            <a:r>
              <a:rPr lang="en-US" altLang="zh-CN" sz="2800" b="1">
                <a:latin typeface="Times New Roman" panose="02020603050405020304" pitchFamily="18" charset="0"/>
              </a:rPr>
              <a:t>﹃</a:t>
            </a:r>
            <a:r>
              <a:rPr lang="zh-CN" altLang="en-US" sz="3200" b="1" dirty="0">
                <a:solidFill>
                  <a:srgbClr val="FF0000"/>
                </a:solidFill>
                <a:latin typeface="Times New Roman" panose="02020603050405020304" pitchFamily="18" charset="0"/>
                <a:ea typeface="宋体" panose="02010600030101010101" pitchFamily="2" charset="-122"/>
              </a:rPr>
              <a:t>观</a:t>
            </a:r>
            <a:r>
              <a:rPr lang="zh-CN" altLang="en-US" sz="2800" b="1" dirty="0">
                <a:latin typeface="Times New Roman" panose="02020603050405020304" pitchFamily="18" charset="0"/>
                <a:ea typeface="宋体" panose="02010600030101010101" pitchFamily="2" charset="-122"/>
              </a:rPr>
              <a:t>沧海</a:t>
            </a:r>
            <a:r>
              <a:rPr lang="en-US" altLang="zh-CN" sz="2800" b="1">
                <a:latin typeface="Times New Roman" panose="02020603050405020304" pitchFamily="18" charset="0"/>
              </a:rPr>
              <a:t>﹄</a:t>
            </a:r>
            <a:endParaRPr lang="en-US" altLang="zh-CN" sz="2800" b="1">
              <a:latin typeface="Times New Roman" panose="02020603050405020304" pitchFamily="18" charset="0"/>
            </a:endParaRPr>
          </a:p>
        </p:txBody>
      </p:sp>
      <p:sp>
        <p:nvSpPr>
          <p:cNvPr id="70662" name="左大括号 70661"/>
          <p:cNvSpPr/>
          <p:nvPr/>
        </p:nvSpPr>
        <p:spPr>
          <a:xfrm>
            <a:off x="1835150" y="1989138"/>
            <a:ext cx="288925" cy="2376487"/>
          </a:xfrm>
          <a:prstGeom prst="leftBrace">
            <a:avLst>
              <a:gd name="adj1" fmla="val 68505"/>
              <a:gd name="adj2" fmla="val 50000"/>
            </a:avLst>
          </a:prstGeom>
          <a:noFill/>
          <a:ln w="38100" cap="sq"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70663" name="文本框 70662"/>
          <p:cNvSpPr txBox="1"/>
          <p:nvPr/>
        </p:nvSpPr>
        <p:spPr>
          <a:xfrm>
            <a:off x="2268538" y="1844675"/>
            <a:ext cx="1727200" cy="2654300"/>
          </a:xfrm>
          <a:prstGeom prst="rect">
            <a:avLst/>
          </a:prstGeom>
          <a:noFill/>
          <a:ln w="12700">
            <a:noFill/>
          </a:ln>
        </p:spPr>
        <p:txBody>
          <a:bodyPr anchor="t">
            <a:spAutoFit/>
          </a:bodyPr>
          <a:lstStyle/>
          <a:p>
            <a:pPr>
              <a:spcBef>
                <a:spcPct val="50000"/>
              </a:spcBef>
              <a:buClr>
                <a:schemeClr val="bg1"/>
              </a:buClr>
            </a:pPr>
            <a:r>
              <a:rPr lang="zh-CN" altLang="en-US" sz="2800" b="1" dirty="0">
                <a:latin typeface="Times New Roman" panose="02020603050405020304" pitchFamily="18" charset="0"/>
                <a:ea typeface="宋体" panose="02010600030101010101" pitchFamily="2" charset="-122"/>
              </a:rPr>
              <a:t>水：            山岛：      树：          草：         风：          波：                      </a:t>
            </a:r>
            <a:endParaRPr lang="zh-CN" altLang="en-US" sz="2800" b="1" dirty="0">
              <a:latin typeface="Times New Roman" panose="02020603050405020304" pitchFamily="18" charset="0"/>
              <a:ea typeface="宋体" panose="02010600030101010101" pitchFamily="2" charset="-122"/>
            </a:endParaRPr>
          </a:p>
        </p:txBody>
      </p:sp>
      <p:sp>
        <p:nvSpPr>
          <p:cNvPr id="70664" name="文本框 70663"/>
          <p:cNvSpPr txBox="1"/>
          <p:nvPr/>
        </p:nvSpPr>
        <p:spPr>
          <a:xfrm>
            <a:off x="3348038" y="1844675"/>
            <a:ext cx="1079500" cy="519113"/>
          </a:xfrm>
          <a:prstGeom prst="rect">
            <a:avLst/>
          </a:prstGeom>
          <a:noFill/>
          <a:ln w="12700">
            <a:noFill/>
          </a:ln>
        </p:spPr>
        <p:txBody>
          <a:bodyPr anchor="t">
            <a:spAutoFit/>
          </a:bodyPr>
          <a:lstStyle/>
          <a:p>
            <a:pPr>
              <a:spcBef>
                <a:spcPct val="50000"/>
              </a:spcBef>
              <a:buClr>
                <a:schemeClr val="bg1"/>
              </a:buClr>
            </a:pPr>
            <a:r>
              <a:rPr lang="zh-CN" altLang="en-US" sz="2800" b="1" dirty="0">
                <a:solidFill>
                  <a:srgbClr val="0000FF"/>
                </a:solidFill>
                <a:latin typeface="Times New Roman" panose="02020603050405020304" pitchFamily="18" charset="0"/>
                <a:ea typeface="宋体" panose="02010600030101010101" pitchFamily="2" charset="-122"/>
              </a:rPr>
              <a:t>澹澹</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70665" name="矩形 70664"/>
          <p:cNvSpPr/>
          <p:nvPr/>
        </p:nvSpPr>
        <p:spPr>
          <a:xfrm>
            <a:off x="3386138" y="2262188"/>
            <a:ext cx="898525" cy="519112"/>
          </a:xfrm>
          <a:prstGeom prst="rect">
            <a:avLst/>
          </a:prstGeom>
          <a:noFill/>
          <a:ln w="12700">
            <a:noFill/>
          </a:ln>
        </p:spPr>
        <p:txBody>
          <a:bodyPr wrap="none" anchor="t">
            <a:spAutoFit/>
          </a:bodyPr>
          <a:lstStyle/>
          <a:p>
            <a:pPr>
              <a:buClr>
                <a:schemeClr val="bg1"/>
              </a:buClr>
            </a:pPr>
            <a:r>
              <a:rPr lang="zh-CN" altLang="en-US" sz="2800" b="1" dirty="0">
                <a:solidFill>
                  <a:srgbClr val="0000FF"/>
                </a:solidFill>
                <a:latin typeface="Times New Roman" panose="02020603050405020304" pitchFamily="18" charset="0"/>
                <a:ea typeface="宋体" panose="02010600030101010101" pitchFamily="2" charset="-122"/>
              </a:rPr>
              <a:t>竦峙</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70666" name="矩形 70665"/>
          <p:cNvSpPr/>
          <p:nvPr/>
        </p:nvSpPr>
        <p:spPr>
          <a:xfrm>
            <a:off x="3348038" y="2636838"/>
            <a:ext cx="898525" cy="519112"/>
          </a:xfrm>
          <a:prstGeom prst="rect">
            <a:avLst/>
          </a:prstGeom>
          <a:noFill/>
          <a:ln w="12700">
            <a:noFill/>
          </a:ln>
        </p:spPr>
        <p:txBody>
          <a:bodyPr wrap="none" anchor="t">
            <a:spAutoFit/>
          </a:bodyPr>
          <a:lstStyle/>
          <a:p>
            <a:pPr>
              <a:buClr>
                <a:schemeClr val="bg1"/>
              </a:buClr>
            </a:pPr>
            <a:r>
              <a:rPr lang="zh-CN" altLang="en-US" sz="2800" b="1" dirty="0">
                <a:solidFill>
                  <a:srgbClr val="0000FF"/>
                </a:solidFill>
                <a:latin typeface="Times New Roman" panose="02020603050405020304" pitchFamily="18" charset="0"/>
                <a:ea typeface="宋体" panose="02010600030101010101" pitchFamily="2" charset="-122"/>
              </a:rPr>
              <a:t>丛生</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70667" name="矩形 70666"/>
          <p:cNvSpPr/>
          <p:nvPr/>
        </p:nvSpPr>
        <p:spPr>
          <a:xfrm>
            <a:off x="3313113" y="3068638"/>
            <a:ext cx="898525" cy="519112"/>
          </a:xfrm>
          <a:prstGeom prst="rect">
            <a:avLst/>
          </a:prstGeom>
          <a:noFill/>
          <a:ln w="12700">
            <a:noFill/>
          </a:ln>
        </p:spPr>
        <p:txBody>
          <a:bodyPr wrap="none" anchor="t">
            <a:spAutoFit/>
          </a:bodyPr>
          <a:lstStyle/>
          <a:p>
            <a:pPr>
              <a:buClr>
                <a:schemeClr val="bg1"/>
              </a:buClr>
            </a:pPr>
            <a:r>
              <a:rPr lang="zh-CN" altLang="en-US" sz="2800" b="1" dirty="0">
                <a:solidFill>
                  <a:srgbClr val="0000FF"/>
                </a:solidFill>
                <a:latin typeface="Times New Roman" panose="02020603050405020304" pitchFamily="18" charset="0"/>
                <a:ea typeface="宋体" panose="02010600030101010101" pitchFamily="2" charset="-122"/>
              </a:rPr>
              <a:t>丰茂</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70668" name="矩形 70667"/>
          <p:cNvSpPr/>
          <p:nvPr/>
        </p:nvSpPr>
        <p:spPr>
          <a:xfrm>
            <a:off x="3348038" y="3500438"/>
            <a:ext cx="898525" cy="519112"/>
          </a:xfrm>
          <a:prstGeom prst="rect">
            <a:avLst/>
          </a:prstGeom>
          <a:noFill/>
          <a:ln w="12700">
            <a:noFill/>
          </a:ln>
        </p:spPr>
        <p:txBody>
          <a:bodyPr wrap="none" anchor="t">
            <a:spAutoFit/>
          </a:bodyPr>
          <a:lstStyle/>
          <a:p>
            <a:pPr>
              <a:buClr>
                <a:schemeClr val="bg1"/>
              </a:buClr>
            </a:pPr>
            <a:r>
              <a:rPr lang="zh-CN" altLang="en-US" sz="2800" b="1" dirty="0">
                <a:solidFill>
                  <a:srgbClr val="0000FF"/>
                </a:solidFill>
                <a:latin typeface="Times New Roman" panose="02020603050405020304" pitchFamily="18" charset="0"/>
                <a:ea typeface="宋体" panose="02010600030101010101" pitchFamily="2" charset="-122"/>
              </a:rPr>
              <a:t>萧瑟</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70669" name="矩形 70668"/>
          <p:cNvSpPr/>
          <p:nvPr/>
        </p:nvSpPr>
        <p:spPr>
          <a:xfrm>
            <a:off x="3348038" y="3933825"/>
            <a:ext cx="898525" cy="519113"/>
          </a:xfrm>
          <a:prstGeom prst="rect">
            <a:avLst/>
          </a:prstGeom>
          <a:noFill/>
          <a:ln w="12700">
            <a:noFill/>
          </a:ln>
        </p:spPr>
        <p:txBody>
          <a:bodyPr wrap="none" anchor="t">
            <a:spAutoFit/>
          </a:bodyPr>
          <a:lstStyle/>
          <a:p>
            <a:pPr>
              <a:buClr>
                <a:schemeClr val="bg1"/>
              </a:buClr>
            </a:pPr>
            <a:r>
              <a:rPr lang="zh-CN" altLang="en-US" sz="2800" b="1" dirty="0">
                <a:solidFill>
                  <a:srgbClr val="0000FF"/>
                </a:solidFill>
                <a:latin typeface="Times New Roman" panose="02020603050405020304" pitchFamily="18" charset="0"/>
                <a:ea typeface="宋体" panose="02010600030101010101" pitchFamily="2" charset="-122"/>
              </a:rPr>
              <a:t>涌起</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70670" name="右大括号 70669"/>
          <p:cNvSpPr/>
          <p:nvPr/>
        </p:nvSpPr>
        <p:spPr>
          <a:xfrm>
            <a:off x="4356100" y="1989138"/>
            <a:ext cx="215900" cy="2303462"/>
          </a:xfrm>
          <a:prstGeom prst="rightBrace">
            <a:avLst>
              <a:gd name="adj1" fmla="val 88859"/>
              <a:gd name="adj2" fmla="val 50000"/>
            </a:avLst>
          </a:prstGeom>
          <a:noFill/>
          <a:ln w="38100" cap="sq"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70671" name="文本框 70670"/>
          <p:cNvSpPr txBox="1"/>
          <p:nvPr/>
        </p:nvSpPr>
        <p:spPr>
          <a:xfrm>
            <a:off x="4716463" y="2349500"/>
            <a:ext cx="1728787" cy="946150"/>
          </a:xfrm>
          <a:prstGeom prst="rect">
            <a:avLst/>
          </a:prstGeom>
          <a:noFill/>
          <a:ln w="12700">
            <a:noFill/>
          </a:ln>
        </p:spPr>
        <p:txBody>
          <a:bodyPr anchor="t">
            <a:spAutoFit/>
          </a:bodyPr>
          <a:lstStyle/>
          <a:p>
            <a:pPr>
              <a:spcBef>
                <a:spcPct val="50000"/>
              </a:spcBef>
              <a:buClr>
                <a:schemeClr val="bg1"/>
              </a:buClr>
            </a:pPr>
            <a:r>
              <a:rPr lang="zh-CN" altLang="en-US" sz="2800" b="1" dirty="0">
                <a:solidFill>
                  <a:srgbClr val="FF0000"/>
                </a:solidFill>
                <a:latin typeface="Times New Roman" panose="02020603050405020304" pitchFamily="18" charset="0"/>
                <a:ea typeface="宋体" panose="02010600030101010101" pitchFamily="2" charset="-122"/>
              </a:rPr>
              <a:t>海水及山岛之景</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70672" name="文本框 70671"/>
          <p:cNvSpPr txBox="1"/>
          <p:nvPr/>
        </p:nvSpPr>
        <p:spPr>
          <a:xfrm>
            <a:off x="5364163" y="3357563"/>
            <a:ext cx="1871662" cy="519112"/>
          </a:xfrm>
          <a:prstGeom prst="rect">
            <a:avLst/>
          </a:prstGeom>
          <a:noFill/>
          <a:ln w="12700">
            <a:noFill/>
          </a:ln>
        </p:spPr>
        <p:txBody>
          <a:bodyPr anchor="t">
            <a:spAutoFit/>
          </a:bodyPr>
          <a:lstStyle/>
          <a:p>
            <a:pPr>
              <a:spcBef>
                <a:spcPct val="50000"/>
              </a:spcBef>
              <a:buClr>
                <a:schemeClr val="bg1"/>
              </a:buClr>
            </a:pPr>
            <a:r>
              <a:rPr lang="zh-CN" altLang="en-US" sz="2800" b="1" dirty="0">
                <a:latin typeface="Times New Roman" panose="02020603050405020304" pitchFamily="18" charset="0"/>
                <a:ea typeface="宋体" panose="02010600030101010101" pitchFamily="2" charset="-122"/>
              </a:rPr>
              <a:t>（实景）</a:t>
            </a:r>
            <a:endParaRPr lang="zh-CN" altLang="en-US" sz="2800" b="1" dirty="0">
              <a:latin typeface="Times New Roman" panose="02020603050405020304" pitchFamily="18" charset="0"/>
              <a:ea typeface="宋体" panose="02010600030101010101" pitchFamily="2" charset="-122"/>
            </a:endParaRPr>
          </a:p>
        </p:txBody>
      </p:sp>
      <p:sp>
        <p:nvSpPr>
          <p:cNvPr id="70673" name="文本框 70672"/>
          <p:cNvSpPr txBox="1"/>
          <p:nvPr/>
        </p:nvSpPr>
        <p:spPr>
          <a:xfrm>
            <a:off x="1258888" y="4941888"/>
            <a:ext cx="1441450" cy="519112"/>
          </a:xfrm>
          <a:prstGeom prst="rect">
            <a:avLst/>
          </a:prstGeom>
          <a:noFill/>
          <a:ln w="12700">
            <a:noFill/>
          </a:ln>
        </p:spPr>
        <p:txBody>
          <a:bodyPr anchor="t">
            <a:spAutoFit/>
          </a:bodyPr>
          <a:lstStyle/>
          <a:p>
            <a:pPr>
              <a:spcBef>
                <a:spcPct val="50000"/>
              </a:spcBef>
              <a:buClr>
                <a:schemeClr val="bg1"/>
              </a:buClr>
            </a:pPr>
            <a:r>
              <a:rPr lang="en-US" altLang="zh-CN" sz="2800" b="1">
                <a:latin typeface="Times New Roman" panose="02020603050405020304" pitchFamily="18" charset="0"/>
              </a:rPr>
              <a:t>3</a:t>
            </a:r>
            <a:r>
              <a:rPr lang="zh-CN" altLang="en-US" sz="2800" b="1" dirty="0">
                <a:latin typeface="Times New Roman" panose="02020603050405020304" pitchFamily="18" charset="0"/>
                <a:ea typeface="宋体" panose="02010600030101010101" pitchFamily="2" charset="-122"/>
              </a:rPr>
              <a:t>、感</a:t>
            </a:r>
            <a:endParaRPr lang="zh-CN" altLang="en-US" sz="2800" b="1" dirty="0">
              <a:latin typeface="Times New Roman" panose="02020603050405020304" pitchFamily="18" charset="0"/>
              <a:ea typeface="宋体" panose="02010600030101010101" pitchFamily="2" charset="-122"/>
            </a:endParaRPr>
          </a:p>
        </p:txBody>
      </p:sp>
      <p:sp>
        <p:nvSpPr>
          <p:cNvPr id="70674" name="左大括号 70673"/>
          <p:cNvSpPr/>
          <p:nvPr/>
        </p:nvSpPr>
        <p:spPr>
          <a:xfrm>
            <a:off x="2339975" y="4797425"/>
            <a:ext cx="71438" cy="1009650"/>
          </a:xfrm>
          <a:prstGeom prst="leftBrace">
            <a:avLst>
              <a:gd name="adj1" fmla="val 117711"/>
              <a:gd name="adj2" fmla="val 50000"/>
            </a:avLst>
          </a:prstGeom>
          <a:noFill/>
          <a:ln w="38100" cap="sq"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70675" name="文本框 70674"/>
          <p:cNvSpPr txBox="1"/>
          <p:nvPr/>
        </p:nvSpPr>
        <p:spPr>
          <a:xfrm>
            <a:off x="2339975" y="4797425"/>
            <a:ext cx="1655763" cy="946150"/>
          </a:xfrm>
          <a:prstGeom prst="rect">
            <a:avLst/>
          </a:prstGeom>
          <a:noFill/>
          <a:ln w="12700">
            <a:noFill/>
          </a:ln>
        </p:spPr>
        <p:txBody>
          <a:bodyPr anchor="t">
            <a:spAutoFit/>
          </a:bodyPr>
          <a:lstStyle/>
          <a:p>
            <a:pPr>
              <a:spcBef>
                <a:spcPct val="50000"/>
              </a:spcBef>
              <a:buClr>
                <a:schemeClr val="bg1"/>
              </a:buClr>
            </a:pPr>
            <a:r>
              <a:rPr lang="zh-CN" altLang="en-US" sz="2800" b="1" dirty="0">
                <a:solidFill>
                  <a:srgbClr val="0000FF"/>
                </a:solidFill>
                <a:latin typeface="Times New Roman" panose="02020603050405020304" pitchFamily="18" charset="0"/>
                <a:ea typeface="宋体" panose="02010600030101010101" pitchFamily="2" charset="-122"/>
              </a:rPr>
              <a:t>日月</a:t>
            </a:r>
            <a:r>
              <a:rPr lang="zh-CN" altLang="en-US" sz="2800" b="1" dirty="0">
                <a:latin typeface="Times New Roman" panose="02020603050405020304" pitchFamily="18" charset="0"/>
                <a:ea typeface="宋体" panose="02010600030101010101" pitchFamily="2" charset="-122"/>
              </a:rPr>
              <a:t>：</a:t>
            </a:r>
            <a:r>
              <a:rPr lang="zh-CN" altLang="en-US" sz="2400" dirty="0">
                <a:latin typeface="Times New Roman" panose="02020603050405020304" pitchFamily="18" charset="0"/>
                <a:ea typeface="宋体" panose="02010600030101010101" pitchFamily="2" charset="-122"/>
              </a:rPr>
              <a:t>    </a:t>
            </a:r>
            <a:r>
              <a:rPr lang="zh-CN" altLang="en-US" sz="2800" b="1" dirty="0">
                <a:solidFill>
                  <a:srgbClr val="0000FF"/>
                </a:solidFill>
                <a:latin typeface="Times New Roman" panose="02020603050405020304" pitchFamily="18" charset="0"/>
                <a:ea typeface="宋体" panose="02010600030101010101" pitchFamily="2" charset="-122"/>
              </a:rPr>
              <a:t>星汉</a:t>
            </a:r>
            <a:r>
              <a:rPr lang="zh-CN" altLang="en-US" sz="2800" b="1" dirty="0">
                <a:latin typeface="Times New Roman" panose="02020603050405020304" pitchFamily="18" charset="0"/>
                <a:ea typeface="宋体" panose="02010600030101010101" pitchFamily="2" charset="-122"/>
              </a:rPr>
              <a:t>：</a:t>
            </a:r>
            <a:endParaRPr lang="zh-CN" altLang="en-US" sz="2800" b="1" dirty="0">
              <a:latin typeface="Times New Roman" panose="02020603050405020304" pitchFamily="18" charset="0"/>
              <a:ea typeface="宋体" panose="02010600030101010101" pitchFamily="2" charset="-122"/>
            </a:endParaRPr>
          </a:p>
        </p:txBody>
      </p:sp>
      <p:sp>
        <p:nvSpPr>
          <p:cNvPr id="70676" name="文本框 70675"/>
          <p:cNvSpPr txBox="1"/>
          <p:nvPr/>
        </p:nvSpPr>
        <p:spPr>
          <a:xfrm>
            <a:off x="3203575" y="4797425"/>
            <a:ext cx="3384550" cy="519113"/>
          </a:xfrm>
          <a:prstGeom prst="rect">
            <a:avLst/>
          </a:prstGeom>
          <a:noFill/>
          <a:ln w="12700">
            <a:noFill/>
          </a:ln>
        </p:spPr>
        <p:txBody>
          <a:bodyPr anchor="t">
            <a:spAutoFit/>
          </a:bodyPr>
          <a:lstStyle/>
          <a:p>
            <a:pPr>
              <a:spcBef>
                <a:spcPct val="50000"/>
              </a:spcBef>
              <a:buClr>
                <a:schemeClr val="bg1"/>
              </a:buClr>
            </a:pPr>
            <a:r>
              <a:rPr lang="zh-CN" altLang="en-US" sz="2800" b="1" dirty="0">
                <a:latin typeface="Times New Roman" panose="02020603050405020304" pitchFamily="18" charset="0"/>
                <a:ea typeface="宋体" panose="02010600030101010101" pitchFamily="2" charset="-122"/>
              </a:rPr>
              <a:t>运行－－出其中</a:t>
            </a:r>
            <a:endParaRPr lang="zh-CN" altLang="en-US" sz="2800" b="1" dirty="0">
              <a:latin typeface="Times New Roman" panose="02020603050405020304" pitchFamily="18" charset="0"/>
              <a:ea typeface="宋体" panose="02010600030101010101" pitchFamily="2" charset="-122"/>
            </a:endParaRPr>
          </a:p>
        </p:txBody>
      </p:sp>
      <p:sp>
        <p:nvSpPr>
          <p:cNvPr id="70677" name="文本框 70676"/>
          <p:cNvSpPr txBox="1"/>
          <p:nvPr/>
        </p:nvSpPr>
        <p:spPr>
          <a:xfrm>
            <a:off x="3203575" y="5286375"/>
            <a:ext cx="3024188" cy="519113"/>
          </a:xfrm>
          <a:prstGeom prst="rect">
            <a:avLst/>
          </a:prstGeom>
          <a:noFill/>
          <a:ln w="12700">
            <a:noFill/>
          </a:ln>
        </p:spPr>
        <p:txBody>
          <a:bodyPr anchor="t">
            <a:spAutoFit/>
          </a:bodyPr>
          <a:lstStyle/>
          <a:p>
            <a:pPr>
              <a:spcBef>
                <a:spcPct val="50000"/>
              </a:spcBef>
              <a:buClr>
                <a:schemeClr val="bg1"/>
              </a:buClr>
            </a:pPr>
            <a:r>
              <a:rPr lang="zh-CN" altLang="en-US" sz="2800" b="1" dirty="0">
                <a:latin typeface="Times New Roman" panose="02020603050405020304" pitchFamily="18" charset="0"/>
                <a:ea typeface="宋体" panose="02010600030101010101" pitchFamily="2" charset="-122"/>
              </a:rPr>
              <a:t>灿烂－－出其里 </a:t>
            </a:r>
            <a:endParaRPr lang="zh-CN" altLang="en-US" sz="2800" b="1" dirty="0">
              <a:latin typeface="Times New Roman" panose="02020603050405020304" pitchFamily="18" charset="0"/>
              <a:ea typeface="宋体" panose="02010600030101010101" pitchFamily="2" charset="-122"/>
            </a:endParaRPr>
          </a:p>
        </p:txBody>
      </p:sp>
      <p:sp>
        <p:nvSpPr>
          <p:cNvPr id="70678" name="右大括号 70677"/>
          <p:cNvSpPr/>
          <p:nvPr/>
        </p:nvSpPr>
        <p:spPr>
          <a:xfrm>
            <a:off x="6011863" y="4941888"/>
            <a:ext cx="73025" cy="720725"/>
          </a:xfrm>
          <a:prstGeom prst="rightBrace">
            <a:avLst>
              <a:gd name="adj1" fmla="val 82200"/>
              <a:gd name="adj2" fmla="val 50000"/>
            </a:avLst>
          </a:prstGeom>
          <a:noFill/>
          <a:ln w="38100" cap="sq"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70679" name="文本框 70678"/>
          <p:cNvSpPr txBox="1"/>
          <p:nvPr/>
        </p:nvSpPr>
        <p:spPr>
          <a:xfrm>
            <a:off x="6156325" y="4797425"/>
            <a:ext cx="1728788" cy="946150"/>
          </a:xfrm>
          <a:prstGeom prst="rect">
            <a:avLst/>
          </a:prstGeom>
          <a:noFill/>
          <a:ln w="12700">
            <a:noFill/>
          </a:ln>
        </p:spPr>
        <p:txBody>
          <a:bodyPr anchor="t">
            <a:spAutoFit/>
          </a:bodyPr>
          <a:lstStyle/>
          <a:p>
            <a:pPr>
              <a:spcBef>
                <a:spcPct val="50000"/>
              </a:spcBef>
              <a:buClr>
                <a:schemeClr val="bg1"/>
              </a:buClr>
            </a:pPr>
            <a:r>
              <a:rPr lang="zh-CN" altLang="en-US" sz="2800" b="1" dirty="0">
                <a:solidFill>
                  <a:srgbClr val="FF0000"/>
                </a:solidFill>
                <a:latin typeface="Times New Roman" panose="02020603050405020304" pitchFamily="18" charset="0"/>
                <a:ea typeface="宋体" panose="02010600030101010101" pitchFamily="2" charset="-122"/>
              </a:rPr>
              <a:t>想象奇特胸怀博大</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70680" name="文本框 70679"/>
          <p:cNvSpPr txBox="1"/>
          <p:nvPr/>
        </p:nvSpPr>
        <p:spPr>
          <a:xfrm>
            <a:off x="5508625" y="5661025"/>
            <a:ext cx="2233613" cy="519113"/>
          </a:xfrm>
          <a:prstGeom prst="rect">
            <a:avLst/>
          </a:prstGeom>
          <a:noFill/>
          <a:ln w="12700">
            <a:noFill/>
          </a:ln>
        </p:spPr>
        <p:txBody>
          <a:bodyPr anchor="t">
            <a:spAutoFit/>
          </a:bodyPr>
          <a:lstStyle/>
          <a:p>
            <a:pPr>
              <a:spcBef>
                <a:spcPct val="50000"/>
              </a:spcBef>
              <a:buClr>
                <a:schemeClr val="bg1"/>
              </a:buClr>
            </a:pPr>
            <a:r>
              <a:rPr lang="zh-CN" altLang="en-US" sz="2800" b="1" dirty="0">
                <a:latin typeface="Times New Roman" panose="02020603050405020304" pitchFamily="18" charset="0"/>
                <a:ea typeface="宋体" panose="02010600030101010101" pitchFamily="2" charset="-122"/>
              </a:rPr>
              <a:t>（虚景）</a:t>
            </a:r>
            <a:endParaRPr lang="zh-CN" altLang="en-US" sz="2800" b="1" dirty="0">
              <a:latin typeface="Times New Roman" panose="02020603050405020304" pitchFamily="18" charset="0"/>
              <a:ea typeface="宋体" panose="02010600030101010101" pitchFamily="2" charset="-122"/>
            </a:endParaRPr>
          </a:p>
        </p:txBody>
      </p:sp>
      <p:sp>
        <p:nvSpPr>
          <p:cNvPr id="24600" name="直接连接符 70680"/>
          <p:cNvSpPr/>
          <p:nvPr/>
        </p:nvSpPr>
        <p:spPr>
          <a:xfrm>
            <a:off x="6227763" y="3933825"/>
            <a:ext cx="0" cy="0"/>
          </a:xfrm>
          <a:prstGeom prst="line">
            <a:avLst/>
          </a:prstGeom>
          <a:ln w="12700" cap="sq" cmpd="sng">
            <a:solidFill>
              <a:schemeClr val="tx1"/>
            </a:solidFill>
            <a:prstDash val="solid"/>
            <a:round/>
            <a:headEnd type="none" w="sm" len="sm"/>
            <a:tailEnd type="triangle" w="sm" len="sm"/>
          </a:ln>
        </p:spPr>
      </p:sp>
      <p:sp>
        <p:nvSpPr>
          <p:cNvPr id="70682" name="下箭头 70681"/>
          <p:cNvSpPr/>
          <p:nvPr/>
        </p:nvSpPr>
        <p:spPr>
          <a:xfrm>
            <a:off x="6156325" y="3860800"/>
            <a:ext cx="71438" cy="1800225"/>
          </a:xfrm>
          <a:prstGeom prst="downArrow">
            <a:avLst>
              <a:gd name="adj1" fmla="val 50000"/>
              <a:gd name="adj2" fmla="val 629878"/>
            </a:avLst>
          </a:prstGeom>
          <a:solidFill>
            <a:schemeClr val="accent1"/>
          </a:solidFill>
          <a:ln w="12700" cap="sq" cmpd="sng">
            <a:solidFill>
              <a:srgbClr val="0000FF"/>
            </a:solidFill>
            <a:prstDash val="solid"/>
            <a:miter/>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70683" name="左大括号 70682"/>
          <p:cNvSpPr/>
          <p:nvPr/>
        </p:nvSpPr>
        <p:spPr>
          <a:xfrm>
            <a:off x="1042988" y="620713"/>
            <a:ext cx="73025" cy="4824412"/>
          </a:xfrm>
          <a:prstGeom prst="leftBrace">
            <a:avLst>
              <a:gd name="adj1" fmla="val 550237"/>
              <a:gd name="adj2" fmla="val 50000"/>
            </a:avLst>
          </a:prstGeom>
          <a:noFill/>
          <a:ln w="38100" cap="sq" cmpd="sng">
            <a:solidFill>
              <a:srgbClr val="0000FF"/>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70684" name="矩形 70683"/>
          <p:cNvSpPr/>
          <p:nvPr/>
        </p:nvSpPr>
        <p:spPr>
          <a:xfrm>
            <a:off x="323850" y="2205038"/>
            <a:ext cx="863600" cy="1920875"/>
          </a:xfrm>
          <a:prstGeom prst="rect">
            <a:avLst/>
          </a:prstGeom>
          <a:noFill/>
          <a:ln w="12700">
            <a:noFill/>
          </a:ln>
        </p:spPr>
        <p:txBody>
          <a:bodyPr anchor="t">
            <a:spAutoFit/>
          </a:bodyPr>
          <a:lstStyle/>
          <a:p>
            <a:pPr>
              <a:buClr>
                <a:schemeClr val="bg1"/>
              </a:buClr>
            </a:pPr>
            <a:r>
              <a:rPr lang="zh-CN" altLang="en-US" sz="4000" b="1" dirty="0">
                <a:solidFill>
                  <a:srgbClr val="FF0000"/>
                </a:solidFill>
                <a:latin typeface="Times New Roman" panose="02020603050405020304" pitchFamily="18" charset="0"/>
                <a:ea typeface="华文隶书" panose="02010800040101010101" pitchFamily="2" charset="-122"/>
              </a:rPr>
              <a:t>观沧海</a:t>
            </a:r>
            <a:endParaRPr lang="zh-CN" altLang="en-US" sz="4000" b="1" dirty="0">
              <a:solidFill>
                <a:srgbClr val="FF0000"/>
              </a:solidFill>
              <a:latin typeface="Times New Roman" panose="02020603050405020304" pitchFamily="18" charset="0"/>
              <a:ea typeface="华文隶书" panose="02010800040101010101" pitchFamily="2" charset="-122"/>
            </a:endParaRPr>
          </a:p>
        </p:txBody>
      </p:sp>
      <p:sp>
        <p:nvSpPr>
          <p:cNvPr id="70685" name="右大括号 70684"/>
          <p:cNvSpPr/>
          <p:nvPr/>
        </p:nvSpPr>
        <p:spPr>
          <a:xfrm>
            <a:off x="7669213" y="692150"/>
            <a:ext cx="215900" cy="4968875"/>
          </a:xfrm>
          <a:prstGeom prst="rightBrace">
            <a:avLst>
              <a:gd name="adj1" fmla="val 191682"/>
              <a:gd name="adj2" fmla="val 50000"/>
            </a:avLst>
          </a:prstGeom>
          <a:noFill/>
          <a:ln w="38100" cap="sq" cmpd="sng">
            <a:solidFill>
              <a:srgbClr val="0000FF"/>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70686" name="文本框 70685"/>
          <p:cNvSpPr txBox="1"/>
          <p:nvPr/>
        </p:nvSpPr>
        <p:spPr>
          <a:xfrm>
            <a:off x="5724525" y="1341438"/>
            <a:ext cx="1439863" cy="457200"/>
          </a:xfrm>
          <a:prstGeom prst="rect">
            <a:avLst/>
          </a:prstGeom>
          <a:noFill/>
          <a:ln w="12700">
            <a:noFill/>
          </a:ln>
        </p:spPr>
        <p:txBody>
          <a:bodyPr anchor="t">
            <a:spAutoFit/>
          </a:bodyPr>
          <a:lstStyle/>
          <a:p>
            <a:pPr>
              <a:spcBef>
                <a:spcPct val="50000"/>
              </a:spcBef>
              <a:buClr>
                <a:schemeClr val="bg1"/>
              </a:buClr>
            </a:pPr>
            <a:r>
              <a:rPr lang="zh-CN" altLang="en-US" sz="2400" b="1" dirty="0">
                <a:latin typeface="Times New Roman" panose="02020603050405020304" pitchFamily="18" charset="0"/>
                <a:ea typeface="宋体" panose="02010600030101010101" pitchFamily="2" charset="-122"/>
              </a:rPr>
              <a:t>（叙事）</a:t>
            </a:r>
            <a:endParaRPr lang="zh-CN" altLang="en-US" sz="2400" b="1" dirty="0">
              <a:latin typeface="Times New Roman" panose="02020603050405020304" pitchFamily="18" charset="0"/>
              <a:ea typeface="宋体" panose="02010600030101010101" pitchFamily="2" charset="-122"/>
            </a:endParaRPr>
          </a:p>
        </p:txBody>
      </p:sp>
      <p:sp>
        <p:nvSpPr>
          <p:cNvPr id="70687" name="右大括号 70686"/>
          <p:cNvSpPr/>
          <p:nvPr/>
        </p:nvSpPr>
        <p:spPr>
          <a:xfrm>
            <a:off x="6732588" y="2708275"/>
            <a:ext cx="71437" cy="2160588"/>
          </a:xfrm>
          <a:prstGeom prst="rightBrace">
            <a:avLst>
              <a:gd name="adj1" fmla="val 251898"/>
              <a:gd name="adj2" fmla="val 50000"/>
            </a:avLst>
          </a:prstGeom>
          <a:noFill/>
          <a:ln w="38100" cap="sq"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70688" name="文本框 70687"/>
          <p:cNvSpPr txBox="1"/>
          <p:nvPr/>
        </p:nvSpPr>
        <p:spPr>
          <a:xfrm>
            <a:off x="6886575" y="3068638"/>
            <a:ext cx="611188" cy="1655762"/>
          </a:xfrm>
          <a:prstGeom prst="rect">
            <a:avLst/>
          </a:prstGeom>
          <a:noFill/>
          <a:ln w="12700">
            <a:noFill/>
          </a:ln>
        </p:spPr>
        <p:txBody>
          <a:bodyPr vert="eaVert" anchor="t">
            <a:spAutoFit/>
          </a:bodyPr>
          <a:lstStyle/>
          <a:p>
            <a:pPr>
              <a:spcBef>
                <a:spcPct val="50000"/>
              </a:spcBef>
              <a:buClr>
                <a:schemeClr val="bg1"/>
              </a:buClr>
            </a:pPr>
            <a:r>
              <a:rPr lang="zh-CN" altLang="en-US" sz="2800" b="1" dirty="0">
                <a:latin typeface="Times New Roman" panose="02020603050405020304" pitchFamily="18" charset="0"/>
                <a:ea typeface="宋体" panose="02010600030101010101" pitchFamily="2" charset="-122"/>
              </a:rPr>
              <a:t>（写景）</a:t>
            </a:r>
            <a:endParaRPr lang="zh-CN" altLang="en-US" sz="2800" b="1" dirty="0">
              <a:latin typeface="Times New Roman" panose="02020603050405020304" pitchFamily="18" charset="0"/>
              <a:ea typeface="宋体" panose="02010600030101010101" pitchFamily="2" charset="-122"/>
            </a:endParaRPr>
          </a:p>
        </p:txBody>
      </p:sp>
      <p:sp>
        <p:nvSpPr>
          <p:cNvPr id="70689" name="文本框 70688"/>
          <p:cNvSpPr txBox="1"/>
          <p:nvPr/>
        </p:nvSpPr>
        <p:spPr>
          <a:xfrm>
            <a:off x="7781925" y="1052513"/>
            <a:ext cx="1038225" cy="4608512"/>
          </a:xfrm>
          <a:prstGeom prst="rect">
            <a:avLst/>
          </a:prstGeom>
          <a:noFill/>
          <a:ln w="12700">
            <a:noFill/>
          </a:ln>
        </p:spPr>
        <p:txBody>
          <a:bodyPr vert="eaVert" anchor="t">
            <a:spAutoFit/>
          </a:bodyPr>
          <a:lstStyle/>
          <a:p>
            <a:pPr>
              <a:spcBef>
                <a:spcPct val="50000"/>
              </a:spcBef>
              <a:buClr>
                <a:schemeClr val="bg1"/>
              </a:buClr>
            </a:pPr>
            <a:r>
              <a:rPr lang="zh-CN" altLang="en-US" sz="2800" b="1" dirty="0">
                <a:solidFill>
                  <a:srgbClr val="FF0000"/>
                </a:solidFill>
                <a:latin typeface="Times New Roman" panose="02020603050405020304" pitchFamily="18" charset="0"/>
                <a:ea typeface="宋体" panose="02010600030101010101" pitchFamily="2" charset="-122"/>
              </a:rPr>
              <a:t>写壮丽景色，展开阔胸怀，抒伟大抱负。</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70690" name="文本框 70689"/>
          <p:cNvSpPr txBox="1"/>
          <p:nvPr/>
        </p:nvSpPr>
        <p:spPr>
          <a:xfrm>
            <a:off x="2700338" y="5805488"/>
            <a:ext cx="2449512" cy="519112"/>
          </a:xfrm>
          <a:prstGeom prst="rect">
            <a:avLst/>
          </a:prstGeom>
          <a:noFill/>
          <a:ln w="12700">
            <a:noFill/>
          </a:ln>
        </p:spPr>
        <p:txBody>
          <a:bodyPr anchor="t">
            <a:spAutoFit/>
          </a:bodyPr>
          <a:lstStyle/>
          <a:p>
            <a:pPr>
              <a:spcBef>
                <a:spcPct val="50000"/>
              </a:spcBef>
              <a:buClr>
                <a:schemeClr val="bg1"/>
              </a:buClr>
            </a:pPr>
            <a:r>
              <a:rPr lang="zh-CN" altLang="en-US" sz="2800" b="1" dirty="0">
                <a:solidFill>
                  <a:srgbClr val="9900FF"/>
                </a:solidFill>
                <a:latin typeface="Times New Roman" panose="02020603050405020304" pitchFamily="18" charset="0"/>
                <a:ea typeface="宋体" panose="02010600030101010101" pitchFamily="2" charset="-122"/>
              </a:rPr>
              <a:t>（互文见义）</a:t>
            </a:r>
            <a:endParaRPr lang="zh-CN" altLang="en-US" sz="2800" b="1" dirty="0">
              <a:solidFill>
                <a:srgbClr val="9900FF"/>
              </a:solidFill>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70684"/>
                                        </p:tgtEl>
                                        <p:attrNameLst>
                                          <p:attrName>style.visibility</p:attrName>
                                        </p:attrNameLst>
                                      </p:cBhvr>
                                      <p:to>
                                        <p:strVal val="visible"/>
                                      </p:to>
                                    </p:set>
                                    <p:anim by="(-#ppt_w*2)" calcmode="lin" valueType="num">
                                      <p:cBhvr rctx="PPT">
                                        <p:cTn id="7" dur="500" autoRev="1" fill="hold">
                                          <p:stCondLst>
                                            <p:cond delay="0"/>
                                          </p:stCondLst>
                                        </p:cTn>
                                        <p:tgtEl>
                                          <p:spTgt spid="70684"/>
                                        </p:tgtEl>
                                        <p:attrNameLst>
                                          <p:attrName>ppt_w</p:attrName>
                                        </p:attrNameLst>
                                      </p:cBhvr>
                                    </p:anim>
                                    <p:anim by="(#ppt_w*0.50)" calcmode="lin" valueType="num">
                                      <p:cBhvr>
                                        <p:cTn id="8" dur="500" decel="50000" autoRev="1" fill="hold">
                                          <p:stCondLst>
                                            <p:cond delay="0"/>
                                          </p:stCondLst>
                                        </p:cTn>
                                        <p:tgtEl>
                                          <p:spTgt spid="70684"/>
                                        </p:tgtEl>
                                        <p:attrNameLst>
                                          <p:attrName>ppt_x</p:attrName>
                                        </p:attrNameLst>
                                      </p:cBhvr>
                                    </p:anim>
                                    <p:anim from="(-#ppt_h/2)" to="(#ppt_y)" calcmode="lin" valueType="num">
                                      <p:cBhvr>
                                        <p:cTn id="9" dur="1000" fill="hold">
                                          <p:stCondLst>
                                            <p:cond delay="0"/>
                                          </p:stCondLst>
                                        </p:cTn>
                                        <p:tgtEl>
                                          <p:spTgt spid="70684"/>
                                        </p:tgtEl>
                                        <p:attrNameLst>
                                          <p:attrName>ppt_y</p:attrName>
                                        </p:attrNameLst>
                                      </p:cBhvr>
                                    </p:anim>
                                    <p:animRot by="21600000">
                                      <p:cBhvr>
                                        <p:cTn id="10" dur="1000" fill="hold">
                                          <p:stCondLst>
                                            <p:cond delay="0"/>
                                          </p:stCondLst>
                                        </p:cTn>
                                        <p:tgtEl>
                                          <p:spTgt spid="7068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70683"/>
                                        </p:tgtEl>
                                        <p:attrNameLst>
                                          <p:attrName>style.visibility</p:attrName>
                                        </p:attrNameLst>
                                      </p:cBhvr>
                                      <p:to>
                                        <p:strVal val="visible"/>
                                      </p:to>
                                    </p:set>
                                    <p:anim calcmode="lin" valueType="num">
                                      <p:cBhvr additive="base">
                                        <p:cTn id="15" dur="500" fill="hold"/>
                                        <p:tgtEl>
                                          <p:spTgt spid="70683"/>
                                        </p:tgtEl>
                                        <p:attrNameLst>
                                          <p:attrName>ppt_x</p:attrName>
                                        </p:attrNameLst>
                                      </p:cBhvr>
                                      <p:tavLst>
                                        <p:tav tm="0">
                                          <p:val>
                                            <p:strVal val="0-#ppt_w/2"/>
                                          </p:val>
                                        </p:tav>
                                        <p:tav tm="100000">
                                          <p:val>
                                            <p:strVal val="#ppt_x"/>
                                          </p:val>
                                        </p:tav>
                                      </p:tavLst>
                                    </p:anim>
                                    <p:anim calcmode="lin" valueType="num">
                                      <p:cBhvr additive="base">
                                        <p:cTn id="16" dur="500" fill="hold"/>
                                        <p:tgtEl>
                                          <p:spTgt spid="7068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70660"/>
                                        </p:tgtEl>
                                        <p:attrNameLst>
                                          <p:attrName>style.visibility</p:attrName>
                                        </p:attrNameLst>
                                      </p:cBhvr>
                                      <p:to>
                                        <p:strVal val="visible"/>
                                      </p:to>
                                    </p:set>
                                    <p:anim calcmode="lin" valueType="num">
                                      <p:cBhvr>
                                        <p:cTn id="21" dur="500" fill="hold"/>
                                        <p:tgtEl>
                                          <p:spTgt spid="70660"/>
                                        </p:tgtEl>
                                        <p:attrNameLst>
                                          <p:attrName>ppt_w</p:attrName>
                                        </p:attrNameLst>
                                      </p:cBhvr>
                                      <p:tavLst>
                                        <p:tav tm="0">
                                          <p:val>
                                            <p:fltVal val="0"/>
                                          </p:val>
                                        </p:tav>
                                        <p:tav tm="100000">
                                          <p:val>
                                            <p:strVal val="#ppt_w"/>
                                          </p:val>
                                        </p:tav>
                                      </p:tavLst>
                                    </p:anim>
                                    <p:anim calcmode="lin" valueType="num">
                                      <p:cBhvr>
                                        <p:cTn id="22" dur="500" fill="hold"/>
                                        <p:tgtEl>
                                          <p:spTgt spid="70660"/>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70659"/>
                                        </p:tgtEl>
                                        <p:attrNameLst>
                                          <p:attrName>style.visibility</p:attrName>
                                        </p:attrNameLst>
                                      </p:cBhvr>
                                      <p:to>
                                        <p:strVal val="visible"/>
                                      </p:to>
                                    </p:set>
                                    <p:anim calcmode="lin" valueType="num">
                                      <p:cBhvr additive="base">
                                        <p:cTn id="27" dur="500" fill="hold"/>
                                        <p:tgtEl>
                                          <p:spTgt spid="70659"/>
                                        </p:tgtEl>
                                        <p:attrNameLst>
                                          <p:attrName>ppt_x</p:attrName>
                                        </p:attrNameLst>
                                      </p:cBhvr>
                                      <p:tavLst>
                                        <p:tav tm="0">
                                          <p:val>
                                            <p:strVal val="0-#ppt_w/2"/>
                                          </p:val>
                                        </p:tav>
                                        <p:tav tm="100000">
                                          <p:val>
                                            <p:strVal val="#ppt_x"/>
                                          </p:val>
                                        </p:tav>
                                      </p:tavLst>
                                    </p:anim>
                                    <p:anim calcmode="lin" valueType="num">
                                      <p:cBhvr additive="base">
                                        <p:cTn id="28" dur="500" fill="hold"/>
                                        <p:tgtEl>
                                          <p:spTgt spid="7065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70658"/>
                                        </p:tgtEl>
                                        <p:attrNameLst>
                                          <p:attrName>style.visibility</p:attrName>
                                        </p:attrNameLst>
                                      </p:cBhvr>
                                      <p:to>
                                        <p:strVal val="visible"/>
                                      </p:to>
                                    </p:set>
                                    <p:animEffect transition="in" filter="checkerboard(across)">
                                      <p:cBhvr>
                                        <p:cTn id="33" dur="500"/>
                                        <p:tgtEl>
                                          <p:spTgt spid="70658"/>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70661"/>
                                        </p:tgtEl>
                                        <p:attrNameLst>
                                          <p:attrName>style.visibility</p:attrName>
                                        </p:attrNameLst>
                                      </p:cBhvr>
                                      <p:to>
                                        <p:strVal val="visible"/>
                                      </p:to>
                                    </p:set>
                                    <p:anim calcmode="lin" valueType="num">
                                      <p:cBhvr>
                                        <p:cTn id="38" dur="500" fill="hold"/>
                                        <p:tgtEl>
                                          <p:spTgt spid="70661"/>
                                        </p:tgtEl>
                                        <p:attrNameLst>
                                          <p:attrName>ppt_w</p:attrName>
                                        </p:attrNameLst>
                                      </p:cBhvr>
                                      <p:tavLst>
                                        <p:tav tm="0">
                                          <p:val>
                                            <p:fltVal val="0"/>
                                          </p:val>
                                        </p:tav>
                                        <p:tav tm="100000">
                                          <p:val>
                                            <p:strVal val="#ppt_w"/>
                                          </p:val>
                                        </p:tav>
                                      </p:tavLst>
                                    </p:anim>
                                    <p:anim calcmode="lin" valueType="num">
                                      <p:cBhvr>
                                        <p:cTn id="39" dur="500" fill="hold"/>
                                        <p:tgtEl>
                                          <p:spTgt spid="70661"/>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70662"/>
                                        </p:tgtEl>
                                        <p:attrNameLst>
                                          <p:attrName>style.visibility</p:attrName>
                                        </p:attrNameLst>
                                      </p:cBhvr>
                                      <p:to>
                                        <p:strVal val="visible"/>
                                      </p:to>
                                    </p:set>
                                    <p:anim calcmode="lin" valueType="num">
                                      <p:cBhvr additive="base">
                                        <p:cTn id="44" dur="500" fill="hold"/>
                                        <p:tgtEl>
                                          <p:spTgt spid="70662"/>
                                        </p:tgtEl>
                                        <p:attrNameLst>
                                          <p:attrName>ppt_x</p:attrName>
                                        </p:attrNameLst>
                                      </p:cBhvr>
                                      <p:tavLst>
                                        <p:tav tm="0">
                                          <p:val>
                                            <p:strVal val="0-#ppt_w/2"/>
                                          </p:val>
                                        </p:tav>
                                        <p:tav tm="100000">
                                          <p:val>
                                            <p:strVal val="#ppt_x"/>
                                          </p:val>
                                        </p:tav>
                                      </p:tavLst>
                                    </p:anim>
                                    <p:anim calcmode="lin" valueType="num">
                                      <p:cBhvr additive="base">
                                        <p:cTn id="45" dur="500" fill="hold"/>
                                        <p:tgtEl>
                                          <p:spTgt spid="70662"/>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70663"/>
                                        </p:tgtEl>
                                        <p:attrNameLst>
                                          <p:attrName>style.visibility</p:attrName>
                                        </p:attrNameLst>
                                      </p:cBhvr>
                                      <p:to>
                                        <p:strVal val="visible"/>
                                      </p:to>
                                    </p:set>
                                    <p:animEffect transition="in" filter="blinds(horizontal)">
                                      <p:cBhvr>
                                        <p:cTn id="50" dur="500"/>
                                        <p:tgtEl>
                                          <p:spTgt spid="70663"/>
                                        </p:tgtEl>
                                      </p:cBhvr>
                                    </p:animEffect>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70664"/>
                                        </p:tgtEl>
                                        <p:attrNameLst>
                                          <p:attrName>style.visibility</p:attrName>
                                        </p:attrNameLst>
                                      </p:cBhvr>
                                      <p:to>
                                        <p:strVal val="visible"/>
                                      </p:to>
                                    </p:set>
                                    <p:anim from="(-#ppt_w/2)" to="(#ppt_x)" calcmode="lin" valueType="num">
                                      <p:cBhvr>
                                        <p:cTn id="55" dur="600" fill="hold">
                                          <p:stCondLst>
                                            <p:cond delay="0"/>
                                          </p:stCondLst>
                                        </p:cTn>
                                        <p:tgtEl>
                                          <p:spTgt spid="70664"/>
                                        </p:tgtEl>
                                        <p:attrNameLst>
                                          <p:attrName>ppt_x</p:attrName>
                                        </p:attrNameLst>
                                      </p:cBhvr>
                                    </p:anim>
                                    <p:anim from="0" to="-1.0" calcmode="lin" valueType="num">
                                      <p:cBhvr>
                                        <p:cTn id="56" dur="200" decel="50000" autoRev="1" fill="hold">
                                          <p:stCondLst>
                                            <p:cond delay="600"/>
                                          </p:stCondLst>
                                        </p:cTn>
                                        <p:tgtEl>
                                          <p:spTgt spid="70664"/>
                                        </p:tgtEl>
                                        <p:attrNameLst>
                                          <p:attrName>xshear</p:attrName>
                                        </p:attrNameLst>
                                      </p:cBhvr>
                                    </p:anim>
                                    <p:animScale>
                                      <p:cBhvr>
                                        <p:cTn id="57" dur="200" decel="100000" autoRev="1" fill="hold">
                                          <p:stCondLst>
                                            <p:cond delay="600"/>
                                          </p:stCondLst>
                                        </p:cTn>
                                        <p:tgtEl>
                                          <p:spTgt spid="70664"/>
                                        </p:tgtEl>
                                      </p:cBhvr>
                                      <p:from x="100000" y="100000"/>
                                      <p:to x="80000" y="100000"/>
                                    </p:animScale>
                                    <p:anim by="(#ppt_h/3+#ppt_w*0.1)" calcmode="lin" valueType="num">
                                      <p:cBhvr additive="sum">
                                        <p:cTn id="58" dur="200" decel="100000" autoRev="1" fill="hold">
                                          <p:stCondLst>
                                            <p:cond delay="600"/>
                                          </p:stCondLst>
                                        </p:cTn>
                                        <p:tgtEl>
                                          <p:spTgt spid="70664"/>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70665"/>
                                        </p:tgtEl>
                                        <p:attrNameLst>
                                          <p:attrName>style.visibility</p:attrName>
                                        </p:attrNameLst>
                                      </p:cBhvr>
                                      <p:to>
                                        <p:strVal val="visible"/>
                                      </p:to>
                                    </p:set>
                                    <p:anim from="(-#ppt_w/2)" to="(#ppt_x)" calcmode="lin" valueType="num">
                                      <p:cBhvr>
                                        <p:cTn id="63" dur="600" fill="hold">
                                          <p:stCondLst>
                                            <p:cond delay="0"/>
                                          </p:stCondLst>
                                        </p:cTn>
                                        <p:tgtEl>
                                          <p:spTgt spid="70665"/>
                                        </p:tgtEl>
                                        <p:attrNameLst>
                                          <p:attrName>ppt_x</p:attrName>
                                        </p:attrNameLst>
                                      </p:cBhvr>
                                    </p:anim>
                                    <p:anim from="0" to="-1.0" calcmode="lin" valueType="num">
                                      <p:cBhvr>
                                        <p:cTn id="64" dur="200" decel="50000" autoRev="1" fill="hold">
                                          <p:stCondLst>
                                            <p:cond delay="600"/>
                                          </p:stCondLst>
                                        </p:cTn>
                                        <p:tgtEl>
                                          <p:spTgt spid="70665"/>
                                        </p:tgtEl>
                                        <p:attrNameLst>
                                          <p:attrName>xshear</p:attrName>
                                        </p:attrNameLst>
                                      </p:cBhvr>
                                    </p:anim>
                                    <p:animScale>
                                      <p:cBhvr>
                                        <p:cTn id="65" dur="200" decel="100000" autoRev="1" fill="hold">
                                          <p:stCondLst>
                                            <p:cond delay="600"/>
                                          </p:stCondLst>
                                        </p:cTn>
                                        <p:tgtEl>
                                          <p:spTgt spid="70665"/>
                                        </p:tgtEl>
                                      </p:cBhvr>
                                      <p:from x="100000" y="100000"/>
                                      <p:to x="80000" y="100000"/>
                                    </p:animScale>
                                    <p:anim by="(#ppt_h/3+#ppt_w*0.1)" calcmode="lin" valueType="num">
                                      <p:cBhvr additive="sum">
                                        <p:cTn id="66" dur="200" decel="100000" autoRev="1" fill="hold">
                                          <p:stCondLst>
                                            <p:cond delay="600"/>
                                          </p:stCondLst>
                                        </p:cTn>
                                        <p:tgtEl>
                                          <p:spTgt spid="70665"/>
                                        </p:tgtEl>
                                        <p:attrNameLst>
                                          <p:attrName>ppt_x</p:attrName>
                                        </p:attrNameLst>
                                      </p:cBhvr>
                                    </p:anim>
                                  </p:childTnLst>
                                </p:cTn>
                              </p:par>
                            </p:childTnLst>
                          </p:cTn>
                        </p:par>
                      </p:childTnLst>
                    </p:cTn>
                  </p:par>
                  <p:par>
                    <p:cTn id="67" fill="hold">
                      <p:stCondLst>
                        <p:cond delay="indefinite"/>
                      </p:stCondLst>
                      <p:childTnLst>
                        <p:par>
                          <p:cTn id="68" fill="hold">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70666"/>
                                        </p:tgtEl>
                                        <p:attrNameLst>
                                          <p:attrName>style.visibility</p:attrName>
                                        </p:attrNameLst>
                                      </p:cBhvr>
                                      <p:to>
                                        <p:strVal val="visible"/>
                                      </p:to>
                                    </p:set>
                                    <p:anim from="(-#ppt_w/2)" to="(#ppt_x)" calcmode="lin" valueType="num">
                                      <p:cBhvr>
                                        <p:cTn id="71" dur="600" fill="hold">
                                          <p:stCondLst>
                                            <p:cond delay="0"/>
                                          </p:stCondLst>
                                        </p:cTn>
                                        <p:tgtEl>
                                          <p:spTgt spid="70666"/>
                                        </p:tgtEl>
                                        <p:attrNameLst>
                                          <p:attrName>ppt_x</p:attrName>
                                        </p:attrNameLst>
                                      </p:cBhvr>
                                    </p:anim>
                                    <p:anim from="0" to="-1.0" calcmode="lin" valueType="num">
                                      <p:cBhvr>
                                        <p:cTn id="72" dur="200" decel="50000" autoRev="1" fill="hold">
                                          <p:stCondLst>
                                            <p:cond delay="600"/>
                                          </p:stCondLst>
                                        </p:cTn>
                                        <p:tgtEl>
                                          <p:spTgt spid="70666"/>
                                        </p:tgtEl>
                                        <p:attrNameLst>
                                          <p:attrName>xshear</p:attrName>
                                        </p:attrNameLst>
                                      </p:cBhvr>
                                    </p:anim>
                                    <p:animScale>
                                      <p:cBhvr>
                                        <p:cTn id="73" dur="200" decel="100000" autoRev="1" fill="hold">
                                          <p:stCondLst>
                                            <p:cond delay="600"/>
                                          </p:stCondLst>
                                        </p:cTn>
                                        <p:tgtEl>
                                          <p:spTgt spid="70666"/>
                                        </p:tgtEl>
                                      </p:cBhvr>
                                      <p:from x="100000" y="100000"/>
                                      <p:to x="80000" y="100000"/>
                                    </p:animScale>
                                    <p:anim by="(#ppt_h/3+#ppt_w*0.1)" calcmode="lin" valueType="num">
                                      <p:cBhvr additive="sum">
                                        <p:cTn id="74" dur="200" decel="100000" autoRev="1" fill="hold">
                                          <p:stCondLst>
                                            <p:cond delay="600"/>
                                          </p:stCondLst>
                                        </p:cTn>
                                        <p:tgtEl>
                                          <p:spTgt spid="70666"/>
                                        </p:tgtEl>
                                        <p:attrNameLst>
                                          <p:attrName>ppt_x</p:attrName>
                                        </p:attrNameLst>
                                      </p:cBhvr>
                                    </p:anim>
                                  </p:childTnLst>
                                </p:cTn>
                              </p:par>
                            </p:childTnLst>
                          </p:cTn>
                        </p:par>
                      </p:childTnLst>
                    </p:cTn>
                  </p:par>
                  <p:par>
                    <p:cTn id="75" fill="hold">
                      <p:stCondLst>
                        <p:cond delay="indefinite"/>
                      </p:stCondLst>
                      <p:childTnLst>
                        <p:par>
                          <p:cTn id="76" fill="hold">
                            <p:stCondLst>
                              <p:cond delay="0"/>
                            </p:stCondLst>
                            <p:childTnLst>
                              <p:par>
                                <p:cTn id="77" presetID="34" presetClass="entr" presetSubtype="0" fill="hold" grpId="0" nodeType="clickEffect">
                                  <p:stCondLst>
                                    <p:cond delay="0"/>
                                  </p:stCondLst>
                                  <p:childTnLst>
                                    <p:set>
                                      <p:cBhvr>
                                        <p:cTn id="78" dur="1" fill="hold">
                                          <p:stCondLst>
                                            <p:cond delay="0"/>
                                          </p:stCondLst>
                                        </p:cTn>
                                        <p:tgtEl>
                                          <p:spTgt spid="70667"/>
                                        </p:tgtEl>
                                        <p:attrNameLst>
                                          <p:attrName>style.visibility</p:attrName>
                                        </p:attrNameLst>
                                      </p:cBhvr>
                                      <p:to>
                                        <p:strVal val="visible"/>
                                      </p:to>
                                    </p:set>
                                    <p:anim from="(-#ppt_w/2)" to="(#ppt_x)" calcmode="lin" valueType="num">
                                      <p:cBhvr>
                                        <p:cTn id="79" dur="600" fill="hold">
                                          <p:stCondLst>
                                            <p:cond delay="0"/>
                                          </p:stCondLst>
                                        </p:cTn>
                                        <p:tgtEl>
                                          <p:spTgt spid="70667"/>
                                        </p:tgtEl>
                                        <p:attrNameLst>
                                          <p:attrName>ppt_x</p:attrName>
                                        </p:attrNameLst>
                                      </p:cBhvr>
                                    </p:anim>
                                    <p:anim from="0" to="-1.0" calcmode="lin" valueType="num">
                                      <p:cBhvr>
                                        <p:cTn id="80" dur="200" decel="50000" autoRev="1" fill="hold">
                                          <p:stCondLst>
                                            <p:cond delay="600"/>
                                          </p:stCondLst>
                                        </p:cTn>
                                        <p:tgtEl>
                                          <p:spTgt spid="70667"/>
                                        </p:tgtEl>
                                        <p:attrNameLst>
                                          <p:attrName>xshear</p:attrName>
                                        </p:attrNameLst>
                                      </p:cBhvr>
                                    </p:anim>
                                    <p:animScale>
                                      <p:cBhvr>
                                        <p:cTn id="81" dur="200" decel="100000" autoRev="1" fill="hold">
                                          <p:stCondLst>
                                            <p:cond delay="600"/>
                                          </p:stCondLst>
                                        </p:cTn>
                                        <p:tgtEl>
                                          <p:spTgt spid="70667"/>
                                        </p:tgtEl>
                                      </p:cBhvr>
                                      <p:from x="100000" y="100000"/>
                                      <p:to x="80000" y="100000"/>
                                    </p:animScale>
                                    <p:anim by="(#ppt_h/3+#ppt_w*0.1)" calcmode="lin" valueType="num">
                                      <p:cBhvr additive="sum">
                                        <p:cTn id="82" dur="200" decel="100000" autoRev="1" fill="hold">
                                          <p:stCondLst>
                                            <p:cond delay="600"/>
                                          </p:stCondLst>
                                        </p:cTn>
                                        <p:tgtEl>
                                          <p:spTgt spid="70667"/>
                                        </p:tgtEl>
                                        <p:attrNameLst>
                                          <p:attrName>ppt_x</p:attrName>
                                        </p:attrNameLst>
                                      </p:cBhvr>
                                    </p:anim>
                                  </p:childTnLst>
                                </p:cTn>
                              </p:par>
                            </p:childTnLst>
                          </p:cTn>
                        </p:par>
                      </p:childTnLst>
                    </p:cTn>
                  </p:par>
                  <p:par>
                    <p:cTn id="83" fill="hold">
                      <p:stCondLst>
                        <p:cond delay="indefinite"/>
                      </p:stCondLst>
                      <p:childTnLst>
                        <p:par>
                          <p:cTn id="84" fill="hold">
                            <p:stCondLst>
                              <p:cond delay="0"/>
                            </p:stCondLst>
                            <p:childTnLst>
                              <p:par>
                                <p:cTn id="85" presetID="34" presetClass="entr" presetSubtype="0" fill="hold" grpId="0" nodeType="clickEffect">
                                  <p:stCondLst>
                                    <p:cond delay="0"/>
                                  </p:stCondLst>
                                  <p:childTnLst>
                                    <p:set>
                                      <p:cBhvr>
                                        <p:cTn id="86" dur="1" fill="hold">
                                          <p:stCondLst>
                                            <p:cond delay="0"/>
                                          </p:stCondLst>
                                        </p:cTn>
                                        <p:tgtEl>
                                          <p:spTgt spid="70668"/>
                                        </p:tgtEl>
                                        <p:attrNameLst>
                                          <p:attrName>style.visibility</p:attrName>
                                        </p:attrNameLst>
                                      </p:cBhvr>
                                      <p:to>
                                        <p:strVal val="visible"/>
                                      </p:to>
                                    </p:set>
                                    <p:anim from="(-#ppt_w/2)" to="(#ppt_x)" calcmode="lin" valueType="num">
                                      <p:cBhvr>
                                        <p:cTn id="87" dur="600" fill="hold">
                                          <p:stCondLst>
                                            <p:cond delay="0"/>
                                          </p:stCondLst>
                                        </p:cTn>
                                        <p:tgtEl>
                                          <p:spTgt spid="70668"/>
                                        </p:tgtEl>
                                        <p:attrNameLst>
                                          <p:attrName>ppt_x</p:attrName>
                                        </p:attrNameLst>
                                      </p:cBhvr>
                                    </p:anim>
                                    <p:anim from="0" to="-1.0" calcmode="lin" valueType="num">
                                      <p:cBhvr>
                                        <p:cTn id="88" dur="200" decel="50000" autoRev="1" fill="hold">
                                          <p:stCondLst>
                                            <p:cond delay="600"/>
                                          </p:stCondLst>
                                        </p:cTn>
                                        <p:tgtEl>
                                          <p:spTgt spid="70668"/>
                                        </p:tgtEl>
                                        <p:attrNameLst>
                                          <p:attrName>xshear</p:attrName>
                                        </p:attrNameLst>
                                      </p:cBhvr>
                                    </p:anim>
                                    <p:animScale>
                                      <p:cBhvr>
                                        <p:cTn id="89" dur="200" decel="100000" autoRev="1" fill="hold">
                                          <p:stCondLst>
                                            <p:cond delay="600"/>
                                          </p:stCondLst>
                                        </p:cTn>
                                        <p:tgtEl>
                                          <p:spTgt spid="70668"/>
                                        </p:tgtEl>
                                      </p:cBhvr>
                                      <p:from x="100000" y="100000"/>
                                      <p:to x="80000" y="100000"/>
                                    </p:animScale>
                                    <p:anim by="(#ppt_h/3+#ppt_w*0.1)" calcmode="lin" valueType="num">
                                      <p:cBhvr additive="sum">
                                        <p:cTn id="90" dur="200" decel="100000" autoRev="1" fill="hold">
                                          <p:stCondLst>
                                            <p:cond delay="600"/>
                                          </p:stCondLst>
                                        </p:cTn>
                                        <p:tgtEl>
                                          <p:spTgt spid="70668"/>
                                        </p:tgtEl>
                                        <p:attrNameLst>
                                          <p:attrName>ppt_x</p:attrName>
                                        </p:attrNameLst>
                                      </p:cBhvr>
                                    </p:anim>
                                  </p:childTnLst>
                                </p:cTn>
                              </p:par>
                            </p:childTnLst>
                          </p:cTn>
                        </p:par>
                      </p:childTnLst>
                    </p:cTn>
                  </p:par>
                  <p:par>
                    <p:cTn id="91" fill="hold">
                      <p:stCondLst>
                        <p:cond delay="indefinite"/>
                      </p:stCondLst>
                      <p:childTnLst>
                        <p:par>
                          <p:cTn id="92" fill="hold">
                            <p:stCondLst>
                              <p:cond delay="0"/>
                            </p:stCondLst>
                            <p:childTnLst>
                              <p:par>
                                <p:cTn id="93" presetID="34" presetClass="entr" presetSubtype="0" fill="hold" grpId="0" nodeType="clickEffect">
                                  <p:stCondLst>
                                    <p:cond delay="0"/>
                                  </p:stCondLst>
                                  <p:childTnLst>
                                    <p:set>
                                      <p:cBhvr>
                                        <p:cTn id="94" dur="1" fill="hold">
                                          <p:stCondLst>
                                            <p:cond delay="0"/>
                                          </p:stCondLst>
                                        </p:cTn>
                                        <p:tgtEl>
                                          <p:spTgt spid="70669"/>
                                        </p:tgtEl>
                                        <p:attrNameLst>
                                          <p:attrName>style.visibility</p:attrName>
                                        </p:attrNameLst>
                                      </p:cBhvr>
                                      <p:to>
                                        <p:strVal val="visible"/>
                                      </p:to>
                                    </p:set>
                                    <p:anim from="(-#ppt_w/2)" to="(#ppt_x)" calcmode="lin" valueType="num">
                                      <p:cBhvr>
                                        <p:cTn id="95" dur="600" fill="hold">
                                          <p:stCondLst>
                                            <p:cond delay="0"/>
                                          </p:stCondLst>
                                        </p:cTn>
                                        <p:tgtEl>
                                          <p:spTgt spid="70669"/>
                                        </p:tgtEl>
                                        <p:attrNameLst>
                                          <p:attrName>ppt_x</p:attrName>
                                        </p:attrNameLst>
                                      </p:cBhvr>
                                    </p:anim>
                                    <p:anim from="0" to="-1.0" calcmode="lin" valueType="num">
                                      <p:cBhvr>
                                        <p:cTn id="96" dur="200" decel="50000" autoRev="1" fill="hold">
                                          <p:stCondLst>
                                            <p:cond delay="600"/>
                                          </p:stCondLst>
                                        </p:cTn>
                                        <p:tgtEl>
                                          <p:spTgt spid="70669"/>
                                        </p:tgtEl>
                                        <p:attrNameLst>
                                          <p:attrName>xshear</p:attrName>
                                        </p:attrNameLst>
                                      </p:cBhvr>
                                    </p:anim>
                                    <p:animScale>
                                      <p:cBhvr>
                                        <p:cTn id="97" dur="200" decel="100000" autoRev="1" fill="hold">
                                          <p:stCondLst>
                                            <p:cond delay="600"/>
                                          </p:stCondLst>
                                        </p:cTn>
                                        <p:tgtEl>
                                          <p:spTgt spid="70669"/>
                                        </p:tgtEl>
                                      </p:cBhvr>
                                      <p:from x="100000" y="100000"/>
                                      <p:to x="80000" y="100000"/>
                                    </p:animScale>
                                    <p:anim by="(#ppt_h/3+#ppt_w*0.1)" calcmode="lin" valueType="num">
                                      <p:cBhvr additive="sum">
                                        <p:cTn id="98" dur="200" decel="100000" autoRev="1" fill="hold">
                                          <p:stCondLst>
                                            <p:cond delay="600"/>
                                          </p:stCondLst>
                                        </p:cTn>
                                        <p:tgtEl>
                                          <p:spTgt spid="70669"/>
                                        </p:tgtEl>
                                        <p:attrNameLst>
                                          <p:attrName>ppt_x</p:attrName>
                                        </p:attrNameLst>
                                      </p:cBhvr>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2" fill="hold" nodeType="clickEffect">
                                  <p:stCondLst>
                                    <p:cond delay="0"/>
                                  </p:stCondLst>
                                  <p:childTnLst>
                                    <p:set>
                                      <p:cBhvr>
                                        <p:cTn id="102" dur="1" fill="hold">
                                          <p:stCondLst>
                                            <p:cond delay="0"/>
                                          </p:stCondLst>
                                        </p:cTn>
                                        <p:tgtEl>
                                          <p:spTgt spid="70670"/>
                                        </p:tgtEl>
                                        <p:attrNameLst>
                                          <p:attrName>style.visibility</p:attrName>
                                        </p:attrNameLst>
                                      </p:cBhvr>
                                      <p:to>
                                        <p:strVal val="visible"/>
                                      </p:to>
                                    </p:set>
                                    <p:anim calcmode="lin" valueType="num">
                                      <p:cBhvr additive="base">
                                        <p:cTn id="103" dur="500" fill="hold"/>
                                        <p:tgtEl>
                                          <p:spTgt spid="70670"/>
                                        </p:tgtEl>
                                        <p:attrNameLst>
                                          <p:attrName>ppt_x</p:attrName>
                                        </p:attrNameLst>
                                      </p:cBhvr>
                                      <p:tavLst>
                                        <p:tav tm="0">
                                          <p:val>
                                            <p:strVal val="1+#ppt_w/2"/>
                                          </p:val>
                                        </p:tav>
                                        <p:tav tm="100000">
                                          <p:val>
                                            <p:strVal val="#ppt_x"/>
                                          </p:val>
                                        </p:tav>
                                      </p:tavLst>
                                    </p:anim>
                                    <p:anim calcmode="lin" valueType="num">
                                      <p:cBhvr additive="base">
                                        <p:cTn id="104" dur="500" fill="hold"/>
                                        <p:tgtEl>
                                          <p:spTgt spid="70670"/>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0" presetClass="entr" presetSubtype="0" fill="hold" grpId="0" nodeType="clickEffect">
                                  <p:stCondLst>
                                    <p:cond delay="0"/>
                                  </p:stCondLst>
                                  <p:childTnLst>
                                    <p:set>
                                      <p:cBhvr>
                                        <p:cTn id="108" dur="1" fill="hold">
                                          <p:stCondLst>
                                            <p:cond delay="0"/>
                                          </p:stCondLst>
                                        </p:cTn>
                                        <p:tgtEl>
                                          <p:spTgt spid="70671"/>
                                        </p:tgtEl>
                                        <p:attrNameLst>
                                          <p:attrName>style.visibility</p:attrName>
                                        </p:attrNameLst>
                                      </p:cBhvr>
                                      <p:to>
                                        <p:strVal val="visible"/>
                                      </p:to>
                                    </p:set>
                                    <p:animEffect transition="in" filter="wedge">
                                      <p:cBhvr>
                                        <p:cTn id="109" dur="2000"/>
                                        <p:tgtEl>
                                          <p:spTgt spid="70671"/>
                                        </p:tgtEl>
                                      </p:cBhvr>
                                    </p:animEffect>
                                  </p:childTnLst>
                                </p:cTn>
                              </p:par>
                            </p:childTnLst>
                          </p:cTn>
                        </p:par>
                      </p:childTnLst>
                    </p:cTn>
                  </p:par>
                  <p:par>
                    <p:cTn id="110" fill="hold">
                      <p:stCondLst>
                        <p:cond delay="indefinite"/>
                      </p:stCondLst>
                      <p:childTnLst>
                        <p:par>
                          <p:cTn id="111" fill="hold">
                            <p:stCondLst>
                              <p:cond delay="0"/>
                            </p:stCondLst>
                            <p:childTnLst>
                              <p:par>
                                <p:cTn id="112" presetID="3" presetClass="entr" presetSubtype="10" fill="hold" grpId="0" nodeType="clickEffect">
                                  <p:stCondLst>
                                    <p:cond delay="0"/>
                                  </p:stCondLst>
                                  <p:childTnLst>
                                    <p:set>
                                      <p:cBhvr>
                                        <p:cTn id="113" dur="1" fill="hold">
                                          <p:stCondLst>
                                            <p:cond delay="0"/>
                                          </p:stCondLst>
                                        </p:cTn>
                                        <p:tgtEl>
                                          <p:spTgt spid="70673"/>
                                        </p:tgtEl>
                                        <p:attrNameLst>
                                          <p:attrName>style.visibility</p:attrName>
                                        </p:attrNameLst>
                                      </p:cBhvr>
                                      <p:to>
                                        <p:strVal val="visible"/>
                                      </p:to>
                                    </p:set>
                                    <p:animEffect transition="in" filter="blinds(horizontal)">
                                      <p:cBhvr>
                                        <p:cTn id="114" dur="500"/>
                                        <p:tgtEl>
                                          <p:spTgt spid="70673"/>
                                        </p:tgtEl>
                                      </p:cBhvr>
                                    </p:animEffect>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nodeType="clickEffect">
                                  <p:stCondLst>
                                    <p:cond delay="0"/>
                                  </p:stCondLst>
                                  <p:childTnLst>
                                    <p:set>
                                      <p:cBhvr>
                                        <p:cTn id="118" dur="1" fill="hold">
                                          <p:stCondLst>
                                            <p:cond delay="0"/>
                                          </p:stCondLst>
                                        </p:cTn>
                                        <p:tgtEl>
                                          <p:spTgt spid="70674"/>
                                        </p:tgtEl>
                                        <p:attrNameLst>
                                          <p:attrName>style.visibility</p:attrName>
                                        </p:attrNameLst>
                                      </p:cBhvr>
                                      <p:to>
                                        <p:strVal val="visible"/>
                                      </p:to>
                                    </p:set>
                                    <p:anim calcmode="lin" valueType="num">
                                      <p:cBhvr additive="base">
                                        <p:cTn id="119" dur="500" fill="hold"/>
                                        <p:tgtEl>
                                          <p:spTgt spid="70674"/>
                                        </p:tgtEl>
                                        <p:attrNameLst>
                                          <p:attrName>ppt_x</p:attrName>
                                        </p:attrNameLst>
                                      </p:cBhvr>
                                      <p:tavLst>
                                        <p:tav tm="0">
                                          <p:val>
                                            <p:strVal val="#ppt_x"/>
                                          </p:val>
                                        </p:tav>
                                        <p:tav tm="100000">
                                          <p:val>
                                            <p:strVal val="#ppt_x"/>
                                          </p:val>
                                        </p:tav>
                                      </p:tavLst>
                                    </p:anim>
                                    <p:anim calcmode="lin" valueType="num">
                                      <p:cBhvr additive="base">
                                        <p:cTn id="120" dur="500" fill="hold"/>
                                        <p:tgtEl>
                                          <p:spTgt spid="70674"/>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3" presetClass="entr" presetSubtype="10" fill="hold" grpId="0" nodeType="clickEffect">
                                  <p:stCondLst>
                                    <p:cond delay="0"/>
                                  </p:stCondLst>
                                  <p:childTnLst>
                                    <p:set>
                                      <p:cBhvr>
                                        <p:cTn id="124" dur="1" fill="hold">
                                          <p:stCondLst>
                                            <p:cond delay="0"/>
                                          </p:stCondLst>
                                        </p:cTn>
                                        <p:tgtEl>
                                          <p:spTgt spid="70675"/>
                                        </p:tgtEl>
                                        <p:attrNameLst>
                                          <p:attrName>style.visibility</p:attrName>
                                        </p:attrNameLst>
                                      </p:cBhvr>
                                      <p:to>
                                        <p:strVal val="visible"/>
                                      </p:to>
                                    </p:set>
                                    <p:animEffect transition="in" filter="blinds(horizontal)">
                                      <p:cBhvr>
                                        <p:cTn id="125" dur="500"/>
                                        <p:tgtEl>
                                          <p:spTgt spid="70675"/>
                                        </p:tgtEl>
                                      </p:cBhvr>
                                    </p:animEffect>
                                  </p:childTnLst>
                                </p:cTn>
                              </p:par>
                            </p:childTnLst>
                          </p:cTn>
                        </p:par>
                      </p:childTnLst>
                    </p:cTn>
                  </p:par>
                  <p:par>
                    <p:cTn id="126" fill="hold">
                      <p:stCondLst>
                        <p:cond delay="indefinite"/>
                      </p:stCondLst>
                      <p:childTnLst>
                        <p:par>
                          <p:cTn id="127" fill="hold">
                            <p:stCondLst>
                              <p:cond delay="0"/>
                            </p:stCondLst>
                            <p:childTnLst>
                              <p:par>
                                <p:cTn id="128" presetID="34" presetClass="entr" presetSubtype="0" fill="hold" grpId="0" nodeType="clickEffect">
                                  <p:stCondLst>
                                    <p:cond delay="0"/>
                                  </p:stCondLst>
                                  <p:childTnLst>
                                    <p:set>
                                      <p:cBhvr>
                                        <p:cTn id="129" dur="1" fill="hold">
                                          <p:stCondLst>
                                            <p:cond delay="0"/>
                                          </p:stCondLst>
                                        </p:cTn>
                                        <p:tgtEl>
                                          <p:spTgt spid="70676"/>
                                        </p:tgtEl>
                                        <p:attrNameLst>
                                          <p:attrName>style.visibility</p:attrName>
                                        </p:attrNameLst>
                                      </p:cBhvr>
                                      <p:to>
                                        <p:strVal val="visible"/>
                                      </p:to>
                                    </p:set>
                                    <p:anim from="(-#ppt_w/2)" to="(#ppt_x)" calcmode="lin" valueType="num">
                                      <p:cBhvr>
                                        <p:cTn id="130" dur="600" fill="hold">
                                          <p:stCondLst>
                                            <p:cond delay="0"/>
                                          </p:stCondLst>
                                        </p:cTn>
                                        <p:tgtEl>
                                          <p:spTgt spid="70676"/>
                                        </p:tgtEl>
                                        <p:attrNameLst>
                                          <p:attrName>ppt_x</p:attrName>
                                        </p:attrNameLst>
                                      </p:cBhvr>
                                    </p:anim>
                                    <p:anim from="0" to="-1.0" calcmode="lin" valueType="num">
                                      <p:cBhvr>
                                        <p:cTn id="131" dur="200" decel="50000" autoRev="1" fill="hold">
                                          <p:stCondLst>
                                            <p:cond delay="600"/>
                                          </p:stCondLst>
                                        </p:cTn>
                                        <p:tgtEl>
                                          <p:spTgt spid="70676"/>
                                        </p:tgtEl>
                                        <p:attrNameLst>
                                          <p:attrName>xshear</p:attrName>
                                        </p:attrNameLst>
                                      </p:cBhvr>
                                    </p:anim>
                                    <p:animScale>
                                      <p:cBhvr>
                                        <p:cTn id="132" dur="200" decel="100000" autoRev="1" fill="hold">
                                          <p:stCondLst>
                                            <p:cond delay="600"/>
                                          </p:stCondLst>
                                        </p:cTn>
                                        <p:tgtEl>
                                          <p:spTgt spid="70676"/>
                                        </p:tgtEl>
                                      </p:cBhvr>
                                      <p:from x="100000" y="100000"/>
                                      <p:to x="80000" y="100000"/>
                                    </p:animScale>
                                    <p:anim by="(#ppt_h/3+#ppt_w*0.1)" calcmode="lin" valueType="num">
                                      <p:cBhvr additive="sum">
                                        <p:cTn id="133" dur="200" decel="100000" autoRev="1" fill="hold">
                                          <p:stCondLst>
                                            <p:cond delay="600"/>
                                          </p:stCondLst>
                                        </p:cTn>
                                        <p:tgtEl>
                                          <p:spTgt spid="70676"/>
                                        </p:tgtEl>
                                        <p:attrNameLst>
                                          <p:attrName>ppt_x</p:attrName>
                                        </p:attrNameLst>
                                      </p:cBhvr>
                                    </p:anim>
                                  </p:childTnLst>
                                </p:cTn>
                              </p:par>
                            </p:childTnLst>
                          </p:cTn>
                        </p:par>
                      </p:childTnLst>
                    </p:cTn>
                  </p:par>
                  <p:par>
                    <p:cTn id="134" fill="hold">
                      <p:stCondLst>
                        <p:cond delay="indefinite"/>
                      </p:stCondLst>
                      <p:childTnLst>
                        <p:par>
                          <p:cTn id="135" fill="hold">
                            <p:stCondLst>
                              <p:cond delay="0"/>
                            </p:stCondLst>
                            <p:childTnLst>
                              <p:par>
                                <p:cTn id="136" presetID="34" presetClass="entr" presetSubtype="0" fill="hold" grpId="0" nodeType="clickEffect">
                                  <p:stCondLst>
                                    <p:cond delay="0"/>
                                  </p:stCondLst>
                                  <p:childTnLst>
                                    <p:set>
                                      <p:cBhvr>
                                        <p:cTn id="137" dur="1" fill="hold">
                                          <p:stCondLst>
                                            <p:cond delay="0"/>
                                          </p:stCondLst>
                                        </p:cTn>
                                        <p:tgtEl>
                                          <p:spTgt spid="70677"/>
                                        </p:tgtEl>
                                        <p:attrNameLst>
                                          <p:attrName>style.visibility</p:attrName>
                                        </p:attrNameLst>
                                      </p:cBhvr>
                                      <p:to>
                                        <p:strVal val="visible"/>
                                      </p:to>
                                    </p:set>
                                    <p:anim from="(-#ppt_w/2)" to="(#ppt_x)" calcmode="lin" valueType="num">
                                      <p:cBhvr>
                                        <p:cTn id="138" dur="600" fill="hold">
                                          <p:stCondLst>
                                            <p:cond delay="0"/>
                                          </p:stCondLst>
                                        </p:cTn>
                                        <p:tgtEl>
                                          <p:spTgt spid="70677"/>
                                        </p:tgtEl>
                                        <p:attrNameLst>
                                          <p:attrName>ppt_x</p:attrName>
                                        </p:attrNameLst>
                                      </p:cBhvr>
                                    </p:anim>
                                    <p:anim from="0" to="-1.0" calcmode="lin" valueType="num">
                                      <p:cBhvr>
                                        <p:cTn id="139" dur="200" decel="50000" autoRev="1" fill="hold">
                                          <p:stCondLst>
                                            <p:cond delay="600"/>
                                          </p:stCondLst>
                                        </p:cTn>
                                        <p:tgtEl>
                                          <p:spTgt spid="70677"/>
                                        </p:tgtEl>
                                        <p:attrNameLst>
                                          <p:attrName>xshear</p:attrName>
                                        </p:attrNameLst>
                                      </p:cBhvr>
                                    </p:anim>
                                    <p:animScale>
                                      <p:cBhvr>
                                        <p:cTn id="140" dur="200" decel="100000" autoRev="1" fill="hold">
                                          <p:stCondLst>
                                            <p:cond delay="600"/>
                                          </p:stCondLst>
                                        </p:cTn>
                                        <p:tgtEl>
                                          <p:spTgt spid="70677"/>
                                        </p:tgtEl>
                                      </p:cBhvr>
                                      <p:from x="100000" y="100000"/>
                                      <p:to x="80000" y="100000"/>
                                    </p:animScale>
                                    <p:anim by="(#ppt_h/3+#ppt_w*0.1)" calcmode="lin" valueType="num">
                                      <p:cBhvr additive="sum">
                                        <p:cTn id="141" dur="200" decel="100000" autoRev="1" fill="hold">
                                          <p:stCondLst>
                                            <p:cond delay="600"/>
                                          </p:stCondLst>
                                        </p:cTn>
                                        <p:tgtEl>
                                          <p:spTgt spid="70677"/>
                                        </p:tgtEl>
                                        <p:attrNameLst>
                                          <p:attrName>ppt_x</p:attrName>
                                        </p:attrNameLst>
                                      </p:cBhvr>
                                    </p:anim>
                                  </p:childTnLst>
                                </p:cTn>
                              </p:par>
                            </p:childTnLst>
                          </p:cTn>
                        </p:par>
                      </p:childTnLst>
                    </p:cTn>
                  </p:par>
                  <p:par>
                    <p:cTn id="142" fill="hold">
                      <p:stCondLst>
                        <p:cond delay="indefinite"/>
                      </p:stCondLst>
                      <p:childTnLst>
                        <p:par>
                          <p:cTn id="143" fill="hold">
                            <p:stCondLst>
                              <p:cond delay="0"/>
                            </p:stCondLst>
                            <p:childTnLst>
                              <p:par>
                                <p:cTn id="144" presetID="26" presetClass="entr" presetSubtype="0" fill="hold" grpId="0" nodeType="clickEffect">
                                  <p:stCondLst>
                                    <p:cond delay="0"/>
                                  </p:stCondLst>
                                  <p:childTnLst>
                                    <p:set>
                                      <p:cBhvr>
                                        <p:cTn id="145" dur="1" fill="hold">
                                          <p:stCondLst>
                                            <p:cond delay="0"/>
                                          </p:stCondLst>
                                        </p:cTn>
                                        <p:tgtEl>
                                          <p:spTgt spid="70690"/>
                                        </p:tgtEl>
                                        <p:attrNameLst>
                                          <p:attrName>style.visibility</p:attrName>
                                        </p:attrNameLst>
                                      </p:cBhvr>
                                      <p:to>
                                        <p:strVal val="visible"/>
                                      </p:to>
                                    </p:set>
                                    <p:animEffect transition="in" filter="wipe(down)">
                                      <p:cBhvr>
                                        <p:cTn id="146" dur="580">
                                          <p:stCondLst>
                                            <p:cond delay="0"/>
                                          </p:stCondLst>
                                        </p:cTn>
                                        <p:tgtEl>
                                          <p:spTgt spid="70690"/>
                                        </p:tgtEl>
                                      </p:cBhvr>
                                    </p:animEffect>
                                    <p:anim calcmode="lin" valueType="num">
                                      <p:cBhvr>
                                        <p:cTn id="147" dur="1822" tmFilter="0,0; 0.14,0.36; 0.43,0.73; 0.71,0.91; 1.0,1.0">
                                          <p:stCondLst>
                                            <p:cond delay="0"/>
                                          </p:stCondLst>
                                        </p:cTn>
                                        <p:tgtEl>
                                          <p:spTgt spid="70690"/>
                                        </p:tgtEl>
                                        <p:attrNameLst>
                                          <p:attrName>ppt_x</p:attrName>
                                        </p:attrNameLst>
                                      </p:cBhvr>
                                      <p:tavLst>
                                        <p:tav tm="0">
                                          <p:val>
                                            <p:strVal val="#ppt_x-0.25"/>
                                          </p:val>
                                        </p:tav>
                                        <p:tav tm="100000">
                                          <p:val>
                                            <p:strVal val="#ppt_x"/>
                                          </p:val>
                                        </p:tav>
                                      </p:tavLst>
                                    </p:anim>
                                    <p:anim calcmode="lin" valueType="num">
                                      <p:cBhvr>
                                        <p:cTn id="148" dur="664" tmFilter="0.0,0.0; 0.25,0.07; 0.50,0.2; 0.75,0.467; 1.0,1.0">
                                          <p:stCondLst>
                                            <p:cond delay="0"/>
                                          </p:stCondLst>
                                        </p:cTn>
                                        <p:tgtEl>
                                          <p:spTgt spid="70690"/>
                                        </p:tgtEl>
                                        <p:attrNameLst>
                                          <p:attrName>ppt_y</p:attrName>
                                        </p:attrNameLst>
                                      </p:cBhvr>
                                      <p:tavLst>
                                        <p:tav tm="0" fmla="#ppt_y-sin(pi*$)/3">
                                          <p:val>
                                            <p:fltVal val="0.5"/>
                                          </p:val>
                                        </p:tav>
                                        <p:tav tm="100000">
                                          <p:val>
                                            <p:fltVal val="1"/>
                                          </p:val>
                                        </p:tav>
                                      </p:tavLst>
                                    </p:anim>
                                    <p:anim calcmode="lin" valueType="num">
                                      <p:cBhvr>
                                        <p:cTn id="149" dur="664" tmFilter="0, 0; 0.125,0.2665; 0.25,0.4; 0.375,0.465; 0.5,0.5;  0.625,0.535; 0.75,0.6; 0.875,0.7335; 1,1">
                                          <p:stCondLst>
                                            <p:cond delay="664"/>
                                          </p:stCondLst>
                                        </p:cTn>
                                        <p:tgtEl>
                                          <p:spTgt spid="70690"/>
                                        </p:tgtEl>
                                        <p:attrNameLst>
                                          <p:attrName>ppt_y</p:attrName>
                                        </p:attrNameLst>
                                      </p:cBhvr>
                                      <p:tavLst>
                                        <p:tav tm="0" fmla="#ppt_y-sin(pi*$)/9">
                                          <p:val>
                                            <p:fltVal val="0"/>
                                          </p:val>
                                        </p:tav>
                                        <p:tav tm="100000">
                                          <p:val>
                                            <p:fltVal val="1"/>
                                          </p:val>
                                        </p:tav>
                                      </p:tavLst>
                                    </p:anim>
                                    <p:anim calcmode="lin" valueType="num">
                                      <p:cBhvr>
                                        <p:cTn id="150" dur="332" tmFilter="0, 0; 0.125,0.2665; 0.25,0.4; 0.375,0.465; 0.5,0.5;  0.625,0.535; 0.75,0.6; 0.875,0.7335; 1,1">
                                          <p:stCondLst>
                                            <p:cond delay="1324"/>
                                          </p:stCondLst>
                                        </p:cTn>
                                        <p:tgtEl>
                                          <p:spTgt spid="70690"/>
                                        </p:tgtEl>
                                        <p:attrNameLst>
                                          <p:attrName>ppt_y</p:attrName>
                                        </p:attrNameLst>
                                      </p:cBhvr>
                                      <p:tavLst>
                                        <p:tav tm="0" fmla="#ppt_y-sin(pi*$)/27">
                                          <p:val>
                                            <p:fltVal val="0"/>
                                          </p:val>
                                        </p:tav>
                                        <p:tav tm="100000">
                                          <p:val>
                                            <p:fltVal val="1"/>
                                          </p:val>
                                        </p:tav>
                                      </p:tavLst>
                                    </p:anim>
                                    <p:anim calcmode="lin" valueType="num">
                                      <p:cBhvr>
                                        <p:cTn id="151" dur="164" tmFilter="0, 0; 0.125,0.2665; 0.25,0.4; 0.375,0.465; 0.5,0.5;  0.625,0.535; 0.75,0.6; 0.875,0.7335; 1,1">
                                          <p:stCondLst>
                                            <p:cond delay="1656"/>
                                          </p:stCondLst>
                                        </p:cTn>
                                        <p:tgtEl>
                                          <p:spTgt spid="70690"/>
                                        </p:tgtEl>
                                        <p:attrNameLst>
                                          <p:attrName>ppt_y</p:attrName>
                                        </p:attrNameLst>
                                      </p:cBhvr>
                                      <p:tavLst>
                                        <p:tav tm="0" fmla="#ppt_y-sin(pi*$)/81">
                                          <p:val>
                                            <p:fltVal val="0"/>
                                          </p:val>
                                        </p:tav>
                                        <p:tav tm="100000">
                                          <p:val>
                                            <p:fltVal val="1"/>
                                          </p:val>
                                        </p:tav>
                                      </p:tavLst>
                                    </p:anim>
                                    <p:animScale>
                                      <p:cBhvr>
                                        <p:cTn id="152" dur="26">
                                          <p:stCondLst>
                                            <p:cond delay="650"/>
                                          </p:stCondLst>
                                        </p:cTn>
                                        <p:tgtEl>
                                          <p:spTgt spid="70690"/>
                                        </p:tgtEl>
                                      </p:cBhvr>
                                      <p:to x="100000" y="60000"/>
                                    </p:animScale>
                                    <p:animScale>
                                      <p:cBhvr>
                                        <p:cTn id="153" dur="166" decel="50000">
                                          <p:stCondLst>
                                            <p:cond delay="676"/>
                                          </p:stCondLst>
                                        </p:cTn>
                                        <p:tgtEl>
                                          <p:spTgt spid="70690"/>
                                        </p:tgtEl>
                                      </p:cBhvr>
                                      <p:to x="100000" y="100000"/>
                                    </p:animScale>
                                    <p:animScale>
                                      <p:cBhvr>
                                        <p:cTn id="154" dur="26">
                                          <p:stCondLst>
                                            <p:cond delay="1312"/>
                                          </p:stCondLst>
                                        </p:cTn>
                                        <p:tgtEl>
                                          <p:spTgt spid="70690"/>
                                        </p:tgtEl>
                                      </p:cBhvr>
                                      <p:to x="100000" y="80000"/>
                                    </p:animScale>
                                    <p:animScale>
                                      <p:cBhvr>
                                        <p:cTn id="155" dur="166" decel="50000">
                                          <p:stCondLst>
                                            <p:cond delay="1338"/>
                                          </p:stCondLst>
                                        </p:cTn>
                                        <p:tgtEl>
                                          <p:spTgt spid="70690"/>
                                        </p:tgtEl>
                                      </p:cBhvr>
                                      <p:to x="100000" y="100000"/>
                                    </p:animScale>
                                    <p:animScale>
                                      <p:cBhvr>
                                        <p:cTn id="156" dur="26">
                                          <p:stCondLst>
                                            <p:cond delay="1642"/>
                                          </p:stCondLst>
                                        </p:cTn>
                                        <p:tgtEl>
                                          <p:spTgt spid="70690"/>
                                        </p:tgtEl>
                                      </p:cBhvr>
                                      <p:to x="100000" y="90000"/>
                                    </p:animScale>
                                    <p:animScale>
                                      <p:cBhvr>
                                        <p:cTn id="157" dur="166" decel="50000">
                                          <p:stCondLst>
                                            <p:cond delay="1668"/>
                                          </p:stCondLst>
                                        </p:cTn>
                                        <p:tgtEl>
                                          <p:spTgt spid="70690"/>
                                        </p:tgtEl>
                                      </p:cBhvr>
                                      <p:to x="100000" y="100000"/>
                                    </p:animScale>
                                    <p:animScale>
                                      <p:cBhvr>
                                        <p:cTn id="158" dur="26">
                                          <p:stCondLst>
                                            <p:cond delay="1808"/>
                                          </p:stCondLst>
                                        </p:cTn>
                                        <p:tgtEl>
                                          <p:spTgt spid="70690"/>
                                        </p:tgtEl>
                                      </p:cBhvr>
                                      <p:to x="100000" y="95000"/>
                                    </p:animScale>
                                    <p:animScale>
                                      <p:cBhvr>
                                        <p:cTn id="159" dur="166" decel="50000">
                                          <p:stCondLst>
                                            <p:cond delay="1834"/>
                                          </p:stCondLst>
                                        </p:cTn>
                                        <p:tgtEl>
                                          <p:spTgt spid="70690"/>
                                        </p:tgtEl>
                                      </p:cBhvr>
                                      <p:to x="100000" y="100000"/>
                                    </p:animScale>
                                  </p:childTnLst>
                                </p:cTn>
                              </p:par>
                            </p:childTnLst>
                          </p:cTn>
                        </p:par>
                      </p:childTnLst>
                    </p:cTn>
                  </p:par>
                  <p:par>
                    <p:cTn id="160" fill="hold">
                      <p:stCondLst>
                        <p:cond delay="indefinite"/>
                      </p:stCondLst>
                      <p:childTnLst>
                        <p:par>
                          <p:cTn id="161" fill="hold">
                            <p:stCondLst>
                              <p:cond delay="0"/>
                            </p:stCondLst>
                            <p:childTnLst>
                              <p:par>
                                <p:cTn id="162" presetID="2" presetClass="entr" presetSubtype="8" fill="hold" nodeType="clickEffect">
                                  <p:stCondLst>
                                    <p:cond delay="0"/>
                                  </p:stCondLst>
                                  <p:childTnLst>
                                    <p:set>
                                      <p:cBhvr>
                                        <p:cTn id="163" dur="1" fill="hold">
                                          <p:stCondLst>
                                            <p:cond delay="0"/>
                                          </p:stCondLst>
                                        </p:cTn>
                                        <p:tgtEl>
                                          <p:spTgt spid="70678"/>
                                        </p:tgtEl>
                                        <p:attrNameLst>
                                          <p:attrName>style.visibility</p:attrName>
                                        </p:attrNameLst>
                                      </p:cBhvr>
                                      <p:to>
                                        <p:strVal val="visible"/>
                                      </p:to>
                                    </p:set>
                                    <p:anim calcmode="lin" valueType="num">
                                      <p:cBhvr additive="base">
                                        <p:cTn id="164" dur="500" fill="hold"/>
                                        <p:tgtEl>
                                          <p:spTgt spid="70678"/>
                                        </p:tgtEl>
                                        <p:attrNameLst>
                                          <p:attrName>ppt_x</p:attrName>
                                        </p:attrNameLst>
                                      </p:cBhvr>
                                      <p:tavLst>
                                        <p:tav tm="0">
                                          <p:val>
                                            <p:strVal val="0-#ppt_w/2"/>
                                          </p:val>
                                        </p:tav>
                                        <p:tav tm="100000">
                                          <p:val>
                                            <p:strVal val="#ppt_x"/>
                                          </p:val>
                                        </p:tav>
                                      </p:tavLst>
                                    </p:anim>
                                    <p:anim calcmode="lin" valueType="num">
                                      <p:cBhvr additive="base">
                                        <p:cTn id="165" dur="500" fill="hold"/>
                                        <p:tgtEl>
                                          <p:spTgt spid="70678"/>
                                        </p:tgtEl>
                                        <p:attrNameLst>
                                          <p:attrName>ppt_y</p:attrName>
                                        </p:attrNameLst>
                                      </p:cBhvr>
                                      <p:tavLst>
                                        <p:tav tm="0">
                                          <p:val>
                                            <p:strVal val="#ppt_y"/>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20" presetClass="entr" presetSubtype="0" fill="hold" grpId="0" nodeType="clickEffect">
                                  <p:stCondLst>
                                    <p:cond delay="0"/>
                                  </p:stCondLst>
                                  <p:childTnLst>
                                    <p:set>
                                      <p:cBhvr>
                                        <p:cTn id="169" dur="1" fill="hold">
                                          <p:stCondLst>
                                            <p:cond delay="0"/>
                                          </p:stCondLst>
                                        </p:cTn>
                                        <p:tgtEl>
                                          <p:spTgt spid="70679"/>
                                        </p:tgtEl>
                                        <p:attrNameLst>
                                          <p:attrName>style.visibility</p:attrName>
                                        </p:attrNameLst>
                                      </p:cBhvr>
                                      <p:to>
                                        <p:strVal val="visible"/>
                                      </p:to>
                                    </p:set>
                                    <p:animEffect transition="in" filter="wedge">
                                      <p:cBhvr>
                                        <p:cTn id="170" dur="2000"/>
                                        <p:tgtEl>
                                          <p:spTgt spid="70679"/>
                                        </p:tgtEl>
                                      </p:cBhvr>
                                    </p:animEffect>
                                  </p:childTnLst>
                                </p:cTn>
                              </p:par>
                            </p:childTnLst>
                          </p:cTn>
                        </p:par>
                      </p:childTnLst>
                    </p:cTn>
                  </p:par>
                  <p:par>
                    <p:cTn id="171" fill="hold">
                      <p:stCondLst>
                        <p:cond delay="indefinite"/>
                      </p:stCondLst>
                      <p:childTnLst>
                        <p:par>
                          <p:cTn id="172" fill="hold">
                            <p:stCondLst>
                              <p:cond delay="0"/>
                            </p:stCondLst>
                            <p:childTnLst>
                              <p:par>
                                <p:cTn id="173" presetID="2" presetClass="entr" presetSubtype="1" fill="hold" nodeType="clickEffect">
                                  <p:stCondLst>
                                    <p:cond delay="0"/>
                                  </p:stCondLst>
                                  <p:childTnLst>
                                    <p:set>
                                      <p:cBhvr>
                                        <p:cTn id="174" dur="1" fill="hold">
                                          <p:stCondLst>
                                            <p:cond delay="0"/>
                                          </p:stCondLst>
                                        </p:cTn>
                                        <p:tgtEl>
                                          <p:spTgt spid="70687"/>
                                        </p:tgtEl>
                                        <p:attrNameLst>
                                          <p:attrName>style.visibility</p:attrName>
                                        </p:attrNameLst>
                                      </p:cBhvr>
                                      <p:to>
                                        <p:strVal val="visible"/>
                                      </p:to>
                                    </p:set>
                                    <p:anim calcmode="lin" valueType="num">
                                      <p:cBhvr additive="base">
                                        <p:cTn id="175" dur="500" fill="hold"/>
                                        <p:tgtEl>
                                          <p:spTgt spid="70687"/>
                                        </p:tgtEl>
                                        <p:attrNameLst>
                                          <p:attrName>ppt_x</p:attrName>
                                        </p:attrNameLst>
                                      </p:cBhvr>
                                      <p:tavLst>
                                        <p:tav tm="0">
                                          <p:val>
                                            <p:strVal val="#ppt_x"/>
                                          </p:val>
                                        </p:tav>
                                        <p:tav tm="100000">
                                          <p:val>
                                            <p:strVal val="#ppt_x"/>
                                          </p:val>
                                        </p:tav>
                                      </p:tavLst>
                                    </p:anim>
                                    <p:anim calcmode="lin" valueType="num">
                                      <p:cBhvr additive="base">
                                        <p:cTn id="176" dur="500" fill="hold"/>
                                        <p:tgtEl>
                                          <p:spTgt spid="70687"/>
                                        </p:tgtEl>
                                        <p:attrNameLst>
                                          <p:attrName>ppt_y</p:attrName>
                                        </p:attrNameLst>
                                      </p:cBhvr>
                                      <p:tavLst>
                                        <p:tav tm="0">
                                          <p:val>
                                            <p:strVal val="0-#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3" presetClass="entr" presetSubtype="10" fill="hold" grpId="0" nodeType="clickEffect">
                                  <p:stCondLst>
                                    <p:cond delay="0"/>
                                  </p:stCondLst>
                                  <p:childTnLst>
                                    <p:set>
                                      <p:cBhvr>
                                        <p:cTn id="180" dur="1" fill="hold">
                                          <p:stCondLst>
                                            <p:cond delay="0"/>
                                          </p:stCondLst>
                                        </p:cTn>
                                        <p:tgtEl>
                                          <p:spTgt spid="70686"/>
                                        </p:tgtEl>
                                        <p:attrNameLst>
                                          <p:attrName>style.visibility</p:attrName>
                                        </p:attrNameLst>
                                      </p:cBhvr>
                                      <p:to>
                                        <p:strVal val="visible"/>
                                      </p:to>
                                    </p:set>
                                    <p:animEffect transition="in" filter="blinds(horizontal)">
                                      <p:cBhvr>
                                        <p:cTn id="181" dur="500"/>
                                        <p:tgtEl>
                                          <p:spTgt spid="70686"/>
                                        </p:tgtEl>
                                      </p:cBhvr>
                                    </p:animEffect>
                                  </p:childTnLst>
                                </p:cTn>
                              </p:par>
                            </p:childTnLst>
                          </p:cTn>
                        </p:par>
                      </p:childTnLst>
                    </p:cTn>
                  </p:par>
                  <p:par>
                    <p:cTn id="182" fill="hold">
                      <p:stCondLst>
                        <p:cond delay="indefinite"/>
                      </p:stCondLst>
                      <p:childTnLst>
                        <p:par>
                          <p:cTn id="183" fill="hold">
                            <p:stCondLst>
                              <p:cond delay="0"/>
                            </p:stCondLst>
                            <p:childTnLst>
                              <p:par>
                                <p:cTn id="184" presetID="3" presetClass="entr" presetSubtype="10" fill="hold" grpId="0" nodeType="clickEffect">
                                  <p:stCondLst>
                                    <p:cond delay="0"/>
                                  </p:stCondLst>
                                  <p:childTnLst>
                                    <p:set>
                                      <p:cBhvr>
                                        <p:cTn id="185" dur="1" fill="hold">
                                          <p:stCondLst>
                                            <p:cond delay="0"/>
                                          </p:stCondLst>
                                        </p:cTn>
                                        <p:tgtEl>
                                          <p:spTgt spid="70688"/>
                                        </p:tgtEl>
                                        <p:attrNameLst>
                                          <p:attrName>style.visibility</p:attrName>
                                        </p:attrNameLst>
                                      </p:cBhvr>
                                      <p:to>
                                        <p:strVal val="visible"/>
                                      </p:to>
                                    </p:set>
                                    <p:animEffect transition="in" filter="blinds(horizontal)">
                                      <p:cBhvr>
                                        <p:cTn id="186" dur="500"/>
                                        <p:tgtEl>
                                          <p:spTgt spid="70688"/>
                                        </p:tgtEl>
                                      </p:cBhvr>
                                    </p:animEffect>
                                  </p:childTnLst>
                                </p:cTn>
                              </p:par>
                            </p:childTnLst>
                          </p:cTn>
                        </p:par>
                      </p:childTnLst>
                    </p:cTn>
                  </p:par>
                  <p:par>
                    <p:cTn id="187" fill="hold">
                      <p:stCondLst>
                        <p:cond delay="indefinite"/>
                      </p:stCondLst>
                      <p:childTnLst>
                        <p:par>
                          <p:cTn id="188" fill="hold">
                            <p:stCondLst>
                              <p:cond delay="0"/>
                            </p:stCondLst>
                            <p:childTnLst>
                              <p:par>
                                <p:cTn id="189" presetID="34" presetClass="entr" presetSubtype="0" fill="hold" grpId="0" nodeType="clickEffect">
                                  <p:stCondLst>
                                    <p:cond delay="0"/>
                                  </p:stCondLst>
                                  <p:childTnLst>
                                    <p:set>
                                      <p:cBhvr>
                                        <p:cTn id="190" dur="1" fill="hold">
                                          <p:stCondLst>
                                            <p:cond delay="0"/>
                                          </p:stCondLst>
                                        </p:cTn>
                                        <p:tgtEl>
                                          <p:spTgt spid="70672"/>
                                        </p:tgtEl>
                                        <p:attrNameLst>
                                          <p:attrName>style.visibility</p:attrName>
                                        </p:attrNameLst>
                                      </p:cBhvr>
                                      <p:to>
                                        <p:strVal val="visible"/>
                                      </p:to>
                                    </p:set>
                                    <p:anim from="(-#ppt_w/2)" to="(#ppt_x)" calcmode="lin" valueType="num">
                                      <p:cBhvr>
                                        <p:cTn id="191" dur="600" fill="hold">
                                          <p:stCondLst>
                                            <p:cond delay="0"/>
                                          </p:stCondLst>
                                        </p:cTn>
                                        <p:tgtEl>
                                          <p:spTgt spid="70672"/>
                                        </p:tgtEl>
                                        <p:attrNameLst>
                                          <p:attrName>ppt_x</p:attrName>
                                        </p:attrNameLst>
                                      </p:cBhvr>
                                    </p:anim>
                                    <p:anim from="0" to="-1.0" calcmode="lin" valueType="num">
                                      <p:cBhvr>
                                        <p:cTn id="192" dur="200" decel="50000" autoRev="1" fill="hold">
                                          <p:stCondLst>
                                            <p:cond delay="600"/>
                                          </p:stCondLst>
                                        </p:cTn>
                                        <p:tgtEl>
                                          <p:spTgt spid="70672"/>
                                        </p:tgtEl>
                                        <p:attrNameLst>
                                          <p:attrName>xshear</p:attrName>
                                        </p:attrNameLst>
                                      </p:cBhvr>
                                    </p:anim>
                                    <p:animScale>
                                      <p:cBhvr>
                                        <p:cTn id="193" dur="200" decel="100000" autoRev="1" fill="hold">
                                          <p:stCondLst>
                                            <p:cond delay="600"/>
                                          </p:stCondLst>
                                        </p:cTn>
                                        <p:tgtEl>
                                          <p:spTgt spid="70672"/>
                                        </p:tgtEl>
                                      </p:cBhvr>
                                      <p:from x="100000" y="100000"/>
                                      <p:to x="80000" y="100000"/>
                                    </p:animScale>
                                    <p:anim by="(#ppt_h/3+#ppt_w*0.1)" calcmode="lin" valueType="num">
                                      <p:cBhvr additive="sum">
                                        <p:cTn id="194" dur="200" decel="100000" autoRev="1" fill="hold">
                                          <p:stCondLst>
                                            <p:cond delay="600"/>
                                          </p:stCondLst>
                                        </p:cTn>
                                        <p:tgtEl>
                                          <p:spTgt spid="70672"/>
                                        </p:tgtEl>
                                        <p:attrNameLst>
                                          <p:attrName>ppt_x</p:attrName>
                                        </p:attrNameLst>
                                      </p:cBhvr>
                                    </p:anim>
                                  </p:childTnLst>
                                </p:cTn>
                              </p:par>
                            </p:childTnLst>
                          </p:cTn>
                        </p:par>
                      </p:childTnLst>
                    </p:cTn>
                  </p:par>
                  <p:par>
                    <p:cTn id="195" fill="hold">
                      <p:stCondLst>
                        <p:cond delay="indefinite"/>
                      </p:stCondLst>
                      <p:childTnLst>
                        <p:par>
                          <p:cTn id="196" fill="hold">
                            <p:stCondLst>
                              <p:cond delay="0"/>
                            </p:stCondLst>
                            <p:childTnLst>
                              <p:par>
                                <p:cTn id="197" presetID="34" presetClass="entr" presetSubtype="0" fill="hold" grpId="0" nodeType="clickEffect">
                                  <p:stCondLst>
                                    <p:cond delay="0"/>
                                  </p:stCondLst>
                                  <p:childTnLst>
                                    <p:set>
                                      <p:cBhvr>
                                        <p:cTn id="198" dur="1" fill="hold">
                                          <p:stCondLst>
                                            <p:cond delay="0"/>
                                          </p:stCondLst>
                                        </p:cTn>
                                        <p:tgtEl>
                                          <p:spTgt spid="70680"/>
                                        </p:tgtEl>
                                        <p:attrNameLst>
                                          <p:attrName>style.visibility</p:attrName>
                                        </p:attrNameLst>
                                      </p:cBhvr>
                                      <p:to>
                                        <p:strVal val="visible"/>
                                      </p:to>
                                    </p:set>
                                    <p:anim from="(-#ppt_w/2)" to="(#ppt_x)" calcmode="lin" valueType="num">
                                      <p:cBhvr>
                                        <p:cTn id="199" dur="600" fill="hold">
                                          <p:stCondLst>
                                            <p:cond delay="0"/>
                                          </p:stCondLst>
                                        </p:cTn>
                                        <p:tgtEl>
                                          <p:spTgt spid="70680"/>
                                        </p:tgtEl>
                                        <p:attrNameLst>
                                          <p:attrName>ppt_x</p:attrName>
                                        </p:attrNameLst>
                                      </p:cBhvr>
                                    </p:anim>
                                    <p:anim from="0" to="-1.0" calcmode="lin" valueType="num">
                                      <p:cBhvr>
                                        <p:cTn id="200" dur="200" decel="50000" autoRev="1" fill="hold">
                                          <p:stCondLst>
                                            <p:cond delay="600"/>
                                          </p:stCondLst>
                                        </p:cTn>
                                        <p:tgtEl>
                                          <p:spTgt spid="70680"/>
                                        </p:tgtEl>
                                        <p:attrNameLst>
                                          <p:attrName>xshear</p:attrName>
                                        </p:attrNameLst>
                                      </p:cBhvr>
                                    </p:anim>
                                    <p:animScale>
                                      <p:cBhvr>
                                        <p:cTn id="201" dur="200" decel="100000" autoRev="1" fill="hold">
                                          <p:stCondLst>
                                            <p:cond delay="600"/>
                                          </p:stCondLst>
                                        </p:cTn>
                                        <p:tgtEl>
                                          <p:spTgt spid="70680"/>
                                        </p:tgtEl>
                                      </p:cBhvr>
                                      <p:from x="100000" y="100000"/>
                                      <p:to x="80000" y="100000"/>
                                    </p:animScale>
                                    <p:anim by="(#ppt_h/3+#ppt_w*0.1)" calcmode="lin" valueType="num">
                                      <p:cBhvr additive="sum">
                                        <p:cTn id="202" dur="200" decel="100000" autoRev="1" fill="hold">
                                          <p:stCondLst>
                                            <p:cond delay="600"/>
                                          </p:stCondLst>
                                        </p:cTn>
                                        <p:tgtEl>
                                          <p:spTgt spid="70680"/>
                                        </p:tgtEl>
                                        <p:attrNameLst>
                                          <p:attrName>ppt_x</p:attrName>
                                        </p:attrNameLst>
                                      </p:cBhvr>
                                    </p:anim>
                                  </p:childTnLst>
                                </p:cTn>
                              </p:par>
                            </p:childTnLst>
                          </p:cTn>
                        </p:par>
                      </p:childTnLst>
                    </p:cTn>
                  </p:par>
                  <p:par>
                    <p:cTn id="203" fill="hold">
                      <p:stCondLst>
                        <p:cond delay="indefinite"/>
                      </p:stCondLst>
                      <p:childTnLst>
                        <p:par>
                          <p:cTn id="204" fill="hold">
                            <p:stCondLst>
                              <p:cond delay="0"/>
                            </p:stCondLst>
                            <p:childTnLst>
                              <p:par>
                                <p:cTn id="205" presetID="2" presetClass="entr" presetSubtype="1" fill="hold" nodeType="clickEffect">
                                  <p:stCondLst>
                                    <p:cond delay="0"/>
                                  </p:stCondLst>
                                  <p:childTnLst>
                                    <p:set>
                                      <p:cBhvr>
                                        <p:cTn id="206" dur="1" fill="hold">
                                          <p:stCondLst>
                                            <p:cond delay="0"/>
                                          </p:stCondLst>
                                        </p:cTn>
                                        <p:tgtEl>
                                          <p:spTgt spid="70682"/>
                                        </p:tgtEl>
                                        <p:attrNameLst>
                                          <p:attrName>style.visibility</p:attrName>
                                        </p:attrNameLst>
                                      </p:cBhvr>
                                      <p:to>
                                        <p:strVal val="visible"/>
                                      </p:to>
                                    </p:set>
                                    <p:anim calcmode="lin" valueType="num">
                                      <p:cBhvr additive="base">
                                        <p:cTn id="207" dur="500" fill="hold"/>
                                        <p:tgtEl>
                                          <p:spTgt spid="70682"/>
                                        </p:tgtEl>
                                        <p:attrNameLst>
                                          <p:attrName>ppt_x</p:attrName>
                                        </p:attrNameLst>
                                      </p:cBhvr>
                                      <p:tavLst>
                                        <p:tav tm="0">
                                          <p:val>
                                            <p:strVal val="#ppt_x"/>
                                          </p:val>
                                        </p:tav>
                                        <p:tav tm="100000">
                                          <p:val>
                                            <p:strVal val="#ppt_x"/>
                                          </p:val>
                                        </p:tav>
                                      </p:tavLst>
                                    </p:anim>
                                    <p:anim calcmode="lin" valueType="num">
                                      <p:cBhvr additive="base">
                                        <p:cTn id="208" dur="500" fill="hold"/>
                                        <p:tgtEl>
                                          <p:spTgt spid="70682"/>
                                        </p:tgtEl>
                                        <p:attrNameLst>
                                          <p:attrName>ppt_y</p:attrName>
                                        </p:attrNameLst>
                                      </p:cBhvr>
                                      <p:tavLst>
                                        <p:tav tm="0">
                                          <p:val>
                                            <p:strVal val="0-#ppt_h/2"/>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2" presetClass="entr" presetSubtype="2" fill="hold" nodeType="clickEffect">
                                  <p:stCondLst>
                                    <p:cond delay="0"/>
                                  </p:stCondLst>
                                  <p:childTnLst>
                                    <p:set>
                                      <p:cBhvr>
                                        <p:cTn id="212" dur="1" fill="hold">
                                          <p:stCondLst>
                                            <p:cond delay="0"/>
                                          </p:stCondLst>
                                        </p:cTn>
                                        <p:tgtEl>
                                          <p:spTgt spid="70685"/>
                                        </p:tgtEl>
                                        <p:attrNameLst>
                                          <p:attrName>style.visibility</p:attrName>
                                        </p:attrNameLst>
                                      </p:cBhvr>
                                      <p:to>
                                        <p:strVal val="visible"/>
                                      </p:to>
                                    </p:set>
                                    <p:anim calcmode="lin" valueType="num">
                                      <p:cBhvr additive="base">
                                        <p:cTn id="213" dur="500" fill="hold"/>
                                        <p:tgtEl>
                                          <p:spTgt spid="70685"/>
                                        </p:tgtEl>
                                        <p:attrNameLst>
                                          <p:attrName>ppt_x</p:attrName>
                                        </p:attrNameLst>
                                      </p:cBhvr>
                                      <p:tavLst>
                                        <p:tav tm="0">
                                          <p:val>
                                            <p:strVal val="1+#ppt_w/2"/>
                                          </p:val>
                                        </p:tav>
                                        <p:tav tm="100000">
                                          <p:val>
                                            <p:strVal val="#ppt_x"/>
                                          </p:val>
                                        </p:tav>
                                      </p:tavLst>
                                    </p:anim>
                                    <p:anim calcmode="lin" valueType="num">
                                      <p:cBhvr additive="base">
                                        <p:cTn id="214" dur="500" fill="hold"/>
                                        <p:tgtEl>
                                          <p:spTgt spid="70685"/>
                                        </p:tgtEl>
                                        <p:attrNameLst>
                                          <p:attrName>ppt_y</p:attrName>
                                        </p:attrNameLst>
                                      </p:cBhvr>
                                      <p:tavLst>
                                        <p:tav tm="0">
                                          <p:val>
                                            <p:strVal val="#ppt_y"/>
                                          </p:val>
                                        </p:tav>
                                        <p:tav tm="100000">
                                          <p:val>
                                            <p:strVal val="#ppt_y"/>
                                          </p:val>
                                        </p:tav>
                                      </p:tavLst>
                                    </p:anim>
                                  </p:childTnLst>
                                </p:cTn>
                              </p:par>
                            </p:childTnLst>
                          </p:cTn>
                        </p:par>
                      </p:childTnLst>
                    </p:cTn>
                  </p:par>
                  <p:par>
                    <p:cTn id="215" fill="hold">
                      <p:stCondLst>
                        <p:cond delay="indefinite"/>
                      </p:stCondLst>
                      <p:childTnLst>
                        <p:par>
                          <p:cTn id="216" fill="hold">
                            <p:stCondLst>
                              <p:cond delay="0"/>
                            </p:stCondLst>
                            <p:childTnLst>
                              <p:par>
                                <p:cTn id="217" presetID="3" presetClass="entr" presetSubtype="10" fill="hold" grpId="0" nodeType="clickEffect">
                                  <p:stCondLst>
                                    <p:cond delay="0"/>
                                  </p:stCondLst>
                                  <p:childTnLst>
                                    <p:set>
                                      <p:cBhvr>
                                        <p:cTn id="218" dur="1" fill="hold">
                                          <p:stCondLst>
                                            <p:cond delay="0"/>
                                          </p:stCondLst>
                                        </p:cTn>
                                        <p:tgtEl>
                                          <p:spTgt spid="70689"/>
                                        </p:tgtEl>
                                        <p:attrNameLst>
                                          <p:attrName>style.visibility</p:attrName>
                                        </p:attrNameLst>
                                      </p:cBhvr>
                                      <p:to>
                                        <p:strVal val="visible"/>
                                      </p:to>
                                    </p:set>
                                    <p:animEffect transition="in" filter="blinds(horizontal)">
                                      <p:cBhvr>
                                        <p:cTn id="219" dur="500"/>
                                        <p:tgtEl>
                                          <p:spTgt spid="70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P spid="70660" grpId="0"/>
      <p:bldP spid="70661" grpId="0"/>
      <p:bldP spid="70663" grpId="0"/>
      <p:bldP spid="70664" grpId="0"/>
      <p:bldP spid="70665" grpId="0"/>
      <p:bldP spid="70666" grpId="0"/>
      <p:bldP spid="70667" grpId="0"/>
      <p:bldP spid="70668" grpId="0"/>
      <p:bldP spid="70669" grpId="0"/>
      <p:bldP spid="70671" grpId="0"/>
      <p:bldP spid="70672" grpId="0"/>
      <p:bldP spid="70673" grpId="0"/>
      <p:bldP spid="70675" grpId="0"/>
      <p:bldP spid="70676" grpId="0"/>
      <p:bldP spid="70677" grpId="0"/>
      <p:bldP spid="70679" grpId="0"/>
      <p:bldP spid="70680" grpId="0"/>
      <p:bldP spid="70684" grpId="0"/>
      <p:bldP spid="70686" grpId="0"/>
      <p:bldP spid="70688" grpId="0"/>
      <p:bldP spid="70689" grpId="0"/>
      <p:bldP spid="7069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67585"/>
          <p:cNvPicPr>
            <a:picLocks noChangeAspect="1"/>
          </p:cNvPicPr>
          <p:nvPr/>
        </p:nvPicPr>
        <p:blipFill>
          <a:blip r:embed="rId1" cstate="print">
            <a:lum bright="-12000" contrast="6000"/>
          </a:blip>
          <a:srcRect l="19000" t="17999" r="19000" b="15334"/>
          <a:stretch>
            <a:fillRect/>
          </a:stretch>
        </p:blipFill>
        <p:spPr>
          <a:xfrm>
            <a:off x="0" y="0"/>
            <a:ext cx="9144000" cy="6858000"/>
          </a:xfrm>
          <a:prstGeom prst="rect">
            <a:avLst/>
          </a:prstGeom>
          <a:noFill/>
          <a:ln w="9525">
            <a:noFill/>
          </a:ln>
        </p:spPr>
      </p:pic>
      <p:sp>
        <p:nvSpPr>
          <p:cNvPr id="25602" name="文本框 67586"/>
          <p:cNvSpPr txBox="1"/>
          <p:nvPr/>
        </p:nvSpPr>
        <p:spPr>
          <a:xfrm>
            <a:off x="3348038" y="188913"/>
            <a:ext cx="1560512" cy="641350"/>
          </a:xfrm>
          <a:prstGeom prst="rect">
            <a:avLst/>
          </a:prstGeom>
          <a:solidFill>
            <a:srgbClr val="FFFF00"/>
          </a:solidFill>
          <a:ln w="9525">
            <a:noFill/>
          </a:ln>
        </p:spPr>
        <p:txBody>
          <a:bodyPr wrap="none" anchor="t">
            <a:spAutoFit/>
          </a:bodyPr>
          <a:lstStyle/>
          <a:p>
            <a:r>
              <a:rPr lang="zh-CN" altLang="en-US" sz="3600" b="1" dirty="0">
                <a:latin typeface="Times New Roman" panose="02020603050405020304" pitchFamily="18" charset="0"/>
                <a:ea typeface="方正琥珀简体" pitchFamily="1" charset="-122"/>
              </a:rPr>
              <a:t>主　题</a:t>
            </a:r>
            <a:endParaRPr lang="zh-CN" altLang="en-US" sz="3600" b="1" dirty="0">
              <a:latin typeface="Times New Roman" panose="02020603050405020304" pitchFamily="18" charset="0"/>
              <a:ea typeface="方正琥珀简体" pitchFamily="1" charset="-122"/>
            </a:endParaRPr>
          </a:p>
        </p:txBody>
      </p:sp>
      <p:pic>
        <p:nvPicPr>
          <p:cNvPr id="25603" name="图片 67587" descr="观沧海1"/>
          <p:cNvPicPr>
            <a:picLocks noChangeAspect="1"/>
          </p:cNvPicPr>
          <p:nvPr/>
        </p:nvPicPr>
        <p:blipFill>
          <a:blip r:embed="rId2" cstate="print"/>
          <a:stretch>
            <a:fillRect/>
          </a:stretch>
        </p:blipFill>
        <p:spPr>
          <a:xfrm>
            <a:off x="0" y="2359025"/>
            <a:ext cx="9144000" cy="4498975"/>
          </a:xfrm>
          <a:prstGeom prst="rect">
            <a:avLst/>
          </a:prstGeom>
          <a:noFill/>
          <a:ln w="9525">
            <a:noFill/>
          </a:ln>
        </p:spPr>
      </p:pic>
      <p:sp>
        <p:nvSpPr>
          <p:cNvPr id="67589" name="矩形 67588"/>
          <p:cNvSpPr/>
          <p:nvPr/>
        </p:nvSpPr>
        <p:spPr>
          <a:xfrm>
            <a:off x="179388" y="836613"/>
            <a:ext cx="8964612" cy="1584325"/>
          </a:xfrm>
          <a:prstGeom prst="rect">
            <a:avLst/>
          </a:prstGeom>
          <a:solidFill>
            <a:schemeClr val="bg1"/>
          </a:solidFill>
          <a:ln w="9525" cap="flat" cmpd="sng">
            <a:solidFill>
              <a:srgbClr val="993300"/>
            </a:solidFill>
            <a:prstDash val="solid"/>
            <a:miter/>
            <a:headEnd type="none" w="med" len="med"/>
            <a:tailEnd type="none" w="med" len="med"/>
          </a:ln>
        </p:spPr>
        <p:txBody>
          <a:bodyPr anchor="ctr"/>
          <a:lstStyle/>
          <a:p>
            <a:r>
              <a:rPr lang="zh-CN" altLang="en-US" sz="4000" b="1" dirty="0">
                <a:latin typeface="华文新魏" panose="02010800040101010101" pitchFamily="2" charset="-122"/>
                <a:ea typeface="华文新魏" panose="02010800040101010101" pitchFamily="2" charset="-122"/>
              </a:rPr>
              <a:t>描写</a:t>
            </a:r>
            <a:r>
              <a:rPr lang="zh-CN" altLang="en-US" sz="4000" b="1" u="sng" dirty="0">
                <a:latin typeface="华文新魏" panose="02010800040101010101" pitchFamily="2" charset="-122"/>
                <a:ea typeface="华文新魏" panose="02010800040101010101" pitchFamily="2" charset="-122"/>
              </a:rPr>
              <a:t>大海</a:t>
            </a:r>
            <a:r>
              <a:rPr lang="zh-CN" altLang="en-US" sz="4000" b="1" dirty="0">
                <a:latin typeface="华文新魏" panose="02010800040101010101" pitchFamily="2" charset="-122"/>
                <a:ea typeface="华文新魏" panose="02010800040101010101" pitchFamily="2" charset="-122"/>
              </a:rPr>
              <a:t>吞吐日月、包蕴万物的壮丽景象，抒发作者的</a:t>
            </a:r>
            <a:r>
              <a:rPr lang="zh-CN" altLang="en-US" sz="4000" b="1" dirty="0">
                <a:solidFill>
                  <a:srgbClr val="FF3300"/>
                </a:solidFill>
                <a:latin typeface="华文新魏" panose="02010800040101010101" pitchFamily="2" charset="-122"/>
                <a:ea typeface="华文新魏" panose="02010800040101010101" pitchFamily="2" charset="-122"/>
              </a:rPr>
              <a:t>雄伟抱负</a:t>
            </a:r>
            <a:r>
              <a:rPr lang="zh-CN" altLang="en-US" sz="4000" b="1" dirty="0">
                <a:latin typeface="华文新魏" panose="02010800040101010101" pitchFamily="2" charset="-122"/>
                <a:ea typeface="华文新魏" panose="02010800040101010101" pitchFamily="2" charset="-122"/>
              </a:rPr>
              <a:t>和</a:t>
            </a:r>
            <a:r>
              <a:rPr lang="zh-CN" altLang="en-US" sz="4000" b="1" dirty="0">
                <a:solidFill>
                  <a:srgbClr val="FF3300"/>
                </a:solidFill>
                <a:latin typeface="华文新魏" panose="02010800040101010101" pitchFamily="2" charset="-122"/>
                <a:ea typeface="华文新魏" panose="02010800040101010101" pitchFamily="2" charset="-122"/>
              </a:rPr>
              <a:t>博大胸怀</a:t>
            </a:r>
            <a:r>
              <a:rPr lang="zh-CN" altLang="en-US" sz="4000" b="1" dirty="0">
                <a:latin typeface="华文新魏" panose="02010800040101010101" pitchFamily="2" charset="-122"/>
                <a:ea typeface="华文新魏" panose="02010800040101010101" pitchFamily="2" charset="-122"/>
              </a:rPr>
              <a:t>。</a:t>
            </a:r>
            <a:endParaRPr lang="zh-CN" altLang="en-US" sz="4000" b="1" dirty="0">
              <a:latin typeface="华文新魏" panose="02010800040101010101" pitchFamily="2" charset="-122"/>
              <a:ea typeface="华文新魏" panose="02010800040101010101" pitchFamily="2" charset="-122"/>
            </a:endParaRPr>
          </a:p>
        </p:txBody>
      </p:sp>
    </p:spTree>
  </p:cSld>
  <p:clrMapOvr>
    <a:masterClrMapping/>
  </p:clrMapOvr>
  <p:transition advTm="8032">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27649"/>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26626" name="文本框 27650"/>
          <p:cNvSpPr txBox="1"/>
          <p:nvPr/>
        </p:nvSpPr>
        <p:spPr>
          <a:xfrm>
            <a:off x="1736725" y="1066800"/>
            <a:ext cx="6188075" cy="457200"/>
          </a:xfrm>
          <a:prstGeom prst="rect">
            <a:avLst/>
          </a:prstGeom>
          <a:noFill/>
          <a:ln w="9525">
            <a:noFill/>
          </a:ln>
        </p:spPr>
        <p:txBody>
          <a:bodyPr anchor="t">
            <a:spAutoFit/>
          </a:bodyPr>
          <a:lstStyle/>
          <a:p>
            <a:endParaRPr lang="zh-CN" altLang="en-US" sz="2400" dirty="0">
              <a:latin typeface="Times New Roman" panose="02020603050405020304" pitchFamily="18" charset="0"/>
              <a:ea typeface="宋体" panose="02010600030101010101" pitchFamily="2" charset="-122"/>
            </a:endParaRPr>
          </a:p>
        </p:txBody>
      </p:sp>
      <p:sp>
        <p:nvSpPr>
          <p:cNvPr id="26627" name="文本框 27651"/>
          <p:cNvSpPr txBox="1"/>
          <p:nvPr/>
        </p:nvSpPr>
        <p:spPr>
          <a:xfrm>
            <a:off x="323850" y="1990725"/>
            <a:ext cx="3527425" cy="762000"/>
          </a:xfrm>
          <a:prstGeom prst="rect">
            <a:avLst/>
          </a:prstGeom>
          <a:noFill/>
          <a:ln w="9525">
            <a:noFill/>
          </a:ln>
        </p:spPr>
        <p:txBody>
          <a:bodyPr anchor="t">
            <a:spAutoFit/>
          </a:bodyPr>
          <a:lstStyle/>
          <a:p>
            <a:pPr algn="ctr">
              <a:spcBef>
                <a:spcPct val="50000"/>
              </a:spcBef>
            </a:pPr>
            <a:r>
              <a:rPr lang="zh-CN" altLang="en-US" sz="4400" dirty="0">
                <a:solidFill>
                  <a:srgbClr val="FFFF00"/>
                </a:solidFill>
                <a:latin typeface="Times New Roman" panose="02020603050405020304" pitchFamily="18" charset="0"/>
                <a:ea typeface="隶书" panose="02010509060101010101" pitchFamily="49" charset="-122"/>
              </a:rPr>
              <a:t>马致远</a:t>
            </a:r>
            <a:endParaRPr lang="zh-CN" altLang="en-US" sz="4400" dirty="0">
              <a:solidFill>
                <a:srgbClr val="FFFF00"/>
              </a:solidFill>
              <a:latin typeface="Times New Roman" panose="02020603050405020304" pitchFamily="18" charset="0"/>
              <a:ea typeface="隶书" panose="02010509060101010101" pitchFamily="49" charset="-122"/>
            </a:endParaRPr>
          </a:p>
        </p:txBody>
      </p:sp>
      <p:sp>
        <p:nvSpPr>
          <p:cNvPr id="26628" name="标题 27652"/>
          <p:cNvSpPr>
            <a:spLocks noGrp="1"/>
          </p:cNvSpPr>
          <p:nvPr>
            <p:ph type="title"/>
          </p:nvPr>
        </p:nvSpPr>
        <p:spPr>
          <a:xfrm>
            <a:off x="252413" y="190500"/>
            <a:ext cx="3979862" cy="1727200"/>
          </a:xfrm>
        </p:spPr>
        <p:txBody>
          <a:bodyPr anchor="ctr"/>
          <a:lstStyle/>
          <a:p>
            <a:r>
              <a:rPr lang="zh-CN" altLang="en-US" sz="4800" b="1">
                <a:latin typeface="方正琥珀简体" pitchFamily="1" charset="-122"/>
                <a:ea typeface="方正琥珀简体" pitchFamily="1" charset="-122"/>
              </a:rPr>
              <a:t>天  净  沙</a:t>
            </a:r>
            <a:br>
              <a:rPr lang="zh-CN" altLang="en-US" sz="4800" b="1">
                <a:latin typeface="方正琥珀简体" pitchFamily="1" charset="-122"/>
                <a:ea typeface="方正琥珀简体" pitchFamily="1" charset="-122"/>
              </a:rPr>
            </a:br>
            <a:r>
              <a:rPr lang="zh-CN" altLang="en-US" sz="4800" b="1">
                <a:latin typeface="方正琥珀简体" pitchFamily="1" charset="-122"/>
                <a:ea typeface="方正琥珀简体" pitchFamily="1" charset="-122"/>
              </a:rPr>
              <a:t>秋  思</a:t>
            </a:r>
            <a:endParaRPr lang="zh-CN" altLang="en-US" sz="4800" b="1"/>
          </a:p>
        </p:txBody>
      </p:sp>
      <p:sp>
        <p:nvSpPr>
          <p:cNvPr id="27654" name="圆角矩形标注 27653"/>
          <p:cNvSpPr/>
          <p:nvPr/>
        </p:nvSpPr>
        <p:spPr>
          <a:xfrm>
            <a:off x="5148263" y="406400"/>
            <a:ext cx="1800225" cy="790575"/>
          </a:xfrm>
          <a:prstGeom prst="wedgeRoundRectCallout">
            <a:avLst>
              <a:gd name="adj1" fmla="val -129884"/>
              <a:gd name="adj2" fmla="val 13676"/>
              <a:gd name="adj3" fmla="val 16667"/>
            </a:avLst>
          </a:prstGeom>
          <a:solidFill>
            <a:schemeClr val="bg1"/>
          </a:solidFill>
          <a:ln w="38100" cap="flat" cmpd="sng">
            <a:solidFill>
              <a:schemeClr val="hlink"/>
            </a:solidFill>
            <a:prstDash val="solid"/>
            <a:miter/>
            <a:headEnd type="none" w="med" len="med"/>
            <a:tailEnd type="none" w="med" len="med"/>
          </a:ln>
        </p:spPr>
        <p:txBody>
          <a:bodyPr anchor="t"/>
          <a:lstStyle/>
          <a:p>
            <a:pPr algn="ctr"/>
            <a:r>
              <a:rPr lang="zh-CN" altLang="en-US" sz="3600" b="1" dirty="0">
                <a:solidFill>
                  <a:schemeClr val="accent2"/>
                </a:solidFill>
                <a:latin typeface="Times New Roman" panose="02020603050405020304" pitchFamily="18" charset="0"/>
                <a:ea typeface="楷体_GB2312" pitchFamily="49" charset="-122"/>
              </a:rPr>
              <a:t>曲牌名</a:t>
            </a:r>
            <a:endParaRPr lang="zh-CN" altLang="en-US" sz="3600" b="1" dirty="0">
              <a:solidFill>
                <a:schemeClr val="accent2"/>
              </a:solidFill>
              <a:latin typeface="Times New Roman" panose="02020603050405020304" pitchFamily="18" charset="0"/>
              <a:ea typeface="楷体_GB2312" pitchFamily="49" charset="-122"/>
            </a:endParaRPr>
          </a:p>
        </p:txBody>
      </p:sp>
      <p:sp>
        <p:nvSpPr>
          <p:cNvPr id="27655" name="圆角矩形标注 27654"/>
          <p:cNvSpPr/>
          <p:nvPr/>
        </p:nvSpPr>
        <p:spPr>
          <a:xfrm>
            <a:off x="4211638" y="1557338"/>
            <a:ext cx="1512887" cy="731837"/>
          </a:xfrm>
          <a:prstGeom prst="wedgeRoundRectCallout">
            <a:avLst>
              <a:gd name="adj1" fmla="val -132037"/>
              <a:gd name="adj2" fmla="val -78861"/>
              <a:gd name="adj3" fmla="val 16667"/>
            </a:avLst>
          </a:prstGeom>
          <a:solidFill>
            <a:schemeClr val="bg1"/>
          </a:solidFill>
          <a:ln w="38100" cap="flat" cmpd="sng">
            <a:solidFill>
              <a:schemeClr val="hlink"/>
            </a:solidFill>
            <a:prstDash val="solid"/>
            <a:miter/>
            <a:headEnd type="none" w="med" len="med"/>
            <a:tailEnd type="none" w="med" len="med"/>
          </a:ln>
        </p:spPr>
        <p:txBody>
          <a:bodyPr anchor="t"/>
          <a:lstStyle/>
          <a:p>
            <a:pPr algn="ctr"/>
            <a:r>
              <a:rPr lang="zh-CN" altLang="en-US" sz="3600" b="1" dirty="0">
                <a:solidFill>
                  <a:schemeClr val="accent2"/>
                </a:solidFill>
                <a:latin typeface="Times New Roman" panose="02020603050405020304" pitchFamily="18" charset="0"/>
                <a:ea typeface="楷体_GB2312" pitchFamily="49" charset="-122"/>
              </a:rPr>
              <a:t>题目</a:t>
            </a:r>
            <a:endParaRPr lang="zh-CN" altLang="en-US" sz="3600" b="1" dirty="0">
              <a:solidFill>
                <a:schemeClr val="accent2"/>
              </a:solidFill>
              <a:latin typeface="Times New Roman" panose="02020603050405020304" pitchFamily="18" charset="0"/>
              <a:ea typeface="楷体_GB2312" pitchFamily="49" charset="-122"/>
            </a:endParaRPr>
          </a:p>
        </p:txBody>
      </p:sp>
      <p:sp>
        <p:nvSpPr>
          <p:cNvPr id="27656" name="圆角矩形标注 27655"/>
          <p:cNvSpPr/>
          <p:nvPr/>
        </p:nvSpPr>
        <p:spPr>
          <a:xfrm>
            <a:off x="1116013" y="2925763"/>
            <a:ext cx="3095625" cy="647700"/>
          </a:xfrm>
          <a:prstGeom prst="wedgeRoundRectCallout">
            <a:avLst>
              <a:gd name="adj1" fmla="val 6588"/>
              <a:gd name="adj2" fmla="val -109806"/>
              <a:gd name="adj3" fmla="val 16667"/>
            </a:avLst>
          </a:prstGeom>
          <a:solidFill>
            <a:schemeClr val="bg1"/>
          </a:solidFill>
          <a:ln w="38100" cap="flat" cmpd="sng">
            <a:solidFill>
              <a:schemeClr val="hlink"/>
            </a:solidFill>
            <a:prstDash val="solid"/>
            <a:miter/>
            <a:headEnd type="none" w="med" len="med"/>
            <a:tailEnd type="none" w="med" len="med"/>
          </a:ln>
        </p:spPr>
        <p:txBody>
          <a:bodyPr anchor="t"/>
          <a:lstStyle/>
          <a:p>
            <a:pPr algn="ctr"/>
            <a:r>
              <a:rPr lang="zh-CN" altLang="en-US" sz="3600" b="1" dirty="0">
                <a:solidFill>
                  <a:schemeClr val="accent2"/>
                </a:solidFill>
                <a:latin typeface="Times New Roman" panose="02020603050405020304" pitchFamily="18" charset="0"/>
                <a:ea typeface="楷体_GB2312" pitchFamily="49" charset="-122"/>
              </a:rPr>
              <a:t>元代曲作者</a:t>
            </a:r>
            <a:endParaRPr lang="zh-CN" altLang="en-US" sz="3600" b="1" dirty="0">
              <a:solidFill>
                <a:schemeClr val="accent2"/>
              </a:solidFill>
              <a:latin typeface="Times New Roman" panose="02020603050405020304" pitchFamily="18" charset="0"/>
              <a:ea typeface="楷体_GB2312" pitchFamily="49" charset="-122"/>
            </a:endParaRPr>
          </a:p>
        </p:txBody>
      </p:sp>
      <p:sp>
        <p:nvSpPr>
          <p:cNvPr id="27657" name="文本框 27656"/>
          <p:cNvSpPr txBox="1"/>
          <p:nvPr/>
        </p:nvSpPr>
        <p:spPr>
          <a:xfrm>
            <a:off x="611188" y="4724400"/>
            <a:ext cx="3241675" cy="701675"/>
          </a:xfrm>
          <a:prstGeom prst="rect">
            <a:avLst/>
          </a:prstGeom>
          <a:solidFill>
            <a:schemeClr val="bg1"/>
          </a:solidFill>
          <a:ln w="9525">
            <a:noFill/>
          </a:ln>
        </p:spPr>
        <p:txBody>
          <a:bodyPr wrap="none" anchor="t">
            <a:spAutoFit/>
          </a:bodyPr>
          <a:lstStyle/>
          <a:p>
            <a:r>
              <a:rPr lang="zh-CN" altLang="en-US" sz="4000" b="1" dirty="0">
                <a:latin typeface="Arial" panose="020B0604020202020204" pitchFamily="34" charset="0"/>
                <a:ea typeface="宋体" panose="02010600030101010101" pitchFamily="2" charset="-122"/>
              </a:rPr>
              <a:t>元曲中的小令</a:t>
            </a:r>
            <a:endParaRPr lang="en-US" altLang="zh-CN" sz="4000" b="1">
              <a:latin typeface="Arial" panose="020B0604020202020204" pitchFamily="34" charset="0"/>
            </a:endParaRPr>
          </a:p>
        </p:txBody>
      </p:sp>
    </p:spTree>
  </p:cSld>
  <p:clrMapOvr>
    <a:masterClrMapping/>
  </p:clrMapOvr>
  <p:transition advTm="8017">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box(out)">
                                      <p:cBhvr>
                                        <p:cTn id="7" dur="500"/>
                                        <p:tgtEl>
                                          <p:spTgt spid="27654"/>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7655"/>
                                        </p:tgtEl>
                                        <p:attrNameLst>
                                          <p:attrName>style.visibility</p:attrName>
                                        </p:attrNameLst>
                                      </p:cBhvr>
                                      <p:to>
                                        <p:strVal val="visible"/>
                                      </p:to>
                                    </p:set>
                                    <p:animEffect transition="in" filter="box(out)">
                                      <p:cBhvr>
                                        <p:cTn id="12" dur="500"/>
                                        <p:tgtEl>
                                          <p:spTgt spid="27655"/>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7656"/>
                                        </p:tgtEl>
                                        <p:attrNameLst>
                                          <p:attrName>style.visibility</p:attrName>
                                        </p:attrNameLst>
                                      </p:cBhvr>
                                      <p:to>
                                        <p:strVal val="visible"/>
                                      </p:to>
                                    </p:set>
                                    <p:animEffect transition="in" filter="box(out)">
                                      <p:cBhvr>
                                        <p:cTn id="17" dur="500"/>
                                        <p:tgtEl>
                                          <p:spTgt spid="27656"/>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657"/>
                                        </p:tgtEl>
                                        <p:attrNameLst>
                                          <p:attrName>style.visibility</p:attrName>
                                        </p:attrNameLst>
                                      </p:cBhvr>
                                      <p:to>
                                        <p:strVal val="visible"/>
                                      </p:to>
                                    </p:set>
                                    <p:animEffect transition="in" filter="blinds(horizontal)">
                                      <p:cBhvr>
                                        <p:cTn id="22" dur="500"/>
                                        <p:tgtEl>
                                          <p:spTgt spid="27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bldLvl="0" animBg="1"/>
      <p:bldP spid="27655" grpId="0" bldLvl="0" animBg="1"/>
      <p:bldP spid="27656" grpId="0" bldLvl="0" animBg="1"/>
      <p:bldP spid="2765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91137" descr="730e0cf3d7ca7bcbe0fda40ebc096b63f624a809"/>
          <p:cNvPicPr>
            <a:picLocks noChangeAspect="1"/>
          </p:cNvPicPr>
          <p:nvPr/>
        </p:nvPicPr>
        <p:blipFill>
          <a:blip r:embed="rId1" cstate="print"/>
          <a:stretch>
            <a:fillRect/>
          </a:stretch>
        </p:blipFill>
        <p:spPr>
          <a:xfrm>
            <a:off x="0" y="-22225"/>
            <a:ext cx="9180513" cy="6910388"/>
          </a:xfrm>
          <a:prstGeom prst="rect">
            <a:avLst/>
          </a:prstGeom>
          <a:noFill/>
          <a:ln w="9525">
            <a:noFill/>
          </a:ln>
        </p:spPr>
      </p:pic>
      <p:pic>
        <p:nvPicPr>
          <p:cNvPr id="91139" name="天净沙 秋思.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cstate="print"/>
          <a:stretch>
            <a:fillRect/>
          </a:stretch>
        </p:blipFill>
        <p:spPr>
          <a:xfrm>
            <a:off x="8101013" y="6021388"/>
            <a:ext cx="304800" cy="304800"/>
          </a:xfrm>
          <a:prstGeom prst="rect">
            <a:avLst/>
          </a:prstGeom>
          <a:noFill/>
          <a:ln w="9525">
            <a:noFill/>
          </a:ln>
        </p:spPr>
      </p:pic>
    </p:spTree>
  </p:cSld>
  <p:clrMapOvr>
    <a:masterClrMapping/>
  </p:clrMapOvr>
  <p:transition>
    <p:checker dir="vert"/>
  </p:transition>
  <p:timing>
    <p:tnLst>
      <p:par>
        <p:cTn id="1" dur="indefinite" restart="never" nodeType="tmRoot">
          <p:childTnLst>
            <p:seq concurrent="1" nextAc="seek">
              <p:cTn id="2" restart="whenNotActive" fill="hold" evtFilter="cancelBubble" nodeType="interactiveSeq">
                <p:stCondLst>
                  <p:cond evt="onClick" delay="0">
                    <p:tgtEl>
                      <p:spTgt spid="9113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9052" fill="hold"/>
                                        <p:tgtEl>
                                          <p:spTgt spid="91139"/>
                                        </p:tgtEl>
                                      </p:cBhvr>
                                    </p:cmd>
                                  </p:childTnLst>
                                </p:cTn>
                              </p:par>
                            </p:childTnLst>
                          </p:cTn>
                        </p:par>
                      </p:childTnLst>
                    </p:cTn>
                  </p:par>
                </p:childTnLst>
              </p:cTn>
              <p:nextCondLst>
                <p:cond evt="onClick" delay="0">
                  <p:tgtEl>
                    <p:spTgt spid="9113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1139"/>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90113"/>
          <p:cNvSpPr>
            <a:spLocks noGrp="1" noRot="1"/>
          </p:cNvSpPr>
          <p:nvPr>
            <p:ph type="title"/>
          </p:nvPr>
        </p:nvSpPr>
        <p:spPr>
          <a:xfrm>
            <a:off x="914400" y="0"/>
            <a:ext cx="8229600" cy="1143000"/>
          </a:xfrm>
        </p:spPr>
        <p:txBody>
          <a:bodyPr anchor="ctr"/>
          <a:lstStyle/>
          <a:p>
            <a:r>
              <a:rPr lang="zh-CN" altLang="en-US" b="1" dirty="0">
                <a:solidFill>
                  <a:schemeClr val="tx1"/>
                </a:solidFill>
              </a:rPr>
              <a:t>作者简介</a:t>
            </a:r>
            <a:endParaRPr lang="zh-CN" altLang="en-US" b="1" dirty="0">
              <a:solidFill>
                <a:schemeClr val="tx1"/>
              </a:solidFill>
            </a:endParaRPr>
          </a:p>
        </p:txBody>
      </p:sp>
      <p:sp>
        <p:nvSpPr>
          <p:cNvPr id="28674" name="文本占位符 90114"/>
          <p:cNvSpPr>
            <a:spLocks noGrp="1" noRot="1"/>
          </p:cNvSpPr>
          <p:nvPr>
            <p:ph type="body" sz="half" idx="1"/>
          </p:nvPr>
        </p:nvSpPr>
        <p:spPr>
          <a:xfrm>
            <a:off x="323850" y="1196975"/>
            <a:ext cx="4535488" cy="5256213"/>
          </a:xfrm>
        </p:spPr>
        <p:txBody>
          <a:bodyPr anchor="t"/>
          <a:lstStyle/>
          <a:p>
            <a:pPr>
              <a:lnSpc>
                <a:spcPct val="80000"/>
              </a:lnSpc>
            </a:pPr>
            <a:r>
              <a:rPr lang="zh-CN" altLang="en-US" sz="3600" b="1" dirty="0">
                <a:solidFill>
                  <a:schemeClr val="accent2"/>
                </a:solidFill>
              </a:rPr>
              <a:t>马致远，号东篱，元代大都人，著名的杂剧和散曲作家。</a:t>
            </a:r>
            <a:endParaRPr lang="zh-CN" altLang="en-US" sz="3600" b="1" dirty="0">
              <a:solidFill>
                <a:schemeClr val="accent2"/>
              </a:solidFill>
            </a:endParaRPr>
          </a:p>
          <a:p>
            <a:pPr>
              <a:lnSpc>
                <a:spcPct val="80000"/>
              </a:lnSpc>
            </a:pPr>
            <a:r>
              <a:rPr lang="zh-CN" altLang="en-US" sz="3600" b="1" dirty="0">
                <a:solidFill>
                  <a:schemeClr val="accent2"/>
                </a:solidFill>
              </a:rPr>
              <a:t>与关汉卿、白朴、郑光祖合称为“</a:t>
            </a:r>
            <a:r>
              <a:rPr lang="zh-CN" altLang="en-US" sz="3600" b="1" dirty="0">
                <a:solidFill>
                  <a:srgbClr val="FF3300"/>
                </a:solidFill>
              </a:rPr>
              <a:t>元曲四大家”。</a:t>
            </a:r>
            <a:endParaRPr lang="zh-CN" altLang="en-US" sz="3600" b="1" dirty="0">
              <a:solidFill>
                <a:srgbClr val="FF3300"/>
              </a:solidFill>
            </a:endParaRPr>
          </a:p>
          <a:p>
            <a:pPr>
              <a:lnSpc>
                <a:spcPct val="80000"/>
              </a:lnSpc>
            </a:pPr>
            <a:r>
              <a:rPr lang="zh-CN" altLang="en-US" sz="3600" b="1" dirty="0">
                <a:solidFill>
                  <a:schemeClr val="accent2"/>
                </a:solidFill>
              </a:rPr>
              <a:t>代表作：杂剧</a:t>
            </a:r>
            <a:r>
              <a:rPr lang="en-US" altLang="zh-CN" sz="3600" b="1">
                <a:solidFill>
                  <a:schemeClr val="accent2"/>
                </a:solidFill>
              </a:rPr>
              <a:t>《</a:t>
            </a:r>
            <a:r>
              <a:rPr lang="zh-CN" altLang="en-US" sz="3600" b="1" dirty="0">
                <a:solidFill>
                  <a:schemeClr val="accent2"/>
                </a:solidFill>
              </a:rPr>
              <a:t>汉宫秋</a:t>
            </a:r>
            <a:r>
              <a:rPr lang="en-US" altLang="zh-CN" sz="3600" b="1">
                <a:solidFill>
                  <a:schemeClr val="accent2"/>
                </a:solidFill>
              </a:rPr>
              <a:t>》</a:t>
            </a:r>
            <a:r>
              <a:rPr lang="zh-CN" altLang="en-US" sz="3600" b="1" dirty="0">
                <a:solidFill>
                  <a:schemeClr val="accent2"/>
                </a:solidFill>
              </a:rPr>
              <a:t>。因小令</a:t>
            </a:r>
            <a:r>
              <a:rPr lang="en-US" altLang="zh-CN" sz="3600" b="1">
                <a:solidFill>
                  <a:schemeClr val="accent2"/>
                </a:solidFill>
              </a:rPr>
              <a:t>《</a:t>
            </a:r>
            <a:r>
              <a:rPr lang="zh-CN" altLang="en-US" sz="3600" b="1" dirty="0">
                <a:solidFill>
                  <a:schemeClr val="accent2"/>
                </a:solidFill>
              </a:rPr>
              <a:t>天净沙</a:t>
            </a:r>
            <a:r>
              <a:rPr lang="en-US" altLang="zh-CN" sz="3600" b="1">
                <a:solidFill>
                  <a:schemeClr val="accent2"/>
                </a:solidFill>
              </a:rPr>
              <a:t>·</a:t>
            </a:r>
            <a:r>
              <a:rPr lang="zh-CN" altLang="en-US" sz="3600" b="1" dirty="0">
                <a:solidFill>
                  <a:schemeClr val="accent2"/>
                </a:solidFill>
              </a:rPr>
              <a:t>秋思</a:t>
            </a:r>
            <a:r>
              <a:rPr lang="en-US" altLang="zh-CN" sz="3600" b="1">
                <a:solidFill>
                  <a:schemeClr val="accent2"/>
                </a:solidFill>
              </a:rPr>
              <a:t>》</a:t>
            </a:r>
            <a:r>
              <a:rPr lang="zh-CN" altLang="en-US" sz="3600" b="1" dirty="0">
                <a:solidFill>
                  <a:schemeClr val="accent2"/>
                </a:solidFill>
              </a:rPr>
              <a:t>脍炙人口，被称为“秋思之祖”。</a:t>
            </a:r>
            <a:endParaRPr lang="zh-CN" altLang="en-US" sz="3600" b="1" dirty="0">
              <a:solidFill>
                <a:schemeClr val="accent2"/>
              </a:solidFill>
            </a:endParaRPr>
          </a:p>
        </p:txBody>
      </p:sp>
      <p:sp>
        <p:nvSpPr>
          <p:cNvPr id="90116" name="Text Box 6"/>
          <p:cNvSpPr txBox="1"/>
          <p:nvPr/>
        </p:nvSpPr>
        <p:spPr>
          <a:xfrm>
            <a:off x="1331913" y="1196975"/>
            <a:ext cx="6481762" cy="639763"/>
          </a:xfrm>
          <a:prstGeom prst="rect">
            <a:avLst/>
          </a:prstGeom>
          <a:noFill/>
          <a:ln w="9525">
            <a:noFill/>
          </a:ln>
        </p:spPr>
        <p:txBody>
          <a:bodyPr anchor="t">
            <a:spAutoFit/>
          </a:bodyPr>
          <a:lstStyle/>
          <a:p>
            <a:pPr>
              <a:spcBef>
                <a:spcPct val="20000"/>
              </a:spcBef>
              <a:buFont typeface="Arial" panose="020B0604020202020204" pitchFamily="34" charset="0"/>
              <a:buNone/>
            </a:pPr>
            <a:endParaRPr lang="zh-CN" altLang="en-US" sz="3600" b="1" dirty="0">
              <a:latin typeface="Arial" panose="020B0604020202020204" pitchFamily="34" charset="0"/>
              <a:ea typeface="宋体" panose="02010600030101010101" pitchFamily="2" charset="-122"/>
            </a:endParaRPr>
          </a:p>
        </p:txBody>
      </p:sp>
      <p:pic>
        <p:nvPicPr>
          <p:cNvPr id="28676" name="联机映像占位符 90116" descr="1502562338-0"/>
          <p:cNvPicPr>
            <a:picLocks noGrp="1" noChangeAspect="1"/>
          </p:cNvPicPr>
          <p:nvPr>
            <p:ph type="clipArt" sz="half" idx="2"/>
          </p:nvPr>
        </p:nvPicPr>
        <p:blipFill>
          <a:blip r:embed="rId1" cstate="print"/>
          <a:stretch>
            <a:fillRect/>
          </a:stretch>
        </p:blipFill>
        <p:spPr>
          <a:xfrm>
            <a:off x="5867400" y="1557338"/>
            <a:ext cx="3024188" cy="3143250"/>
          </a:xfrm>
        </p:spPr>
      </p:pic>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animEffect transition="in" filter="diamond(in)">
                                      <p:cBhvr>
                                        <p:cTn id="7" dur="2000"/>
                                        <p:tgtEl>
                                          <p:spTgt spid="90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33793"/>
          <p:cNvPicPr>
            <a:picLocks noChangeAspect="1"/>
          </p:cNvPicPr>
          <p:nvPr/>
        </p:nvPicPr>
        <p:blipFill>
          <a:blip r:embed="rId1" cstate="print"/>
          <a:stretch>
            <a:fillRect/>
          </a:stretch>
        </p:blipFill>
        <p:spPr>
          <a:xfrm>
            <a:off x="0" y="-52387"/>
            <a:ext cx="9144000" cy="6910387"/>
          </a:xfrm>
          <a:prstGeom prst="rect">
            <a:avLst/>
          </a:prstGeom>
          <a:noFill/>
          <a:ln w="9525">
            <a:noFill/>
          </a:ln>
        </p:spPr>
      </p:pic>
      <p:sp>
        <p:nvSpPr>
          <p:cNvPr id="33795" name="标题 33794"/>
          <p:cNvSpPr>
            <a:spLocks noGrp="1"/>
          </p:cNvSpPr>
          <p:nvPr>
            <p:ph type="title"/>
          </p:nvPr>
        </p:nvSpPr>
        <p:spPr>
          <a:xfrm>
            <a:off x="900113" y="4868863"/>
            <a:ext cx="4906962" cy="1341437"/>
          </a:xfrm>
          <a:solidFill>
            <a:schemeClr val="bg1"/>
          </a:solidFill>
        </p:spPr>
        <p:txBody>
          <a:bodyPr anchor="ctr"/>
          <a:lstStyle/>
          <a:p>
            <a:pPr algn="l"/>
            <a:r>
              <a:rPr lang="zh-CN" altLang="en-US" sz="5400">
                <a:solidFill>
                  <a:srgbClr val="800000"/>
                </a:solidFill>
                <a:ea typeface="方正琥珀简体" pitchFamily="1" charset="-122"/>
              </a:rPr>
              <a:t>枯藤老树昏鸦</a:t>
            </a:r>
            <a:endParaRPr lang="zh-CN" altLang="en-US" sz="4000">
              <a:solidFill>
                <a:srgbClr val="FF3300"/>
              </a:solidFill>
            </a:endParaRPr>
          </a:p>
        </p:txBody>
      </p:sp>
      <p:sp>
        <p:nvSpPr>
          <p:cNvPr id="29699" name="矩形 33795"/>
          <p:cNvSpPr/>
          <p:nvPr/>
        </p:nvSpPr>
        <p:spPr>
          <a:xfrm>
            <a:off x="539750" y="260350"/>
            <a:ext cx="6311900" cy="823913"/>
          </a:xfrm>
          <a:prstGeom prst="rect">
            <a:avLst/>
          </a:prstGeom>
          <a:noFill/>
          <a:ln w="9525">
            <a:noFill/>
          </a:ln>
        </p:spPr>
        <p:txBody>
          <a:bodyPr wrap="none" anchor="t">
            <a:spAutoFit/>
          </a:bodyPr>
          <a:lstStyle/>
          <a:p>
            <a:r>
              <a:rPr lang="zh-CN" altLang="en-US" sz="4800" b="1" dirty="0">
                <a:solidFill>
                  <a:schemeClr val="accent2"/>
                </a:solidFill>
                <a:latin typeface="Arial" panose="020B0604020202020204" pitchFamily="34" charset="0"/>
                <a:ea typeface="宋体" panose="02010600030101010101" pitchFamily="2" charset="-122"/>
              </a:rPr>
              <a:t>给下面的图片配上诗句</a:t>
            </a:r>
            <a:endParaRPr lang="zh-CN" altLang="en-US" sz="4800" b="1" dirty="0">
              <a:solidFill>
                <a:schemeClr val="accent2"/>
              </a:solidFill>
              <a:latin typeface="Arial" panose="020B0604020202020204" pitchFamily="34" charset="0"/>
              <a:ea typeface="宋体" panose="02010600030101010101" pitchFamily="2" charset="-122"/>
            </a:endParaRPr>
          </a:p>
        </p:txBody>
      </p:sp>
    </p:spTree>
  </p:cSld>
  <p:clrMapOvr>
    <a:masterClrMapping/>
  </p:clrMapOvr>
  <p:transition advTm="8578">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500" fill="hold"/>
                                        <p:tgtEl>
                                          <p:spTgt spid="33795"/>
                                        </p:tgtEl>
                                        <p:attrNameLst>
                                          <p:attrName>ppt_x</p:attrName>
                                        </p:attrNameLst>
                                      </p:cBhvr>
                                      <p:tavLst>
                                        <p:tav tm="0">
                                          <p:val>
                                            <p:strVal val="1+#ppt_w/2"/>
                                          </p:val>
                                        </p:tav>
                                        <p:tav tm="100000">
                                          <p:val>
                                            <p:strVal val="#ppt_x"/>
                                          </p:val>
                                        </p:tav>
                                      </p:tavLst>
                                    </p:anim>
                                    <p:anim calcmode="lin" valueType="num">
                                      <p:cBhvr additive="base">
                                        <p:cTn id="8" dur="500" fill="hold"/>
                                        <p:tgtEl>
                                          <p:spTgt spid="337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32769"/>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32771" name="标题 32770"/>
          <p:cNvSpPr>
            <a:spLocks noGrp="1"/>
          </p:cNvSpPr>
          <p:nvPr>
            <p:ph type="title"/>
          </p:nvPr>
        </p:nvSpPr>
        <p:spPr>
          <a:xfrm>
            <a:off x="539750" y="692150"/>
            <a:ext cx="4968875" cy="1143000"/>
          </a:xfrm>
          <a:solidFill>
            <a:schemeClr val="bg1"/>
          </a:solidFill>
        </p:spPr>
        <p:txBody>
          <a:bodyPr anchor="ctr"/>
          <a:lstStyle/>
          <a:p>
            <a:r>
              <a:rPr lang="zh-CN" altLang="en-US" sz="5400" b="1">
                <a:solidFill>
                  <a:srgbClr val="FF3300"/>
                </a:solidFill>
                <a:ea typeface="方正琥珀简体" pitchFamily="1" charset="-122"/>
              </a:rPr>
              <a:t>小桥流水人家</a:t>
            </a:r>
            <a:endParaRPr lang="zh-CN" altLang="en-US" sz="5400" b="1">
              <a:solidFill>
                <a:srgbClr val="FF3300"/>
              </a:solidFill>
              <a:ea typeface="方正琥珀简体" pitchFamily="1" charset="-122"/>
            </a:endParaRPr>
          </a:p>
        </p:txBody>
      </p:sp>
    </p:spTree>
  </p:cSld>
  <p:clrMapOvr>
    <a:masterClrMapping/>
  </p:clrMapOvr>
  <p:transition advTm="8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ox(out)">
                                      <p:cBhvr>
                                        <p:cTn id="7" dur="500"/>
                                        <p:tgtEl>
                                          <p:spTgt spid="3277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31745"/>
          <p:cNvPicPr>
            <a:picLocks noChangeAspect="1"/>
          </p:cNvPicPr>
          <p:nvPr/>
        </p:nvPicPr>
        <p:blipFill>
          <a:blip r:embed="rId1" cstate="print"/>
          <a:stretch>
            <a:fillRect/>
          </a:stretch>
        </p:blipFill>
        <p:spPr>
          <a:xfrm>
            <a:off x="0" y="-90487"/>
            <a:ext cx="9144000" cy="6948487"/>
          </a:xfrm>
          <a:prstGeom prst="rect">
            <a:avLst/>
          </a:prstGeom>
          <a:noFill/>
          <a:ln w="9525">
            <a:noFill/>
          </a:ln>
        </p:spPr>
      </p:pic>
      <p:sp>
        <p:nvSpPr>
          <p:cNvPr id="31747" name="标题 31746"/>
          <p:cNvSpPr>
            <a:spLocks noGrp="1"/>
          </p:cNvSpPr>
          <p:nvPr>
            <p:ph type="title"/>
          </p:nvPr>
        </p:nvSpPr>
        <p:spPr>
          <a:xfrm>
            <a:off x="3124200" y="228600"/>
            <a:ext cx="5638800" cy="1143000"/>
          </a:xfrm>
          <a:solidFill>
            <a:schemeClr val="bg1"/>
          </a:solidFill>
        </p:spPr>
        <p:txBody>
          <a:bodyPr anchor="ctr"/>
          <a:lstStyle/>
          <a:p>
            <a:pPr algn="r"/>
            <a:r>
              <a:rPr lang="zh-CN" altLang="en-US" sz="6600">
                <a:solidFill>
                  <a:schemeClr val="accent2"/>
                </a:solidFill>
                <a:ea typeface="方正琥珀简体" pitchFamily="1" charset="-122"/>
              </a:rPr>
              <a:t>古道西风瘦马</a:t>
            </a:r>
            <a:endParaRPr lang="zh-CN" altLang="en-US" sz="6600">
              <a:solidFill>
                <a:schemeClr val="accent2"/>
              </a:solidFill>
              <a:ea typeface="方正琥珀简体" pitchFamily="1" charset="-122"/>
            </a:endParaRPr>
          </a:p>
        </p:txBody>
      </p:sp>
      <p:sp>
        <p:nvSpPr>
          <p:cNvPr id="2" name="文本框 31747"/>
          <p:cNvSpPr txBox="1"/>
          <p:nvPr/>
        </p:nvSpPr>
        <p:spPr>
          <a:xfrm>
            <a:off x="2771775" y="3429000"/>
            <a:ext cx="184150" cy="701675"/>
          </a:xfrm>
          <a:prstGeom prst="rect">
            <a:avLst/>
          </a:prstGeom>
          <a:solidFill>
            <a:srgbClr val="FFFF00"/>
          </a:solidFill>
          <a:ln w="9525">
            <a:noFill/>
          </a:ln>
        </p:spPr>
        <p:txBody>
          <a:bodyPr wrap="none" anchor="t">
            <a:spAutoFit/>
          </a:bodyPr>
          <a:lstStyle/>
          <a:p>
            <a:endParaRPr lang="zh-CN" altLang="en-US" sz="4000" dirty="0">
              <a:latin typeface="Arial" panose="020B0604020202020204" pitchFamily="34" charset="0"/>
              <a:ea typeface="宋体" panose="02010600030101010101" pitchFamily="2" charset="-122"/>
            </a:endParaRPr>
          </a:p>
        </p:txBody>
      </p:sp>
    </p:spTree>
  </p:cSld>
  <p:clrMapOvr>
    <a:masterClrMapping/>
  </p:clrMapOvr>
  <p:transition advTm="14548">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1747"/>
                                        </p:tgtEl>
                                        <p:attrNameLst>
                                          <p:attrName>style.visibility</p:attrName>
                                        </p:attrNameLst>
                                      </p:cBhvr>
                                      <p:to>
                                        <p:strVal val="visible"/>
                                      </p:to>
                                    </p:set>
                                    <p:anim by="(-#ppt_w*2)" calcmode="lin" valueType="num">
                                      <p:cBhvr rctx="PPT">
                                        <p:cTn id="7" dur="500" autoRev="1" fill="hold">
                                          <p:stCondLst>
                                            <p:cond delay="0"/>
                                          </p:stCondLst>
                                        </p:cTn>
                                        <p:tgtEl>
                                          <p:spTgt spid="31747"/>
                                        </p:tgtEl>
                                        <p:attrNameLst>
                                          <p:attrName>ppt_w</p:attrName>
                                        </p:attrNameLst>
                                      </p:cBhvr>
                                    </p:anim>
                                    <p:anim by="(#ppt_w*0.50)" calcmode="lin" valueType="num">
                                      <p:cBhvr>
                                        <p:cTn id="8" dur="500" decel="50000" autoRev="1" fill="hold">
                                          <p:stCondLst>
                                            <p:cond delay="0"/>
                                          </p:stCondLst>
                                        </p:cTn>
                                        <p:tgtEl>
                                          <p:spTgt spid="31747"/>
                                        </p:tgtEl>
                                        <p:attrNameLst>
                                          <p:attrName>ppt_x</p:attrName>
                                        </p:attrNameLst>
                                      </p:cBhvr>
                                    </p:anim>
                                    <p:anim from="(-#ppt_h/2)" to="(#ppt_y)" calcmode="lin" valueType="num">
                                      <p:cBhvr>
                                        <p:cTn id="9" dur="1000" fill="hold">
                                          <p:stCondLst>
                                            <p:cond delay="0"/>
                                          </p:stCondLst>
                                        </p:cTn>
                                        <p:tgtEl>
                                          <p:spTgt spid="31747"/>
                                        </p:tgtEl>
                                        <p:attrNameLst>
                                          <p:attrName>ppt_y</p:attrName>
                                        </p:attrNameLst>
                                      </p:cBhvr>
                                    </p:anim>
                                    <p:animRot by="21600000">
                                      <p:cBhvr>
                                        <p:cTn id="10" dur="1000" fill="hold">
                                          <p:stCondLst>
                                            <p:cond delay="0"/>
                                          </p:stCondLst>
                                        </p:cTn>
                                        <p:tgtEl>
                                          <p:spTgt spid="317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标题 181249"/>
          <p:cNvSpPr>
            <a:spLocks noGrp="1"/>
          </p:cNvSpPr>
          <p:nvPr>
            <p:ph type="title"/>
          </p:nvPr>
        </p:nvSpPr>
        <p:spPr>
          <a:xfrm>
            <a:off x="684213" y="228600"/>
            <a:ext cx="7488237" cy="752475"/>
          </a:xfrm>
        </p:spPr>
        <p:txBody>
          <a:bodyPr anchor="ctr"/>
          <a:lstStyle/>
          <a:p>
            <a:r>
              <a:rPr lang="zh-CN" altLang="en-US" dirty="0">
                <a:ea typeface="华文行楷" panose="02010800040101010101" pitchFamily="2" charset="-122"/>
              </a:rPr>
              <a:t>诗歌的分类</a:t>
            </a:r>
            <a:endParaRPr lang="zh-CN" altLang="en-US" dirty="0">
              <a:ea typeface="华文行楷" panose="02010800040101010101" pitchFamily="2" charset="-122"/>
            </a:endParaRPr>
          </a:p>
        </p:txBody>
      </p:sp>
      <p:sp>
        <p:nvSpPr>
          <p:cNvPr id="181251" name="文本占位符 181250"/>
          <p:cNvSpPr>
            <a:spLocks noGrp="1"/>
          </p:cNvSpPr>
          <p:nvPr>
            <p:ph type="body" idx="1"/>
          </p:nvPr>
        </p:nvSpPr>
        <p:spPr>
          <a:xfrm>
            <a:off x="468313" y="1125538"/>
            <a:ext cx="8218487" cy="4970462"/>
          </a:xfrm>
        </p:spPr>
        <p:txBody>
          <a:bodyPr/>
          <a:lstStyle/>
          <a:p>
            <a:r>
              <a:rPr lang="en-US" altLang="zh-CN" dirty="0"/>
              <a:t>1</a:t>
            </a:r>
            <a:r>
              <a:rPr lang="zh-CN" altLang="en-US" dirty="0"/>
              <a:t>． 从诗歌的形式可分为： </a:t>
            </a:r>
            <a:endParaRPr lang="zh-CN" altLang="en-US" dirty="0"/>
          </a:p>
          <a:p>
            <a:r>
              <a:rPr lang="en-US" altLang="zh-CN" dirty="0"/>
              <a:t>① </a:t>
            </a:r>
            <a:r>
              <a:rPr lang="zh-CN" altLang="en-US" dirty="0"/>
              <a:t>古体诗   包括古诗（唐以前的诗歌）、楚辞、乐府诗。 </a:t>
            </a:r>
            <a:r>
              <a:rPr lang="en-US" altLang="zh-CN" dirty="0"/>
              <a:t>② </a:t>
            </a:r>
            <a:r>
              <a:rPr lang="zh-CN" altLang="en-US" dirty="0"/>
              <a:t>近体诗 包括律诗和绝句。 </a:t>
            </a:r>
            <a:endParaRPr lang="zh-CN" altLang="en-US" dirty="0"/>
          </a:p>
          <a:p>
            <a:r>
              <a:rPr lang="en-US" altLang="zh-CN" dirty="0"/>
              <a:t>2</a:t>
            </a:r>
            <a:r>
              <a:rPr lang="zh-CN" altLang="en-US" dirty="0"/>
              <a:t>、按表达方式分抒情诗、叙事诗、哲理诗 </a:t>
            </a:r>
            <a:endParaRPr lang="zh-CN" altLang="en-US" dirty="0"/>
          </a:p>
          <a:p>
            <a:r>
              <a:rPr lang="en-US" altLang="zh-CN" dirty="0"/>
              <a:t>3</a:t>
            </a:r>
            <a:r>
              <a:rPr lang="zh-CN" altLang="en-US" dirty="0"/>
              <a:t>、按内容分（题材） ：叙事诗 、写景诗 、友情送别诗 、爱国怀乡诗、咏物诗 、咏史怀古诗 、边塞征战诗 、山水田园诗 、宫怨诗和闺怨诗 、爱情诗 。</a:t>
            </a:r>
            <a:endParaRPr lang="zh-CN" altLang="en-US" dirty="0"/>
          </a:p>
        </p:txBody>
      </p:sp>
    </p:spTree>
  </p:cSld>
  <p:clrMapOvr>
    <a:masterClrMapping/>
  </p:clrMapOvr>
  <p:transition>
    <p:blinds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4817" descr="断肠人在天涯"/>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34819" name="文本框 34818"/>
          <p:cNvSpPr txBox="1"/>
          <p:nvPr/>
        </p:nvSpPr>
        <p:spPr>
          <a:xfrm>
            <a:off x="7315200" y="2278063"/>
            <a:ext cx="1828800" cy="4579937"/>
          </a:xfrm>
          <a:prstGeom prst="rect">
            <a:avLst/>
          </a:prstGeom>
          <a:solidFill>
            <a:schemeClr val="bg1"/>
          </a:solidFill>
          <a:ln w="9525">
            <a:noFill/>
          </a:ln>
        </p:spPr>
        <p:txBody>
          <a:bodyPr vert="eaVert" anchor="t">
            <a:spAutoFit/>
          </a:bodyPr>
          <a:lstStyle/>
          <a:p>
            <a:r>
              <a:rPr lang="zh-CN" altLang="en-US" sz="5400" dirty="0">
                <a:latin typeface="Times New Roman" panose="02020603050405020304" pitchFamily="18" charset="0"/>
                <a:ea typeface="宋体" panose="02010600030101010101" pitchFamily="2" charset="-122"/>
              </a:rPr>
              <a:t>夕阳西下，</a:t>
            </a:r>
            <a:endParaRPr lang="zh-CN" altLang="en-US" sz="5400" dirty="0">
              <a:latin typeface="Times New Roman" panose="02020603050405020304" pitchFamily="18" charset="0"/>
              <a:ea typeface="宋体" panose="02010600030101010101" pitchFamily="2" charset="-122"/>
            </a:endParaRPr>
          </a:p>
          <a:p>
            <a:r>
              <a:rPr lang="zh-CN" altLang="en-US" sz="5400" dirty="0">
                <a:latin typeface="Times New Roman" panose="02020603050405020304" pitchFamily="18" charset="0"/>
                <a:ea typeface="宋体" panose="02010600030101010101" pitchFamily="2" charset="-122"/>
              </a:rPr>
              <a:t>断肠人有天涯。</a:t>
            </a:r>
            <a:endParaRPr lang="zh-CN" altLang="en-US" sz="5400" dirty="0">
              <a:latin typeface="Times New Roman" panose="02020603050405020304" pitchFamily="18" charset="0"/>
              <a:ea typeface="宋体" panose="02010600030101010101" pitchFamily="2" charset="-122"/>
            </a:endParaRPr>
          </a:p>
        </p:txBody>
      </p:sp>
    </p:spTree>
  </p:cSld>
  <p:clrMapOvr>
    <a:masterClrMapping/>
  </p:clrMapOvr>
  <p:transition advTm="16266">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checkerboard(across)">
                                      <p:cBhvr>
                                        <p:cTn id="7" dur="500"/>
                                        <p:tgtEl>
                                          <p:spTgt spid="34819"/>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36865"/>
          <p:cNvPicPr>
            <a:picLocks noChangeAspect="1"/>
          </p:cNvPicPr>
          <p:nvPr/>
        </p:nvPicPr>
        <p:blipFill>
          <a:blip r:embed="rId1" cstate="print"/>
          <a:stretch>
            <a:fillRect/>
          </a:stretch>
        </p:blipFill>
        <p:spPr>
          <a:xfrm>
            <a:off x="0" y="-52387"/>
            <a:ext cx="9144000" cy="6910387"/>
          </a:xfrm>
          <a:prstGeom prst="rect">
            <a:avLst/>
          </a:prstGeom>
          <a:noFill/>
          <a:ln w="9525">
            <a:noFill/>
          </a:ln>
        </p:spPr>
      </p:pic>
      <p:sp>
        <p:nvSpPr>
          <p:cNvPr id="33794" name="标题 36866"/>
          <p:cNvSpPr>
            <a:spLocks noGrp="1"/>
          </p:cNvSpPr>
          <p:nvPr>
            <p:ph type="title"/>
          </p:nvPr>
        </p:nvSpPr>
        <p:spPr>
          <a:xfrm>
            <a:off x="250825" y="333375"/>
            <a:ext cx="5257800" cy="1341438"/>
          </a:xfrm>
          <a:solidFill>
            <a:schemeClr val="bg1"/>
          </a:solidFill>
        </p:spPr>
        <p:txBody>
          <a:bodyPr anchor="ctr"/>
          <a:lstStyle/>
          <a:p>
            <a:r>
              <a:rPr lang="zh-CN" altLang="en-US" b="1">
                <a:latin typeface="方正琥珀简体" pitchFamily="1" charset="-122"/>
                <a:ea typeface="方正琥珀简体" pitchFamily="1" charset="-122"/>
              </a:rPr>
              <a:t>秋  思</a:t>
            </a:r>
            <a:br>
              <a:rPr lang="zh-CN" altLang="en-US" b="1">
                <a:latin typeface="方正琥珀简体" pitchFamily="1" charset="-122"/>
                <a:ea typeface="方正琥珀简体" pitchFamily="1" charset="-122"/>
              </a:rPr>
            </a:br>
            <a:r>
              <a:rPr lang="zh-CN" altLang="en-US" sz="4800" dirty="0">
                <a:solidFill>
                  <a:srgbClr val="800000"/>
                </a:solidFill>
                <a:ea typeface="方正琥珀简体" pitchFamily="1" charset="-122"/>
              </a:rPr>
              <a:t>枯  </a:t>
            </a:r>
            <a:r>
              <a:rPr lang="zh-CN" altLang="en-US" sz="6000" dirty="0">
                <a:solidFill>
                  <a:srgbClr val="800000"/>
                </a:solidFill>
                <a:ea typeface="方正琥珀简体" pitchFamily="1" charset="-122"/>
              </a:rPr>
              <a:t>藤</a:t>
            </a:r>
            <a:r>
              <a:rPr lang="zh-CN" altLang="en-US" sz="4800">
                <a:solidFill>
                  <a:srgbClr val="800000"/>
                </a:solidFill>
                <a:ea typeface="方正琥珀简体" pitchFamily="1" charset="-122"/>
              </a:rPr>
              <a:t> 老</a:t>
            </a:r>
            <a:r>
              <a:rPr lang="zh-CN" altLang="en-US" sz="6000">
                <a:solidFill>
                  <a:srgbClr val="800000"/>
                </a:solidFill>
                <a:ea typeface="方正琥珀简体" pitchFamily="1" charset="-122"/>
              </a:rPr>
              <a:t>树</a:t>
            </a:r>
            <a:r>
              <a:rPr lang="zh-CN" altLang="en-US" sz="4800">
                <a:solidFill>
                  <a:srgbClr val="800000"/>
                </a:solidFill>
                <a:ea typeface="方正琥珀简体" pitchFamily="1" charset="-122"/>
              </a:rPr>
              <a:t> 昏</a:t>
            </a:r>
            <a:r>
              <a:rPr lang="zh-CN" altLang="en-US" sz="6000">
                <a:solidFill>
                  <a:srgbClr val="800000"/>
                </a:solidFill>
                <a:ea typeface="方正琥珀简体" pitchFamily="1" charset="-122"/>
              </a:rPr>
              <a:t>鸦</a:t>
            </a:r>
            <a:endParaRPr lang="zh-CN" altLang="en-US" sz="6000">
              <a:solidFill>
                <a:srgbClr val="800000"/>
              </a:solidFill>
              <a:ea typeface="方正琥珀简体" pitchFamily="1" charset="-122"/>
            </a:endParaRPr>
          </a:p>
        </p:txBody>
      </p:sp>
      <p:sp>
        <p:nvSpPr>
          <p:cNvPr id="33795" name="云形标注 36867"/>
          <p:cNvSpPr/>
          <p:nvPr/>
        </p:nvSpPr>
        <p:spPr>
          <a:xfrm>
            <a:off x="4859338" y="1773238"/>
            <a:ext cx="4284662" cy="1871662"/>
          </a:xfrm>
          <a:prstGeom prst="cloudCallout">
            <a:avLst>
              <a:gd name="adj1" fmla="val -56968"/>
              <a:gd name="adj2" fmla="val -63657"/>
            </a:avLst>
          </a:prstGeom>
          <a:solidFill>
            <a:schemeClr val="bg1"/>
          </a:solidFill>
          <a:ln w="9525" cap="flat" cmpd="sng">
            <a:solidFill>
              <a:schemeClr val="tx1"/>
            </a:solidFill>
            <a:prstDash val="solid"/>
            <a:round/>
            <a:headEnd type="none" w="med" len="med"/>
            <a:tailEnd type="none" w="med" len="med"/>
          </a:ln>
        </p:spPr>
        <p:txBody>
          <a:bodyPr wrap="none" anchor="ctr"/>
          <a:lstStyle/>
          <a:p>
            <a:pPr algn="ctr"/>
            <a:r>
              <a:rPr lang="zh-CN" altLang="en-US" sz="3200" b="1" dirty="0">
                <a:solidFill>
                  <a:srgbClr val="FF3300"/>
                </a:solidFill>
                <a:latin typeface="Arial" panose="020B0604020202020204" pitchFamily="34" charset="0"/>
                <a:ea typeface="宋体" panose="02010600030101010101" pitchFamily="2" charset="-122"/>
              </a:rPr>
              <a:t>这景色有没有藏着</a:t>
            </a:r>
            <a:endParaRPr lang="zh-CN" altLang="en-US" sz="3200" b="1" dirty="0">
              <a:solidFill>
                <a:srgbClr val="FF3300"/>
              </a:solidFill>
              <a:latin typeface="Arial" panose="020B0604020202020204" pitchFamily="34" charset="0"/>
              <a:ea typeface="宋体" panose="02010600030101010101" pitchFamily="2" charset="-122"/>
            </a:endParaRPr>
          </a:p>
          <a:p>
            <a:pPr algn="ctr"/>
            <a:r>
              <a:rPr lang="zh-CN" altLang="en-US" sz="3200" b="1" dirty="0">
                <a:solidFill>
                  <a:srgbClr val="FF3300"/>
                </a:solidFill>
                <a:latin typeface="Arial" panose="020B0604020202020204" pitchFamily="34" charset="0"/>
                <a:ea typeface="宋体" panose="02010600030101010101" pitchFamily="2" charset="-122"/>
              </a:rPr>
              <a:t>作者的什么感情呀？</a:t>
            </a:r>
            <a:endParaRPr lang="zh-CN" altLang="en-US" sz="3200" b="1" dirty="0">
              <a:solidFill>
                <a:srgbClr val="FF3300"/>
              </a:solidFill>
              <a:latin typeface="Arial" panose="020B0604020202020204" pitchFamily="34" charset="0"/>
              <a:ea typeface="宋体" panose="02010600030101010101" pitchFamily="2" charset="-122"/>
            </a:endParaRPr>
          </a:p>
        </p:txBody>
      </p:sp>
      <p:sp>
        <p:nvSpPr>
          <p:cNvPr id="36869" name="文本框 36868"/>
          <p:cNvSpPr txBox="1"/>
          <p:nvPr/>
        </p:nvSpPr>
        <p:spPr>
          <a:xfrm>
            <a:off x="395288" y="2276475"/>
            <a:ext cx="4681537" cy="1554163"/>
          </a:xfrm>
          <a:prstGeom prst="rect">
            <a:avLst/>
          </a:prstGeom>
          <a:solidFill>
            <a:schemeClr val="bg1"/>
          </a:solidFill>
          <a:ln w="9525">
            <a:noFill/>
          </a:ln>
        </p:spPr>
        <p:txBody>
          <a:bodyPr anchor="t">
            <a:spAutoFit/>
          </a:bodyPr>
          <a:lstStyle/>
          <a:p>
            <a:r>
              <a:rPr lang="zh-CN" altLang="en-US" sz="3200" b="1" dirty="0">
                <a:latin typeface="Arial" panose="020B0604020202020204" pitchFamily="34" charset="0"/>
                <a:ea typeface="宋体" panose="02010600030101010101" pitchFamily="2" charset="-122"/>
              </a:rPr>
              <a:t>衰亡、肃杀</a:t>
            </a:r>
            <a:r>
              <a:rPr lang="zh-CN" altLang="en-US" sz="3200" b="1" dirty="0">
                <a:latin typeface="Arial" panose="020B0604020202020204" pitchFamily="34" charset="0"/>
                <a:ea typeface="魏碑体" pitchFamily="1" charset="-122"/>
              </a:rPr>
              <a:t>的秋色</a:t>
            </a:r>
            <a:endParaRPr lang="zh-CN" altLang="en-US" sz="3200" b="1" dirty="0">
              <a:latin typeface="Arial" panose="020B0604020202020204" pitchFamily="34" charset="0"/>
              <a:ea typeface="魏碑体" pitchFamily="1" charset="-122"/>
            </a:endParaRPr>
          </a:p>
          <a:p>
            <a:r>
              <a:rPr lang="zh-CN" altLang="en-US" sz="3200" b="1" dirty="0">
                <a:latin typeface="Arial" panose="020B0604020202020204" pitchFamily="34" charset="0"/>
                <a:ea typeface="魏碑体" pitchFamily="1" charset="-122"/>
              </a:rPr>
              <a:t>蕴含着无限的</a:t>
            </a:r>
            <a:r>
              <a:rPr lang="zh-CN" altLang="en-US" sz="3200" b="1" dirty="0">
                <a:solidFill>
                  <a:srgbClr val="FF3300"/>
                </a:solidFill>
                <a:latin typeface="Arial" panose="020B0604020202020204" pitchFamily="34" charset="0"/>
                <a:ea typeface="魏碑体" pitchFamily="1" charset="-122"/>
              </a:rPr>
              <a:t>凄凉悲伤</a:t>
            </a:r>
            <a:r>
              <a:rPr lang="zh-CN" altLang="en-US" sz="3200" b="1" dirty="0">
                <a:latin typeface="Arial" panose="020B0604020202020204" pitchFamily="34" charset="0"/>
                <a:ea typeface="魏碑体" pitchFamily="1" charset="-122"/>
              </a:rPr>
              <a:t>。</a:t>
            </a:r>
            <a:endParaRPr lang="zh-CN" altLang="en-US" sz="3200" b="1" dirty="0">
              <a:latin typeface="Arial" panose="020B0604020202020204" pitchFamily="34" charset="0"/>
              <a:ea typeface="魏碑体" pitchFamily="1" charset="-122"/>
            </a:endParaRPr>
          </a:p>
          <a:p>
            <a:r>
              <a:rPr lang="zh-CN" altLang="en-US" sz="3200" b="1" dirty="0">
                <a:solidFill>
                  <a:srgbClr val="FF3300"/>
                </a:solidFill>
                <a:latin typeface="Arial" panose="020B0604020202020204" pitchFamily="34" charset="0"/>
                <a:ea typeface="魏碑体" pitchFamily="1" charset="-122"/>
              </a:rPr>
              <a:t>景中有情</a:t>
            </a:r>
            <a:endParaRPr lang="zh-CN" altLang="en-US" sz="3200" b="1" dirty="0">
              <a:solidFill>
                <a:srgbClr val="FF3300"/>
              </a:solidFill>
              <a:latin typeface="Arial" panose="020B0604020202020204" pitchFamily="34" charset="0"/>
              <a:ea typeface="魏碑体" pitchFamily="1" charset="-122"/>
            </a:endParaRPr>
          </a:p>
        </p:txBody>
      </p:sp>
      <p:sp>
        <p:nvSpPr>
          <p:cNvPr id="36870" name="爆炸形 2 36869"/>
          <p:cNvSpPr/>
          <p:nvPr/>
        </p:nvSpPr>
        <p:spPr>
          <a:xfrm>
            <a:off x="323850" y="692150"/>
            <a:ext cx="1150938" cy="1223963"/>
          </a:xfrm>
          <a:prstGeom prst="irregularSeal2">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4400" b="1" dirty="0">
                <a:latin typeface="Arial" panose="020B0604020202020204" pitchFamily="34" charset="0"/>
                <a:ea typeface="宋体" panose="02010600030101010101" pitchFamily="2" charset="-122"/>
              </a:rPr>
              <a:t>枯</a:t>
            </a:r>
            <a:endParaRPr lang="zh-CN" altLang="en-US" sz="4400" b="1" dirty="0">
              <a:latin typeface="Arial" panose="020B0604020202020204" pitchFamily="34" charset="0"/>
              <a:ea typeface="宋体" panose="02010600030101010101" pitchFamily="2" charset="-122"/>
            </a:endParaRPr>
          </a:p>
        </p:txBody>
      </p:sp>
      <p:sp>
        <p:nvSpPr>
          <p:cNvPr id="36871" name="八角星 36870"/>
          <p:cNvSpPr/>
          <p:nvPr/>
        </p:nvSpPr>
        <p:spPr>
          <a:xfrm>
            <a:off x="2124075" y="908050"/>
            <a:ext cx="914400" cy="914400"/>
          </a:xfrm>
          <a:prstGeom prst="star8">
            <a:avLst>
              <a:gd name="adj" fmla="val 38250"/>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4800" b="1" dirty="0">
                <a:solidFill>
                  <a:srgbClr val="800000"/>
                </a:solidFill>
                <a:latin typeface="Arial" panose="020B0604020202020204" pitchFamily="34" charset="0"/>
                <a:ea typeface="宋体" panose="02010600030101010101" pitchFamily="2" charset="-122"/>
              </a:rPr>
              <a:t>老</a:t>
            </a:r>
            <a:endParaRPr lang="zh-CN" altLang="en-US" sz="4800" b="1" dirty="0">
              <a:solidFill>
                <a:srgbClr val="800000"/>
              </a:solidFill>
              <a:latin typeface="Arial" panose="020B0604020202020204" pitchFamily="34" charset="0"/>
              <a:ea typeface="宋体" panose="02010600030101010101" pitchFamily="2" charset="-122"/>
            </a:endParaRPr>
          </a:p>
        </p:txBody>
      </p:sp>
      <p:sp>
        <p:nvSpPr>
          <p:cNvPr id="36872" name="十六角星 36871"/>
          <p:cNvSpPr/>
          <p:nvPr/>
        </p:nvSpPr>
        <p:spPr>
          <a:xfrm>
            <a:off x="3779838" y="981075"/>
            <a:ext cx="720725" cy="719138"/>
          </a:xfrm>
          <a:prstGeom prst="star16">
            <a:avLst>
              <a:gd name="adj" fmla="val 37500"/>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4400" b="1" dirty="0">
                <a:solidFill>
                  <a:srgbClr val="800000"/>
                </a:solidFill>
                <a:latin typeface="Arial" panose="020B0604020202020204" pitchFamily="34" charset="0"/>
                <a:ea typeface="宋体" panose="02010600030101010101" pitchFamily="2" charset="-122"/>
              </a:rPr>
              <a:t>昏</a:t>
            </a:r>
            <a:endParaRPr lang="zh-CN" altLang="en-US" sz="4400" b="1" dirty="0">
              <a:solidFill>
                <a:srgbClr val="800000"/>
              </a:solidFill>
              <a:latin typeface="Arial" panose="020B0604020202020204" pitchFamily="34" charset="0"/>
              <a:ea typeface="宋体" panose="02010600030101010101" pitchFamily="2" charset="-122"/>
            </a:endParaRPr>
          </a:p>
        </p:txBody>
      </p:sp>
      <p:sp>
        <p:nvSpPr>
          <p:cNvPr id="33800" name="文本框 36872"/>
          <p:cNvSpPr txBox="1"/>
          <p:nvPr/>
        </p:nvSpPr>
        <p:spPr>
          <a:xfrm>
            <a:off x="6135688" y="266700"/>
            <a:ext cx="1203325" cy="701675"/>
          </a:xfrm>
          <a:prstGeom prst="rect">
            <a:avLst/>
          </a:prstGeom>
          <a:solidFill>
            <a:schemeClr val="bg1"/>
          </a:solidFill>
          <a:ln w="9525">
            <a:noFill/>
          </a:ln>
        </p:spPr>
        <p:txBody>
          <a:bodyPr wrap="none" anchor="t">
            <a:spAutoFit/>
          </a:bodyPr>
          <a:lstStyle/>
          <a:p>
            <a:r>
              <a:rPr lang="zh-CN" altLang="en-US" sz="4000" b="1" dirty="0">
                <a:latin typeface="Arial" panose="020B0604020202020204" pitchFamily="34" charset="0"/>
                <a:ea typeface="宋体" panose="02010600030101010101" pitchFamily="2" charset="-122"/>
              </a:rPr>
              <a:t>赏析</a:t>
            </a:r>
            <a:endParaRPr lang="zh-CN" altLang="en-US" sz="4000" b="1" dirty="0">
              <a:latin typeface="Arial" panose="020B0604020202020204" pitchFamily="34" charset="0"/>
              <a:ea typeface="宋体" panose="02010600030101010101" pitchFamily="2" charset="-122"/>
            </a:endParaRPr>
          </a:p>
        </p:txBody>
      </p:sp>
      <p:sp>
        <p:nvSpPr>
          <p:cNvPr id="33801" name="文本框 36873"/>
          <p:cNvSpPr txBox="1"/>
          <p:nvPr/>
        </p:nvSpPr>
        <p:spPr>
          <a:xfrm>
            <a:off x="395288" y="5373688"/>
            <a:ext cx="5788025" cy="762000"/>
          </a:xfrm>
          <a:prstGeom prst="rect">
            <a:avLst/>
          </a:prstGeom>
          <a:solidFill>
            <a:schemeClr val="bg1"/>
          </a:solidFill>
          <a:ln w="9525">
            <a:noFill/>
          </a:ln>
        </p:spPr>
        <p:txBody>
          <a:bodyPr wrap="none" anchor="t">
            <a:spAutoFit/>
          </a:bodyPr>
          <a:lstStyle/>
          <a:p>
            <a:r>
              <a:rPr lang="zh-CN" altLang="en-US" sz="4400" b="1" dirty="0">
                <a:latin typeface="Arial" panose="020B0604020202020204" pitchFamily="34" charset="0"/>
                <a:ea typeface="宋体" panose="02010600030101010101" pitchFamily="2" charset="-122"/>
              </a:rPr>
              <a:t>树木丛生，百草丰茂。</a:t>
            </a:r>
            <a:endParaRPr lang="zh-CN" altLang="en-US" sz="4400" b="1" dirty="0">
              <a:latin typeface="Arial" panose="020B0604020202020204" pitchFamily="34" charset="0"/>
              <a:ea typeface="宋体" panose="02010600030101010101" pitchFamily="2" charset="-122"/>
            </a:endParaRPr>
          </a:p>
        </p:txBody>
      </p:sp>
      <p:sp>
        <p:nvSpPr>
          <p:cNvPr id="36875" name="文本框 36874"/>
          <p:cNvSpPr txBox="1"/>
          <p:nvPr/>
        </p:nvSpPr>
        <p:spPr>
          <a:xfrm>
            <a:off x="735013" y="4495800"/>
            <a:ext cx="2028825" cy="650875"/>
          </a:xfrm>
          <a:prstGeom prst="rect">
            <a:avLst/>
          </a:prstGeom>
          <a:solidFill>
            <a:schemeClr val="bg1"/>
          </a:solidFill>
          <a:ln w="9525" cap="flat" cmpd="sng">
            <a:solidFill>
              <a:schemeClr val="accent2"/>
            </a:solidFill>
            <a:prstDash val="solid"/>
            <a:miter/>
            <a:headEnd type="none" w="med" len="med"/>
            <a:tailEnd type="none" w="med" len="med"/>
          </a:ln>
        </p:spPr>
        <p:txBody>
          <a:bodyPr wrap="none" anchor="t">
            <a:spAutoFit/>
          </a:bodyPr>
          <a:lstStyle/>
          <a:p>
            <a:r>
              <a:rPr lang="zh-CN" altLang="en-US" sz="3600" b="1" dirty="0">
                <a:latin typeface="Arial" panose="020B0604020202020204" pitchFamily="34" charset="0"/>
                <a:ea typeface="宋体" panose="02010600030101010101" pitchFamily="2" charset="-122"/>
              </a:rPr>
              <a:t>勃勃生机</a:t>
            </a: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advTm="81687">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70"/>
                                        </p:tgtEl>
                                        <p:attrNameLst>
                                          <p:attrName>style.visibility</p:attrName>
                                        </p:attrNameLst>
                                      </p:cBhvr>
                                      <p:to>
                                        <p:strVal val="visible"/>
                                      </p:to>
                                    </p:set>
                                    <p:anim calcmode="lin" valueType="num">
                                      <p:cBhvr additive="base">
                                        <p:cTn id="7" dur="500" fill="hold"/>
                                        <p:tgtEl>
                                          <p:spTgt spid="36870"/>
                                        </p:tgtEl>
                                        <p:attrNameLst>
                                          <p:attrName>ppt_x</p:attrName>
                                        </p:attrNameLst>
                                      </p:cBhvr>
                                      <p:tavLst>
                                        <p:tav tm="0">
                                          <p:val>
                                            <p:strVal val="#ppt_x"/>
                                          </p:val>
                                        </p:tav>
                                        <p:tav tm="100000">
                                          <p:val>
                                            <p:strVal val="#ppt_x"/>
                                          </p:val>
                                        </p:tav>
                                      </p:tavLst>
                                    </p:anim>
                                    <p:anim calcmode="lin" valueType="num">
                                      <p:cBhvr additive="base">
                                        <p:cTn id="8" dur="500" fill="hold"/>
                                        <p:tgtEl>
                                          <p:spTgt spid="368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6871"/>
                                        </p:tgtEl>
                                        <p:attrNameLst>
                                          <p:attrName>style.visibility</p:attrName>
                                        </p:attrNameLst>
                                      </p:cBhvr>
                                      <p:to>
                                        <p:strVal val="visible"/>
                                      </p:to>
                                    </p:set>
                                    <p:animEffect transition="in" filter="diamond(in)">
                                      <p:cBhvr>
                                        <p:cTn id="13" dur="500"/>
                                        <p:tgtEl>
                                          <p:spTgt spid="36871"/>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6872"/>
                                        </p:tgtEl>
                                        <p:attrNameLst>
                                          <p:attrName>style.visibility</p:attrName>
                                        </p:attrNameLst>
                                      </p:cBhvr>
                                      <p:to>
                                        <p:strVal val="visible"/>
                                      </p:to>
                                    </p:set>
                                    <p:animEffect transition="in" filter="checkerboard(across)">
                                      <p:cBhvr>
                                        <p:cTn id="18" dur="500"/>
                                        <p:tgtEl>
                                          <p:spTgt spid="3687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6869">
                                            <p:bg/>
                                          </p:spTgt>
                                        </p:tgtEl>
                                        <p:attrNameLst>
                                          <p:attrName>style.visibility</p:attrName>
                                        </p:attrNameLst>
                                      </p:cBhvr>
                                      <p:to>
                                        <p:strVal val="visible"/>
                                      </p:to>
                                    </p:set>
                                    <p:animEffect transition="in" filter="blinds(horizontal)">
                                      <p:cBhvr>
                                        <p:cTn id="23" dur="500"/>
                                        <p:tgtEl>
                                          <p:spTgt spid="36869">
                                            <p:bg/>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6869">
                                            <p:txEl>
                                              <p:pRg st="0" end="0"/>
                                            </p:txEl>
                                          </p:spTgt>
                                        </p:tgtEl>
                                        <p:attrNameLst>
                                          <p:attrName>style.visibility</p:attrName>
                                        </p:attrNameLst>
                                      </p:cBhvr>
                                      <p:to>
                                        <p:strVal val="visible"/>
                                      </p:to>
                                    </p:set>
                                    <p:animEffect transition="in" filter="blinds(horizontal)">
                                      <p:cBhvr>
                                        <p:cTn id="28" dur="500"/>
                                        <p:tgtEl>
                                          <p:spTgt spid="3686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6869">
                                            <p:txEl>
                                              <p:pRg st="1" end="1"/>
                                            </p:txEl>
                                          </p:spTgt>
                                        </p:tgtEl>
                                        <p:attrNameLst>
                                          <p:attrName>style.visibility</p:attrName>
                                        </p:attrNameLst>
                                      </p:cBhvr>
                                      <p:to>
                                        <p:strVal val="visible"/>
                                      </p:to>
                                    </p:set>
                                    <p:animEffect transition="in" filter="blinds(horizontal)">
                                      <p:cBhvr>
                                        <p:cTn id="33" dur="500"/>
                                        <p:tgtEl>
                                          <p:spTgt spid="36869">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6869">
                                            <p:txEl>
                                              <p:pRg st="2" end="2"/>
                                            </p:txEl>
                                          </p:spTgt>
                                        </p:tgtEl>
                                        <p:attrNameLst>
                                          <p:attrName>style.visibility</p:attrName>
                                        </p:attrNameLst>
                                      </p:cBhvr>
                                      <p:to>
                                        <p:strVal val="visible"/>
                                      </p:to>
                                    </p:set>
                                    <p:animEffect transition="in" filter="blinds(horizontal)">
                                      <p:cBhvr>
                                        <p:cTn id="38" dur="500"/>
                                        <p:tgtEl>
                                          <p:spTgt spid="36869">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3" fill="hold" grpId="0" nodeType="clickEffect">
                                  <p:stCondLst>
                                    <p:cond delay="0"/>
                                  </p:stCondLst>
                                  <p:childTnLst>
                                    <p:set>
                                      <p:cBhvr>
                                        <p:cTn id="42" dur="1" fill="hold">
                                          <p:stCondLst>
                                            <p:cond delay="0"/>
                                          </p:stCondLst>
                                        </p:cTn>
                                        <p:tgtEl>
                                          <p:spTgt spid="36875"/>
                                        </p:tgtEl>
                                        <p:attrNameLst>
                                          <p:attrName>style.visibility</p:attrName>
                                        </p:attrNameLst>
                                      </p:cBhvr>
                                      <p:to>
                                        <p:strVal val="visible"/>
                                      </p:to>
                                    </p:set>
                                    <p:anim calcmode="lin" valueType="num">
                                      <p:cBhvr additive="base">
                                        <p:cTn id="43" dur="500" fill="hold"/>
                                        <p:tgtEl>
                                          <p:spTgt spid="36875"/>
                                        </p:tgtEl>
                                        <p:attrNameLst>
                                          <p:attrName>ppt_x</p:attrName>
                                        </p:attrNameLst>
                                      </p:cBhvr>
                                      <p:tavLst>
                                        <p:tav tm="0">
                                          <p:val>
                                            <p:strVal val="1+#ppt_w/2"/>
                                          </p:val>
                                        </p:tav>
                                        <p:tav tm="100000">
                                          <p:val>
                                            <p:strVal val="#ppt_x"/>
                                          </p:val>
                                        </p:tav>
                                      </p:tavLst>
                                    </p:anim>
                                    <p:anim calcmode="lin" valueType="num">
                                      <p:cBhvr additive="base">
                                        <p:cTn id="44" dur="500" fill="hold"/>
                                        <p:tgtEl>
                                          <p:spTgt spid="3687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build="p"/>
      <p:bldP spid="36870" grpId="0" animBg="1"/>
      <p:bldP spid="36871" grpId="0" animBg="1"/>
      <p:bldP spid="36872" grpId="0" animBg="1"/>
      <p:bldP spid="3687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38913"/>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34818" name="标题 38914"/>
          <p:cNvSpPr>
            <a:spLocks noGrp="1"/>
          </p:cNvSpPr>
          <p:nvPr>
            <p:ph type="title"/>
          </p:nvPr>
        </p:nvSpPr>
        <p:spPr>
          <a:xfrm>
            <a:off x="468313" y="333375"/>
            <a:ext cx="4968875" cy="1143000"/>
          </a:xfrm>
          <a:solidFill>
            <a:schemeClr val="accent1"/>
          </a:solidFill>
        </p:spPr>
        <p:txBody>
          <a:bodyPr anchor="ctr"/>
          <a:lstStyle/>
          <a:p>
            <a:r>
              <a:rPr lang="zh-CN" altLang="en-US" sz="5400" dirty="0">
                <a:solidFill>
                  <a:srgbClr val="FF3300"/>
                </a:solidFill>
                <a:ea typeface="方正琥珀简体" pitchFamily="1" charset="-122"/>
              </a:rPr>
              <a:t>小桥  流水 人家</a:t>
            </a:r>
            <a:endParaRPr lang="zh-CN" altLang="en-US" sz="5400">
              <a:solidFill>
                <a:srgbClr val="FF3300"/>
              </a:solidFill>
              <a:ea typeface="方正琥珀简体" pitchFamily="1" charset="-122"/>
            </a:endParaRPr>
          </a:p>
        </p:txBody>
      </p:sp>
      <p:sp>
        <p:nvSpPr>
          <p:cNvPr id="38916" name="文本框 38915"/>
          <p:cNvSpPr txBox="1"/>
          <p:nvPr/>
        </p:nvSpPr>
        <p:spPr>
          <a:xfrm>
            <a:off x="323850" y="1628775"/>
            <a:ext cx="5040313" cy="1066800"/>
          </a:xfrm>
          <a:prstGeom prst="rect">
            <a:avLst/>
          </a:prstGeom>
          <a:solidFill>
            <a:schemeClr val="bg1"/>
          </a:solidFill>
          <a:ln w="9525">
            <a:noFill/>
          </a:ln>
        </p:spPr>
        <p:txBody>
          <a:bodyPr anchor="t">
            <a:spAutoFit/>
          </a:bodyPr>
          <a:lstStyle/>
          <a:p>
            <a:r>
              <a:rPr lang="zh-CN" altLang="en-US" sz="3200" dirty="0">
                <a:latin typeface="Arial" panose="020B0604020202020204" pitchFamily="34" charset="0"/>
                <a:ea typeface="宋体" panose="02010600030101010101" pitchFamily="2" charset="-122"/>
              </a:rPr>
              <a:t>幽雅、悠闲、恬静、温馨但是</a:t>
            </a:r>
            <a:endParaRPr lang="zh-CN" altLang="en-US" sz="3200" dirty="0">
              <a:latin typeface="Arial" panose="020B0604020202020204" pitchFamily="34" charset="0"/>
              <a:ea typeface="宋体" panose="02010600030101010101" pitchFamily="2" charset="-122"/>
            </a:endParaRPr>
          </a:p>
        </p:txBody>
      </p:sp>
      <p:sp>
        <p:nvSpPr>
          <p:cNvPr id="38918" name="圆角矩形标注 38917"/>
          <p:cNvSpPr/>
          <p:nvPr/>
        </p:nvSpPr>
        <p:spPr>
          <a:xfrm>
            <a:off x="5651500" y="119063"/>
            <a:ext cx="3313113" cy="1368425"/>
          </a:xfrm>
          <a:prstGeom prst="wedgeRoundRectCallout">
            <a:avLst>
              <a:gd name="adj1" fmla="val -61162"/>
              <a:gd name="adj2" fmla="val 11486"/>
              <a:gd name="adj3" fmla="val 16667"/>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3600" b="1" dirty="0">
                <a:latin typeface="Times New Roman" panose="02020603050405020304" pitchFamily="18" charset="0"/>
                <a:ea typeface="宋体" panose="02010600030101010101" pitchFamily="2" charset="-122"/>
              </a:rPr>
              <a:t>别人的家，我的</a:t>
            </a:r>
            <a:endParaRPr lang="zh-CN" altLang="en-US" sz="3600" b="1" dirty="0">
              <a:latin typeface="Times New Roman" panose="02020603050405020304" pitchFamily="18" charset="0"/>
              <a:ea typeface="宋体" panose="02010600030101010101" pitchFamily="2" charset="-122"/>
            </a:endParaRPr>
          </a:p>
          <a:p>
            <a:pPr algn="ctr"/>
            <a:r>
              <a:rPr lang="zh-CN" altLang="en-US" sz="3600" b="1" dirty="0">
                <a:latin typeface="Times New Roman" panose="02020603050405020304" pitchFamily="18" charset="0"/>
                <a:ea typeface="宋体" panose="02010600030101010101" pitchFamily="2" charset="-122"/>
              </a:rPr>
              <a:t>家在哪里？</a:t>
            </a:r>
            <a:endParaRPr lang="zh-CN" altLang="en-US" sz="3600" b="1" dirty="0">
              <a:latin typeface="Times New Roman" panose="02020603050405020304" pitchFamily="18" charset="0"/>
              <a:ea typeface="宋体" panose="02010600030101010101" pitchFamily="2" charset="-122"/>
            </a:endParaRPr>
          </a:p>
        </p:txBody>
      </p:sp>
      <p:sp>
        <p:nvSpPr>
          <p:cNvPr id="38919" name="圆角矩形标注 38918"/>
          <p:cNvSpPr/>
          <p:nvPr/>
        </p:nvSpPr>
        <p:spPr>
          <a:xfrm>
            <a:off x="6227763" y="1844675"/>
            <a:ext cx="2662237" cy="1152525"/>
          </a:xfrm>
          <a:prstGeom prst="wedgeRoundRectCallout">
            <a:avLst>
              <a:gd name="adj1" fmla="val -122032"/>
              <a:gd name="adj2" fmla="val -94352"/>
              <a:gd name="adj3" fmla="val 16667"/>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3600" dirty="0">
                <a:latin typeface="Times New Roman" panose="02020603050405020304" pitchFamily="18" charset="0"/>
                <a:ea typeface="宋体" panose="02010600030101010101" pitchFamily="2" charset="-122"/>
              </a:rPr>
              <a:t>烘托游子</a:t>
            </a:r>
            <a:endParaRPr lang="zh-CN" altLang="en-US" sz="3600" dirty="0">
              <a:latin typeface="Times New Roman" panose="02020603050405020304" pitchFamily="18" charset="0"/>
              <a:ea typeface="宋体" panose="02010600030101010101" pitchFamily="2" charset="-122"/>
            </a:endParaRPr>
          </a:p>
          <a:p>
            <a:pPr algn="ctr"/>
            <a:r>
              <a:rPr lang="zh-CN" altLang="en-US" sz="3600" dirty="0">
                <a:latin typeface="Times New Roman" panose="02020603050405020304" pitchFamily="18" charset="0"/>
                <a:ea typeface="宋体" panose="02010600030101010101" pitchFamily="2" charset="-122"/>
              </a:rPr>
              <a:t>思家之情。</a:t>
            </a:r>
            <a:endParaRPr lang="zh-CN" altLang="en-US" sz="3600" dirty="0">
              <a:latin typeface="Times New Roman" panose="02020603050405020304" pitchFamily="18" charset="0"/>
              <a:ea typeface="宋体" panose="02010600030101010101" pitchFamily="2" charset="-122"/>
            </a:endParaRPr>
          </a:p>
        </p:txBody>
      </p:sp>
      <p:sp>
        <p:nvSpPr>
          <p:cNvPr id="34822" name="文本框 38920"/>
          <p:cNvSpPr txBox="1"/>
          <p:nvPr/>
        </p:nvSpPr>
        <p:spPr>
          <a:xfrm>
            <a:off x="3492500" y="5300663"/>
            <a:ext cx="5264150" cy="1311275"/>
          </a:xfrm>
          <a:prstGeom prst="rect">
            <a:avLst/>
          </a:prstGeom>
          <a:solidFill>
            <a:schemeClr val="bg1"/>
          </a:solidFill>
          <a:ln w="9525">
            <a:noFill/>
          </a:ln>
        </p:spPr>
        <p:txBody>
          <a:bodyPr wrap="none" anchor="t">
            <a:spAutoFit/>
          </a:bodyPr>
          <a:lstStyle/>
          <a:p>
            <a:r>
              <a:rPr lang="zh-CN" altLang="en-US" sz="4000" dirty="0">
                <a:latin typeface="Arial" panose="020B0604020202020204" pitchFamily="34" charset="0"/>
                <a:ea typeface="宋体" panose="02010600030101010101" pitchFamily="2" charset="-122"/>
              </a:rPr>
              <a:t>日月之行，若出其中；</a:t>
            </a:r>
            <a:br>
              <a:rPr lang="zh-CN" altLang="en-US" sz="4000" dirty="0">
                <a:latin typeface="Arial" panose="020B0604020202020204" pitchFamily="34" charset="0"/>
                <a:ea typeface="宋体" panose="02010600030101010101" pitchFamily="2" charset="-122"/>
              </a:rPr>
            </a:br>
            <a:r>
              <a:rPr lang="zh-CN" altLang="en-US" sz="4000" dirty="0">
                <a:latin typeface="Arial" panose="020B0604020202020204" pitchFamily="34" charset="0"/>
                <a:ea typeface="宋体" panose="02010600030101010101" pitchFamily="2" charset="-122"/>
              </a:rPr>
              <a:t>星汉灿烂，若出其里。</a:t>
            </a:r>
            <a:endParaRPr lang="zh-CN" altLang="en-US" sz="4000" dirty="0">
              <a:latin typeface="Arial" panose="020B0604020202020204" pitchFamily="34" charset="0"/>
              <a:ea typeface="宋体" panose="02010600030101010101" pitchFamily="2" charset="-122"/>
            </a:endParaRPr>
          </a:p>
        </p:txBody>
      </p:sp>
      <p:sp>
        <p:nvSpPr>
          <p:cNvPr id="38922" name="文本框 38921"/>
          <p:cNvSpPr txBox="1"/>
          <p:nvPr/>
        </p:nvSpPr>
        <p:spPr>
          <a:xfrm>
            <a:off x="735013" y="4064000"/>
            <a:ext cx="3405187" cy="650875"/>
          </a:xfrm>
          <a:prstGeom prst="rect">
            <a:avLst/>
          </a:prstGeom>
          <a:solidFill>
            <a:schemeClr val="bg1"/>
          </a:solidFill>
          <a:ln w="9525" cap="flat" cmpd="sng">
            <a:solidFill>
              <a:schemeClr val="accent2"/>
            </a:solidFill>
            <a:prstDash val="solid"/>
            <a:miter/>
            <a:headEnd type="none" w="med" len="med"/>
            <a:tailEnd type="none" w="med" len="med"/>
          </a:ln>
        </p:spPr>
        <p:txBody>
          <a:bodyPr wrap="none" anchor="t">
            <a:spAutoFit/>
          </a:bodyPr>
          <a:lstStyle/>
          <a:p>
            <a:r>
              <a:rPr lang="zh-CN" altLang="en-US" sz="3600" b="1" dirty="0">
                <a:latin typeface="Arial" panose="020B0604020202020204" pitchFamily="34" charset="0"/>
                <a:ea typeface="宋体" panose="02010600030101010101" pitchFamily="2" charset="-122"/>
              </a:rPr>
              <a:t>海的辽阔、壮观</a:t>
            </a: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advTm="76609">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8"/>
                                        </p:tgtEl>
                                        <p:attrNameLst>
                                          <p:attrName>style.visibility</p:attrName>
                                        </p:attrNameLst>
                                      </p:cBhvr>
                                      <p:to>
                                        <p:strVal val="visible"/>
                                      </p:to>
                                    </p:set>
                                    <p:animEffect transition="in" filter="blinds(horizontal)">
                                      <p:cBhvr>
                                        <p:cTn id="12" dur="500"/>
                                        <p:tgtEl>
                                          <p:spTgt spid="3891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8919"/>
                                        </p:tgtEl>
                                        <p:attrNameLst>
                                          <p:attrName>style.visibility</p:attrName>
                                        </p:attrNameLst>
                                      </p:cBhvr>
                                      <p:to>
                                        <p:strVal val="visible"/>
                                      </p:to>
                                    </p:set>
                                    <p:animEffect transition="in" filter="checkerboard(across)">
                                      <p:cBhvr>
                                        <p:cTn id="17" dur="500"/>
                                        <p:tgtEl>
                                          <p:spTgt spid="389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8922"/>
                                        </p:tgtEl>
                                        <p:attrNameLst>
                                          <p:attrName>style.visibility</p:attrName>
                                        </p:attrNameLst>
                                      </p:cBhvr>
                                      <p:to>
                                        <p:strVal val="visible"/>
                                      </p:to>
                                    </p:set>
                                    <p:animEffect transition="in" filter="dissolve">
                                      <p:cBhvr>
                                        <p:cTn id="22" dur="500"/>
                                        <p:tgtEl>
                                          <p:spTgt spid="38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bldLvl="0" animBg="1"/>
      <p:bldP spid="38918" grpId="0" bldLvl="0" animBg="1"/>
      <p:bldP spid="38919" grpId="0" bldLvl="0" animBg="1"/>
      <p:bldP spid="389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图片 39937"/>
          <p:cNvPicPr>
            <a:picLocks noChangeAspect="1"/>
          </p:cNvPicPr>
          <p:nvPr/>
        </p:nvPicPr>
        <p:blipFill>
          <a:blip r:embed="rId1" cstate="print"/>
          <a:stretch>
            <a:fillRect/>
          </a:stretch>
        </p:blipFill>
        <p:spPr>
          <a:xfrm>
            <a:off x="0" y="-90487"/>
            <a:ext cx="9144000" cy="6948487"/>
          </a:xfrm>
          <a:prstGeom prst="rect">
            <a:avLst/>
          </a:prstGeom>
          <a:noFill/>
          <a:ln w="9525">
            <a:noFill/>
          </a:ln>
        </p:spPr>
      </p:pic>
      <p:sp>
        <p:nvSpPr>
          <p:cNvPr id="35842" name="标题 39938"/>
          <p:cNvSpPr>
            <a:spLocks noGrp="1"/>
          </p:cNvSpPr>
          <p:nvPr>
            <p:ph type="title"/>
          </p:nvPr>
        </p:nvSpPr>
        <p:spPr>
          <a:xfrm>
            <a:off x="2844800" y="228600"/>
            <a:ext cx="5918200" cy="1143000"/>
          </a:xfrm>
          <a:solidFill>
            <a:schemeClr val="bg1"/>
          </a:solidFill>
          <a:ln>
            <a:solidFill>
              <a:schemeClr val="accent2"/>
            </a:solidFill>
            <a:miter/>
          </a:ln>
        </p:spPr>
        <p:txBody>
          <a:bodyPr anchor="ctr"/>
          <a:lstStyle/>
          <a:p>
            <a:pPr algn="r"/>
            <a:r>
              <a:rPr lang="zh-CN" altLang="en-US" sz="6600">
                <a:solidFill>
                  <a:schemeClr val="accent2"/>
                </a:solidFill>
                <a:ea typeface="方正琥珀简体" pitchFamily="1" charset="-122"/>
              </a:rPr>
              <a:t>古道 </a:t>
            </a:r>
            <a:r>
              <a:rPr lang="zh-CN" altLang="en-US" sz="6600">
                <a:solidFill>
                  <a:srgbClr val="993300"/>
                </a:solidFill>
                <a:ea typeface="方正琥珀简体" pitchFamily="1" charset="-122"/>
              </a:rPr>
              <a:t>西风</a:t>
            </a:r>
            <a:r>
              <a:rPr lang="zh-CN" altLang="en-US" sz="6600">
                <a:solidFill>
                  <a:schemeClr val="accent2"/>
                </a:solidFill>
                <a:ea typeface="方正琥珀简体" pitchFamily="1" charset="-122"/>
              </a:rPr>
              <a:t> 瘦马</a:t>
            </a:r>
            <a:endParaRPr lang="zh-CN" altLang="en-US" sz="6600">
              <a:solidFill>
                <a:schemeClr val="accent2"/>
              </a:solidFill>
              <a:ea typeface="方正琥珀简体" pitchFamily="1" charset="-122"/>
            </a:endParaRPr>
          </a:p>
        </p:txBody>
      </p:sp>
      <p:sp>
        <p:nvSpPr>
          <p:cNvPr id="39940" name="椭圆形标注 39939"/>
          <p:cNvSpPr/>
          <p:nvPr/>
        </p:nvSpPr>
        <p:spPr>
          <a:xfrm>
            <a:off x="395288" y="117475"/>
            <a:ext cx="1223962" cy="1008063"/>
          </a:xfrm>
          <a:prstGeom prst="wedgeEllipseCallout">
            <a:avLst>
              <a:gd name="adj1" fmla="val 187810"/>
              <a:gd name="adj2" fmla="val 9194"/>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3600" dirty="0">
                <a:latin typeface="Times New Roman" panose="02020603050405020304" pitchFamily="18" charset="0"/>
                <a:ea typeface="宋体" panose="02010600030101010101" pitchFamily="2" charset="-122"/>
              </a:rPr>
              <a:t>荒凉</a:t>
            </a:r>
            <a:endParaRPr lang="zh-CN" altLang="en-US" sz="3600" dirty="0">
              <a:latin typeface="Times New Roman" panose="02020603050405020304" pitchFamily="18" charset="0"/>
              <a:ea typeface="宋体" panose="02010600030101010101" pitchFamily="2" charset="-122"/>
            </a:endParaRPr>
          </a:p>
        </p:txBody>
      </p:sp>
      <p:sp>
        <p:nvSpPr>
          <p:cNvPr id="39941" name="椭圆形标注 39940"/>
          <p:cNvSpPr/>
          <p:nvPr/>
        </p:nvSpPr>
        <p:spPr>
          <a:xfrm>
            <a:off x="3851275" y="1773238"/>
            <a:ext cx="1512888" cy="863600"/>
          </a:xfrm>
          <a:prstGeom prst="wedgeEllipseCallout">
            <a:avLst>
              <a:gd name="adj1" fmla="val 54616"/>
              <a:gd name="adj2" fmla="val -112157"/>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3600" dirty="0">
                <a:latin typeface="Times New Roman" panose="02020603050405020304" pitchFamily="18" charset="0"/>
                <a:ea typeface="宋体" panose="02010600030101010101" pitchFamily="2" charset="-122"/>
              </a:rPr>
              <a:t>凄冷</a:t>
            </a:r>
            <a:endParaRPr lang="zh-CN" altLang="en-US" sz="3600" dirty="0">
              <a:latin typeface="Times New Roman" panose="02020603050405020304" pitchFamily="18" charset="0"/>
              <a:ea typeface="宋体" panose="02010600030101010101" pitchFamily="2" charset="-122"/>
            </a:endParaRPr>
          </a:p>
        </p:txBody>
      </p:sp>
      <p:sp>
        <p:nvSpPr>
          <p:cNvPr id="39942" name="椭圆形标注 39941"/>
          <p:cNvSpPr/>
          <p:nvPr/>
        </p:nvSpPr>
        <p:spPr>
          <a:xfrm>
            <a:off x="7235825" y="1989138"/>
            <a:ext cx="1441450" cy="863600"/>
          </a:xfrm>
          <a:prstGeom prst="wedgeEllipseCallout">
            <a:avLst>
              <a:gd name="adj1" fmla="val -19579"/>
              <a:gd name="adj2" fmla="val -149699"/>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3600" dirty="0">
                <a:latin typeface="Times New Roman" panose="02020603050405020304" pitchFamily="18" charset="0"/>
                <a:ea typeface="宋体" panose="02010600030101010101" pitchFamily="2" charset="-122"/>
              </a:rPr>
              <a:t>人瘦</a:t>
            </a:r>
            <a:endParaRPr lang="zh-CN" altLang="en-US" sz="3600" dirty="0">
              <a:latin typeface="Times New Roman" panose="02020603050405020304" pitchFamily="18" charset="0"/>
              <a:ea typeface="宋体" panose="02010600030101010101" pitchFamily="2" charset="-122"/>
            </a:endParaRPr>
          </a:p>
        </p:txBody>
      </p:sp>
      <p:sp>
        <p:nvSpPr>
          <p:cNvPr id="39943" name="文本框 39942"/>
          <p:cNvSpPr txBox="1"/>
          <p:nvPr/>
        </p:nvSpPr>
        <p:spPr>
          <a:xfrm>
            <a:off x="900113" y="2349500"/>
            <a:ext cx="2946400" cy="650875"/>
          </a:xfrm>
          <a:prstGeom prst="rect">
            <a:avLst/>
          </a:prstGeom>
          <a:solidFill>
            <a:schemeClr val="bg1"/>
          </a:solidFill>
          <a:ln w="9525" cap="flat" cmpd="sng">
            <a:solidFill>
              <a:schemeClr val="accent2"/>
            </a:solidFill>
            <a:prstDash val="solid"/>
            <a:miter/>
            <a:headEnd type="none" w="med" len="med"/>
            <a:tailEnd type="none" w="med" len="med"/>
          </a:ln>
        </p:spPr>
        <p:txBody>
          <a:bodyPr wrap="none" anchor="t">
            <a:spAutoFit/>
          </a:bodyPr>
          <a:lstStyle/>
          <a:p>
            <a:r>
              <a:rPr lang="zh-CN" altLang="en-US" sz="3600" b="1" dirty="0">
                <a:latin typeface="Arial" panose="020B0604020202020204" pitchFamily="34" charset="0"/>
                <a:ea typeface="宋体" panose="02010600030101010101" pitchFamily="2" charset="-122"/>
              </a:rPr>
              <a:t>异乡奔波之苦</a:t>
            </a:r>
            <a:endParaRPr lang="zh-CN" altLang="en-US" sz="3600" b="1" dirty="0">
              <a:latin typeface="Arial" panose="020B0604020202020204" pitchFamily="34" charset="0"/>
              <a:ea typeface="宋体" panose="02010600030101010101" pitchFamily="2" charset="-122"/>
            </a:endParaRPr>
          </a:p>
        </p:txBody>
      </p:sp>
      <p:sp>
        <p:nvSpPr>
          <p:cNvPr id="35847" name="文本框 39944"/>
          <p:cNvSpPr txBox="1"/>
          <p:nvPr/>
        </p:nvSpPr>
        <p:spPr>
          <a:xfrm>
            <a:off x="2484438" y="4005263"/>
            <a:ext cx="6394450" cy="923925"/>
          </a:xfrm>
          <a:prstGeom prst="rect">
            <a:avLst/>
          </a:prstGeom>
          <a:solidFill>
            <a:schemeClr val="bg1"/>
          </a:solidFill>
          <a:ln w="9525" cap="flat" cmpd="sng">
            <a:solidFill>
              <a:schemeClr val="accent2"/>
            </a:solidFill>
            <a:prstDash val="solid"/>
            <a:miter/>
            <a:headEnd type="none" w="med" len="med"/>
            <a:tailEnd type="none" w="med" len="med"/>
          </a:ln>
        </p:spPr>
        <p:txBody>
          <a:bodyPr wrap="none" anchor="t">
            <a:spAutoFit/>
          </a:bodyPr>
          <a:lstStyle/>
          <a:p>
            <a:r>
              <a:rPr lang="zh-CN" altLang="en-US" sz="5400" b="1" dirty="0">
                <a:latin typeface="Arial" panose="020B0604020202020204" pitchFamily="34" charset="0"/>
                <a:ea typeface="宋体" panose="02010600030101010101" pitchFamily="2" charset="-122"/>
              </a:rPr>
              <a:t>秋风萧瑟，洪波涌起</a:t>
            </a:r>
            <a:endParaRPr lang="zh-CN" altLang="en-US" sz="5400" b="1" dirty="0">
              <a:latin typeface="Arial" panose="020B0604020202020204" pitchFamily="34" charset="0"/>
              <a:ea typeface="宋体" panose="02010600030101010101" pitchFamily="2" charset="-122"/>
            </a:endParaRPr>
          </a:p>
        </p:txBody>
      </p:sp>
      <p:sp>
        <p:nvSpPr>
          <p:cNvPr id="39946" name="文本框 39945"/>
          <p:cNvSpPr txBox="1"/>
          <p:nvPr/>
        </p:nvSpPr>
        <p:spPr>
          <a:xfrm>
            <a:off x="879475" y="3271838"/>
            <a:ext cx="3405188" cy="650875"/>
          </a:xfrm>
          <a:prstGeom prst="rect">
            <a:avLst/>
          </a:prstGeom>
          <a:solidFill>
            <a:schemeClr val="bg1"/>
          </a:solidFill>
          <a:ln w="9525" cap="flat" cmpd="sng">
            <a:solidFill>
              <a:schemeClr val="accent2"/>
            </a:solidFill>
            <a:prstDash val="solid"/>
            <a:miter/>
            <a:headEnd type="none" w="med" len="med"/>
            <a:tailEnd type="none" w="med" len="med"/>
          </a:ln>
        </p:spPr>
        <p:txBody>
          <a:bodyPr wrap="none" anchor="t">
            <a:spAutoFit/>
          </a:bodyPr>
          <a:lstStyle/>
          <a:p>
            <a:r>
              <a:rPr lang="zh-CN" altLang="en-US" sz="3600" b="1" dirty="0">
                <a:latin typeface="Arial" panose="020B0604020202020204" pitchFamily="34" charset="0"/>
                <a:ea typeface="宋体" panose="02010600030101010101" pitchFamily="2" charset="-122"/>
              </a:rPr>
              <a:t>凄凉、汹涌澎湃</a:t>
            </a: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advTm="32749">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ppt_x"/>
                                          </p:val>
                                        </p:tav>
                                        <p:tav tm="100000">
                                          <p:val>
                                            <p:strVal val="#ppt_x"/>
                                          </p:val>
                                        </p:tav>
                                      </p:tavLst>
                                    </p:anim>
                                    <p:anim calcmode="lin" valueType="num">
                                      <p:cBhvr additive="base">
                                        <p:cTn id="8"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9941"/>
                                        </p:tgtEl>
                                        <p:attrNameLst>
                                          <p:attrName>style.visibility</p:attrName>
                                        </p:attrNameLst>
                                      </p:cBhvr>
                                      <p:to>
                                        <p:strVal val="visible"/>
                                      </p:to>
                                    </p:set>
                                    <p:animEffect transition="in" filter="diamond(in)">
                                      <p:cBhvr>
                                        <p:cTn id="13" dur="1000"/>
                                        <p:tgtEl>
                                          <p:spTgt spid="39941"/>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9942"/>
                                        </p:tgtEl>
                                        <p:attrNameLst>
                                          <p:attrName>style.visibility</p:attrName>
                                        </p:attrNameLst>
                                      </p:cBhvr>
                                      <p:to>
                                        <p:strVal val="visible"/>
                                      </p:to>
                                    </p:set>
                                    <p:animEffect transition="in" filter="dissolve">
                                      <p:cBhvr>
                                        <p:cTn id="18" dur="500"/>
                                        <p:tgtEl>
                                          <p:spTgt spid="39942"/>
                                        </p:tgtEl>
                                      </p:cBhvr>
                                    </p:animEffect>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grpId="0" nodeType="clickEffect">
                                  <p:stCondLst>
                                    <p:cond delay="0"/>
                                  </p:stCondLst>
                                  <p:childTnLst>
                                    <p:set>
                                      <p:cBhvr>
                                        <p:cTn id="22" dur="1" fill="hold">
                                          <p:stCondLst>
                                            <p:cond delay="0"/>
                                          </p:stCondLst>
                                        </p:cTn>
                                        <p:tgtEl>
                                          <p:spTgt spid="39943"/>
                                        </p:tgtEl>
                                        <p:attrNameLst>
                                          <p:attrName>style.visibility</p:attrName>
                                        </p:attrNameLst>
                                      </p:cBhvr>
                                      <p:to>
                                        <p:strVal val="visible"/>
                                      </p:to>
                                    </p:set>
                                    <p:anim calcmode="lin" valueType="num">
                                      <p:cBhvr additive="base">
                                        <p:cTn id="23" dur="500" fill="hold"/>
                                        <p:tgtEl>
                                          <p:spTgt spid="39943"/>
                                        </p:tgtEl>
                                        <p:attrNameLst>
                                          <p:attrName>ppt_x</p:attrName>
                                        </p:attrNameLst>
                                      </p:cBhvr>
                                      <p:tavLst>
                                        <p:tav tm="0">
                                          <p:val>
                                            <p:strVal val="#ppt_x"/>
                                          </p:val>
                                        </p:tav>
                                        <p:tav tm="100000">
                                          <p:val>
                                            <p:strVal val="#ppt_x"/>
                                          </p:val>
                                        </p:tav>
                                      </p:tavLst>
                                    </p:anim>
                                    <p:anim calcmode="lin" valueType="num">
                                      <p:cBhvr additive="base">
                                        <p:cTn id="24" dur="500" fill="hold"/>
                                        <p:tgtEl>
                                          <p:spTgt spid="3994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39946"/>
                                        </p:tgtEl>
                                        <p:attrNameLst>
                                          <p:attrName>style.visibility</p:attrName>
                                        </p:attrNameLst>
                                      </p:cBhvr>
                                      <p:to>
                                        <p:strVal val="visible"/>
                                      </p:to>
                                    </p:set>
                                    <p:anim calcmode="lin" valueType="num">
                                      <p:cBhvr additive="base">
                                        <p:cTn id="29" dur="500" fill="hold"/>
                                        <p:tgtEl>
                                          <p:spTgt spid="39946"/>
                                        </p:tgtEl>
                                        <p:attrNameLst>
                                          <p:attrName>ppt_x</p:attrName>
                                        </p:attrNameLst>
                                      </p:cBhvr>
                                      <p:tavLst>
                                        <p:tav tm="0">
                                          <p:val>
                                            <p:strVal val="#ppt_x"/>
                                          </p:val>
                                        </p:tav>
                                        <p:tav tm="100000">
                                          <p:val>
                                            <p:strVal val="#ppt_x"/>
                                          </p:val>
                                        </p:tav>
                                      </p:tavLst>
                                    </p:anim>
                                    <p:anim calcmode="lin" valueType="num">
                                      <p:cBhvr additive="base">
                                        <p:cTn id="30" dur="500" fill="hold"/>
                                        <p:tgtEl>
                                          <p:spTgt spid="399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P spid="39941" grpId="0" animBg="1"/>
      <p:bldP spid="39942" grpId="0" animBg="1"/>
      <p:bldP spid="39943" grpId="0" animBg="1"/>
      <p:bldP spid="3994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41985" descr="断肠人在天涯"/>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36866" name="文本框 41986"/>
          <p:cNvSpPr txBox="1"/>
          <p:nvPr/>
        </p:nvSpPr>
        <p:spPr>
          <a:xfrm>
            <a:off x="6948488" y="2205038"/>
            <a:ext cx="1768475" cy="5014912"/>
          </a:xfrm>
          <a:prstGeom prst="rect">
            <a:avLst/>
          </a:prstGeom>
          <a:solidFill>
            <a:schemeClr val="bg1"/>
          </a:solidFill>
          <a:ln w="9525">
            <a:noFill/>
          </a:ln>
        </p:spPr>
        <p:txBody>
          <a:bodyPr vert="eaVert" wrap="none" anchor="t">
            <a:spAutoFit/>
          </a:bodyPr>
          <a:lstStyle/>
          <a:p>
            <a:r>
              <a:rPr lang="zh-CN" altLang="en-US" sz="4400" b="1" dirty="0">
                <a:latin typeface="Times New Roman" panose="02020603050405020304" pitchFamily="18" charset="0"/>
                <a:ea typeface="宋体" panose="02010600030101010101" pitchFamily="2" charset="-122"/>
              </a:rPr>
              <a:t>夕阳  西下，</a:t>
            </a:r>
            <a:endParaRPr lang="zh-CN" altLang="en-US" sz="4400" b="1" dirty="0">
              <a:latin typeface="Times New Roman" panose="02020603050405020304" pitchFamily="18" charset="0"/>
              <a:ea typeface="宋体" panose="02010600030101010101" pitchFamily="2" charset="-122"/>
            </a:endParaRPr>
          </a:p>
          <a:p>
            <a:r>
              <a:rPr lang="zh-CN" altLang="en-US" sz="5400" b="1" dirty="0">
                <a:latin typeface="Times New Roman" panose="02020603050405020304" pitchFamily="18" charset="0"/>
                <a:ea typeface="宋体" panose="02010600030101010101" pitchFamily="2" charset="-122"/>
              </a:rPr>
              <a:t>断肠</a:t>
            </a:r>
            <a:r>
              <a:rPr lang="zh-CN" altLang="en-US" sz="4400" b="1" dirty="0">
                <a:latin typeface="Times New Roman" panose="02020603050405020304" pitchFamily="18" charset="0"/>
                <a:ea typeface="宋体" panose="02010600030101010101" pitchFamily="2" charset="-122"/>
              </a:rPr>
              <a:t> 人在 </a:t>
            </a:r>
            <a:r>
              <a:rPr lang="zh-CN" altLang="en-US" sz="6000" b="1" dirty="0">
                <a:latin typeface="Times New Roman" panose="02020603050405020304" pitchFamily="18" charset="0"/>
                <a:ea typeface="宋体" panose="02010600030101010101" pitchFamily="2" charset="-122"/>
              </a:rPr>
              <a:t>天涯</a:t>
            </a:r>
            <a:r>
              <a:rPr lang="zh-CN" altLang="en-US" sz="4400" b="1" dirty="0">
                <a:latin typeface="Times New Roman" panose="02020603050405020304" pitchFamily="18" charset="0"/>
                <a:ea typeface="宋体" panose="02010600030101010101" pitchFamily="2" charset="-122"/>
              </a:rPr>
              <a:t> 。</a:t>
            </a:r>
            <a:endParaRPr lang="zh-CN" altLang="en-US" sz="4400" b="1" dirty="0">
              <a:latin typeface="Times New Roman" panose="02020603050405020304" pitchFamily="18" charset="0"/>
              <a:ea typeface="宋体" panose="02010600030101010101" pitchFamily="2" charset="-122"/>
            </a:endParaRPr>
          </a:p>
        </p:txBody>
      </p:sp>
      <p:sp>
        <p:nvSpPr>
          <p:cNvPr id="41988" name="矩形 41987"/>
          <p:cNvSpPr/>
          <p:nvPr/>
        </p:nvSpPr>
        <p:spPr>
          <a:xfrm>
            <a:off x="3348038" y="3235325"/>
            <a:ext cx="3455987" cy="1311275"/>
          </a:xfrm>
          <a:prstGeom prst="rect">
            <a:avLst/>
          </a:prstGeom>
          <a:solidFill>
            <a:schemeClr val="bg1"/>
          </a:solidFill>
          <a:ln w="9525">
            <a:noFill/>
          </a:ln>
        </p:spPr>
        <p:txBody>
          <a:bodyPr anchor="ctr">
            <a:spAutoFit/>
          </a:bodyPr>
          <a:lstStyle/>
          <a:p>
            <a:pPr algn="just"/>
            <a:r>
              <a:rPr lang="zh-CN" altLang="en-US" sz="4000" b="1" dirty="0">
                <a:solidFill>
                  <a:srgbClr val="FF3300"/>
                </a:solidFill>
                <a:latin typeface="Arial" panose="020B0604020202020204" pitchFamily="34" charset="0"/>
                <a:ea typeface="宋体" panose="02010600030101010101" pitchFamily="2" charset="-122"/>
              </a:rPr>
              <a:t>天涯游子的</a:t>
            </a:r>
            <a:endParaRPr lang="zh-CN" altLang="en-US" sz="4000" b="1" dirty="0">
              <a:solidFill>
                <a:srgbClr val="FF3300"/>
              </a:solidFill>
              <a:latin typeface="Arial" panose="020B0604020202020204" pitchFamily="34" charset="0"/>
              <a:ea typeface="宋体" panose="02010600030101010101" pitchFamily="2" charset="-122"/>
            </a:endParaRPr>
          </a:p>
          <a:p>
            <a:pPr algn="just"/>
            <a:r>
              <a:rPr lang="zh-CN" altLang="en-US" sz="4000" b="1" dirty="0">
                <a:solidFill>
                  <a:srgbClr val="FF3300"/>
                </a:solidFill>
                <a:latin typeface="Arial" panose="020B0604020202020204" pitchFamily="34" charset="0"/>
                <a:ea typeface="宋体" panose="02010600030101010101" pitchFamily="2" charset="-122"/>
              </a:rPr>
              <a:t>思乡之苦</a:t>
            </a:r>
            <a:endParaRPr lang="zh-CN" altLang="en-US" sz="4000" b="1" dirty="0">
              <a:solidFill>
                <a:srgbClr val="FF3300"/>
              </a:solidFill>
              <a:latin typeface="Arial" panose="020B0604020202020204" pitchFamily="34" charset="0"/>
              <a:ea typeface="宋体" panose="02010600030101010101" pitchFamily="2" charset="-122"/>
            </a:endParaRPr>
          </a:p>
        </p:txBody>
      </p:sp>
      <p:sp>
        <p:nvSpPr>
          <p:cNvPr id="41989" name="椭圆形标注 41988"/>
          <p:cNvSpPr/>
          <p:nvPr/>
        </p:nvSpPr>
        <p:spPr>
          <a:xfrm>
            <a:off x="3924300" y="188913"/>
            <a:ext cx="3816350" cy="1727200"/>
          </a:xfrm>
          <a:prstGeom prst="wedgeEllipseCallout">
            <a:avLst>
              <a:gd name="adj1" fmla="val 37935"/>
              <a:gd name="adj2" fmla="val 83824"/>
            </a:avLst>
          </a:prstGeom>
          <a:solidFill>
            <a:schemeClr val="bg1"/>
          </a:solidFill>
          <a:ln w="9525" cap="flat" cmpd="sng">
            <a:solidFill>
              <a:schemeClr val="tx1"/>
            </a:solidFill>
            <a:prstDash val="solid"/>
            <a:miter/>
            <a:headEnd type="none" w="med" len="med"/>
            <a:tailEnd type="none" w="med" len="med"/>
          </a:ln>
        </p:spPr>
        <p:txBody>
          <a:bodyPr anchor="t"/>
          <a:lstStyle/>
          <a:p>
            <a:pPr algn="ctr"/>
            <a:r>
              <a:rPr lang="zh-CN" altLang="en-US" sz="3200" b="1" dirty="0">
                <a:latin typeface="Arial" panose="020B0604020202020204" pitchFamily="34" charset="0"/>
                <a:ea typeface="宋体" panose="02010600030101010101" pitchFamily="2" charset="-122"/>
              </a:rPr>
              <a:t>点明全文的感情基调：愁</a:t>
            </a:r>
            <a:endParaRPr lang="zh-CN" altLang="en-US" sz="3200" b="1" dirty="0">
              <a:latin typeface="Arial" panose="020B0604020202020204" pitchFamily="34" charset="0"/>
              <a:ea typeface="宋体" panose="02010600030101010101" pitchFamily="2" charset="-122"/>
            </a:endParaRPr>
          </a:p>
        </p:txBody>
      </p:sp>
      <p:sp>
        <p:nvSpPr>
          <p:cNvPr id="36869" name="文本框 41992"/>
          <p:cNvSpPr txBox="1"/>
          <p:nvPr/>
        </p:nvSpPr>
        <p:spPr>
          <a:xfrm>
            <a:off x="468313" y="333375"/>
            <a:ext cx="3240087" cy="2530475"/>
          </a:xfrm>
          <a:prstGeom prst="rect">
            <a:avLst/>
          </a:prstGeom>
          <a:solidFill>
            <a:schemeClr val="bg1"/>
          </a:solidFill>
          <a:ln w="9525">
            <a:noFill/>
          </a:ln>
        </p:spPr>
        <p:txBody>
          <a:bodyPr anchor="t">
            <a:spAutoFit/>
          </a:bodyPr>
          <a:lstStyle/>
          <a:p>
            <a:r>
              <a:rPr lang="zh-CN" altLang="en-US" sz="4000" dirty="0">
                <a:latin typeface="Arial" panose="020B0604020202020204" pitchFamily="34" charset="0"/>
                <a:ea typeface="宋体" panose="02010600030101010101" pitchFamily="2" charset="-122"/>
              </a:rPr>
              <a:t>什么时间？</a:t>
            </a:r>
            <a:endParaRPr lang="zh-CN" altLang="en-US" sz="4000" dirty="0">
              <a:latin typeface="Arial" panose="020B0604020202020204" pitchFamily="34" charset="0"/>
              <a:ea typeface="宋体" panose="02010600030101010101" pitchFamily="2" charset="-122"/>
            </a:endParaRPr>
          </a:p>
          <a:p>
            <a:r>
              <a:rPr lang="zh-CN" altLang="en-US" sz="4000" dirty="0">
                <a:latin typeface="Arial" panose="020B0604020202020204" pitchFamily="34" charset="0"/>
                <a:ea typeface="宋体" panose="02010600030101010101" pitchFamily="2" charset="-122"/>
              </a:rPr>
              <a:t>在什么地方？</a:t>
            </a:r>
            <a:endParaRPr lang="zh-CN" altLang="en-US" sz="4000" dirty="0">
              <a:latin typeface="Arial" panose="020B0604020202020204" pitchFamily="34" charset="0"/>
              <a:ea typeface="宋体" panose="02010600030101010101" pitchFamily="2" charset="-122"/>
            </a:endParaRPr>
          </a:p>
          <a:p>
            <a:r>
              <a:rPr lang="zh-CN" altLang="en-US" sz="4000" dirty="0">
                <a:latin typeface="Arial" panose="020B0604020202020204" pitchFamily="34" charset="0"/>
                <a:ea typeface="宋体" panose="02010600030101010101" pitchFamily="2" charset="-122"/>
              </a:rPr>
              <a:t>什么人？</a:t>
            </a:r>
            <a:endParaRPr lang="zh-CN" altLang="en-US" sz="4000" dirty="0">
              <a:latin typeface="Arial" panose="020B0604020202020204" pitchFamily="34" charset="0"/>
              <a:ea typeface="宋体" panose="02010600030101010101" pitchFamily="2" charset="-122"/>
            </a:endParaRPr>
          </a:p>
          <a:p>
            <a:r>
              <a:rPr lang="zh-CN" altLang="en-US" sz="4000" dirty="0">
                <a:latin typeface="Arial" panose="020B0604020202020204" pitchFamily="34" charset="0"/>
                <a:ea typeface="宋体" panose="02010600030101010101" pitchFamily="2" charset="-122"/>
              </a:rPr>
              <a:t>什么感情？</a:t>
            </a:r>
            <a:endParaRPr lang="zh-CN" altLang="en-US" sz="4000" dirty="0">
              <a:latin typeface="Arial" panose="020B0604020202020204" pitchFamily="34" charset="0"/>
              <a:ea typeface="宋体" panose="02010600030101010101" pitchFamily="2" charset="-122"/>
            </a:endParaRPr>
          </a:p>
        </p:txBody>
      </p:sp>
    </p:spTree>
  </p:cSld>
  <p:clrMapOvr>
    <a:masterClrMapping/>
  </p:clrMapOvr>
  <p:transition advTm="33187">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plus(in)">
                                      <p:cBhvr>
                                        <p:cTn id="7" dur="500"/>
                                        <p:tgtEl>
                                          <p:spTgt spid="4198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1989"/>
                                        </p:tgtEl>
                                        <p:attrNameLst>
                                          <p:attrName>style.visibility</p:attrName>
                                        </p:attrNameLst>
                                      </p:cBhvr>
                                      <p:to>
                                        <p:strVal val="visible"/>
                                      </p:to>
                                    </p:set>
                                    <p:anim calcmode="lin" valueType="num">
                                      <p:cBhvr additive="base">
                                        <p:cTn id="12" dur="500" fill="hold"/>
                                        <p:tgtEl>
                                          <p:spTgt spid="41989"/>
                                        </p:tgtEl>
                                        <p:attrNameLst>
                                          <p:attrName>ppt_x</p:attrName>
                                        </p:attrNameLst>
                                      </p:cBhvr>
                                      <p:tavLst>
                                        <p:tav tm="0">
                                          <p:val>
                                            <p:strVal val="#ppt_x"/>
                                          </p:val>
                                        </p:tav>
                                        <p:tav tm="100000">
                                          <p:val>
                                            <p:strVal val="#ppt_x"/>
                                          </p:val>
                                        </p:tav>
                                      </p:tavLst>
                                    </p:anim>
                                    <p:anim calcmode="lin" valueType="num">
                                      <p:cBhvr additive="base">
                                        <p:cTn id="13"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nimBg="1"/>
      <p:bldP spid="4198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43009"/>
          <p:cNvSpPr>
            <a:spLocks noGrp="1"/>
          </p:cNvSpPr>
          <p:nvPr>
            <p:ph type="title"/>
          </p:nvPr>
        </p:nvSpPr>
        <p:spPr>
          <a:xfrm>
            <a:off x="323850" y="3213100"/>
            <a:ext cx="8229600" cy="1143000"/>
          </a:xfrm>
        </p:spPr>
        <p:txBody>
          <a:bodyPr anchor="ctr"/>
          <a:lstStyle/>
          <a:p>
            <a:r>
              <a:rPr lang="zh-CN" altLang="en-US"/>
              <a:t>点明主题的句子是哪一句？</a:t>
            </a:r>
            <a:endParaRPr lang="zh-CN" altLang="en-US"/>
          </a:p>
        </p:txBody>
      </p:sp>
      <p:sp>
        <p:nvSpPr>
          <p:cNvPr id="43011" name="内容占位符 43010"/>
          <p:cNvSpPr>
            <a:spLocks noGrp="1"/>
          </p:cNvSpPr>
          <p:nvPr>
            <p:ph idx="1"/>
          </p:nvPr>
        </p:nvSpPr>
        <p:spPr>
          <a:xfrm>
            <a:off x="250825" y="4365625"/>
            <a:ext cx="8229600" cy="936625"/>
          </a:xfrm>
        </p:spPr>
        <p:txBody>
          <a:bodyPr anchor="t"/>
          <a:lstStyle/>
          <a:p>
            <a:pPr algn="ctr"/>
            <a:r>
              <a:rPr lang="zh-CN" altLang="en-US" sz="4800">
                <a:solidFill>
                  <a:schemeClr val="accent2"/>
                </a:solidFill>
                <a:ea typeface="楷体_GB2312" pitchFamily="49" charset="-122"/>
              </a:rPr>
              <a:t>断肠人在天涯。</a:t>
            </a:r>
            <a:endParaRPr lang="zh-CN" altLang="en-US" sz="4800">
              <a:solidFill>
                <a:schemeClr val="accent2"/>
              </a:solidFill>
              <a:ea typeface="楷体_GB2312" pitchFamily="49" charset="-122"/>
            </a:endParaRPr>
          </a:p>
        </p:txBody>
      </p:sp>
      <p:sp>
        <p:nvSpPr>
          <p:cNvPr id="37891" name="矩形 43011"/>
          <p:cNvSpPr/>
          <p:nvPr/>
        </p:nvSpPr>
        <p:spPr>
          <a:xfrm>
            <a:off x="1476375" y="0"/>
            <a:ext cx="4835525" cy="1143000"/>
          </a:xfrm>
          <a:prstGeom prst="rect">
            <a:avLst/>
          </a:prstGeom>
          <a:noFill/>
          <a:ln w="9525">
            <a:noFill/>
          </a:ln>
        </p:spPr>
        <p:txBody>
          <a:bodyPr anchor="ctr"/>
          <a:lstStyle/>
          <a:p>
            <a:pPr algn="ctr"/>
            <a:r>
              <a:rPr lang="zh-CN" altLang="en-US" sz="4800">
                <a:solidFill>
                  <a:srgbClr val="CC3300"/>
                </a:solidFill>
                <a:latin typeface="Arial" panose="020B0604020202020204" pitchFamily="34" charset="0"/>
                <a:ea typeface="方正琥珀简体" pitchFamily="1" charset="-122"/>
              </a:rPr>
              <a:t>思想感情</a:t>
            </a:r>
            <a:endParaRPr lang="zh-CN" altLang="en-US" sz="4800">
              <a:solidFill>
                <a:srgbClr val="CC3300"/>
              </a:solidFill>
              <a:latin typeface="Arial" panose="020B0604020202020204" pitchFamily="34" charset="0"/>
              <a:ea typeface="方正琥珀简体" pitchFamily="1" charset="-122"/>
            </a:endParaRPr>
          </a:p>
        </p:txBody>
      </p:sp>
      <p:sp>
        <p:nvSpPr>
          <p:cNvPr id="43013" name="矩形 43012"/>
          <p:cNvSpPr/>
          <p:nvPr/>
        </p:nvSpPr>
        <p:spPr>
          <a:xfrm>
            <a:off x="1908175" y="1341438"/>
            <a:ext cx="5759450" cy="1366837"/>
          </a:xfrm>
          <a:prstGeom prst="rect">
            <a:avLst/>
          </a:prstGeom>
          <a:solidFill>
            <a:schemeClr val="bg1"/>
          </a:solidFill>
          <a:ln w="9525" cap="flat" cmpd="sng">
            <a:solidFill>
              <a:srgbClr val="993300"/>
            </a:solidFill>
            <a:prstDash val="solid"/>
            <a:miter/>
            <a:headEnd type="none" w="med" len="med"/>
            <a:tailEnd type="none" w="med" len="med"/>
          </a:ln>
        </p:spPr>
        <p:txBody>
          <a:bodyPr anchor="t"/>
          <a:lstStyle/>
          <a:p>
            <a:pPr marL="342900" indent="-342900">
              <a:spcBef>
                <a:spcPct val="20000"/>
              </a:spcBef>
            </a:pPr>
            <a:r>
              <a:rPr lang="zh-CN" altLang="en-US" sz="3600" b="1" dirty="0">
                <a:latin typeface="Arial" panose="020B0604020202020204" pitchFamily="34" charset="0"/>
                <a:ea typeface="宋体" panose="02010600030101010101" pitchFamily="2" charset="-122"/>
              </a:rPr>
              <a:t>飘零天涯的游子在秋天思念</a:t>
            </a:r>
            <a:endParaRPr lang="zh-CN" altLang="en-US" sz="3600" b="1" dirty="0">
              <a:latin typeface="Arial" panose="020B0604020202020204" pitchFamily="34" charset="0"/>
              <a:ea typeface="宋体" panose="02010600030101010101" pitchFamily="2" charset="-122"/>
            </a:endParaRPr>
          </a:p>
          <a:p>
            <a:pPr marL="342900" indent="-342900">
              <a:spcBef>
                <a:spcPct val="20000"/>
              </a:spcBef>
            </a:pPr>
            <a:r>
              <a:rPr lang="zh-CN" altLang="en-US" sz="3600" b="1" dirty="0">
                <a:latin typeface="Arial" panose="020B0604020202020204" pitchFamily="34" charset="0"/>
                <a:ea typeface="宋体" panose="02010600030101010101" pitchFamily="2" charset="-122"/>
              </a:rPr>
              <a:t>故乡的凄凉愁苦之情。</a:t>
            </a:r>
            <a:endParaRPr lang="zh-CN" altLang="en-US" sz="3600" b="1">
              <a:latin typeface="Arial" panose="020B0604020202020204" pitchFamily="34" charset="0"/>
              <a:ea typeface="宋体" panose="02010600030101010101" pitchFamily="2" charset="-122"/>
            </a:endParaRPr>
          </a:p>
        </p:txBody>
      </p:sp>
    </p:spTree>
  </p:cSld>
  <p:clrMapOvr>
    <a:masterClrMapping/>
  </p:clrMapOvr>
  <p:transition advTm="11641">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3013"/>
                                        </p:tgtEl>
                                        <p:attrNameLst>
                                          <p:attrName>style.visibility</p:attrName>
                                        </p:attrNameLst>
                                      </p:cBhvr>
                                      <p:to>
                                        <p:strVal val="visible"/>
                                      </p:to>
                                    </p:set>
                                    <p:anim by="(-#ppt_w*2)" calcmode="lin" valueType="num">
                                      <p:cBhvr rctx="PPT">
                                        <p:cTn id="7" dur="500" autoRev="1" fill="hold">
                                          <p:stCondLst>
                                            <p:cond delay="0"/>
                                          </p:stCondLst>
                                        </p:cTn>
                                        <p:tgtEl>
                                          <p:spTgt spid="43013"/>
                                        </p:tgtEl>
                                        <p:attrNameLst>
                                          <p:attrName>ppt_w</p:attrName>
                                        </p:attrNameLst>
                                      </p:cBhvr>
                                    </p:anim>
                                    <p:anim by="(#ppt_w*0.50)" calcmode="lin" valueType="num">
                                      <p:cBhvr>
                                        <p:cTn id="8" dur="500" decel="50000" autoRev="1" fill="hold">
                                          <p:stCondLst>
                                            <p:cond delay="0"/>
                                          </p:stCondLst>
                                        </p:cTn>
                                        <p:tgtEl>
                                          <p:spTgt spid="43013"/>
                                        </p:tgtEl>
                                        <p:attrNameLst>
                                          <p:attrName>ppt_x</p:attrName>
                                        </p:attrNameLst>
                                      </p:cBhvr>
                                    </p:anim>
                                    <p:anim from="(-#ppt_h/2)" to="(#ppt_y)" calcmode="lin" valueType="num">
                                      <p:cBhvr>
                                        <p:cTn id="9" dur="1000" fill="hold">
                                          <p:stCondLst>
                                            <p:cond delay="0"/>
                                          </p:stCondLst>
                                        </p:cTn>
                                        <p:tgtEl>
                                          <p:spTgt spid="43013"/>
                                        </p:tgtEl>
                                        <p:attrNameLst>
                                          <p:attrName>ppt_y</p:attrName>
                                        </p:attrNameLst>
                                      </p:cBhvr>
                                    </p:anim>
                                    <p:animRot by="21600000">
                                      <p:cBhvr>
                                        <p:cTn id="10" dur="1000" fill="hold">
                                          <p:stCondLst>
                                            <p:cond delay="0"/>
                                          </p:stCondLst>
                                        </p:cTn>
                                        <p:tgtEl>
                                          <p:spTgt spid="4301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43011">
                                            <p:txEl>
                                              <p:pRg st="0" end="0"/>
                                            </p:txEl>
                                          </p:spTgt>
                                        </p:tgtEl>
                                        <p:attrNameLst>
                                          <p:attrName>style.visibility</p:attrName>
                                        </p:attrNameLst>
                                      </p:cBhvr>
                                      <p:to>
                                        <p:strVal val="visible"/>
                                      </p:to>
                                    </p:set>
                                    <p:animEffect transition="in" filter="box(out)">
                                      <p:cBhvr>
                                        <p:cTn id="15" dur="500"/>
                                        <p:tgtEl>
                                          <p:spTgt spid="43011">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P spid="430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47105"/>
          <p:cNvSpPr/>
          <p:nvPr/>
        </p:nvSpPr>
        <p:spPr>
          <a:xfrm>
            <a:off x="1042988" y="4868863"/>
            <a:ext cx="2233612" cy="1152525"/>
          </a:xfrm>
          <a:prstGeom prst="rect">
            <a:avLst/>
          </a:prstGeom>
          <a:solidFill>
            <a:schemeClr val="bg1"/>
          </a:solidFill>
          <a:ln w="9525">
            <a:noFill/>
          </a:ln>
        </p:spPr>
        <p:txBody>
          <a:bodyPr anchor="t"/>
          <a:lstStyle/>
          <a:p>
            <a:pPr marL="342900" indent="-342900">
              <a:spcBef>
                <a:spcPct val="20000"/>
              </a:spcBef>
            </a:pPr>
            <a:r>
              <a:rPr lang="zh-CN" altLang="en-US" sz="3200" b="1" dirty="0">
                <a:latin typeface="Arial" panose="020B0604020202020204" pitchFamily="34" charset="0"/>
                <a:ea typeface="华文宋体" panose="02010600040101010101" pitchFamily="2" charset="-122"/>
              </a:rPr>
              <a:t>凄凉、愁苦</a:t>
            </a:r>
            <a:endParaRPr lang="zh-CN" altLang="en-US" sz="3200" b="1" dirty="0">
              <a:latin typeface="Arial" panose="020B0604020202020204" pitchFamily="34" charset="0"/>
              <a:ea typeface="华文宋体" panose="02010600040101010101" pitchFamily="2" charset="-122"/>
            </a:endParaRPr>
          </a:p>
          <a:p>
            <a:pPr marL="342900" indent="-342900">
              <a:spcBef>
                <a:spcPct val="20000"/>
              </a:spcBef>
            </a:pPr>
            <a:r>
              <a:rPr lang="zh-CN" altLang="en-US" sz="3200" b="1" dirty="0">
                <a:latin typeface="Arial" panose="020B0604020202020204" pitchFamily="34" charset="0"/>
                <a:ea typeface="华文宋体" panose="02010600040101010101" pitchFamily="2" charset="-122"/>
              </a:rPr>
              <a:t>思乡</a:t>
            </a:r>
            <a:r>
              <a:rPr lang="zh-CN" altLang="en-US" sz="3200" b="1">
                <a:latin typeface="Arial" panose="020B0604020202020204" pitchFamily="34" charset="0"/>
                <a:ea typeface="华文宋体" panose="02010600040101010101" pitchFamily="2" charset="-122"/>
              </a:rPr>
              <a:t>之情</a:t>
            </a:r>
            <a:endParaRPr lang="zh-CN" altLang="en-US" sz="3200" b="1">
              <a:latin typeface="Arial" panose="020B0604020202020204" pitchFamily="34" charset="0"/>
              <a:ea typeface="华文宋体" panose="02010600040101010101" pitchFamily="2" charset="-122"/>
            </a:endParaRPr>
          </a:p>
        </p:txBody>
      </p:sp>
      <p:sp>
        <p:nvSpPr>
          <p:cNvPr id="38914" name="文本框 47106"/>
          <p:cNvSpPr txBox="1"/>
          <p:nvPr/>
        </p:nvSpPr>
        <p:spPr>
          <a:xfrm>
            <a:off x="7308850" y="0"/>
            <a:ext cx="1555750" cy="914400"/>
          </a:xfrm>
          <a:prstGeom prst="rect">
            <a:avLst/>
          </a:prstGeom>
          <a:solidFill>
            <a:schemeClr val="accent1"/>
          </a:solidFill>
          <a:ln w="9525">
            <a:noFill/>
          </a:ln>
        </p:spPr>
        <p:txBody>
          <a:bodyPr wrap="none" anchor="t">
            <a:spAutoFit/>
          </a:bodyPr>
          <a:lstStyle/>
          <a:p>
            <a:r>
              <a:rPr lang="zh-CN" altLang="en-US" sz="5400" dirty="0">
                <a:latin typeface="Times New Roman" panose="02020603050405020304" pitchFamily="18" charset="0"/>
                <a:ea typeface="宋体" panose="02010600030101010101" pitchFamily="2" charset="-122"/>
              </a:rPr>
              <a:t>小结</a:t>
            </a:r>
            <a:endParaRPr lang="zh-CN" altLang="en-US" sz="5400" dirty="0">
              <a:latin typeface="Times New Roman" panose="02020603050405020304" pitchFamily="18" charset="0"/>
              <a:ea typeface="宋体" panose="02010600030101010101" pitchFamily="2" charset="-122"/>
            </a:endParaRPr>
          </a:p>
        </p:txBody>
      </p:sp>
      <p:pic>
        <p:nvPicPr>
          <p:cNvPr id="38915" name="图片 47107" descr="观沧海1"/>
          <p:cNvPicPr>
            <a:picLocks noChangeAspect="1"/>
          </p:cNvPicPr>
          <p:nvPr/>
        </p:nvPicPr>
        <p:blipFill>
          <a:blip r:embed="rId1" cstate="print"/>
          <a:stretch>
            <a:fillRect/>
          </a:stretch>
        </p:blipFill>
        <p:spPr>
          <a:xfrm>
            <a:off x="3995738" y="981075"/>
            <a:ext cx="5148262" cy="2497138"/>
          </a:xfrm>
          <a:prstGeom prst="rect">
            <a:avLst/>
          </a:prstGeom>
          <a:noFill/>
          <a:ln w="9525">
            <a:noFill/>
          </a:ln>
        </p:spPr>
      </p:pic>
      <p:pic>
        <p:nvPicPr>
          <p:cNvPr id="38916" name="图片 47108" descr="天净沙2"/>
          <p:cNvPicPr>
            <a:picLocks noChangeAspect="1"/>
          </p:cNvPicPr>
          <p:nvPr/>
        </p:nvPicPr>
        <p:blipFill>
          <a:blip r:embed="rId2" cstate="print"/>
          <a:stretch>
            <a:fillRect/>
          </a:stretch>
        </p:blipFill>
        <p:spPr>
          <a:xfrm>
            <a:off x="4067175" y="3568700"/>
            <a:ext cx="5076825" cy="3289300"/>
          </a:xfrm>
          <a:prstGeom prst="rect">
            <a:avLst/>
          </a:prstGeom>
          <a:noFill/>
          <a:ln w="9525">
            <a:noFill/>
          </a:ln>
        </p:spPr>
      </p:pic>
      <p:sp>
        <p:nvSpPr>
          <p:cNvPr id="38917" name="文本框 47109"/>
          <p:cNvSpPr txBox="1"/>
          <p:nvPr/>
        </p:nvSpPr>
        <p:spPr>
          <a:xfrm>
            <a:off x="4067175" y="1916113"/>
            <a:ext cx="2732088" cy="701675"/>
          </a:xfrm>
          <a:prstGeom prst="rect">
            <a:avLst/>
          </a:prstGeom>
          <a:noFill/>
          <a:ln w="9525">
            <a:noFill/>
          </a:ln>
        </p:spPr>
        <p:txBody>
          <a:bodyPr wrap="none" anchor="t">
            <a:spAutoFit/>
          </a:bodyPr>
          <a:lstStyle/>
          <a:p>
            <a:r>
              <a:rPr lang="en-US" altLang="zh-CN" sz="4000" b="1">
                <a:latin typeface="Arial" panose="020B0604020202020204" pitchFamily="34" charset="0"/>
              </a:rPr>
              <a:t>《</a:t>
            </a:r>
            <a:r>
              <a:rPr lang="zh-CN" altLang="en-US" sz="4000" b="1" dirty="0">
                <a:latin typeface="Arial" panose="020B0604020202020204" pitchFamily="34" charset="0"/>
                <a:ea typeface="宋体" panose="02010600030101010101" pitchFamily="2" charset="-122"/>
              </a:rPr>
              <a:t>观沧海</a:t>
            </a:r>
            <a:r>
              <a:rPr lang="en-US" altLang="zh-CN" sz="4000" b="1">
                <a:latin typeface="Arial" panose="020B0604020202020204" pitchFamily="34" charset="0"/>
              </a:rPr>
              <a:t>》</a:t>
            </a:r>
            <a:endParaRPr lang="zh-CN" altLang="en-US" sz="4000" b="1" dirty="0">
              <a:latin typeface="Arial" panose="020B0604020202020204" pitchFamily="34" charset="0"/>
              <a:ea typeface="宋体" panose="02010600030101010101" pitchFamily="2" charset="-122"/>
            </a:endParaRPr>
          </a:p>
        </p:txBody>
      </p:sp>
      <p:sp>
        <p:nvSpPr>
          <p:cNvPr id="38918" name="文本框 47110"/>
          <p:cNvSpPr txBox="1"/>
          <p:nvPr/>
        </p:nvSpPr>
        <p:spPr>
          <a:xfrm>
            <a:off x="4067175" y="3644900"/>
            <a:ext cx="3522663" cy="641350"/>
          </a:xfrm>
          <a:prstGeom prst="rect">
            <a:avLst/>
          </a:prstGeom>
          <a:noFill/>
          <a:ln w="9525">
            <a:noFill/>
          </a:ln>
        </p:spPr>
        <p:txBody>
          <a:bodyPr wrap="none" anchor="t">
            <a:spAutoFit/>
          </a:bodyPr>
          <a:lstStyle/>
          <a:p>
            <a:r>
              <a:rPr lang="en-US" altLang="zh-CN" sz="3600" b="1">
                <a:latin typeface="Arial" panose="020B0604020202020204" pitchFamily="34" charset="0"/>
              </a:rPr>
              <a:t>《</a:t>
            </a:r>
            <a:r>
              <a:rPr lang="zh-CN" altLang="en-US" sz="3600" b="1" dirty="0">
                <a:latin typeface="Arial" panose="020B0604020202020204" pitchFamily="34" charset="0"/>
                <a:ea typeface="宋体" panose="02010600030101010101" pitchFamily="2" charset="-122"/>
              </a:rPr>
              <a:t>天净沙</a:t>
            </a:r>
            <a:r>
              <a:rPr lang="en-US" altLang="zh-CN" sz="3600" b="1">
                <a:latin typeface="Arial" panose="020B0604020202020204" pitchFamily="34" charset="0"/>
              </a:rPr>
              <a:t>·</a:t>
            </a:r>
            <a:r>
              <a:rPr lang="zh-CN" altLang="en-US" sz="3600" b="1" dirty="0">
                <a:latin typeface="Arial" panose="020B0604020202020204" pitchFamily="34" charset="0"/>
                <a:ea typeface="宋体" panose="02010600030101010101" pitchFamily="2" charset="-122"/>
              </a:rPr>
              <a:t>秋思</a:t>
            </a:r>
            <a:r>
              <a:rPr lang="en-US" altLang="zh-CN" sz="3600" b="1">
                <a:latin typeface="Arial" panose="020B0604020202020204" pitchFamily="34" charset="0"/>
              </a:rPr>
              <a:t>》</a:t>
            </a:r>
            <a:endParaRPr lang="zh-CN" altLang="en-US" sz="3600" b="1" dirty="0">
              <a:latin typeface="Arial" panose="020B0604020202020204" pitchFamily="34" charset="0"/>
              <a:ea typeface="宋体" panose="02010600030101010101" pitchFamily="2" charset="-122"/>
            </a:endParaRPr>
          </a:p>
        </p:txBody>
      </p:sp>
      <p:sp>
        <p:nvSpPr>
          <p:cNvPr id="47112" name="矩形 47111"/>
          <p:cNvSpPr/>
          <p:nvPr/>
        </p:nvSpPr>
        <p:spPr>
          <a:xfrm>
            <a:off x="900113" y="1052513"/>
            <a:ext cx="2665412" cy="1584325"/>
          </a:xfrm>
          <a:prstGeom prst="rect">
            <a:avLst/>
          </a:prstGeom>
          <a:solidFill>
            <a:schemeClr val="bg1"/>
          </a:solidFill>
          <a:ln w="9525">
            <a:noFill/>
          </a:ln>
        </p:spPr>
        <p:txBody>
          <a:bodyPr anchor="ctr"/>
          <a:lstStyle/>
          <a:p>
            <a:r>
              <a:rPr lang="zh-CN" altLang="en-US" sz="3200" b="1" dirty="0">
                <a:latin typeface="华文宋体" panose="02010600040101010101" pitchFamily="2" charset="-122"/>
                <a:ea typeface="华文宋体" panose="02010600040101010101" pitchFamily="2" charset="-122"/>
              </a:rPr>
              <a:t>豪迈、乐观</a:t>
            </a:r>
            <a:endParaRPr lang="zh-CN" altLang="en-US" sz="3200" b="1" dirty="0">
              <a:latin typeface="华文宋体" panose="02010600040101010101" pitchFamily="2" charset="-122"/>
              <a:ea typeface="华文宋体" panose="02010600040101010101" pitchFamily="2" charset="-122"/>
            </a:endParaRPr>
          </a:p>
          <a:p>
            <a:r>
              <a:rPr lang="zh-CN" altLang="en-US" sz="3200" b="1" dirty="0">
                <a:latin typeface="华文宋体" panose="02010600040101010101" pitchFamily="2" charset="-122"/>
                <a:ea typeface="华文宋体" panose="02010600040101010101" pitchFamily="2" charset="-122"/>
              </a:rPr>
              <a:t>雄伟抱负</a:t>
            </a:r>
            <a:endParaRPr lang="zh-CN" altLang="en-US" sz="3200" b="1" dirty="0">
              <a:latin typeface="华文宋体" panose="02010600040101010101" pitchFamily="2" charset="-122"/>
              <a:ea typeface="华文宋体" panose="02010600040101010101" pitchFamily="2" charset="-122"/>
            </a:endParaRPr>
          </a:p>
          <a:p>
            <a:r>
              <a:rPr lang="zh-CN" altLang="en-US" sz="3200" b="1" dirty="0">
                <a:latin typeface="华文宋体" panose="02010600040101010101" pitchFamily="2" charset="-122"/>
                <a:ea typeface="华文宋体" panose="02010600040101010101" pitchFamily="2" charset="-122"/>
              </a:rPr>
              <a:t>博大胸怀</a:t>
            </a:r>
            <a:endParaRPr lang="zh-CN" altLang="en-US" sz="3200" b="1" dirty="0">
              <a:latin typeface="Arial" panose="020B0604020202020204" pitchFamily="34" charset="0"/>
              <a:ea typeface="宋体" panose="02010600030101010101" pitchFamily="2" charset="-122"/>
            </a:endParaRPr>
          </a:p>
        </p:txBody>
      </p:sp>
      <p:sp>
        <p:nvSpPr>
          <p:cNvPr id="47113" name="文本框 47112"/>
          <p:cNvSpPr txBox="1"/>
          <p:nvPr/>
        </p:nvSpPr>
        <p:spPr>
          <a:xfrm>
            <a:off x="1042988" y="2781300"/>
            <a:ext cx="2019300" cy="1739900"/>
          </a:xfrm>
          <a:prstGeom prst="rect">
            <a:avLst/>
          </a:prstGeom>
          <a:solidFill>
            <a:schemeClr val="bg1"/>
          </a:solid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借景抒情</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寓情于景</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景情交融</a:t>
            </a:r>
            <a:endParaRPr lang="zh-CN" altLang="en-US" sz="3600" b="1" dirty="0">
              <a:latin typeface="Arial" panose="020B0604020202020204" pitchFamily="34" charset="0"/>
              <a:ea typeface="宋体" panose="02010600030101010101" pitchFamily="2" charset="-122"/>
            </a:endParaRPr>
          </a:p>
        </p:txBody>
      </p:sp>
      <p:sp>
        <p:nvSpPr>
          <p:cNvPr id="47114" name="圆角矩形标注 47113"/>
          <p:cNvSpPr/>
          <p:nvPr/>
        </p:nvSpPr>
        <p:spPr>
          <a:xfrm>
            <a:off x="3635375" y="0"/>
            <a:ext cx="3457575" cy="1584325"/>
          </a:xfrm>
          <a:prstGeom prst="wedgeRoundRectCallout">
            <a:avLst>
              <a:gd name="adj1" fmla="val -56292"/>
              <a:gd name="adj2" fmla="val 15931"/>
              <a:gd name="adj3" fmla="val 16667"/>
            </a:avLst>
          </a:prstGeom>
          <a:solidFill>
            <a:schemeClr val="bg1"/>
          </a:solidFill>
          <a:ln w="9525" cap="flat" cmpd="sng">
            <a:solidFill>
              <a:schemeClr val="tx1"/>
            </a:solidFill>
            <a:prstDash val="solid"/>
            <a:miter/>
            <a:headEnd type="none" w="med" len="med"/>
            <a:tailEnd type="none" w="med" len="med"/>
          </a:ln>
        </p:spPr>
        <p:txBody>
          <a:bodyPr anchor="t"/>
          <a:lstStyle/>
          <a:p>
            <a:pPr algn="ctr"/>
            <a:r>
              <a:rPr lang="zh-CN" altLang="en-US" sz="3200" b="1" dirty="0">
                <a:latin typeface="Arial" panose="020B0604020202020204" pitchFamily="34" charset="0"/>
                <a:ea typeface="宋体" panose="02010600030101010101" pitchFamily="2" charset="-122"/>
              </a:rPr>
              <a:t>描写大海吞吐日月、包蕴万物的壮丽景象，</a:t>
            </a:r>
            <a:endParaRPr lang="zh-CN" altLang="en-US" sz="3200" b="1" dirty="0">
              <a:latin typeface="Arial" panose="020B0604020202020204" pitchFamily="34" charset="0"/>
              <a:ea typeface="宋体" panose="02010600030101010101" pitchFamily="2" charset="-122"/>
            </a:endParaRPr>
          </a:p>
        </p:txBody>
      </p:sp>
      <p:sp>
        <p:nvSpPr>
          <p:cNvPr id="47115" name="圆角矩形标注 47114"/>
          <p:cNvSpPr/>
          <p:nvPr/>
        </p:nvSpPr>
        <p:spPr>
          <a:xfrm>
            <a:off x="4067175" y="4581525"/>
            <a:ext cx="2232025" cy="1800225"/>
          </a:xfrm>
          <a:prstGeom prst="wedgeRoundRectCallout">
            <a:avLst>
              <a:gd name="adj1" fmla="val -79731"/>
              <a:gd name="adj2" fmla="val -25750"/>
              <a:gd name="adj3" fmla="val 16667"/>
            </a:avLst>
          </a:prstGeom>
          <a:solidFill>
            <a:schemeClr val="bg1"/>
          </a:solidFill>
          <a:ln w="9525" cap="flat" cmpd="sng">
            <a:solidFill>
              <a:schemeClr val="tx1"/>
            </a:solidFill>
            <a:prstDash val="solid"/>
            <a:miter/>
            <a:headEnd type="none" w="med" len="med"/>
            <a:tailEnd type="none" w="med" len="med"/>
          </a:ln>
        </p:spPr>
        <p:txBody>
          <a:bodyPr anchor="t"/>
          <a:lstStyle/>
          <a:p>
            <a:pPr algn="ctr"/>
            <a:r>
              <a:rPr lang="zh-CN" altLang="en-US" sz="3600" dirty="0">
                <a:latin typeface="Arial" panose="020B0604020202020204" pitchFamily="34" charset="0"/>
                <a:ea typeface="宋体" panose="02010600030101010101" pitchFamily="2" charset="-122"/>
              </a:rPr>
              <a:t>秋天傍晚凄凉冷落的景象</a:t>
            </a:r>
            <a:endParaRPr lang="zh-CN" altLang="en-US" sz="3600" dirty="0">
              <a:latin typeface="Arial" panose="020B0604020202020204" pitchFamily="34" charset="0"/>
              <a:ea typeface="宋体" panose="02010600030101010101" pitchFamily="2" charset="-122"/>
            </a:endParaRPr>
          </a:p>
        </p:txBody>
      </p:sp>
      <p:sp>
        <p:nvSpPr>
          <p:cNvPr id="38923" name="文本框 47115"/>
          <p:cNvSpPr txBox="1"/>
          <p:nvPr/>
        </p:nvSpPr>
        <p:spPr>
          <a:xfrm>
            <a:off x="250825" y="1125538"/>
            <a:ext cx="611188" cy="1495425"/>
          </a:xfrm>
          <a:prstGeom prst="rect">
            <a:avLst/>
          </a:prstGeom>
          <a:solidFill>
            <a:schemeClr val="bg1"/>
          </a:solidFill>
          <a:ln w="9525">
            <a:noFill/>
          </a:ln>
        </p:spPr>
        <p:txBody>
          <a:bodyPr vert="eaVert" wrap="none" anchor="t">
            <a:spAutoFit/>
          </a:bodyPr>
          <a:lstStyle/>
          <a:p>
            <a:r>
              <a:rPr lang="zh-CN" altLang="en-US" sz="2800" b="1" dirty="0">
                <a:latin typeface="Arial" panose="020B0604020202020204" pitchFamily="34" charset="0"/>
                <a:ea typeface="宋体" panose="02010600030101010101" pitchFamily="2" charset="-122"/>
              </a:rPr>
              <a:t>思想感情</a:t>
            </a:r>
            <a:endParaRPr lang="zh-CN" altLang="en-US" sz="2800" b="1" dirty="0">
              <a:latin typeface="Arial" panose="020B0604020202020204" pitchFamily="34" charset="0"/>
              <a:ea typeface="宋体" panose="02010600030101010101" pitchFamily="2" charset="-122"/>
            </a:endParaRPr>
          </a:p>
        </p:txBody>
      </p:sp>
      <p:sp>
        <p:nvSpPr>
          <p:cNvPr id="38924" name="文本框 47116"/>
          <p:cNvSpPr txBox="1"/>
          <p:nvPr/>
        </p:nvSpPr>
        <p:spPr>
          <a:xfrm>
            <a:off x="179388" y="2781300"/>
            <a:ext cx="671512" cy="1692275"/>
          </a:xfrm>
          <a:prstGeom prst="rect">
            <a:avLst/>
          </a:prstGeom>
          <a:solidFill>
            <a:schemeClr val="bg1"/>
          </a:solidFill>
          <a:ln w="9525">
            <a:noFill/>
          </a:ln>
        </p:spPr>
        <p:txBody>
          <a:bodyPr vert="eaVert" wrap="none" anchor="t">
            <a:spAutoFit/>
          </a:bodyPr>
          <a:lstStyle/>
          <a:p>
            <a:r>
              <a:rPr lang="zh-CN" altLang="en-US" sz="3200" b="1" dirty="0">
                <a:latin typeface="Arial" panose="020B0604020202020204" pitchFamily="34" charset="0"/>
                <a:ea typeface="宋体" panose="02010600030101010101" pitchFamily="2" charset="-122"/>
              </a:rPr>
              <a:t>写作手法</a:t>
            </a:r>
            <a:endParaRPr lang="zh-CN" altLang="en-US" sz="3200" b="1" dirty="0">
              <a:latin typeface="Arial" panose="020B0604020202020204" pitchFamily="34" charset="0"/>
              <a:ea typeface="宋体" panose="02010600030101010101" pitchFamily="2" charset="-122"/>
            </a:endParaRPr>
          </a:p>
        </p:txBody>
      </p:sp>
      <p:sp>
        <p:nvSpPr>
          <p:cNvPr id="38925" name="文本框 47117"/>
          <p:cNvSpPr txBox="1"/>
          <p:nvPr/>
        </p:nvSpPr>
        <p:spPr>
          <a:xfrm>
            <a:off x="250825" y="4652963"/>
            <a:ext cx="611188" cy="1495425"/>
          </a:xfrm>
          <a:prstGeom prst="rect">
            <a:avLst/>
          </a:prstGeom>
          <a:solidFill>
            <a:schemeClr val="bg1"/>
          </a:solidFill>
          <a:ln w="9525">
            <a:noFill/>
          </a:ln>
        </p:spPr>
        <p:txBody>
          <a:bodyPr vert="eaVert" wrap="none" anchor="t">
            <a:spAutoFit/>
          </a:bodyPr>
          <a:lstStyle/>
          <a:p>
            <a:r>
              <a:rPr lang="zh-CN" altLang="en-US" sz="2800" b="1" dirty="0">
                <a:latin typeface="Arial" panose="020B0604020202020204" pitchFamily="34" charset="0"/>
                <a:ea typeface="宋体" panose="02010600030101010101" pitchFamily="2" charset="-122"/>
              </a:rPr>
              <a:t>思想感情</a:t>
            </a:r>
            <a:endParaRPr lang="zh-CN" altLang="en-US" sz="2800" b="1" dirty="0">
              <a:latin typeface="Arial" panose="020B0604020202020204" pitchFamily="34" charset="0"/>
              <a:ea typeface="宋体" panose="02010600030101010101" pitchFamily="2" charset="-122"/>
            </a:endParaRPr>
          </a:p>
        </p:txBody>
      </p:sp>
      <p:sp>
        <p:nvSpPr>
          <p:cNvPr id="38926" name="文本框 47118"/>
          <p:cNvSpPr txBox="1"/>
          <p:nvPr/>
        </p:nvSpPr>
        <p:spPr>
          <a:xfrm>
            <a:off x="179388" y="188913"/>
            <a:ext cx="1865312" cy="762000"/>
          </a:xfrm>
          <a:prstGeom prst="rect">
            <a:avLst/>
          </a:prstGeom>
          <a:solidFill>
            <a:schemeClr val="bg1"/>
          </a:solidFill>
          <a:ln w="9525">
            <a:noFill/>
          </a:ln>
        </p:spPr>
        <p:txBody>
          <a:bodyPr wrap="none" anchor="t">
            <a:spAutoFit/>
          </a:bodyPr>
          <a:lstStyle/>
          <a:p>
            <a:r>
              <a:rPr lang="zh-CN" altLang="en-US" sz="4400" b="1" dirty="0">
                <a:latin typeface="Arial" panose="020B0604020202020204" pitchFamily="34" charset="0"/>
                <a:ea typeface="宋体" panose="02010600030101010101" pitchFamily="2" charset="-122"/>
              </a:rPr>
              <a:t>同与异</a:t>
            </a:r>
            <a:endParaRPr lang="zh-CN" altLang="en-US" sz="4400" b="1" dirty="0">
              <a:latin typeface="Arial" panose="020B0604020202020204" pitchFamily="34" charset="0"/>
              <a:ea typeface="宋体" panose="02010600030101010101" pitchFamily="2" charset="-122"/>
            </a:endParaRPr>
          </a:p>
        </p:txBody>
      </p:sp>
      <p:sp>
        <p:nvSpPr>
          <p:cNvPr id="47120" name="三十二角星 47119"/>
          <p:cNvSpPr/>
          <p:nvPr/>
        </p:nvSpPr>
        <p:spPr>
          <a:xfrm>
            <a:off x="2124075" y="0"/>
            <a:ext cx="1295400" cy="765175"/>
          </a:xfrm>
          <a:prstGeom prst="star32">
            <a:avLst>
              <a:gd name="adj" fmla="val 37500"/>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4400" b="1" dirty="0">
                <a:latin typeface="Arial" panose="020B0604020202020204" pitchFamily="34" charset="0"/>
                <a:ea typeface="宋体" panose="02010600030101010101" pitchFamily="2" charset="-122"/>
              </a:rPr>
              <a:t>秋</a:t>
            </a:r>
            <a:endParaRPr lang="zh-CN" altLang="en-US" sz="4400" b="1" dirty="0">
              <a:latin typeface="Arial" panose="020B0604020202020204" pitchFamily="34" charset="0"/>
              <a:ea typeface="宋体" panose="02010600030101010101" pitchFamily="2" charset="-122"/>
            </a:endParaRPr>
          </a:p>
        </p:txBody>
      </p:sp>
    </p:spTree>
  </p:cSld>
  <p:clrMapOvr>
    <a:masterClrMapping/>
  </p:clrMapOvr>
  <p:transition advTm="12718">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7120"/>
                                        </p:tgtEl>
                                        <p:attrNameLst>
                                          <p:attrName>style.visibility</p:attrName>
                                        </p:attrNameLst>
                                      </p:cBhvr>
                                      <p:to>
                                        <p:strVal val="visible"/>
                                      </p:to>
                                    </p:set>
                                    <p:animEffect transition="in" filter="dissolve">
                                      <p:cBhvr>
                                        <p:cTn id="7" dur="500"/>
                                        <p:tgtEl>
                                          <p:spTgt spid="471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7114"/>
                                        </p:tgtEl>
                                        <p:attrNameLst>
                                          <p:attrName>style.visibility</p:attrName>
                                        </p:attrNameLst>
                                      </p:cBhvr>
                                      <p:to>
                                        <p:strVal val="visible"/>
                                      </p:to>
                                    </p:set>
                                    <p:anim calcmode="lin" valueType="num">
                                      <p:cBhvr additive="base">
                                        <p:cTn id="12" dur="500" fill="hold"/>
                                        <p:tgtEl>
                                          <p:spTgt spid="47114"/>
                                        </p:tgtEl>
                                        <p:attrNameLst>
                                          <p:attrName>ppt_x</p:attrName>
                                        </p:attrNameLst>
                                      </p:cBhvr>
                                      <p:tavLst>
                                        <p:tav tm="0">
                                          <p:val>
                                            <p:strVal val="#ppt_x"/>
                                          </p:val>
                                        </p:tav>
                                        <p:tav tm="100000">
                                          <p:val>
                                            <p:strVal val="#ppt_x"/>
                                          </p:val>
                                        </p:tav>
                                      </p:tavLst>
                                    </p:anim>
                                    <p:anim calcmode="lin" valueType="num">
                                      <p:cBhvr additive="base">
                                        <p:cTn id="13" dur="500" fill="hold"/>
                                        <p:tgtEl>
                                          <p:spTgt spid="471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47115"/>
                                        </p:tgtEl>
                                        <p:attrNameLst>
                                          <p:attrName>style.visibility</p:attrName>
                                        </p:attrNameLst>
                                      </p:cBhvr>
                                      <p:to>
                                        <p:strVal val="visible"/>
                                      </p:to>
                                    </p:set>
                                    <p:anim calcmode="lin" valueType="num">
                                      <p:cBhvr additive="base">
                                        <p:cTn id="18" dur="500" fill="hold"/>
                                        <p:tgtEl>
                                          <p:spTgt spid="47115"/>
                                        </p:tgtEl>
                                        <p:attrNameLst>
                                          <p:attrName>ppt_x</p:attrName>
                                        </p:attrNameLst>
                                      </p:cBhvr>
                                      <p:tavLst>
                                        <p:tav tm="0">
                                          <p:val>
                                            <p:strVal val="1+#ppt_w/2"/>
                                          </p:val>
                                        </p:tav>
                                        <p:tav tm="100000">
                                          <p:val>
                                            <p:strVal val="#ppt_x"/>
                                          </p:val>
                                        </p:tav>
                                      </p:tavLst>
                                    </p:anim>
                                    <p:anim calcmode="lin" valueType="num">
                                      <p:cBhvr additive="base">
                                        <p:cTn id="19" dur="500" fill="hold"/>
                                        <p:tgtEl>
                                          <p:spTgt spid="4711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47112"/>
                                        </p:tgtEl>
                                        <p:attrNameLst>
                                          <p:attrName>style.visibility</p:attrName>
                                        </p:attrNameLst>
                                      </p:cBhvr>
                                      <p:to>
                                        <p:strVal val="visible"/>
                                      </p:to>
                                    </p:set>
                                    <p:animEffect transition="in" filter="wipe(down)">
                                      <p:cBhvr>
                                        <p:cTn id="24" dur="290">
                                          <p:stCondLst>
                                            <p:cond delay="0"/>
                                          </p:stCondLst>
                                        </p:cTn>
                                        <p:tgtEl>
                                          <p:spTgt spid="47112"/>
                                        </p:tgtEl>
                                      </p:cBhvr>
                                    </p:animEffect>
                                    <p:anim calcmode="lin" valueType="num">
                                      <p:cBhvr>
                                        <p:cTn id="25" dur="911" tmFilter="0,0; 0.14,0.36; 0.43,0.73; 0.71,0.91; 1.0,1.0">
                                          <p:stCondLst>
                                            <p:cond delay="0"/>
                                          </p:stCondLst>
                                        </p:cTn>
                                        <p:tgtEl>
                                          <p:spTgt spid="47112"/>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47112"/>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47112"/>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47112"/>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47112"/>
                                        </p:tgtEl>
                                        <p:attrNameLst>
                                          <p:attrName>ppt_y</p:attrName>
                                        </p:attrNameLst>
                                      </p:cBhvr>
                                      <p:tavLst>
                                        <p:tav tm="0" fmla="#ppt_y-sin(pi*$)/81">
                                          <p:val>
                                            <p:fltVal val="0"/>
                                          </p:val>
                                        </p:tav>
                                        <p:tav tm="100000">
                                          <p:val>
                                            <p:fltVal val="1"/>
                                          </p:val>
                                        </p:tav>
                                      </p:tavLst>
                                    </p:anim>
                                    <p:animScale>
                                      <p:cBhvr>
                                        <p:cTn id="30" dur="13">
                                          <p:stCondLst>
                                            <p:cond delay="325"/>
                                          </p:stCondLst>
                                        </p:cTn>
                                        <p:tgtEl>
                                          <p:spTgt spid="47112"/>
                                        </p:tgtEl>
                                      </p:cBhvr>
                                      <p:to x="100000" y="60000"/>
                                    </p:animScale>
                                    <p:animScale>
                                      <p:cBhvr>
                                        <p:cTn id="31" dur="83" decel="50000">
                                          <p:stCondLst>
                                            <p:cond delay="338"/>
                                          </p:stCondLst>
                                        </p:cTn>
                                        <p:tgtEl>
                                          <p:spTgt spid="47112"/>
                                        </p:tgtEl>
                                      </p:cBhvr>
                                      <p:to x="100000" y="100000"/>
                                    </p:animScale>
                                    <p:animScale>
                                      <p:cBhvr>
                                        <p:cTn id="32" dur="13">
                                          <p:stCondLst>
                                            <p:cond delay="656"/>
                                          </p:stCondLst>
                                        </p:cTn>
                                        <p:tgtEl>
                                          <p:spTgt spid="47112"/>
                                        </p:tgtEl>
                                      </p:cBhvr>
                                      <p:to x="100000" y="80000"/>
                                    </p:animScale>
                                    <p:animScale>
                                      <p:cBhvr>
                                        <p:cTn id="33" dur="83" decel="50000">
                                          <p:stCondLst>
                                            <p:cond delay="669"/>
                                          </p:stCondLst>
                                        </p:cTn>
                                        <p:tgtEl>
                                          <p:spTgt spid="47112"/>
                                        </p:tgtEl>
                                      </p:cBhvr>
                                      <p:to x="100000" y="100000"/>
                                    </p:animScale>
                                    <p:animScale>
                                      <p:cBhvr>
                                        <p:cTn id="34" dur="13">
                                          <p:stCondLst>
                                            <p:cond delay="821"/>
                                          </p:stCondLst>
                                        </p:cTn>
                                        <p:tgtEl>
                                          <p:spTgt spid="47112"/>
                                        </p:tgtEl>
                                      </p:cBhvr>
                                      <p:to x="100000" y="90000"/>
                                    </p:animScale>
                                    <p:animScale>
                                      <p:cBhvr>
                                        <p:cTn id="35" dur="83" decel="50000">
                                          <p:stCondLst>
                                            <p:cond delay="834"/>
                                          </p:stCondLst>
                                        </p:cTn>
                                        <p:tgtEl>
                                          <p:spTgt spid="47112"/>
                                        </p:tgtEl>
                                      </p:cBhvr>
                                      <p:to x="100000" y="100000"/>
                                    </p:animScale>
                                    <p:animScale>
                                      <p:cBhvr>
                                        <p:cTn id="36" dur="13">
                                          <p:stCondLst>
                                            <p:cond delay="904"/>
                                          </p:stCondLst>
                                        </p:cTn>
                                        <p:tgtEl>
                                          <p:spTgt spid="47112"/>
                                        </p:tgtEl>
                                      </p:cBhvr>
                                      <p:to x="100000" y="95000"/>
                                    </p:animScale>
                                    <p:animScale>
                                      <p:cBhvr>
                                        <p:cTn id="37" dur="83" decel="50000">
                                          <p:stCondLst>
                                            <p:cond delay="917"/>
                                          </p:stCondLst>
                                        </p:cTn>
                                        <p:tgtEl>
                                          <p:spTgt spid="47112"/>
                                        </p:tgtEl>
                                      </p:cBhvr>
                                      <p:to x="100000" y="100000"/>
                                    </p:animScale>
                                  </p:childTnLst>
                                  <p:subTnLst>
                                    <p:audio>
                                      <p:cMediaNode>
                                        <p:cTn display="0" masterRel="sameClick">
                                          <p:stCondLst>
                                            <p:cond evt="begin" delay="0">
                                              <p:tn val="22"/>
                                            </p:cond>
                                          </p:stCondLst>
                                          <p:endCondLst>
                                            <p:cond evt="onStopAudio" delay="0">
                                              <p:tgtEl>
                                                <p:sldTgt/>
                                              </p:tgtEl>
                                            </p:cond>
                                          </p:endCondLst>
                                        </p:cTn>
                                        <p:tgtEl>
                                          <p:sndTgt r:embed="rId3" name="camera.wav"/>
                                        </p:tgtEl>
                                      </p:cMediaNode>
                                    </p:audio>
                                  </p:subTnLst>
                                </p:cTn>
                              </p:par>
                            </p:childTnLst>
                          </p:cTn>
                        </p:par>
                      </p:childTnLst>
                    </p:cTn>
                  </p:par>
                  <p:par>
                    <p:cTn id="38" fill="hold">
                      <p:stCondLst>
                        <p:cond delay="indefinite"/>
                      </p:stCondLst>
                      <p:childTnLst>
                        <p:par>
                          <p:cTn id="39" fill="hold">
                            <p:stCondLst>
                              <p:cond delay="0"/>
                            </p:stCondLst>
                            <p:childTnLst>
                              <p:par>
                                <p:cTn id="40" presetID="56" presetClass="entr" presetSubtype="0" fill="hold" grpId="0" nodeType="clickEffect">
                                  <p:stCondLst>
                                    <p:cond delay="0"/>
                                  </p:stCondLst>
                                  <p:iterate type="lt">
                                    <p:tmPct val="10000"/>
                                  </p:iterate>
                                  <p:childTnLst>
                                    <p:set>
                                      <p:cBhvr>
                                        <p:cTn id="41" dur="1" fill="hold">
                                          <p:stCondLst>
                                            <p:cond delay="0"/>
                                          </p:stCondLst>
                                        </p:cTn>
                                        <p:tgtEl>
                                          <p:spTgt spid="47106"/>
                                        </p:tgtEl>
                                        <p:attrNameLst>
                                          <p:attrName>style.visibility</p:attrName>
                                        </p:attrNameLst>
                                      </p:cBhvr>
                                      <p:to>
                                        <p:strVal val="visible"/>
                                      </p:to>
                                    </p:set>
                                    <p:anim by="(-#ppt_w*2)" calcmode="lin" valueType="num">
                                      <p:cBhvr rctx="PPT">
                                        <p:cTn id="42" dur="250" autoRev="1" fill="hold">
                                          <p:stCondLst>
                                            <p:cond delay="0"/>
                                          </p:stCondLst>
                                        </p:cTn>
                                        <p:tgtEl>
                                          <p:spTgt spid="47106"/>
                                        </p:tgtEl>
                                        <p:attrNameLst>
                                          <p:attrName>ppt_w</p:attrName>
                                        </p:attrNameLst>
                                      </p:cBhvr>
                                    </p:anim>
                                    <p:anim by="(#ppt_w*0.50)" calcmode="lin" valueType="num">
                                      <p:cBhvr>
                                        <p:cTn id="43" dur="250" decel="50000" autoRev="1" fill="hold">
                                          <p:stCondLst>
                                            <p:cond delay="0"/>
                                          </p:stCondLst>
                                        </p:cTn>
                                        <p:tgtEl>
                                          <p:spTgt spid="47106"/>
                                        </p:tgtEl>
                                        <p:attrNameLst>
                                          <p:attrName>ppt_x</p:attrName>
                                        </p:attrNameLst>
                                      </p:cBhvr>
                                    </p:anim>
                                    <p:anim from="(-#ppt_h/2)" to="(#ppt_y)" calcmode="lin" valueType="num">
                                      <p:cBhvr>
                                        <p:cTn id="44" dur="500" fill="hold">
                                          <p:stCondLst>
                                            <p:cond delay="0"/>
                                          </p:stCondLst>
                                        </p:cTn>
                                        <p:tgtEl>
                                          <p:spTgt spid="47106"/>
                                        </p:tgtEl>
                                        <p:attrNameLst>
                                          <p:attrName>ppt_y</p:attrName>
                                        </p:attrNameLst>
                                      </p:cBhvr>
                                    </p:anim>
                                    <p:animRot by="21600000">
                                      <p:cBhvr>
                                        <p:cTn id="45" dur="500" fill="hold">
                                          <p:stCondLst>
                                            <p:cond delay="0"/>
                                          </p:stCondLst>
                                        </p:cTn>
                                        <p:tgtEl>
                                          <p:spTgt spid="47106"/>
                                        </p:tgtEl>
                                        <p:attrNameLst>
                                          <p:attrName>r</p:attrName>
                                        </p:attrNameLst>
                                      </p:cBhvr>
                                    </p:animRo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47113"/>
                                        </p:tgtEl>
                                        <p:attrNameLst>
                                          <p:attrName>style.visibility</p:attrName>
                                        </p:attrNameLst>
                                      </p:cBhvr>
                                      <p:to>
                                        <p:strVal val="visible"/>
                                      </p:to>
                                    </p:set>
                                    <p:animEffect transition="in" filter="blinds(horizontal)">
                                      <p:cBhvr>
                                        <p:cTn id="50" dur="500"/>
                                        <p:tgtEl>
                                          <p:spTgt spid="47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animBg="1"/>
      <p:bldP spid="47112" grpId="0" animBg="1"/>
      <p:bldP spid="47113" grpId="0" animBg="1"/>
      <p:bldP spid="47114" grpId="0" animBg="1"/>
      <p:bldP spid="47115" grpId="0" animBg="1"/>
      <p:bldP spid="471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49153"/>
          <p:cNvSpPr>
            <a:spLocks noGrp="1"/>
          </p:cNvSpPr>
          <p:nvPr>
            <p:ph type="title"/>
          </p:nvPr>
        </p:nvSpPr>
        <p:spPr>
          <a:xfrm>
            <a:off x="250825" y="0"/>
            <a:ext cx="7772400" cy="863600"/>
          </a:xfrm>
          <a:solidFill>
            <a:schemeClr val="folHlink"/>
          </a:solidFill>
        </p:spPr>
        <p:txBody>
          <a:bodyPr anchor="ctr"/>
          <a:lstStyle/>
          <a:p>
            <a:pPr algn="l"/>
            <a:r>
              <a:rPr lang="zh-CN" altLang="en-US" sz="2800">
                <a:solidFill>
                  <a:schemeClr val="accent2"/>
                </a:solidFill>
                <a:ea typeface="楷体_GB2312" pitchFamily="49" charset="-122"/>
              </a:rPr>
              <a:t>我国古典诗歌关于</a:t>
            </a:r>
            <a:r>
              <a:rPr lang="zh-CN" altLang="en-US" sz="2800" dirty="0">
                <a:solidFill>
                  <a:schemeClr val="accent2"/>
                </a:solidFill>
                <a:ea typeface="楷体_GB2312" pitchFamily="49" charset="-122"/>
              </a:rPr>
              <a:t>夕阳和秋天的</a:t>
            </a:r>
            <a:r>
              <a:rPr lang="zh-CN" altLang="en-US" sz="2800">
                <a:solidFill>
                  <a:schemeClr val="accent2"/>
                </a:solidFill>
                <a:ea typeface="楷体_GB2312" pitchFamily="49" charset="-122"/>
              </a:rPr>
              <a:t>诗句：</a:t>
            </a:r>
            <a:endParaRPr lang="zh-CN" altLang="en-US" sz="2800">
              <a:solidFill>
                <a:schemeClr val="accent2"/>
              </a:solidFill>
              <a:ea typeface="楷体_GB2312" pitchFamily="49" charset="-122"/>
            </a:endParaRPr>
          </a:p>
        </p:txBody>
      </p:sp>
      <p:sp>
        <p:nvSpPr>
          <p:cNvPr id="39938" name="文本占位符 49154"/>
          <p:cNvSpPr>
            <a:spLocks noGrp="1"/>
          </p:cNvSpPr>
          <p:nvPr>
            <p:ph idx="1"/>
          </p:nvPr>
        </p:nvSpPr>
        <p:spPr>
          <a:xfrm>
            <a:off x="0" y="836613"/>
            <a:ext cx="9144000" cy="6021387"/>
          </a:xfrm>
          <a:solidFill>
            <a:schemeClr val="hlink"/>
          </a:solidFill>
        </p:spPr>
        <p:txBody>
          <a:bodyPr anchor="t"/>
          <a:lstStyle/>
          <a:p>
            <a:pPr marL="922655" lvl="1" indent="-533400">
              <a:buAutoNum type="arabicPeriod"/>
            </a:pPr>
            <a:r>
              <a:rPr lang="zh-CN" altLang="en-US" sz="3200" dirty="0">
                <a:ea typeface="楷体_GB2312" pitchFamily="49" charset="-122"/>
              </a:rPr>
              <a:t>浮云游子意，落日故人情</a:t>
            </a:r>
            <a:r>
              <a:rPr lang="en-US" altLang="zh-CN" sz="3200">
                <a:ea typeface="楷体_GB2312" pitchFamily="49" charset="-122"/>
              </a:rPr>
              <a:t>——</a:t>
            </a:r>
            <a:r>
              <a:rPr lang="zh-CN" altLang="en-US" sz="3200" dirty="0">
                <a:ea typeface="楷体_GB2312" pitchFamily="49" charset="-122"/>
              </a:rPr>
              <a:t>李白</a:t>
            </a:r>
            <a:r>
              <a:rPr lang="en-US" altLang="zh-CN" sz="3200">
                <a:ea typeface="楷体_GB2312" pitchFamily="49" charset="-122"/>
              </a:rPr>
              <a:t>《</a:t>
            </a:r>
            <a:r>
              <a:rPr lang="zh-CN" altLang="en-US" sz="3200" dirty="0">
                <a:ea typeface="楷体_GB2312" pitchFamily="49" charset="-122"/>
              </a:rPr>
              <a:t>送友人</a:t>
            </a:r>
            <a:r>
              <a:rPr lang="en-US" altLang="zh-CN" sz="3200">
                <a:ea typeface="楷体_GB2312" pitchFamily="49" charset="-122"/>
              </a:rPr>
              <a:t>》</a:t>
            </a:r>
            <a:endParaRPr lang="en-US" altLang="zh-CN" sz="3200">
              <a:ea typeface="楷体_GB2312" pitchFamily="49" charset="-122"/>
            </a:endParaRPr>
          </a:p>
          <a:p>
            <a:pPr marL="922655" lvl="1" indent="-533400">
              <a:buNone/>
            </a:pPr>
            <a:r>
              <a:rPr lang="en-US" altLang="zh-CN" sz="3200">
                <a:ea typeface="楷体_GB2312" pitchFamily="49" charset="-122"/>
              </a:rPr>
              <a:t>2</a:t>
            </a:r>
            <a:r>
              <a:rPr lang="zh-CN" altLang="en-US" sz="3200" dirty="0">
                <a:ea typeface="楷体_GB2312" pitchFamily="49" charset="-122"/>
              </a:rPr>
              <a:t>、斜阳却在，烟柳断肠处</a:t>
            </a:r>
            <a:r>
              <a:rPr lang="en-US" altLang="zh-CN" sz="3200">
                <a:ea typeface="楷体_GB2312" pitchFamily="49" charset="-122"/>
              </a:rPr>
              <a:t>——</a:t>
            </a:r>
            <a:r>
              <a:rPr lang="zh-CN" altLang="en-US" sz="3200" dirty="0">
                <a:ea typeface="楷体_GB2312" pitchFamily="49" charset="-122"/>
              </a:rPr>
              <a:t>辛弃疾</a:t>
            </a:r>
            <a:r>
              <a:rPr lang="en-US" altLang="zh-CN" sz="3200">
                <a:ea typeface="楷体_GB2312" pitchFamily="49" charset="-122"/>
              </a:rPr>
              <a:t>《</a:t>
            </a:r>
            <a:r>
              <a:rPr lang="zh-CN" altLang="en-US" sz="3200" dirty="0">
                <a:ea typeface="楷体_GB2312" pitchFamily="49" charset="-122"/>
              </a:rPr>
              <a:t>摸鱼儿</a:t>
            </a:r>
            <a:r>
              <a:rPr lang="en-US" altLang="zh-CN" sz="3200">
                <a:ea typeface="楷体_GB2312" pitchFamily="49" charset="-122"/>
              </a:rPr>
              <a:t>》</a:t>
            </a:r>
            <a:endParaRPr lang="en-US" altLang="zh-CN" sz="3200">
              <a:ea typeface="楷体_GB2312" pitchFamily="49" charset="-122"/>
            </a:endParaRPr>
          </a:p>
          <a:p>
            <a:pPr marL="922655" lvl="1" indent="-533400">
              <a:buNone/>
            </a:pPr>
            <a:r>
              <a:rPr lang="en-US" altLang="zh-CN" sz="3200"/>
              <a:t>3</a:t>
            </a:r>
            <a:r>
              <a:rPr lang="zh-CN" altLang="en-US" sz="3200" dirty="0"/>
              <a:t>、夕阳无限好</a:t>
            </a:r>
            <a:r>
              <a:rPr lang="en-US" altLang="zh-CN" sz="3200"/>
              <a:t>,</a:t>
            </a:r>
            <a:r>
              <a:rPr lang="zh-CN" altLang="en-US" sz="3200" dirty="0"/>
              <a:t>只是近黄昏</a:t>
            </a:r>
            <a:r>
              <a:rPr lang="en-US" altLang="zh-CN" sz="3200"/>
              <a:t>. ——《</a:t>
            </a:r>
            <a:r>
              <a:rPr lang="zh-CN" altLang="en-US" sz="3200" dirty="0"/>
              <a:t>乐游原</a:t>
            </a:r>
            <a:r>
              <a:rPr lang="en-US" altLang="zh-CN" sz="3200"/>
              <a:t>》</a:t>
            </a:r>
            <a:r>
              <a:rPr lang="zh-CN" altLang="en-US" sz="3200" dirty="0"/>
              <a:t>李商隐 </a:t>
            </a:r>
            <a:endParaRPr lang="zh-CN" altLang="en-US" sz="3200" dirty="0"/>
          </a:p>
          <a:p>
            <a:pPr marL="922655" lvl="1" indent="-533400">
              <a:buNone/>
            </a:pPr>
            <a:r>
              <a:rPr lang="en-US" altLang="zh-CN" sz="3200"/>
              <a:t>4</a:t>
            </a:r>
            <a:r>
              <a:rPr lang="zh-CN" altLang="en-US" sz="3200" dirty="0"/>
              <a:t>、夕阳西下几时回</a:t>
            </a:r>
            <a:r>
              <a:rPr lang="en-US" altLang="zh-CN" sz="3200"/>
              <a:t>. </a:t>
            </a:r>
            <a:endParaRPr lang="en-US" altLang="zh-CN" sz="3200"/>
          </a:p>
          <a:p>
            <a:pPr marL="922655" lvl="1" indent="-533400">
              <a:buNone/>
            </a:pPr>
            <a:r>
              <a:rPr lang="en-US" altLang="zh-CN"/>
              <a:t>5</a:t>
            </a:r>
            <a:r>
              <a:rPr lang="zh-CN" altLang="en-US" dirty="0"/>
              <a:t>、自古逢秋悲寂寥， 我言秋日胜春朝。 </a:t>
            </a:r>
            <a:endParaRPr lang="zh-CN" altLang="en-US" dirty="0"/>
          </a:p>
          <a:p>
            <a:pPr marL="922655" lvl="1" indent="-533400">
              <a:buNone/>
            </a:pPr>
            <a:r>
              <a:rPr lang="en-US" altLang="zh-CN"/>
              <a:t>6</a:t>
            </a:r>
            <a:r>
              <a:rPr lang="zh-CN" altLang="en-US" dirty="0"/>
              <a:t>、万里悲秋常作客，百年多病独登台。</a:t>
            </a:r>
            <a:r>
              <a:rPr lang="en-US" altLang="zh-CN"/>
              <a:t>——</a:t>
            </a:r>
            <a:r>
              <a:rPr lang="zh-CN" altLang="en-US" dirty="0"/>
              <a:t>杜甫  </a:t>
            </a:r>
            <a:r>
              <a:rPr lang="en-US" altLang="zh-CN"/>
              <a:t>《 </a:t>
            </a:r>
            <a:r>
              <a:rPr lang="zh-CN" altLang="en-US" dirty="0"/>
              <a:t>登高 </a:t>
            </a:r>
            <a:r>
              <a:rPr lang="en-US" altLang="zh-CN"/>
              <a:t>》</a:t>
            </a:r>
            <a:endParaRPr lang="en-US" altLang="zh-CN"/>
          </a:p>
          <a:p>
            <a:pPr marL="922655" lvl="1" indent="-533400">
              <a:buNone/>
            </a:pPr>
            <a:r>
              <a:rPr lang="en-US" altLang="zh-CN"/>
              <a:t>7</a:t>
            </a:r>
            <a:r>
              <a:rPr lang="zh-CN" altLang="en-US" dirty="0"/>
              <a:t>、多情自古伤离别，更那堪冷落清秋节。</a:t>
            </a:r>
            <a:r>
              <a:rPr lang="en-US" altLang="zh-CN"/>
              <a:t>——</a:t>
            </a:r>
            <a:r>
              <a:rPr lang="zh-CN" altLang="en-US" dirty="0"/>
              <a:t>柳永 </a:t>
            </a:r>
            <a:r>
              <a:rPr lang="en-US" altLang="zh-CN"/>
              <a:t>《</a:t>
            </a:r>
            <a:r>
              <a:rPr lang="zh-CN" altLang="en-US" dirty="0"/>
              <a:t>雨霖铃</a:t>
            </a:r>
            <a:r>
              <a:rPr lang="en-US" altLang="zh-CN"/>
              <a:t>》</a:t>
            </a:r>
            <a:endParaRPr lang="en-US" altLang="zh-CN"/>
          </a:p>
          <a:p>
            <a:pPr marL="922655" lvl="1" indent="-533400">
              <a:buNone/>
            </a:pPr>
            <a:r>
              <a:rPr lang="en-US" altLang="zh-CN"/>
              <a:t>8</a:t>
            </a:r>
            <a:r>
              <a:rPr lang="zh-CN" altLang="en-US" dirty="0"/>
              <a:t>、 、碧云天，黄叶地，秋色连波，波上寒烟翠</a:t>
            </a:r>
            <a:endParaRPr lang="zh-CN" altLang="en-US" dirty="0"/>
          </a:p>
          <a:p>
            <a:pPr marL="922655" lvl="1" indent="-533400">
              <a:buNone/>
            </a:pPr>
            <a:r>
              <a:rPr lang="en-US" altLang="zh-CN"/>
              <a:t>                                              ——</a:t>
            </a:r>
            <a:r>
              <a:rPr lang="zh-CN" altLang="en-US" dirty="0"/>
              <a:t>宋</a:t>
            </a:r>
            <a:r>
              <a:rPr lang="en-US" altLang="zh-CN"/>
              <a:t>·</a:t>
            </a:r>
            <a:r>
              <a:rPr lang="zh-CN" altLang="en-US" dirty="0"/>
              <a:t>范仲淹</a:t>
            </a:r>
            <a:r>
              <a:rPr lang="en-US" altLang="zh-CN"/>
              <a:t>《</a:t>
            </a:r>
            <a:r>
              <a:rPr lang="zh-CN" altLang="en-US" dirty="0"/>
              <a:t>苏幕遮</a:t>
            </a:r>
            <a:r>
              <a:rPr lang="en-US" altLang="zh-CN"/>
              <a:t>》 </a:t>
            </a:r>
            <a:endParaRPr lang="en-US" altLang="zh-CN"/>
          </a:p>
        </p:txBody>
      </p:sp>
    </p:spTree>
  </p:cSld>
  <p:clrMapOvr>
    <a:masterClrMapping/>
  </p:clrMapOvr>
  <p:transition advTm="1469">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图片 61441"/>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40962" name="矩形 61442"/>
          <p:cNvSpPr/>
          <p:nvPr/>
        </p:nvSpPr>
        <p:spPr>
          <a:xfrm>
            <a:off x="179388" y="1268413"/>
            <a:ext cx="8496300" cy="3384550"/>
          </a:xfrm>
          <a:prstGeom prst="rect">
            <a:avLst/>
          </a:prstGeom>
          <a:solidFill>
            <a:srgbClr val="FFFF00"/>
          </a:solidFill>
          <a:ln w="9525">
            <a:noFill/>
          </a:ln>
        </p:spPr>
        <p:txBody>
          <a:bodyPr anchor="ctr"/>
          <a:lstStyle/>
          <a:p>
            <a:r>
              <a:rPr lang="zh-CN" altLang="en-US" sz="3600" b="1" dirty="0">
                <a:latin typeface="宋体" panose="02010600030101010101" pitchFamily="2" charset="-122"/>
                <a:ea typeface="宋体" panose="02010600030101010101" pitchFamily="2" charset="-122"/>
              </a:rPr>
              <a:t>表现大海吞吐日月、包蕴万物的壮丽景象的千古名句是：</a:t>
            </a:r>
            <a:endParaRPr lang="zh-CN" altLang="en-US" sz="3600" b="1" dirty="0">
              <a:latin typeface="宋体" panose="02010600030101010101" pitchFamily="2" charset="-122"/>
              <a:ea typeface="宋体" panose="02010600030101010101" pitchFamily="2" charset="-122"/>
            </a:endParaRPr>
          </a:p>
          <a:p>
            <a:endParaRPr lang="zh-CN" altLang="en-US" sz="3600" b="1" dirty="0">
              <a:latin typeface="宋体" panose="02010600030101010101" pitchFamily="2" charset="-122"/>
              <a:ea typeface="宋体" panose="02010600030101010101" pitchFamily="2" charset="-122"/>
            </a:endParaRPr>
          </a:p>
          <a:p>
            <a:endParaRPr lang="zh-CN" altLang="en-US" sz="3600" b="1" dirty="0">
              <a:latin typeface="宋体" panose="02010600030101010101" pitchFamily="2" charset="-122"/>
              <a:ea typeface="宋体" panose="02010600030101010101" pitchFamily="2" charset="-122"/>
            </a:endParaRPr>
          </a:p>
          <a:p>
            <a:endParaRPr lang="zh-CN" altLang="en-US" sz="3600" b="1" dirty="0">
              <a:latin typeface="宋体" panose="02010600030101010101" pitchFamily="2" charset="-122"/>
              <a:ea typeface="宋体" panose="02010600030101010101" pitchFamily="2" charset="-122"/>
            </a:endParaRPr>
          </a:p>
        </p:txBody>
      </p:sp>
      <p:sp>
        <p:nvSpPr>
          <p:cNvPr id="61444" name="文本框 61443"/>
          <p:cNvSpPr txBox="1"/>
          <p:nvPr/>
        </p:nvSpPr>
        <p:spPr>
          <a:xfrm>
            <a:off x="1692275" y="2997200"/>
            <a:ext cx="6372225" cy="1431925"/>
          </a:xfrm>
          <a:prstGeom prst="rect">
            <a:avLst/>
          </a:prstGeom>
          <a:solidFill>
            <a:srgbClr val="FF66FF"/>
          </a:solidFill>
          <a:ln w="9525">
            <a:noFill/>
          </a:ln>
        </p:spPr>
        <p:txBody>
          <a:bodyPr anchor="t">
            <a:spAutoFit/>
          </a:bodyPr>
          <a:lstStyle/>
          <a:p>
            <a:r>
              <a:rPr lang="zh-CN" altLang="en-US" sz="4400" b="1" dirty="0">
                <a:latin typeface="华文新魏" panose="02010800040101010101" pitchFamily="2" charset="-122"/>
                <a:ea typeface="华文新魏" panose="02010800040101010101" pitchFamily="2" charset="-122"/>
              </a:rPr>
              <a:t>日月之行，若出其中；　　星汉灿烂，若出其里。</a:t>
            </a:r>
            <a:endParaRPr lang="zh-CN" altLang="en-US" sz="4400" b="1" dirty="0">
              <a:latin typeface="华文新魏" panose="02010800040101010101" pitchFamily="2" charset="-122"/>
              <a:ea typeface="华文新魏" panose="02010800040101010101" pitchFamily="2" charset="-122"/>
            </a:endParaRPr>
          </a:p>
        </p:txBody>
      </p:sp>
      <p:sp>
        <p:nvSpPr>
          <p:cNvPr id="40964" name="文本框 61444"/>
          <p:cNvSpPr txBox="1"/>
          <p:nvPr/>
        </p:nvSpPr>
        <p:spPr>
          <a:xfrm>
            <a:off x="3635375" y="476250"/>
            <a:ext cx="1560513" cy="641350"/>
          </a:xfrm>
          <a:prstGeom prst="rect">
            <a:avLst/>
          </a:prstGeom>
          <a:solidFill>
            <a:srgbClr val="FF3300"/>
          </a:solid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考考你</a:t>
            </a: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box(out)">
                                      <p:cBhvr>
                                        <p:cTn id="7" dur="500"/>
                                        <p:tgtEl>
                                          <p:spTgt spid="61444"/>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62465"/>
          <p:cNvSpPr>
            <a:spLocks noGrp="1"/>
          </p:cNvSpPr>
          <p:nvPr>
            <p:ph idx="1"/>
          </p:nvPr>
        </p:nvSpPr>
        <p:spPr>
          <a:xfrm>
            <a:off x="4500563" y="2349500"/>
            <a:ext cx="4535487" cy="792163"/>
          </a:xfrm>
        </p:spPr>
        <p:txBody>
          <a:bodyPr anchor="t"/>
          <a:lstStyle/>
          <a:p>
            <a:pPr>
              <a:buNone/>
            </a:pPr>
            <a:r>
              <a:rPr lang="zh-CN" altLang="en-US" sz="4000">
                <a:solidFill>
                  <a:srgbClr val="990000"/>
                </a:solidFill>
                <a:ea typeface="楷体_GB2312" pitchFamily="49" charset="-122"/>
              </a:rPr>
              <a:t>“以”是目的连词。</a:t>
            </a:r>
            <a:endParaRPr lang="zh-CN" altLang="en-US" sz="4000">
              <a:solidFill>
                <a:srgbClr val="990000"/>
              </a:solidFill>
              <a:ea typeface="楷体_GB2312" pitchFamily="49" charset="-122"/>
            </a:endParaRPr>
          </a:p>
        </p:txBody>
      </p:sp>
      <p:pic>
        <p:nvPicPr>
          <p:cNvPr id="41986" name="图片 62466" descr="观沧海"/>
          <p:cNvPicPr>
            <a:picLocks noChangeAspect="1"/>
          </p:cNvPicPr>
          <p:nvPr/>
        </p:nvPicPr>
        <p:blipFill>
          <a:blip r:embed="rId1" cstate="print"/>
          <a:stretch>
            <a:fillRect/>
          </a:stretch>
        </p:blipFill>
        <p:spPr>
          <a:xfrm>
            <a:off x="4787900" y="3644900"/>
            <a:ext cx="4343400" cy="3219450"/>
          </a:xfrm>
          <a:prstGeom prst="rect">
            <a:avLst/>
          </a:prstGeom>
          <a:noFill/>
          <a:ln w="9525">
            <a:noFill/>
          </a:ln>
        </p:spPr>
      </p:pic>
      <p:sp>
        <p:nvSpPr>
          <p:cNvPr id="41987" name="矩形 62467"/>
          <p:cNvSpPr/>
          <p:nvPr/>
        </p:nvSpPr>
        <p:spPr>
          <a:xfrm>
            <a:off x="0" y="2046288"/>
            <a:ext cx="4248150" cy="4811712"/>
          </a:xfrm>
          <a:prstGeom prst="rect">
            <a:avLst/>
          </a:prstGeom>
          <a:solidFill>
            <a:schemeClr val="hlink"/>
          </a:solidFill>
          <a:ln w="9525">
            <a:noFill/>
          </a:ln>
        </p:spPr>
        <p:txBody>
          <a:bodyPr wrap="none" anchor="t">
            <a:spAutoFit/>
          </a:bodyPr>
          <a:lstStyle/>
          <a:p>
            <a:pPr algn="ctr"/>
            <a:r>
              <a:rPr lang="zh-CN" altLang="en-US" sz="5400" dirty="0">
                <a:latin typeface="长城粗隶书" pitchFamily="1" charset="-122"/>
                <a:ea typeface="长城粗隶书" pitchFamily="1" charset="-122"/>
              </a:rPr>
              <a:t>观  沧  海</a:t>
            </a:r>
            <a:br>
              <a:rPr lang="zh-CN" altLang="en-US" sz="3200" dirty="0">
                <a:latin typeface="长城粗隶书" pitchFamily="1" charset="-122"/>
                <a:ea typeface="长城粗隶书" pitchFamily="1" charset="-122"/>
              </a:rPr>
            </a:br>
            <a:r>
              <a:rPr lang="zh-CN" altLang="en-US" sz="3200" b="1" dirty="0">
                <a:latin typeface="长城粗隶书" pitchFamily="1" charset="-122"/>
                <a:ea typeface="长城粗隶书" pitchFamily="1" charset="-122"/>
              </a:rPr>
              <a:t>曹  操</a:t>
            </a:r>
            <a:br>
              <a:rPr lang="zh-CN" altLang="en-US" sz="3200" dirty="0">
                <a:latin typeface="长城粗隶书" pitchFamily="1" charset="-122"/>
                <a:ea typeface="长城粗隶书" pitchFamily="1" charset="-122"/>
              </a:rPr>
            </a:br>
            <a:r>
              <a:rPr lang="zh-CN" altLang="en-US" sz="3200" b="1" dirty="0">
                <a:solidFill>
                  <a:srgbClr val="FF3300"/>
                </a:solidFill>
                <a:latin typeface="华文新魏" panose="02010800040101010101" pitchFamily="2" charset="-122"/>
                <a:ea typeface="华文新魏" panose="02010800040101010101" pitchFamily="2" charset="-122"/>
              </a:rPr>
              <a:t>东临碣石</a:t>
            </a:r>
            <a:r>
              <a:rPr lang="zh-CN" altLang="en-US" sz="3200" b="1" dirty="0">
                <a:latin typeface="华文新魏" panose="02010800040101010101" pitchFamily="2" charset="-122"/>
                <a:ea typeface="华文新魏" panose="02010800040101010101" pitchFamily="2" charset="-122"/>
              </a:rPr>
              <a:t>，以观沧海。</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水何澹澹，山岛竦峙。</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树木丛生，百草丰茂。</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秋风萧瑟，洪波涌起。</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日月之行，若出其中；</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星汉灿烂，若出其里。</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幸甚至哉，歌以咏志</a:t>
            </a:r>
            <a:r>
              <a:rPr lang="zh-CN" altLang="en-US" sz="3200" dirty="0">
                <a:latin typeface="华文新魏" panose="02010800040101010101" pitchFamily="2" charset="-122"/>
                <a:ea typeface="华文新魏" panose="02010800040101010101" pitchFamily="2" charset="-122"/>
              </a:rPr>
              <a:t>。</a:t>
            </a:r>
            <a:endParaRPr lang="zh-CN" altLang="en-US" sz="3200" dirty="0">
              <a:latin typeface="华文新魏" panose="02010800040101010101" pitchFamily="2" charset="-122"/>
              <a:ea typeface="华文新魏" panose="02010800040101010101" pitchFamily="2" charset="-122"/>
            </a:endParaRPr>
          </a:p>
        </p:txBody>
      </p:sp>
      <p:sp>
        <p:nvSpPr>
          <p:cNvPr id="41988" name="矩形标注 62468"/>
          <p:cNvSpPr/>
          <p:nvPr/>
        </p:nvSpPr>
        <p:spPr>
          <a:xfrm>
            <a:off x="5003800" y="188913"/>
            <a:ext cx="3889375" cy="1150937"/>
          </a:xfrm>
          <a:prstGeom prst="wedgeRectCallout">
            <a:avLst>
              <a:gd name="adj1" fmla="val -131509"/>
              <a:gd name="adj2" fmla="val 236208"/>
            </a:avLst>
          </a:prstGeom>
          <a:solidFill>
            <a:schemeClr val="accent1"/>
          </a:solidFill>
          <a:ln w="9525" cap="flat" cmpd="sng">
            <a:solidFill>
              <a:schemeClr val="tx1"/>
            </a:solidFill>
            <a:prstDash val="solid"/>
            <a:miter/>
            <a:headEnd type="none" w="med" len="med"/>
            <a:tailEnd type="none" w="med" len="med"/>
          </a:ln>
        </p:spPr>
        <p:txBody>
          <a:bodyPr wrap="none" anchor="ctr"/>
          <a:lstStyle/>
          <a:p>
            <a:r>
              <a:rPr lang="zh-CN" altLang="en-US" sz="3600" dirty="0">
                <a:latin typeface="Times New Roman" panose="02020603050405020304" pitchFamily="18" charset="0"/>
                <a:ea typeface="宋体" panose="02010600030101010101" pitchFamily="2" charset="-122"/>
              </a:rPr>
              <a:t>曹操“东临碣石”</a:t>
            </a:r>
            <a:endParaRPr lang="zh-CN" altLang="en-US" sz="3600" dirty="0">
              <a:latin typeface="Times New Roman" panose="02020603050405020304" pitchFamily="18" charset="0"/>
              <a:ea typeface="宋体" panose="02010600030101010101" pitchFamily="2" charset="-122"/>
            </a:endParaRPr>
          </a:p>
          <a:p>
            <a:r>
              <a:rPr lang="zh-CN" altLang="en-US" sz="3600" dirty="0">
                <a:latin typeface="Times New Roman" panose="02020603050405020304" pitchFamily="18" charset="0"/>
                <a:ea typeface="宋体" panose="02010600030101010101" pitchFamily="2" charset="-122"/>
              </a:rPr>
              <a:t>目的是什么？</a:t>
            </a:r>
            <a:endParaRPr lang="zh-CN" altLang="en-US" sz="3600" dirty="0">
              <a:latin typeface="Times New Roman" panose="02020603050405020304" pitchFamily="18" charset="0"/>
              <a:ea typeface="宋体" panose="02010600030101010101" pitchFamily="2" charset="-122"/>
            </a:endParaRPr>
          </a:p>
        </p:txBody>
      </p:sp>
      <p:sp>
        <p:nvSpPr>
          <p:cNvPr id="62470" name="文本框 62469"/>
          <p:cNvSpPr txBox="1"/>
          <p:nvPr/>
        </p:nvSpPr>
        <p:spPr>
          <a:xfrm>
            <a:off x="5435600" y="1485900"/>
            <a:ext cx="1708150" cy="700088"/>
          </a:xfrm>
          <a:prstGeom prst="rect">
            <a:avLst/>
          </a:prstGeom>
          <a:solidFill>
            <a:srgbClr val="FF66FF"/>
          </a:solidFill>
          <a:ln w="9525">
            <a:noFill/>
          </a:ln>
        </p:spPr>
        <p:txBody>
          <a:bodyPr wrap="none" anchor="t">
            <a:spAutoFit/>
          </a:bodyPr>
          <a:lstStyle/>
          <a:p>
            <a:r>
              <a:rPr lang="zh-CN" altLang="en-US" sz="4000" b="1" dirty="0">
                <a:latin typeface="Times New Roman" panose="02020603050405020304" pitchFamily="18" charset="0"/>
                <a:ea typeface="宋体" panose="02010600030101010101" pitchFamily="2" charset="-122"/>
              </a:rPr>
              <a:t>观沧海</a:t>
            </a:r>
            <a:endParaRPr lang="zh-CN" altLang="en-US" sz="4000" b="1" dirty="0">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2470"/>
                                        </p:tgtEl>
                                        <p:attrNameLst>
                                          <p:attrName>style.visibility</p:attrName>
                                        </p:attrNameLst>
                                      </p:cBhvr>
                                      <p:to>
                                        <p:strVal val="visible"/>
                                      </p:to>
                                    </p:set>
                                    <p:animEffect transition="in" filter="diamond(in)">
                                      <p:cBhvr>
                                        <p:cTn id="7" dur="500"/>
                                        <p:tgtEl>
                                          <p:spTgt spid="6247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2466">
                                            <p:txEl>
                                              <p:pRg st="0" end="0"/>
                                            </p:txEl>
                                          </p:spTgt>
                                        </p:tgtEl>
                                        <p:attrNameLst>
                                          <p:attrName>style.visibility</p:attrName>
                                        </p:attrNameLst>
                                      </p:cBhvr>
                                      <p:to>
                                        <p:strVal val="visible"/>
                                      </p:to>
                                    </p:set>
                                    <p:animEffect transition="in" filter="checkerboard(across)">
                                      <p:cBhvr>
                                        <p:cTn id="12" dur="500"/>
                                        <p:tgtEl>
                                          <p:spTgt spid="624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build="p"/>
      <p:bldP spid="6247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矩形 7169"/>
          <p:cNvSpPr/>
          <p:nvPr/>
        </p:nvSpPr>
        <p:spPr>
          <a:xfrm>
            <a:off x="323850" y="1196975"/>
            <a:ext cx="4756150" cy="5308600"/>
          </a:xfrm>
          <a:prstGeom prst="rect">
            <a:avLst/>
          </a:prstGeom>
          <a:solidFill>
            <a:schemeClr val="bg1"/>
          </a:solidFill>
          <a:ln w="9525">
            <a:noFill/>
          </a:ln>
        </p:spPr>
        <p:txBody>
          <a:bodyPr wrap="none" anchor="t">
            <a:spAutoFit/>
          </a:bodyPr>
          <a:lstStyle/>
          <a:p>
            <a:pPr algn="ctr"/>
            <a:r>
              <a:rPr lang="zh-CN" altLang="en-US" sz="5400" dirty="0">
                <a:latin typeface="长城粗隶书" pitchFamily="1" charset="-122"/>
                <a:ea typeface="长城粗隶书" pitchFamily="1" charset="-122"/>
              </a:rPr>
              <a:t>观  沧  海</a:t>
            </a:r>
            <a:br>
              <a:rPr lang="zh-CN" altLang="en-US" sz="3200" dirty="0">
                <a:latin typeface="长城粗隶书" pitchFamily="1" charset="-122"/>
                <a:ea typeface="长城粗隶书" pitchFamily="1" charset="-122"/>
              </a:rPr>
            </a:br>
            <a:r>
              <a:rPr lang="zh-CN" altLang="en-US" sz="3600" b="1" dirty="0">
                <a:latin typeface="长城粗隶书" pitchFamily="1" charset="-122"/>
                <a:ea typeface="长城粗隶书" pitchFamily="1" charset="-122"/>
              </a:rPr>
              <a:t>曹  操</a:t>
            </a:r>
            <a:br>
              <a:rPr lang="zh-CN" altLang="en-US" sz="3200" dirty="0">
                <a:latin typeface="长城粗隶书" pitchFamily="1" charset="-122"/>
                <a:ea typeface="长城粗隶书" pitchFamily="1" charset="-122"/>
              </a:rPr>
            </a:br>
            <a:r>
              <a:rPr lang="zh-CN" altLang="en-US" sz="3600" b="1" dirty="0">
                <a:solidFill>
                  <a:schemeClr val="accent2"/>
                </a:solidFill>
                <a:latin typeface="华文新魏" panose="02010800040101010101" pitchFamily="2" charset="-122"/>
                <a:ea typeface="华文新魏" panose="02010800040101010101" pitchFamily="2" charset="-122"/>
              </a:rPr>
              <a:t>东临碣石，以观沧海。</a:t>
            </a:r>
            <a:br>
              <a:rPr lang="zh-CN" altLang="en-US" sz="3600" b="1" dirty="0">
                <a:solidFill>
                  <a:schemeClr val="accent2"/>
                </a:solidFill>
                <a:latin typeface="华文新魏" panose="02010800040101010101" pitchFamily="2" charset="-122"/>
                <a:ea typeface="华文新魏" panose="02010800040101010101" pitchFamily="2" charset="-122"/>
              </a:rPr>
            </a:br>
            <a:r>
              <a:rPr lang="zh-CN" altLang="en-US" sz="3600" b="1" dirty="0">
                <a:solidFill>
                  <a:schemeClr val="accent2"/>
                </a:solidFill>
                <a:latin typeface="华文新魏" panose="02010800040101010101" pitchFamily="2" charset="-122"/>
                <a:ea typeface="华文新魏" panose="02010800040101010101" pitchFamily="2" charset="-122"/>
              </a:rPr>
              <a:t>水何澹澹，山岛竦峙。</a:t>
            </a:r>
            <a:br>
              <a:rPr lang="zh-CN" altLang="en-US" sz="3600" b="1" dirty="0">
                <a:solidFill>
                  <a:schemeClr val="accent2"/>
                </a:solidFill>
                <a:latin typeface="华文新魏" panose="02010800040101010101" pitchFamily="2" charset="-122"/>
                <a:ea typeface="华文新魏" panose="02010800040101010101" pitchFamily="2" charset="-122"/>
              </a:rPr>
            </a:br>
            <a:r>
              <a:rPr lang="zh-CN" altLang="en-US" sz="3600" b="1" dirty="0">
                <a:solidFill>
                  <a:schemeClr val="accent2"/>
                </a:solidFill>
                <a:latin typeface="华文新魏" panose="02010800040101010101" pitchFamily="2" charset="-122"/>
                <a:ea typeface="华文新魏" panose="02010800040101010101" pitchFamily="2" charset="-122"/>
              </a:rPr>
              <a:t>树木丛生，百草丰茂。</a:t>
            </a:r>
            <a:br>
              <a:rPr lang="zh-CN" altLang="en-US" sz="3600" b="1" dirty="0">
                <a:solidFill>
                  <a:schemeClr val="accent2"/>
                </a:solidFill>
                <a:latin typeface="华文新魏" panose="02010800040101010101" pitchFamily="2" charset="-122"/>
                <a:ea typeface="华文新魏" panose="02010800040101010101" pitchFamily="2" charset="-122"/>
              </a:rPr>
            </a:br>
            <a:r>
              <a:rPr lang="zh-CN" altLang="en-US" sz="3600" b="1" dirty="0">
                <a:solidFill>
                  <a:schemeClr val="accent2"/>
                </a:solidFill>
                <a:latin typeface="华文新魏" panose="02010800040101010101" pitchFamily="2" charset="-122"/>
                <a:ea typeface="华文新魏" panose="02010800040101010101" pitchFamily="2" charset="-122"/>
              </a:rPr>
              <a:t>秋风萧瑟，洪波涌起。</a:t>
            </a:r>
            <a:br>
              <a:rPr lang="zh-CN" altLang="en-US" sz="3600" b="1" dirty="0">
                <a:solidFill>
                  <a:schemeClr val="accent2"/>
                </a:solidFill>
                <a:latin typeface="华文新魏" panose="02010800040101010101" pitchFamily="2" charset="-122"/>
                <a:ea typeface="华文新魏" panose="02010800040101010101" pitchFamily="2" charset="-122"/>
              </a:rPr>
            </a:br>
            <a:r>
              <a:rPr lang="zh-CN" altLang="en-US" sz="3600" b="1" dirty="0">
                <a:solidFill>
                  <a:schemeClr val="accent2"/>
                </a:solidFill>
                <a:latin typeface="华文新魏" panose="02010800040101010101" pitchFamily="2" charset="-122"/>
                <a:ea typeface="华文新魏" panose="02010800040101010101" pitchFamily="2" charset="-122"/>
              </a:rPr>
              <a:t>日月之行，若出其中；</a:t>
            </a:r>
            <a:br>
              <a:rPr lang="zh-CN" altLang="en-US" sz="3600" b="1" dirty="0">
                <a:solidFill>
                  <a:schemeClr val="accent2"/>
                </a:solidFill>
                <a:latin typeface="华文新魏" panose="02010800040101010101" pitchFamily="2" charset="-122"/>
                <a:ea typeface="华文新魏" panose="02010800040101010101" pitchFamily="2" charset="-122"/>
              </a:rPr>
            </a:br>
            <a:r>
              <a:rPr lang="zh-CN" altLang="en-US" sz="3600" b="1" dirty="0">
                <a:solidFill>
                  <a:schemeClr val="accent2"/>
                </a:solidFill>
                <a:latin typeface="华文新魏" panose="02010800040101010101" pitchFamily="2" charset="-122"/>
                <a:ea typeface="华文新魏" panose="02010800040101010101" pitchFamily="2" charset="-122"/>
              </a:rPr>
              <a:t>星汉灿烂，若出其里。</a:t>
            </a:r>
            <a:br>
              <a:rPr lang="zh-CN" altLang="en-US" sz="3600" b="1" dirty="0">
                <a:solidFill>
                  <a:schemeClr val="accent2"/>
                </a:solidFill>
                <a:latin typeface="华文新魏" panose="02010800040101010101" pitchFamily="2" charset="-122"/>
                <a:ea typeface="华文新魏" panose="02010800040101010101" pitchFamily="2" charset="-122"/>
              </a:rPr>
            </a:br>
            <a:r>
              <a:rPr lang="zh-CN" altLang="en-US" sz="3600" b="1" dirty="0">
                <a:solidFill>
                  <a:schemeClr val="accent2"/>
                </a:solidFill>
                <a:latin typeface="华文新魏" panose="02010800040101010101" pitchFamily="2" charset="-122"/>
                <a:ea typeface="华文新魏" panose="02010800040101010101" pitchFamily="2" charset="-122"/>
              </a:rPr>
              <a:t>幸甚至哉，歌以咏志。</a:t>
            </a:r>
            <a:endParaRPr lang="zh-CN" altLang="en-US" sz="3600" b="1" dirty="0">
              <a:solidFill>
                <a:schemeClr val="accent2"/>
              </a:solidFill>
              <a:latin typeface="华文新魏" panose="02010800040101010101" pitchFamily="2" charset="-122"/>
              <a:ea typeface="华文新魏" panose="02010800040101010101" pitchFamily="2" charset="-122"/>
            </a:endParaRPr>
          </a:p>
        </p:txBody>
      </p:sp>
      <p:sp>
        <p:nvSpPr>
          <p:cNvPr id="6146" name="文本框 7170"/>
          <p:cNvSpPr txBox="1"/>
          <p:nvPr/>
        </p:nvSpPr>
        <p:spPr>
          <a:xfrm>
            <a:off x="5364163" y="1196975"/>
            <a:ext cx="3395662" cy="5035550"/>
          </a:xfrm>
          <a:prstGeom prst="rect">
            <a:avLst/>
          </a:prstGeom>
          <a:solidFill>
            <a:schemeClr val="bg1"/>
          </a:solidFill>
          <a:ln w="9525">
            <a:noFill/>
          </a:ln>
        </p:spPr>
        <p:txBody>
          <a:bodyPr anchor="t">
            <a:spAutoFit/>
          </a:bodyPr>
          <a:lstStyle/>
          <a:p>
            <a:r>
              <a:rPr lang="zh-CN" altLang="en-US" sz="3600" b="1" dirty="0">
                <a:latin typeface="Arial" panose="020B0604020202020204" pitchFamily="34" charset="0"/>
              </a:rPr>
              <a:t>  天净沙  秋思</a:t>
            </a:r>
            <a:endParaRPr lang="zh-CN" altLang="en-US" sz="3600" b="1" dirty="0">
              <a:latin typeface="Arial" panose="020B0604020202020204" pitchFamily="34" charset="0"/>
            </a:endParaRPr>
          </a:p>
          <a:p>
            <a:r>
              <a:rPr lang="zh-CN" altLang="en-US" sz="3600" b="1" dirty="0">
                <a:latin typeface="Arial" panose="020B0604020202020204" pitchFamily="34" charset="0"/>
              </a:rPr>
              <a:t>       马致远</a:t>
            </a:r>
            <a:endParaRPr lang="zh-CN" altLang="en-US" sz="3600" b="1" dirty="0">
              <a:latin typeface="Arial" panose="020B0604020202020204" pitchFamily="34" charset="0"/>
            </a:endParaRPr>
          </a:p>
          <a:p>
            <a:r>
              <a:rPr lang="zh-CN" altLang="en-US" sz="3600" b="1" dirty="0">
                <a:latin typeface="Arial" panose="020B0604020202020204" pitchFamily="34" charset="0"/>
              </a:rPr>
              <a:t>枯藤老树昏鸦，</a:t>
            </a:r>
            <a:endParaRPr lang="en-US" altLang="zh-CN" sz="3600" b="1">
              <a:latin typeface="Arial" panose="020B0604020202020204" pitchFamily="34" charset="0"/>
            </a:endParaRPr>
          </a:p>
          <a:p>
            <a:r>
              <a:rPr lang="zh-CN" altLang="en-US" sz="3600" b="1" dirty="0">
                <a:latin typeface="Arial" panose="020B0604020202020204" pitchFamily="34" charset="0"/>
              </a:rPr>
              <a:t>小桥流水人家，</a:t>
            </a:r>
            <a:endParaRPr lang="en-US" altLang="zh-CN" sz="3600" b="1">
              <a:latin typeface="Arial" panose="020B0604020202020204" pitchFamily="34" charset="0"/>
            </a:endParaRPr>
          </a:p>
          <a:p>
            <a:r>
              <a:rPr lang="zh-CN" altLang="en-US" sz="3600" b="1" dirty="0">
                <a:latin typeface="Arial" panose="020B0604020202020204" pitchFamily="34" charset="0"/>
              </a:rPr>
              <a:t>古道西风瘦马。</a:t>
            </a:r>
            <a:endParaRPr lang="en-US" altLang="zh-CN" sz="3600" b="1">
              <a:latin typeface="Arial" panose="020B0604020202020204" pitchFamily="34" charset="0"/>
            </a:endParaRPr>
          </a:p>
          <a:p>
            <a:r>
              <a:rPr lang="zh-CN" altLang="en-US" sz="3600" b="1" dirty="0">
                <a:latin typeface="Arial" panose="020B0604020202020204" pitchFamily="34" charset="0"/>
              </a:rPr>
              <a:t>夕阳西下</a:t>
            </a:r>
            <a:r>
              <a:rPr lang="en-US" altLang="zh-CN" sz="3600" b="1">
                <a:latin typeface="Arial" panose="020B0604020202020204" pitchFamily="34" charset="0"/>
              </a:rPr>
              <a:t>,</a:t>
            </a:r>
            <a:endParaRPr lang="en-US" altLang="zh-CN" sz="3600" b="1">
              <a:latin typeface="Arial" panose="020B0604020202020204" pitchFamily="34" charset="0"/>
            </a:endParaRPr>
          </a:p>
          <a:p>
            <a:r>
              <a:rPr lang="zh-CN" altLang="en-US" sz="3600" b="1" dirty="0">
                <a:latin typeface="Arial" panose="020B0604020202020204" pitchFamily="34" charset="0"/>
              </a:rPr>
              <a:t>断肠人在天涯。</a:t>
            </a:r>
            <a:endParaRPr lang="zh-CN" altLang="en-US" sz="3600" b="1" dirty="0">
              <a:latin typeface="Arial" panose="020B0604020202020204" pitchFamily="34" charset="0"/>
            </a:endParaRPr>
          </a:p>
          <a:p>
            <a:endParaRPr lang="en-US" altLang="zh-CN" sz="3600" b="1">
              <a:latin typeface="Arial" panose="020B0604020202020204" pitchFamily="34" charset="0"/>
            </a:endParaRPr>
          </a:p>
          <a:p>
            <a:endParaRPr lang="zh-CN" altLang="en-US" sz="3600" b="1" dirty="0">
              <a:latin typeface="Arial" panose="020B0604020202020204" pitchFamily="34" charset="0"/>
            </a:endParaRPr>
          </a:p>
        </p:txBody>
      </p:sp>
      <p:sp>
        <p:nvSpPr>
          <p:cNvPr id="6147" name="矩形 7171"/>
          <p:cNvSpPr/>
          <p:nvPr/>
        </p:nvSpPr>
        <p:spPr>
          <a:xfrm>
            <a:off x="0" y="0"/>
            <a:ext cx="9144000" cy="998538"/>
          </a:xfrm>
          <a:prstGeom prst="rect">
            <a:avLst/>
          </a:prstGeom>
          <a:solidFill>
            <a:schemeClr val="bg1"/>
          </a:solidFill>
          <a:ln w="9525">
            <a:noFill/>
          </a:ln>
        </p:spPr>
        <p:txBody>
          <a:bodyPr anchor="ctr"/>
          <a:lstStyle/>
          <a:p>
            <a:pPr algn="ctr"/>
            <a:r>
              <a:rPr lang="en-US" altLang="zh-CN" sz="7200" b="1">
                <a:latin typeface="隶书" panose="02010509060101010101" pitchFamily="49" charset="-122"/>
                <a:ea typeface="隶书" panose="02010509060101010101" pitchFamily="49" charset="-122"/>
              </a:rPr>
              <a:t>15  </a:t>
            </a:r>
            <a:r>
              <a:rPr lang="zh-CN" altLang="en-US" sz="7200" b="1" dirty="0">
                <a:latin typeface="隶书" panose="02010509060101010101" pitchFamily="49" charset="-122"/>
                <a:ea typeface="隶书" panose="02010509060101010101" pitchFamily="49" charset="-122"/>
              </a:rPr>
              <a:t>古代</a:t>
            </a:r>
            <a:r>
              <a:rPr lang="zh-CN" altLang="en-US" sz="7200" b="1">
                <a:latin typeface="隶书" panose="02010509060101010101" pitchFamily="49" charset="-122"/>
                <a:ea typeface="隶书" panose="02010509060101010101" pitchFamily="49" charset="-122"/>
              </a:rPr>
              <a:t>诗歌四首</a:t>
            </a:r>
            <a:endParaRPr lang="zh-CN" altLang="en-US" sz="7200" b="1">
              <a:latin typeface="隶书" panose="02010509060101010101" pitchFamily="49" charset="-122"/>
              <a:ea typeface="隶书" panose="02010509060101010101" pitchFamily="49" charset="-122"/>
            </a:endParaRPr>
          </a:p>
        </p:txBody>
      </p:sp>
    </p:spTree>
  </p:cSld>
  <p:clrMapOvr>
    <a:masterClrMapping/>
  </p:clrMapOvr>
  <p:transition advTm="1734">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63489"/>
          <p:cNvSpPr>
            <a:spLocks noGrp="1"/>
          </p:cNvSpPr>
          <p:nvPr>
            <p:ph type="title"/>
          </p:nvPr>
        </p:nvSpPr>
        <p:spPr>
          <a:xfrm>
            <a:off x="0" y="0"/>
            <a:ext cx="5867400" cy="2060575"/>
          </a:xfrm>
          <a:solidFill>
            <a:srgbClr val="FFFF00"/>
          </a:solidFill>
        </p:spPr>
        <p:txBody>
          <a:bodyPr anchor="ctr"/>
          <a:lstStyle/>
          <a:p>
            <a:pPr algn="l"/>
            <a:r>
              <a:rPr lang="zh-CN" altLang="en-US" sz="4000">
                <a:solidFill>
                  <a:schemeClr val="tx1"/>
                </a:solidFill>
                <a:latin typeface="华文新魏" panose="02010800040101010101" pitchFamily="2" charset="-122"/>
              </a:rPr>
              <a:t>  “水何澹澹”和“洪波涌起”都是写海水，是否重复？</a:t>
            </a:r>
            <a:endParaRPr lang="zh-CN" altLang="en-US" sz="4000">
              <a:solidFill>
                <a:schemeClr val="tx1"/>
              </a:solidFill>
              <a:latin typeface="华文新魏" panose="02010800040101010101" pitchFamily="2" charset="-122"/>
            </a:endParaRPr>
          </a:p>
        </p:txBody>
      </p:sp>
      <p:sp>
        <p:nvSpPr>
          <p:cNvPr id="63491" name="内容占位符 63490"/>
          <p:cNvSpPr>
            <a:spLocks noGrp="1"/>
          </p:cNvSpPr>
          <p:nvPr>
            <p:ph idx="1"/>
          </p:nvPr>
        </p:nvSpPr>
        <p:spPr>
          <a:xfrm>
            <a:off x="0" y="2060575"/>
            <a:ext cx="5508625" cy="1368425"/>
          </a:xfrm>
          <a:solidFill>
            <a:srgbClr val="FF3300"/>
          </a:solidFill>
        </p:spPr>
        <p:txBody>
          <a:bodyPr anchor="t"/>
          <a:lstStyle/>
          <a:p>
            <a:pPr algn="ctr">
              <a:buNone/>
            </a:pPr>
            <a:r>
              <a:rPr lang="zh-CN" altLang="en-US">
                <a:latin typeface="华文新魏" panose="02010800040101010101" pitchFamily="2" charset="-122"/>
                <a:ea typeface="楷体_GB2312" pitchFamily="49" charset="-122"/>
              </a:rPr>
              <a:t>“水何澹澹”写</a:t>
            </a:r>
            <a:r>
              <a:rPr lang="zh-CN" altLang="en-US">
                <a:solidFill>
                  <a:schemeClr val="bg1"/>
                </a:solidFill>
                <a:latin typeface="华文新魏" panose="02010800040101010101" pitchFamily="2" charset="-122"/>
                <a:ea typeface="楷体_GB2312" pitchFamily="49" charset="-122"/>
              </a:rPr>
              <a:t>风平浪静</a:t>
            </a:r>
            <a:r>
              <a:rPr lang="zh-CN" altLang="en-US">
                <a:latin typeface="华文新魏" panose="02010800040101010101" pitchFamily="2" charset="-122"/>
                <a:ea typeface="楷体_GB2312" pitchFamily="49" charset="-122"/>
              </a:rPr>
              <a:t>时；</a:t>
            </a:r>
            <a:endParaRPr lang="zh-CN" altLang="en-US">
              <a:latin typeface="华文新魏" panose="02010800040101010101" pitchFamily="2" charset="-122"/>
              <a:ea typeface="楷体_GB2312" pitchFamily="49" charset="-122"/>
            </a:endParaRPr>
          </a:p>
          <a:p>
            <a:pPr algn="ctr">
              <a:buNone/>
            </a:pPr>
            <a:r>
              <a:rPr lang="zh-CN" altLang="en-US">
                <a:latin typeface="华文新魏" panose="02010800040101010101" pitchFamily="2" charset="-122"/>
                <a:ea typeface="楷体_GB2312" pitchFamily="49" charset="-122"/>
              </a:rPr>
              <a:t>“洪波涌起”写</a:t>
            </a:r>
            <a:r>
              <a:rPr lang="zh-CN" altLang="en-US">
                <a:solidFill>
                  <a:schemeClr val="bg1"/>
                </a:solidFill>
                <a:latin typeface="华文新魏" panose="02010800040101010101" pitchFamily="2" charset="-122"/>
                <a:ea typeface="楷体_GB2312" pitchFamily="49" charset="-122"/>
              </a:rPr>
              <a:t>大风大浪</a:t>
            </a:r>
            <a:r>
              <a:rPr lang="zh-CN" altLang="en-US">
                <a:latin typeface="华文新魏" panose="02010800040101010101" pitchFamily="2" charset="-122"/>
                <a:ea typeface="楷体_GB2312" pitchFamily="49" charset="-122"/>
              </a:rPr>
              <a:t>时。</a:t>
            </a:r>
            <a:endParaRPr lang="zh-CN" altLang="en-US">
              <a:latin typeface="华文新魏" panose="02010800040101010101" pitchFamily="2" charset="-122"/>
              <a:ea typeface="楷体_GB2312" pitchFamily="49" charset="-122"/>
            </a:endParaRPr>
          </a:p>
          <a:p>
            <a:pPr algn="ctr"/>
            <a:endParaRPr lang="zh-CN" altLang="en-US">
              <a:latin typeface="华文新魏" panose="02010800040101010101" pitchFamily="2" charset="-122"/>
              <a:ea typeface="楷体_GB2312" pitchFamily="49" charset="-122"/>
            </a:endParaRPr>
          </a:p>
        </p:txBody>
      </p:sp>
      <p:pic>
        <p:nvPicPr>
          <p:cNvPr id="43011" name="图片 63492"/>
          <p:cNvPicPr>
            <a:picLocks noChangeAspect="1"/>
          </p:cNvPicPr>
          <p:nvPr/>
        </p:nvPicPr>
        <p:blipFill>
          <a:blip r:embed="rId1" cstate="print">
            <a:lum bright="-6000" contrast="24000"/>
          </a:blip>
          <a:stretch>
            <a:fillRect/>
          </a:stretch>
        </p:blipFill>
        <p:spPr>
          <a:xfrm>
            <a:off x="5508625" y="333375"/>
            <a:ext cx="3635375" cy="2727325"/>
          </a:xfrm>
          <a:prstGeom prst="rect">
            <a:avLst/>
          </a:prstGeom>
          <a:noFill/>
          <a:ln w="9525">
            <a:noFill/>
          </a:ln>
        </p:spPr>
      </p:pic>
      <p:sp>
        <p:nvSpPr>
          <p:cNvPr id="43012" name="矩形 63493"/>
          <p:cNvSpPr/>
          <p:nvPr/>
        </p:nvSpPr>
        <p:spPr>
          <a:xfrm>
            <a:off x="0" y="3354388"/>
            <a:ext cx="5508625" cy="3503612"/>
          </a:xfrm>
          <a:prstGeom prst="rect">
            <a:avLst/>
          </a:prstGeom>
          <a:solidFill>
            <a:schemeClr val="hlink"/>
          </a:solidFill>
          <a:ln w="9525">
            <a:noFill/>
          </a:ln>
        </p:spPr>
        <p:txBody>
          <a:bodyPr anchor="t">
            <a:spAutoFit/>
          </a:bodyPr>
          <a:lstStyle/>
          <a:p>
            <a:pPr algn="ctr"/>
            <a:r>
              <a:rPr lang="zh-CN" altLang="en-US" sz="3200" b="1" dirty="0">
                <a:latin typeface="华文新魏" panose="02010800040101010101" pitchFamily="2" charset="-122"/>
                <a:ea typeface="华文新魏" panose="02010800040101010101" pitchFamily="2" charset="-122"/>
              </a:rPr>
              <a:t>东临碣石，以观沧海。</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水何澹澹，山岛竦峙。</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树木丛生，百草丰茂。</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秋风萧瑟，洪波涌起。</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日月之行，若出其中；</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星汉灿烂，若出其里。</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幸甚至哉，歌以咏志。</a:t>
            </a:r>
            <a:endParaRPr lang="zh-CN" altLang="en-US" sz="3200" b="1" dirty="0">
              <a:latin typeface="华文新魏" panose="02010800040101010101" pitchFamily="2" charset="-122"/>
              <a:ea typeface="华文新魏" panose="02010800040101010101" pitchFamily="2" charset="-122"/>
            </a:endParaRPr>
          </a:p>
        </p:txBody>
      </p:sp>
      <p:pic>
        <p:nvPicPr>
          <p:cNvPr id="43013" name="图片 63494" descr="图片7"/>
          <p:cNvPicPr>
            <a:picLocks noChangeAspect="1"/>
          </p:cNvPicPr>
          <p:nvPr/>
        </p:nvPicPr>
        <p:blipFill>
          <a:blip r:embed="rId2" cstate="print"/>
          <a:stretch>
            <a:fillRect/>
          </a:stretch>
        </p:blipFill>
        <p:spPr>
          <a:xfrm>
            <a:off x="5510213" y="3644900"/>
            <a:ext cx="3633787" cy="270668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box(out)">
                                      <p:cBhvr>
                                        <p:cTn id="7" dur="500"/>
                                        <p:tgtEl>
                                          <p:spTgt spid="6349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3491">
                                            <p:txEl>
                                              <p:pRg st="1" end="1"/>
                                            </p:txEl>
                                          </p:spTgt>
                                        </p:tgtEl>
                                        <p:attrNameLst>
                                          <p:attrName>style.visibility</p:attrName>
                                        </p:attrNameLst>
                                      </p:cBhvr>
                                      <p:to>
                                        <p:strVal val="visible"/>
                                      </p:to>
                                    </p:set>
                                    <p:animEffect transition="in" filter="box(out)">
                                      <p:cBhvr>
                                        <p:cTn id="12" dur="500"/>
                                        <p:tgtEl>
                                          <p:spTgt spid="6349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64513"/>
          <p:cNvSpPr>
            <a:spLocks noGrp="1"/>
          </p:cNvSpPr>
          <p:nvPr>
            <p:ph type="title"/>
          </p:nvPr>
        </p:nvSpPr>
        <p:spPr>
          <a:xfrm>
            <a:off x="4284663" y="1196975"/>
            <a:ext cx="4859337" cy="2171700"/>
          </a:xfrm>
          <a:solidFill>
            <a:srgbClr val="FFFF00"/>
          </a:solidFill>
        </p:spPr>
        <p:txBody>
          <a:bodyPr anchor="ctr"/>
          <a:lstStyle/>
          <a:p>
            <a:pPr algn="l"/>
            <a:r>
              <a:rPr lang="zh-CN" altLang="en-US"/>
              <a:t>曹操“观沧海” 是在什么季节？根据什么判断？</a:t>
            </a:r>
            <a:endParaRPr lang="zh-CN" altLang="en-US"/>
          </a:p>
        </p:txBody>
      </p:sp>
      <p:sp>
        <p:nvSpPr>
          <p:cNvPr id="64515" name="内容占位符 64514"/>
          <p:cNvSpPr>
            <a:spLocks noGrp="1"/>
          </p:cNvSpPr>
          <p:nvPr>
            <p:ph idx="1"/>
          </p:nvPr>
        </p:nvSpPr>
        <p:spPr>
          <a:xfrm>
            <a:off x="4284663" y="3502025"/>
            <a:ext cx="4826000" cy="1800225"/>
          </a:xfrm>
          <a:solidFill>
            <a:srgbClr val="FF66FF"/>
          </a:solidFill>
        </p:spPr>
        <p:txBody>
          <a:bodyPr anchor="t"/>
          <a:lstStyle/>
          <a:p>
            <a:r>
              <a:rPr lang="zh-CN" altLang="en-US" sz="3600">
                <a:ea typeface="楷体_GB2312" pitchFamily="49" charset="-122"/>
              </a:rPr>
              <a:t>秋季。</a:t>
            </a:r>
            <a:endParaRPr lang="zh-CN" altLang="en-US" sz="3600">
              <a:ea typeface="楷体_GB2312" pitchFamily="49" charset="-122"/>
            </a:endParaRPr>
          </a:p>
          <a:p>
            <a:r>
              <a:rPr lang="zh-CN" altLang="en-US" sz="3600">
                <a:ea typeface="楷体_GB2312" pitchFamily="49" charset="-122"/>
              </a:rPr>
              <a:t>“秋风萧瑟，洪波涌起”可证。</a:t>
            </a:r>
            <a:endParaRPr lang="zh-CN" altLang="en-US" sz="3600">
              <a:ea typeface="楷体_GB2312" pitchFamily="49" charset="-122"/>
            </a:endParaRPr>
          </a:p>
        </p:txBody>
      </p:sp>
      <p:sp>
        <p:nvSpPr>
          <p:cNvPr id="44035" name="矩形 64515"/>
          <p:cNvSpPr/>
          <p:nvPr/>
        </p:nvSpPr>
        <p:spPr>
          <a:xfrm>
            <a:off x="-33337" y="836613"/>
            <a:ext cx="4248150" cy="4813300"/>
          </a:xfrm>
          <a:prstGeom prst="rect">
            <a:avLst/>
          </a:prstGeom>
          <a:solidFill>
            <a:schemeClr val="hlink"/>
          </a:solidFill>
          <a:ln w="9525">
            <a:noFill/>
          </a:ln>
        </p:spPr>
        <p:txBody>
          <a:bodyPr wrap="none" anchor="t">
            <a:spAutoFit/>
          </a:bodyPr>
          <a:lstStyle/>
          <a:p>
            <a:pPr algn="ctr"/>
            <a:r>
              <a:rPr lang="zh-CN" altLang="en-US" sz="5400" dirty="0">
                <a:latin typeface="长城粗隶书" pitchFamily="1" charset="-122"/>
                <a:ea typeface="长城粗隶书" pitchFamily="1" charset="-122"/>
              </a:rPr>
              <a:t>观  沧  海</a:t>
            </a:r>
            <a:br>
              <a:rPr lang="zh-CN" altLang="en-US" sz="3200" dirty="0">
                <a:latin typeface="长城粗隶书" pitchFamily="1" charset="-122"/>
                <a:ea typeface="长城粗隶书" pitchFamily="1" charset="-122"/>
              </a:rPr>
            </a:br>
            <a:r>
              <a:rPr lang="zh-CN" altLang="en-US" sz="3200" b="1" dirty="0">
                <a:latin typeface="长城粗隶书" pitchFamily="1" charset="-122"/>
                <a:ea typeface="长城粗隶书" pitchFamily="1" charset="-122"/>
              </a:rPr>
              <a:t>曹  操</a:t>
            </a:r>
            <a:br>
              <a:rPr lang="zh-CN" altLang="en-US" sz="3200" dirty="0">
                <a:latin typeface="长城粗隶书" pitchFamily="1" charset="-122"/>
                <a:ea typeface="长城粗隶书" pitchFamily="1" charset="-122"/>
              </a:rPr>
            </a:br>
            <a:r>
              <a:rPr lang="zh-CN" altLang="en-US" sz="3200" b="1" dirty="0">
                <a:latin typeface="华文新魏" panose="02010800040101010101" pitchFamily="2" charset="-122"/>
                <a:ea typeface="华文新魏" panose="02010800040101010101" pitchFamily="2" charset="-122"/>
              </a:rPr>
              <a:t>东临碣石，以观沧海。</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水何澹澹，山岛竦峙。</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树木丛生，百草丰茂。</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秋风萧瑟，洪波涌起。</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日月之行，若出其中；</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星汉灿烂，若出其里。</a:t>
            </a:r>
            <a:br>
              <a:rPr lang="zh-CN" altLang="en-US" sz="3200" b="1" dirty="0">
                <a:latin typeface="华文新魏" panose="02010800040101010101" pitchFamily="2" charset="-122"/>
                <a:ea typeface="华文新魏" panose="02010800040101010101" pitchFamily="2" charset="-122"/>
              </a:rPr>
            </a:br>
            <a:r>
              <a:rPr lang="zh-CN" altLang="en-US" sz="3200" b="1" dirty="0">
                <a:latin typeface="华文新魏" panose="02010800040101010101" pitchFamily="2" charset="-122"/>
                <a:ea typeface="华文新魏" panose="02010800040101010101" pitchFamily="2" charset="-122"/>
              </a:rPr>
              <a:t>幸甚至哉，歌以咏志。</a:t>
            </a:r>
            <a:endParaRPr lang="zh-CN" altLang="en-US" sz="3200" b="1" dirty="0">
              <a:latin typeface="华文新魏" panose="02010800040101010101" pitchFamily="2" charset="-122"/>
              <a:ea typeface="华文新魏" panose="0201080004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4515">
                                            <p:bg/>
                                          </p:spTgt>
                                        </p:tgtEl>
                                        <p:attrNameLst>
                                          <p:attrName>style.visibility</p:attrName>
                                        </p:attrNameLst>
                                      </p:cBhvr>
                                      <p:to>
                                        <p:strVal val="visible"/>
                                      </p:to>
                                    </p:set>
                                    <p:animEffect transition="in" filter="box(out)">
                                      <p:cBhvr>
                                        <p:cTn id="7" dur="500"/>
                                        <p:tgtEl>
                                          <p:spTgt spid="64515">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4515">
                                            <p:txEl>
                                              <p:pRg st="0" end="0"/>
                                            </p:txEl>
                                          </p:spTgt>
                                        </p:tgtEl>
                                        <p:attrNameLst>
                                          <p:attrName>style.visibility</p:attrName>
                                        </p:attrNameLst>
                                      </p:cBhvr>
                                      <p:to>
                                        <p:strVal val="visible"/>
                                      </p:to>
                                    </p:set>
                                    <p:animEffect transition="in" filter="box(out)">
                                      <p:cBhvr>
                                        <p:cTn id="12" dur="500"/>
                                        <p:tgtEl>
                                          <p:spTgt spid="64515">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4515">
                                            <p:txEl>
                                              <p:pRg st="1" end="1"/>
                                            </p:txEl>
                                          </p:spTgt>
                                        </p:tgtEl>
                                        <p:attrNameLst>
                                          <p:attrName>style.visibility</p:attrName>
                                        </p:attrNameLst>
                                      </p:cBhvr>
                                      <p:to>
                                        <p:strVal val="visible"/>
                                      </p:to>
                                    </p:set>
                                    <p:animEffect transition="in" filter="box(out)">
                                      <p:cBhvr>
                                        <p:cTn id="17" dur="500"/>
                                        <p:tgtEl>
                                          <p:spTgt spid="64515">
                                            <p:txEl>
                                              <p:pRg st="1" end="1"/>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descr="0003"/>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45058" name="Text Box 5"/>
          <p:cNvSpPr txBox="1"/>
          <p:nvPr/>
        </p:nvSpPr>
        <p:spPr>
          <a:xfrm>
            <a:off x="900113" y="1773238"/>
            <a:ext cx="7524750" cy="3021012"/>
          </a:xfrm>
          <a:prstGeom prst="rect">
            <a:avLst/>
          </a:prstGeom>
          <a:noFill/>
          <a:ln w="9525">
            <a:noFill/>
          </a:ln>
        </p:spPr>
        <p:txBody>
          <a:bodyPr anchor="t">
            <a:spAutoFit/>
          </a:bodyPr>
          <a:lstStyle/>
          <a:p>
            <a:pPr>
              <a:spcBef>
                <a:spcPct val="50000"/>
              </a:spcBef>
            </a:pPr>
            <a:r>
              <a:rPr lang="zh-CN" altLang="en-US" sz="4800" b="1" dirty="0">
                <a:latin typeface="华文行楷" panose="02010800040101010101" pitchFamily="2" charset="-122"/>
                <a:ea typeface="华文行楷" panose="02010800040101010101" pitchFamily="2" charset="-122"/>
              </a:rPr>
              <a:t>闻王昌龄左迁龙标遥有此寄</a:t>
            </a:r>
            <a:endParaRPr lang="zh-CN" altLang="en-US" sz="4800" b="1" dirty="0">
              <a:latin typeface="华文行楷" panose="02010800040101010101" pitchFamily="2" charset="-122"/>
              <a:ea typeface="华文行楷" panose="02010800040101010101" pitchFamily="2" charset="-122"/>
            </a:endParaRPr>
          </a:p>
          <a:p>
            <a:pPr>
              <a:spcBef>
                <a:spcPct val="50000"/>
              </a:spcBef>
            </a:pPr>
            <a:r>
              <a:rPr lang="zh-CN" altLang="en-US" sz="4800" b="1" dirty="0">
                <a:latin typeface="华文行楷" panose="02010800040101010101" pitchFamily="2" charset="-122"/>
                <a:ea typeface="华文行楷" panose="02010800040101010101" pitchFamily="2" charset="-122"/>
              </a:rPr>
              <a:t>            </a:t>
            </a:r>
            <a:r>
              <a:rPr lang="en-US" altLang="zh-CN" sz="4800" b="1">
                <a:latin typeface="Arial" panose="020B0604020202020204" pitchFamily="34" charset="0"/>
                <a:ea typeface="华文行楷" panose="02010800040101010101" pitchFamily="2" charset="-122"/>
              </a:rPr>
              <a:t>——</a:t>
            </a:r>
            <a:r>
              <a:rPr lang="zh-CN" altLang="en-US" sz="4800" b="1" dirty="0">
                <a:latin typeface="华文行楷" panose="02010800040101010101" pitchFamily="2" charset="-122"/>
                <a:ea typeface="华文行楷" panose="02010800040101010101" pitchFamily="2" charset="-122"/>
              </a:rPr>
              <a:t>李白</a:t>
            </a:r>
            <a:endParaRPr lang="zh-CN" altLang="en-US" sz="4800" b="1" dirty="0">
              <a:latin typeface="华文行楷" panose="02010800040101010101" pitchFamily="2" charset="-122"/>
              <a:ea typeface="华文行楷" panose="02010800040101010101" pitchFamily="2" charset="-122"/>
            </a:endParaRPr>
          </a:p>
          <a:p>
            <a:pPr>
              <a:spcBef>
                <a:spcPct val="50000"/>
              </a:spcBef>
            </a:pPr>
            <a:r>
              <a:rPr lang="zh-CN" altLang="en-US" sz="4800" b="1" dirty="0">
                <a:latin typeface="华文行楷" panose="02010800040101010101" pitchFamily="2" charset="-122"/>
                <a:ea typeface="华文行楷" panose="02010800040101010101" pitchFamily="2" charset="-122"/>
              </a:rPr>
              <a:t>                                                    </a:t>
            </a:r>
            <a:endParaRPr lang="zh-CN" altLang="en-US" sz="4800" b="1" dirty="0">
              <a:latin typeface="华文行楷" panose="02010800040101010101" pitchFamily="2" charset="-122"/>
              <a:ea typeface="华文行楷" panose="02010800040101010101" pitchFamily="2" charset="-122"/>
            </a:endParaRPr>
          </a:p>
        </p:txBody>
      </p:sp>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5" descr="PM_015"/>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46082" name="Rectangle 4"/>
          <p:cNvSpPr/>
          <p:nvPr/>
        </p:nvSpPr>
        <p:spPr>
          <a:xfrm>
            <a:off x="3924300" y="1870075"/>
            <a:ext cx="4535488" cy="3935413"/>
          </a:xfrm>
          <a:prstGeom prst="rect">
            <a:avLst/>
          </a:prstGeom>
          <a:noFill/>
          <a:ln w="9525">
            <a:noFill/>
          </a:ln>
        </p:spPr>
        <p:txBody>
          <a:bodyPr anchor="ctr">
            <a:spAutoFit/>
          </a:bodyPr>
          <a:lstStyle/>
          <a:p>
            <a:r>
              <a:rPr lang="en-US" altLang="zh-CN" sz="2800" b="1">
                <a:solidFill>
                  <a:srgbClr val="000066"/>
                </a:solidFill>
                <a:latin typeface="Times New Roman" panose="02020603050405020304" pitchFamily="18" charset="0"/>
                <a:ea typeface="隶书" panose="02010509060101010101" pitchFamily="49" charset="-122"/>
              </a:rPr>
              <a:t>    1.</a:t>
            </a:r>
            <a:r>
              <a:rPr lang="zh-CN" altLang="en-US" sz="2800" b="1" dirty="0">
                <a:solidFill>
                  <a:srgbClr val="000066"/>
                </a:solidFill>
                <a:latin typeface="Times New Roman" panose="02020603050405020304" pitchFamily="18" charset="0"/>
                <a:ea typeface="隶书" panose="02010509060101010101" pitchFamily="49" charset="-122"/>
              </a:rPr>
              <a:t>教会学生诵读，让学生在吟咏之中加深理解，熟读成诵。 </a:t>
            </a:r>
            <a:br>
              <a:rPr lang="zh-CN" altLang="en-US" sz="2800" b="1" dirty="0">
                <a:solidFill>
                  <a:srgbClr val="000066"/>
                </a:solidFill>
                <a:latin typeface="Times New Roman" panose="02020603050405020304" pitchFamily="18" charset="0"/>
                <a:ea typeface="隶书" panose="02010509060101010101" pitchFamily="49" charset="-122"/>
              </a:rPr>
            </a:br>
            <a:r>
              <a:rPr lang="zh-CN" altLang="en-US" sz="2800" b="1" dirty="0">
                <a:solidFill>
                  <a:srgbClr val="000066"/>
                </a:solidFill>
                <a:latin typeface="Times New Roman" panose="02020603050405020304" pitchFamily="18" charset="0"/>
                <a:ea typeface="隶书" panose="02010509060101010101" pitchFamily="49" charset="-122"/>
              </a:rPr>
              <a:t>    </a:t>
            </a:r>
            <a:r>
              <a:rPr lang="en-US" altLang="zh-CN" sz="2800" b="1">
                <a:solidFill>
                  <a:srgbClr val="000066"/>
                </a:solidFill>
                <a:latin typeface="Times New Roman" panose="02020603050405020304" pitchFamily="18" charset="0"/>
                <a:ea typeface="隶书" panose="02010509060101010101" pitchFamily="49" charset="-122"/>
              </a:rPr>
              <a:t>2.</a:t>
            </a:r>
            <a:r>
              <a:rPr lang="zh-CN" altLang="en-US" sz="2800" b="1" dirty="0">
                <a:solidFill>
                  <a:srgbClr val="000066"/>
                </a:solidFill>
                <a:latin typeface="Times New Roman" panose="02020603050405020304" pitchFamily="18" charset="0"/>
                <a:ea typeface="隶书" panose="02010509060101010101" pitchFamily="49" charset="-122"/>
              </a:rPr>
              <a:t>引导学生从形象入手，体会诗的意境，领会诗所表达的深刻的思想感情。 </a:t>
            </a:r>
            <a:br>
              <a:rPr lang="zh-CN" altLang="en-US" sz="2800" b="1" dirty="0">
                <a:solidFill>
                  <a:srgbClr val="000066"/>
                </a:solidFill>
                <a:latin typeface="Times New Roman" panose="02020603050405020304" pitchFamily="18" charset="0"/>
                <a:ea typeface="隶书" panose="02010509060101010101" pitchFamily="49" charset="-122"/>
              </a:rPr>
            </a:br>
            <a:r>
              <a:rPr lang="zh-CN" altLang="en-US" sz="2800" b="1" dirty="0">
                <a:solidFill>
                  <a:srgbClr val="000066"/>
                </a:solidFill>
                <a:latin typeface="Times New Roman" panose="02020603050405020304" pitchFamily="18" charset="0"/>
                <a:ea typeface="隶书" panose="02010509060101010101" pitchFamily="49" charset="-122"/>
              </a:rPr>
              <a:t>    </a:t>
            </a:r>
            <a:r>
              <a:rPr lang="en-US" altLang="zh-CN" sz="2800" b="1">
                <a:solidFill>
                  <a:srgbClr val="000066"/>
                </a:solidFill>
                <a:latin typeface="Times New Roman" panose="02020603050405020304" pitchFamily="18" charset="0"/>
                <a:ea typeface="隶书" panose="02010509060101010101" pitchFamily="49" charset="-122"/>
              </a:rPr>
              <a:t>3.</a:t>
            </a:r>
            <a:r>
              <a:rPr lang="zh-CN" altLang="en-US" sz="2800" b="1" dirty="0">
                <a:solidFill>
                  <a:srgbClr val="000066"/>
                </a:solidFill>
                <a:latin typeface="Times New Roman" panose="02020603050405020304" pitchFamily="18" charset="0"/>
                <a:ea typeface="隶书" panose="02010509060101010101" pitchFamily="49" charset="-122"/>
              </a:rPr>
              <a:t>引导学生了解有关诗歌产生的历史背景以及作者的生平、思想。 </a:t>
            </a:r>
            <a:endParaRPr lang="zh-CN" altLang="en-US" sz="2800" b="1" dirty="0">
              <a:solidFill>
                <a:srgbClr val="000066"/>
              </a:solidFill>
              <a:latin typeface="Times New Roman" panose="02020603050405020304" pitchFamily="18" charset="0"/>
              <a:ea typeface="隶书" panose="02010509060101010101" pitchFamily="49" charset="-122"/>
            </a:endParaRPr>
          </a:p>
        </p:txBody>
      </p:sp>
      <p:sp>
        <p:nvSpPr>
          <p:cNvPr id="46083" name="Text Box 6"/>
          <p:cNvSpPr txBox="1"/>
          <p:nvPr/>
        </p:nvSpPr>
        <p:spPr>
          <a:xfrm>
            <a:off x="4716463" y="1125538"/>
            <a:ext cx="3311525" cy="701675"/>
          </a:xfrm>
          <a:prstGeom prst="rect">
            <a:avLst/>
          </a:prstGeom>
          <a:noFill/>
          <a:ln w="9525">
            <a:noFill/>
          </a:ln>
        </p:spPr>
        <p:txBody>
          <a:bodyPr anchor="t">
            <a:spAutoFit/>
          </a:bodyPr>
          <a:lstStyle/>
          <a:p>
            <a:pPr algn="ctr">
              <a:spcBef>
                <a:spcPct val="50000"/>
              </a:spcBef>
            </a:pPr>
            <a:r>
              <a:rPr lang="zh-CN" altLang="en-US" sz="4000" b="1" dirty="0">
                <a:solidFill>
                  <a:srgbClr val="A50021"/>
                </a:solidFill>
                <a:latin typeface="Times New Roman" panose="02020603050405020304" pitchFamily="18" charset="0"/>
                <a:ea typeface="华文彩云" panose="02010800040101010101" pitchFamily="2" charset="-122"/>
              </a:rPr>
              <a:t>学习目标</a:t>
            </a:r>
            <a:endParaRPr lang="zh-CN" altLang="en-US" sz="4000" b="1" dirty="0">
              <a:solidFill>
                <a:srgbClr val="A50021"/>
              </a:solidFill>
              <a:latin typeface="Times New Roman" panose="02020603050405020304" pitchFamily="18" charset="0"/>
              <a:ea typeface="华文彩云" panose="02010800040101010101" pitchFamily="2" charset="-122"/>
            </a:endParaRPr>
          </a:p>
        </p:txBody>
      </p:sp>
    </p:spTree>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4" descr="tu4"/>
          <p:cNvPicPr>
            <a:picLocks noChangeAspect="1"/>
          </p:cNvPicPr>
          <p:nvPr/>
        </p:nvPicPr>
        <p:blipFill>
          <a:blip r:embed="rId1" cstate="print"/>
          <a:stretch>
            <a:fillRect/>
          </a:stretch>
        </p:blipFill>
        <p:spPr>
          <a:xfrm>
            <a:off x="611188" y="981075"/>
            <a:ext cx="3121025" cy="4968875"/>
          </a:xfrm>
          <a:prstGeom prst="rect">
            <a:avLst/>
          </a:prstGeom>
          <a:noFill/>
          <a:ln w="9525">
            <a:noFill/>
          </a:ln>
        </p:spPr>
      </p:pic>
      <p:sp>
        <p:nvSpPr>
          <p:cNvPr id="47106" name="Text Box 5"/>
          <p:cNvSpPr txBox="1"/>
          <p:nvPr/>
        </p:nvSpPr>
        <p:spPr>
          <a:xfrm>
            <a:off x="4427538" y="981075"/>
            <a:ext cx="4321175" cy="5045075"/>
          </a:xfrm>
          <a:prstGeom prst="rect">
            <a:avLst/>
          </a:prstGeom>
          <a:solidFill>
            <a:srgbClr val="FFFFCC"/>
          </a:solidFill>
          <a:ln w="9525" cap="flat" cmpd="sng">
            <a:solidFill>
              <a:schemeClr val="tx1"/>
            </a:solidFill>
            <a:prstDash val="solid"/>
            <a:miter/>
            <a:headEnd type="none" w="med" len="med"/>
            <a:tailEnd type="none" w="med" len="med"/>
          </a:ln>
        </p:spPr>
        <p:txBody>
          <a:bodyPr anchor="t">
            <a:spAutoFit/>
          </a:bodyPr>
          <a:lstStyle/>
          <a:p>
            <a:pPr>
              <a:spcBef>
                <a:spcPct val="50000"/>
              </a:spcBef>
            </a:pPr>
            <a:r>
              <a:rPr lang="zh-CN" altLang="en-US" sz="3600" b="1" dirty="0">
                <a:latin typeface="黑体" panose="02010609060101010101" pitchFamily="2" charset="-122"/>
                <a:ea typeface="黑体" panose="02010609060101010101" pitchFamily="2" charset="-122"/>
              </a:rPr>
              <a:t>李白</a:t>
            </a:r>
            <a:r>
              <a:rPr lang="en-US" altLang="zh-CN" sz="3600" b="1">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唐代</a:t>
            </a:r>
            <a:r>
              <a:rPr lang="zh-CN" altLang="en-US" sz="3600" b="1" dirty="0">
                <a:latin typeface="黑体" panose="02010609060101010101" pitchFamily="2" charset="-122"/>
                <a:ea typeface="黑体" panose="02010609060101010101" pitchFamily="2" charset="-122"/>
              </a:rPr>
              <a:t>诗人，字</a:t>
            </a:r>
            <a:r>
              <a:rPr lang="zh-CN" altLang="en-US" sz="3600" b="1" dirty="0">
                <a:solidFill>
                  <a:srgbClr val="FF0000"/>
                </a:solidFill>
                <a:latin typeface="黑体" panose="02010609060101010101" pitchFamily="2" charset="-122"/>
                <a:ea typeface="黑体" panose="02010609060101010101" pitchFamily="2" charset="-122"/>
              </a:rPr>
              <a:t>太白，</a:t>
            </a:r>
            <a:r>
              <a:rPr lang="zh-CN" altLang="en-US" sz="3600" b="1" dirty="0">
                <a:latin typeface="黑体" panose="02010609060101010101" pitchFamily="2" charset="-122"/>
                <a:ea typeface="黑体" panose="02010609060101010101" pitchFamily="2" charset="-122"/>
              </a:rPr>
              <a:t>号</a:t>
            </a:r>
            <a:r>
              <a:rPr lang="zh-CN" altLang="en-US" sz="3600" b="1" dirty="0">
                <a:solidFill>
                  <a:srgbClr val="FF0000"/>
                </a:solidFill>
                <a:latin typeface="黑体" panose="02010609060101010101" pitchFamily="2" charset="-122"/>
                <a:ea typeface="黑体" panose="02010609060101010101" pitchFamily="2" charset="-122"/>
              </a:rPr>
              <a:t>青莲居士</a:t>
            </a:r>
            <a:r>
              <a:rPr lang="en-US" altLang="zh-CN" sz="3600" b="1">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陇西成纪</a:t>
            </a:r>
            <a:r>
              <a:rPr lang="en-US" altLang="zh-CN" sz="3600" b="1">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今甘肃天水</a:t>
            </a:r>
            <a:r>
              <a:rPr lang="en-US" altLang="zh-CN" sz="3600" b="1">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人。他是我国文学史上伟大的</a:t>
            </a:r>
            <a:r>
              <a:rPr lang="zh-CN" altLang="en-US" sz="3600" b="1" dirty="0">
                <a:solidFill>
                  <a:srgbClr val="FF0000"/>
                </a:solidFill>
                <a:latin typeface="黑体" panose="02010609060101010101" pitchFamily="2" charset="-122"/>
                <a:ea typeface="黑体" panose="02010609060101010101" pitchFamily="2" charset="-122"/>
              </a:rPr>
              <a:t>浪漫主义诗人</a:t>
            </a:r>
            <a:r>
              <a:rPr lang="en-US" altLang="zh-CN" sz="3600" b="1">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与杜甫齐名</a:t>
            </a:r>
            <a:r>
              <a:rPr lang="en-US" altLang="zh-CN" sz="3600" b="1">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世称“李杜”</a:t>
            </a:r>
            <a:r>
              <a:rPr lang="en-US" altLang="zh-CN" sz="3600" b="1">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还有“</a:t>
            </a:r>
            <a:r>
              <a:rPr lang="zh-CN" altLang="en-US" sz="3600" b="1" dirty="0">
                <a:solidFill>
                  <a:srgbClr val="FF0000"/>
                </a:solidFill>
                <a:latin typeface="黑体" panose="02010609060101010101" pitchFamily="2" charset="-122"/>
                <a:ea typeface="黑体" panose="02010609060101010101" pitchFamily="2" charset="-122"/>
              </a:rPr>
              <a:t>诗仙</a:t>
            </a:r>
            <a:r>
              <a:rPr lang="zh-CN" altLang="en-US" sz="3600" b="1" dirty="0">
                <a:latin typeface="黑体" panose="02010609060101010101" pitchFamily="2" charset="-122"/>
                <a:ea typeface="黑体" panose="02010609060101010101" pitchFamily="2" charset="-122"/>
              </a:rPr>
              <a:t>”之称</a:t>
            </a:r>
            <a:r>
              <a:rPr lang="en-US" altLang="zh-CN" sz="3600" b="1">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著有</a:t>
            </a:r>
            <a:r>
              <a:rPr lang="en-US" altLang="zh-CN" sz="3600" b="1">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李太白全集</a:t>
            </a:r>
            <a:r>
              <a:rPr lang="en-US" altLang="zh-CN" sz="3600" b="1">
                <a:latin typeface="黑体" panose="02010609060101010101" pitchFamily="2" charset="-122"/>
                <a:ea typeface="黑体" panose="02010609060101010101" pitchFamily="2" charset="-122"/>
              </a:rPr>
              <a:t>》</a:t>
            </a:r>
            <a:endParaRPr lang="en-US" altLang="zh-CN" sz="3600" b="1">
              <a:latin typeface="黑体" panose="02010609060101010101" pitchFamily="2" charset="-122"/>
              <a:ea typeface="黑体" panose="02010609060101010101" pitchFamily="2" charset="-122"/>
            </a:endParaRPr>
          </a:p>
        </p:txBody>
      </p:sp>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4"/>
          <p:cNvSpPr/>
          <p:nvPr/>
        </p:nvSpPr>
        <p:spPr>
          <a:xfrm>
            <a:off x="457200" y="1268413"/>
            <a:ext cx="8305800" cy="5226050"/>
          </a:xfrm>
          <a:prstGeom prst="rect">
            <a:avLst/>
          </a:prstGeom>
          <a:gradFill rotWithShape="1">
            <a:gsLst>
              <a:gs pos="0">
                <a:srgbClr val="FFCCCC"/>
              </a:gs>
              <a:gs pos="50000">
                <a:srgbClr val="FFFFCC"/>
              </a:gs>
              <a:gs pos="100000">
                <a:srgbClr val="FFCCCC"/>
              </a:gs>
            </a:gsLst>
            <a:lin ang="18900000" scaled="1"/>
            <a:tileRect/>
          </a:gradFill>
          <a:ln w="190500" cap="flat" cmpd="sng">
            <a:pattFill prst="sphere">
              <a:fgClr>
                <a:srgbClr val="000080"/>
              </a:fgClr>
              <a:bgClr>
                <a:srgbClr val="FFFFFF"/>
              </a:bgClr>
            </a:pattFill>
            <a:prstDash val="solid"/>
            <a:miter/>
            <a:headEnd type="none" w="med" len="med"/>
            <a:tailEnd type="none" w="med" len="med"/>
          </a:ln>
        </p:spPr>
        <p:txBody>
          <a:bodyPr anchor="t">
            <a:spAutoFit/>
          </a:bodyPr>
          <a:lstStyle/>
          <a:p>
            <a:r>
              <a:rPr lang="en-US" altLang="zh-CN" sz="3200" b="1">
                <a:solidFill>
                  <a:srgbClr val="339933"/>
                </a:solidFill>
                <a:latin typeface="宋体" panose="02010600030101010101" pitchFamily="2" charset="-122"/>
                <a:ea typeface="隶书" panose="02010509060101010101" pitchFamily="49" charset="-122"/>
              </a:rPr>
              <a:t>    </a:t>
            </a:r>
            <a:r>
              <a:rPr lang="zh-CN" altLang="en-US" sz="3600" b="1" dirty="0">
                <a:solidFill>
                  <a:srgbClr val="006600"/>
                </a:solidFill>
                <a:latin typeface="宋体" panose="02010600030101010101" pitchFamily="2" charset="-122"/>
                <a:ea typeface="黑体" panose="02010609060101010101" pitchFamily="2" charset="-122"/>
              </a:rPr>
              <a:t>王昌龄是盛唐诗坛上一位以写</a:t>
            </a:r>
            <a:r>
              <a:rPr lang="zh-CN" altLang="en-US" sz="3600" b="1" dirty="0">
                <a:solidFill>
                  <a:srgbClr val="CC3300"/>
                </a:solidFill>
                <a:latin typeface="宋体" panose="02010600030101010101" pitchFamily="2" charset="-122"/>
                <a:ea typeface="黑体" panose="02010609060101010101" pitchFamily="2" charset="-122"/>
              </a:rPr>
              <a:t>边塞</a:t>
            </a:r>
            <a:r>
              <a:rPr lang="zh-CN" altLang="en-US" sz="3600" b="1" dirty="0">
                <a:solidFill>
                  <a:srgbClr val="006600"/>
                </a:solidFill>
                <a:latin typeface="宋体" panose="02010600030101010101" pitchFamily="2" charset="-122"/>
                <a:ea typeface="黑体" panose="02010609060101010101" pitchFamily="2" charset="-122"/>
              </a:rPr>
              <a:t>题材为主的著名诗人。他特别擅长写七绝。天宝初年，李白在长安供奉翰林时，与他便有密切的交往。王昌龄一生遭遇坎坷，他的性格与李白的傲岸不羁有着相似之处。据说李白从天宝三年离京漫游，到扬州时，听到王昌龄被贬龙标尉这个不幸的消息，便题诗抒怀，遥寄给远方的友人。</a:t>
            </a:r>
            <a:endParaRPr lang="zh-CN" altLang="en-US" sz="3600" b="1" dirty="0">
              <a:solidFill>
                <a:srgbClr val="006600"/>
              </a:solidFill>
              <a:latin typeface="宋体" panose="02010600030101010101" pitchFamily="2" charset="-122"/>
              <a:ea typeface="黑体" panose="02010609060101010101" pitchFamily="2" charset="-122"/>
            </a:endParaRPr>
          </a:p>
        </p:txBody>
      </p:sp>
      <p:sp>
        <p:nvSpPr>
          <p:cNvPr id="48130" name="WordArt 5"/>
          <p:cNvSpPr>
            <a:spLocks noTextEdit="1"/>
          </p:cNvSpPr>
          <p:nvPr/>
        </p:nvSpPr>
        <p:spPr>
          <a:xfrm>
            <a:off x="2989263" y="333375"/>
            <a:ext cx="3167062" cy="647700"/>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pitchFamily="2" charset="-122"/>
                <a:ea typeface="华文行楷" panose="02010800040101010101" pitchFamily="2" charset="-122"/>
              </a:rPr>
              <a:t>背景简介</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pitchFamily="2" charset="-122"/>
              <a:ea typeface="华文行楷" panose="02010800040101010101" pitchFamily="2" charset="-122"/>
            </a:endParaRPr>
          </a:p>
        </p:txBody>
      </p:sp>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5" descr="无标题"/>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49154" name="WordArt 6"/>
          <p:cNvSpPr>
            <a:spLocks noTextEdit="1"/>
          </p:cNvSpPr>
          <p:nvPr/>
        </p:nvSpPr>
        <p:spPr>
          <a:xfrm>
            <a:off x="5508625" y="477838"/>
            <a:ext cx="2374900" cy="1295400"/>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pitchFamily="2" charset="-122"/>
                <a:ea typeface="华文行楷" panose="02010800040101010101" pitchFamily="2" charset="-122"/>
              </a:rPr>
              <a:t>标题解说</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pitchFamily="2" charset="-122"/>
              <a:ea typeface="华文行楷" panose="02010800040101010101" pitchFamily="2" charset="-122"/>
            </a:endParaRPr>
          </a:p>
        </p:txBody>
      </p:sp>
      <p:sp>
        <p:nvSpPr>
          <p:cNvPr id="49155" name="Text Box 9"/>
          <p:cNvSpPr txBox="1"/>
          <p:nvPr/>
        </p:nvSpPr>
        <p:spPr>
          <a:xfrm>
            <a:off x="3635375" y="2293938"/>
            <a:ext cx="5256213" cy="2401887"/>
          </a:xfrm>
          <a:prstGeom prst="rect">
            <a:avLst/>
          </a:prstGeom>
          <a:noFill/>
          <a:ln w="114300" cap="flat" cmpd="sng">
            <a:pattFill prst="sphere">
              <a:fgClr>
                <a:srgbClr val="000080"/>
              </a:fgClr>
              <a:bgClr>
                <a:srgbClr val="FFFFFF"/>
              </a:bgClr>
            </a:pattFill>
            <a:prstDash val="solid"/>
            <a:miter/>
            <a:headEnd type="none" w="med" len="med"/>
            <a:tailEnd type="none" w="med" len="med"/>
          </a:ln>
        </p:spPr>
        <p:txBody>
          <a:bodyPr anchor="t">
            <a:spAutoFit/>
          </a:bodyPr>
          <a:lstStyle/>
          <a:p>
            <a:pPr>
              <a:spcBef>
                <a:spcPct val="50000"/>
              </a:spcBef>
            </a:pPr>
            <a:r>
              <a:rPr lang="en-US" altLang="zh-CN" sz="4800" b="1">
                <a:solidFill>
                  <a:srgbClr val="A50021"/>
                </a:solidFill>
                <a:latin typeface="Times New Roman" panose="02020603050405020304" pitchFamily="18" charset="0"/>
                <a:ea typeface="华文新魏" panose="02010800040101010101" pitchFamily="2" charset="-122"/>
              </a:rPr>
              <a:t>    </a:t>
            </a:r>
            <a:r>
              <a:rPr lang="zh-CN" altLang="en-US" sz="4800" b="1" dirty="0">
                <a:solidFill>
                  <a:srgbClr val="A50021"/>
                </a:solidFill>
                <a:latin typeface="Times New Roman" panose="02020603050405020304" pitchFamily="18" charset="0"/>
                <a:ea typeface="华文新魏" panose="02010800040101010101" pitchFamily="2" charset="-122"/>
              </a:rPr>
              <a:t>查资料，说说你从此诗的标题中知道了哪些信息？</a:t>
            </a:r>
            <a:endParaRPr lang="zh-CN" altLang="en-US" sz="4800" b="1" dirty="0">
              <a:solidFill>
                <a:srgbClr val="A50021"/>
              </a:solidFill>
              <a:latin typeface="Times New Roman" panose="02020603050405020304" pitchFamily="18" charset="0"/>
              <a:ea typeface="华文新魏" panose="02010800040101010101" pitchFamily="2" charset="-122"/>
            </a:endParaRPr>
          </a:p>
        </p:txBody>
      </p:sp>
    </p:spTree>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4" descr="PM_002"/>
          <p:cNvPicPr>
            <a:picLocks noChangeAspect="1"/>
          </p:cNvPicPr>
          <p:nvPr/>
        </p:nvPicPr>
        <p:blipFill>
          <a:blip r:embed="rId1" cstate="print"/>
          <a:stretch>
            <a:fillRect/>
          </a:stretch>
        </p:blipFill>
        <p:spPr>
          <a:xfrm>
            <a:off x="0" y="0"/>
            <a:ext cx="9144000" cy="6850063"/>
          </a:xfrm>
          <a:prstGeom prst="rect">
            <a:avLst/>
          </a:prstGeom>
          <a:noFill/>
          <a:ln w="9525">
            <a:noFill/>
          </a:ln>
        </p:spPr>
      </p:pic>
      <p:sp>
        <p:nvSpPr>
          <p:cNvPr id="50178" name="Text Box 5"/>
          <p:cNvSpPr txBox="1"/>
          <p:nvPr/>
        </p:nvSpPr>
        <p:spPr>
          <a:xfrm>
            <a:off x="1979613" y="1125538"/>
            <a:ext cx="5905500" cy="3749675"/>
          </a:xfrm>
          <a:prstGeom prst="rect">
            <a:avLst/>
          </a:prstGeom>
          <a:noFill/>
          <a:ln w="9525">
            <a:noFill/>
          </a:ln>
        </p:spPr>
        <p:txBody>
          <a:bodyPr anchor="t">
            <a:spAutoFit/>
          </a:bodyPr>
          <a:lstStyle/>
          <a:p>
            <a:pPr>
              <a:spcBef>
                <a:spcPct val="50000"/>
              </a:spcBef>
            </a:pPr>
            <a:r>
              <a:rPr lang="en-US" altLang="zh-CN" sz="4800" b="1">
                <a:solidFill>
                  <a:srgbClr val="800000"/>
                </a:solidFill>
                <a:latin typeface="Times New Roman" panose="02020603050405020304" pitchFamily="18" charset="0"/>
                <a:ea typeface="华文新魏" panose="02010800040101010101" pitchFamily="2" charset="-122"/>
              </a:rPr>
              <a:t>    </a:t>
            </a:r>
            <a:r>
              <a:rPr lang="zh-CN" altLang="en-US" sz="6000" b="1" dirty="0">
                <a:solidFill>
                  <a:srgbClr val="800000"/>
                </a:solidFill>
                <a:latin typeface="Times New Roman" panose="02020603050405020304" pitchFamily="18" charset="0"/>
                <a:ea typeface="华文新魏" panose="02010800040101010101" pitchFamily="2" charset="-122"/>
                <a:hlinkClick r:id="rId2" action="ppaction://hlinkfile"/>
              </a:rPr>
              <a:t>听读课文</a:t>
            </a:r>
            <a:r>
              <a:rPr lang="zh-CN" altLang="en-US" sz="6000" b="1" dirty="0">
                <a:solidFill>
                  <a:srgbClr val="800000"/>
                </a:solidFill>
                <a:latin typeface="Times New Roman" panose="02020603050405020304" pitchFamily="18" charset="0"/>
                <a:ea typeface="华文新魏" panose="02010800040101010101" pitchFamily="2" charset="-122"/>
              </a:rPr>
              <a:t>，注意读准字音，并用“</a:t>
            </a:r>
            <a:r>
              <a:rPr lang="en-US" altLang="zh-CN" sz="6000" b="1">
                <a:solidFill>
                  <a:srgbClr val="000066"/>
                </a:solidFill>
                <a:latin typeface="Times New Roman" panose="02020603050405020304" pitchFamily="18" charset="0"/>
                <a:ea typeface="华文新魏" panose="02010800040101010101" pitchFamily="2" charset="-122"/>
              </a:rPr>
              <a:t>/</a:t>
            </a:r>
            <a:r>
              <a:rPr lang="en-US" altLang="zh-CN" sz="6000" b="1">
                <a:solidFill>
                  <a:srgbClr val="800000"/>
                </a:solidFill>
                <a:latin typeface="Times New Roman" panose="02020603050405020304" pitchFamily="18" charset="0"/>
                <a:ea typeface="华文新魏" panose="02010800040101010101" pitchFamily="2" charset="-122"/>
              </a:rPr>
              <a:t>”</a:t>
            </a:r>
            <a:r>
              <a:rPr lang="zh-CN" altLang="en-US" sz="6000" b="1" dirty="0">
                <a:solidFill>
                  <a:srgbClr val="800000"/>
                </a:solidFill>
                <a:latin typeface="Times New Roman" panose="02020603050405020304" pitchFamily="18" charset="0"/>
                <a:ea typeface="华文新魏" panose="02010800040101010101" pitchFamily="2" charset="-122"/>
              </a:rPr>
              <a:t>划分诗句的节奏。</a:t>
            </a:r>
            <a:endParaRPr lang="zh-CN" altLang="en-US" sz="6000" b="1" dirty="0">
              <a:solidFill>
                <a:srgbClr val="800000"/>
              </a:solidFill>
              <a:latin typeface="Times New Roman" panose="02020603050405020304" pitchFamily="18" charset="0"/>
              <a:ea typeface="华文新魏" panose="02010800040101010101" pitchFamily="2" charset="-122"/>
            </a:endParaRPr>
          </a:p>
        </p:txBody>
      </p:sp>
    </p:spTree>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0" descr="28"/>
          <p:cNvPicPr>
            <a:picLocks noChangeAspect="1"/>
          </p:cNvPicPr>
          <p:nvPr/>
        </p:nvPicPr>
        <p:blipFill>
          <a:blip r:embed="rId1" cstate="print">
            <a:lum bright="70001" contrast="-70000"/>
          </a:blip>
          <a:stretch>
            <a:fillRect/>
          </a:stretch>
        </p:blipFill>
        <p:spPr>
          <a:xfrm>
            <a:off x="0" y="0"/>
            <a:ext cx="9144000" cy="6858000"/>
          </a:xfrm>
          <a:prstGeom prst="rect">
            <a:avLst/>
          </a:prstGeom>
          <a:noFill/>
          <a:ln w="9525">
            <a:noFill/>
          </a:ln>
        </p:spPr>
      </p:pic>
      <p:sp>
        <p:nvSpPr>
          <p:cNvPr id="51202" name="Rectangle 2"/>
          <p:cNvSpPr/>
          <p:nvPr/>
        </p:nvSpPr>
        <p:spPr>
          <a:xfrm>
            <a:off x="1588" y="2835275"/>
            <a:ext cx="9144000" cy="0"/>
          </a:xfrm>
          <a:prstGeom prst="rect">
            <a:avLst/>
          </a:prstGeom>
          <a:solidFill>
            <a:srgbClr val="FFFFFF"/>
          </a:solidFill>
          <a:ln w="9525">
            <a:noFill/>
          </a:ln>
        </p:spPr>
        <p:txBody>
          <a:bodyPr anchor="t">
            <a:spAutoFit/>
          </a:bodyPr>
          <a:lstStyle/>
          <a:p>
            <a:endParaRPr lang="zh-CN" altLang="en-US" sz="2400" dirty="0">
              <a:latin typeface="Times New Roman" panose="02020603050405020304" pitchFamily="18" charset="0"/>
              <a:ea typeface="宋体" panose="02010600030101010101" pitchFamily="2" charset="-122"/>
            </a:endParaRPr>
          </a:p>
        </p:txBody>
      </p:sp>
      <p:sp>
        <p:nvSpPr>
          <p:cNvPr id="51203" name="Rectangle 8"/>
          <p:cNvSpPr/>
          <p:nvPr/>
        </p:nvSpPr>
        <p:spPr>
          <a:xfrm>
            <a:off x="304800" y="461963"/>
            <a:ext cx="8534400" cy="5786437"/>
          </a:xfrm>
          <a:prstGeom prst="rect">
            <a:avLst/>
          </a:prstGeom>
          <a:noFill/>
          <a:ln w="9525">
            <a:noFill/>
          </a:ln>
        </p:spPr>
        <p:txBody>
          <a:bodyPr anchor="t">
            <a:spAutoFit/>
          </a:bodyPr>
          <a:lstStyle/>
          <a:p>
            <a:pPr algn="ctr">
              <a:spcBef>
                <a:spcPct val="50000"/>
              </a:spcBef>
            </a:pPr>
            <a:r>
              <a:rPr lang="zh-CN" altLang="en-US" sz="4400" b="1" dirty="0">
                <a:solidFill>
                  <a:srgbClr val="A50021"/>
                </a:solidFill>
                <a:latin typeface="宋体" panose="02010600030101010101" pitchFamily="2" charset="-122"/>
                <a:ea typeface="隶书" panose="02010509060101010101" pitchFamily="49" charset="-122"/>
              </a:rPr>
              <a:t>闻王昌龄左迁龙标遥有此寄</a:t>
            </a:r>
            <a:endParaRPr lang="zh-CN" altLang="en-US" sz="4400" b="1" dirty="0">
              <a:solidFill>
                <a:srgbClr val="A50021"/>
              </a:solidFill>
              <a:latin typeface="Times New Roman" panose="02020603050405020304" pitchFamily="18" charset="0"/>
              <a:ea typeface="隶书" panose="02010509060101010101" pitchFamily="49" charset="-122"/>
            </a:endParaRPr>
          </a:p>
          <a:p>
            <a:pPr algn="ctr" eaLnBrk="0" hangingPunct="0">
              <a:spcBef>
                <a:spcPct val="50000"/>
              </a:spcBef>
            </a:pPr>
            <a:r>
              <a:rPr lang="en-US" altLang="zh-CN" sz="4400" b="1">
                <a:solidFill>
                  <a:srgbClr val="A50021"/>
                </a:solidFill>
                <a:latin typeface="宋体" panose="02010600030101010101" pitchFamily="2" charset="-122"/>
                <a:ea typeface="隶书" panose="02010509060101010101" pitchFamily="49" charset="-122"/>
              </a:rPr>
              <a:t>[</a:t>
            </a:r>
            <a:r>
              <a:rPr lang="zh-CN" altLang="en-US" sz="4400" b="1" dirty="0">
                <a:solidFill>
                  <a:srgbClr val="A50021"/>
                </a:solidFill>
                <a:latin typeface="宋体" panose="02010600030101010101" pitchFamily="2" charset="-122"/>
                <a:ea typeface="隶书" panose="02010509060101010101" pitchFamily="49" charset="-122"/>
              </a:rPr>
              <a:t>唐</a:t>
            </a:r>
            <a:r>
              <a:rPr lang="en-US" altLang="zh-CN" sz="4400" b="1">
                <a:solidFill>
                  <a:srgbClr val="A50021"/>
                </a:solidFill>
                <a:latin typeface="宋体" panose="02010600030101010101" pitchFamily="2" charset="-122"/>
                <a:ea typeface="隶书" panose="02010509060101010101" pitchFamily="49" charset="-122"/>
              </a:rPr>
              <a:t>]</a:t>
            </a:r>
            <a:r>
              <a:rPr lang="zh-CN" altLang="en-US" sz="4400" b="1" dirty="0">
                <a:solidFill>
                  <a:srgbClr val="A50021"/>
                </a:solidFill>
                <a:latin typeface="宋体" panose="02010600030101010101" pitchFamily="2" charset="-122"/>
                <a:ea typeface="隶书" panose="02010509060101010101" pitchFamily="49" charset="-122"/>
              </a:rPr>
              <a:t>李白</a:t>
            </a:r>
            <a:endParaRPr lang="zh-CN" altLang="en-US" sz="4400" b="1" dirty="0">
              <a:solidFill>
                <a:srgbClr val="A50021"/>
              </a:solidFill>
              <a:latin typeface="Times New Roman" panose="02020603050405020304" pitchFamily="18" charset="0"/>
              <a:ea typeface="隶书" panose="02010509060101010101" pitchFamily="49" charset="-122"/>
            </a:endParaRPr>
          </a:p>
          <a:p>
            <a:pPr algn="ctr" eaLnBrk="0" hangingPunct="0">
              <a:spcBef>
                <a:spcPct val="50000"/>
              </a:spcBef>
            </a:pPr>
            <a:r>
              <a:rPr lang="zh-CN" altLang="en-US" sz="4400" b="1" dirty="0">
                <a:solidFill>
                  <a:srgbClr val="A50021"/>
                </a:solidFill>
                <a:latin typeface="宋体" panose="02010600030101010101" pitchFamily="2" charset="-122"/>
                <a:ea typeface="隶书" panose="02010509060101010101" pitchFamily="49" charset="-122"/>
              </a:rPr>
              <a:t>杨花落尽子规啼，</a:t>
            </a:r>
            <a:endParaRPr lang="zh-CN" altLang="en-US" sz="4400" b="1" dirty="0">
              <a:solidFill>
                <a:srgbClr val="A50021"/>
              </a:solidFill>
              <a:latin typeface="宋体" panose="02010600030101010101" pitchFamily="2" charset="-122"/>
              <a:ea typeface="隶书" panose="02010509060101010101" pitchFamily="49" charset="-122"/>
            </a:endParaRPr>
          </a:p>
          <a:p>
            <a:pPr algn="ctr" eaLnBrk="0" hangingPunct="0">
              <a:spcBef>
                <a:spcPct val="50000"/>
              </a:spcBef>
            </a:pPr>
            <a:r>
              <a:rPr lang="zh-CN" altLang="en-US" sz="4400" b="1" dirty="0">
                <a:solidFill>
                  <a:srgbClr val="A50021"/>
                </a:solidFill>
                <a:latin typeface="宋体" panose="02010600030101010101" pitchFamily="2" charset="-122"/>
                <a:ea typeface="隶书" panose="02010509060101010101" pitchFamily="49" charset="-122"/>
              </a:rPr>
              <a:t>闻道龙标过五溪。</a:t>
            </a:r>
            <a:endParaRPr lang="zh-CN" altLang="en-US" sz="4400" b="1" dirty="0">
              <a:solidFill>
                <a:srgbClr val="A50021"/>
              </a:solidFill>
              <a:latin typeface="Times New Roman" panose="02020603050405020304" pitchFamily="18" charset="0"/>
              <a:ea typeface="隶书" panose="02010509060101010101" pitchFamily="49" charset="-122"/>
            </a:endParaRPr>
          </a:p>
          <a:p>
            <a:pPr algn="ctr" eaLnBrk="0" hangingPunct="0">
              <a:spcBef>
                <a:spcPct val="50000"/>
              </a:spcBef>
            </a:pPr>
            <a:r>
              <a:rPr lang="zh-CN" altLang="en-US" sz="4400" b="1" dirty="0">
                <a:solidFill>
                  <a:srgbClr val="A50021"/>
                </a:solidFill>
                <a:latin typeface="宋体" panose="02010600030101010101" pitchFamily="2" charset="-122"/>
                <a:ea typeface="隶书" panose="02010509060101010101" pitchFamily="49" charset="-122"/>
              </a:rPr>
              <a:t>我寄愁心与明月，</a:t>
            </a:r>
            <a:endParaRPr lang="zh-CN" altLang="en-US" sz="4400" b="1" dirty="0">
              <a:solidFill>
                <a:srgbClr val="A50021"/>
              </a:solidFill>
              <a:latin typeface="宋体" panose="02010600030101010101" pitchFamily="2" charset="-122"/>
              <a:ea typeface="隶书" panose="02010509060101010101" pitchFamily="49" charset="-122"/>
            </a:endParaRPr>
          </a:p>
          <a:p>
            <a:pPr algn="ctr" eaLnBrk="0" hangingPunct="0">
              <a:spcBef>
                <a:spcPct val="50000"/>
              </a:spcBef>
            </a:pPr>
            <a:r>
              <a:rPr lang="zh-CN" altLang="en-US" sz="4400" b="1" dirty="0">
                <a:solidFill>
                  <a:srgbClr val="A50021"/>
                </a:solidFill>
                <a:latin typeface="宋体" panose="02010600030101010101" pitchFamily="2" charset="-122"/>
                <a:ea typeface="隶书" panose="02010509060101010101" pitchFamily="49" charset="-122"/>
              </a:rPr>
              <a:t>随君直到夜郎西！</a:t>
            </a:r>
            <a:endParaRPr lang="zh-CN" altLang="en-US" sz="4400" b="1" dirty="0">
              <a:solidFill>
                <a:srgbClr val="A50021"/>
              </a:solidFill>
              <a:latin typeface="宋体" panose="02010600030101010101" pitchFamily="2" charset="-122"/>
              <a:ea typeface="隶书" panose="02010509060101010101" pitchFamily="49" charset="-122"/>
            </a:endParaRPr>
          </a:p>
        </p:txBody>
      </p:sp>
      <p:sp>
        <p:nvSpPr>
          <p:cNvPr id="51204" name="AutoShape 12">
            <a:hlinkClick r:id="rId2" action="ppaction://hlinkfile">
              <a:snd r:embed="rId3" name="cashreg.wav"/>
            </a:hlinkClick>
          </p:cNvPr>
          <p:cNvSpPr/>
          <p:nvPr/>
        </p:nvSpPr>
        <p:spPr>
          <a:xfrm>
            <a:off x="8534400" y="6248400"/>
            <a:ext cx="228600" cy="304800"/>
          </a:xfrm>
          <a:prstGeom prst="actionButtonSound">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2400" dirty="0">
              <a:latin typeface="Times New Roman" panose="02020603050405020304" pitchFamily="18" charset="0"/>
              <a:ea typeface="宋体" panose="02010600030101010101" pitchFamily="2" charset="-122"/>
            </a:endParaRPr>
          </a:p>
        </p:txBody>
      </p:sp>
      <p:sp>
        <p:nvSpPr>
          <p:cNvPr id="108550" name="Rectangle 2064"/>
          <p:cNvSpPr/>
          <p:nvPr/>
        </p:nvSpPr>
        <p:spPr>
          <a:xfrm>
            <a:off x="295275" y="476250"/>
            <a:ext cx="8534400" cy="6161088"/>
          </a:xfrm>
          <a:prstGeom prst="rect">
            <a:avLst/>
          </a:prstGeom>
          <a:gradFill rotWithShape="1">
            <a:gsLst>
              <a:gs pos="0">
                <a:srgbClr val="FFFFCC"/>
              </a:gs>
              <a:gs pos="100000">
                <a:srgbClr val="00CC00"/>
              </a:gs>
            </a:gsLst>
            <a:lin ang="5400000" scaled="1"/>
            <a:tileRect/>
          </a:gradFill>
          <a:ln w="9525">
            <a:noFill/>
          </a:ln>
        </p:spPr>
        <p:txBody>
          <a:bodyPr anchor="t">
            <a:spAutoFit/>
          </a:bodyPr>
          <a:lstStyle/>
          <a:p>
            <a:pPr algn="ctr">
              <a:spcBef>
                <a:spcPct val="50000"/>
              </a:spcBef>
            </a:pPr>
            <a:r>
              <a:rPr lang="zh-CN" altLang="en-US" sz="4400" b="1" dirty="0">
                <a:solidFill>
                  <a:srgbClr val="A50021"/>
                </a:solidFill>
                <a:latin typeface="黑体" panose="02010609060101010101" pitchFamily="2" charset="-122"/>
                <a:ea typeface="黑体" panose="02010609060101010101" pitchFamily="2" charset="-122"/>
              </a:rPr>
              <a:t>闻</a:t>
            </a:r>
            <a:r>
              <a:rPr lang="en-US" altLang="zh-CN" sz="4400" b="1">
                <a:solidFill>
                  <a:srgbClr val="FF0000"/>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王昌龄</a:t>
            </a:r>
            <a:r>
              <a:rPr lang="en-US" altLang="zh-CN" sz="4400" b="1">
                <a:solidFill>
                  <a:srgbClr val="FF0000"/>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左迁龙标</a:t>
            </a:r>
            <a:r>
              <a:rPr lang="en-US" altLang="zh-CN" sz="4400" b="1">
                <a:solidFill>
                  <a:srgbClr val="FF0000"/>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遥有此寄</a:t>
            </a:r>
            <a:endParaRPr lang="zh-CN" altLang="en-US" sz="4400" b="1" dirty="0">
              <a:solidFill>
                <a:srgbClr val="A50021"/>
              </a:solidFill>
              <a:latin typeface="黑体" panose="02010609060101010101" pitchFamily="2" charset="-122"/>
              <a:ea typeface="黑体" panose="02010609060101010101" pitchFamily="2" charset="-122"/>
            </a:endParaRPr>
          </a:p>
          <a:p>
            <a:pPr algn="ctr" eaLnBrk="0" hangingPunct="0">
              <a:spcBef>
                <a:spcPct val="50000"/>
              </a:spcBef>
            </a:pPr>
            <a:r>
              <a:rPr lang="en-US" altLang="zh-CN" sz="4400" b="1">
                <a:solidFill>
                  <a:srgbClr val="A50021"/>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唐</a:t>
            </a:r>
            <a:r>
              <a:rPr lang="en-US" altLang="zh-CN" sz="4400" b="1">
                <a:solidFill>
                  <a:srgbClr val="A50021"/>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李白</a:t>
            </a:r>
            <a:endParaRPr lang="zh-CN" altLang="en-US" sz="4400" b="1" dirty="0">
              <a:solidFill>
                <a:srgbClr val="A50021"/>
              </a:solidFill>
              <a:latin typeface="黑体" panose="02010609060101010101" pitchFamily="2" charset="-122"/>
              <a:ea typeface="黑体" panose="02010609060101010101" pitchFamily="2" charset="-122"/>
            </a:endParaRPr>
          </a:p>
          <a:p>
            <a:pPr algn="ctr" eaLnBrk="0" hangingPunct="0">
              <a:spcBef>
                <a:spcPct val="50000"/>
              </a:spcBef>
            </a:pPr>
            <a:r>
              <a:rPr lang="zh-CN" altLang="en-US" sz="4400" b="1" dirty="0">
                <a:solidFill>
                  <a:srgbClr val="0000CC"/>
                </a:solidFill>
                <a:latin typeface="黑体" panose="02010609060101010101" pitchFamily="2" charset="-122"/>
                <a:ea typeface="黑体" panose="02010609060101010101" pitchFamily="2" charset="-122"/>
              </a:rPr>
              <a:t>杨</a:t>
            </a:r>
            <a:r>
              <a:rPr lang="zh-CN" altLang="en-US" sz="4400" b="1" dirty="0">
                <a:solidFill>
                  <a:srgbClr val="A50021"/>
                </a:solidFill>
                <a:latin typeface="黑体" panose="02010609060101010101" pitchFamily="2" charset="-122"/>
                <a:ea typeface="黑体" panose="02010609060101010101" pitchFamily="2" charset="-122"/>
              </a:rPr>
              <a:t>花</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落尽</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子规</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0000CC"/>
                </a:solidFill>
                <a:latin typeface="黑体" panose="02010609060101010101" pitchFamily="2" charset="-122"/>
                <a:ea typeface="黑体" panose="02010609060101010101" pitchFamily="2" charset="-122"/>
              </a:rPr>
              <a:t>啼</a:t>
            </a:r>
            <a:r>
              <a:rPr lang="zh-CN" altLang="en-US" sz="4400" b="1" dirty="0">
                <a:solidFill>
                  <a:srgbClr val="A50021"/>
                </a:solidFill>
                <a:latin typeface="黑体" panose="02010609060101010101" pitchFamily="2" charset="-122"/>
                <a:ea typeface="黑体" panose="02010609060101010101" pitchFamily="2" charset="-122"/>
              </a:rPr>
              <a:t>，</a:t>
            </a:r>
            <a:endParaRPr lang="zh-CN" altLang="en-US" sz="4400" b="1" dirty="0">
              <a:solidFill>
                <a:srgbClr val="A50021"/>
              </a:solidFill>
              <a:latin typeface="黑体" panose="02010609060101010101" pitchFamily="2" charset="-122"/>
              <a:ea typeface="黑体" panose="02010609060101010101" pitchFamily="2" charset="-122"/>
            </a:endParaRPr>
          </a:p>
          <a:p>
            <a:pPr algn="ctr" eaLnBrk="0" hangingPunct="0">
              <a:spcBef>
                <a:spcPct val="50000"/>
              </a:spcBef>
            </a:pPr>
            <a:r>
              <a:rPr lang="zh-CN" altLang="en-US" sz="4400" b="1" dirty="0">
                <a:solidFill>
                  <a:srgbClr val="A50021"/>
                </a:solidFill>
                <a:latin typeface="黑体" panose="02010609060101010101" pitchFamily="2" charset="-122"/>
                <a:ea typeface="黑体" panose="02010609060101010101" pitchFamily="2" charset="-122"/>
              </a:rPr>
              <a:t>闻道</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龙标</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过</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五</a:t>
            </a:r>
            <a:r>
              <a:rPr lang="zh-CN" altLang="en-US" sz="4400" b="1" dirty="0">
                <a:solidFill>
                  <a:srgbClr val="0000CC"/>
                </a:solidFill>
                <a:latin typeface="黑体" panose="02010609060101010101" pitchFamily="2" charset="-122"/>
                <a:ea typeface="黑体" panose="02010609060101010101" pitchFamily="2" charset="-122"/>
              </a:rPr>
              <a:t>溪</a:t>
            </a:r>
            <a:r>
              <a:rPr lang="zh-CN" altLang="en-US" sz="4400" b="1" dirty="0">
                <a:solidFill>
                  <a:srgbClr val="A50021"/>
                </a:solidFill>
                <a:latin typeface="黑体" panose="02010609060101010101" pitchFamily="2" charset="-122"/>
                <a:ea typeface="黑体" panose="02010609060101010101" pitchFamily="2" charset="-122"/>
              </a:rPr>
              <a:t>。</a:t>
            </a:r>
            <a:endParaRPr lang="zh-CN" altLang="en-US" sz="4400" b="1" dirty="0">
              <a:solidFill>
                <a:srgbClr val="A50021"/>
              </a:solidFill>
              <a:latin typeface="黑体" panose="02010609060101010101" pitchFamily="2" charset="-122"/>
              <a:ea typeface="黑体" panose="02010609060101010101" pitchFamily="2" charset="-122"/>
            </a:endParaRPr>
          </a:p>
          <a:p>
            <a:pPr algn="ctr" eaLnBrk="0" hangingPunct="0">
              <a:spcBef>
                <a:spcPct val="50000"/>
              </a:spcBef>
            </a:pPr>
            <a:r>
              <a:rPr lang="zh-CN" altLang="en-US" sz="4400" b="1" dirty="0">
                <a:solidFill>
                  <a:srgbClr val="A50021"/>
                </a:solidFill>
                <a:latin typeface="黑体" panose="02010609060101010101" pitchFamily="2" charset="-122"/>
                <a:ea typeface="黑体" panose="02010609060101010101" pitchFamily="2" charset="-122"/>
              </a:rPr>
              <a:t>我寄</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愁心</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与</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明月，</a:t>
            </a:r>
            <a:endParaRPr lang="zh-CN" altLang="en-US" sz="4400" b="1" dirty="0">
              <a:solidFill>
                <a:srgbClr val="A50021"/>
              </a:solidFill>
              <a:latin typeface="黑体" panose="02010609060101010101" pitchFamily="2" charset="-122"/>
              <a:ea typeface="黑体" panose="02010609060101010101" pitchFamily="2" charset="-122"/>
            </a:endParaRPr>
          </a:p>
          <a:p>
            <a:pPr algn="ctr" eaLnBrk="0" hangingPunct="0">
              <a:spcBef>
                <a:spcPct val="50000"/>
              </a:spcBef>
            </a:pPr>
            <a:r>
              <a:rPr lang="zh-CN" altLang="en-US" sz="4400" b="1" dirty="0">
                <a:solidFill>
                  <a:srgbClr val="A50021"/>
                </a:solidFill>
                <a:latin typeface="黑体" panose="02010609060101010101" pitchFamily="2" charset="-122"/>
                <a:ea typeface="黑体" panose="02010609060101010101" pitchFamily="2" charset="-122"/>
              </a:rPr>
              <a:t>随风</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直到</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夜</a:t>
            </a:r>
            <a:r>
              <a:rPr lang="zh-CN" altLang="en-US" sz="4400" b="1" dirty="0">
                <a:solidFill>
                  <a:srgbClr val="0000CC"/>
                </a:solidFill>
                <a:latin typeface="黑体" panose="02010609060101010101" pitchFamily="2" charset="-122"/>
                <a:ea typeface="黑体" panose="02010609060101010101" pitchFamily="2" charset="-122"/>
              </a:rPr>
              <a:t>郎</a:t>
            </a:r>
            <a:r>
              <a:rPr lang="en-US" altLang="zh-CN" sz="4800" b="1">
                <a:solidFill>
                  <a:srgbClr val="000066"/>
                </a:solidFill>
                <a:latin typeface="黑体" panose="02010609060101010101" pitchFamily="2" charset="-122"/>
                <a:ea typeface="黑体" panose="02010609060101010101" pitchFamily="2" charset="-122"/>
              </a:rPr>
              <a:t>/</a:t>
            </a:r>
            <a:r>
              <a:rPr lang="zh-CN" altLang="en-US" sz="4400" b="1" dirty="0">
                <a:solidFill>
                  <a:srgbClr val="A50021"/>
                </a:solidFill>
                <a:latin typeface="黑体" panose="02010609060101010101" pitchFamily="2" charset="-122"/>
                <a:ea typeface="黑体" panose="02010609060101010101" pitchFamily="2" charset="-122"/>
              </a:rPr>
              <a:t>西！</a:t>
            </a:r>
            <a:endParaRPr lang="zh-CN" altLang="en-US" sz="4400" b="1" dirty="0">
              <a:solidFill>
                <a:srgbClr val="A50021"/>
              </a:solidFill>
              <a:latin typeface="黑体" panose="02010609060101010101" pitchFamily="2" charset="-122"/>
              <a:ea typeface="黑体" panose="02010609060101010101" pitchFamily="2" charset="-122"/>
            </a:endParaRPr>
          </a:p>
        </p:txBody>
      </p:sp>
      <p:sp>
        <p:nvSpPr>
          <p:cNvPr id="51206" name="AutoShape 2065">
            <a:hlinkClick r:id="rId2" action="ppaction://hlinkfile">
              <a:snd r:embed="rId3" name="cashreg.wav"/>
            </a:hlinkClick>
          </p:cNvPr>
          <p:cNvSpPr/>
          <p:nvPr/>
        </p:nvSpPr>
        <p:spPr>
          <a:xfrm>
            <a:off x="8532813" y="6237288"/>
            <a:ext cx="287337" cy="287337"/>
          </a:xfrm>
          <a:prstGeom prst="actionButtonSound">
            <a:avLst/>
          </a:prstGeom>
          <a:solidFill>
            <a:schemeClr val="accent1"/>
          </a:solidFill>
          <a:ln w="9525">
            <a:noFill/>
          </a:ln>
        </p:spPr>
        <p:txBody>
          <a:bodyPr wrap="none" anchor="ctr"/>
          <a:lstStyle/>
          <a:p>
            <a:endParaRPr lang="zh-CN" altLang="en-US" sz="2400" dirty="0">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5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5" descr="PM_029"/>
          <p:cNvPicPr>
            <a:picLocks noChangeAspect="1"/>
          </p:cNvPicPr>
          <p:nvPr/>
        </p:nvPicPr>
        <p:blipFill>
          <a:blip r:embed="rId1" cstate="print"/>
          <a:stretch>
            <a:fillRect/>
          </a:stretch>
        </p:blipFill>
        <p:spPr>
          <a:xfrm>
            <a:off x="0" y="0"/>
            <a:ext cx="8964613" cy="6858000"/>
          </a:xfrm>
          <a:prstGeom prst="rect">
            <a:avLst/>
          </a:prstGeom>
          <a:noFill/>
          <a:ln w="9525">
            <a:noFill/>
          </a:ln>
        </p:spPr>
      </p:pic>
      <p:sp>
        <p:nvSpPr>
          <p:cNvPr id="52226" name="Text Box 6"/>
          <p:cNvSpPr txBox="1"/>
          <p:nvPr/>
        </p:nvSpPr>
        <p:spPr>
          <a:xfrm>
            <a:off x="1476375" y="1844675"/>
            <a:ext cx="5472113" cy="2287588"/>
          </a:xfrm>
          <a:prstGeom prst="rect">
            <a:avLst/>
          </a:prstGeom>
          <a:noFill/>
          <a:ln w="9525">
            <a:noFill/>
          </a:ln>
        </p:spPr>
        <p:txBody>
          <a:bodyPr anchor="t">
            <a:spAutoFit/>
          </a:bodyPr>
          <a:lstStyle/>
          <a:p>
            <a:pPr>
              <a:spcBef>
                <a:spcPct val="50000"/>
              </a:spcBef>
            </a:pPr>
            <a:r>
              <a:rPr lang="en-US" altLang="zh-CN" sz="4000" b="1">
                <a:solidFill>
                  <a:srgbClr val="000066"/>
                </a:solidFill>
                <a:latin typeface="Times New Roman" panose="02020603050405020304" pitchFamily="18" charset="0"/>
                <a:ea typeface="幼圆" panose="02010509060101010101" pitchFamily="49" charset="-122"/>
              </a:rPr>
              <a:t>        </a:t>
            </a:r>
            <a:r>
              <a:rPr lang="zh-CN" altLang="en-US" sz="4800" b="1" dirty="0">
                <a:solidFill>
                  <a:srgbClr val="000066"/>
                </a:solidFill>
                <a:latin typeface="Times New Roman" panose="02020603050405020304" pitchFamily="18" charset="0"/>
                <a:ea typeface="幼圆" panose="02010509060101010101" pitchFamily="49" charset="-122"/>
              </a:rPr>
              <a:t>根据注释，理解诗歌大意，体会诗的意境。</a:t>
            </a:r>
            <a:endParaRPr lang="zh-CN" altLang="en-US" sz="4800" b="1" dirty="0">
              <a:solidFill>
                <a:srgbClr val="000066"/>
              </a:solidFill>
              <a:latin typeface="Times New Roman" panose="02020603050405020304" pitchFamily="18" charset="0"/>
              <a:ea typeface="幼圆" panose="02010509060101010101" pitchFamily="49" charset="-122"/>
            </a:endParaRP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图片 8201" descr="图片2"/>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7170" name="矩形 8194"/>
          <p:cNvSpPr/>
          <p:nvPr/>
        </p:nvSpPr>
        <p:spPr>
          <a:xfrm>
            <a:off x="796925" y="636588"/>
            <a:ext cx="1177925" cy="996950"/>
          </a:xfrm>
          <a:prstGeom prst="rect">
            <a:avLst/>
          </a:prstGeom>
        </p:spPr>
        <p:txBody>
          <a:bodyPr wrap="none" fromWordArt="1">
            <a:prstTxWarp prst="textCascadeUp">
              <a:avLst>
                <a:gd name="adj" fmla="val 90287"/>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朗读</a:t>
            </a:r>
            <a:endPar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7171" name="矩形 8195"/>
          <p:cNvSpPr/>
          <p:nvPr/>
        </p:nvSpPr>
        <p:spPr>
          <a:xfrm>
            <a:off x="2693988" y="920750"/>
            <a:ext cx="4248150" cy="4813300"/>
          </a:xfrm>
          <a:prstGeom prst="rect">
            <a:avLst/>
          </a:prstGeom>
          <a:solidFill>
            <a:schemeClr val="bg1"/>
          </a:solidFill>
          <a:ln w="9525">
            <a:noFill/>
          </a:ln>
        </p:spPr>
        <p:txBody>
          <a:bodyPr wrap="none" anchor="t">
            <a:spAutoFit/>
          </a:bodyPr>
          <a:lstStyle/>
          <a:p>
            <a:pPr algn="ctr"/>
            <a:r>
              <a:rPr lang="zh-CN" altLang="en-US" sz="5400" dirty="0">
                <a:latin typeface="长城粗隶书" pitchFamily="1" charset="-122"/>
                <a:ea typeface="长城粗隶书" pitchFamily="1" charset="-122"/>
              </a:rPr>
              <a:t>观  沧  海</a:t>
            </a:r>
            <a:br>
              <a:rPr lang="zh-CN" altLang="en-US" sz="3200" dirty="0">
                <a:latin typeface="长城粗隶书" pitchFamily="1" charset="-122"/>
                <a:ea typeface="长城粗隶书" pitchFamily="1" charset="-122"/>
              </a:rPr>
            </a:br>
            <a:r>
              <a:rPr lang="zh-CN" altLang="en-US" sz="3200" b="1" dirty="0">
                <a:latin typeface="长城粗隶书" pitchFamily="1" charset="-122"/>
                <a:ea typeface="长城粗隶书" pitchFamily="1" charset="-122"/>
              </a:rPr>
              <a:t>曹  操</a:t>
            </a:r>
            <a:br>
              <a:rPr lang="zh-CN" altLang="en-US" sz="3200" dirty="0">
                <a:latin typeface="长城粗隶书" pitchFamily="1" charset="-122"/>
                <a:ea typeface="长城粗隶书" pitchFamily="1" charset="-122"/>
              </a:rPr>
            </a:br>
            <a:r>
              <a:rPr lang="zh-CN" altLang="en-US" sz="3200" dirty="0">
                <a:latin typeface="华文新魏" panose="02010800040101010101" pitchFamily="2" charset="-122"/>
                <a:ea typeface="华文新魏" panose="02010800040101010101" pitchFamily="2" charset="-122"/>
              </a:rPr>
              <a:t>东临</a:t>
            </a:r>
            <a:r>
              <a:rPr lang="zh-CN" altLang="en-US" sz="3200" b="1" u="sng" dirty="0">
                <a:solidFill>
                  <a:srgbClr val="FF3300"/>
                </a:solidFill>
                <a:latin typeface="华文新魏" panose="02010800040101010101" pitchFamily="2" charset="-122"/>
                <a:ea typeface="华文新魏" panose="02010800040101010101" pitchFamily="2" charset="-122"/>
              </a:rPr>
              <a:t>碣</a:t>
            </a:r>
            <a:r>
              <a:rPr lang="zh-CN" altLang="en-US" sz="3200" dirty="0">
                <a:latin typeface="华文新魏" panose="02010800040101010101" pitchFamily="2" charset="-122"/>
                <a:ea typeface="华文新魏" panose="02010800040101010101" pitchFamily="2" charset="-122"/>
              </a:rPr>
              <a:t>石，以观沧海。</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水何</a:t>
            </a:r>
            <a:r>
              <a:rPr lang="zh-CN" altLang="en-US" sz="3200" b="1" u="sng" dirty="0">
                <a:solidFill>
                  <a:srgbClr val="FF3300"/>
                </a:solidFill>
                <a:latin typeface="华文新魏" panose="02010800040101010101" pitchFamily="2" charset="-122"/>
                <a:ea typeface="华文新魏" panose="02010800040101010101" pitchFamily="2" charset="-122"/>
              </a:rPr>
              <a:t>澹澹</a:t>
            </a:r>
            <a:r>
              <a:rPr lang="zh-CN" altLang="en-US" sz="3200" dirty="0">
                <a:latin typeface="华文新魏" panose="02010800040101010101" pitchFamily="2" charset="-122"/>
                <a:ea typeface="华文新魏" panose="02010800040101010101" pitchFamily="2" charset="-122"/>
              </a:rPr>
              <a:t>，山岛</a:t>
            </a:r>
            <a:r>
              <a:rPr lang="zh-CN" altLang="en-US" sz="3200" b="1" u="sng" dirty="0">
                <a:solidFill>
                  <a:srgbClr val="FF3300"/>
                </a:solidFill>
                <a:latin typeface="华文新魏" panose="02010800040101010101" pitchFamily="2" charset="-122"/>
                <a:ea typeface="华文新魏" panose="02010800040101010101" pitchFamily="2" charset="-122"/>
              </a:rPr>
              <a:t>竦峙</a:t>
            </a:r>
            <a:r>
              <a:rPr lang="zh-CN" altLang="en-US" sz="3200" dirty="0">
                <a:latin typeface="华文新魏" panose="02010800040101010101" pitchFamily="2" charset="-122"/>
                <a:ea typeface="华文新魏" panose="02010800040101010101" pitchFamily="2" charset="-122"/>
              </a:rPr>
              <a:t>。</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树木丛生，百草丰茂。</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秋风</a:t>
            </a:r>
            <a:r>
              <a:rPr lang="zh-CN" altLang="en-US" sz="3200" b="1" u="sng" dirty="0">
                <a:solidFill>
                  <a:srgbClr val="FF3300"/>
                </a:solidFill>
                <a:latin typeface="华文新魏" panose="02010800040101010101" pitchFamily="2" charset="-122"/>
                <a:ea typeface="华文新魏" panose="02010800040101010101" pitchFamily="2" charset="-122"/>
              </a:rPr>
              <a:t>萧瑟</a:t>
            </a:r>
            <a:r>
              <a:rPr lang="zh-CN" altLang="en-US" sz="3200" dirty="0">
                <a:latin typeface="华文新魏" panose="02010800040101010101" pitchFamily="2" charset="-122"/>
                <a:ea typeface="华文新魏" panose="02010800040101010101" pitchFamily="2" charset="-122"/>
              </a:rPr>
              <a:t>，洪波涌起。</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日月之行，若出其中；</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星汉灿烂，若出其里。</a:t>
            </a:r>
            <a:br>
              <a:rPr lang="zh-CN" altLang="en-US" sz="3200" dirty="0">
                <a:latin typeface="华文新魏" panose="02010800040101010101" pitchFamily="2" charset="-122"/>
                <a:ea typeface="华文新魏" panose="02010800040101010101" pitchFamily="2" charset="-122"/>
              </a:rPr>
            </a:br>
            <a:r>
              <a:rPr lang="zh-CN" altLang="en-US" sz="3200" dirty="0">
                <a:latin typeface="华文新魏" panose="02010800040101010101" pitchFamily="2" charset="-122"/>
                <a:ea typeface="华文新魏" panose="02010800040101010101" pitchFamily="2" charset="-122"/>
              </a:rPr>
              <a:t>幸甚至哉，歌以咏志。</a:t>
            </a:r>
            <a:endParaRPr lang="zh-CN" altLang="en-US" sz="3200" dirty="0">
              <a:latin typeface="华文新魏" panose="02010800040101010101" pitchFamily="2" charset="-122"/>
              <a:ea typeface="华文新魏" panose="02010800040101010101" pitchFamily="2" charset="-122"/>
            </a:endParaRPr>
          </a:p>
        </p:txBody>
      </p:sp>
      <p:sp>
        <p:nvSpPr>
          <p:cNvPr id="7172" name="椭圆形标注 8196"/>
          <p:cNvSpPr/>
          <p:nvPr/>
        </p:nvSpPr>
        <p:spPr>
          <a:xfrm>
            <a:off x="941388" y="2076450"/>
            <a:ext cx="1296987" cy="792163"/>
          </a:xfrm>
          <a:prstGeom prst="wedgeEllipseCallout">
            <a:avLst>
              <a:gd name="adj1" fmla="val 152569"/>
              <a:gd name="adj2" fmla="val 13926"/>
            </a:avLst>
          </a:prstGeom>
          <a:solidFill>
            <a:srgbClr val="CCFFFF"/>
          </a:solidFill>
          <a:ln w="38100" cap="flat" cmpd="sng">
            <a:solidFill>
              <a:schemeClr val="hlink"/>
            </a:solidFill>
            <a:prstDash val="solid"/>
            <a:miter/>
            <a:headEnd type="none" w="med" len="med"/>
            <a:tailEnd type="none" w="med" len="med"/>
          </a:ln>
        </p:spPr>
        <p:txBody>
          <a:bodyPr anchor="t"/>
          <a:lstStyle/>
          <a:p>
            <a:pPr algn="ctr"/>
            <a:r>
              <a:rPr lang="en-US" altLang="zh-CN" sz="3200" b="1">
                <a:solidFill>
                  <a:srgbClr val="FF3300"/>
                </a:solidFill>
                <a:latin typeface="Times New Roman" panose="02020603050405020304" pitchFamily="18" charset="0"/>
                <a:ea typeface="华文彩云" panose="02010800040101010101" pitchFamily="2" charset="-122"/>
              </a:rPr>
              <a:t>jié</a:t>
            </a:r>
            <a:endParaRPr lang="en-US" altLang="zh-CN" sz="3200" b="1">
              <a:solidFill>
                <a:srgbClr val="FF3300"/>
              </a:solidFill>
              <a:latin typeface="Times New Roman" panose="02020603050405020304" pitchFamily="18" charset="0"/>
              <a:ea typeface="华文彩云" panose="02010800040101010101" pitchFamily="2" charset="-122"/>
            </a:endParaRPr>
          </a:p>
        </p:txBody>
      </p:sp>
      <p:sp>
        <p:nvSpPr>
          <p:cNvPr id="7173" name="椭圆形标注 8197"/>
          <p:cNvSpPr/>
          <p:nvPr/>
        </p:nvSpPr>
        <p:spPr>
          <a:xfrm>
            <a:off x="725488" y="3155950"/>
            <a:ext cx="1590675" cy="815975"/>
          </a:xfrm>
          <a:prstGeom prst="wedgeEllipseCallout">
            <a:avLst>
              <a:gd name="adj1" fmla="val 136625"/>
              <a:gd name="adj2" fmla="val -45134"/>
            </a:avLst>
          </a:prstGeom>
          <a:solidFill>
            <a:srgbClr val="CCFFFF"/>
          </a:solidFill>
          <a:ln w="38100" cap="flat" cmpd="sng">
            <a:solidFill>
              <a:schemeClr val="hlink"/>
            </a:solidFill>
            <a:prstDash val="solid"/>
            <a:miter/>
            <a:headEnd type="none" w="med" len="med"/>
            <a:tailEnd type="none" w="med" len="med"/>
          </a:ln>
        </p:spPr>
        <p:txBody>
          <a:bodyPr anchor="t"/>
          <a:lstStyle/>
          <a:p>
            <a:pPr algn="ctr"/>
            <a:r>
              <a:rPr lang="en-US" altLang="zh-CN" sz="3200" b="1">
                <a:solidFill>
                  <a:srgbClr val="FF3300"/>
                </a:solidFill>
                <a:latin typeface="Times New Roman" panose="02020603050405020304" pitchFamily="18" charset="0"/>
                <a:ea typeface="华文彩云" panose="02010800040101010101" pitchFamily="2" charset="-122"/>
              </a:rPr>
              <a:t>dàn</a:t>
            </a:r>
            <a:endParaRPr lang="en-US" altLang="zh-CN" sz="3200" b="1">
              <a:solidFill>
                <a:srgbClr val="FF3300"/>
              </a:solidFill>
              <a:latin typeface="Times New Roman" panose="02020603050405020304" pitchFamily="18" charset="0"/>
              <a:ea typeface="华文彩云" panose="02010800040101010101" pitchFamily="2" charset="-122"/>
            </a:endParaRPr>
          </a:p>
        </p:txBody>
      </p:sp>
      <p:sp>
        <p:nvSpPr>
          <p:cNvPr id="7174" name="椭圆形标注 8198"/>
          <p:cNvSpPr/>
          <p:nvPr/>
        </p:nvSpPr>
        <p:spPr>
          <a:xfrm>
            <a:off x="6918325" y="1573213"/>
            <a:ext cx="1614488" cy="935037"/>
          </a:xfrm>
          <a:prstGeom prst="wedgeEllipseCallout">
            <a:avLst>
              <a:gd name="adj1" fmla="val -112241"/>
              <a:gd name="adj2" fmla="val 87352"/>
            </a:avLst>
          </a:prstGeom>
          <a:solidFill>
            <a:srgbClr val="CCFFFF"/>
          </a:solidFill>
          <a:ln w="38100" cap="flat" cmpd="sng">
            <a:solidFill>
              <a:schemeClr val="hlink"/>
            </a:solidFill>
            <a:prstDash val="solid"/>
            <a:miter/>
            <a:headEnd type="none" w="med" len="med"/>
            <a:tailEnd type="none" w="med" len="med"/>
          </a:ln>
        </p:spPr>
        <p:txBody>
          <a:bodyPr anchor="t"/>
          <a:lstStyle/>
          <a:p>
            <a:pPr algn="ctr"/>
            <a:r>
              <a:rPr lang="en-US" altLang="zh-CN" sz="3200" b="1">
                <a:solidFill>
                  <a:srgbClr val="FF3300"/>
                </a:solidFill>
                <a:latin typeface="宋体" panose="02010600030101010101" pitchFamily="2" charset="-122"/>
              </a:rPr>
              <a:t>sǒng</a:t>
            </a:r>
            <a:endParaRPr lang="en-US" altLang="zh-CN" sz="3200" b="1">
              <a:solidFill>
                <a:srgbClr val="FF3300"/>
              </a:solidFill>
              <a:latin typeface="宋体" panose="02010600030101010101" pitchFamily="2" charset="-122"/>
            </a:endParaRPr>
          </a:p>
        </p:txBody>
      </p:sp>
      <p:sp>
        <p:nvSpPr>
          <p:cNvPr id="7175" name="椭圆形标注 8199"/>
          <p:cNvSpPr/>
          <p:nvPr/>
        </p:nvSpPr>
        <p:spPr>
          <a:xfrm>
            <a:off x="438150" y="4167188"/>
            <a:ext cx="2255838" cy="1117600"/>
          </a:xfrm>
          <a:prstGeom prst="wedgeEllipseCallout">
            <a:avLst>
              <a:gd name="adj1" fmla="val 116963"/>
              <a:gd name="adj2" fmla="val -59375"/>
            </a:avLst>
          </a:prstGeom>
          <a:solidFill>
            <a:srgbClr val="CCFFFF"/>
          </a:solidFill>
          <a:ln w="38100" cap="flat" cmpd="sng">
            <a:solidFill>
              <a:schemeClr val="hlink"/>
            </a:solidFill>
            <a:prstDash val="solid"/>
            <a:miter/>
            <a:headEnd type="none" w="med" len="med"/>
            <a:tailEnd type="none" w="med" len="med"/>
          </a:ln>
        </p:spPr>
        <p:txBody>
          <a:bodyPr anchor="t"/>
          <a:lstStyle/>
          <a:p>
            <a:pPr algn="ctr"/>
            <a:r>
              <a:rPr lang="en-US" altLang="zh-CN" sz="3200" b="1">
                <a:solidFill>
                  <a:srgbClr val="FF3300"/>
                </a:solidFill>
                <a:latin typeface="宋体" panose="02010600030101010101" pitchFamily="2" charset="-122"/>
              </a:rPr>
              <a:t>xiāosè</a:t>
            </a:r>
            <a:endParaRPr lang="en-US" altLang="zh-CN" sz="3200" b="1">
              <a:solidFill>
                <a:srgbClr val="FF3300"/>
              </a:solidFill>
              <a:latin typeface="宋体" panose="02010600030101010101" pitchFamily="2" charset="-122"/>
            </a:endParaRPr>
          </a:p>
        </p:txBody>
      </p:sp>
      <p:sp>
        <p:nvSpPr>
          <p:cNvPr id="7176" name="椭圆形标注 8200"/>
          <p:cNvSpPr/>
          <p:nvPr/>
        </p:nvSpPr>
        <p:spPr>
          <a:xfrm>
            <a:off x="6845300" y="3373438"/>
            <a:ext cx="1758950" cy="793750"/>
          </a:xfrm>
          <a:prstGeom prst="wedgeEllipseCallout">
            <a:avLst>
              <a:gd name="adj1" fmla="val -78338"/>
              <a:gd name="adj2" fmla="val -74602"/>
            </a:avLst>
          </a:prstGeom>
          <a:solidFill>
            <a:srgbClr val="CCFFFF"/>
          </a:solidFill>
          <a:ln w="38100" cap="flat" cmpd="sng">
            <a:solidFill>
              <a:schemeClr val="hlink"/>
            </a:solidFill>
            <a:prstDash val="solid"/>
            <a:miter/>
            <a:headEnd type="none" w="med" len="med"/>
            <a:tailEnd type="none" w="med" len="med"/>
          </a:ln>
        </p:spPr>
        <p:txBody>
          <a:bodyPr anchor="t"/>
          <a:lstStyle/>
          <a:p>
            <a:pPr algn="ctr"/>
            <a:r>
              <a:rPr lang="en-US" altLang="zh-CN" sz="3200" b="1">
                <a:solidFill>
                  <a:srgbClr val="FF3300"/>
                </a:solidFill>
                <a:latin typeface="Times New Roman" panose="02020603050405020304" pitchFamily="18" charset="0"/>
                <a:ea typeface="华文彩云" panose="02010800040101010101" pitchFamily="2" charset="-122"/>
              </a:rPr>
              <a:t>zhì</a:t>
            </a:r>
            <a:endParaRPr lang="en-US" altLang="zh-CN" sz="3200" b="1">
              <a:solidFill>
                <a:srgbClr val="FF3300"/>
              </a:solidFill>
              <a:latin typeface="Times New Roman" panose="02020603050405020304" pitchFamily="18" charset="0"/>
              <a:ea typeface="华文彩云" panose="02010800040101010101" pitchFamily="2" charset="-122"/>
            </a:endParaRPr>
          </a:p>
        </p:txBody>
      </p:sp>
    </p:spTree>
  </p:cSld>
  <p:clrMapOvr>
    <a:masterClrMapping/>
  </p:clrMapOvr>
  <p:transition advTm="3281">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文本框 125955"/>
          <p:cNvSpPr txBox="1"/>
          <p:nvPr/>
        </p:nvSpPr>
        <p:spPr>
          <a:xfrm>
            <a:off x="0" y="692150"/>
            <a:ext cx="9144000" cy="5203825"/>
          </a:xfrm>
          <a:prstGeom prst="rect">
            <a:avLst/>
          </a:prstGeom>
          <a:noFill/>
          <a:ln w="9525">
            <a:noFill/>
          </a:ln>
        </p:spPr>
        <p:txBody>
          <a:bodyPr anchor="t">
            <a:spAutoFit/>
          </a:bodyPr>
          <a:lstStyle/>
          <a:p>
            <a:r>
              <a:rPr lang="zh-CN" altLang="en-US" sz="2400"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意境，顾名思义，“意”就是情意，就是主观的思想感情；“境”就是境界，就是立体感的艺术图画。在文学作品中，“意”不能赤裸裸地说出，需借物来表现；“境”不能是纯客观的物象，需由意所触发。因此，所谓“意境”，可以说就是诗人的主观思想感情与诗中所描绘的生活图景有机融合而形成的一种耐人寻味的艺术境界，是诗人强烈的感情和生动的客观事物的交融。它既是作家苦心追求的目标，也是我们评论作品的重要准绳。王国维先生认为：情与景是意境的两个基本要素，情景交融是意境的基本特点；追求感情的真挚、形象的真实和语言的真切是意境的核心。诗人创造意境常常用“触景生情”和“缘情写景”（即“寓情于景”）。</a:t>
            </a:r>
            <a:endParaRPr lang="zh-CN" altLang="en-US" sz="2400" b="1" dirty="0">
              <a:latin typeface="Arial" panose="020B0604020202020204" pitchFamily="34" charset="0"/>
              <a:ea typeface="宋体" panose="02010600030101010101" pitchFamily="2" charset="-122"/>
            </a:endParaRPr>
          </a:p>
          <a:p>
            <a:r>
              <a:rPr lang="zh-CN" altLang="en-US" sz="2400" b="1" dirty="0">
                <a:latin typeface="Arial" panose="020B0604020202020204" pitchFamily="34" charset="0"/>
                <a:ea typeface="宋体" panose="02010600030101010101" pitchFamily="2" charset="-122"/>
              </a:rPr>
              <a:t>       意象是诗歌中浸染了作者感情的东西，是诗人用来兴寄思想感情的人、物、景、事等。 “枯藤老树昏鸦，小桥流水人家，古道西风瘦马。夕阳西下，断肠人在天涯。”</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马致远</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天净沙</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天净沙</a:t>
            </a:r>
            <a:r>
              <a:rPr lang="en-US" altLang="zh-CN" sz="2400" b="1">
                <a:latin typeface="Arial" panose="020B0604020202020204" pitchFamily="34" charset="0"/>
              </a:rPr>
              <a:t>》</a:t>
            </a:r>
            <a:r>
              <a:rPr lang="zh-CN" altLang="en-US" sz="2400" b="1" dirty="0">
                <a:latin typeface="Arial" panose="020B0604020202020204" pitchFamily="34" charset="0"/>
                <a:ea typeface="宋体" panose="02010600030101010101" pitchFamily="2" charset="-122"/>
              </a:rPr>
              <a:t>取的是“景象”，寄情于景，借景以抒情。</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035" descr="28"/>
          <p:cNvPicPr>
            <a:picLocks noChangeAspect="1"/>
          </p:cNvPicPr>
          <p:nvPr/>
        </p:nvPicPr>
        <p:blipFill>
          <a:blip r:embed="rId1" cstate="print">
            <a:lum bright="70001" contrast="-70000"/>
          </a:blip>
          <a:stretch>
            <a:fillRect/>
          </a:stretch>
        </p:blipFill>
        <p:spPr>
          <a:xfrm>
            <a:off x="0" y="0"/>
            <a:ext cx="9144000" cy="6858000"/>
          </a:xfrm>
          <a:prstGeom prst="rect">
            <a:avLst/>
          </a:prstGeom>
          <a:noFill/>
          <a:ln w="9525">
            <a:noFill/>
          </a:ln>
        </p:spPr>
      </p:pic>
      <p:sp>
        <p:nvSpPr>
          <p:cNvPr id="54274" name="Rectangle 1026"/>
          <p:cNvSpPr/>
          <p:nvPr/>
        </p:nvSpPr>
        <p:spPr>
          <a:xfrm>
            <a:off x="-1106487" y="2562225"/>
            <a:ext cx="9144000" cy="0"/>
          </a:xfrm>
          <a:prstGeom prst="rect">
            <a:avLst/>
          </a:prstGeom>
          <a:solidFill>
            <a:srgbClr val="FFFFFF"/>
          </a:solidFill>
          <a:ln w="9525">
            <a:noFill/>
          </a:ln>
        </p:spPr>
        <p:txBody>
          <a:bodyPr anchor="t">
            <a:spAutoFit/>
          </a:bodyPr>
          <a:lstStyle/>
          <a:p>
            <a:endParaRPr lang="zh-CN" altLang="en-US" sz="2400" dirty="0">
              <a:latin typeface="Times New Roman" panose="02020603050405020304" pitchFamily="18" charset="0"/>
              <a:ea typeface="宋体" panose="02010600030101010101" pitchFamily="2" charset="-122"/>
            </a:endParaRPr>
          </a:p>
        </p:txBody>
      </p:sp>
      <p:sp>
        <p:nvSpPr>
          <p:cNvPr id="54275" name="Rectangle 1032"/>
          <p:cNvSpPr/>
          <p:nvPr/>
        </p:nvSpPr>
        <p:spPr>
          <a:xfrm>
            <a:off x="0" y="914400"/>
            <a:ext cx="9144000" cy="5646738"/>
          </a:xfrm>
          <a:prstGeom prst="rect">
            <a:avLst/>
          </a:prstGeom>
          <a:gradFill rotWithShape="1">
            <a:gsLst>
              <a:gs pos="0">
                <a:schemeClr val="bg1"/>
              </a:gs>
              <a:gs pos="50000">
                <a:srgbClr val="FFCCFF"/>
              </a:gs>
              <a:gs pos="100000">
                <a:schemeClr val="bg1"/>
              </a:gs>
            </a:gsLst>
            <a:lin ang="5400000" scaled="1"/>
            <a:tileRect/>
          </a:gradFill>
          <a:ln w="9525">
            <a:noFill/>
          </a:ln>
        </p:spPr>
        <p:txBody>
          <a:bodyPr anchor="t">
            <a:spAutoFit/>
          </a:bodyPr>
          <a:lstStyle/>
          <a:p>
            <a:pPr>
              <a:spcBef>
                <a:spcPct val="50000"/>
              </a:spcBef>
            </a:pPr>
            <a:r>
              <a:rPr lang="en-US" altLang="zh-CN" sz="2800" b="1">
                <a:solidFill>
                  <a:srgbClr val="003366"/>
                </a:solidFill>
                <a:latin typeface="宋体" panose="02010600030101010101" pitchFamily="2" charset="-122"/>
                <a:ea typeface="隶书" panose="02010509060101010101" pitchFamily="49" charset="-122"/>
              </a:rPr>
              <a:t>    </a:t>
            </a:r>
            <a:r>
              <a:rPr lang="zh-CN" altLang="en-US" sz="2800" b="1" dirty="0">
                <a:solidFill>
                  <a:srgbClr val="CC3300"/>
                </a:solidFill>
                <a:latin typeface="黑体" panose="02010609060101010101" pitchFamily="2" charset="-122"/>
                <a:ea typeface="黑体" panose="02010609060101010101" pitchFamily="2" charset="-122"/>
              </a:rPr>
              <a:t>龙标</a:t>
            </a:r>
            <a:r>
              <a:rPr lang="en-US" altLang="zh-CN" sz="2800" b="1">
                <a:solidFill>
                  <a:srgbClr val="CC3300"/>
                </a:solidFill>
                <a:latin typeface="黑体" panose="02010609060101010101" pitchFamily="2" charset="-122"/>
                <a:ea typeface="黑体" panose="02010609060101010101" pitchFamily="2" charset="-122"/>
              </a:rPr>
              <a:t>:</a:t>
            </a:r>
            <a:r>
              <a:rPr lang="zh-CN" altLang="en-US" sz="2800" b="1" dirty="0">
                <a:solidFill>
                  <a:srgbClr val="0000CC"/>
                </a:solidFill>
                <a:latin typeface="黑体" panose="02010609060101010101" pitchFamily="2" charset="-122"/>
                <a:ea typeface="黑体" panose="02010609060101010101" pitchFamily="2" charset="-122"/>
              </a:rPr>
              <a:t>今湖南黔阳，唐时甚僻。诗中指王昌龄，古人常用官职或任官之地的州县名来称呼一个人。</a:t>
            </a:r>
            <a:endParaRPr lang="zh-CN" altLang="en-US" sz="2800" b="1" dirty="0">
              <a:solidFill>
                <a:srgbClr val="0000CC"/>
              </a:solidFill>
              <a:latin typeface="黑体" panose="02010609060101010101" pitchFamily="2" charset="-122"/>
              <a:ea typeface="黑体" panose="02010609060101010101" pitchFamily="2" charset="-122"/>
            </a:endParaRPr>
          </a:p>
          <a:p>
            <a:pPr eaLnBrk="0" hangingPunct="0">
              <a:spcBef>
                <a:spcPct val="50000"/>
              </a:spcBef>
            </a:pPr>
            <a:r>
              <a:rPr lang="zh-CN" altLang="en-US" sz="2800" b="1" dirty="0">
                <a:solidFill>
                  <a:srgbClr val="0000CC"/>
                </a:solidFill>
                <a:latin typeface="黑体" panose="02010609060101010101" pitchFamily="2" charset="-122"/>
                <a:ea typeface="黑体" panose="02010609060101010101" pitchFamily="2" charset="-122"/>
              </a:rPr>
              <a:t>    </a:t>
            </a:r>
            <a:r>
              <a:rPr lang="zh-CN" altLang="en-US" sz="2800" b="1" dirty="0">
                <a:solidFill>
                  <a:srgbClr val="CC3300"/>
                </a:solidFill>
                <a:latin typeface="黑体" panose="02010609060101010101" pitchFamily="2" charset="-122"/>
                <a:ea typeface="黑体" panose="02010609060101010101" pitchFamily="2" charset="-122"/>
              </a:rPr>
              <a:t>左迁</a:t>
            </a:r>
            <a:r>
              <a:rPr lang="en-US" altLang="zh-CN" sz="2800" b="1">
                <a:solidFill>
                  <a:srgbClr val="CC3300"/>
                </a:solidFill>
                <a:latin typeface="黑体" panose="02010609060101010101" pitchFamily="2" charset="-122"/>
                <a:ea typeface="黑体" panose="02010609060101010101" pitchFamily="2" charset="-122"/>
              </a:rPr>
              <a:t>:</a:t>
            </a:r>
            <a:r>
              <a:rPr lang="zh-CN" altLang="en-US" sz="2800" b="1" dirty="0">
                <a:solidFill>
                  <a:srgbClr val="0000CC"/>
                </a:solidFill>
                <a:latin typeface="黑体" panose="02010609060101010101" pitchFamily="2" charset="-122"/>
                <a:ea typeface="黑体" panose="02010609060101010101" pitchFamily="2" charset="-122"/>
              </a:rPr>
              <a:t>古尊右卑左，即贬官。</a:t>
            </a:r>
            <a:endParaRPr lang="zh-CN" altLang="en-US" sz="2800" b="1" dirty="0">
              <a:solidFill>
                <a:srgbClr val="0000CC"/>
              </a:solidFill>
              <a:latin typeface="黑体" panose="02010609060101010101" pitchFamily="2" charset="-122"/>
              <a:ea typeface="黑体" panose="02010609060101010101" pitchFamily="2" charset="-122"/>
            </a:endParaRPr>
          </a:p>
          <a:p>
            <a:pPr eaLnBrk="0" hangingPunct="0">
              <a:spcBef>
                <a:spcPct val="50000"/>
              </a:spcBef>
            </a:pPr>
            <a:r>
              <a:rPr lang="zh-CN" altLang="en-US" sz="2800" b="1" dirty="0">
                <a:solidFill>
                  <a:srgbClr val="0000CC"/>
                </a:solidFill>
                <a:latin typeface="黑体" panose="02010609060101010101" pitchFamily="2" charset="-122"/>
                <a:ea typeface="黑体" panose="02010609060101010101" pitchFamily="2" charset="-122"/>
              </a:rPr>
              <a:t>    </a:t>
            </a:r>
            <a:r>
              <a:rPr lang="zh-CN" altLang="en-US" sz="2800" b="1" dirty="0">
                <a:solidFill>
                  <a:srgbClr val="CC3300"/>
                </a:solidFill>
                <a:latin typeface="黑体" panose="02010609060101010101" pitchFamily="2" charset="-122"/>
                <a:ea typeface="黑体" panose="02010609060101010101" pitchFamily="2" charset="-122"/>
              </a:rPr>
              <a:t>子规：</a:t>
            </a:r>
            <a:r>
              <a:rPr lang="zh-CN" altLang="en-US" sz="2800" b="1" dirty="0">
                <a:solidFill>
                  <a:srgbClr val="0000CC"/>
                </a:solidFill>
                <a:latin typeface="黑体" panose="02010609060101010101" pitchFamily="2" charset="-122"/>
                <a:ea typeface="黑体" panose="02010609060101010101" pitchFamily="2" charset="-122"/>
              </a:rPr>
              <a:t>即杜鹃鸟。</a:t>
            </a:r>
            <a:endParaRPr lang="zh-CN" altLang="en-US" sz="2800" b="1" dirty="0">
              <a:solidFill>
                <a:srgbClr val="0000CC"/>
              </a:solidFill>
              <a:latin typeface="黑体" panose="02010609060101010101" pitchFamily="2" charset="-122"/>
              <a:ea typeface="黑体" panose="02010609060101010101" pitchFamily="2" charset="-122"/>
            </a:endParaRPr>
          </a:p>
          <a:p>
            <a:pPr eaLnBrk="0" hangingPunct="0">
              <a:spcBef>
                <a:spcPct val="50000"/>
              </a:spcBef>
            </a:pPr>
            <a:r>
              <a:rPr lang="zh-CN" altLang="en-US" sz="2800" b="1" dirty="0">
                <a:solidFill>
                  <a:srgbClr val="0000CC"/>
                </a:solidFill>
                <a:latin typeface="黑体" panose="02010609060101010101" pitchFamily="2" charset="-122"/>
                <a:ea typeface="黑体" panose="02010609060101010101" pitchFamily="2" charset="-122"/>
              </a:rPr>
              <a:t>    </a:t>
            </a:r>
            <a:r>
              <a:rPr lang="zh-CN" altLang="en-US" sz="2800" b="1" dirty="0">
                <a:solidFill>
                  <a:srgbClr val="CC3300"/>
                </a:solidFill>
                <a:latin typeface="黑体" panose="02010609060101010101" pitchFamily="2" charset="-122"/>
                <a:ea typeface="黑体" panose="02010609060101010101" pitchFamily="2" charset="-122"/>
              </a:rPr>
              <a:t>五溪</a:t>
            </a:r>
            <a:r>
              <a:rPr lang="en-US" altLang="zh-CN" sz="2800" b="1">
                <a:solidFill>
                  <a:srgbClr val="CC3300"/>
                </a:solidFill>
                <a:latin typeface="黑体" panose="02010609060101010101" pitchFamily="2" charset="-122"/>
                <a:ea typeface="黑体" panose="02010609060101010101" pitchFamily="2" charset="-122"/>
              </a:rPr>
              <a:t>:</a:t>
            </a:r>
            <a:r>
              <a:rPr lang="en-US" altLang="zh-CN" sz="2800" b="1">
                <a:solidFill>
                  <a:srgbClr val="0000CC"/>
                </a:solidFill>
                <a:latin typeface="黑体" panose="02010609060101010101" pitchFamily="2" charset="-122"/>
                <a:ea typeface="黑体" panose="02010609060101010101" pitchFamily="2" charset="-122"/>
              </a:rPr>
              <a:t> </a:t>
            </a:r>
            <a:r>
              <a:rPr lang="zh-CN" altLang="en-US" sz="2800" b="1" dirty="0">
                <a:solidFill>
                  <a:srgbClr val="0000CC"/>
                </a:solidFill>
                <a:latin typeface="黑体" panose="02010609060101010101" pitchFamily="2" charset="-122"/>
                <a:ea typeface="黑体" panose="02010609060101010101" pitchFamily="2" charset="-122"/>
              </a:rPr>
              <a:t>唐人所说的五溪指辰溪、酉溪、巫溪、武溪、沅溪，当时属于黔中道，在今湖南西部和贵州东部。 </a:t>
            </a:r>
            <a:endParaRPr lang="zh-CN" altLang="en-US" sz="2800" b="1" dirty="0">
              <a:solidFill>
                <a:srgbClr val="0000CC"/>
              </a:solidFill>
              <a:latin typeface="黑体" panose="02010609060101010101" pitchFamily="2" charset="-122"/>
              <a:ea typeface="黑体" panose="02010609060101010101" pitchFamily="2" charset="-122"/>
            </a:endParaRPr>
          </a:p>
          <a:p>
            <a:pPr eaLnBrk="0" hangingPunct="0">
              <a:spcBef>
                <a:spcPct val="50000"/>
              </a:spcBef>
            </a:pPr>
            <a:r>
              <a:rPr lang="zh-CN" altLang="en-US" sz="2800" b="1" dirty="0">
                <a:solidFill>
                  <a:srgbClr val="0000CC"/>
                </a:solidFill>
                <a:latin typeface="黑体" panose="02010609060101010101" pitchFamily="2" charset="-122"/>
                <a:ea typeface="黑体" panose="02010609060101010101" pitchFamily="2" charset="-122"/>
              </a:rPr>
              <a:t>    </a:t>
            </a:r>
            <a:r>
              <a:rPr lang="zh-CN" altLang="en-US" sz="2800" b="1" dirty="0">
                <a:solidFill>
                  <a:srgbClr val="CC3300"/>
                </a:solidFill>
                <a:latin typeface="黑体" panose="02010609060101010101" pitchFamily="2" charset="-122"/>
                <a:ea typeface="黑体" panose="02010609060101010101" pitchFamily="2" charset="-122"/>
              </a:rPr>
              <a:t>夜郎</a:t>
            </a:r>
            <a:r>
              <a:rPr lang="en-US" altLang="zh-CN" sz="2800" b="1">
                <a:solidFill>
                  <a:srgbClr val="CC3300"/>
                </a:solidFill>
                <a:latin typeface="黑体" panose="02010609060101010101" pitchFamily="2" charset="-122"/>
                <a:ea typeface="黑体" panose="02010609060101010101" pitchFamily="2" charset="-122"/>
              </a:rPr>
              <a:t>:</a:t>
            </a:r>
            <a:r>
              <a:rPr lang="en-US" altLang="zh-CN" sz="2800" b="1">
                <a:solidFill>
                  <a:srgbClr val="0000CC"/>
                </a:solidFill>
                <a:latin typeface="黑体" panose="02010609060101010101" pitchFamily="2" charset="-122"/>
                <a:ea typeface="黑体" panose="02010609060101010101" pitchFamily="2" charset="-122"/>
              </a:rPr>
              <a:t> </a:t>
            </a:r>
            <a:r>
              <a:rPr lang="zh-CN" altLang="en-US" sz="2800" b="1" dirty="0">
                <a:solidFill>
                  <a:srgbClr val="0000CC"/>
                </a:solidFill>
                <a:latin typeface="黑体" panose="02010609060101010101" pitchFamily="2" charset="-122"/>
                <a:ea typeface="黑体" panose="02010609060101010101" pitchFamily="2" charset="-122"/>
              </a:rPr>
              <a:t>汉代我国西南地区少数民族曾在今贵州西部、北部和云南东北部及四川南部部分地区建立过政权，称为夜郎。唐代在今贵州桐梓和湖南沅陵等地设过夜郎县。这里指湖南的夜郎（在今新晃侗族自治县境，与黔阳邻近）。李白当时在东南，所以说“随风直到夜郎西”。 </a:t>
            </a:r>
            <a:endParaRPr lang="zh-CN" altLang="en-US" sz="2800" b="1" dirty="0">
              <a:solidFill>
                <a:srgbClr val="0000CC"/>
              </a:solidFill>
              <a:latin typeface="黑体" panose="02010609060101010101" pitchFamily="2" charset="-122"/>
              <a:ea typeface="黑体" panose="02010609060101010101" pitchFamily="2" charset="-122"/>
            </a:endParaRPr>
          </a:p>
        </p:txBody>
      </p:sp>
      <p:sp>
        <p:nvSpPr>
          <p:cNvPr id="54276" name="Rectangle 1033"/>
          <p:cNvSpPr/>
          <p:nvPr/>
        </p:nvSpPr>
        <p:spPr>
          <a:xfrm>
            <a:off x="114300" y="125413"/>
            <a:ext cx="2012950" cy="641350"/>
          </a:xfrm>
          <a:prstGeom prst="rect">
            <a:avLst/>
          </a:prstGeom>
          <a:noFill/>
          <a:ln w="9525">
            <a:noFill/>
          </a:ln>
        </p:spPr>
        <p:txBody>
          <a:bodyPr wrap="none" anchor="t">
            <a:spAutoFit/>
          </a:bodyPr>
          <a:lstStyle/>
          <a:p>
            <a:r>
              <a:rPr lang="en-US" altLang="zh-CN" sz="3600" b="1">
                <a:solidFill>
                  <a:srgbClr val="339933"/>
                </a:solidFill>
                <a:latin typeface="宋体" panose="02010600030101010101" pitchFamily="2" charset="-122"/>
                <a:ea typeface="华文新魏" panose="02010800040101010101" pitchFamily="2" charset="-122"/>
              </a:rPr>
              <a:t>〖</a:t>
            </a:r>
            <a:r>
              <a:rPr lang="zh-CN" altLang="en-US" sz="3600" b="1" dirty="0">
                <a:solidFill>
                  <a:srgbClr val="339933"/>
                </a:solidFill>
                <a:latin typeface="宋体" panose="02010600030101010101" pitchFamily="2" charset="-122"/>
                <a:ea typeface="华文新魏" panose="02010800040101010101" pitchFamily="2" charset="-122"/>
              </a:rPr>
              <a:t>注释</a:t>
            </a:r>
            <a:r>
              <a:rPr lang="en-US" altLang="zh-CN" sz="3600" b="1">
                <a:solidFill>
                  <a:srgbClr val="339933"/>
                </a:solidFill>
                <a:latin typeface="宋体" panose="02010600030101010101" pitchFamily="2" charset="-122"/>
                <a:ea typeface="华文新魏" panose="02010800040101010101" pitchFamily="2" charset="-122"/>
              </a:rPr>
              <a:t>〗</a:t>
            </a:r>
            <a:endParaRPr lang="en-US" altLang="zh-CN" sz="3600" b="1">
              <a:solidFill>
                <a:srgbClr val="339933"/>
              </a:solidFill>
              <a:latin typeface="宋体" panose="02010600030101010101" pitchFamily="2" charset="-122"/>
              <a:ea typeface="华文新魏" panose="02010800040101010101" pitchFamily="2" charset="-122"/>
            </a:endParaRPr>
          </a:p>
        </p:txBody>
      </p:sp>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5" descr="PM_015"/>
          <p:cNvPicPr>
            <a:picLocks noChangeAspect="1"/>
          </p:cNvPicPr>
          <p:nvPr/>
        </p:nvPicPr>
        <p:blipFill>
          <a:blip r:embed="rId1" cstate="print"/>
          <a:stretch>
            <a:fillRect/>
          </a:stretch>
        </p:blipFill>
        <p:spPr>
          <a:xfrm>
            <a:off x="0" y="-242887"/>
            <a:ext cx="9144000" cy="6858000"/>
          </a:xfrm>
          <a:prstGeom prst="rect">
            <a:avLst/>
          </a:prstGeom>
          <a:noFill/>
          <a:ln w="9525">
            <a:noFill/>
          </a:ln>
        </p:spPr>
      </p:pic>
      <p:sp>
        <p:nvSpPr>
          <p:cNvPr id="111619" name="文本框 111618"/>
          <p:cNvSpPr txBox="1"/>
          <p:nvPr/>
        </p:nvSpPr>
        <p:spPr>
          <a:xfrm>
            <a:off x="3708400" y="1196975"/>
            <a:ext cx="4608513" cy="4022725"/>
          </a:xfrm>
          <a:prstGeom prst="rect">
            <a:avLst/>
          </a:prstGeom>
          <a:noFill/>
          <a:ln w="9525">
            <a:noFill/>
          </a:ln>
        </p:spPr>
        <p:txBody>
          <a:bodyPr anchor="t">
            <a:spAutoFit/>
          </a:bodyPr>
          <a:lstStyle/>
          <a:p>
            <a:pPr>
              <a:spcBef>
                <a:spcPct val="50000"/>
              </a:spcBef>
            </a:pPr>
            <a:r>
              <a:rPr lang="zh-CN" altLang="en-US" sz="4800" b="1" dirty="0">
                <a:solidFill>
                  <a:srgbClr val="0000CC"/>
                </a:solidFill>
                <a:latin typeface="Arial" panose="020B0604020202020204" pitchFamily="34" charset="0"/>
                <a:ea typeface="华文行楷" panose="02010800040101010101" pitchFamily="2" charset="-122"/>
              </a:rPr>
              <a:t>译文</a:t>
            </a:r>
            <a:endParaRPr lang="zh-CN" altLang="en-US" sz="4800" b="1" dirty="0">
              <a:solidFill>
                <a:srgbClr val="0000CC"/>
              </a:solidFill>
              <a:latin typeface="Arial" panose="020B0604020202020204" pitchFamily="34" charset="0"/>
              <a:ea typeface="华文行楷" panose="02010800040101010101" pitchFamily="2" charset="-122"/>
            </a:endParaRPr>
          </a:p>
          <a:p>
            <a:r>
              <a:rPr lang="zh-CN" altLang="en-US" b="1" dirty="0">
                <a:solidFill>
                  <a:srgbClr val="0000CC"/>
                </a:solidFill>
                <a:latin typeface="Arial" panose="020B0604020202020204" pitchFamily="34" charset="0"/>
                <a:ea typeface="宋体" panose="02010600030101010101" pitchFamily="2" charset="-122"/>
              </a:rPr>
              <a:t>         </a:t>
            </a:r>
            <a:endParaRPr lang="zh-CN" altLang="en-US" b="1" dirty="0">
              <a:solidFill>
                <a:srgbClr val="0000CC"/>
              </a:solidFill>
              <a:latin typeface="Arial" panose="020B0604020202020204" pitchFamily="34" charset="0"/>
              <a:ea typeface="宋体" panose="02010600030101010101" pitchFamily="2" charset="-122"/>
            </a:endParaRPr>
          </a:p>
          <a:p>
            <a:r>
              <a:rPr lang="zh-CN" altLang="en-US" sz="3200" b="1" dirty="0">
                <a:solidFill>
                  <a:srgbClr val="CC3300"/>
                </a:solidFill>
                <a:latin typeface="黑体" panose="02010609060101010101" pitchFamily="2" charset="-122"/>
                <a:ea typeface="黑体" panose="02010609060101010101" pitchFamily="2" charset="-122"/>
              </a:rPr>
              <a:t>    杨花都凋谢了，只有杜鹃在声声哀啼，我得知你被贬到龙标，跋涉五溪。 我把愁心托付给明月，与风一同伴随你奔赴夜郎之西。 </a:t>
            </a:r>
            <a:endParaRPr lang="zh-CN" altLang="en-US" sz="3200" b="1" dirty="0">
              <a:solidFill>
                <a:srgbClr val="CC3300"/>
              </a:solidFill>
              <a:latin typeface="黑体" panose="02010609060101010101" pitchFamily="2" charset="-122"/>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1619"/>
                                        </p:tgtEl>
                                        <p:attrNameLst>
                                          <p:attrName>style.visibility</p:attrName>
                                        </p:attrNameLst>
                                      </p:cBhvr>
                                      <p:to>
                                        <p:strVal val="visible"/>
                                      </p:to>
                                    </p:set>
                                    <p:anim calcmode="discrete" valueType="clr">
                                      <p:cBhvr override="childStyle">
                                        <p:cTn id="7" dur="80"/>
                                        <p:tgtEl>
                                          <p:spTgt spid="11161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1619"/>
                                        </p:tgtEl>
                                        <p:attrNameLst>
                                          <p:attrName>fillcolor</p:attrName>
                                        </p:attrNameLst>
                                      </p:cBhvr>
                                      <p:tavLst>
                                        <p:tav tm="0">
                                          <p:val>
                                            <p:clrVal>
                                              <a:schemeClr val="accent2"/>
                                            </p:clrVal>
                                          </p:val>
                                        </p:tav>
                                        <p:tav tm="50000">
                                          <p:val>
                                            <p:clrVal>
                                              <a:schemeClr val="hlink"/>
                                            </p:clrVal>
                                          </p:val>
                                        </p:tav>
                                      </p:tavLst>
                                    </p:anim>
                                    <p:set>
                                      <p:cBhvr>
                                        <p:cTn id="9" dur="80"/>
                                        <p:tgtEl>
                                          <p:spTgt spid="11161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ext Box 5"/>
          <p:cNvSpPr txBox="1"/>
          <p:nvPr/>
        </p:nvSpPr>
        <p:spPr>
          <a:xfrm>
            <a:off x="539750" y="1287463"/>
            <a:ext cx="8208963" cy="701675"/>
          </a:xfrm>
          <a:prstGeom prst="rect">
            <a:avLst/>
          </a:prstGeom>
          <a:noFill/>
          <a:ln w="9525">
            <a:noFill/>
          </a:ln>
        </p:spPr>
        <p:txBody>
          <a:bodyPr anchor="t">
            <a:spAutoFit/>
          </a:bodyPr>
          <a:lstStyle/>
          <a:p>
            <a:pPr marL="457200" indent="-457200">
              <a:spcBef>
                <a:spcPct val="50000"/>
              </a:spcBef>
            </a:pPr>
            <a:r>
              <a:rPr lang="en-US" altLang="zh-CN" sz="4000" b="1">
                <a:solidFill>
                  <a:srgbClr val="0000CC"/>
                </a:solidFill>
                <a:latin typeface="黑体" panose="02010609060101010101" pitchFamily="2" charset="-122"/>
                <a:ea typeface="黑体" panose="02010609060101010101" pitchFamily="2" charset="-122"/>
              </a:rPr>
              <a:t>1.</a:t>
            </a:r>
            <a:r>
              <a:rPr lang="zh-CN" altLang="en-US" sz="4000" b="1" dirty="0">
                <a:solidFill>
                  <a:srgbClr val="0000CC"/>
                </a:solidFill>
                <a:latin typeface="黑体" panose="02010609060101010101" pitchFamily="2" charset="-122"/>
                <a:ea typeface="黑体" panose="02010609060101010101" pitchFamily="2" charset="-122"/>
              </a:rPr>
              <a:t>诗人为什么要将愁心寄与明月呢</a:t>
            </a:r>
            <a:r>
              <a:rPr lang="en-US" altLang="zh-CN" sz="4000" b="1">
                <a:solidFill>
                  <a:srgbClr val="0000CC"/>
                </a:solidFill>
                <a:latin typeface="黑体" panose="02010609060101010101" pitchFamily="2" charset="-122"/>
                <a:ea typeface="黑体" panose="02010609060101010101" pitchFamily="2" charset="-122"/>
              </a:rPr>
              <a:t>? </a:t>
            </a:r>
            <a:endParaRPr lang="en-US" altLang="zh-CN" sz="4000" b="1">
              <a:solidFill>
                <a:srgbClr val="0000CC"/>
              </a:solidFill>
              <a:latin typeface="黑体" panose="02010609060101010101" pitchFamily="2" charset="-122"/>
              <a:ea typeface="黑体" panose="02010609060101010101" pitchFamily="2" charset="-122"/>
            </a:endParaRPr>
          </a:p>
        </p:txBody>
      </p:sp>
      <p:sp>
        <p:nvSpPr>
          <p:cNvPr id="56322" name="WordArt 6"/>
          <p:cNvSpPr>
            <a:spLocks noTextEdit="1"/>
          </p:cNvSpPr>
          <p:nvPr/>
        </p:nvSpPr>
        <p:spPr>
          <a:xfrm>
            <a:off x="1042988" y="333375"/>
            <a:ext cx="3024187" cy="719138"/>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pitchFamily="2" charset="-122"/>
                <a:ea typeface="华文行楷" panose="02010800040101010101" pitchFamily="2" charset="-122"/>
              </a:rPr>
              <a:t>合作学习</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pitchFamily="2" charset="-122"/>
              <a:ea typeface="华文行楷" panose="02010800040101010101" pitchFamily="2" charset="-122"/>
            </a:endParaRPr>
          </a:p>
        </p:txBody>
      </p:sp>
      <p:sp>
        <p:nvSpPr>
          <p:cNvPr id="56323" name="Rectangle 8"/>
          <p:cNvSpPr/>
          <p:nvPr/>
        </p:nvSpPr>
        <p:spPr>
          <a:xfrm>
            <a:off x="3292475" y="6959600"/>
            <a:ext cx="260350" cy="457200"/>
          </a:xfrm>
          <a:prstGeom prst="rect">
            <a:avLst/>
          </a:prstGeom>
          <a:noFill/>
          <a:ln w="9525">
            <a:noFill/>
          </a:ln>
        </p:spPr>
        <p:txBody>
          <a:bodyPr wrap="none" anchor="t">
            <a:spAutoFit/>
          </a:bodyPr>
          <a:lstStyle/>
          <a:p>
            <a:r>
              <a:rPr lang="en-US" altLang="zh-CN" sz="2400">
                <a:latin typeface="Times New Roman" panose="02020603050405020304" pitchFamily="18" charset="0"/>
              </a:rPr>
              <a:t> </a:t>
            </a:r>
            <a:endParaRPr lang="en-US" altLang="zh-CN" sz="2400">
              <a:latin typeface="Times New Roman" panose="02020603050405020304" pitchFamily="18" charset="0"/>
            </a:endParaRPr>
          </a:p>
        </p:txBody>
      </p:sp>
      <p:sp>
        <p:nvSpPr>
          <p:cNvPr id="56324" name="Text Box 9"/>
          <p:cNvSpPr txBox="1"/>
          <p:nvPr/>
        </p:nvSpPr>
        <p:spPr>
          <a:xfrm>
            <a:off x="539750" y="2133600"/>
            <a:ext cx="8280400" cy="1311275"/>
          </a:xfrm>
          <a:prstGeom prst="rect">
            <a:avLst/>
          </a:prstGeom>
          <a:noFill/>
          <a:ln w="9525">
            <a:noFill/>
          </a:ln>
        </p:spPr>
        <p:txBody>
          <a:bodyPr anchor="t">
            <a:spAutoFit/>
          </a:bodyPr>
          <a:lstStyle/>
          <a:p>
            <a:pPr marL="457200" indent="-457200">
              <a:spcBef>
                <a:spcPct val="50000"/>
              </a:spcBef>
            </a:pPr>
            <a:r>
              <a:rPr lang="en-US" altLang="zh-CN" sz="4000" b="1">
                <a:solidFill>
                  <a:srgbClr val="0000CC"/>
                </a:solidFill>
                <a:latin typeface="黑体" panose="02010609060101010101" pitchFamily="2" charset="-122"/>
                <a:ea typeface="黑体" panose="02010609060101010101" pitchFamily="2" charset="-122"/>
              </a:rPr>
              <a:t>2.</a:t>
            </a:r>
            <a:r>
              <a:rPr lang="zh-CN" altLang="en-US" sz="4000" b="1" dirty="0">
                <a:solidFill>
                  <a:srgbClr val="0000CC"/>
                </a:solidFill>
                <a:latin typeface="黑体" panose="02010609060101010101" pitchFamily="2" charset="-122"/>
                <a:ea typeface="黑体" panose="02010609060101010101" pitchFamily="2" charset="-122"/>
              </a:rPr>
              <a:t>你从哪些诗句可看出龙标这被贬之地极偏远？</a:t>
            </a:r>
            <a:endParaRPr lang="zh-CN" altLang="en-US" sz="4000" b="1" dirty="0">
              <a:solidFill>
                <a:srgbClr val="0000CC"/>
              </a:solidFill>
              <a:latin typeface="黑体" panose="02010609060101010101" pitchFamily="2" charset="-122"/>
              <a:ea typeface="黑体" panose="02010609060101010101" pitchFamily="2" charset="-122"/>
            </a:endParaRPr>
          </a:p>
        </p:txBody>
      </p:sp>
      <p:sp>
        <p:nvSpPr>
          <p:cNvPr id="56325" name="Text Box 10"/>
          <p:cNvSpPr txBox="1"/>
          <p:nvPr/>
        </p:nvSpPr>
        <p:spPr>
          <a:xfrm>
            <a:off x="541338" y="3486150"/>
            <a:ext cx="8388350" cy="1311275"/>
          </a:xfrm>
          <a:prstGeom prst="rect">
            <a:avLst/>
          </a:prstGeom>
          <a:noFill/>
          <a:ln w="9525">
            <a:noFill/>
          </a:ln>
        </p:spPr>
        <p:txBody>
          <a:bodyPr anchor="t">
            <a:spAutoFit/>
          </a:bodyPr>
          <a:lstStyle/>
          <a:p>
            <a:pPr marL="457200" indent="-457200">
              <a:spcBef>
                <a:spcPct val="50000"/>
              </a:spcBef>
            </a:pPr>
            <a:r>
              <a:rPr lang="en-US" altLang="zh-CN" sz="4000" b="1">
                <a:solidFill>
                  <a:srgbClr val="0000CC"/>
                </a:solidFill>
                <a:latin typeface="黑体" panose="02010609060101010101" pitchFamily="2" charset="-122"/>
                <a:ea typeface="黑体" panose="02010609060101010101" pitchFamily="2" charset="-122"/>
              </a:rPr>
              <a:t>3.</a:t>
            </a:r>
            <a:r>
              <a:rPr lang="zh-CN" altLang="en-US" sz="4000" b="1" dirty="0">
                <a:solidFill>
                  <a:srgbClr val="0000CC"/>
                </a:solidFill>
                <a:latin typeface="黑体" panose="02010609060101010101" pitchFamily="2" charset="-122"/>
                <a:ea typeface="黑体" panose="02010609060101010101" pitchFamily="2" charset="-122"/>
              </a:rPr>
              <a:t>诗中哪一个字真实集中体现了作者的感情？</a:t>
            </a:r>
            <a:r>
              <a:rPr lang="zh-CN" altLang="en-US" sz="4000" b="1" dirty="0">
                <a:solidFill>
                  <a:srgbClr val="000066"/>
                </a:solidFill>
                <a:latin typeface="隶书" panose="02010509060101010101" pitchFamily="49" charset="-122"/>
                <a:ea typeface="隶书" panose="02010509060101010101" pitchFamily="49" charset="-122"/>
              </a:rPr>
              <a:t>  </a:t>
            </a:r>
            <a:endParaRPr lang="zh-CN" altLang="en-US" sz="4000" b="1" dirty="0">
              <a:solidFill>
                <a:srgbClr val="000066"/>
              </a:solidFill>
              <a:latin typeface="隶书" panose="02010509060101010101" pitchFamily="49" charset="-122"/>
              <a:ea typeface="隶书" panose="02010509060101010101" pitchFamily="49" charset="-122"/>
            </a:endParaRPr>
          </a:p>
        </p:txBody>
      </p:sp>
      <p:sp>
        <p:nvSpPr>
          <p:cNvPr id="56326" name="Text Box 11"/>
          <p:cNvSpPr txBox="1"/>
          <p:nvPr/>
        </p:nvSpPr>
        <p:spPr>
          <a:xfrm>
            <a:off x="325438" y="4854575"/>
            <a:ext cx="8532812" cy="1311275"/>
          </a:xfrm>
          <a:prstGeom prst="rect">
            <a:avLst/>
          </a:prstGeom>
          <a:noFill/>
          <a:ln w="9525">
            <a:noFill/>
          </a:ln>
        </p:spPr>
        <p:txBody>
          <a:bodyPr anchor="t">
            <a:spAutoFit/>
          </a:bodyPr>
          <a:lstStyle/>
          <a:p>
            <a:pPr marL="457200" indent="-457200">
              <a:spcBef>
                <a:spcPct val="50000"/>
              </a:spcBef>
            </a:pPr>
            <a:r>
              <a:rPr lang="en-US" altLang="zh-CN" sz="4000" b="1">
                <a:solidFill>
                  <a:srgbClr val="000066"/>
                </a:solidFill>
                <a:latin typeface="隶书" panose="02010509060101010101" pitchFamily="49" charset="-122"/>
                <a:ea typeface="隶书" panose="02010509060101010101" pitchFamily="49" charset="-122"/>
              </a:rPr>
              <a:t> </a:t>
            </a:r>
            <a:r>
              <a:rPr lang="en-US" altLang="zh-CN" sz="4000" b="1">
                <a:solidFill>
                  <a:srgbClr val="0000CC"/>
                </a:solidFill>
                <a:latin typeface="黑体" panose="02010609060101010101" pitchFamily="2" charset="-122"/>
                <a:ea typeface="黑体" panose="02010609060101010101" pitchFamily="2" charset="-122"/>
              </a:rPr>
              <a:t>4.</a:t>
            </a:r>
            <a:r>
              <a:rPr lang="zh-CN" altLang="en-US" sz="4000" b="1" dirty="0">
                <a:solidFill>
                  <a:srgbClr val="0000CC"/>
                </a:solidFill>
                <a:latin typeface="黑体" panose="02010609060101010101" pitchFamily="2" charset="-122"/>
                <a:ea typeface="黑体" panose="02010609060101010101" pitchFamily="2" charset="-122"/>
              </a:rPr>
              <a:t>本诗借月抒发了诗人怎样的思想感情？</a:t>
            </a:r>
            <a:r>
              <a:rPr lang="zh-CN" altLang="en-US" sz="4000" b="1" dirty="0">
                <a:solidFill>
                  <a:srgbClr val="000066"/>
                </a:solidFill>
                <a:latin typeface="隶书" panose="02010509060101010101" pitchFamily="49" charset="-122"/>
                <a:ea typeface="隶书" panose="02010509060101010101" pitchFamily="49" charset="-122"/>
              </a:rPr>
              <a:t> </a:t>
            </a:r>
            <a:endParaRPr lang="zh-CN" altLang="en-US" sz="4000" b="1" dirty="0">
              <a:solidFill>
                <a:srgbClr val="000066"/>
              </a:solidFill>
              <a:latin typeface="隶书" panose="02010509060101010101" pitchFamily="49" charset="-122"/>
              <a:ea typeface="隶书" panose="02010509060101010101" pitchFamily="49" charset="-122"/>
            </a:endParaRPr>
          </a:p>
        </p:txBody>
      </p:sp>
    </p:spTree>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ext Box 2"/>
          <p:cNvSpPr txBox="1"/>
          <p:nvPr/>
        </p:nvSpPr>
        <p:spPr>
          <a:xfrm>
            <a:off x="539750" y="404813"/>
            <a:ext cx="7777163" cy="762000"/>
          </a:xfrm>
          <a:prstGeom prst="rect">
            <a:avLst/>
          </a:prstGeom>
          <a:noFill/>
          <a:ln w="9525">
            <a:noFill/>
          </a:ln>
        </p:spPr>
        <p:txBody>
          <a:bodyPr anchor="t">
            <a:spAutoFit/>
          </a:bodyPr>
          <a:lstStyle/>
          <a:p>
            <a:pPr algn="ctr">
              <a:spcBef>
                <a:spcPct val="50000"/>
              </a:spcBef>
            </a:pPr>
            <a:r>
              <a:rPr lang="zh-CN" altLang="en-US" sz="4400" b="1" dirty="0">
                <a:solidFill>
                  <a:srgbClr val="0000CC"/>
                </a:solidFill>
                <a:latin typeface="Times New Roman" panose="02020603050405020304" pitchFamily="18" charset="0"/>
                <a:ea typeface="黑体" panose="02010609060101010101" pitchFamily="2" charset="-122"/>
              </a:rPr>
              <a:t>杨花落尽子规啼</a:t>
            </a:r>
            <a:endParaRPr lang="zh-CN" altLang="en-US" sz="4400" b="1" dirty="0">
              <a:solidFill>
                <a:srgbClr val="0000CC"/>
              </a:solidFill>
              <a:latin typeface="Times New Roman" panose="02020603050405020304" pitchFamily="18" charset="0"/>
              <a:ea typeface="黑体" panose="02010609060101010101" pitchFamily="2" charset="-122"/>
            </a:endParaRPr>
          </a:p>
        </p:txBody>
      </p:sp>
      <p:sp>
        <p:nvSpPr>
          <p:cNvPr id="113667" name="Text Box 4"/>
          <p:cNvSpPr txBox="1"/>
          <p:nvPr/>
        </p:nvSpPr>
        <p:spPr>
          <a:xfrm>
            <a:off x="250825" y="1989138"/>
            <a:ext cx="8494713" cy="3749675"/>
          </a:xfrm>
          <a:prstGeom prst="rect">
            <a:avLst/>
          </a:prstGeom>
          <a:gradFill rotWithShape="1">
            <a:gsLst>
              <a:gs pos="0">
                <a:srgbClr val="FFCCFF"/>
              </a:gs>
              <a:gs pos="100000">
                <a:srgbClr val="FFFFCC"/>
              </a:gs>
            </a:gsLst>
            <a:path path="rect">
              <a:fillToRect l="100000" t="100000"/>
            </a:path>
            <a:tileRect/>
          </a:gradFill>
          <a:ln w="9525">
            <a:noFill/>
          </a:ln>
        </p:spPr>
        <p:txBody>
          <a:bodyPr anchor="t">
            <a:spAutoFit/>
          </a:bodyPr>
          <a:lstStyle/>
          <a:p>
            <a:pPr>
              <a:spcBef>
                <a:spcPct val="50000"/>
              </a:spcBef>
            </a:pPr>
            <a:r>
              <a:rPr lang="en-US" altLang="zh-CN" sz="4000">
                <a:latin typeface="华文楷体" panose="02010600040101010101" pitchFamily="2" charset="-122"/>
                <a:ea typeface="华文楷体" panose="02010600040101010101" pitchFamily="2" charset="-122"/>
              </a:rPr>
              <a:t>    </a:t>
            </a:r>
            <a:r>
              <a:rPr lang="zh-CN" altLang="en-US" sz="4000" b="1" dirty="0">
                <a:latin typeface="黑体" panose="02010609060101010101" pitchFamily="2" charset="-122"/>
                <a:ea typeface="黑体" panose="02010609060101010101" pitchFamily="2" charset="-122"/>
              </a:rPr>
              <a:t>首句</a:t>
            </a:r>
            <a:r>
              <a:rPr lang="zh-CN" altLang="en-US" sz="4000" b="1" dirty="0">
                <a:solidFill>
                  <a:srgbClr val="CC0000"/>
                </a:solidFill>
                <a:latin typeface="黑体" panose="02010609060101010101" pitchFamily="2" charset="-122"/>
                <a:ea typeface="黑体" panose="02010609060101010101" pitchFamily="2" charset="-122"/>
              </a:rPr>
              <a:t>写景兼点时令</a:t>
            </a:r>
            <a:r>
              <a:rPr lang="zh-CN" altLang="en-US" sz="4000" b="1" dirty="0">
                <a:latin typeface="黑体" panose="02010609060101010101" pitchFamily="2" charset="-122"/>
                <a:ea typeface="黑体" panose="02010609060101010101" pitchFamily="2" charset="-122"/>
              </a:rPr>
              <a:t>。于景物独取漂泊无定的杨花、含飘零之感，唤起读者对王昌龄流落远方的担忧；叫着“不如归去”的子规，有离别之恨，触发宦游异乡的人们的心头的凄情；切合当时情事，也就</a:t>
            </a:r>
            <a:r>
              <a:rPr lang="zh-CN" altLang="en-US" sz="4000" b="1" dirty="0">
                <a:solidFill>
                  <a:srgbClr val="CC0000"/>
                </a:solidFill>
                <a:latin typeface="黑体" panose="02010609060101010101" pitchFamily="2" charset="-122"/>
                <a:ea typeface="黑体" panose="02010609060101010101" pitchFamily="2" charset="-122"/>
              </a:rPr>
              <a:t>融情入景</a:t>
            </a:r>
            <a:r>
              <a:rPr lang="zh-CN" altLang="en-US" sz="4000" b="1" dirty="0">
                <a:latin typeface="黑体" panose="02010609060101010101" pitchFamily="2" charset="-122"/>
                <a:ea typeface="黑体" panose="02010609060101010101" pitchFamily="2" charset="-122"/>
              </a:rPr>
              <a:t>。</a:t>
            </a:r>
            <a:r>
              <a:rPr lang="zh-CN" altLang="en-US" sz="4000" dirty="0">
                <a:latin typeface="华文楷体" panose="02010600040101010101" pitchFamily="2" charset="-122"/>
                <a:ea typeface="华文楷体" panose="02010600040101010101" pitchFamily="2" charset="-122"/>
              </a:rPr>
              <a:t> </a:t>
            </a:r>
            <a:endParaRPr lang="zh-CN" altLang="en-US" sz="4000" dirty="0">
              <a:latin typeface="华文楷体" panose="02010600040101010101" pitchFamily="2" charset="-122"/>
              <a:ea typeface="华文楷体" panose="02010600040101010101" pitchFamily="2" charset="-122"/>
            </a:endParaRPr>
          </a:p>
        </p:txBody>
      </p:sp>
      <p:grpSp>
        <p:nvGrpSpPr>
          <p:cNvPr id="57347" name="Group 5"/>
          <p:cNvGrpSpPr/>
          <p:nvPr/>
        </p:nvGrpSpPr>
        <p:grpSpPr>
          <a:xfrm>
            <a:off x="0" y="0"/>
            <a:ext cx="1331913" cy="549275"/>
            <a:chOff x="0" y="0"/>
            <a:chExt cx="839" cy="346"/>
          </a:xfrm>
        </p:grpSpPr>
        <p:sp>
          <p:nvSpPr>
            <p:cNvPr id="57348" name="Oval 6"/>
            <p:cNvSpPr/>
            <p:nvPr/>
          </p:nvSpPr>
          <p:spPr>
            <a:xfrm>
              <a:off x="0" y="0"/>
              <a:ext cx="839" cy="346"/>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endParaRPr lang="zh-CN" altLang="en-US" sz="2400" dirty="0">
                <a:latin typeface="Times New Roman" panose="02020603050405020304" pitchFamily="18" charset="0"/>
                <a:ea typeface="宋体" panose="02010600030101010101" pitchFamily="2" charset="-122"/>
              </a:endParaRPr>
            </a:p>
          </p:txBody>
        </p:sp>
        <p:sp>
          <p:nvSpPr>
            <p:cNvPr id="77831" name="Text Box 7"/>
            <p:cNvSpPr txBox="1">
              <a:spLocks noChangeArrowheads="1"/>
            </p:cNvSpPr>
            <p:nvPr/>
          </p:nvSpPr>
          <p:spPr bwMode="auto">
            <a:xfrm>
              <a:off x="0" y="0"/>
              <a:ext cx="793" cy="288"/>
            </a:xfrm>
            <a:prstGeom prst="rect">
              <a:avLst/>
            </a:prstGeom>
            <a:noFill/>
            <a:ln w="9525">
              <a:noFill/>
              <a:miter lim="800000"/>
            </a:ln>
            <a:effectLst/>
          </p:spPr>
          <p:txBody>
            <a:bodyPr>
              <a:spAutoFit/>
            </a:bodyPr>
            <a:lstStyle/>
            <a:p>
              <a:pPr marR="0" algn="ctr" defTabSz="914400">
                <a:spcBef>
                  <a:spcPct val="50000"/>
                </a:spcBef>
                <a:buClrTx/>
                <a:buSzTx/>
                <a:buFontTx/>
                <a:buNone/>
                <a:defRPr/>
              </a:pPr>
              <a:r>
                <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赏析</a:t>
              </a:r>
              <a:endPar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3667"/>
                                        </p:tgtEl>
                                        <p:attrNameLst>
                                          <p:attrName>style.visibility</p:attrName>
                                        </p:attrNameLst>
                                      </p:cBhvr>
                                      <p:to>
                                        <p:strVal val="visible"/>
                                      </p:to>
                                    </p:set>
                                    <p:animEffect transition="in" filter="blinds(horizontal)">
                                      <p:cBhvr>
                                        <p:cTn id="7" dur="500"/>
                                        <p:tgtEl>
                                          <p:spTgt spid="113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ext Box 2"/>
          <p:cNvSpPr txBox="1"/>
          <p:nvPr/>
        </p:nvSpPr>
        <p:spPr>
          <a:xfrm>
            <a:off x="684213" y="476250"/>
            <a:ext cx="7127875" cy="762000"/>
          </a:xfrm>
          <a:prstGeom prst="rect">
            <a:avLst/>
          </a:prstGeom>
          <a:noFill/>
          <a:ln w="9525">
            <a:noFill/>
          </a:ln>
        </p:spPr>
        <p:txBody>
          <a:bodyPr anchor="t">
            <a:spAutoFit/>
          </a:bodyPr>
          <a:lstStyle/>
          <a:p>
            <a:pPr algn="ctr">
              <a:spcBef>
                <a:spcPct val="50000"/>
              </a:spcBef>
            </a:pPr>
            <a:r>
              <a:rPr lang="zh-CN" altLang="en-US" sz="4400" dirty="0">
                <a:solidFill>
                  <a:srgbClr val="CC0000"/>
                </a:solidFill>
                <a:latin typeface="Times New Roman" panose="02020603050405020304" pitchFamily="18" charset="0"/>
                <a:ea typeface="黑体" panose="02010609060101010101" pitchFamily="2" charset="-122"/>
              </a:rPr>
              <a:t>闻道龙标过五溪。</a:t>
            </a:r>
            <a:endParaRPr lang="zh-CN" altLang="en-US" sz="4400" dirty="0">
              <a:solidFill>
                <a:srgbClr val="CC0000"/>
              </a:solidFill>
              <a:latin typeface="Times New Roman" panose="02020603050405020304" pitchFamily="18" charset="0"/>
              <a:ea typeface="黑体" panose="02010609060101010101" pitchFamily="2" charset="-122"/>
            </a:endParaRPr>
          </a:p>
        </p:txBody>
      </p:sp>
      <p:sp>
        <p:nvSpPr>
          <p:cNvPr id="114691" name="Text Box 4"/>
          <p:cNvSpPr txBox="1"/>
          <p:nvPr/>
        </p:nvSpPr>
        <p:spPr>
          <a:xfrm>
            <a:off x="468313" y="1700213"/>
            <a:ext cx="8135937" cy="4111625"/>
          </a:xfrm>
          <a:prstGeom prst="rect">
            <a:avLst/>
          </a:prstGeom>
          <a:gradFill rotWithShape="1">
            <a:gsLst>
              <a:gs pos="0">
                <a:srgbClr val="FFCCFF"/>
              </a:gs>
              <a:gs pos="100000">
                <a:srgbClr val="FFFFCC"/>
              </a:gs>
            </a:gsLst>
            <a:lin ang="0" scaled="1"/>
            <a:tileRect/>
          </a:gradFill>
          <a:ln w="9525">
            <a:noFill/>
          </a:ln>
        </p:spPr>
        <p:txBody>
          <a:bodyPr anchor="t">
            <a:spAutoFit/>
          </a:bodyPr>
          <a:lstStyle/>
          <a:p>
            <a:pPr>
              <a:spcBef>
                <a:spcPct val="50000"/>
              </a:spcBef>
            </a:pPr>
            <a:r>
              <a:rPr lang="en-US" altLang="zh-CN" sz="4000">
                <a:latin typeface="楷体_GB2312" pitchFamily="49" charset="-122"/>
                <a:ea typeface="楷体_GB2312" pitchFamily="49" charset="-122"/>
              </a:rPr>
              <a:t>    </a:t>
            </a:r>
            <a:r>
              <a:rPr lang="zh-CN" altLang="en-US" sz="4400" b="1" dirty="0">
                <a:latin typeface="楷体_GB2312" pitchFamily="49" charset="-122"/>
                <a:ea typeface="黑体" panose="02010609060101010101" pitchFamily="2" charset="-122"/>
              </a:rPr>
              <a:t>因首句已于景中见情，所以次句便</a:t>
            </a:r>
            <a:r>
              <a:rPr lang="zh-CN" altLang="en-US" sz="4400" b="1" dirty="0">
                <a:solidFill>
                  <a:srgbClr val="CC0000"/>
                </a:solidFill>
                <a:latin typeface="楷体_GB2312" pitchFamily="49" charset="-122"/>
                <a:ea typeface="黑体" panose="02010609060101010101" pitchFamily="2" charset="-122"/>
              </a:rPr>
              <a:t>直叙其事</a:t>
            </a:r>
            <a:r>
              <a:rPr lang="zh-CN" altLang="en-US" sz="4400" b="1" dirty="0">
                <a:latin typeface="楷体_GB2312" pitchFamily="49" charset="-122"/>
                <a:ea typeface="黑体" panose="02010609060101010101" pitchFamily="2" charset="-122"/>
              </a:rPr>
              <a:t>。</a:t>
            </a:r>
            <a:r>
              <a:rPr lang="zh-CN" altLang="en-US" sz="4400" b="1" dirty="0">
                <a:latin typeface="Times New Roman" panose="02020603050405020304" pitchFamily="18" charset="0"/>
                <a:ea typeface="黑体" panose="02010609060101010101" pitchFamily="2" charset="-122"/>
              </a:rPr>
              <a:t>“</a:t>
            </a:r>
            <a:r>
              <a:rPr lang="zh-CN" altLang="en-US" sz="4400" b="1" dirty="0">
                <a:latin typeface="楷体_GB2312" pitchFamily="49" charset="-122"/>
                <a:ea typeface="黑体" panose="02010609060101010101" pitchFamily="2" charset="-122"/>
              </a:rPr>
              <a:t>闻道</a:t>
            </a:r>
            <a:r>
              <a:rPr lang="zh-CN" altLang="en-US" sz="4400" b="1" dirty="0">
                <a:latin typeface="Times New Roman" panose="02020603050405020304" pitchFamily="18" charset="0"/>
                <a:ea typeface="黑体" panose="02010609060101010101" pitchFamily="2" charset="-122"/>
              </a:rPr>
              <a:t>”</a:t>
            </a:r>
            <a:r>
              <a:rPr lang="zh-CN" altLang="en-US" sz="4400" b="1" dirty="0">
                <a:latin typeface="楷体_GB2312" pitchFamily="49" charset="-122"/>
                <a:ea typeface="黑体" panose="02010609060101010101" pitchFamily="2" charset="-122"/>
              </a:rPr>
              <a:t>，表示惊惜。</a:t>
            </a:r>
            <a:r>
              <a:rPr lang="zh-CN" altLang="en-US" sz="4400" b="1" dirty="0">
                <a:latin typeface="Times New Roman" panose="02020603050405020304" pitchFamily="18" charset="0"/>
                <a:ea typeface="黑体" panose="02010609060101010101" pitchFamily="2" charset="-122"/>
              </a:rPr>
              <a:t>“</a:t>
            </a:r>
            <a:r>
              <a:rPr lang="zh-CN" altLang="en-US" sz="4400" b="1" dirty="0">
                <a:latin typeface="楷体_GB2312" pitchFamily="49" charset="-122"/>
                <a:ea typeface="黑体" panose="02010609060101010101" pitchFamily="2" charset="-122"/>
              </a:rPr>
              <a:t>过五溪</a:t>
            </a:r>
            <a:r>
              <a:rPr lang="zh-CN" altLang="en-US" sz="4400" b="1" dirty="0">
                <a:latin typeface="Times New Roman" panose="02020603050405020304" pitchFamily="18" charset="0"/>
                <a:ea typeface="黑体" panose="02010609060101010101" pitchFamily="2" charset="-122"/>
              </a:rPr>
              <a:t>”</a:t>
            </a:r>
            <a:r>
              <a:rPr lang="zh-CN" altLang="en-US" sz="4400" b="1" dirty="0">
                <a:latin typeface="楷体_GB2312" pitchFamily="49" charset="-122"/>
                <a:ea typeface="黑体" panose="02010609060101010101" pitchFamily="2" charset="-122"/>
              </a:rPr>
              <a:t>，见迁谪之荒远，道路之艰难。以悲景衬托离情，表现出</a:t>
            </a:r>
            <a:r>
              <a:rPr lang="zh-CN" altLang="en-US" sz="4400" b="1" dirty="0">
                <a:solidFill>
                  <a:srgbClr val="CC0000"/>
                </a:solidFill>
                <a:latin typeface="楷体_GB2312" pitchFamily="49" charset="-122"/>
                <a:ea typeface="黑体" panose="02010609060101010101" pitchFamily="2" charset="-122"/>
              </a:rPr>
              <a:t>作者对好友旅途艰辛、贬所荒远的深切同情</a:t>
            </a:r>
            <a:r>
              <a:rPr lang="zh-CN" altLang="en-US" sz="4400" b="1" dirty="0">
                <a:latin typeface="楷体_GB2312" pitchFamily="49" charset="-122"/>
                <a:ea typeface="黑体" panose="02010609060101010101" pitchFamily="2" charset="-122"/>
              </a:rPr>
              <a:t>。</a:t>
            </a:r>
            <a:r>
              <a:rPr lang="zh-CN" altLang="en-US" sz="4400" dirty="0">
                <a:latin typeface="楷体_GB2312" pitchFamily="49" charset="-122"/>
                <a:ea typeface="楷体_GB2312" pitchFamily="49" charset="-122"/>
              </a:rPr>
              <a:t> </a:t>
            </a:r>
            <a:endParaRPr lang="zh-CN" altLang="en-US" sz="4400" dirty="0">
              <a:latin typeface="楷体_GB2312" pitchFamily="49" charset="-122"/>
              <a:ea typeface="楷体_GB2312" pitchFamily="49" charset="-122"/>
            </a:endParaRPr>
          </a:p>
        </p:txBody>
      </p:sp>
      <p:grpSp>
        <p:nvGrpSpPr>
          <p:cNvPr id="58371" name="Group 5"/>
          <p:cNvGrpSpPr/>
          <p:nvPr/>
        </p:nvGrpSpPr>
        <p:grpSpPr>
          <a:xfrm>
            <a:off x="0" y="0"/>
            <a:ext cx="1331913" cy="549275"/>
            <a:chOff x="0" y="0"/>
            <a:chExt cx="839" cy="346"/>
          </a:xfrm>
        </p:grpSpPr>
        <p:sp>
          <p:nvSpPr>
            <p:cNvPr id="58372" name="Oval 6"/>
            <p:cNvSpPr/>
            <p:nvPr/>
          </p:nvSpPr>
          <p:spPr>
            <a:xfrm>
              <a:off x="0" y="0"/>
              <a:ext cx="839" cy="346"/>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endParaRPr lang="zh-CN" altLang="en-US" sz="2400" dirty="0">
                <a:latin typeface="Times New Roman" panose="02020603050405020304" pitchFamily="18" charset="0"/>
                <a:ea typeface="宋体" panose="02010600030101010101" pitchFamily="2" charset="-122"/>
              </a:endParaRPr>
            </a:p>
          </p:txBody>
        </p:sp>
        <p:sp>
          <p:nvSpPr>
            <p:cNvPr id="78855" name="Text Box 7"/>
            <p:cNvSpPr txBox="1">
              <a:spLocks noChangeArrowheads="1"/>
            </p:cNvSpPr>
            <p:nvPr/>
          </p:nvSpPr>
          <p:spPr bwMode="auto">
            <a:xfrm>
              <a:off x="0" y="0"/>
              <a:ext cx="793" cy="288"/>
            </a:xfrm>
            <a:prstGeom prst="rect">
              <a:avLst/>
            </a:prstGeom>
            <a:noFill/>
            <a:ln w="9525">
              <a:noFill/>
              <a:miter lim="800000"/>
            </a:ln>
            <a:effectLst/>
          </p:spPr>
          <p:txBody>
            <a:bodyPr>
              <a:spAutoFit/>
            </a:bodyPr>
            <a:lstStyle/>
            <a:p>
              <a:pPr marR="0" algn="ctr" defTabSz="914400">
                <a:spcBef>
                  <a:spcPct val="50000"/>
                </a:spcBef>
                <a:buClrTx/>
                <a:buSzTx/>
                <a:buFontTx/>
                <a:buNone/>
                <a:defRPr/>
              </a:pPr>
              <a:r>
                <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赏析</a:t>
              </a:r>
              <a:endPar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blinds(horizontal)">
                                      <p:cBhvr>
                                        <p:cTn id="7" dur="500"/>
                                        <p:tgtEl>
                                          <p:spTgt spid="114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 Box 2"/>
          <p:cNvSpPr txBox="1"/>
          <p:nvPr/>
        </p:nvSpPr>
        <p:spPr>
          <a:xfrm>
            <a:off x="684213" y="404813"/>
            <a:ext cx="7775575" cy="641350"/>
          </a:xfrm>
          <a:prstGeom prst="rect">
            <a:avLst/>
          </a:prstGeom>
          <a:noFill/>
          <a:ln w="9525">
            <a:noFill/>
          </a:ln>
        </p:spPr>
        <p:txBody>
          <a:bodyPr anchor="t">
            <a:spAutoFit/>
          </a:bodyPr>
          <a:lstStyle/>
          <a:p>
            <a:pPr algn="ctr">
              <a:spcBef>
                <a:spcPct val="50000"/>
              </a:spcBef>
            </a:pPr>
            <a:r>
              <a:rPr lang="zh-CN" altLang="en-US" sz="3600" b="1" dirty="0">
                <a:solidFill>
                  <a:srgbClr val="CC0000"/>
                </a:solidFill>
                <a:latin typeface="黑体" panose="02010609060101010101" pitchFamily="2" charset="-122"/>
                <a:ea typeface="黑体" panose="02010609060101010101" pitchFamily="2" charset="-122"/>
              </a:rPr>
              <a:t>我寄愁心与明月，随风直到夜郎西！ </a:t>
            </a:r>
            <a:endParaRPr lang="zh-CN" altLang="en-US" sz="3600" b="1" dirty="0">
              <a:solidFill>
                <a:srgbClr val="CC0000"/>
              </a:solidFill>
              <a:latin typeface="黑体" panose="02010609060101010101" pitchFamily="2" charset="-122"/>
              <a:ea typeface="黑体" panose="02010609060101010101" pitchFamily="2" charset="-122"/>
            </a:endParaRPr>
          </a:p>
        </p:txBody>
      </p:sp>
      <p:sp>
        <p:nvSpPr>
          <p:cNvPr id="115715" name="Text Box 4"/>
          <p:cNvSpPr txBox="1"/>
          <p:nvPr/>
        </p:nvSpPr>
        <p:spPr>
          <a:xfrm>
            <a:off x="611188" y="1628775"/>
            <a:ext cx="7632700" cy="4486275"/>
          </a:xfrm>
          <a:prstGeom prst="rect">
            <a:avLst/>
          </a:prstGeom>
          <a:gradFill rotWithShape="1">
            <a:gsLst>
              <a:gs pos="0">
                <a:srgbClr val="CC99FF"/>
              </a:gs>
              <a:gs pos="100000">
                <a:srgbClr val="FFFFCC"/>
              </a:gs>
            </a:gsLst>
            <a:lin ang="5400000" scaled="1"/>
            <a:tileRect/>
          </a:gradFill>
          <a:ln w="9525">
            <a:noFill/>
          </a:ln>
        </p:spPr>
        <p:txBody>
          <a:bodyPr anchor="t">
            <a:spAutoFit/>
          </a:bodyPr>
          <a:lstStyle/>
          <a:p>
            <a:pPr>
              <a:spcBef>
                <a:spcPct val="50000"/>
              </a:spcBef>
            </a:pPr>
            <a:r>
              <a:rPr lang="en-US" altLang="zh-CN" sz="3600">
                <a:latin typeface="楷体_GB2312" pitchFamily="49" charset="-122"/>
                <a:ea typeface="楷体_GB2312" pitchFamily="49" charset="-122"/>
              </a:rPr>
              <a:t>    </a:t>
            </a:r>
            <a:r>
              <a:rPr lang="zh-CN" altLang="en-US" sz="3600" b="1" dirty="0">
                <a:latin typeface="黑体" panose="02010609060101010101" pitchFamily="2" charset="-122"/>
                <a:ea typeface="黑体" panose="02010609060101010101" pitchFamily="2" charset="-122"/>
              </a:rPr>
              <a:t>借景抒情。这两句诗所表现的意味，有</a:t>
            </a:r>
            <a:r>
              <a:rPr lang="zh-CN" altLang="en-US" sz="3600" b="1" dirty="0">
                <a:solidFill>
                  <a:srgbClr val="CC0000"/>
                </a:solidFill>
                <a:latin typeface="黑体" panose="02010609060101010101" pitchFamily="2" charset="-122"/>
                <a:ea typeface="黑体" panose="02010609060101010101" pitchFamily="2" charset="-122"/>
              </a:rPr>
              <a:t>三层意思</a:t>
            </a:r>
            <a:r>
              <a:rPr lang="zh-CN" altLang="en-US" sz="3600" b="1" dirty="0">
                <a:latin typeface="黑体" panose="02010609060101010101" pitchFamily="2" charset="-122"/>
                <a:ea typeface="黑体" panose="02010609060101010101" pitchFamily="2" charset="-122"/>
              </a:rPr>
              <a:t>，</a:t>
            </a:r>
            <a:r>
              <a:rPr lang="zh-CN" altLang="en-US" sz="3600" b="1" dirty="0">
                <a:solidFill>
                  <a:srgbClr val="CC0000"/>
                </a:solidFill>
                <a:latin typeface="黑体" panose="02010609060101010101" pitchFamily="2" charset="-122"/>
                <a:ea typeface="黑体" panose="02010609060101010101" pitchFamily="2" charset="-122"/>
              </a:rPr>
              <a:t>一</a:t>
            </a:r>
            <a:r>
              <a:rPr lang="zh-CN" altLang="en-US" sz="3600" b="1" dirty="0">
                <a:latin typeface="黑体" panose="02010609060101010101" pitchFamily="2" charset="-122"/>
                <a:ea typeface="黑体" panose="02010609060101010101" pitchFamily="2" charset="-122"/>
              </a:rPr>
              <a:t>是说自己心中充满了</a:t>
            </a:r>
            <a:r>
              <a:rPr lang="zh-CN" altLang="en-US" sz="3600" b="1" dirty="0">
                <a:solidFill>
                  <a:srgbClr val="0000CC"/>
                </a:solidFill>
                <a:latin typeface="黑体" panose="02010609060101010101" pitchFamily="2" charset="-122"/>
                <a:ea typeface="黑体" panose="02010609060101010101" pitchFamily="2" charset="-122"/>
              </a:rPr>
              <a:t>愁思</a:t>
            </a:r>
            <a:r>
              <a:rPr lang="zh-CN" altLang="en-US" sz="3600" b="1" dirty="0">
                <a:latin typeface="黑体" panose="02010609060101010101" pitchFamily="2" charset="-122"/>
                <a:ea typeface="黑体" panose="02010609060101010101" pitchFamily="2" charset="-122"/>
              </a:rPr>
              <a:t>，无可告诉，无人理解，只有将这种愁心</a:t>
            </a:r>
            <a:r>
              <a:rPr lang="zh-CN" altLang="en-US" sz="3600" b="1" dirty="0">
                <a:solidFill>
                  <a:srgbClr val="0000CC"/>
                </a:solidFill>
                <a:latin typeface="黑体" panose="02010609060101010101" pitchFamily="2" charset="-122"/>
                <a:ea typeface="黑体" panose="02010609060101010101" pitchFamily="2" charset="-122"/>
              </a:rPr>
              <a:t>托之于明月</a:t>
            </a:r>
            <a:r>
              <a:rPr lang="zh-CN" altLang="en-US" sz="3600" b="1" dirty="0">
                <a:latin typeface="黑体" panose="02010609060101010101" pitchFamily="2" charset="-122"/>
                <a:ea typeface="黑体" panose="02010609060101010101" pitchFamily="2" charset="-122"/>
              </a:rPr>
              <a:t>；</a:t>
            </a:r>
            <a:r>
              <a:rPr lang="zh-CN" altLang="en-US" sz="3600" b="1" dirty="0">
                <a:solidFill>
                  <a:srgbClr val="CC0000"/>
                </a:solidFill>
                <a:latin typeface="黑体" panose="02010609060101010101" pitchFamily="2" charset="-122"/>
                <a:ea typeface="黑体" panose="02010609060101010101" pitchFamily="2" charset="-122"/>
              </a:rPr>
              <a:t>二</a:t>
            </a:r>
            <a:r>
              <a:rPr lang="zh-CN" altLang="en-US" sz="3600" b="1" dirty="0">
                <a:latin typeface="黑体" panose="02010609060101010101" pitchFamily="2" charset="-122"/>
                <a:ea typeface="黑体" panose="02010609060101010101" pitchFamily="2" charset="-122"/>
              </a:rPr>
              <a:t>是说惟有明月</a:t>
            </a:r>
            <a:r>
              <a:rPr lang="zh-CN" altLang="en-US" sz="3600" b="1" dirty="0">
                <a:solidFill>
                  <a:srgbClr val="0000CC"/>
                </a:solidFill>
                <a:latin typeface="黑体" panose="02010609060101010101" pitchFamily="2" charset="-122"/>
                <a:ea typeface="黑体" panose="02010609060101010101" pitchFamily="2" charset="-122"/>
              </a:rPr>
              <a:t>分照两地</a:t>
            </a:r>
            <a:r>
              <a:rPr lang="zh-CN" altLang="en-US" sz="3600" b="1" dirty="0">
                <a:latin typeface="黑体" panose="02010609060101010101" pitchFamily="2" charset="-122"/>
                <a:ea typeface="黑体" panose="02010609060101010101" pitchFamily="2" charset="-122"/>
              </a:rPr>
              <a:t>，自己和朋友都能看见她；</a:t>
            </a:r>
            <a:r>
              <a:rPr lang="zh-CN" altLang="en-US" sz="3600" b="1" dirty="0">
                <a:solidFill>
                  <a:srgbClr val="CC0000"/>
                </a:solidFill>
                <a:latin typeface="黑体" panose="02010609060101010101" pitchFamily="2" charset="-122"/>
                <a:ea typeface="黑体" panose="02010609060101010101" pitchFamily="2" charset="-122"/>
              </a:rPr>
              <a:t>三</a:t>
            </a:r>
            <a:r>
              <a:rPr lang="zh-CN" altLang="en-US" sz="3600" b="1" dirty="0">
                <a:latin typeface="黑体" panose="02010609060101010101" pitchFamily="2" charset="-122"/>
                <a:ea typeface="黑体" panose="02010609060101010101" pitchFamily="2" charset="-122"/>
              </a:rPr>
              <a:t>是说，人隔两地，难以相从，也只有依靠她才能</a:t>
            </a:r>
            <a:r>
              <a:rPr lang="zh-CN" altLang="en-US" sz="3600" b="1" dirty="0">
                <a:solidFill>
                  <a:srgbClr val="0000CC"/>
                </a:solidFill>
                <a:latin typeface="黑体" panose="02010609060101010101" pitchFamily="2" charset="-122"/>
                <a:ea typeface="黑体" panose="02010609060101010101" pitchFamily="2" charset="-122"/>
              </a:rPr>
              <a:t>将愁心寄与</a:t>
            </a:r>
            <a:r>
              <a:rPr lang="zh-CN" altLang="en-US" sz="3600" b="1" dirty="0">
                <a:latin typeface="黑体" panose="02010609060101010101" pitchFamily="2" charset="-122"/>
                <a:ea typeface="黑体" panose="02010609060101010101" pitchFamily="2" charset="-122"/>
              </a:rPr>
              <a:t>，别无它法。 </a:t>
            </a:r>
            <a:endParaRPr lang="zh-CN" altLang="en-US" sz="3600" b="1" dirty="0">
              <a:latin typeface="黑体" panose="02010609060101010101" pitchFamily="2" charset="-122"/>
              <a:ea typeface="黑体" panose="02010609060101010101" pitchFamily="2" charset="-122"/>
            </a:endParaRPr>
          </a:p>
        </p:txBody>
      </p:sp>
      <p:grpSp>
        <p:nvGrpSpPr>
          <p:cNvPr id="59395" name="Group 5"/>
          <p:cNvGrpSpPr/>
          <p:nvPr/>
        </p:nvGrpSpPr>
        <p:grpSpPr>
          <a:xfrm>
            <a:off x="0" y="0"/>
            <a:ext cx="1331913" cy="549275"/>
            <a:chOff x="0" y="0"/>
            <a:chExt cx="839" cy="346"/>
          </a:xfrm>
        </p:grpSpPr>
        <p:sp>
          <p:nvSpPr>
            <p:cNvPr id="59396" name="Oval 6"/>
            <p:cNvSpPr/>
            <p:nvPr/>
          </p:nvSpPr>
          <p:spPr>
            <a:xfrm>
              <a:off x="0" y="0"/>
              <a:ext cx="839" cy="346"/>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endParaRPr lang="zh-CN" altLang="en-US" sz="2400" dirty="0">
                <a:latin typeface="Times New Roman" panose="02020603050405020304" pitchFamily="18" charset="0"/>
                <a:ea typeface="宋体" panose="02010600030101010101" pitchFamily="2" charset="-122"/>
              </a:endParaRPr>
            </a:p>
          </p:txBody>
        </p:sp>
        <p:sp>
          <p:nvSpPr>
            <p:cNvPr id="79879" name="Text Box 7"/>
            <p:cNvSpPr txBox="1">
              <a:spLocks noChangeArrowheads="1"/>
            </p:cNvSpPr>
            <p:nvPr/>
          </p:nvSpPr>
          <p:spPr bwMode="auto">
            <a:xfrm>
              <a:off x="0" y="0"/>
              <a:ext cx="793" cy="288"/>
            </a:xfrm>
            <a:prstGeom prst="rect">
              <a:avLst/>
            </a:prstGeom>
            <a:noFill/>
            <a:ln w="9525">
              <a:noFill/>
              <a:miter lim="800000"/>
            </a:ln>
            <a:effectLst/>
          </p:spPr>
          <p:txBody>
            <a:bodyPr>
              <a:spAutoFit/>
            </a:bodyPr>
            <a:lstStyle/>
            <a:p>
              <a:pPr marR="0" algn="ctr" defTabSz="914400">
                <a:spcBef>
                  <a:spcPct val="50000"/>
                </a:spcBef>
                <a:buClrTx/>
                <a:buSzTx/>
                <a:buFontTx/>
                <a:buNone/>
                <a:defRPr/>
              </a:pPr>
              <a:r>
                <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赏析</a:t>
              </a:r>
              <a:endPar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5715"/>
                                        </p:tgtEl>
                                        <p:attrNameLst>
                                          <p:attrName>style.visibility</p:attrName>
                                        </p:attrNameLst>
                                      </p:cBhvr>
                                      <p:to>
                                        <p:strVal val="visible"/>
                                      </p:to>
                                    </p:set>
                                    <p:animEffect transition="in" filter="blinds(horizontal)">
                                      <p:cBhvr>
                                        <p:cTn id="7" dur="500"/>
                                        <p:tgtEl>
                                          <p:spTgt spid="115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 Box 2"/>
          <p:cNvSpPr txBox="1"/>
          <p:nvPr/>
        </p:nvSpPr>
        <p:spPr>
          <a:xfrm>
            <a:off x="684213" y="333375"/>
            <a:ext cx="7775575" cy="641350"/>
          </a:xfrm>
          <a:prstGeom prst="rect">
            <a:avLst/>
          </a:prstGeom>
          <a:noFill/>
          <a:ln w="9525">
            <a:noFill/>
          </a:ln>
        </p:spPr>
        <p:txBody>
          <a:bodyPr anchor="t">
            <a:spAutoFit/>
          </a:bodyPr>
          <a:lstStyle/>
          <a:p>
            <a:pPr algn="ctr">
              <a:spcBef>
                <a:spcPct val="50000"/>
              </a:spcBef>
            </a:pPr>
            <a:r>
              <a:rPr lang="zh-CN" altLang="en-US" sz="3600" b="1" dirty="0">
                <a:solidFill>
                  <a:srgbClr val="CC0000"/>
                </a:solidFill>
                <a:latin typeface="黑体" panose="02010609060101010101" pitchFamily="2" charset="-122"/>
                <a:ea typeface="黑体" panose="02010609060101010101" pitchFamily="2" charset="-122"/>
              </a:rPr>
              <a:t>我寄愁心与明月，随风直到夜郎西！ </a:t>
            </a:r>
            <a:endParaRPr lang="zh-CN" altLang="en-US" sz="3600" b="1" dirty="0">
              <a:solidFill>
                <a:srgbClr val="CC0000"/>
              </a:solidFill>
              <a:latin typeface="黑体" panose="02010609060101010101" pitchFamily="2" charset="-122"/>
              <a:ea typeface="黑体" panose="02010609060101010101" pitchFamily="2" charset="-122"/>
            </a:endParaRPr>
          </a:p>
        </p:txBody>
      </p:sp>
      <p:sp>
        <p:nvSpPr>
          <p:cNvPr id="117763" name="Text Box 4"/>
          <p:cNvSpPr txBox="1"/>
          <p:nvPr/>
        </p:nvSpPr>
        <p:spPr>
          <a:xfrm>
            <a:off x="323850" y="1268413"/>
            <a:ext cx="8066088" cy="4965700"/>
          </a:xfrm>
          <a:prstGeom prst="rect">
            <a:avLst/>
          </a:prstGeom>
          <a:gradFill rotWithShape="1">
            <a:gsLst>
              <a:gs pos="0">
                <a:srgbClr val="FFFFCC"/>
              </a:gs>
              <a:gs pos="50000">
                <a:srgbClr val="FF99FF"/>
              </a:gs>
              <a:gs pos="100000">
                <a:srgbClr val="FFFFCC"/>
              </a:gs>
            </a:gsLst>
            <a:lin ang="5400000" scaled="1"/>
            <a:tileRect/>
          </a:gradFill>
          <a:ln w="9525">
            <a:noFill/>
          </a:ln>
        </p:spPr>
        <p:txBody>
          <a:bodyPr anchor="t">
            <a:spAutoFit/>
          </a:bodyPr>
          <a:lstStyle/>
          <a:p>
            <a:pPr>
              <a:spcBef>
                <a:spcPct val="50000"/>
              </a:spcBef>
            </a:pPr>
            <a:r>
              <a:rPr lang="en-US" altLang="zh-CN" sz="3200">
                <a:latin typeface="华文楷体" panose="02010600040101010101" pitchFamily="2" charset="-122"/>
                <a:ea typeface="华文楷体" panose="02010600040101010101" pitchFamily="2" charset="-122"/>
              </a:rPr>
              <a:t>    </a:t>
            </a:r>
            <a:r>
              <a:rPr lang="zh-CN" altLang="en-US" sz="3200" b="1" dirty="0">
                <a:latin typeface="黑体" panose="02010609060101010101" pitchFamily="2" charset="-122"/>
                <a:ea typeface="黑体" panose="02010609060101010101" pitchFamily="2" charset="-122"/>
              </a:rPr>
              <a:t>通过诗人丰富的</a:t>
            </a:r>
            <a:r>
              <a:rPr lang="zh-CN" altLang="en-US" sz="3200" b="1" dirty="0">
                <a:solidFill>
                  <a:srgbClr val="CC0000"/>
                </a:solidFill>
                <a:latin typeface="黑体" panose="02010609060101010101" pitchFamily="2" charset="-122"/>
                <a:ea typeface="黑体" panose="02010609060101010101" pitchFamily="2" charset="-122"/>
              </a:rPr>
              <a:t>想象</a:t>
            </a:r>
            <a:r>
              <a:rPr lang="zh-CN" altLang="en-US" sz="3200" b="1" dirty="0">
                <a:latin typeface="黑体" panose="02010609060101010101" pitchFamily="2" charset="-122"/>
                <a:ea typeface="黑体" panose="02010609060101010101" pitchFamily="2" charset="-122"/>
              </a:rPr>
              <a:t>，本来无知无情的明月，竟成为了一个富有同情心的人</a:t>
            </a:r>
            <a:r>
              <a:rPr lang="en-US" altLang="zh-CN" sz="3200" b="1">
                <a:latin typeface="黑体" panose="02010609060101010101" pitchFamily="2" charset="-122"/>
                <a:ea typeface="黑体" panose="02010609060101010101" pitchFamily="2" charset="-122"/>
              </a:rPr>
              <a:t>(</a:t>
            </a:r>
            <a:r>
              <a:rPr lang="zh-CN" altLang="en-US" sz="3200" b="1" dirty="0">
                <a:solidFill>
                  <a:srgbClr val="CC0000"/>
                </a:solidFill>
                <a:latin typeface="黑体" panose="02010609060101010101" pitchFamily="2" charset="-122"/>
                <a:ea typeface="黑体" panose="02010609060101010101" pitchFamily="2" charset="-122"/>
              </a:rPr>
              <a:t>拟人</a:t>
            </a:r>
            <a:r>
              <a:rPr lang="en-US" altLang="zh-CN" sz="3200" b="1">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，她将诗人对朋友的怀念和同情带到了辽远的夜郎之西。有道是“明月千里寄相思”，作者所寄的</a:t>
            </a:r>
            <a:r>
              <a:rPr lang="en-US" altLang="zh-CN" sz="3200" b="1">
                <a:latin typeface="华文楷体" panose="0201060004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是对好友身遭贬谪的同情，是</a:t>
            </a:r>
            <a:r>
              <a:rPr lang="zh-CN" altLang="en-US" sz="3200" b="1" dirty="0">
                <a:solidFill>
                  <a:srgbClr val="CC0000"/>
                </a:solidFill>
                <a:latin typeface="黑体" panose="02010609060101010101" pitchFamily="2" charset="-122"/>
                <a:ea typeface="黑体" panose="02010609060101010101" pitchFamily="2" charset="-122"/>
              </a:rPr>
              <a:t>对好友长途跋涉的担忧；是陪伴友人一路前行的一片深情，是告慰友人并不孤单的一种情怀</a:t>
            </a:r>
            <a:r>
              <a:rPr lang="en-US" altLang="zh-CN" sz="3200" b="1">
                <a:latin typeface="华文楷体" panose="0201060004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所有这些，真切地传达出作者得知友人遭贬后的心灵震撼以及由此而引发出来的强烈的主观感情。</a:t>
            </a:r>
            <a:endParaRPr lang="zh-CN" altLang="en-US" sz="3200" b="1" dirty="0">
              <a:latin typeface="黑体" panose="02010609060101010101" pitchFamily="2" charset="-122"/>
              <a:ea typeface="黑体" panose="02010609060101010101" pitchFamily="2" charset="-122"/>
            </a:endParaRPr>
          </a:p>
        </p:txBody>
      </p:sp>
      <p:grpSp>
        <p:nvGrpSpPr>
          <p:cNvPr id="60419" name="Group 5"/>
          <p:cNvGrpSpPr/>
          <p:nvPr/>
        </p:nvGrpSpPr>
        <p:grpSpPr>
          <a:xfrm>
            <a:off x="0" y="0"/>
            <a:ext cx="1331913" cy="549275"/>
            <a:chOff x="0" y="0"/>
            <a:chExt cx="839" cy="346"/>
          </a:xfrm>
        </p:grpSpPr>
        <p:sp>
          <p:nvSpPr>
            <p:cNvPr id="60420" name="Oval 6"/>
            <p:cNvSpPr/>
            <p:nvPr/>
          </p:nvSpPr>
          <p:spPr>
            <a:xfrm>
              <a:off x="0" y="0"/>
              <a:ext cx="839" cy="346"/>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endParaRPr lang="zh-CN" altLang="en-US" sz="2400" dirty="0">
                <a:latin typeface="Times New Roman" panose="02020603050405020304" pitchFamily="18" charset="0"/>
                <a:ea typeface="宋体" panose="02010600030101010101" pitchFamily="2" charset="-122"/>
              </a:endParaRPr>
            </a:p>
          </p:txBody>
        </p:sp>
        <p:sp>
          <p:nvSpPr>
            <p:cNvPr id="80903" name="Text Box 7"/>
            <p:cNvSpPr txBox="1">
              <a:spLocks noChangeArrowheads="1"/>
            </p:cNvSpPr>
            <p:nvPr/>
          </p:nvSpPr>
          <p:spPr bwMode="auto">
            <a:xfrm>
              <a:off x="0" y="0"/>
              <a:ext cx="793" cy="288"/>
            </a:xfrm>
            <a:prstGeom prst="rect">
              <a:avLst/>
            </a:prstGeom>
            <a:noFill/>
            <a:ln w="9525">
              <a:noFill/>
              <a:miter lim="800000"/>
            </a:ln>
            <a:effectLst/>
          </p:spPr>
          <p:txBody>
            <a:bodyPr>
              <a:spAutoFit/>
            </a:bodyPr>
            <a:lstStyle/>
            <a:p>
              <a:pPr marR="0" algn="ctr" defTabSz="914400">
                <a:spcBef>
                  <a:spcPct val="50000"/>
                </a:spcBef>
                <a:buClrTx/>
                <a:buSzTx/>
                <a:buFontTx/>
                <a:buNone/>
                <a:defRPr/>
              </a:pPr>
              <a:r>
                <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赏析</a:t>
              </a:r>
              <a:endPar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763"/>
                                        </p:tgtEl>
                                        <p:attrNameLst>
                                          <p:attrName>style.visibility</p:attrName>
                                        </p:attrNameLst>
                                      </p:cBhvr>
                                      <p:to>
                                        <p:strVal val="visible"/>
                                      </p:to>
                                    </p:set>
                                    <p:animEffect transition="in" filter="blinds(horizontal)">
                                      <p:cBhvr>
                                        <p:cTn id="7" dur="500"/>
                                        <p:tgtEl>
                                          <p:spTgt spid="117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2"/>
          <p:cNvSpPr txBox="1"/>
          <p:nvPr/>
        </p:nvSpPr>
        <p:spPr>
          <a:xfrm>
            <a:off x="539750" y="620713"/>
            <a:ext cx="7993063" cy="4965700"/>
          </a:xfrm>
          <a:prstGeom prst="rect">
            <a:avLst/>
          </a:prstGeom>
          <a:gradFill rotWithShape="1">
            <a:gsLst>
              <a:gs pos="0">
                <a:srgbClr val="FFCCCC"/>
              </a:gs>
              <a:gs pos="100000">
                <a:srgbClr val="FFFFCC"/>
              </a:gs>
            </a:gsLst>
            <a:lin ang="2700000" scaled="1"/>
            <a:tileRect/>
          </a:gradFill>
          <a:ln w="9525">
            <a:noFill/>
          </a:ln>
        </p:spPr>
        <p:txBody>
          <a:bodyPr anchor="t">
            <a:spAutoFit/>
          </a:bodyPr>
          <a:lstStyle/>
          <a:p>
            <a:r>
              <a:rPr lang="en-US" altLang="zh-CN" sz="3200">
                <a:latin typeface="楷体_GB2312" pitchFamily="49" charset="-122"/>
                <a:ea typeface="楷体_GB2312" pitchFamily="49" charset="-122"/>
              </a:rPr>
              <a:t>    </a:t>
            </a:r>
            <a:r>
              <a:rPr lang="zh-CN" altLang="en-US" sz="3200" b="1" dirty="0">
                <a:latin typeface="黑体" panose="02010609060101010101" pitchFamily="2" charset="-122"/>
                <a:ea typeface="黑体" panose="02010609060101010101" pitchFamily="2" charset="-122"/>
              </a:rPr>
              <a:t>诗人李白通过</a:t>
            </a:r>
            <a:r>
              <a:rPr lang="zh-CN" altLang="en-US" sz="3200" b="1" dirty="0">
                <a:solidFill>
                  <a:srgbClr val="CC0000"/>
                </a:solidFill>
                <a:latin typeface="黑体" panose="02010609060101010101" pitchFamily="2" charset="-122"/>
                <a:ea typeface="黑体" panose="02010609060101010101" pitchFamily="2" charset="-122"/>
              </a:rPr>
              <a:t>丰富的想象</a:t>
            </a:r>
            <a:r>
              <a:rPr lang="zh-CN" altLang="en-US" sz="3200" b="1" dirty="0">
                <a:latin typeface="黑体" panose="02010609060101010101" pitchFamily="2" charset="-122"/>
                <a:ea typeface="黑体" panose="02010609060101010101" pitchFamily="2" charset="-122"/>
              </a:rPr>
              <a:t>，用男女情爱的方式以抒写志同道合的友情，给予抽象的“愁心”以物的属性，它竟会随风逐月到夜郎西。这种将自己的感情赋予客观事物，使之同样具有感情，也就是使之</a:t>
            </a:r>
            <a:r>
              <a:rPr lang="zh-CN" altLang="en-US" sz="3200" b="1" dirty="0">
                <a:solidFill>
                  <a:srgbClr val="CC0000"/>
                </a:solidFill>
                <a:latin typeface="黑体" panose="02010609060101010101" pitchFamily="2" charset="-122"/>
                <a:ea typeface="黑体" panose="02010609060101010101" pitchFamily="2" charset="-122"/>
              </a:rPr>
              <a:t>人格化</a:t>
            </a:r>
            <a:r>
              <a:rPr lang="zh-CN" altLang="en-US" sz="3200" b="1" dirty="0">
                <a:latin typeface="黑体" panose="02010609060101010101" pitchFamily="2" charset="-122"/>
                <a:ea typeface="黑体" panose="02010609060101010101" pitchFamily="2" charset="-122"/>
              </a:rPr>
              <a:t>，乃是形象思维所形成的巨大的特点之一和优点之一。</a:t>
            </a:r>
            <a:endParaRPr lang="zh-CN" altLang="en-US" sz="3200" b="1" dirty="0">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想像惊人，气概超逸，笔势灵动，充分地显示出李白的艺术个性，这也是</a:t>
            </a:r>
            <a:r>
              <a:rPr lang="en-US" altLang="zh-CN" sz="3200" b="1">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闻王昌龄左迁龙标遥有此寄</a:t>
            </a:r>
            <a:r>
              <a:rPr lang="en-US" altLang="zh-CN" sz="3200" b="1">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之所以有长久的艺术魅力的真正原因。</a:t>
            </a:r>
            <a:endParaRPr lang="zh-CN" altLang="en-US" sz="3200" b="1" dirty="0">
              <a:latin typeface="黑体" panose="02010609060101010101" pitchFamily="2" charset="-122"/>
              <a:ea typeface="黑体" panose="02010609060101010101" pitchFamily="2" charset="-122"/>
            </a:endParaRPr>
          </a:p>
        </p:txBody>
      </p:sp>
      <p:grpSp>
        <p:nvGrpSpPr>
          <p:cNvPr id="61442" name="Group 3"/>
          <p:cNvGrpSpPr/>
          <p:nvPr/>
        </p:nvGrpSpPr>
        <p:grpSpPr>
          <a:xfrm>
            <a:off x="0" y="0"/>
            <a:ext cx="1331913" cy="549275"/>
            <a:chOff x="0" y="0"/>
            <a:chExt cx="839" cy="346"/>
          </a:xfrm>
        </p:grpSpPr>
        <p:sp>
          <p:nvSpPr>
            <p:cNvPr id="61443" name="Oval 4"/>
            <p:cNvSpPr/>
            <p:nvPr/>
          </p:nvSpPr>
          <p:spPr>
            <a:xfrm>
              <a:off x="0" y="0"/>
              <a:ext cx="839" cy="346"/>
            </a:xfrm>
            <a:prstGeom prst="ellipse">
              <a:avLst/>
            </a:prstGeom>
            <a:solidFill>
              <a:srgbClr val="FF9900"/>
            </a:solidFill>
            <a:ln w="9525" cap="flat" cmpd="sng">
              <a:solidFill>
                <a:schemeClr val="tx1"/>
              </a:solidFill>
              <a:prstDash val="solid"/>
              <a:round/>
              <a:headEnd type="none" w="med" len="med"/>
              <a:tailEnd type="none" w="med" len="med"/>
            </a:ln>
          </p:spPr>
          <p:txBody>
            <a:bodyPr wrap="none" anchor="ctr"/>
            <a:lstStyle/>
            <a:p>
              <a:endParaRPr lang="zh-CN" altLang="en-US" sz="2400" dirty="0">
                <a:latin typeface="Times New Roman" panose="02020603050405020304" pitchFamily="18" charset="0"/>
                <a:ea typeface="宋体" panose="02010600030101010101" pitchFamily="2" charset="-122"/>
              </a:endParaRPr>
            </a:p>
          </p:txBody>
        </p:sp>
        <p:sp>
          <p:nvSpPr>
            <p:cNvPr id="81925" name="Text Box 5"/>
            <p:cNvSpPr txBox="1">
              <a:spLocks noChangeArrowheads="1"/>
            </p:cNvSpPr>
            <p:nvPr/>
          </p:nvSpPr>
          <p:spPr bwMode="auto">
            <a:xfrm>
              <a:off x="0" y="0"/>
              <a:ext cx="793" cy="288"/>
            </a:xfrm>
            <a:prstGeom prst="rect">
              <a:avLst/>
            </a:prstGeom>
            <a:noFill/>
            <a:ln w="9525">
              <a:noFill/>
              <a:miter lim="800000"/>
            </a:ln>
            <a:effectLst/>
          </p:spPr>
          <p:txBody>
            <a:bodyPr>
              <a:spAutoFit/>
            </a:bodyPr>
            <a:lstStyle/>
            <a:p>
              <a:pPr marR="0" algn="ctr" defTabSz="914400">
                <a:spcBef>
                  <a:spcPct val="50000"/>
                </a:spcBef>
                <a:buClrTx/>
                <a:buSzTx/>
                <a:buFontTx/>
                <a:buNone/>
                <a:defRPr/>
              </a:pPr>
              <a:r>
                <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总结</a:t>
              </a:r>
              <a:endParaRPr kumimoji="1" lang="zh-CN" altLang="en-US" sz="24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endParaRPr>
            </a:p>
          </p:txBody>
        </p:sp>
      </p:grpSp>
    </p:spTree>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p:cNvSpPr>
          <p:nvPr>
            <p:ph type="title"/>
          </p:nvPr>
        </p:nvSpPr>
        <p:spPr>
          <a:xfrm>
            <a:off x="611188" y="0"/>
            <a:ext cx="7772400" cy="1143000"/>
          </a:xfrm>
        </p:spPr>
        <p:txBody>
          <a:bodyPr vert="horz" wrap="square" lIns="91440" tIns="45720" rIns="91440" bIns="45720" anchor="ctr"/>
          <a:lstStyle/>
          <a:p>
            <a:r>
              <a:rPr lang="zh-CN" altLang="en-US" b="0" dirty="0">
                <a:solidFill>
                  <a:srgbClr val="FF0066"/>
                </a:solidFill>
                <a:latin typeface="黑体" panose="02010609060101010101" pitchFamily="2" charset="-122"/>
                <a:ea typeface="黑体" panose="02010609060101010101" pitchFamily="2" charset="-122"/>
              </a:rPr>
              <a:t>探究</a:t>
            </a:r>
            <a:r>
              <a:rPr lang="en-US" altLang="zh-CN" b="0">
                <a:solidFill>
                  <a:srgbClr val="FF0066"/>
                </a:solidFill>
                <a:latin typeface="黑体" panose="02010609060101010101" pitchFamily="2" charset="-122"/>
                <a:ea typeface="黑体" panose="02010609060101010101" pitchFamily="2" charset="-122"/>
              </a:rPr>
              <a:t>1</a:t>
            </a:r>
            <a:r>
              <a:rPr lang="zh-CN" altLang="en-US" b="0" dirty="0">
                <a:solidFill>
                  <a:srgbClr val="FF0066"/>
                </a:solidFill>
                <a:latin typeface="黑体" panose="02010609060101010101" pitchFamily="2" charset="-122"/>
                <a:ea typeface="黑体" panose="02010609060101010101" pitchFamily="2" charset="-122"/>
              </a:rPr>
              <a:t>：</a:t>
            </a:r>
            <a:endParaRPr lang="zh-CN" altLang="en-US" b="0" dirty="0">
              <a:solidFill>
                <a:srgbClr val="FF0066"/>
              </a:solidFill>
              <a:latin typeface="黑体" panose="02010609060101010101" pitchFamily="2" charset="-122"/>
              <a:ea typeface="黑体" panose="02010609060101010101" pitchFamily="2" charset="-122"/>
            </a:endParaRPr>
          </a:p>
        </p:txBody>
      </p:sp>
      <p:sp>
        <p:nvSpPr>
          <p:cNvPr id="118787" name="Rectangle 3"/>
          <p:cNvSpPr>
            <a:spLocks noGrp="1" noRot="1"/>
          </p:cNvSpPr>
          <p:nvPr>
            <p:ph type="body"/>
          </p:nvPr>
        </p:nvSpPr>
        <p:spPr>
          <a:xfrm>
            <a:off x="323850" y="1268413"/>
            <a:ext cx="8496300" cy="5473700"/>
          </a:xfrm>
          <a:gradFill rotWithShape="1">
            <a:gsLst>
              <a:gs pos="0">
                <a:srgbClr val="FFFFCC"/>
              </a:gs>
              <a:gs pos="50000">
                <a:srgbClr val="FFCCCC"/>
              </a:gs>
              <a:gs pos="100000">
                <a:srgbClr val="FFFFCC"/>
              </a:gs>
            </a:gsLst>
            <a:lin ang="2700000" scaled="1"/>
            <a:tileRect/>
          </a:gradFill>
        </p:spPr>
        <p:txBody>
          <a:bodyPr vert="horz" wrap="square" lIns="91440" tIns="45720" rIns="91440" bIns="45720" anchor="t"/>
          <a:lstStyle/>
          <a:p>
            <a:pPr>
              <a:lnSpc>
                <a:spcPct val="90000"/>
              </a:lnSpc>
              <a:buFont typeface="Wingdings" panose="05000000000000000000" pitchFamily="2" charset="2"/>
              <a:buNone/>
            </a:pPr>
            <a:r>
              <a:rPr lang="en-US" altLang="zh-CN" b="0">
                <a:solidFill>
                  <a:schemeClr val="accent2"/>
                </a:solidFill>
                <a:latin typeface="黑体" panose="02010609060101010101" pitchFamily="2" charset="-122"/>
                <a:ea typeface="黑体" panose="02010609060101010101" pitchFamily="2" charset="-122"/>
              </a:rPr>
              <a:t>1.</a:t>
            </a:r>
            <a:r>
              <a:rPr lang="zh-CN" altLang="en-US" b="0" dirty="0">
                <a:solidFill>
                  <a:schemeClr val="accent2"/>
                </a:solidFill>
                <a:latin typeface="黑体" panose="02010609060101010101" pitchFamily="2" charset="-122"/>
                <a:ea typeface="黑体" panose="02010609060101010101" pitchFamily="2" charset="-122"/>
              </a:rPr>
              <a:t>在诗中找出与怀化有关的内容。</a:t>
            </a:r>
            <a:endParaRPr lang="zh-CN" altLang="en-US" b="0" dirty="0">
              <a:solidFill>
                <a:schemeClr val="accent2"/>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r>
              <a:rPr lang="zh-CN" altLang="en-US" b="0" dirty="0">
                <a:solidFill>
                  <a:srgbClr val="CC3300"/>
                </a:solidFill>
                <a:latin typeface="黑体" panose="02010609060101010101" pitchFamily="2" charset="-122"/>
                <a:ea typeface="黑体" panose="02010609060101010101" pitchFamily="2" charset="-122"/>
              </a:rPr>
              <a:t>答：龙标、五溪、夜郎。</a:t>
            </a:r>
            <a:endParaRPr lang="zh-CN" altLang="en-US" b="0" dirty="0">
              <a:solidFill>
                <a:srgbClr val="CC3300"/>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r>
              <a:rPr lang="en-US" altLang="zh-CN" b="0">
                <a:solidFill>
                  <a:schemeClr val="accent2"/>
                </a:solidFill>
                <a:latin typeface="黑体" panose="02010609060101010101" pitchFamily="2" charset="-122"/>
                <a:ea typeface="黑体" panose="02010609060101010101" pitchFamily="2" charset="-122"/>
              </a:rPr>
              <a:t>2.</a:t>
            </a:r>
            <a:r>
              <a:rPr lang="zh-CN" altLang="en-US" b="0" dirty="0">
                <a:solidFill>
                  <a:schemeClr val="accent2"/>
                </a:solidFill>
                <a:latin typeface="黑体" panose="02010609060101010101" pitchFamily="2" charset="-122"/>
                <a:ea typeface="黑体" panose="02010609060101010101" pitchFamily="2" charset="-122"/>
              </a:rPr>
              <a:t>作者为何要写杨花与子规？</a:t>
            </a:r>
            <a:endParaRPr lang="zh-CN" altLang="en-US" b="0" dirty="0">
              <a:solidFill>
                <a:schemeClr val="accent2"/>
              </a:solidFill>
              <a:latin typeface="黑体" panose="02010609060101010101" pitchFamily="2" charset="-122"/>
              <a:ea typeface="黑体" panose="02010609060101010101" pitchFamily="2" charset="-122"/>
            </a:endParaRPr>
          </a:p>
          <a:p>
            <a:pPr>
              <a:lnSpc>
                <a:spcPct val="90000"/>
              </a:lnSpc>
              <a:buFont typeface="Wingdings" panose="05000000000000000000" pitchFamily="2" charset="2"/>
              <a:buNone/>
            </a:pPr>
            <a:r>
              <a:rPr lang="zh-CN" altLang="en-US" b="0" dirty="0">
                <a:solidFill>
                  <a:srgbClr val="CC3300"/>
                </a:solidFill>
                <a:latin typeface="黑体" panose="02010609060101010101" pitchFamily="2" charset="-122"/>
                <a:ea typeface="黑体" panose="02010609060101010101" pitchFamily="2" charset="-122"/>
              </a:rPr>
              <a:t>答</a:t>
            </a:r>
            <a:r>
              <a:rPr lang="en-US" altLang="zh-CN" b="0">
                <a:solidFill>
                  <a:srgbClr val="CC3300"/>
                </a:solidFill>
                <a:latin typeface="黑体" panose="02010609060101010101" pitchFamily="2" charset="-122"/>
                <a:ea typeface="黑体" panose="02010609060101010101" pitchFamily="2" charset="-122"/>
              </a:rPr>
              <a:t>:</a:t>
            </a:r>
            <a:r>
              <a:rPr lang="zh-CN" altLang="en-US" b="0" dirty="0">
                <a:solidFill>
                  <a:srgbClr val="CC3300"/>
                </a:solidFill>
                <a:latin typeface="黑体" panose="02010609060101010101" pitchFamily="2" charset="-122"/>
                <a:ea typeface="黑体" panose="02010609060101010101" pitchFamily="2" charset="-122"/>
              </a:rPr>
              <a:t>写“杨花”且“落尽”是先点时令，这样的“暮春”在古诗中是一个花与泪同落的季节，这就奠定了全诗伤感的基调。“杨花”漂泊无定，暗写王昌龄被贬荒僻之地给人的飘零流落之感；“子规”即杜鹃，传说它是蜀国国王杜宇魂化而成，叫声凄凉哀婉。因此，可以说，诗中开头一句的写景，不着悲痛之语，而悲痛之意自现。 </a:t>
            </a:r>
            <a:endParaRPr lang="zh-CN" altLang="en-US" b="0" dirty="0">
              <a:solidFill>
                <a:srgbClr val="CC3300"/>
              </a:solidFill>
              <a:latin typeface="黑体" panose="02010609060101010101" pitchFamily="2" charset="-122"/>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8787">
                                            <p:txEl>
                                              <p:pRg st="1" end="1"/>
                                            </p:txEl>
                                          </p:spTgt>
                                        </p:tgtEl>
                                        <p:attrNameLst>
                                          <p:attrName>style.visibility</p:attrName>
                                        </p:attrNameLst>
                                      </p:cBhvr>
                                      <p:to>
                                        <p:strVal val="visible"/>
                                      </p:to>
                                    </p:set>
                                    <p:anim calcmode="lin" valueType="num">
                                      <p:cBhvr additive="base">
                                        <p:cTn id="7" dur="500" fill="hold"/>
                                        <p:tgtEl>
                                          <p:spTgt spid="1187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87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18787">
                                            <p:txEl>
                                              <p:pRg st="3" end="3"/>
                                            </p:txEl>
                                          </p:spTgt>
                                        </p:tgtEl>
                                        <p:attrNameLst>
                                          <p:attrName>style.visibility</p:attrName>
                                        </p:attrNameLst>
                                      </p:cBhvr>
                                      <p:to>
                                        <p:strVal val="visible"/>
                                      </p:to>
                                    </p:set>
                                    <p:animEffect transition="in" filter="checkerboard(across)">
                                      <p:cBhvr>
                                        <p:cTn id="13" dur="500"/>
                                        <p:tgtEl>
                                          <p:spTgt spid="1187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矩形 50177"/>
          <p:cNvSpPr/>
          <p:nvPr/>
        </p:nvSpPr>
        <p:spPr>
          <a:xfrm>
            <a:off x="390525" y="1052513"/>
            <a:ext cx="4765675" cy="5045075"/>
          </a:xfrm>
          <a:prstGeom prst="rect">
            <a:avLst/>
          </a:prstGeom>
          <a:solidFill>
            <a:schemeClr val="bg1"/>
          </a:solidFill>
          <a:ln w="9525" cap="flat" cmpd="sng">
            <a:solidFill>
              <a:srgbClr val="0033FF"/>
            </a:solidFill>
            <a:prstDash val="solid"/>
            <a:miter/>
            <a:headEnd type="none" w="med" len="med"/>
            <a:tailEnd type="none" w="med" len="med"/>
          </a:ln>
        </p:spPr>
        <p:txBody>
          <a:bodyPr wrap="none" anchor="t">
            <a:spAutoFit/>
          </a:bodyPr>
          <a:lstStyle/>
          <a:p>
            <a:pPr algn="ctr"/>
            <a:r>
              <a:rPr lang="zh-CN" altLang="en-US" sz="3600" dirty="0">
                <a:latin typeface="长城粗隶书" pitchFamily="1" charset="-122"/>
                <a:ea typeface="长城粗隶书" pitchFamily="1" charset="-122"/>
              </a:rPr>
              <a:t>观  沧  海</a:t>
            </a:r>
            <a:br>
              <a:rPr lang="zh-CN" altLang="en-US" sz="3600" dirty="0">
                <a:latin typeface="长城粗隶书" pitchFamily="1" charset="-122"/>
                <a:ea typeface="长城粗隶书" pitchFamily="1" charset="-122"/>
              </a:rPr>
            </a:br>
            <a:r>
              <a:rPr lang="zh-CN" altLang="en-US" sz="3600" b="1" dirty="0">
                <a:latin typeface="长城粗隶书" pitchFamily="1" charset="-122"/>
                <a:ea typeface="长城粗隶书" pitchFamily="1" charset="-122"/>
              </a:rPr>
              <a:t>曹  操</a:t>
            </a:r>
            <a:br>
              <a:rPr lang="zh-CN" altLang="en-US" sz="3600" dirty="0">
                <a:latin typeface="长城粗隶书" pitchFamily="1" charset="-122"/>
                <a:ea typeface="长城粗隶书" pitchFamily="1" charset="-122"/>
              </a:rPr>
            </a:br>
            <a:r>
              <a:rPr lang="zh-CN" altLang="en-US" sz="3600" b="1" dirty="0">
                <a:latin typeface="华文新魏" panose="02010800040101010101" pitchFamily="2" charset="-122"/>
                <a:ea typeface="华文新魏" panose="02010800040101010101" pitchFamily="2" charset="-122"/>
              </a:rPr>
              <a:t>东临碣石，以观沧海。</a:t>
            </a:r>
            <a:br>
              <a:rPr lang="zh-CN" altLang="en-US" sz="3600" b="1" dirty="0">
                <a:latin typeface="华文新魏" panose="02010800040101010101" pitchFamily="2" charset="-122"/>
                <a:ea typeface="华文新魏" panose="02010800040101010101" pitchFamily="2" charset="-122"/>
              </a:rPr>
            </a:br>
            <a:r>
              <a:rPr lang="zh-CN" altLang="en-US" sz="3600" b="1" dirty="0">
                <a:latin typeface="华文新魏" panose="02010800040101010101" pitchFamily="2" charset="-122"/>
                <a:ea typeface="华文新魏" panose="02010800040101010101" pitchFamily="2" charset="-122"/>
              </a:rPr>
              <a:t>水何澹澹，山岛竦峙。</a:t>
            </a:r>
            <a:br>
              <a:rPr lang="zh-CN" altLang="en-US" sz="3600" b="1" dirty="0">
                <a:latin typeface="华文新魏" panose="02010800040101010101" pitchFamily="2" charset="-122"/>
                <a:ea typeface="华文新魏" panose="02010800040101010101" pitchFamily="2" charset="-122"/>
              </a:rPr>
            </a:br>
            <a:r>
              <a:rPr lang="zh-CN" altLang="en-US" sz="3600" b="1" dirty="0">
                <a:latin typeface="华文新魏" panose="02010800040101010101" pitchFamily="2" charset="-122"/>
                <a:ea typeface="华文新魏" panose="02010800040101010101" pitchFamily="2" charset="-122"/>
              </a:rPr>
              <a:t>树木丛生，百草丰茂。</a:t>
            </a:r>
            <a:br>
              <a:rPr lang="zh-CN" altLang="en-US" sz="3600" b="1" dirty="0">
                <a:latin typeface="华文新魏" panose="02010800040101010101" pitchFamily="2" charset="-122"/>
                <a:ea typeface="华文新魏" panose="02010800040101010101" pitchFamily="2" charset="-122"/>
              </a:rPr>
            </a:br>
            <a:r>
              <a:rPr lang="zh-CN" altLang="en-US" sz="3600" b="1" dirty="0">
                <a:latin typeface="华文新魏" panose="02010800040101010101" pitchFamily="2" charset="-122"/>
                <a:ea typeface="华文新魏" panose="02010800040101010101" pitchFamily="2" charset="-122"/>
              </a:rPr>
              <a:t>秋风萧瑟，洪波涌起。</a:t>
            </a:r>
            <a:br>
              <a:rPr lang="zh-CN" altLang="en-US" sz="3600" b="1" dirty="0">
                <a:latin typeface="华文新魏" panose="02010800040101010101" pitchFamily="2" charset="-122"/>
                <a:ea typeface="华文新魏" panose="02010800040101010101" pitchFamily="2" charset="-122"/>
              </a:rPr>
            </a:br>
            <a:r>
              <a:rPr lang="zh-CN" altLang="en-US" sz="3600" b="1" dirty="0">
                <a:latin typeface="华文新魏" panose="02010800040101010101" pitchFamily="2" charset="-122"/>
                <a:ea typeface="华文新魏" panose="02010800040101010101" pitchFamily="2" charset="-122"/>
              </a:rPr>
              <a:t>日月之行，若出其中；</a:t>
            </a:r>
            <a:br>
              <a:rPr lang="zh-CN" altLang="en-US" sz="3600" b="1" dirty="0">
                <a:latin typeface="华文新魏" panose="02010800040101010101" pitchFamily="2" charset="-122"/>
                <a:ea typeface="华文新魏" panose="02010800040101010101" pitchFamily="2" charset="-122"/>
              </a:rPr>
            </a:br>
            <a:r>
              <a:rPr lang="zh-CN" altLang="en-US" sz="3600" b="1" dirty="0">
                <a:latin typeface="华文新魏" panose="02010800040101010101" pitchFamily="2" charset="-122"/>
                <a:ea typeface="华文新魏" panose="02010800040101010101" pitchFamily="2" charset="-122"/>
              </a:rPr>
              <a:t>星汉灿烂，若出其里。</a:t>
            </a:r>
            <a:br>
              <a:rPr lang="zh-CN" altLang="en-US" sz="3600" b="1" dirty="0">
                <a:latin typeface="华文新魏" panose="02010800040101010101" pitchFamily="2" charset="-122"/>
                <a:ea typeface="华文新魏" panose="02010800040101010101" pitchFamily="2" charset="-122"/>
              </a:rPr>
            </a:br>
            <a:r>
              <a:rPr lang="zh-CN" altLang="en-US" sz="3600" b="1" dirty="0">
                <a:latin typeface="华文新魏" panose="02010800040101010101" pitchFamily="2" charset="-122"/>
                <a:ea typeface="华文新魏" panose="02010800040101010101" pitchFamily="2" charset="-122"/>
              </a:rPr>
              <a:t>幸甚至哉，歌以咏志。</a:t>
            </a:r>
            <a:endParaRPr lang="zh-CN" altLang="en-US" sz="3600" b="1" dirty="0">
              <a:latin typeface="华文新魏" panose="02010800040101010101" pitchFamily="2" charset="-122"/>
              <a:ea typeface="华文新魏" panose="02010800040101010101" pitchFamily="2" charset="-122"/>
            </a:endParaRPr>
          </a:p>
        </p:txBody>
      </p:sp>
      <p:sp>
        <p:nvSpPr>
          <p:cNvPr id="8194" name="文本框 50178"/>
          <p:cNvSpPr txBox="1"/>
          <p:nvPr/>
        </p:nvSpPr>
        <p:spPr>
          <a:xfrm>
            <a:off x="5580063" y="1052513"/>
            <a:ext cx="3405187" cy="3946525"/>
          </a:xfrm>
          <a:prstGeom prst="rect">
            <a:avLst/>
          </a:prstGeom>
          <a:solidFill>
            <a:schemeClr val="bg1"/>
          </a:solidFill>
          <a:ln w="9525" cap="flat" cmpd="sng">
            <a:solidFill>
              <a:srgbClr val="0033FF"/>
            </a:solidFill>
            <a:prstDash val="solid"/>
            <a:miter/>
            <a:headEnd type="none" w="med" len="med"/>
            <a:tailEnd type="none" w="med" len="med"/>
          </a:ln>
        </p:spPr>
        <p:txBody>
          <a:bodyPr wrap="none" anchor="t">
            <a:spAutoFit/>
          </a:bodyPr>
          <a:lstStyle/>
          <a:p>
            <a:r>
              <a:rPr lang="zh-CN" altLang="en-US" sz="3600" b="1" dirty="0">
                <a:latin typeface="Arial" panose="020B0604020202020204" pitchFamily="34" charset="0"/>
                <a:ea typeface="宋体" panose="02010600030101010101" pitchFamily="2" charset="-122"/>
              </a:rPr>
              <a:t>  天净沙  秋思</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       马致远</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枯藤老树昏鸦，</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小桥流水人家，</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古道西风瘦马。</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夕阳西下，</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断肠人在天涯。</a:t>
            </a:r>
            <a:endParaRPr lang="zh-CN" altLang="en-US" sz="3600" b="1" dirty="0">
              <a:latin typeface="Arial" panose="020B0604020202020204" pitchFamily="34" charset="0"/>
              <a:ea typeface="宋体" panose="02010600030101010101" pitchFamily="2" charset="-122"/>
            </a:endParaRPr>
          </a:p>
        </p:txBody>
      </p:sp>
      <p:sp>
        <p:nvSpPr>
          <p:cNvPr id="8195" name="文本框 50179"/>
          <p:cNvSpPr txBox="1"/>
          <p:nvPr/>
        </p:nvSpPr>
        <p:spPr>
          <a:xfrm>
            <a:off x="900113" y="188913"/>
            <a:ext cx="7065962" cy="641350"/>
          </a:xfrm>
          <a:prstGeom prst="rect">
            <a:avLst/>
          </a:prstGeom>
          <a:solidFill>
            <a:srgbClr val="FF3300"/>
          </a:solidFill>
          <a:ln w="9525">
            <a:noFill/>
          </a:ln>
        </p:spPr>
        <p:txBody>
          <a:bodyPr wrap="none" anchor="t">
            <a:spAutoFit/>
          </a:bodyPr>
          <a:lstStyle/>
          <a:p>
            <a:r>
              <a:rPr lang="zh-CN" altLang="en-US" sz="3600" b="1" dirty="0">
                <a:latin typeface="Arial" panose="020B0604020202020204" pitchFamily="34" charset="0"/>
                <a:ea typeface="宋体" panose="02010600030101010101" pitchFamily="2" charset="-122"/>
              </a:rPr>
              <a:t>读一读，听一听，说说不同的感受</a:t>
            </a: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advTm="7828">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p:cNvSpPr>
          <p:nvPr>
            <p:ph type="title"/>
          </p:nvPr>
        </p:nvSpPr>
        <p:spPr/>
        <p:txBody>
          <a:bodyPr vert="horz" wrap="square" lIns="91440" tIns="45720" rIns="91440" bIns="45720" anchor="ctr"/>
          <a:lstStyle/>
          <a:p>
            <a:r>
              <a:rPr lang="zh-CN" altLang="en-US" dirty="0">
                <a:latin typeface="黑体" panose="02010609060101010101" pitchFamily="2" charset="-122"/>
                <a:ea typeface="黑体" panose="02010609060101010101" pitchFamily="2" charset="-122"/>
              </a:rPr>
              <a:t>探究</a:t>
            </a:r>
            <a:r>
              <a:rPr lang="en-US" altLang="zh-CN">
                <a:latin typeface="黑体" panose="02010609060101010101" pitchFamily="2" charset="-122"/>
                <a:ea typeface="黑体" panose="02010609060101010101" pitchFamily="2" charset="-122"/>
              </a:rPr>
              <a:t>2</a:t>
            </a:r>
            <a:r>
              <a:rPr lang="zh-CN" altLang="en-US" dirty="0">
                <a:latin typeface="黑体" panose="02010609060101010101" pitchFamily="2" charset="-122"/>
                <a:ea typeface="黑体" panose="02010609060101010101" pitchFamily="2" charset="-122"/>
              </a:rPr>
              <a:t>：</a:t>
            </a:r>
            <a:endParaRPr lang="zh-CN" altLang="en-US" dirty="0">
              <a:latin typeface="黑体" panose="02010609060101010101" pitchFamily="2" charset="-122"/>
              <a:ea typeface="黑体" panose="02010609060101010101" pitchFamily="2" charset="-122"/>
            </a:endParaRPr>
          </a:p>
        </p:txBody>
      </p:sp>
      <p:sp>
        <p:nvSpPr>
          <p:cNvPr id="119811" name="Rectangle 3"/>
          <p:cNvSpPr>
            <a:spLocks noGrp="1" noRot="1"/>
          </p:cNvSpPr>
          <p:nvPr>
            <p:ph type="body"/>
          </p:nvPr>
        </p:nvSpPr>
        <p:spPr>
          <a:xfrm>
            <a:off x="685800" y="1981200"/>
            <a:ext cx="8315325" cy="4114800"/>
          </a:xfrm>
          <a:solidFill>
            <a:schemeClr val="tx1"/>
          </a:solidFill>
        </p:spPr>
        <p:txBody>
          <a:bodyPr vert="horz" wrap="square" lIns="91440" tIns="45720" rIns="91440" bIns="45720" anchor="t"/>
          <a:lstStyle/>
          <a:p>
            <a:pPr>
              <a:buFont typeface="Wingdings" panose="05000000000000000000" pitchFamily="2" charset="2"/>
              <a:buNone/>
            </a:pPr>
            <a:r>
              <a:rPr lang="en-US" altLang="zh-CN" b="0">
                <a:solidFill>
                  <a:srgbClr val="FFFF00"/>
                </a:solidFill>
                <a:latin typeface="黑体" panose="02010609060101010101" pitchFamily="2" charset="-122"/>
                <a:ea typeface="黑体" panose="02010609060101010101" pitchFamily="2" charset="-122"/>
              </a:rPr>
              <a:t>3.</a:t>
            </a:r>
            <a:r>
              <a:rPr lang="zh-CN" altLang="en-US" b="0" dirty="0">
                <a:solidFill>
                  <a:srgbClr val="FFFF00"/>
                </a:solidFill>
                <a:latin typeface="黑体" panose="02010609060101010101" pitchFamily="2" charset="-122"/>
                <a:ea typeface="黑体" panose="02010609060101010101" pitchFamily="2" charset="-122"/>
              </a:rPr>
              <a:t>作者为何“寄愁心与明月”？运用了什么修辞手法？</a:t>
            </a:r>
            <a:endParaRPr lang="zh-CN" altLang="en-US" b="0" dirty="0">
              <a:solidFill>
                <a:srgbClr val="FFFF00"/>
              </a:solidFill>
              <a:latin typeface="黑体" panose="02010609060101010101" pitchFamily="2" charset="-122"/>
              <a:ea typeface="黑体" panose="02010609060101010101" pitchFamily="2" charset="-122"/>
            </a:endParaRPr>
          </a:p>
          <a:p>
            <a:pPr>
              <a:buFont typeface="Wingdings" panose="05000000000000000000" pitchFamily="2" charset="2"/>
              <a:buNone/>
            </a:pPr>
            <a:r>
              <a:rPr lang="zh-CN" altLang="en-US" b="0" dirty="0">
                <a:solidFill>
                  <a:srgbClr val="FFFF00"/>
                </a:solidFill>
                <a:latin typeface="黑体" panose="02010609060101010101" pitchFamily="2" charset="-122"/>
                <a:ea typeface="黑体" panose="02010609060101010101" pitchFamily="2" charset="-122"/>
              </a:rPr>
              <a:t>答 ：远在扬州、行止不定的诗人只好把一片深情托付给千里明月，向老友遥致思念之忧了。 运用了</a:t>
            </a:r>
            <a:r>
              <a:rPr lang="zh-CN" altLang="en-US" b="0" dirty="0">
                <a:solidFill>
                  <a:srgbClr val="CC3300"/>
                </a:solidFill>
                <a:latin typeface="黑体" panose="02010609060101010101" pitchFamily="2" charset="-122"/>
                <a:ea typeface="黑体" panose="02010609060101010101" pitchFamily="2" charset="-122"/>
              </a:rPr>
              <a:t>拟人</a:t>
            </a:r>
            <a:r>
              <a:rPr lang="zh-CN" altLang="en-US" b="0" dirty="0">
                <a:solidFill>
                  <a:srgbClr val="FFFF00"/>
                </a:solidFill>
                <a:latin typeface="黑体" panose="02010609060101010101" pitchFamily="2" charset="-122"/>
                <a:ea typeface="黑体" panose="02010609060101010101" pitchFamily="2" charset="-122"/>
              </a:rPr>
              <a:t>的修辞手法。</a:t>
            </a:r>
            <a:endParaRPr lang="zh-CN" altLang="en-US" b="0" dirty="0">
              <a:solidFill>
                <a:srgbClr val="FFFF00"/>
              </a:solidFill>
              <a:latin typeface="黑体" panose="02010609060101010101" pitchFamily="2" charset="-122"/>
              <a:ea typeface="黑体" panose="02010609060101010101" pitchFamily="2" charset="-122"/>
            </a:endParaRPr>
          </a:p>
          <a:p>
            <a:pPr>
              <a:buFont typeface="Wingdings" panose="05000000000000000000" pitchFamily="2" charset="2"/>
              <a:buNone/>
            </a:pPr>
            <a:r>
              <a:rPr lang="zh-CN" altLang="en-US" b="0" dirty="0">
                <a:solidFill>
                  <a:srgbClr val="FFFF00"/>
                </a:solidFill>
                <a:latin typeface="黑体" panose="02010609060101010101" pitchFamily="2" charset="-122"/>
                <a:ea typeface="黑体" panose="02010609060101010101" pitchFamily="2" charset="-122"/>
              </a:rPr>
              <a:t>   这里既有对老友遭遇的深刻忧虑，也有对当时现实的愤慨不平，有恳切的思念，也有热诚的关怀。 </a:t>
            </a:r>
            <a:endParaRPr lang="zh-CN" altLang="en-US" b="0" dirty="0">
              <a:solidFill>
                <a:srgbClr val="FFFF00"/>
              </a:solidFill>
              <a:latin typeface="黑体" panose="02010609060101010101" pitchFamily="2" charset="-122"/>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19811">
                                            <p:txEl>
                                              <p:pRg st="1" end="1"/>
                                            </p:txEl>
                                          </p:spTgt>
                                        </p:tgtEl>
                                        <p:attrNameLst>
                                          <p:attrName>style.visibility</p:attrName>
                                        </p:attrNameLst>
                                      </p:cBhvr>
                                      <p:to>
                                        <p:strVal val="visible"/>
                                      </p:to>
                                    </p:set>
                                    <p:anim calcmode="discrete" valueType="clr">
                                      <p:cBhvr override="childStyle">
                                        <p:cTn id="7" dur="500"/>
                                        <p:tgtEl>
                                          <p:spTgt spid="1198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19811">
                                            <p:txEl>
                                              <p:pRg st="1" end="1"/>
                                            </p:txEl>
                                          </p:spTgt>
                                        </p:tgtEl>
                                        <p:attrNameLst>
                                          <p:attrName>fillcolor</p:attrName>
                                        </p:attrNameLst>
                                      </p:cBhvr>
                                      <p:tavLst>
                                        <p:tav tm="0">
                                          <p:val>
                                            <p:clrVal>
                                              <a:schemeClr val="accent2"/>
                                            </p:clrVal>
                                          </p:val>
                                        </p:tav>
                                        <p:tav tm="50000">
                                          <p:val>
                                            <p:clrVal>
                                              <a:schemeClr val="hlink"/>
                                            </p:clrVal>
                                          </p:val>
                                        </p:tav>
                                      </p:tavLst>
                                    </p:anim>
                                    <p:set>
                                      <p:cBhvr>
                                        <p:cTn id="9" dur="500"/>
                                        <p:tgtEl>
                                          <p:spTgt spid="119811">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8" presetClass="entr" presetSubtype="0" accel="50000" fill="hold" nodeType="clickEffect">
                                  <p:stCondLst>
                                    <p:cond delay="0"/>
                                  </p:stCondLst>
                                  <p:iterate type="lt">
                                    <p:tmPct val="50000"/>
                                  </p:iterate>
                                  <p:childTnLst>
                                    <p:set>
                                      <p:cBhvr>
                                        <p:cTn id="13" dur="1" fill="hold">
                                          <p:stCondLst>
                                            <p:cond delay="0"/>
                                          </p:stCondLst>
                                        </p:cTn>
                                        <p:tgtEl>
                                          <p:spTgt spid="119811">
                                            <p:txEl>
                                              <p:pRg st="2" end="2"/>
                                            </p:txEl>
                                          </p:spTgt>
                                        </p:tgtEl>
                                        <p:attrNameLst>
                                          <p:attrName>style.visibility</p:attrName>
                                        </p:attrNameLst>
                                      </p:cBhvr>
                                      <p:to>
                                        <p:strVal val="visible"/>
                                      </p:to>
                                    </p:set>
                                    <p:set>
                                      <p:cBhvr>
                                        <p:cTn id="14" dur="228" fill="hold">
                                          <p:stCondLst>
                                            <p:cond delay="0"/>
                                          </p:stCondLst>
                                        </p:cTn>
                                        <p:tgtEl>
                                          <p:spTgt spid="119811">
                                            <p:txEl>
                                              <p:pRg st="2" end="2"/>
                                            </p:txEl>
                                          </p:spTgt>
                                        </p:tgtEl>
                                        <p:attrNameLst>
                                          <p:attrName>style.rotation</p:attrName>
                                        </p:attrNameLst>
                                      </p:cBhvr>
                                      <p:to>
                                        <p:strVal val="-45.0"/>
                                      </p:to>
                                    </p:set>
                                    <p:anim calcmode="lin" valueType="num">
                                      <p:cBhvr>
                                        <p:cTn id="15" dur="228" fill="hold">
                                          <p:stCondLst>
                                            <p:cond delay="228"/>
                                          </p:stCondLst>
                                        </p:cTn>
                                        <p:tgtEl>
                                          <p:spTgt spid="119811">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228" fill="hold">
                                          <p:stCondLst>
                                            <p:cond delay="0"/>
                                          </p:stCondLst>
                                        </p:cTn>
                                        <p:tgtEl>
                                          <p:spTgt spid="119811">
                                            <p:txEl>
                                              <p:pRg st="2" end="2"/>
                                            </p:txEl>
                                          </p:spTgt>
                                        </p:tgtEl>
                                        <p:attrNameLst>
                                          <p:attrName>ppt_y</p:attrName>
                                        </p:attrNameLst>
                                      </p:cBhvr>
                                      <p:tavLst>
                                        <p:tav tm="0">
                                          <p:val>
                                            <p:strVal val="#ppt_y-1"/>
                                          </p:val>
                                        </p:tav>
                                        <p:tav tm="100000">
                                          <p:val>
                                            <p:strVal val="#ppt_y-(0.354*#ppt_w-0.172*#ppt_h)"/>
                                          </p:val>
                                        </p:tav>
                                      </p:tavLst>
                                    </p:anim>
                                    <p:anim calcmode="lin" valueType="num">
                                      <p:cBhvr>
                                        <p:cTn id="17" dur="78" decel="50000" autoRev="1" fill="hold">
                                          <p:stCondLst>
                                            <p:cond delay="228"/>
                                          </p:stCondLst>
                                        </p:cTn>
                                        <p:tgtEl>
                                          <p:spTgt spid="119811">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68" fill="hold">
                                          <p:stCondLst>
                                            <p:cond delay="432"/>
                                          </p:stCondLst>
                                        </p:cTn>
                                        <p:tgtEl>
                                          <p:spTgt spid="119811">
                                            <p:txEl>
                                              <p:pRg st="2" end="2"/>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Rot="1"/>
          </p:cNvSpPr>
          <p:nvPr>
            <p:ph type="title"/>
          </p:nvPr>
        </p:nvSpPr>
        <p:spPr/>
        <p:txBody>
          <a:bodyPr vert="horz" wrap="square" lIns="91440" tIns="45720" rIns="91440" bIns="45720" anchor="ctr"/>
          <a:lstStyle/>
          <a:p>
            <a:r>
              <a:rPr lang="zh-CN" altLang="en-US" b="0" dirty="0">
                <a:latin typeface="黑体" panose="02010609060101010101" pitchFamily="2" charset="-122"/>
                <a:ea typeface="黑体" panose="02010609060101010101" pitchFamily="2" charset="-122"/>
              </a:rPr>
              <a:t>探究</a:t>
            </a:r>
            <a:r>
              <a:rPr lang="en-US" altLang="zh-CN" b="0">
                <a:latin typeface="黑体" panose="02010609060101010101" pitchFamily="2" charset="-122"/>
                <a:ea typeface="黑体" panose="02010609060101010101" pitchFamily="2" charset="-122"/>
              </a:rPr>
              <a:t>3</a:t>
            </a:r>
            <a:r>
              <a:rPr lang="zh-CN" altLang="en-US" b="0" dirty="0">
                <a:latin typeface="黑体" panose="02010609060101010101" pitchFamily="2" charset="-122"/>
                <a:ea typeface="黑体" panose="02010609060101010101" pitchFamily="2" charset="-122"/>
              </a:rPr>
              <a:t>：主题</a:t>
            </a:r>
            <a:endParaRPr lang="zh-CN" altLang="en-US" b="0" dirty="0">
              <a:latin typeface="黑体" panose="02010609060101010101" pitchFamily="2" charset="-122"/>
              <a:ea typeface="黑体" panose="02010609060101010101" pitchFamily="2" charset="-122"/>
            </a:endParaRPr>
          </a:p>
        </p:txBody>
      </p:sp>
      <p:sp>
        <p:nvSpPr>
          <p:cNvPr id="120835" name="Rectangle 3"/>
          <p:cNvSpPr>
            <a:spLocks noGrp="1" noRot="1"/>
          </p:cNvSpPr>
          <p:nvPr>
            <p:ph type="body"/>
          </p:nvPr>
        </p:nvSpPr>
        <p:spPr/>
        <p:txBody>
          <a:bodyPr vert="horz" wrap="square" lIns="91440" tIns="45720" rIns="91440" bIns="45720" anchor="t"/>
          <a:lstStyle/>
          <a:p>
            <a:pPr>
              <a:buFont typeface="Wingdings" panose="05000000000000000000" pitchFamily="2" charset="2"/>
              <a:buNone/>
            </a:pPr>
            <a:r>
              <a:rPr lang="en-US" altLang="zh-CN" sz="4000" b="0">
                <a:solidFill>
                  <a:srgbClr val="CC3300"/>
                </a:solidFill>
                <a:latin typeface="黑体" panose="02010609060101010101" pitchFamily="2" charset="-122"/>
                <a:ea typeface="黑体" panose="02010609060101010101" pitchFamily="2" charset="-122"/>
              </a:rPr>
              <a:t>  4.</a:t>
            </a:r>
            <a:r>
              <a:rPr lang="zh-CN" altLang="en-US" sz="4000" b="0" dirty="0">
                <a:solidFill>
                  <a:srgbClr val="CC3300"/>
                </a:solidFill>
                <a:latin typeface="黑体" panose="02010609060101010101" pitchFamily="2" charset="-122"/>
                <a:ea typeface="黑体" panose="02010609060101010101" pitchFamily="2" charset="-122"/>
              </a:rPr>
              <a:t>本诗主题是什么？</a:t>
            </a:r>
            <a:endParaRPr lang="zh-CN" altLang="en-US" sz="4000" b="0" dirty="0">
              <a:solidFill>
                <a:srgbClr val="CC3300"/>
              </a:solidFill>
              <a:latin typeface="黑体" panose="02010609060101010101" pitchFamily="2" charset="-122"/>
              <a:ea typeface="黑体" panose="02010609060101010101" pitchFamily="2" charset="-122"/>
            </a:endParaRPr>
          </a:p>
          <a:p>
            <a:pPr>
              <a:buFont typeface="Wingdings" panose="05000000000000000000" pitchFamily="2" charset="2"/>
              <a:buNone/>
            </a:pPr>
            <a:r>
              <a:rPr lang="zh-CN" altLang="en-US" sz="4000" b="0" dirty="0">
                <a:solidFill>
                  <a:srgbClr val="CC3300"/>
                </a:solidFill>
                <a:latin typeface="黑体" panose="02010609060101010101" pitchFamily="2" charset="-122"/>
                <a:ea typeface="黑体" panose="02010609060101010101" pitchFamily="2" charset="-122"/>
              </a:rPr>
              <a:t>     答：借月抒怀，表达惊讶、悲愤、同情、关切、安慰 之情。</a:t>
            </a:r>
            <a:endParaRPr lang="zh-CN" altLang="en-US" sz="4000" b="0" dirty="0">
              <a:solidFill>
                <a:srgbClr val="CC3300"/>
              </a:solidFill>
              <a:latin typeface="黑体" panose="02010609060101010101" pitchFamily="2" charset="-122"/>
              <a:ea typeface="黑体" panose="02010609060101010101" pitchFamily="2" charset="-122"/>
            </a:endParaRPr>
          </a:p>
          <a:p>
            <a:endParaRPr lang="en-US" altLang="zh-CN" sz="4000" b="0">
              <a:solidFill>
                <a:srgbClr val="CC3300"/>
              </a:solidFill>
              <a:latin typeface="黑体" panose="02010609060101010101" pitchFamily="2" charset="-122"/>
              <a:ea typeface="黑体" panose="02010609060101010101" pitchFamily="2" charset="-122"/>
            </a:endParaRPr>
          </a:p>
        </p:txBody>
      </p:sp>
      <p:pic>
        <p:nvPicPr>
          <p:cNvPr id="64515" name="图片 120835" descr="194"/>
          <p:cNvPicPr>
            <a:picLocks noChangeAspect="1"/>
          </p:cNvPicPr>
          <p:nvPr/>
        </p:nvPicPr>
        <p:blipFill>
          <a:blip r:embed="rId1" cstate="print"/>
          <a:stretch>
            <a:fillRect/>
          </a:stretch>
        </p:blipFill>
        <p:spPr>
          <a:xfrm>
            <a:off x="0" y="5589588"/>
            <a:ext cx="9144000" cy="1268412"/>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0835">
                                            <p:txEl>
                                              <p:pRg st="1" end="1"/>
                                            </p:txEl>
                                          </p:spTgt>
                                        </p:tgtEl>
                                        <p:attrNameLst>
                                          <p:attrName>style.visibility</p:attrName>
                                        </p:attrNameLst>
                                      </p:cBhvr>
                                      <p:to>
                                        <p:strVal val="visible"/>
                                      </p:to>
                                    </p:set>
                                    <p:animEffect transition="in" filter="diamond(in)">
                                      <p:cBhvr>
                                        <p:cTn id="7" dur="2000"/>
                                        <p:tgtEl>
                                          <p:spTgt spid="1208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mph" presetSubtype="0" nodeType="clickEffect">
                                  <p:stCondLst>
                                    <p:cond delay="0"/>
                                  </p:stCondLst>
                                  <p:childTnLst>
                                    <p:set>
                                      <p:cBhvr override="childStyle">
                                        <p:cTn id="11" dur="indefinite"/>
                                        <p:tgtEl>
                                          <p:spTgt spid="120835">
                                            <p:txEl>
                                              <p:pRg st="1" end="1"/>
                                            </p:txEl>
                                          </p:spTgt>
                                        </p:tgtEl>
                                        <p:attrNameLst>
                                          <p:attrName>style.fontFamily</p:attrName>
                                        </p:attrNameLst>
                                      </p:cBhvr>
                                      <p:to>
                                        <p:strVal val="华文行楷"/>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图片 121857" descr="544"/>
          <p:cNvPicPr>
            <a:picLocks noChangeAspect="1"/>
          </p:cNvPicPr>
          <p:nvPr/>
        </p:nvPicPr>
        <p:blipFill>
          <a:blip r:embed="rId1" cstate="print"/>
          <a:stretch>
            <a:fillRect/>
          </a:stretch>
        </p:blipFill>
        <p:spPr>
          <a:xfrm>
            <a:off x="0" y="0"/>
            <a:ext cx="9144000" cy="6858000"/>
          </a:xfrm>
          <a:prstGeom prst="rect">
            <a:avLst/>
          </a:prstGeom>
          <a:noFill/>
          <a:ln w="9525">
            <a:noFill/>
          </a:ln>
        </p:spPr>
      </p:pic>
      <p:pic>
        <p:nvPicPr>
          <p:cNvPr id="65538" name="图片 121858" descr="121"/>
          <p:cNvPicPr>
            <a:picLocks noChangeAspect="1"/>
          </p:cNvPicPr>
          <p:nvPr/>
        </p:nvPicPr>
        <p:blipFill>
          <a:blip r:embed="rId2" cstate="print"/>
          <a:stretch>
            <a:fillRect/>
          </a:stretch>
        </p:blipFill>
        <p:spPr>
          <a:xfrm>
            <a:off x="685800" y="4343400"/>
            <a:ext cx="1733550" cy="1981200"/>
          </a:xfrm>
          <a:prstGeom prst="rect">
            <a:avLst/>
          </a:prstGeom>
          <a:noFill/>
          <a:ln w="9525">
            <a:noFill/>
          </a:ln>
        </p:spPr>
      </p:pic>
      <p:pic>
        <p:nvPicPr>
          <p:cNvPr id="65539" name="图片 121859" descr="194"/>
          <p:cNvPicPr>
            <a:picLocks noChangeAspect="1"/>
          </p:cNvPicPr>
          <p:nvPr/>
        </p:nvPicPr>
        <p:blipFill>
          <a:blip r:embed="rId3" cstate="print"/>
          <a:stretch>
            <a:fillRect/>
          </a:stretch>
        </p:blipFill>
        <p:spPr>
          <a:xfrm>
            <a:off x="0" y="6165850"/>
            <a:ext cx="9144000" cy="692150"/>
          </a:xfrm>
          <a:prstGeom prst="rect">
            <a:avLst/>
          </a:prstGeom>
          <a:noFill/>
          <a:ln w="9525">
            <a:noFill/>
          </a:ln>
        </p:spPr>
      </p:pic>
      <p:sp>
        <p:nvSpPr>
          <p:cNvPr id="65540" name="文本框 121860"/>
          <p:cNvSpPr txBox="1"/>
          <p:nvPr/>
        </p:nvSpPr>
        <p:spPr>
          <a:xfrm>
            <a:off x="4973638" y="6400800"/>
            <a:ext cx="4170362" cy="457200"/>
          </a:xfrm>
          <a:prstGeom prst="rect">
            <a:avLst/>
          </a:prstGeom>
          <a:noFill/>
          <a:ln w="9525">
            <a:noFill/>
          </a:ln>
        </p:spPr>
        <p:txBody>
          <a:bodyPr wrap="none" anchor="t">
            <a:spAutoFit/>
          </a:bodyPr>
          <a:lstStyle/>
          <a:p>
            <a:r>
              <a:rPr lang="zh-CN" altLang="en-US" sz="2400" b="1" dirty="0">
                <a:solidFill>
                  <a:srgbClr val="0000FF"/>
                </a:solidFill>
                <a:latin typeface="楷体_GB2312" pitchFamily="49" charset="-122"/>
                <a:ea typeface="楷体_GB2312" pitchFamily="49" charset="-122"/>
              </a:rPr>
              <a:t>制作人</a:t>
            </a:r>
            <a:r>
              <a:rPr lang="en-US" altLang="zh-CN" sz="2400" b="1">
                <a:solidFill>
                  <a:srgbClr val="0000FF"/>
                </a:solidFill>
                <a:latin typeface="楷体_GB2312" pitchFamily="49" charset="-122"/>
                <a:ea typeface="楷体_GB2312" pitchFamily="49" charset="-122"/>
              </a:rPr>
              <a:t>:</a:t>
            </a:r>
            <a:r>
              <a:rPr lang="zh-CN" altLang="en-US" sz="2400" b="1" dirty="0">
                <a:solidFill>
                  <a:srgbClr val="0000FF"/>
                </a:solidFill>
                <a:latin typeface="楷体_GB2312" pitchFamily="49" charset="-122"/>
                <a:ea typeface="楷体_GB2312" pitchFamily="49" charset="-122"/>
              </a:rPr>
              <a:t>三亚博雅中学 陈  波</a:t>
            </a:r>
            <a:endParaRPr lang="zh-CN" altLang="en-US" sz="2400" b="1" dirty="0">
              <a:solidFill>
                <a:srgbClr val="0000FF"/>
              </a:solidFill>
              <a:latin typeface="楷体_GB2312" pitchFamily="49" charset="-122"/>
              <a:ea typeface="楷体_GB2312" pitchFamily="49" charset="-122"/>
            </a:endParaRPr>
          </a:p>
        </p:txBody>
      </p:sp>
      <p:sp>
        <p:nvSpPr>
          <p:cNvPr id="121862" name="矩形 121861"/>
          <p:cNvSpPr/>
          <p:nvPr/>
        </p:nvSpPr>
        <p:spPr>
          <a:xfrm>
            <a:off x="533400" y="1828800"/>
            <a:ext cx="6240463" cy="641350"/>
          </a:xfrm>
          <a:prstGeom prst="rect">
            <a:avLst/>
          </a:prstGeom>
          <a:noFill/>
          <a:ln w="9525">
            <a:noFill/>
          </a:ln>
        </p:spPr>
        <p:txBody>
          <a:bodyPr wrap="none" anchor="t">
            <a:spAutoFit/>
          </a:bodyPr>
          <a:lstStyle/>
          <a:p>
            <a:r>
              <a:rPr lang="zh-CN" altLang="en-US" sz="3600" dirty="0">
                <a:solidFill>
                  <a:srgbClr val="FF0000"/>
                </a:solidFill>
                <a:latin typeface="华文行楷" panose="02010800040101010101" pitchFamily="2" charset="-122"/>
                <a:ea typeface="华文行楷" panose="02010800040101010101" pitchFamily="2" charset="-122"/>
              </a:rPr>
              <a:t>你还记得哪些关于 明月的诗？</a:t>
            </a:r>
            <a:endParaRPr lang="zh-CN" altLang="en-US" sz="3600" dirty="0">
              <a:solidFill>
                <a:srgbClr val="FF0000"/>
              </a:solidFill>
              <a:latin typeface="华文行楷" panose="02010800040101010101" pitchFamily="2" charset="-122"/>
              <a:ea typeface="华文行楷" panose="02010800040101010101" pitchFamily="2" charset="-122"/>
            </a:endParaRPr>
          </a:p>
        </p:txBody>
      </p:sp>
      <p:sp>
        <p:nvSpPr>
          <p:cNvPr id="65542" name="矩形 121862"/>
          <p:cNvSpPr/>
          <p:nvPr/>
        </p:nvSpPr>
        <p:spPr>
          <a:xfrm>
            <a:off x="0" y="304800"/>
            <a:ext cx="3841750" cy="641350"/>
          </a:xfrm>
          <a:prstGeom prst="rect">
            <a:avLst/>
          </a:prstGeom>
          <a:solidFill>
            <a:srgbClr val="00FF00"/>
          </a:solidFill>
          <a:ln w="9525">
            <a:noFill/>
          </a:ln>
        </p:spPr>
        <p:txBody>
          <a:bodyPr wrap="none" anchor="t">
            <a:spAutoFit/>
          </a:bodyPr>
          <a:lstStyle/>
          <a:p>
            <a:r>
              <a:rPr lang="zh-CN" altLang="en-US" sz="3600" b="1" dirty="0">
                <a:solidFill>
                  <a:srgbClr val="FF0000"/>
                </a:solidFill>
                <a:latin typeface="Arial" panose="020B0604020202020204" pitchFamily="34" charset="0"/>
                <a:ea typeface="华文新魏" panose="02010800040101010101" pitchFamily="2" charset="-122"/>
              </a:rPr>
              <a:t>课外知识拓展延伸</a:t>
            </a:r>
            <a:endParaRPr lang="zh-CN" altLang="en-US" sz="3600" b="1" dirty="0">
              <a:solidFill>
                <a:srgbClr val="FF0000"/>
              </a:solidFill>
              <a:latin typeface="Arial" panose="020B0604020202020204" pitchFamily="34" charset="0"/>
              <a:ea typeface="华文新魏" panose="02010800040101010101" pitchFamily="2" charset="-122"/>
            </a:endParaRPr>
          </a:p>
        </p:txBody>
      </p:sp>
      <p:pic>
        <p:nvPicPr>
          <p:cNvPr id="121864" name="图片 121863" descr="u=2884456243,1664441245&amp;gp=38"/>
          <p:cNvPicPr>
            <a:picLocks noChangeAspect="1"/>
          </p:cNvPicPr>
          <p:nvPr/>
        </p:nvPicPr>
        <p:blipFill>
          <a:blip r:embed="rId4" cstate="print"/>
          <a:stretch>
            <a:fillRect/>
          </a:stretch>
        </p:blipFill>
        <p:spPr>
          <a:xfrm>
            <a:off x="6553200" y="1371600"/>
            <a:ext cx="2347913" cy="2792413"/>
          </a:xfrm>
          <a:prstGeom prst="rect">
            <a:avLst/>
          </a:prstGeom>
          <a:noFill/>
          <a:ln w="9525">
            <a:noFill/>
          </a:ln>
        </p:spPr>
      </p:pic>
      <p:pic>
        <p:nvPicPr>
          <p:cNvPr id="121865" name="图片 121864" descr="u=377124974,965107107&amp;gp=32"/>
          <p:cNvPicPr>
            <a:picLocks noChangeAspect="1"/>
          </p:cNvPicPr>
          <p:nvPr/>
        </p:nvPicPr>
        <p:blipFill>
          <a:blip r:embed="rId5" cstate="print"/>
          <a:stretch>
            <a:fillRect/>
          </a:stretch>
        </p:blipFill>
        <p:spPr>
          <a:xfrm>
            <a:off x="1981200" y="2895600"/>
            <a:ext cx="2465388" cy="2465388"/>
          </a:xfrm>
          <a:prstGeom prst="rect">
            <a:avLst/>
          </a:prstGeom>
          <a:noFill/>
          <a:ln w="9525">
            <a:noFill/>
          </a:ln>
        </p:spPr>
      </p:pic>
      <p:pic>
        <p:nvPicPr>
          <p:cNvPr id="121866" name="图片 121865" descr="u=3351962926,2141872522&amp;gp=16"/>
          <p:cNvPicPr>
            <a:picLocks noChangeAspect="1"/>
          </p:cNvPicPr>
          <p:nvPr/>
        </p:nvPicPr>
        <p:blipFill>
          <a:blip r:embed="rId6" cstate="print"/>
          <a:stretch>
            <a:fillRect/>
          </a:stretch>
        </p:blipFill>
        <p:spPr>
          <a:xfrm>
            <a:off x="4419600" y="3429000"/>
            <a:ext cx="3733800" cy="27940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1862"/>
                                        </p:tgtEl>
                                        <p:attrNameLst>
                                          <p:attrName>style.visibility</p:attrName>
                                        </p:attrNameLst>
                                      </p:cBhvr>
                                      <p:to>
                                        <p:strVal val="visible"/>
                                      </p:to>
                                    </p:set>
                                    <p:anim calcmode="lin" valueType="num">
                                      <p:cBhvr additive="base">
                                        <p:cTn id="7" dur="500" fill="hold"/>
                                        <p:tgtEl>
                                          <p:spTgt spid="121862"/>
                                        </p:tgtEl>
                                        <p:attrNameLst>
                                          <p:attrName>ppt_x</p:attrName>
                                        </p:attrNameLst>
                                      </p:cBhvr>
                                      <p:tavLst>
                                        <p:tav tm="0">
                                          <p:val>
                                            <p:strVal val="#ppt_x"/>
                                          </p:val>
                                        </p:tav>
                                        <p:tav tm="100000">
                                          <p:val>
                                            <p:strVal val="#ppt_x"/>
                                          </p:val>
                                        </p:tav>
                                      </p:tavLst>
                                    </p:anim>
                                    <p:anim calcmode="lin" valueType="num">
                                      <p:cBhvr additive="base">
                                        <p:cTn id="8" dur="500" fill="hold"/>
                                        <p:tgtEl>
                                          <p:spTgt spid="1218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21865"/>
                                        </p:tgtEl>
                                        <p:attrNameLst>
                                          <p:attrName>style.visibility</p:attrName>
                                        </p:attrNameLst>
                                      </p:cBhvr>
                                      <p:to>
                                        <p:strVal val="visible"/>
                                      </p:to>
                                    </p:set>
                                    <p:animEffect transition="in" filter="blinds(horizontal)">
                                      <p:cBhvr>
                                        <p:cTn id="13" dur="500"/>
                                        <p:tgtEl>
                                          <p:spTgt spid="12186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21864"/>
                                        </p:tgtEl>
                                        <p:attrNameLst>
                                          <p:attrName>style.visibility</p:attrName>
                                        </p:attrNameLst>
                                      </p:cBhvr>
                                      <p:to>
                                        <p:strVal val="visible"/>
                                      </p:to>
                                    </p:set>
                                    <p:animEffect transition="in" filter="box(in)">
                                      <p:cBhvr>
                                        <p:cTn id="18" dur="500"/>
                                        <p:tgtEl>
                                          <p:spTgt spid="12186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1866"/>
                                        </p:tgtEl>
                                        <p:attrNameLst>
                                          <p:attrName>style.visibility</p:attrName>
                                        </p:attrNameLst>
                                      </p:cBhvr>
                                      <p:to>
                                        <p:strVal val="visible"/>
                                      </p:to>
                                    </p:set>
                                    <p:anim calcmode="lin" valueType="num">
                                      <p:cBhvr additive="base">
                                        <p:cTn id="23" dur="500" fill="hold"/>
                                        <p:tgtEl>
                                          <p:spTgt spid="121866"/>
                                        </p:tgtEl>
                                        <p:attrNameLst>
                                          <p:attrName>ppt_x</p:attrName>
                                        </p:attrNameLst>
                                      </p:cBhvr>
                                      <p:tavLst>
                                        <p:tav tm="0">
                                          <p:val>
                                            <p:strVal val="#ppt_x"/>
                                          </p:val>
                                        </p:tav>
                                        <p:tav tm="100000">
                                          <p:val>
                                            <p:strVal val="#ppt_x"/>
                                          </p:val>
                                        </p:tav>
                                      </p:tavLst>
                                    </p:anim>
                                    <p:anim calcmode="lin" valueType="num">
                                      <p:cBhvr additive="base">
                                        <p:cTn id="24" dur="500" fill="hold"/>
                                        <p:tgtEl>
                                          <p:spTgt spid="1218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122881" descr="544"/>
          <p:cNvPicPr>
            <a:picLocks noChangeAspect="1"/>
          </p:cNvPicPr>
          <p:nvPr/>
        </p:nvPicPr>
        <p:blipFill>
          <a:blip r:embed="rId1" cstate="print"/>
          <a:stretch>
            <a:fillRect/>
          </a:stretch>
        </p:blipFill>
        <p:spPr>
          <a:xfrm>
            <a:off x="0" y="0"/>
            <a:ext cx="9144000" cy="6858000"/>
          </a:xfrm>
          <a:prstGeom prst="rect">
            <a:avLst/>
          </a:prstGeom>
          <a:noFill/>
          <a:ln w="9525">
            <a:noFill/>
          </a:ln>
        </p:spPr>
      </p:pic>
      <p:pic>
        <p:nvPicPr>
          <p:cNvPr id="66562" name="图片 122882" descr="121"/>
          <p:cNvPicPr>
            <a:picLocks noChangeAspect="1"/>
          </p:cNvPicPr>
          <p:nvPr/>
        </p:nvPicPr>
        <p:blipFill>
          <a:blip r:embed="rId2" cstate="print"/>
          <a:stretch>
            <a:fillRect/>
          </a:stretch>
        </p:blipFill>
        <p:spPr>
          <a:xfrm>
            <a:off x="685800" y="4343400"/>
            <a:ext cx="1733550" cy="1981200"/>
          </a:xfrm>
          <a:prstGeom prst="rect">
            <a:avLst/>
          </a:prstGeom>
          <a:noFill/>
          <a:ln w="9525">
            <a:noFill/>
          </a:ln>
        </p:spPr>
      </p:pic>
      <p:pic>
        <p:nvPicPr>
          <p:cNvPr id="66563" name="图片 122883" descr="194"/>
          <p:cNvPicPr>
            <a:picLocks noChangeAspect="1"/>
          </p:cNvPicPr>
          <p:nvPr/>
        </p:nvPicPr>
        <p:blipFill>
          <a:blip r:embed="rId3" cstate="print"/>
          <a:stretch>
            <a:fillRect/>
          </a:stretch>
        </p:blipFill>
        <p:spPr>
          <a:xfrm>
            <a:off x="0" y="6165850"/>
            <a:ext cx="9144000" cy="692150"/>
          </a:xfrm>
          <a:prstGeom prst="rect">
            <a:avLst/>
          </a:prstGeom>
          <a:noFill/>
          <a:ln w="9525">
            <a:noFill/>
          </a:ln>
        </p:spPr>
      </p:pic>
      <p:sp>
        <p:nvSpPr>
          <p:cNvPr id="66564" name="文本框 122884"/>
          <p:cNvSpPr txBox="1"/>
          <p:nvPr/>
        </p:nvSpPr>
        <p:spPr>
          <a:xfrm>
            <a:off x="4973638" y="6400800"/>
            <a:ext cx="4170362" cy="457200"/>
          </a:xfrm>
          <a:prstGeom prst="rect">
            <a:avLst/>
          </a:prstGeom>
          <a:noFill/>
          <a:ln w="9525">
            <a:noFill/>
          </a:ln>
        </p:spPr>
        <p:txBody>
          <a:bodyPr wrap="none" anchor="t">
            <a:spAutoFit/>
          </a:bodyPr>
          <a:lstStyle/>
          <a:p>
            <a:r>
              <a:rPr lang="zh-CN" altLang="en-US" sz="2400" b="1" dirty="0">
                <a:solidFill>
                  <a:srgbClr val="0000FF"/>
                </a:solidFill>
                <a:latin typeface="楷体_GB2312" pitchFamily="49" charset="-122"/>
                <a:ea typeface="楷体_GB2312" pitchFamily="49" charset="-122"/>
              </a:rPr>
              <a:t>制作人</a:t>
            </a:r>
            <a:r>
              <a:rPr lang="en-US" altLang="zh-CN" sz="2400" b="1">
                <a:solidFill>
                  <a:srgbClr val="0000FF"/>
                </a:solidFill>
                <a:latin typeface="楷体_GB2312" pitchFamily="49" charset="-122"/>
                <a:ea typeface="楷体_GB2312" pitchFamily="49" charset="-122"/>
              </a:rPr>
              <a:t>:</a:t>
            </a:r>
            <a:r>
              <a:rPr lang="zh-CN" altLang="en-US" sz="2400" b="1" dirty="0">
                <a:solidFill>
                  <a:srgbClr val="0000FF"/>
                </a:solidFill>
                <a:latin typeface="楷体_GB2312" pitchFamily="49" charset="-122"/>
                <a:ea typeface="楷体_GB2312" pitchFamily="49" charset="-122"/>
              </a:rPr>
              <a:t>三亚博雅中学 陈  波</a:t>
            </a:r>
            <a:endParaRPr lang="zh-CN" altLang="en-US" sz="2400" b="1" dirty="0">
              <a:solidFill>
                <a:srgbClr val="0000FF"/>
              </a:solidFill>
              <a:latin typeface="楷体_GB2312" pitchFamily="49" charset="-122"/>
              <a:ea typeface="楷体_GB2312" pitchFamily="49" charset="-122"/>
            </a:endParaRPr>
          </a:p>
        </p:txBody>
      </p:sp>
      <p:sp>
        <p:nvSpPr>
          <p:cNvPr id="122886" name="文本框 122885"/>
          <p:cNvSpPr txBox="1"/>
          <p:nvPr/>
        </p:nvSpPr>
        <p:spPr>
          <a:xfrm>
            <a:off x="1143000" y="990600"/>
            <a:ext cx="6553200" cy="579438"/>
          </a:xfrm>
          <a:prstGeom prst="rect">
            <a:avLst/>
          </a:prstGeom>
          <a:noFill/>
          <a:ln w="9525">
            <a:noFill/>
          </a:ln>
        </p:spPr>
        <p:txBody>
          <a:bodyPr anchor="t">
            <a:spAutoFit/>
          </a:bodyPr>
          <a:lstStyle/>
          <a:p>
            <a:pPr>
              <a:spcBef>
                <a:spcPct val="50000"/>
              </a:spcBef>
              <a:buClr>
                <a:schemeClr val="bg1"/>
              </a:buClr>
            </a:pPr>
            <a:r>
              <a:rPr lang="zh-CN" altLang="en-US" sz="3200" b="1" dirty="0">
                <a:solidFill>
                  <a:schemeClr val="accent2"/>
                </a:solidFill>
                <a:latin typeface="黑体" panose="02010609060101010101" pitchFamily="2" charset="-122"/>
                <a:ea typeface="黑体" panose="02010609060101010101" pitchFamily="2" charset="-122"/>
              </a:rPr>
              <a:t>但愿人长久，千里共婵娟 。</a:t>
            </a:r>
            <a:endParaRPr lang="zh-CN" altLang="en-US" b="1" dirty="0">
              <a:latin typeface="黑体" panose="02010609060101010101" pitchFamily="2" charset="-122"/>
              <a:ea typeface="黑体" panose="02010609060101010101" pitchFamily="2" charset="-122"/>
            </a:endParaRPr>
          </a:p>
        </p:txBody>
      </p:sp>
      <p:sp>
        <p:nvSpPr>
          <p:cNvPr id="66566" name="矩形 122886"/>
          <p:cNvSpPr/>
          <p:nvPr/>
        </p:nvSpPr>
        <p:spPr>
          <a:xfrm>
            <a:off x="3886200" y="1676400"/>
            <a:ext cx="3470275" cy="366713"/>
          </a:xfrm>
          <a:prstGeom prst="rect">
            <a:avLst/>
          </a:prstGeom>
          <a:noFill/>
          <a:ln w="9525">
            <a:noFill/>
          </a:ln>
        </p:spPr>
        <p:txBody>
          <a:bodyPr wrap="none" anchor="t">
            <a:spAutoFit/>
          </a:bodyPr>
          <a:lstStyle/>
          <a:p>
            <a:pPr>
              <a:spcBef>
                <a:spcPct val="50000"/>
              </a:spcBef>
              <a:buClr>
                <a:schemeClr val="bg1"/>
              </a:buClr>
            </a:pPr>
            <a:r>
              <a:rPr lang="zh-CN" altLang="en-US" b="1" dirty="0">
                <a:latin typeface="楷体_GB2312" pitchFamily="49" charset="-122"/>
                <a:ea typeface="楷体_GB2312" pitchFamily="49" charset="-122"/>
              </a:rPr>
              <a:t>苏轼 </a:t>
            </a:r>
            <a:r>
              <a:rPr lang="en-US" altLang="zh-CN" b="1">
                <a:latin typeface="楷体_GB2312" pitchFamily="49" charset="-122"/>
                <a:ea typeface="楷体_GB2312" pitchFamily="49" charset="-122"/>
              </a:rPr>
              <a:t>《</a:t>
            </a:r>
            <a:r>
              <a:rPr lang="zh-CN" altLang="en-US" b="1" dirty="0">
                <a:latin typeface="楷体_GB2312" pitchFamily="49" charset="-122"/>
                <a:ea typeface="楷体_GB2312" pitchFamily="49" charset="-122"/>
              </a:rPr>
              <a:t>水调歌头</a:t>
            </a:r>
            <a:r>
              <a:rPr lang="en-US" altLang="zh-CN" b="1">
                <a:latin typeface="Arial" panose="020B0604020202020204" pitchFamily="34" charset="0"/>
                <a:ea typeface="楷体_GB2312" pitchFamily="49" charset="-122"/>
              </a:rPr>
              <a:t>·</a:t>
            </a:r>
            <a:r>
              <a:rPr lang="zh-CN" altLang="en-US" b="1" dirty="0">
                <a:latin typeface="楷体_GB2312" pitchFamily="49" charset="-122"/>
                <a:ea typeface="楷体_GB2312" pitchFamily="49" charset="-122"/>
              </a:rPr>
              <a:t>明月几时有</a:t>
            </a:r>
            <a:r>
              <a:rPr lang="en-US" altLang="zh-CN" b="1">
                <a:latin typeface="楷体_GB2312" pitchFamily="49" charset="-122"/>
                <a:ea typeface="楷体_GB2312" pitchFamily="49" charset="-122"/>
              </a:rPr>
              <a:t>》</a:t>
            </a:r>
            <a:r>
              <a:rPr lang="en-US" altLang="zh-CN">
                <a:latin typeface="楷体_GB2312" pitchFamily="49" charset="-122"/>
                <a:ea typeface="楷体_GB2312" pitchFamily="49" charset="-122"/>
              </a:rPr>
              <a:t> </a:t>
            </a:r>
            <a:endParaRPr lang="en-US" altLang="zh-CN">
              <a:latin typeface="楷体_GB2312" pitchFamily="49" charset="-122"/>
              <a:ea typeface="楷体_GB2312" pitchFamily="49" charset="-122"/>
            </a:endParaRPr>
          </a:p>
        </p:txBody>
      </p:sp>
      <p:sp>
        <p:nvSpPr>
          <p:cNvPr id="122888" name="文本框 122887"/>
          <p:cNvSpPr txBox="1"/>
          <p:nvPr/>
        </p:nvSpPr>
        <p:spPr>
          <a:xfrm>
            <a:off x="1143000" y="2209800"/>
            <a:ext cx="7239000" cy="579438"/>
          </a:xfrm>
          <a:prstGeom prst="rect">
            <a:avLst/>
          </a:prstGeom>
          <a:noFill/>
          <a:ln w="9525">
            <a:noFill/>
          </a:ln>
        </p:spPr>
        <p:txBody>
          <a:bodyPr anchor="t">
            <a:spAutoFit/>
          </a:bodyPr>
          <a:lstStyle/>
          <a:p>
            <a:pPr>
              <a:spcBef>
                <a:spcPct val="50000"/>
              </a:spcBef>
              <a:buClr>
                <a:schemeClr val="bg1"/>
              </a:buClr>
            </a:pPr>
            <a:r>
              <a:rPr lang="zh-CN" altLang="en-US" sz="3200" b="1" dirty="0">
                <a:solidFill>
                  <a:schemeClr val="accent2"/>
                </a:solidFill>
                <a:latin typeface="黑体" panose="02010609060101010101" pitchFamily="2" charset="-122"/>
                <a:ea typeface="黑体" panose="02010609060101010101" pitchFamily="2" charset="-122"/>
              </a:rPr>
              <a:t>海上生明月，天涯共此时 。</a:t>
            </a:r>
            <a:endParaRPr lang="zh-CN" altLang="en-US" sz="3200" b="1" dirty="0">
              <a:latin typeface="黑体" panose="02010609060101010101" pitchFamily="2" charset="-122"/>
              <a:ea typeface="黑体" panose="02010609060101010101" pitchFamily="2" charset="-122"/>
            </a:endParaRPr>
          </a:p>
        </p:txBody>
      </p:sp>
      <p:sp>
        <p:nvSpPr>
          <p:cNvPr id="66568" name="矩形 122888"/>
          <p:cNvSpPr/>
          <p:nvPr/>
        </p:nvSpPr>
        <p:spPr>
          <a:xfrm>
            <a:off x="4038600" y="2819400"/>
            <a:ext cx="2435225" cy="366713"/>
          </a:xfrm>
          <a:prstGeom prst="rect">
            <a:avLst/>
          </a:prstGeom>
          <a:noFill/>
          <a:ln w="9525">
            <a:noFill/>
          </a:ln>
        </p:spPr>
        <p:txBody>
          <a:bodyPr wrap="none" anchor="t">
            <a:spAutoFit/>
          </a:bodyPr>
          <a:lstStyle/>
          <a:p>
            <a:pPr>
              <a:spcBef>
                <a:spcPct val="50000"/>
              </a:spcBef>
              <a:buClr>
                <a:schemeClr val="bg1"/>
              </a:buClr>
            </a:pPr>
            <a:r>
              <a:rPr lang="zh-CN" altLang="en-US" b="1" dirty="0">
                <a:latin typeface="楷体_GB2312" pitchFamily="49" charset="-122"/>
                <a:ea typeface="楷体_GB2312" pitchFamily="49" charset="-122"/>
              </a:rPr>
              <a:t>张九龄 </a:t>
            </a:r>
            <a:r>
              <a:rPr lang="en-US" altLang="zh-CN" b="1">
                <a:latin typeface="楷体_GB2312" pitchFamily="49" charset="-122"/>
                <a:ea typeface="楷体_GB2312" pitchFamily="49" charset="-122"/>
              </a:rPr>
              <a:t>《</a:t>
            </a:r>
            <a:r>
              <a:rPr lang="zh-CN" altLang="en-US" b="1" dirty="0">
                <a:latin typeface="楷体_GB2312" pitchFamily="49" charset="-122"/>
                <a:ea typeface="楷体_GB2312" pitchFamily="49" charset="-122"/>
              </a:rPr>
              <a:t>望月怀远</a:t>
            </a:r>
            <a:r>
              <a:rPr lang="en-US" altLang="zh-CN" b="1">
                <a:latin typeface="楷体_GB2312" pitchFamily="49" charset="-122"/>
                <a:ea typeface="楷体_GB2312" pitchFamily="49" charset="-122"/>
              </a:rPr>
              <a:t>》</a:t>
            </a:r>
            <a:r>
              <a:rPr lang="en-US" altLang="zh-CN">
                <a:latin typeface="Arial" panose="020B0604020202020204" pitchFamily="34" charset="0"/>
              </a:rPr>
              <a:t> </a:t>
            </a:r>
            <a:endParaRPr lang="en-US" altLang="zh-CN">
              <a:latin typeface="Arial" panose="020B0604020202020204" pitchFamily="34" charset="0"/>
            </a:endParaRPr>
          </a:p>
        </p:txBody>
      </p:sp>
      <p:sp>
        <p:nvSpPr>
          <p:cNvPr id="122890" name="文本框 122889"/>
          <p:cNvSpPr txBox="1"/>
          <p:nvPr/>
        </p:nvSpPr>
        <p:spPr>
          <a:xfrm>
            <a:off x="838200" y="3276600"/>
            <a:ext cx="6781800" cy="579438"/>
          </a:xfrm>
          <a:prstGeom prst="rect">
            <a:avLst/>
          </a:prstGeom>
          <a:noFill/>
          <a:ln w="9525">
            <a:noFill/>
          </a:ln>
        </p:spPr>
        <p:txBody>
          <a:bodyPr anchor="t">
            <a:spAutoFit/>
          </a:bodyPr>
          <a:lstStyle/>
          <a:p>
            <a:pPr>
              <a:spcBef>
                <a:spcPct val="50000"/>
              </a:spcBef>
              <a:buClr>
                <a:schemeClr val="bg1"/>
              </a:buClr>
            </a:pPr>
            <a:r>
              <a:rPr lang="zh-CN" altLang="en-US" sz="3200" b="1" dirty="0">
                <a:solidFill>
                  <a:schemeClr val="accent2"/>
                </a:solidFill>
                <a:latin typeface="黑体" panose="02010609060101010101" pitchFamily="2" charset="-122"/>
                <a:ea typeface="黑体" panose="02010609060101010101" pitchFamily="2" charset="-122"/>
              </a:rPr>
              <a:t>可怜楼上月徘徊，应照离人妆镜台 。</a:t>
            </a:r>
            <a:endParaRPr lang="zh-CN" altLang="en-US" sz="3200" b="1" dirty="0">
              <a:latin typeface="黑体" panose="02010609060101010101" pitchFamily="2" charset="-122"/>
              <a:ea typeface="黑体" panose="02010609060101010101" pitchFamily="2" charset="-122"/>
            </a:endParaRPr>
          </a:p>
        </p:txBody>
      </p:sp>
      <p:sp>
        <p:nvSpPr>
          <p:cNvPr id="66570" name="矩形 122890"/>
          <p:cNvSpPr/>
          <p:nvPr/>
        </p:nvSpPr>
        <p:spPr>
          <a:xfrm>
            <a:off x="4343400" y="3948113"/>
            <a:ext cx="2601913" cy="366712"/>
          </a:xfrm>
          <a:prstGeom prst="rect">
            <a:avLst/>
          </a:prstGeom>
          <a:noFill/>
          <a:ln w="9525">
            <a:noFill/>
          </a:ln>
        </p:spPr>
        <p:txBody>
          <a:bodyPr wrap="none" anchor="t">
            <a:spAutoFit/>
          </a:bodyPr>
          <a:lstStyle/>
          <a:p>
            <a:r>
              <a:rPr lang="zh-CN" altLang="en-US" b="1" dirty="0">
                <a:latin typeface="楷体_GB2312" pitchFamily="49" charset="-122"/>
                <a:ea typeface="楷体_GB2312" pitchFamily="49" charset="-122"/>
              </a:rPr>
              <a:t>张若虚 </a:t>
            </a:r>
            <a:r>
              <a:rPr lang="en-US" altLang="zh-CN" b="1">
                <a:latin typeface="楷体_GB2312" pitchFamily="49" charset="-122"/>
                <a:ea typeface="楷体_GB2312" pitchFamily="49" charset="-122"/>
              </a:rPr>
              <a:t>《</a:t>
            </a:r>
            <a:r>
              <a:rPr lang="zh-CN" altLang="en-US" b="1" dirty="0">
                <a:latin typeface="楷体_GB2312" pitchFamily="49" charset="-122"/>
                <a:ea typeface="楷体_GB2312" pitchFamily="49" charset="-122"/>
              </a:rPr>
              <a:t>春江花月夜</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p:txBody>
      </p:sp>
      <p:sp>
        <p:nvSpPr>
          <p:cNvPr id="122892" name="文本框 122891"/>
          <p:cNvSpPr txBox="1"/>
          <p:nvPr/>
        </p:nvSpPr>
        <p:spPr>
          <a:xfrm>
            <a:off x="990600" y="4495800"/>
            <a:ext cx="6629400" cy="579438"/>
          </a:xfrm>
          <a:prstGeom prst="rect">
            <a:avLst/>
          </a:prstGeom>
          <a:noFill/>
          <a:ln w="9525">
            <a:noFill/>
          </a:ln>
        </p:spPr>
        <p:txBody>
          <a:bodyPr anchor="t">
            <a:spAutoFit/>
          </a:bodyPr>
          <a:lstStyle/>
          <a:p>
            <a:pPr>
              <a:spcBef>
                <a:spcPct val="50000"/>
              </a:spcBef>
              <a:buClr>
                <a:schemeClr val="bg1"/>
              </a:buClr>
            </a:pPr>
            <a:r>
              <a:rPr lang="zh-CN" altLang="en-US" sz="3200" b="1" dirty="0">
                <a:solidFill>
                  <a:schemeClr val="accent2"/>
                </a:solidFill>
                <a:latin typeface="黑体" panose="02010609060101010101" pitchFamily="2" charset="-122"/>
                <a:ea typeface="黑体" panose="02010609060101010101" pitchFamily="2" charset="-122"/>
              </a:rPr>
              <a:t>今宵酒醒何处？杨柳岸、晓风残月 。</a:t>
            </a:r>
            <a:endParaRPr lang="zh-CN" altLang="en-US" sz="3200" b="1" dirty="0">
              <a:latin typeface="黑体" panose="02010609060101010101" pitchFamily="2" charset="-122"/>
              <a:ea typeface="黑体" panose="02010609060101010101" pitchFamily="2" charset="-122"/>
            </a:endParaRPr>
          </a:p>
        </p:txBody>
      </p:sp>
      <p:sp>
        <p:nvSpPr>
          <p:cNvPr id="66572" name="矩形 122892"/>
          <p:cNvSpPr/>
          <p:nvPr/>
        </p:nvSpPr>
        <p:spPr>
          <a:xfrm>
            <a:off x="5181600" y="5243513"/>
            <a:ext cx="2025650" cy="366712"/>
          </a:xfrm>
          <a:prstGeom prst="rect">
            <a:avLst/>
          </a:prstGeom>
          <a:noFill/>
          <a:ln w="9525">
            <a:noFill/>
          </a:ln>
        </p:spPr>
        <p:txBody>
          <a:bodyPr wrap="none" anchor="t">
            <a:spAutoFit/>
          </a:bodyPr>
          <a:lstStyle/>
          <a:p>
            <a:pPr>
              <a:spcBef>
                <a:spcPct val="50000"/>
              </a:spcBef>
              <a:buClr>
                <a:schemeClr val="bg1"/>
              </a:buClr>
            </a:pPr>
            <a:r>
              <a:rPr lang="zh-CN" altLang="en-US" b="1" dirty="0">
                <a:latin typeface="楷体_GB2312" pitchFamily="49" charset="-122"/>
                <a:ea typeface="楷体_GB2312" pitchFamily="49" charset="-122"/>
              </a:rPr>
              <a:t>柳永 </a:t>
            </a:r>
            <a:r>
              <a:rPr lang="en-US" altLang="zh-CN" b="1">
                <a:latin typeface="楷体_GB2312" pitchFamily="49" charset="-122"/>
                <a:ea typeface="楷体_GB2312" pitchFamily="49" charset="-122"/>
              </a:rPr>
              <a:t>《</a:t>
            </a:r>
            <a:r>
              <a:rPr lang="zh-CN" altLang="en-US" b="1" dirty="0">
                <a:latin typeface="楷体_GB2312" pitchFamily="49" charset="-122"/>
                <a:ea typeface="楷体_GB2312" pitchFamily="49" charset="-122"/>
              </a:rPr>
              <a:t>雨霖铃</a:t>
            </a:r>
            <a:r>
              <a:rPr lang="en-US" altLang="zh-CN" b="1">
                <a:latin typeface="楷体_GB2312" pitchFamily="49" charset="-122"/>
                <a:ea typeface="楷体_GB2312" pitchFamily="49" charset="-122"/>
              </a:rPr>
              <a:t>》</a:t>
            </a:r>
            <a:r>
              <a:rPr lang="en-US" altLang="zh-CN">
                <a:latin typeface="楷体_GB2312" pitchFamily="49" charset="-122"/>
                <a:ea typeface="楷体_GB2312" pitchFamily="49" charset="-122"/>
              </a:rPr>
              <a:t> </a:t>
            </a:r>
            <a:endParaRPr lang="en-US" altLang="zh-CN">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886"/>
                                        </p:tgtEl>
                                        <p:attrNameLst>
                                          <p:attrName>style.visibility</p:attrName>
                                        </p:attrNameLst>
                                      </p:cBhvr>
                                      <p:to>
                                        <p:strVal val="visible"/>
                                      </p:to>
                                    </p:set>
                                    <p:animEffect transition="in" filter="dissolve">
                                      <p:cBhvr>
                                        <p:cTn id="7" dur="500"/>
                                        <p:tgtEl>
                                          <p:spTgt spid="12288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2888"/>
                                        </p:tgtEl>
                                        <p:attrNameLst>
                                          <p:attrName>style.visibility</p:attrName>
                                        </p:attrNameLst>
                                      </p:cBhvr>
                                      <p:to>
                                        <p:strVal val="visible"/>
                                      </p:to>
                                    </p:set>
                                    <p:animEffect transition="in" filter="dissolve">
                                      <p:cBhvr>
                                        <p:cTn id="12" dur="500"/>
                                        <p:tgtEl>
                                          <p:spTgt spid="12288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2890"/>
                                        </p:tgtEl>
                                        <p:attrNameLst>
                                          <p:attrName>style.visibility</p:attrName>
                                        </p:attrNameLst>
                                      </p:cBhvr>
                                      <p:to>
                                        <p:strVal val="visible"/>
                                      </p:to>
                                    </p:set>
                                    <p:animEffect transition="in" filter="dissolve">
                                      <p:cBhvr>
                                        <p:cTn id="17" dur="500"/>
                                        <p:tgtEl>
                                          <p:spTgt spid="12289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2892"/>
                                        </p:tgtEl>
                                        <p:attrNameLst>
                                          <p:attrName>style.visibility</p:attrName>
                                        </p:attrNameLst>
                                      </p:cBhvr>
                                      <p:to>
                                        <p:strVal val="visible"/>
                                      </p:to>
                                    </p:set>
                                    <p:animEffect transition="in" filter="dissolve">
                                      <p:cBhvr>
                                        <p:cTn id="22" dur="500"/>
                                        <p:tgtEl>
                                          <p:spTgt spid="122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6" grpId="0"/>
      <p:bldP spid="122888" grpId="0"/>
      <p:bldP spid="122890" grpId="0"/>
      <p:bldP spid="12289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p:cNvSpPr>
          <p:nvPr>
            <p:ph type="title"/>
          </p:nvPr>
        </p:nvSpPr>
        <p:spPr>
          <a:xfrm>
            <a:off x="1331913" y="333375"/>
            <a:ext cx="5805487" cy="1143000"/>
          </a:xfrm>
        </p:spPr>
        <p:txBody>
          <a:bodyPr vert="horz" wrap="square" lIns="91440" tIns="45720" rIns="91440" bIns="45720" anchor="ctr"/>
          <a:lstStyle/>
          <a:p>
            <a:r>
              <a:rPr lang="zh-CN" altLang="en-US" b="0" dirty="0">
                <a:solidFill>
                  <a:srgbClr val="0000FF"/>
                </a:solidFill>
              </a:rPr>
              <a:t>重点练习</a:t>
            </a:r>
            <a:endParaRPr lang="zh-CN" altLang="en-US" b="0" dirty="0">
              <a:solidFill>
                <a:srgbClr val="0000FF"/>
              </a:solidFill>
            </a:endParaRPr>
          </a:p>
        </p:txBody>
      </p:sp>
      <p:sp>
        <p:nvSpPr>
          <p:cNvPr id="67586" name="Rectangle 4"/>
          <p:cNvSpPr>
            <a:spLocks noGrp="1" noRot="1"/>
          </p:cNvSpPr>
          <p:nvPr>
            <p:ph type="body"/>
          </p:nvPr>
        </p:nvSpPr>
        <p:spPr>
          <a:xfrm>
            <a:off x="179388" y="1844675"/>
            <a:ext cx="8964612" cy="4608513"/>
          </a:xfrm>
          <a:solidFill>
            <a:schemeClr val="tx1"/>
          </a:solidFill>
        </p:spPr>
        <p:txBody>
          <a:bodyPr vert="horz" wrap="square" lIns="91440" tIns="45720" rIns="91440" bIns="45720" anchor="t"/>
          <a:lstStyle/>
          <a:p>
            <a:r>
              <a:rPr lang="en-US" altLang="zh-CN" sz="2800" b="0">
                <a:solidFill>
                  <a:srgbClr val="FFFF00"/>
                </a:solidFill>
              </a:rPr>
              <a:t>1</a:t>
            </a:r>
            <a:r>
              <a:rPr lang="zh-CN" altLang="en-US" sz="2800" b="0" dirty="0">
                <a:solidFill>
                  <a:srgbClr val="FFFF00"/>
                </a:solidFill>
              </a:rPr>
              <a:t>、点名诗人闻讯的时节的一句诗是：</a:t>
            </a:r>
            <a:r>
              <a:rPr lang="zh-CN" altLang="en-US" sz="2800" b="0" u="sng" dirty="0">
                <a:solidFill>
                  <a:srgbClr val="FFFF00"/>
                </a:solidFill>
              </a:rPr>
              <a:t>                 </a:t>
            </a:r>
            <a:r>
              <a:rPr lang="zh-CN" altLang="en-US" sz="2800" b="0" dirty="0">
                <a:solidFill>
                  <a:srgbClr val="FFFF00"/>
                </a:solidFill>
              </a:rPr>
              <a:t>  。</a:t>
            </a:r>
            <a:endParaRPr lang="zh-CN" altLang="en-US" sz="2800" b="0" dirty="0">
              <a:solidFill>
                <a:srgbClr val="FFFF00"/>
              </a:solidFill>
            </a:endParaRPr>
          </a:p>
          <a:p>
            <a:r>
              <a:rPr lang="en-US" altLang="zh-CN" sz="2800" b="0">
                <a:solidFill>
                  <a:srgbClr val="FFFF00"/>
                </a:solidFill>
              </a:rPr>
              <a:t>2</a:t>
            </a:r>
            <a:r>
              <a:rPr lang="zh-CN" altLang="en-US" sz="2800" b="0" dirty="0">
                <a:solidFill>
                  <a:srgbClr val="FFFF00"/>
                </a:solidFill>
              </a:rPr>
              <a:t>、本诗中最脍炙人口的名句：</a:t>
            </a:r>
            <a:r>
              <a:rPr lang="zh-CN" altLang="en-US" sz="2800" b="0" u="sng" dirty="0">
                <a:solidFill>
                  <a:srgbClr val="FFFF00"/>
                </a:solidFill>
              </a:rPr>
              <a:t>              ，          </a:t>
            </a:r>
            <a:r>
              <a:rPr lang="zh-CN" altLang="en-US" sz="2800" b="0" dirty="0">
                <a:solidFill>
                  <a:srgbClr val="FFFF00"/>
                </a:solidFill>
              </a:rPr>
              <a:t> 。</a:t>
            </a:r>
            <a:endParaRPr lang="zh-CN" altLang="en-US" sz="2800" b="0" dirty="0">
              <a:solidFill>
                <a:srgbClr val="FFFF00"/>
              </a:solidFill>
            </a:endParaRPr>
          </a:p>
          <a:p>
            <a:r>
              <a:rPr lang="en-US" altLang="zh-CN" sz="2800" b="0">
                <a:solidFill>
                  <a:srgbClr val="FFFF00"/>
                </a:solidFill>
              </a:rPr>
              <a:t>3</a:t>
            </a:r>
            <a:r>
              <a:rPr lang="zh-CN" altLang="en-US" sz="2800" b="0" dirty="0">
                <a:solidFill>
                  <a:srgbClr val="FFFF00"/>
                </a:solidFill>
              </a:rPr>
              <a:t>、本诗中将明月人格化，托月送情，表达对友人的关切之情的句子是： </a:t>
            </a:r>
            <a:r>
              <a:rPr lang="zh-CN" altLang="en-US" sz="2800" b="0" u="sng" dirty="0">
                <a:solidFill>
                  <a:srgbClr val="FFFF00"/>
                </a:solidFill>
              </a:rPr>
              <a:t>                               </a:t>
            </a:r>
            <a:r>
              <a:rPr lang="zh-CN" altLang="en-US" sz="2800" b="0" dirty="0">
                <a:solidFill>
                  <a:srgbClr val="FFFF00"/>
                </a:solidFill>
              </a:rPr>
              <a:t>。苏轼</a:t>
            </a:r>
            <a:r>
              <a:rPr lang="en-US" altLang="zh-CN" sz="2800" b="0">
                <a:solidFill>
                  <a:srgbClr val="FFFF00"/>
                </a:solidFill>
              </a:rPr>
              <a:t>《</a:t>
            </a:r>
            <a:r>
              <a:rPr lang="zh-CN" altLang="en-US" sz="2800" b="0" dirty="0">
                <a:solidFill>
                  <a:srgbClr val="FFFF00"/>
                </a:solidFill>
              </a:rPr>
              <a:t>水调歌头</a:t>
            </a:r>
            <a:r>
              <a:rPr lang="en-US" altLang="zh-CN" sz="2800" b="0">
                <a:solidFill>
                  <a:srgbClr val="FFFF00"/>
                </a:solidFill>
              </a:rPr>
              <a:t>》</a:t>
            </a:r>
            <a:r>
              <a:rPr lang="zh-CN" altLang="en-US" sz="2800" b="0" dirty="0">
                <a:solidFill>
                  <a:srgbClr val="FFFF00"/>
                </a:solidFill>
              </a:rPr>
              <a:t>中的</a:t>
            </a:r>
            <a:r>
              <a:rPr lang="zh-CN" altLang="en-US" sz="2800" b="0" u="sng" dirty="0">
                <a:solidFill>
                  <a:srgbClr val="FFFF00"/>
                </a:solidFill>
              </a:rPr>
              <a:t>             </a:t>
            </a:r>
            <a:r>
              <a:rPr lang="zh-CN" altLang="en-US" sz="2800" b="0" dirty="0">
                <a:solidFill>
                  <a:srgbClr val="FFFF00"/>
                </a:solidFill>
              </a:rPr>
              <a:t>，</a:t>
            </a:r>
            <a:r>
              <a:rPr lang="zh-CN" altLang="en-US" sz="2800" b="0" u="sng" dirty="0">
                <a:solidFill>
                  <a:srgbClr val="FFFF00"/>
                </a:solidFill>
              </a:rPr>
              <a:t>             </a:t>
            </a:r>
            <a:r>
              <a:rPr lang="zh-CN" altLang="en-US" sz="2800" b="0" dirty="0">
                <a:solidFill>
                  <a:srgbClr val="FFFF00"/>
                </a:solidFill>
              </a:rPr>
              <a:t>也借助月亮表达了对亲人的深深思念和美好祝愿。</a:t>
            </a:r>
            <a:endParaRPr lang="zh-CN" altLang="en-US" sz="2800" b="0" dirty="0">
              <a:solidFill>
                <a:srgbClr val="FFFF00"/>
              </a:solidFill>
            </a:endParaRPr>
          </a:p>
          <a:p>
            <a:r>
              <a:rPr lang="en-US" altLang="zh-CN" sz="2800" b="0">
                <a:solidFill>
                  <a:srgbClr val="FFFF00"/>
                </a:solidFill>
              </a:rPr>
              <a:t>4</a:t>
            </a:r>
            <a:r>
              <a:rPr lang="zh-CN" altLang="en-US" sz="2800" b="0" dirty="0">
                <a:solidFill>
                  <a:srgbClr val="FFFF00"/>
                </a:solidFill>
              </a:rPr>
              <a:t>、与张若虚</a:t>
            </a:r>
            <a:r>
              <a:rPr lang="en-US" altLang="zh-CN" sz="2800" b="0">
                <a:solidFill>
                  <a:srgbClr val="FFFF00"/>
                </a:solidFill>
              </a:rPr>
              <a:t>《</a:t>
            </a:r>
            <a:r>
              <a:rPr lang="zh-CN" altLang="en-US" sz="2800" b="0" dirty="0">
                <a:solidFill>
                  <a:srgbClr val="FFFF00"/>
                </a:solidFill>
              </a:rPr>
              <a:t>春江花月夜</a:t>
            </a:r>
            <a:r>
              <a:rPr lang="en-US" altLang="zh-CN" sz="2800" b="0">
                <a:solidFill>
                  <a:srgbClr val="FFFF00"/>
                </a:solidFill>
              </a:rPr>
              <a:t>》</a:t>
            </a:r>
            <a:r>
              <a:rPr lang="zh-CN" altLang="en-US" sz="2800" b="0" dirty="0">
                <a:solidFill>
                  <a:srgbClr val="FFFF00"/>
                </a:solidFill>
              </a:rPr>
              <a:t>中“此时相望不相闻，愿逐月华流照君”意思相近的诗句是：</a:t>
            </a:r>
            <a:r>
              <a:rPr lang="zh-CN" altLang="en-US" sz="2800" b="0" u="sng" dirty="0">
                <a:solidFill>
                  <a:srgbClr val="FFFF00"/>
                </a:solidFill>
              </a:rPr>
              <a:t>       </a:t>
            </a:r>
            <a:r>
              <a:rPr lang="zh-CN" altLang="en-US" sz="2800" b="0" dirty="0">
                <a:solidFill>
                  <a:srgbClr val="FFFF00"/>
                </a:solidFill>
              </a:rPr>
              <a:t>，</a:t>
            </a:r>
            <a:r>
              <a:rPr lang="zh-CN" altLang="en-US" sz="2800" b="0" u="sng" dirty="0">
                <a:solidFill>
                  <a:srgbClr val="FFFF00"/>
                </a:solidFill>
              </a:rPr>
              <a:t>        </a:t>
            </a:r>
            <a:r>
              <a:rPr lang="zh-CN" altLang="en-US" sz="2800" b="0" dirty="0">
                <a:solidFill>
                  <a:srgbClr val="FFFF00"/>
                </a:solidFill>
              </a:rPr>
              <a:t> 。</a:t>
            </a:r>
            <a:endParaRPr lang="zh-CN" altLang="en-US" sz="2800" b="0" dirty="0">
              <a:solidFill>
                <a:srgbClr val="FFFF00"/>
              </a:solidFill>
            </a:endParaRPr>
          </a:p>
        </p:txBody>
      </p:sp>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内容占位符 74753" descr="2010072723123662"/>
          <p:cNvPicPr>
            <a:picLocks noGrp="1" noChangeAspect="1"/>
          </p:cNvPicPr>
          <p:nvPr>
            <p:ph idx="4294967295"/>
          </p:nvPr>
        </p:nvPicPr>
        <p:blipFill>
          <a:blip r:embed="rId1" cstate="print"/>
          <a:stretch>
            <a:fillRect/>
          </a:stretch>
        </p:blipFill>
        <p:spPr>
          <a:xfrm>
            <a:off x="-30162" y="0"/>
            <a:ext cx="9174162" cy="6858000"/>
          </a:xfrm>
        </p:spPr>
      </p:pic>
      <p:sp>
        <p:nvSpPr>
          <p:cNvPr id="68610" name="文本框 74754"/>
          <p:cNvSpPr txBox="1"/>
          <p:nvPr/>
        </p:nvSpPr>
        <p:spPr>
          <a:xfrm>
            <a:off x="3419475" y="1412875"/>
            <a:ext cx="3600450" cy="366713"/>
          </a:xfrm>
          <a:prstGeom prst="rect">
            <a:avLst/>
          </a:prstGeom>
          <a:noFill/>
          <a:ln w="9525">
            <a:noFill/>
          </a:ln>
        </p:spPr>
        <p:txBody>
          <a:bodyPr anchor="t">
            <a:spAutoFit/>
          </a:bodyPr>
          <a:lstStyle/>
          <a:p>
            <a:pPr>
              <a:spcBef>
                <a:spcPct val="50000"/>
              </a:spcBef>
            </a:pPr>
            <a:endParaRPr lang="zh-CN" altLang="en-US" dirty="0">
              <a:latin typeface="Arial" panose="020B0604020202020204" pitchFamily="34" charset="0"/>
              <a:ea typeface="宋体" panose="02010600030101010101" pitchFamily="2" charset="-122"/>
            </a:endParaRPr>
          </a:p>
        </p:txBody>
      </p:sp>
      <p:sp>
        <p:nvSpPr>
          <p:cNvPr id="68611" name="双波形 74756"/>
          <p:cNvSpPr/>
          <p:nvPr/>
        </p:nvSpPr>
        <p:spPr>
          <a:xfrm>
            <a:off x="2843213" y="692150"/>
            <a:ext cx="5184775" cy="1296988"/>
          </a:xfrm>
          <a:prstGeom prst="doubleWave">
            <a:avLst>
              <a:gd name="adj1" fmla="val 10319"/>
              <a:gd name="adj2" fmla="val 0"/>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sz="4000" b="1" dirty="0">
                <a:solidFill>
                  <a:srgbClr val="FF3300"/>
                </a:solidFill>
                <a:latin typeface="Arial" panose="020B0604020202020204" pitchFamily="34" charset="0"/>
                <a:ea typeface="宋体" panose="02010600030101010101" pitchFamily="2" charset="-122"/>
              </a:rPr>
              <a:t>“次”</a:t>
            </a:r>
            <a:r>
              <a:rPr lang="zh-CN" altLang="en-US" b="1" dirty="0">
                <a:solidFill>
                  <a:schemeClr val="tx2"/>
                </a:solidFill>
                <a:latin typeface="Arial" panose="020B0604020202020204" pitchFamily="34" charset="0"/>
                <a:ea typeface="宋体" panose="02010600030101010101" pitchFamily="2" charset="-122"/>
              </a:rPr>
              <a:t> </a:t>
            </a:r>
            <a:r>
              <a:rPr lang="zh-CN" altLang="en-US" sz="2800" b="1" dirty="0">
                <a:solidFill>
                  <a:schemeClr val="tx2"/>
                </a:solidFill>
                <a:latin typeface="Arial" panose="020B0604020202020204" pitchFamily="34" charset="0"/>
                <a:ea typeface="宋体" panose="02010600030101010101" pitchFamily="2" charset="-122"/>
              </a:rPr>
              <a:t>：</a:t>
            </a:r>
            <a:r>
              <a:rPr lang="zh-CN" altLang="en-US" sz="4000" b="1" dirty="0">
                <a:solidFill>
                  <a:srgbClr val="3333FF"/>
                </a:solidFill>
                <a:latin typeface="Arial" panose="020B0604020202020204" pitchFamily="34" charset="0"/>
                <a:ea typeface="宋体" panose="02010600030101010101" pitchFamily="2" charset="-122"/>
              </a:rPr>
              <a:t>停宿、停泊</a:t>
            </a:r>
            <a:endParaRPr lang="zh-CN" altLang="en-US" sz="4000" b="1" dirty="0">
              <a:solidFill>
                <a:srgbClr val="3333FF"/>
              </a:solidFill>
              <a:latin typeface="Arial" panose="020B0604020202020204" pitchFamily="34" charset="0"/>
              <a:ea typeface="宋体" panose="02010600030101010101" pitchFamily="2" charset="-122"/>
            </a:endParaRPr>
          </a:p>
        </p:txBody>
      </p:sp>
    </p:spTree>
  </p:cSld>
  <p:clrMapOvr>
    <a:masterClrMapping/>
  </p:clrMapOvr>
  <p:transition>
    <p:blinds dir="vert"/>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75777"/>
          <p:cNvSpPr>
            <a:spLocks noGrp="1" noRot="1"/>
          </p:cNvSpPr>
          <p:nvPr>
            <p:ph type="title"/>
          </p:nvPr>
        </p:nvSpPr>
        <p:spPr>
          <a:xfrm>
            <a:off x="0" y="188913"/>
            <a:ext cx="1476375" cy="1143000"/>
          </a:xfrm>
        </p:spPr>
        <p:txBody>
          <a:bodyPr anchor="ctr"/>
          <a:lstStyle/>
          <a:p>
            <a:pPr algn="l"/>
            <a:r>
              <a:rPr lang="zh-CN" altLang="en-US" sz="4000" b="0" dirty="0">
                <a:solidFill>
                  <a:schemeClr val="tx1"/>
                </a:solidFill>
              </a:rPr>
              <a:t>作者简介：</a:t>
            </a:r>
            <a:endParaRPr lang="zh-CN" altLang="en-US" sz="4000" b="0" dirty="0">
              <a:solidFill>
                <a:schemeClr val="tx1"/>
              </a:solidFill>
            </a:endParaRPr>
          </a:p>
        </p:txBody>
      </p:sp>
      <p:sp>
        <p:nvSpPr>
          <p:cNvPr id="69634" name="文本占位符 75778"/>
          <p:cNvSpPr>
            <a:spLocks noGrp="1" noRot="1"/>
          </p:cNvSpPr>
          <p:nvPr>
            <p:ph type="body" sz="half" idx="2"/>
          </p:nvPr>
        </p:nvSpPr>
        <p:spPr>
          <a:xfrm>
            <a:off x="1979613" y="188913"/>
            <a:ext cx="7164387" cy="6308725"/>
          </a:xfrm>
        </p:spPr>
        <p:txBody>
          <a:bodyPr anchor="t"/>
          <a:lstStyle/>
          <a:p>
            <a:r>
              <a:rPr lang="zh-CN" altLang="en-US" sz="4000" dirty="0">
                <a:solidFill>
                  <a:srgbClr val="FF3300"/>
                </a:solidFill>
              </a:rPr>
              <a:t>王湾</a:t>
            </a:r>
            <a:r>
              <a:rPr lang="zh-CN" altLang="en-US" dirty="0">
                <a:solidFill>
                  <a:srgbClr val="000807"/>
                </a:solidFill>
              </a:rPr>
              <a:t>，唐代诗人，洛阳人。往来于吴楚间，为江南清丽山水所倾倒，并受到当时吴中诗人清秀诗风的影响，写下了一些歌咏江南山水的作品，</a:t>
            </a:r>
            <a:r>
              <a:rPr lang="en-US" altLang="zh-CN">
                <a:solidFill>
                  <a:srgbClr val="000807"/>
                </a:solidFill>
              </a:rPr>
              <a:t>《</a:t>
            </a:r>
            <a:r>
              <a:rPr lang="zh-CN" altLang="en-US" dirty="0">
                <a:solidFill>
                  <a:srgbClr val="000807"/>
                </a:solidFill>
              </a:rPr>
              <a:t>次北固山下</a:t>
            </a:r>
            <a:r>
              <a:rPr lang="en-US" altLang="zh-CN">
                <a:solidFill>
                  <a:srgbClr val="000807"/>
                </a:solidFill>
              </a:rPr>
              <a:t>》</a:t>
            </a:r>
            <a:r>
              <a:rPr lang="zh-CN" altLang="en-US" dirty="0">
                <a:solidFill>
                  <a:srgbClr val="000807"/>
                </a:solidFill>
              </a:rPr>
              <a:t>就是其中最为著名的一篇。尤其其中“</a:t>
            </a:r>
            <a:r>
              <a:rPr lang="zh-CN" altLang="en-US" sz="4000" dirty="0">
                <a:solidFill>
                  <a:srgbClr val="FF3300"/>
                </a:solidFill>
              </a:rPr>
              <a:t>海日生残夜，江春入旧年”</a:t>
            </a:r>
            <a:r>
              <a:rPr lang="zh-CN" altLang="en-US" dirty="0">
                <a:solidFill>
                  <a:srgbClr val="000807"/>
                </a:solidFill>
              </a:rPr>
              <a:t>两句，得到当时的宰相张说的极度赞赏，并亲自书写悬挂于宰相政事堂上，让文人学士作为学习的典范。由此，这两句诗中表现的那种壮阔高朗的境象便对盛唐诗坛产生了重要的影响。</a:t>
            </a:r>
            <a:endParaRPr lang="zh-CN" altLang="en-US" dirty="0">
              <a:solidFill>
                <a:srgbClr val="000807"/>
              </a:solidFill>
            </a:endParaRPr>
          </a:p>
        </p:txBody>
      </p:sp>
      <p:pic>
        <p:nvPicPr>
          <p:cNvPr id="69635" name="内容占位符 75779" descr="b7003af33a87e9501a11ec4f10385343faf2b211931394b2"/>
          <p:cNvPicPr>
            <a:picLocks noGrp="1" noChangeAspect="1"/>
          </p:cNvPicPr>
          <p:nvPr>
            <p:ph sz="half" idx="1"/>
          </p:nvPr>
        </p:nvPicPr>
        <p:blipFill>
          <a:blip r:embed="rId1" cstate="print"/>
          <a:stretch>
            <a:fillRect/>
          </a:stretch>
        </p:blipFill>
        <p:spPr>
          <a:xfrm>
            <a:off x="0" y="1557338"/>
            <a:ext cx="1450975" cy="3095625"/>
          </a:xfrm>
        </p:spPr>
      </p:pic>
    </p:spTree>
  </p:cSld>
  <p:clrMapOvr>
    <a:masterClrMapping/>
  </p:clrMapOvr>
  <p:transition>
    <p:checker dir="vert"/>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文本占位符 76801"/>
          <p:cNvSpPr>
            <a:spLocks noGrp="1" noRot="1"/>
          </p:cNvSpPr>
          <p:nvPr>
            <p:ph sz="half" idx="1"/>
          </p:nvPr>
        </p:nvSpPr>
        <p:spPr>
          <a:xfrm>
            <a:off x="0" y="333375"/>
            <a:ext cx="3838575" cy="5191125"/>
          </a:xfrm>
        </p:spPr>
        <p:txBody>
          <a:bodyPr anchor="t"/>
          <a:lstStyle/>
          <a:p>
            <a:r>
              <a:rPr lang="zh-CN" altLang="en-US" sz="2800" dirty="0"/>
              <a:t>律诗是中国近体诗的一种，发源于南朝，成熟于中晚唐时期。常见的类型有五律，七律和排律三种。</a:t>
            </a:r>
            <a:endParaRPr lang="zh-CN" altLang="en-US" sz="2800" dirty="0"/>
          </a:p>
          <a:p>
            <a:r>
              <a:rPr lang="zh-CN" altLang="en-US" sz="2800" dirty="0"/>
              <a:t>五言律诗每首八句，每句五字，共四十字。</a:t>
            </a:r>
            <a:endParaRPr lang="zh-CN" altLang="en-US" sz="2800" dirty="0"/>
          </a:p>
          <a:p>
            <a:r>
              <a:rPr lang="zh-CN" altLang="en-US" sz="2800" dirty="0"/>
              <a:t>律诗的四联，各有一个特定的名称，第一联叫</a:t>
            </a:r>
            <a:r>
              <a:rPr lang="zh-CN" altLang="en-US" sz="2800" b="0" dirty="0">
                <a:solidFill>
                  <a:srgbClr val="000807"/>
                </a:solidFill>
              </a:rPr>
              <a:t>首联</a:t>
            </a:r>
            <a:r>
              <a:rPr lang="zh-CN" altLang="en-US" sz="2800" dirty="0"/>
              <a:t>，第二联叫</a:t>
            </a:r>
            <a:r>
              <a:rPr lang="zh-CN" altLang="en-US" sz="2800" b="0" dirty="0">
                <a:solidFill>
                  <a:srgbClr val="000807"/>
                </a:solidFill>
              </a:rPr>
              <a:t>颔联</a:t>
            </a:r>
            <a:r>
              <a:rPr lang="zh-CN" altLang="en-US" sz="2800" dirty="0"/>
              <a:t>，第三联叫</a:t>
            </a:r>
            <a:r>
              <a:rPr lang="zh-CN" altLang="en-US" sz="2800" b="0" dirty="0">
                <a:solidFill>
                  <a:srgbClr val="000807"/>
                </a:solidFill>
              </a:rPr>
              <a:t>颈联</a:t>
            </a:r>
            <a:r>
              <a:rPr lang="zh-CN" altLang="en-US" sz="2800" dirty="0"/>
              <a:t>，第四联叫</a:t>
            </a:r>
            <a:r>
              <a:rPr lang="zh-CN" altLang="en-US" sz="2800" b="0" dirty="0">
                <a:solidFill>
                  <a:srgbClr val="000807"/>
                </a:solidFill>
              </a:rPr>
              <a:t>尾联</a:t>
            </a:r>
            <a:r>
              <a:rPr lang="zh-CN" altLang="en-US" sz="2800" dirty="0"/>
              <a:t>。颔联和颈联必须对仗。</a:t>
            </a:r>
            <a:endParaRPr lang="zh-CN" altLang="en-US" sz="2800" dirty="0"/>
          </a:p>
        </p:txBody>
      </p:sp>
      <p:sp>
        <p:nvSpPr>
          <p:cNvPr id="70658" name="文本占位符 76802"/>
          <p:cNvSpPr>
            <a:spLocks noGrp="1" noRot="1"/>
          </p:cNvSpPr>
          <p:nvPr>
            <p:ph sz="half" idx="2"/>
          </p:nvPr>
        </p:nvSpPr>
        <p:spPr>
          <a:xfrm>
            <a:off x="3886200" y="404813"/>
            <a:ext cx="5257800" cy="6048375"/>
          </a:xfrm>
        </p:spPr>
        <p:txBody>
          <a:bodyPr anchor="t"/>
          <a:lstStyle/>
          <a:p>
            <a:pPr algn="ctr">
              <a:lnSpc>
                <a:spcPct val="90000"/>
              </a:lnSpc>
            </a:pPr>
            <a:r>
              <a:rPr lang="zh-CN" altLang="en-US" sz="2400" b="0" dirty="0"/>
              <a:t>   </a:t>
            </a:r>
            <a:r>
              <a:rPr lang="zh-CN" altLang="en-US" sz="3600" dirty="0">
                <a:solidFill>
                  <a:srgbClr val="FF3300"/>
                </a:solidFill>
              </a:rPr>
              <a:t>次北固山下 </a:t>
            </a:r>
            <a:endParaRPr lang="zh-CN" altLang="en-US" sz="3600" dirty="0">
              <a:solidFill>
                <a:srgbClr val="FF3300"/>
              </a:solidFill>
            </a:endParaRPr>
          </a:p>
          <a:p>
            <a:pPr algn="ctr">
              <a:lnSpc>
                <a:spcPct val="90000"/>
              </a:lnSpc>
            </a:pPr>
            <a:r>
              <a:rPr lang="zh-CN" altLang="en-US" sz="2800" dirty="0">
                <a:solidFill>
                  <a:srgbClr val="000807"/>
                </a:solidFill>
              </a:rPr>
              <a:t>  </a:t>
            </a:r>
            <a:r>
              <a:rPr lang="zh-CN" altLang="en-US" sz="2800" dirty="0"/>
              <a:t>王 湾</a:t>
            </a:r>
            <a:endParaRPr lang="zh-CN" altLang="en-US" sz="2800" dirty="0"/>
          </a:p>
          <a:p>
            <a:pPr algn="ctr">
              <a:lnSpc>
                <a:spcPct val="90000"/>
              </a:lnSpc>
            </a:pPr>
            <a:r>
              <a:rPr lang="zh-CN" altLang="en-US" sz="3400" dirty="0">
                <a:solidFill>
                  <a:schemeClr val="tx2"/>
                </a:solidFill>
              </a:rPr>
              <a:t>（</a:t>
            </a:r>
            <a:r>
              <a:rPr lang="zh-CN" altLang="en-US" sz="3400" dirty="0">
                <a:solidFill>
                  <a:srgbClr val="3333FF"/>
                </a:solidFill>
              </a:rPr>
              <a:t>首联</a:t>
            </a:r>
            <a:r>
              <a:rPr lang="zh-CN" altLang="en-US" sz="3400" dirty="0">
                <a:solidFill>
                  <a:schemeClr val="tx2"/>
                </a:solidFill>
              </a:rPr>
              <a:t>）客路青山外，</a:t>
            </a:r>
            <a:endParaRPr lang="en-US" altLang="zh-CN" sz="3400">
              <a:solidFill>
                <a:schemeClr val="tx2"/>
              </a:solidFill>
            </a:endParaRPr>
          </a:p>
          <a:p>
            <a:pPr algn="ctr">
              <a:lnSpc>
                <a:spcPct val="90000"/>
              </a:lnSpc>
            </a:pPr>
            <a:r>
              <a:rPr lang="zh-CN" altLang="en-US" sz="3400" dirty="0">
                <a:solidFill>
                  <a:schemeClr val="tx2"/>
                </a:solidFill>
              </a:rPr>
              <a:t>行舟绿水前。</a:t>
            </a:r>
            <a:endParaRPr lang="zh-CN" altLang="en-US" sz="3400" dirty="0">
              <a:solidFill>
                <a:schemeClr val="tx2"/>
              </a:solidFill>
            </a:endParaRPr>
          </a:p>
          <a:p>
            <a:pPr algn="ctr">
              <a:lnSpc>
                <a:spcPct val="90000"/>
              </a:lnSpc>
            </a:pPr>
            <a:r>
              <a:rPr lang="zh-CN" altLang="en-US" sz="3400" dirty="0">
                <a:solidFill>
                  <a:schemeClr val="tx2"/>
                </a:solidFill>
              </a:rPr>
              <a:t>（</a:t>
            </a:r>
            <a:r>
              <a:rPr lang="zh-CN" altLang="en-US" sz="3400" dirty="0">
                <a:solidFill>
                  <a:srgbClr val="3333FF"/>
                </a:solidFill>
              </a:rPr>
              <a:t>颔联</a:t>
            </a:r>
            <a:r>
              <a:rPr lang="zh-CN" altLang="en-US" sz="3400" dirty="0">
                <a:solidFill>
                  <a:schemeClr val="tx2"/>
                </a:solidFill>
              </a:rPr>
              <a:t>）潮平两岸阔，</a:t>
            </a:r>
            <a:endParaRPr lang="en-US" altLang="zh-CN" sz="3400">
              <a:solidFill>
                <a:schemeClr val="tx2"/>
              </a:solidFill>
            </a:endParaRPr>
          </a:p>
          <a:p>
            <a:pPr algn="ctr">
              <a:lnSpc>
                <a:spcPct val="90000"/>
              </a:lnSpc>
            </a:pPr>
            <a:r>
              <a:rPr lang="zh-CN" altLang="en-US" sz="3400" dirty="0">
                <a:solidFill>
                  <a:schemeClr val="tx2"/>
                </a:solidFill>
              </a:rPr>
              <a:t>风正一帆悬。</a:t>
            </a:r>
            <a:endParaRPr lang="zh-CN" altLang="en-US" sz="3400" dirty="0">
              <a:solidFill>
                <a:schemeClr val="tx2"/>
              </a:solidFill>
            </a:endParaRPr>
          </a:p>
          <a:p>
            <a:pPr algn="ctr">
              <a:lnSpc>
                <a:spcPct val="90000"/>
              </a:lnSpc>
            </a:pPr>
            <a:r>
              <a:rPr lang="zh-CN" altLang="en-US" sz="3400" dirty="0">
                <a:solidFill>
                  <a:schemeClr val="tx2"/>
                </a:solidFill>
              </a:rPr>
              <a:t>（</a:t>
            </a:r>
            <a:r>
              <a:rPr lang="zh-CN" altLang="en-US" sz="3400" dirty="0">
                <a:solidFill>
                  <a:srgbClr val="3333FF"/>
                </a:solidFill>
              </a:rPr>
              <a:t>颈联</a:t>
            </a:r>
            <a:r>
              <a:rPr lang="zh-CN" altLang="en-US" sz="3400" dirty="0">
                <a:solidFill>
                  <a:schemeClr val="tx2"/>
                </a:solidFill>
              </a:rPr>
              <a:t>）海日生残夜，</a:t>
            </a:r>
            <a:endParaRPr lang="en-US" altLang="zh-CN" sz="3400">
              <a:solidFill>
                <a:schemeClr val="tx2"/>
              </a:solidFill>
            </a:endParaRPr>
          </a:p>
          <a:p>
            <a:pPr algn="ctr">
              <a:lnSpc>
                <a:spcPct val="90000"/>
              </a:lnSpc>
            </a:pPr>
            <a:r>
              <a:rPr lang="zh-CN" altLang="en-US" sz="3400" dirty="0">
                <a:solidFill>
                  <a:schemeClr val="tx2"/>
                </a:solidFill>
              </a:rPr>
              <a:t>江春入旧年。</a:t>
            </a:r>
            <a:endParaRPr lang="zh-CN" altLang="en-US" sz="3400" dirty="0">
              <a:solidFill>
                <a:schemeClr val="tx2"/>
              </a:solidFill>
            </a:endParaRPr>
          </a:p>
          <a:p>
            <a:pPr algn="ctr">
              <a:lnSpc>
                <a:spcPct val="90000"/>
              </a:lnSpc>
            </a:pPr>
            <a:r>
              <a:rPr lang="zh-CN" altLang="en-US" sz="3400" dirty="0">
                <a:solidFill>
                  <a:schemeClr val="tx2"/>
                </a:solidFill>
              </a:rPr>
              <a:t>（</a:t>
            </a:r>
            <a:r>
              <a:rPr lang="zh-CN" altLang="en-US" sz="3400" dirty="0">
                <a:solidFill>
                  <a:srgbClr val="3333FF"/>
                </a:solidFill>
              </a:rPr>
              <a:t>尾联</a:t>
            </a:r>
            <a:r>
              <a:rPr lang="zh-CN" altLang="en-US" sz="3400" dirty="0">
                <a:solidFill>
                  <a:schemeClr val="tx2"/>
                </a:solidFill>
              </a:rPr>
              <a:t>）乡书何处达，</a:t>
            </a:r>
            <a:endParaRPr lang="en-US" altLang="zh-CN" sz="3400">
              <a:solidFill>
                <a:schemeClr val="tx2"/>
              </a:solidFill>
            </a:endParaRPr>
          </a:p>
          <a:p>
            <a:pPr algn="ctr">
              <a:lnSpc>
                <a:spcPct val="90000"/>
              </a:lnSpc>
            </a:pPr>
            <a:r>
              <a:rPr lang="zh-CN" altLang="en-US" sz="3400" dirty="0">
                <a:solidFill>
                  <a:schemeClr val="tx2"/>
                </a:solidFill>
              </a:rPr>
              <a:t>归雁洛阳边</a:t>
            </a:r>
            <a:r>
              <a:rPr lang="zh-CN" altLang="en-US" sz="2800" dirty="0">
                <a:solidFill>
                  <a:schemeClr val="tx2"/>
                </a:solidFill>
              </a:rPr>
              <a:t>。</a:t>
            </a:r>
            <a:endParaRPr lang="zh-CN" altLang="en-US" sz="2800" dirty="0">
              <a:solidFill>
                <a:schemeClr val="tx2"/>
              </a:solidFill>
            </a:endParaRPr>
          </a:p>
        </p:txBody>
      </p:sp>
      <p:pic>
        <p:nvPicPr>
          <p:cNvPr id="70659" name="图片 76804"/>
          <p:cNvPicPr>
            <a:picLocks noChangeAspect="1"/>
          </p:cNvPicPr>
          <p:nvPr/>
        </p:nvPicPr>
        <p:blipFill>
          <a:blip r:embed="rId1" cstate="print"/>
          <a:stretch>
            <a:fillRect/>
          </a:stretch>
        </p:blipFill>
        <p:spPr>
          <a:xfrm>
            <a:off x="3779838" y="0"/>
            <a:ext cx="361950" cy="6858000"/>
          </a:xfrm>
          <a:prstGeom prst="rect">
            <a:avLst/>
          </a:prstGeom>
          <a:noFill/>
          <a:ln w="9525">
            <a:noFill/>
          </a:ln>
        </p:spPr>
      </p:pic>
      <p:pic>
        <p:nvPicPr>
          <p:cNvPr id="76806" name="次北固山下.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cstate="print"/>
          <a:stretch>
            <a:fillRect/>
          </a:stretch>
        </p:blipFill>
        <p:spPr>
          <a:xfrm>
            <a:off x="8316913" y="5949950"/>
            <a:ext cx="304800" cy="304800"/>
          </a:xfrm>
          <a:prstGeom prst="rect">
            <a:avLst/>
          </a:prstGeom>
          <a:noFill/>
          <a:ln w="9525">
            <a:noFill/>
          </a:ln>
        </p:spPr>
      </p:pic>
    </p:spTree>
  </p:cSld>
  <p:clrMapOvr>
    <a:masterClrMapping/>
  </p:clrMapOvr>
  <p:transition>
    <p:checker dir="vert"/>
  </p:transition>
  <p:timing>
    <p:tnLst>
      <p:par>
        <p:cTn id="1" dur="indefinite" restart="never" nodeType="tmRoot">
          <p:childTnLst>
            <p:seq concurrent="1" nextAc="seek">
              <p:cTn id="2" restart="whenNotActive" fill="hold" evtFilter="cancelBubble" nodeType="interactiveSeq">
                <p:stCondLst>
                  <p:cond evt="onClick" delay="0">
                    <p:tgtEl>
                      <p:spTgt spid="7680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592" fill="hold"/>
                                        <p:tgtEl>
                                          <p:spTgt spid="76806"/>
                                        </p:tgtEl>
                                      </p:cBhvr>
                                    </p:cmd>
                                  </p:childTnLst>
                                </p:cTn>
                              </p:par>
                            </p:childTnLst>
                          </p:cTn>
                        </p:par>
                      </p:childTnLst>
                    </p:cTn>
                  </p:par>
                </p:childTnLst>
              </p:cTn>
              <p:nextCondLst>
                <p:cond evt="onClick" delay="0">
                  <p:tgtEl>
                    <p:spTgt spid="7680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6806"/>
                </p:tgtEl>
              </p:cMediaNode>
            </p:audi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图片 78849" descr="舟行"/>
          <p:cNvPicPr>
            <a:picLocks noChangeAspect="1"/>
          </p:cNvPicPr>
          <p:nvPr/>
        </p:nvPicPr>
        <p:blipFill>
          <a:blip r:embed="rId1" cstate="print"/>
          <a:stretch>
            <a:fillRect/>
          </a:stretch>
        </p:blipFill>
        <p:spPr>
          <a:xfrm>
            <a:off x="7596188" y="-15875"/>
            <a:ext cx="1547812" cy="6873875"/>
          </a:xfrm>
          <a:prstGeom prst="rect">
            <a:avLst/>
          </a:prstGeom>
          <a:noFill/>
          <a:ln w="9525">
            <a:noFill/>
          </a:ln>
        </p:spPr>
      </p:pic>
      <p:sp>
        <p:nvSpPr>
          <p:cNvPr id="71682" name="文本框 78850"/>
          <p:cNvSpPr txBox="1"/>
          <p:nvPr/>
        </p:nvSpPr>
        <p:spPr>
          <a:xfrm>
            <a:off x="323850" y="1052513"/>
            <a:ext cx="792163" cy="2543175"/>
          </a:xfrm>
          <a:prstGeom prst="rect">
            <a:avLst/>
          </a:prstGeom>
          <a:noFill/>
          <a:ln w="12700" cap="sq" cmpd="sng">
            <a:solidFill>
              <a:srgbClr val="FF0000"/>
            </a:solidFill>
            <a:prstDash val="solid"/>
            <a:miter/>
            <a:headEnd type="none" w="sm" len="sm"/>
            <a:tailEnd type="none" w="sm" len="sm"/>
          </a:ln>
        </p:spPr>
        <p:txBody>
          <a:bodyPr anchor="t">
            <a:spAutoFit/>
          </a:bodyPr>
          <a:lstStyle/>
          <a:p>
            <a:pPr>
              <a:spcBef>
                <a:spcPct val="50000"/>
              </a:spcBef>
              <a:buClr>
                <a:schemeClr val="bg1"/>
              </a:buClr>
            </a:pPr>
            <a:r>
              <a:rPr lang="zh-CN" altLang="en-US" sz="4000" b="1" dirty="0">
                <a:solidFill>
                  <a:srgbClr val="0000FF"/>
                </a:solidFill>
                <a:latin typeface="Times New Roman" panose="02020603050405020304" pitchFamily="18" charset="0"/>
                <a:ea typeface="华文隶书" panose="02010800040101010101" pitchFamily="2" charset="-122"/>
              </a:rPr>
              <a:t>品读欣赏</a:t>
            </a:r>
            <a:endParaRPr lang="zh-CN" altLang="en-US" sz="4000" b="1" dirty="0">
              <a:solidFill>
                <a:srgbClr val="0000FF"/>
              </a:solidFill>
              <a:latin typeface="Times New Roman" panose="02020603050405020304" pitchFamily="18" charset="0"/>
              <a:ea typeface="华文隶书" panose="02010800040101010101" pitchFamily="2" charset="-122"/>
            </a:endParaRPr>
          </a:p>
        </p:txBody>
      </p:sp>
      <p:sp>
        <p:nvSpPr>
          <p:cNvPr id="78852" name="矩形 78851"/>
          <p:cNvSpPr/>
          <p:nvPr/>
        </p:nvSpPr>
        <p:spPr>
          <a:xfrm>
            <a:off x="468313" y="188913"/>
            <a:ext cx="6911975" cy="579437"/>
          </a:xfrm>
          <a:prstGeom prst="rect">
            <a:avLst/>
          </a:prstGeom>
          <a:solidFill>
            <a:srgbClr val="0000FF"/>
          </a:solidFill>
          <a:ln w="12700">
            <a:noFill/>
          </a:ln>
        </p:spPr>
        <p:txBody>
          <a:bodyPr anchor="t">
            <a:spAutoFit/>
          </a:bodyPr>
          <a:lstStyle/>
          <a:p>
            <a:pPr>
              <a:buClr>
                <a:schemeClr val="bg1"/>
              </a:buClr>
            </a:pPr>
            <a:r>
              <a:rPr lang="zh-CN" altLang="en-US" sz="3200" b="1" dirty="0">
                <a:solidFill>
                  <a:srgbClr val="FFFF00"/>
                </a:solidFill>
                <a:latin typeface="Times New Roman" panose="02020603050405020304" pitchFamily="18" charset="0"/>
                <a:ea typeface="宋体" panose="02010600030101010101" pitchFamily="2" charset="-122"/>
              </a:rPr>
              <a:t>首联：“客路青山外，行舟绿水前。”</a:t>
            </a:r>
            <a:endParaRPr lang="zh-CN" altLang="en-US" sz="3200" b="1" dirty="0">
              <a:solidFill>
                <a:srgbClr val="FFFF00"/>
              </a:solidFill>
              <a:latin typeface="Times New Roman" panose="02020603050405020304" pitchFamily="18" charset="0"/>
              <a:ea typeface="宋体" panose="02010600030101010101" pitchFamily="2" charset="-122"/>
            </a:endParaRPr>
          </a:p>
        </p:txBody>
      </p:sp>
      <p:sp>
        <p:nvSpPr>
          <p:cNvPr id="78853" name="矩形 78852"/>
          <p:cNvSpPr/>
          <p:nvPr/>
        </p:nvSpPr>
        <p:spPr>
          <a:xfrm>
            <a:off x="1331913" y="981075"/>
            <a:ext cx="6048375" cy="2041525"/>
          </a:xfrm>
          <a:prstGeom prst="rect">
            <a:avLst/>
          </a:prstGeom>
          <a:noFill/>
          <a:ln w="12700">
            <a:noFill/>
          </a:ln>
        </p:spPr>
        <p:txBody>
          <a:bodyPr anchor="t">
            <a:spAutoFit/>
          </a:bodyPr>
          <a:lstStyle/>
          <a:p>
            <a:pPr>
              <a:buClr>
                <a:schemeClr val="bg1"/>
              </a:buClr>
            </a:pPr>
            <a:r>
              <a:rPr lang="zh-CN" altLang="en-US" sz="2400" b="1" dirty="0">
                <a:solidFill>
                  <a:schemeClr val="tx2"/>
                </a:solidFill>
                <a:latin typeface="Times New Roman" panose="02020603050405020304" pitchFamily="18" charset="0"/>
                <a:ea typeface="宋体" panose="02010600030101010101" pitchFamily="2" charset="-122"/>
              </a:rPr>
              <a:t>      </a:t>
            </a:r>
            <a:r>
              <a:rPr lang="zh-CN" altLang="en-US" sz="3200" b="1" dirty="0">
                <a:solidFill>
                  <a:srgbClr val="993300"/>
                </a:solidFill>
                <a:latin typeface="Times New Roman" panose="02020603050405020304" pitchFamily="18" charset="0"/>
                <a:ea typeface="宋体" panose="02010600030101010101" pitchFamily="2" charset="-122"/>
              </a:rPr>
              <a:t>“客路”点明自已是客游在外，、奠定了全诗的情调氛围，旅途在青山之外，自已乘坐的船正在绿水中向前行。</a:t>
            </a:r>
            <a:endParaRPr lang="zh-CN" altLang="en-US" sz="3200" b="1" dirty="0">
              <a:solidFill>
                <a:srgbClr val="993300"/>
              </a:solidFill>
              <a:latin typeface="Times New Roman" panose="02020603050405020304" pitchFamily="18" charset="0"/>
              <a:ea typeface="宋体" panose="02010600030101010101" pitchFamily="2" charset="-122"/>
            </a:endParaRPr>
          </a:p>
        </p:txBody>
      </p:sp>
      <p:sp>
        <p:nvSpPr>
          <p:cNvPr id="78854" name="矩形 78853"/>
          <p:cNvSpPr/>
          <p:nvPr/>
        </p:nvSpPr>
        <p:spPr>
          <a:xfrm>
            <a:off x="1187450" y="3141663"/>
            <a:ext cx="6769100" cy="579437"/>
          </a:xfrm>
          <a:prstGeom prst="rect">
            <a:avLst/>
          </a:prstGeom>
          <a:solidFill>
            <a:srgbClr val="0000FF"/>
          </a:solidFill>
          <a:ln w="12700">
            <a:noFill/>
          </a:ln>
        </p:spPr>
        <p:txBody>
          <a:bodyPr anchor="t">
            <a:spAutoFit/>
          </a:bodyPr>
          <a:lstStyle/>
          <a:p>
            <a:pPr>
              <a:buClr>
                <a:schemeClr val="bg1"/>
              </a:buClr>
            </a:pPr>
            <a:r>
              <a:rPr lang="zh-CN" altLang="en-US" sz="2800" b="1" dirty="0">
                <a:solidFill>
                  <a:srgbClr val="FFFF00"/>
                </a:solidFill>
                <a:latin typeface="Times New Roman" panose="02020603050405020304" pitchFamily="18" charset="0"/>
                <a:ea typeface="宋体" panose="02010600030101010101" pitchFamily="2" charset="-122"/>
              </a:rPr>
              <a:t>颔</a:t>
            </a:r>
            <a:r>
              <a:rPr lang="zh-CN" altLang="en-US" sz="3200" b="1" dirty="0">
                <a:solidFill>
                  <a:srgbClr val="FFFF00"/>
                </a:solidFill>
                <a:latin typeface="Times New Roman" panose="02020603050405020304" pitchFamily="18" charset="0"/>
                <a:ea typeface="宋体" panose="02010600030101010101" pitchFamily="2" charset="-122"/>
              </a:rPr>
              <a:t>联：“潮平两岸阔，风正一帆悬。”</a:t>
            </a:r>
            <a:endParaRPr lang="zh-CN" altLang="en-US" sz="3200" b="1" dirty="0">
              <a:solidFill>
                <a:srgbClr val="FFFF00"/>
              </a:solidFill>
              <a:latin typeface="Times New Roman" panose="02020603050405020304" pitchFamily="18" charset="0"/>
              <a:ea typeface="宋体" panose="02010600030101010101" pitchFamily="2" charset="-122"/>
            </a:endParaRPr>
          </a:p>
        </p:txBody>
      </p:sp>
      <p:sp>
        <p:nvSpPr>
          <p:cNvPr id="78855" name="矩形 78854"/>
          <p:cNvSpPr/>
          <p:nvPr/>
        </p:nvSpPr>
        <p:spPr>
          <a:xfrm>
            <a:off x="468313" y="4076700"/>
            <a:ext cx="7296150" cy="2287588"/>
          </a:xfrm>
          <a:prstGeom prst="rect">
            <a:avLst/>
          </a:prstGeom>
          <a:noFill/>
          <a:ln w="12700">
            <a:noFill/>
          </a:ln>
        </p:spPr>
        <p:txBody>
          <a:bodyPr anchor="t">
            <a:spAutoFit/>
          </a:bodyPr>
          <a:lstStyle/>
          <a:p>
            <a:pPr>
              <a:buClr>
                <a:schemeClr val="bg1"/>
              </a:buClr>
            </a:pPr>
            <a:r>
              <a:rPr lang="zh-CN" altLang="en-US" sz="2800" b="1" dirty="0">
                <a:solidFill>
                  <a:schemeClr val="tx2"/>
                </a:solidFill>
                <a:latin typeface="Times New Roman" panose="02020603050405020304" pitchFamily="18" charset="0"/>
                <a:ea typeface="宋体" panose="02010600030101010101" pitchFamily="2" charset="-122"/>
              </a:rPr>
              <a:t>      </a:t>
            </a:r>
            <a:r>
              <a:rPr lang="zh-CN" altLang="en-US" sz="2800" b="1" dirty="0">
                <a:solidFill>
                  <a:srgbClr val="993300"/>
                </a:solidFill>
                <a:latin typeface="Times New Roman" panose="02020603050405020304" pitchFamily="18" charset="0"/>
                <a:ea typeface="宋体" panose="02010600030101010101" pitchFamily="2" charset="-122"/>
              </a:rPr>
              <a:t>潮水上涨，江面顿时开阔，江水似乎与岸平了；船行江中，和风顺江吹来，船帆端端正正地高挂着。</a:t>
            </a:r>
            <a:r>
              <a:rPr lang="zh-CN" altLang="en-US" sz="2800" b="1" dirty="0">
                <a:solidFill>
                  <a:schemeClr val="tx2"/>
                </a:solidFill>
                <a:latin typeface="Times New Roman" panose="02020603050405020304" pitchFamily="18" charset="0"/>
                <a:ea typeface="宋体" panose="02010600030101010101" pitchFamily="2" charset="-122"/>
              </a:rPr>
              <a:t>作者通过“风正一帆悬”的小景，把</a:t>
            </a:r>
            <a:r>
              <a:rPr lang="zh-CN" altLang="en-US" sz="3200" b="1" dirty="0">
                <a:solidFill>
                  <a:srgbClr val="336600"/>
                </a:solidFill>
                <a:latin typeface="Times New Roman" panose="02020603050405020304" pitchFamily="18" charset="0"/>
                <a:ea typeface="宋体" panose="02010600030101010101" pitchFamily="2" charset="-122"/>
              </a:rPr>
              <a:t>平野开阔、大江直流、波平浪静</a:t>
            </a:r>
            <a:r>
              <a:rPr lang="zh-CN" altLang="en-US" sz="2800" b="1" dirty="0">
                <a:solidFill>
                  <a:schemeClr val="tx2"/>
                </a:solidFill>
                <a:latin typeface="Times New Roman" panose="02020603050405020304" pitchFamily="18" charset="0"/>
                <a:ea typeface="宋体" panose="02010600030101010101" pitchFamily="2" charset="-122"/>
              </a:rPr>
              <a:t>的大景表现了出来。</a:t>
            </a:r>
            <a:endParaRPr lang="zh-CN" altLang="en-US" sz="2800" b="1" dirty="0">
              <a:solidFill>
                <a:schemeClr val="tx2"/>
              </a:solidFill>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fade">
                                      <p:cBhvr>
                                        <p:cTn id="7" dur="770" decel="100000"/>
                                        <p:tgtEl>
                                          <p:spTgt spid="78850"/>
                                        </p:tgtEl>
                                      </p:cBhvr>
                                    </p:animEffect>
                                    <p:animScale>
                                      <p:cBhvr>
                                        <p:cTn id="8" dur="770" decel="100000"/>
                                        <p:tgtEl>
                                          <p:spTgt spid="78850"/>
                                        </p:tgtEl>
                                      </p:cBhvr>
                                      <p:from x="10000" y="10000"/>
                                      <p:to x="200000" y="450000"/>
                                    </p:animScale>
                                    <p:animScale>
                                      <p:cBhvr>
                                        <p:cTn id="9" dur="1230" accel="100000" fill="hold">
                                          <p:stCondLst>
                                            <p:cond delay="770"/>
                                          </p:stCondLst>
                                        </p:cTn>
                                        <p:tgtEl>
                                          <p:spTgt spid="78850"/>
                                        </p:tgtEl>
                                      </p:cBhvr>
                                      <p:from x="200000" y="450000"/>
                                      <p:to x="100000" y="100000"/>
                                    </p:animScale>
                                    <p:set>
                                      <p:cBhvr>
                                        <p:cTn id="10" dur="770" fill="hold"/>
                                        <p:tgtEl>
                                          <p:spTgt spid="78850"/>
                                        </p:tgtEl>
                                        <p:attrNameLst>
                                          <p:attrName>ppt_x</p:attrName>
                                        </p:attrNameLst>
                                      </p:cBhvr>
                                      <p:to>
                                        <p:strVal val="(0.5)"/>
                                      </p:to>
                                    </p:set>
                                    <p:anim from="(0.5)" to="(#ppt_x)" calcmode="lin" valueType="num">
                                      <p:cBhvr>
                                        <p:cTn id="11" dur="1230" accel="100000" fill="hold">
                                          <p:stCondLst>
                                            <p:cond delay="770"/>
                                          </p:stCondLst>
                                        </p:cTn>
                                        <p:tgtEl>
                                          <p:spTgt spid="78850"/>
                                        </p:tgtEl>
                                        <p:attrNameLst>
                                          <p:attrName>ppt_x</p:attrName>
                                        </p:attrNameLst>
                                      </p:cBhvr>
                                    </p:anim>
                                    <p:set>
                                      <p:cBhvr>
                                        <p:cTn id="12" dur="770" fill="hold"/>
                                        <p:tgtEl>
                                          <p:spTgt spid="78850"/>
                                        </p:tgtEl>
                                        <p:attrNameLst>
                                          <p:attrName>ppt_y</p:attrName>
                                        </p:attrNameLst>
                                      </p:cBhvr>
                                      <p:to>
                                        <p:strVal val="(#ppt_y+0.4)"/>
                                      </p:to>
                                    </p:set>
                                    <p:anim from="(#ppt_y+0.4)" to="(#ppt_y)" calcmode="lin" valueType="num">
                                      <p:cBhvr>
                                        <p:cTn id="13" dur="1230" accel="100000" fill="hold">
                                          <p:stCondLst>
                                            <p:cond delay="770"/>
                                          </p:stCondLst>
                                        </p:cTn>
                                        <p:tgtEl>
                                          <p:spTgt spid="78850"/>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78852"/>
                                        </p:tgtEl>
                                        <p:attrNameLst>
                                          <p:attrName>style.visibility</p:attrName>
                                        </p:attrNameLst>
                                      </p:cBhvr>
                                      <p:to>
                                        <p:strVal val="visible"/>
                                      </p:to>
                                    </p:set>
                                    <p:anim calcmode="lin" valueType="num">
                                      <p:cBhvr>
                                        <p:cTn id="18" dur="500" fill="hold"/>
                                        <p:tgtEl>
                                          <p:spTgt spid="788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8852"/>
                                        </p:tgtEl>
                                        <p:attrNameLst>
                                          <p:attrName>ppt_y</p:attrName>
                                        </p:attrNameLst>
                                      </p:cBhvr>
                                      <p:tavLst>
                                        <p:tav tm="0">
                                          <p:val>
                                            <p:strVal val="#ppt_y"/>
                                          </p:val>
                                        </p:tav>
                                        <p:tav tm="100000">
                                          <p:val>
                                            <p:strVal val="#ppt_y"/>
                                          </p:val>
                                        </p:tav>
                                      </p:tavLst>
                                    </p:anim>
                                    <p:anim calcmode="lin" valueType="num">
                                      <p:cBhvr>
                                        <p:cTn id="20" dur="500" fill="hold"/>
                                        <p:tgtEl>
                                          <p:spTgt spid="788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88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8852"/>
                                        </p:tgtEl>
                                      </p:cBhvr>
                                    </p:animEffec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78853"/>
                                        </p:tgtEl>
                                        <p:attrNameLst>
                                          <p:attrName>style.visibility</p:attrName>
                                        </p:attrNameLst>
                                      </p:cBhvr>
                                      <p:to>
                                        <p:strVal val="visible"/>
                                      </p:to>
                                    </p:set>
                                    <p:anim calcmode="discrete" valueType="clr">
                                      <p:cBhvr override="childStyle">
                                        <p:cTn id="27" dur="80"/>
                                        <p:tgtEl>
                                          <p:spTgt spid="78853"/>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78853"/>
                                        </p:tgtEl>
                                        <p:attrNameLst>
                                          <p:attrName>fillcolor</p:attrName>
                                        </p:attrNameLst>
                                      </p:cBhvr>
                                      <p:tavLst>
                                        <p:tav tm="0">
                                          <p:val>
                                            <p:clrVal>
                                              <a:schemeClr val="accent2"/>
                                            </p:clrVal>
                                          </p:val>
                                        </p:tav>
                                        <p:tav tm="50000">
                                          <p:val>
                                            <p:clrVal>
                                              <a:schemeClr val="hlink"/>
                                            </p:clrVal>
                                          </p:val>
                                        </p:tav>
                                      </p:tavLst>
                                    </p:anim>
                                    <p:set>
                                      <p:cBhvr>
                                        <p:cTn id="29" dur="80"/>
                                        <p:tgtEl>
                                          <p:spTgt spid="78853"/>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34" presetClass="entr" presetSubtype="0" fill="hold" grpId="0" nodeType="clickEffect">
                                  <p:stCondLst>
                                    <p:cond delay="0"/>
                                  </p:stCondLst>
                                  <p:childTnLst>
                                    <p:set>
                                      <p:cBhvr>
                                        <p:cTn id="33" dur="1" fill="hold">
                                          <p:stCondLst>
                                            <p:cond delay="0"/>
                                          </p:stCondLst>
                                        </p:cTn>
                                        <p:tgtEl>
                                          <p:spTgt spid="78854"/>
                                        </p:tgtEl>
                                        <p:attrNameLst>
                                          <p:attrName>style.visibility</p:attrName>
                                        </p:attrNameLst>
                                      </p:cBhvr>
                                      <p:to>
                                        <p:strVal val="visible"/>
                                      </p:to>
                                    </p:set>
                                    <p:anim from="(-#ppt_w/2)" to="(#ppt_x)" calcmode="lin" valueType="num">
                                      <p:cBhvr>
                                        <p:cTn id="34" dur="600" fill="hold">
                                          <p:stCondLst>
                                            <p:cond delay="0"/>
                                          </p:stCondLst>
                                        </p:cTn>
                                        <p:tgtEl>
                                          <p:spTgt spid="78854"/>
                                        </p:tgtEl>
                                        <p:attrNameLst>
                                          <p:attrName>ppt_x</p:attrName>
                                        </p:attrNameLst>
                                      </p:cBhvr>
                                    </p:anim>
                                    <p:anim from="0" to="-1.0" calcmode="lin" valueType="num">
                                      <p:cBhvr>
                                        <p:cTn id="35" dur="200" decel="50000" autoRev="1" fill="hold">
                                          <p:stCondLst>
                                            <p:cond delay="600"/>
                                          </p:stCondLst>
                                        </p:cTn>
                                        <p:tgtEl>
                                          <p:spTgt spid="78854"/>
                                        </p:tgtEl>
                                        <p:attrNameLst>
                                          <p:attrName>xshear</p:attrName>
                                        </p:attrNameLst>
                                      </p:cBhvr>
                                    </p:anim>
                                    <p:animScale>
                                      <p:cBhvr>
                                        <p:cTn id="36" dur="200" decel="100000" autoRev="1" fill="hold">
                                          <p:stCondLst>
                                            <p:cond delay="600"/>
                                          </p:stCondLst>
                                        </p:cTn>
                                        <p:tgtEl>
                                          <p:spTgt spid="78854"/>
                                        </p:tgtEl>
                                      </p:cBhvr>
                                      <p:from x="100000" y="100000"/>
                                      <p:to x="80000" y="100000"/>
                                    </p:animScale>
                                    <p:anim by="(#ppt_h/3+#ppt_w*0.1)" calcmode="lin" valueType="num">
                                      <p:cBhvr additive="sum">
                                        <p:cTn id="37" dur="200" decel="100000" autoRev="1" fill="hold">
                                          <p:stCondLst>
                                            <p:cond delay="600"/>
                                          </p:stCondLst>
                                        </p:cTn>
                                        <p:tgtEl>
                                          <p:spTgt spid="78854"/>
                                        </p:tgtEl>
                                        <p:attrNameLst>
                                          <p:attrName>ppt_x</p:attrName>
                                        </p:attrNameLst>
                                      </p:cBhvr>
                                    </p:anim>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78855"/>
                                        </p:tgtEl>
                                        <p:attrNameLst>
                                          <p:attrName>style.visibility</p:attrName>
                                        </p:attrNameLst>
                                      </p:cBhvr>
                                      <p:to>
                                        <p:strVal val="visible"/>
                                      </p:to>
                                    </p:set>
                                    <p:animEffect transition="in" filter="dissolve">
                                      <p:cBhvr>
                                        <p:cTn id="42" dur="500"/>
                                        <p:tgtEl>
                                          <p:spTgt spid="78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nimBg="1"/>
      <p:bldP spid="78853" grpId="0"/>
      <p:bldP spid="78854" grpId="0" animBg="1"/>
      <p:bldP spid="7885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矩形 79873"/>
          <p:cNvSpPr/>
          <p:nvPr/>
        </p:nvSpPr>
        <p:spPr>
          <a:xfrm>
            <a:off x="1547813" y="981075"/>
            <a:ext cx="7261225" cy="5216525"/>
          </a:xfrm>
          <a:prstGeom prst="rect">
            <a:avLst/>
          </a:prstGeom>
          <a:noFill/>
          <a:ln w="12700">
            <a:noFill/>
          </a:ln>
        </p:spPr>
        <p:txBody>
          <a:bodyPr anchor="t">
            <a:spAutoFit/>
          </a:bodyPr>
          <a:lstStyle/>
          <a:p>
            <a:pPr>
              <a:buClr>
                <a:schemeClr val="bg1"/>
              </a:buClr>
            </a:pPr>
            <a:r>
              <a:rPr lang="zh-CN" altLang="en-US" sz="2800" b="1" dirty="0">
                <a:solidFill>
                  <a:schemeClr val="tx2"/>
                </a:solidFill>
                <a:latin typeface="Times New Roman" panose="02020603050405020304" pitchFamily="18" charset="0"/>
                <a:ea typeface="宋体" panose="02010600030101010101" pitchFamily="2" charset="-122"/>
              </a:rPr>
              <a:t>表现的是</a:t>
            </a:r>
            <a:r>
              <a:rPr lang="zh-CN" altLang="en-US" sz="2800" b="1" dirty="0">
                <a:solidFill>
                  <a:schemeClr val="hlink"/>
                </a:solidFill>
                <a:latin typeface="Times New Roman" panose="02020603050405020304" pitchFamily="18" charset="0"/>
                <a:ea typeface="宋体" panose="02010600030101010101" pitchFamily="2" charset="-122"/>
              </a:rPr>
              <a:t>江上行舟，即将天亮</a:t>
            </a:r>
            <a:r>
              <a:rPr lang="zh-CN" altLang="en-US" sz="2800" b="1" dirty="0">
                <a:solidFill>
                  <a:schemeClr val="tx2"/>
                </a:solidFill>
                <a:latin typeface="Times New Roman" panose="02020603050405020304" pitchFamily="18" charset="0"/>
                <a:ea typeface="宋体" panose="02010600030101010101" pitchFamily="2" charset="-122"/>
              </a:rPr>
              <a:t>的情景。从中我们可以知道，诗人是于岁暮月残，连夜行舟的。既</a:t>
            </a:r>
            <a:r>
              <a:rPr lang="zh-CN" altLang="en-US" sz="2800" b="1" dirty="0">
                <a:solidFill>
                  <a:schemeClr val="hlink"/>
                </a:solidFill>
                <a:latin typeface="Times New Roman" panose="02020603050405020304" pitchFamily="18" charset="0"/>
                <a:ea typeface="宋体" panose="02010600030101010101" pitchFamily="2" charset="-122"/>
              </a:rPr>
              <a:t>写景又点出时令</a:t>
            </a:r>
            <a:r>
              <a:rPr lang="zh-CN" altLang="en-US" sz="2800" b="1" dirty="0">
                <a:solidFill>
                  <a:schemeClr val="tx2"/>
                </a:solidFill>
                <a:latin typeface="Times New Roman" panose="02020603050405020304" pitchFamily="18" charset="0"/>
                <a:ea typeface="宋体" panose="02010600030101010101" pitchFamily="2" charset="-122"/>
              </a:rPr>
              <a:t>。这两句可以说是“形容景物，妙绝千古”。</a:t>
            </a:r>
            <a:r>
              <a:rPr lang="zh-CN" altLang="en-US" sz="2800" b="1" dirty="0">
                <a:solidFill>
                  <a:schemeClr val="hlink"/>
                </a:solidFill>
                <a:latin typeface="Times New Roman" panose="02020603050405020304" pitchFamily="18" charset="0"/>
                <a:ea typeface="宋体" panose="02010600030101010101" pitchFamily="2" charset="-122"/>
              </a:rPr>
              <a:t>当残夜还未消退之时，一轮红日从海上冉冉升起；旧年尚未逝去，江上已呈露春意。</a:t>
            </a:r>
            <a:r>
              <a:rPr lang="zh-CN" altLang="en-US" sz="2800" b="1" dirty="0">
                <a:solidFill>
                  <a:schemeClr val="tx2"/>
                </a:solidFill>
                <a:latin typeface="Times New Roman" panose="02020603050405020304" pitchFamily="18" charset="0"/>
                <a:ea typeface="宋体" panose="02010600030101010101" pitchFamily="2" charset="-122"/>
              </a:rPr>
              <a:t>作者无意说理，却在描写景物、节令之中，蕴含着一种自然的理趣。海日生于残夜，将驱尽罴暗；江春，那江上景物表现的春意，闯入旧年，将赶走严冬。不仅写景逼真，叙事确切，而且</a:t>
            </a:r>
            <a:r>
              <a:rPr lang="zh-CN" altLang="en-US" sz="2800" b="1" dirty="0">
                <a:solidFill>
                  <a:schemeClr val="hlink"/>
                </a:solidFill>
                <a:latin typeface="Times New Roman" panose="02020603050405020304" pitchFamily="18" charset="0"/>
                <a:ea typeface="宋体" panose="02010600030101010101" pitchFamily="2" charset="-122"/>
              </a:rPr>
              <a:t>表现出具有普遍意义的生活哲理</a:t>
            </a:r>
            <a:r>
              <a:rPr lang="zh-CN" altLang="en-US" sz="2800" b="1" dirty="0">
                <a:solidFill>
                  <a:schemeClr val="tx2"/>
                </a:solidFill>
                <a:latin typeface="Times New Roman" panose="02020603050405020304" pitchFamily="18" charset="0"/>
                <a:ea typeface="宋体" panose="02010600030101010101" pitchFamily="2" charset="-122"/>
              </a:rPr>
              <a:t>，给人以乐观、积极、向上的艺术鼓舞力量。</a:t>
            </a:r>
            <a:endParaRPr lang="zh-CN" altLang="en-US" sz="2800" b="1" dirty="0">
              <a:solidFill>
                <a:schemeClr val="tx2"/>
              </a:solidFill>
              <a:latin typeface="Times New Roman" panose="02020603050405020304" pitchFamily="18" charset="0"/>
              <a:ea typeface="宋体" panose="02010600030101010101" pitchFamily="2" charset="-122"/>
            </a:endParaRPr>
          </a:p>
        </p:txBody>
      </p:sp>
      <p:sp>
        <p:nvSpPr>
          <p:cNvPr id="79875" name="矩形 79874"/>
          <p:cNvSpPr/>
          <p:nvPr/>
        </p:nvSpPr>
        <p:spPr>
          <a:xfrm>
            <a:off x="900113" y="333375"/>
            <a:ext cx="7370762" cy="641350"/>
          </a:xfrm>
          <a:prstGeom prst="rect">
            <a:avLst/>
          </a:prstGeom>
          <a:noFill/>
          <a:ln w="12700">
            <a:noFill/>
          </a:ln>
        </p:spPr>
        <p:txBody>
          <a:bodyPr wrap="none" anchor="t">
            <a:spAutoFit/>
          </a:bodyPr>
          <a:lstStyle/>
          <a:p>
            <a:pPr>
              <a:buClr>
                <a:schemeClr val="bg1"/>
              </a:buClr>
            </a:pPr>
            <a:r>
              <a:rPr lang="zh-CN" altLang="en-US" sz="3200" b="1" dirty="0">
                <a:solidFill>
                  <a:srgbClr val="993300"/>
                </a:solidFill>
                <a:latin typeface="Times New Roman" panose="02020603050405020304" pitchFamily="18" charset="0"/>
                <a:ea typeface="宋体" panose="02010600030101010101" pitchFamily="2" charset="-122"/>
              </a:rPr>
              <a:t>颈联：</a:t>
            </a:r>
            <a:r>
              <a:rPr lang="zh-CN" altLang="en-US" sz="3600" b="1" dirty="0">
                <a:solidFill>
                  <a:srgbClr val="993300"/>
                </a:solidFill>
                <a:latin typeface="Times New Roman" panose="02020603050405020304" pitchFamily="18" charset="0"/>
                <a:ea typeface="宋体" panose="02010600030101010101" pitchFamily="2" charset="-122"/>
              </a:rPr>
              <a:t>“海日生残夜，江春入旧年</a:t>
            </a:r>
            <a:r>
              <a:rPr lang="zh-CN" altLang="en-US" sz="3600" b="1" dirty="0">
                <a:solidFill>
                  <a:srgbClr val="FFFF00"/>
                </a:solidFill>
                <a:latin typeface="Times New Roman" panose="02020603050405020304" pitchFamily="18" charset="0"/>
                <a:ea typeface="宋体" panose="02010600030101010101" pitchFamily="2" charset="-122"/>
              </a:rPr>
              <a:t>。”</a:t>
            </a:r>
            <a:endParaRPr lang="zh-CN" altLang="en-US" sz="3600" b="1" dirty="0">
              <a:solidFill>
                <a:srgbClr val="FFFF00"/>
              </a:solidFill>
              <a:latin typeface="Times New Roman" panose="02020603050405020304" pitchFamily="18" charset="0"/>
              <a:ea typeface="宋体" panose="02010600030101010101" pitchFamily="2" charset="-122"/>
            </a:endParaRPr>
          </a:p>
        </p:txBody>
      </p:sp>
      <p:sp>
        <p:nvSpPr>
          <p:cNvPr id="72707" name="文本框 79875"/>
          <p:cNvSpPr txBox="1"/>
          <p:nvPr/>
        </p:nvSpPr>
        <p:spPr>
          <a:xfrm>
            <a:off x="395288" y="1196975"/>
            <a:ext cx="792162" cy="2543175"/>
          </a:xfrm>
          <a:prstGeom prst="rect">
            <a:avLst/>
          </a:prstGeom>
          <a:noFill/>
          <a:ln w="12700" cap="sq" cmpd="sng">
            <a:solidFill>
              <a:srgbClr val="FF0000"/>
            </a:solidFill>
            <a:prstDash val="solid"/>
            <a:miter/>
            <a:headEnd type="none" w="sm" len="sm"/>
            <a:tailEnd type="none" w="sm" len="sm"/>
          </a:ln>
        </p:spPr>
        <p:txBody>
          <a:bodyPr anchor="t">
            <a:spAutoFit/>
          </a:bodyPr>
          <a:lstStyle/>
          <a:p>
            <a:pPr>
              <a:spcBef>
                <a:spcPct val="50000"/>
              </a:spcBef>
              <a:buClr>
                <a:schemeClr val="bg1"/>
              </a:buClr>
            </a:pPr>
            <a:r>
              <a:rPr lang="zh-CN" altLang="en-US" sz="4000" b="1" dirty="0">
                <a:latin typeface="Times New Roman" panose="02020603050405020304" pitchFamily="18" charset="0"/>
                <a:ea typeface="华文隶书" panose="02010800040101010101" pitchFamily="2" charset="-122"/>
              </a:rPr>
              <a:t>品读欣赏</a:t>
            </a:r>
            <a:endParaRPr lang="zh-CN" altLang="en-US" sz="4000" b="1" dirty="0">
              <a:latin typeface="Times New Roman" panose="02020603050405020304" pitchFamily="18" charset="0"/>
              <a:ea typeface="华文隶书" panose="0201080004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9875">
                                            <p:txEl>
                                              <p:pRg st="0" end="0"/>
                                            </p:txEl>
                                          </p:spTgt>
                                        </p:tgtEl>
                                        <p:attrNameLst>
                                          <p:attrName>style.visibility</p:attrName>
                                        </p:attrNameLst>
                                      </p:cBhvr>
                                      <p:to>
                                        <p:strVal val="visible"/>
                                      </p:to>
                                    </p:set>
                                    <p:anim calcmode="lin" valueType="num">
                                      <p:cBhvr>
                                        <p:cTn id="7" dur="500" fill="hold"/>
                                        <p:tgtEl>
                                          <p:spTgt spid="7987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987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987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987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987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79874"/>
                                        </p:tgtEl>
                                        <p:attrNameLst>
                                          <p:attrName>style.visibility</p:attrName>
                                        </p:attrNameLst>
                                      </p:cBhvr>
                                      <p:to>
                                        <p:strVal val="visible"/>
                                      </p:to>
                                    </p:set>
                                    <p:anim calcmode="discrete" valueType="clr">
                                      <p:cBhvr override="childStyle">
                                        <p:cTn id="16" dur="80"/>
                                        <p:tgtEl>
                                          <p:spTgt spid="79874"/>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79874"/>
                                        </p:tgtEl>
                                        <p:attrNameLst>
                                          <p:attrName>fillcolor</p:attrName>
                                        </p:attrNameLst>
                                      </p:cBhvr>
                                      <p:tavLst>
                                        <p:tav tm="0">
                                          <p:val>
                                            <p:clrVal>
                                              <a:schemeClr val="accent2"/>
                                            </p:clrVal>
                                          </p:val>
                                        </p:tav>
                                        <p:tav tm="50000">
                                          <p:val>
                                            <p:clrVal>
                                              <a:schemeClr val="hlink"/>
                                            </p:clrVal>
                                          </p:val>
                                        </p:tav>
                                      </p:tavLst>
                                    </p:anim>
                                    <p:set>
                                      <p:cBhvr>
                                        <p:cTn id="18" dur="80"/>
                                        <p:tgtEl>
                                          <p:spTgt spid="798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矩形 51201"/>
          <p:cNvSpPr/>
          <p:nvPr/>
        </p:nvSpPr>
        <p:spPr>
          <a:xfrm>
            <a:off x="250825" y="0"/>
            <a:ext cx="3765550" cy="3517900"/>
          </a:xfrm>
          <a:prstGeom prst="rect">
            <a:avLst/>
          </a:prstGeom>
          <a:solidFill>
            <a:schemeClr val="bg1"/>
          </a:solidFill>
          <a:ln w="9525" cap="flat" cmpd="sng">
            <a:solidFill>
              <a:srgbClr val="993300"/>
            </a:solidFill>
            <a:prstDash val="solid"/>
            <a:miter/>
            <a:headEnd type="none" w="med" len="med"/>
            <a:tailEnd type="none" w="med" len="med"/>
          </a:ln>
        </p:spPr>
        <p:txBody>
          <a:bodyPr wrap="none" anchor="t">
            <a:spAutoFit/>
          </a:bodyPr>
          <a:lstStyle/>
          <a:p>
            <a:pPr algn="ctr"/>
            <a:r>
              <a:rPr lang="zh-CN" altLang="en-US" sz="2800" b="1" dirty="0">
                <a:latin typeface="宋体" panose="02010600030101010101" pitchFamily="2" charset="-122"/>
                <a:ea typeface="宋体" panose="02010600030101010101" pitchFamily="2" charset="-122"/>
              </a:rPr>
              <a:t>观沧海  （曹操）</a:t>
            </a:r>
            <a:br>
              <a:rPr lang="zh-CN" altLang="en-US"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东临碣石，以观沧海。</a:t>
            </a:r>
            <a:br>
              <a:rPr lang="zh-CN" altLang="en-US"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水何澹澹，山岛竦峙。</a:t>
            </a:r>
            <a:br>
              <a:rPr lang="zh-CN" altLang="en-US"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树木丛生，百草丰茂。</a:t>
            </a:r>
            <a:br>
              <a:rPr lang="zh-CN" altLang="en-US" sz="2800" b="1" dirty="0">
                <a:latin typeface="宋体" panose="02010600030101010101" pitchFamily="2" charset="-122"/>
                <a:ea typeface="宋体" panose="02010600030101010101" pitchFamily="2" charset="-122"/>
              </a:rPr>
            </a:br>
            <a:r>
              <a:rPr lang="zh-CN" altLang="en-US" sz="2800" b="1" u="sng" dirty="0">
                <a:latin typeface="宋体" panose="02010600030101010101" pitchFamily="2" charset="-122"/>
                <a:ea typeface="宋体" panose="02010600030101010101" pitchFamily="2" charset="-122"/>
              </a:rPr>
              <a:t>秋</a:t>
            </a:r>
            <a:r>
              <a:rPr lang="zh-CN" altLang="en-US" sz="2800" b="1" dirty="0">
                <a:latin typeface="宋体" panose="02010600030101010101" pitchFamily="2" charset="-122"/>
                <a:ea typeface="宋体" panose="02010600030101010101" pitchFamily="2" charset="-122"/>
              </a:rPr>
              <a:t>风萧瑟，洪波涌起。</a:t>
            </a:r>
            <a:br>
              <a:rPr lang="zh-CN" altLang="en-US"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日月之行，若出其中；</a:t>
            </a:r>
            <a:br>
              <a:rPr lang="zh-CN" altLang="en-US"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星汉灿烂，若出其里。</a:t>
            </a:r>
            <a:br>
              <a:rPr lang="zh-CN" altLang="en-US"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幸甚至哉，歌以咏志。</a:t>
            </a:r>
            <a:endParaRPr lang="zh-CN" altLang="en-US" sz="2800" b="1" dirty="0">
              <a:latin typeface="宋体" panose="02010600030101010101" pitchFamily="2" charset="-122"/>
              <a:ea typeface="宋体" panose="02010600030101010101" pitchFamily="2" charset="-122"/>
            </a:endParaRPr>
          </a:p>
        </p:txBody>
      </p:sp>
      <p:sp>
        <p:nvSpPr>
          <p:cNvPr id="9218" name="文本框 51202"/>
          <p:cNvSpPr txBox="1"/>
          <p:nvPr/>
        </p:nvSpPr>
        <p:spPr>
          <a:xfrm>
            <a:off x="250825" y="3767138"/>
            <a:ext cx="3708400" cy="3090862"/>
          </a:xfrm>
          <a:prstGeom prst="rect">
            <a:avLst/>
          </a:prstGeom>
          <a:solidFill>
            <a:schemeClr val="bg1"/>
          </a:solidFill>
          <a:ln w="9525" cap="flat" cmpd="sng">
            <a:solidFill>
              <a:srgbClr val="993300"/>
            </a:solidFill>
            <a:prstDash val="solid"/>
            <a:miter/>
            <a:headEnd type="none" w="med" len="med"/>
            <a:tailEnd type="none" w="med" len="med"/>
          </a:ln>
        </p:spPr>
        <p:txBody>
          <a:bodyPr anchor="t">
            <a:spAutoFit/>
          </a:bodyPr>
          <a:lstStyle/>
          <a:p>
            <a:r>
              <a:rPr lang="zh-CN" altLang="en-US" sz="2800" b="1" dirty="0">
                <a:latin typeface="Arial" panose="020B0604020202020204" pitchFamily="34" charset="0"/>
                <a:ea typeface="宋体" panose="02010600030101010101" pitchFamily="2" charset="-122"/>
              </a:rPr>
              <a:t>  天净沙  </a:t>
            </a:r>
            <a:r>
              <a:rPr lang="zh-CN" altLang="en-US" sz="2800" b="1" u="sng" dirty="0">
                <a:latin typeface="Arial" panose="020B0604020202020204" pitchFamily="34" charset="0"/>
                <a:ea typeface="宋体" panose="02010600030101010101" pitchFamily="2" charset="-122"/>
              </a:rPr>
              <a:t>秋</a:t>
            </a:r>
            <a:r>
              <a:rPr lang="zh-CN" altLang="en-US" sz="2800" b="1" dirty="0">
                <a:latin typeface="Arial" panose="020B0604020202020204" pitchFamily="34" charset="0"/>
                <a:ea typeface="宋体" panose="02010600030101010101" pitchFamily="2" charset="-122"/>
              </a:rPr>
              <a:t>思</a:t>
            </a:r>
            <a:endParaRPr lang="zh-CN" altLang="en-US" sz="2800" b="1" dirty="0">
              <a:latin typeface="Arial" panose="020B0604020202020204" pitchFamily="34" charset="0"/>
              <a:ea typeface="宋体" panose="02010600030101010101" pitchFamily="2" charset="-122"/>
            </a:endParaRPr>
          </a:p>
          <a:p>
            <a:r>
              <a:rPr lang="zh-CN" altLang="en-US" sz="2800" b="1" dirty="0">
                <a:latin typeface="Arial" panose="020B0604020202020204" pitchFamily="34" charset="0"/>
                <a:ea typeface="宋体" panose="02010600030101010101" pitchFamily="2" charset="-122"/>
              </a:rPr>
              <a:t>       马致远</a:t>
            </a:r>
            <a:endParaRPr lang="zh-CN" altLang="en-US" sz="2800" b="1" dirty="0">
              <a:latin typeface="Arial" panose="020B0604020202020204" pitchFamily="34" charset="0"/>
              <a:ea typeface="宋体" panose="02010600030101010101" pitchFamily="2" charset="-122"/>
            </a:endParaRPr>
          </a:p>
          <a:p>
            <a:r>
              <a:rPr lang="zh-CN" altLang="en-US" sz="2800" b="1" dirty="0">
                <a:latin typeface="Arial" panose="020B0604020202020204" pitchFamily="34" charset="0"/>
                <a:ea typeface="宋体" panose="02010600030101010101" pitchFamily="2" charset="-122"/>
              </a:rPr>
              <a:t>枯藤老树昏鸦</a:t>
            </a:r>
            <a:endParaRPr lang="zh-CN" altLang="en-US" sz="2800" b="1" dirty="0">
              <a:latin typeface="Arial" panose="020B0604020202020204" pitchFamily="34" charset="0"/>
              <a:ea typeface="宋体" panose="02010600030101010101" pitchFamily="2" charset="-122"/>
            </a:endParaRPr>
          </a:p>
          <a:p>
            <a:r>
              <a:rPr lang="zh-CN" altLang="en-US" sz="2800" b="1" dirty="0">
                <a:latin typeface="Arial" panose="020B0604020202020204" pitchFamily="34" charset="0"/>
                <a:ea typeface="宋体" panose="02010600030101010101" pitchFamily="2" charset="-122"/>
              </a:rPr>
              <a:t>小桥流水人家</a:t>
            </a:r>
            <a:endParaRPr lang="zh-CN" altLang="en-US" sz="2800" b="1" dirty="0">
              <a:latin typeface="Arial" panose="020B0604020202020204" pitchFamily="34" charset="0"/>
              <a:ea typeface="宋体" panose="02010600030101010101" pitchFamily="2" charset="-122"/>
            </a:endParaRPr>
          </a:p>
          <a:p>
            <a:r>
              <a:rPr lang="zh-CN" altLang="en-US" sz="2800" b="1" dirty="0">
                <a:latin typeface="Arial" panose="020B0604020202020204" pitchFamily="34" charset="0"/>
                <a:ea typeface="宋体" panose="02010600030101010101" pitchFamily="2" charset="-122"/>
              </a:rPr>
              <a:t>古道西风瘦马</a:t>
            </a:r>
            <a:endParaRPr lang="zh-CN" altLang="en-US" sz="2800" b="1" dirty="0">
              <a:latin typeface="Arial" panose="020B0604020202020204" pitchFamily="34" charset="0"/>
              <a:ea typeface="宋体" panose="02010600030101010101" pitchFamily="2" charset="-122"/>
            </a:endParaRPr>
          </a:p>
          <a:p>
            <a:r>
              <a:rPr lang="zh-CN" altLang="en-US" sz="2800" b="1" dirty="0">
                <a:latin typeface="Arial" panose="020B0604020202020204" pitchFamily="34" charset="0"/>
                <a:ea typeface="宋体" panose="02010600030101010101" pitchFamily="2" charset="-122"/>
              </a:rPr>
              <a:t>夕阳西下</a:t>
            </a:r>
            <a:endParaRPr lang="zh-CN" altLang="en-US" sz="2800" b="1" dirty="0">
              <a:latin typeface="Arial" panose="020B0604020202020204" pitchFamily="34" charset="0"/>
              <a:ea typeface="宋体" panose="02010600030101010101" pitchFamily="2" charset="-122"/>
            </a:endParaRPr>
          </a:p>
          <a:p>
            <a:r>
              <a:rPr lang="zh-CN" altLang="en-US" sz="2800" b="1" dirty="0">
                <a:latin typeface="Arial" panose="020B0604020202020204" pitchFamily="34" charset="0"/>
                <a:ea typeface="宋体" panose="02010600030101010101" pitchFamily="2" charset="-122"/>
              </a:rPr>
              <a:t>断肠人在天涯。</a:t>
            </a:r>
            <a:endParaRPr lang="zh-CN" altLang="en-US" sz="2800" b="1" dirty="0">
              <a:latin typeface="Arial" panose="020B0604020202020204" pitchFamily="34" charset="0"/>
              <a:ea typeface="宋体" panose="02010600030101010101" pitchFamily="2" charset="-122"/>
            </a:endParaRPr>
          </a:p>
        </p:txBody>
      </p:sp>
      <p:sp>
        <p:nvSpPr>
          <p:cNvPr id="51205" name="文本框 51204"/>
          <p:cNvSpPr txBox="1"/>
          <p:nvPr/>
        </p:nvSpPr>
        <p:spPr>
          <a:xfrm>
            <a:off x="4427538" y="476250"/>
            <a:ext cx="3405187" cy="2847975"/>
          </a:xfrm>
          <a:prstGeom prst="rect">
            <a:avLst/>
          </a:prstGeom>
          <a:solidFill>
            <a:schemeClr val="bg1"/>
          </a:solidFill>
          <a:ln w="9525" cap="flat" cmpd="sng">
            <a:solidFill>
              <a:srgbClr val="993300"/>
            </a:solidFill>
            <a:prstDash val="solid"/>
            <a:miter/>
            <a:headEnd type="none" w="med" len="med"/>
            <a:tailEnd type="none" w="med" len="med"/>
          </a:ln>
        </p:spPr>
        <p:txBody>
          <a:bodyPr wrap="none" anchor="t">
            <a:spAutoFit/>
          </a:bodyPr>
          <a:lstStyle/>
          <a:p>
            <a:r>
              <a:rPr lang="zh-CN" altLang="en-US" sz="3600" b="1" dirty="0">
                <a:latin typeface="Arial" panose="020B0604020202020204" pitchFamily="34" charset="0"/>
                <a:ea typeface="宋体" panose="02010600030101010101" pitchFamily="2" charset="-122"/>
              </a:rPr>
              <a:t>海的辽阔、壮观</a:t>
            </a:r>
            <a:endParaRPr lang="zh-CN" altLang="en-US" sz="3600" b="1" dirty="0">
              <a:latin typeface="Arial" panose="020B0604020202020204" pitchFamily="34" charset="0"/>
              <a:ea typeface="宋体" panose="02010600030101010101" pitchFamily="2" charset="-122"/>
            </a:endParaRPr>
          </a:p>
          <a:p>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激奋心情</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豪迈乐观</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博大胸怀</a:t>
            </a:r>
            <a:endParaRPr lang="zh-CN" altLang="en-US" sz="3600" b="1" dirty="0">
              <a:latin typeface="Arial" panose="020B0604020202020204" pitchFamily="34" charset="0"/>
              <a:ea typeface="宋体" panose="02010600030101010101" pitchFamily="2" charset="-122"/>
            </a:endParaRPr>
          </a:p>
        </p:txBody>
      </p:sp>
      <p:sp>
        <p:nvSpPr>
          <p:cNvPr id="51206" name="文本框 51205"/>
          <p:cNvSpPr txBox="1"/>
          <p:nvPr/>
        </p:nvSpPr>
        <p:spPr>
          <a:xfrm>
            <a:off x="4427538" y="3789363"/>
            <a:ext cx="4322762" cy="2847975"/>
          </a:xfrm>
          <a:prstGeom prst="rect">
            <a:avLst/>
          </a:prstGeom>
          <a:solidFill>
            <a:schemeClr val="bg1"/>
          </a:solidFill>
          <a:ln w="9525" cap="flat" cmpd="sng">
            <a:solidFill>
              <a:srgbClr val="993300"/>
            </a:solidFill>
            <a:prstDash val="solid"/>
            <a:miter/>
            <a:headEnd type="none" w="med" len="med"/>
            <a:tailEnd type="none" w="med" len="med"/>
          </a:ln>
        </p:spPr>
        <p:txBody>
          <a:bodyPr wrap="none" anchor="t">
            <a:spAutoFit/>
          </a:bodyPr>
          <a:lstStyle/>
          <a:p>
            <a:r>
              <a:rPr lang="zh-CN" altLang="en-US" sz="3600" b="1" dirty="0">
                <a:latin typeface="Arial" panose="020B0604020202020204" pitchFamily="34" charset="0"/>
                <a:ea typeface="宋体" panose="02010600030101010101" pitchFamily="2" charset="-122"/>
              </a:rPr>
              <a:t>秋的凄凉、冷落</a:t>
            </a:r>
            <a:endParaRPr lang="zh-CN" altLang="en-US" sz="3600" b="1" dirty="0">
              <a:latin typeface="Arial" panose="020B0604020202020204" pitchFamily="34" charset="0"/>
              <a:ea typeface="宋体" panose="02010600030101010101" pitchFamily="2" charset="-122"/>
            </a:endParaRPr>
          </a:p>
          <a:p>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惆怅、忧愁</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孤寂无依</a:t>
            </a:r>
            <a:endParaRPr lang="zh-CN" altLang="en-US"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思念故乡的愁苦心情</a:t>
            </a:r>
            <a:endParaRPr lang="zh-CN" altLang="en-US" sz="3600" b="1" dirty="0">
              <a:latin typeface="Arial" panose="020B0604020202020204" pitchFamily="34" charset="0"/>
              <a:ea typeface="宋体" panose="02010600030101010101" pitchFamily="2" charset="-122"/>
            </a:endParaRPr>
          </a:p>
        </p:txBody>
      </p:sp>
      <p:sp>
        <p:nvSpPr>
          <p:cNvPr id="9221" name="爆炸形 2 51207"/>
          <p:cNvSpPr/>
          <p:nvPr/>
        </p:nvSpPr>
        <p:spPr>
          <a:xfrm>
            <a:off x="7885113" y="2205038"/>
            <a:ext cx="1258887" cy="129540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sz="4400" b="1" dirty="0">
                <a:latin typeface="Arial" panose="020B0604020202020204" pitchFamily="34" charset="0"/>
                <a:ea typeface="宋体" panose="02010600030101010101" pitchFamily="2" charset="-122"/>
              </a:rPr>
              <a:t>秋</a:t>
            </a:r>
            <a:endParaRPr lang="zh-CN" altLang="en-US" sz="4400" b="1" dirty="0">
              <a:latin typeface="Arial" panose="020B0604020202020204" pitchFamily="34" charset="0"/>
              <a:ea typeface="宋体" panose="02010600030101010101" pitchFamily="2" charset="-122"/>
            </a:endParaRPr>
          </a:p>
        </p:txBody>
      </p:sp>
    </p:spTree>
  </p:cSld>
  <p:clrMapOvr>
    <a:masterClrMapping/>
  </p:clrMapOvr>
  <p:transition advTm="30968">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blinds(horizontal)">
                                      <p:cBhvr>
                                        <p:cTn id="7" dur="500"/>
                                        <p:tgtEl>
                                          <p:spTgt spid="512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06"/>
                                        </p:tgtEl>
                                        <p:attrNameLst>
                                          <p:attrName>style.visibility</p:attrName>
                                        </p:attrNameLst>
                                      </p:cBhvr>
                                      <p:to>
                                        <p:strVal val="visible"/>
                                      </p:to>
                                    </p:set>
                                    <p:animEffect transition="in" filter="blinds(horizontal)">
                                      <p:cBhvr>
                                        <p:cTn id="12" dur="500"/>
                                        <p:tgtEl>
                                          <p:spTgt spid="5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animBg="1"/>
      <p:bldP spid="5120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矩形 80897"/>
          <p:cNvSpPr/>
          <p:nvPr/>
        </p:nvSpPr>
        <p:spPr>
          <a:xfrm>
            <a:off x="1835150" y="1268413"/>
            <a:ext cx="7308850" cy="3503612"/>
          </a:xfrm>
          <a:prstGeom prst="rect">
            <a:avLst/>
          </a:prstGeom>
          <a:noFill/>
          <a:ln w="12700">
            <a:noFill/>
          </a:ln>
        </p:spPr>
        <p:txBody>
          <a:bodyPr anchor="t">
            <a:spAutoFit/>
          </a:bodyPr>
          <a:lstStyle/>
          <a:p>
            <a:pPr>
              <a:spcBef>
                <a:spcPct val="50000"/>
              </a:spcBef>
              <a:buClr>
                <a:schemeClr val="bg1"/>
              </a:buClr>
            </a:pPr>
            <a:r>
              <a:rPr lang="zh-CN" altLang="en-US" sz="2800" b="1" dirty="0">
                <a:solidFill>
                  <a:schemeClr val="tx2"/>
                </a:solidFill>
                <a:latin typeface="Times New Roman" panose="02020603050405020304" pitchFamily="18" charset="0"/>
                <a:ea typeface="宋体" panose="02010600030101010101" pitchFamily="2" charset="-122"/>
              </a:rPr>
              <a:t>        </a:t>
            </a:r>
            <a:r>
              <a:rPr lang="zh-CN" altLang="en-US" sz="3200" b="1" dirty="0">
                <a:solidFill>
                  <a:schemeClr val="tx2"/>
                </a:solidFill>
                <a:latin typeface="Times New Roman" panose="02020603050405020304" pitchFamily="18" charset="0"/>
                <a:ea typeface="宋体" panose="02010600030101010101" pitchFamily="2" charset="-122"/>
              </a:rPr>
              <a:t>不言思乡之情，而思乡之情自在其中。看到南雁北归，自然想到鸿雁传书的典故，便想让大雁把他这游子的音讯带给洛阳家乡。“乡书”、“归雁”与首联的“客路”、“行舟”，遥相呼应，流露出身在江南、神驰故里的</a:t>
            </a:r>
            <a:r>
              <a:rPr lang="zh-CN" altLang="en-US" sz="3200" b="1" dirty="0">
                <a:solidFill>
                  <a:srgbClr val="993300"/>
                </a:solidFill>
                <a:latin typeface="Times New Roman" panose="02020603050405020304" pitchFamily="18" charset="0"/>
                <a:ea typeface="宋体" panose="02010600030101010101" pitchFamily="2" charset="-122"/>
              </a:rPr>
              <a:t>漂泊羁旅之情</a:t>
            </a:r>
            <a:r>
              <a:rPr lang="zh-CN" altLang="en-US" sz="3200" b="1" dirty="0">
                <a:solidFill>
                  <a:schemeClr val="tx2"/>
                </a:solidFill>
                <a:latin typeface="Times New Roman" panose="02020603050405020304" pitchFamily="18" charset="0"/>
                <a:ea typeface="宋体" panose="02010600030101010101" pitchFamily="2" charset="-122"/>
              </a:rPr>
              <a:t>，使全篇笼罩着一层</a:t>
            </a:r>
            <a:r>
              <a:rPr lang="zh-CN" altLang="en-US" sz="3200" b="1" dirty="0">
                <a:solidFill>
                  <a:srgbClr val="FF3300"/>
                </a:solidFill>
                <a:latin typeface="Times New Roman" panose="02020603050405020304" pitchFamily="18" charset="0"/>
                <a:ea typeface="宋体" panose="02010600030101010101" pitchFamily="2" charset="-122"/>
              </a:rPr>
              <a:t>淡淡的乡思愁情</a:t>
            </a:r>
            <a:r>
              <a:rPr lang="zh-CN" altLang="en-US" sz="3200" b="1" dirty="0">
                <a:solidFill>
                  <a:schemeClr val="tx2"/>
                </a:solidFill>
                <a:latin typeface="Times New Roman" panose="02020603050405020304" pitchFamily="18" charset="0"/>
                <a:ea typeface="宋体" panose="02010600030101010101" pitchFamily="2" charset="-122"/>
              </a:rPr>
              <a:t>。</a:t>
            </a:r>
            <a:endParaRPr lang="zh-CN" altLang="en-US" sz="3200" b="1" dirty="0">
              <a:solidFill>
                <a:schemeClr val="tx2"/>
              </a:solidFill>
              <a:latin typeface="Times New Roman" panose="02020603050405020304" pitchFamily="18" charset="0"/>
              <a:ea typeface="宋体" panose="02010600030101010101" pitchFamily="2" charset="-122"/>
            </a:endParaRPr>
          </a:p>
        </p:txBody>
      </p:sp>
      <p:sp>
        <p:nvSpPr>
          <p:cNvPr id="80899" name="矩形 80898"/>
          <p:cNvSpPr/>
          <p:nvPr/>
        </p:nvSpPr>
        <p:spPr>
          <a:xfrm>
            <a:off x="1403350" y="333375"/>
            <a:ext cx="7523163" cy="641350"/>
          </a:xfrm>
          <a:prstGeom prst="rect">
            <a:avLst/>
          </a:prstGeom>
          <a:noFill/>
          <a:ln w="12700">
            <a:noFill/>
          </a:ln>
        </p:spPr>
        <p:txBody>
          <a:bodyPr wrap="none" anchor="t">
            <a:spAutoFit/>
          </a:bodyPr>
          <a:lstStyle/>
          <a:p>
            <a:pPr>
              <a:buClr>
                <a:schemeClr val="bg1"/>
              </a:buClr>
            </a:pPr>
            <a:r>
              <a:rPr lang="zh-CN" altLang="en-US" sz="3600" b="1" dirty="0">
                <a:solidFill>
                  <a:srgbClr val="993300"/>
                </a:solidFill>
                <a:latin typeface="Times New Roman" panose="02020603050405020304" pitchFamily="18" charset="0"/>
                <a:ea typeface="宋体" panose="02010600030101010101" pitchFamily="2" charset="-122"/>
              </a:rPr>
              <a:t>尾联：“乡书何处达？归雁洛阳边。”</a:t>
            </a:r>
            <a:endParaRPr lang="zh-CN" altLang="en-US" sz="3600" b="1" dirty="0">
              <a:solidFill>
                <a:srgbClr val="993300"/>
              </a:solidFill>
              <a:latin typeface="Times New Roman" panose="02020603050405020304" pitchFamily="18" charset="0"/>
              <a:ea typeface="宋体" panose="02010600030101010101" pitchFamily="2" charset="-122"/>
            </a:endParaRPr>
          </a:p>
        </p:txBody>
      </p:sp>
      <p:sp>
        <p:nvSpPr>
          <p:cNvPr id="73731" name="文本框 80899"/>
          <p:cNvSpPr txBox="1"/>
          <p:nvPr/>
        </p:nvSpPr>
        <p:spPr>
          <a:xfrm>
            <a:off x="539750" y="692150"/>
            <a:ext cx="792163" cy="2543175"/>
          </a:xfrm>
          <a:prstGeom prst="rect">
            <a:avLst/>
          </a:prstGeom>
          <a:noFill/>
          <a:ln w="12700" cap="sq" cmpd="sng">
            <a:solidFill>
              <a:srgbClr val="FF0000"/>
            </a:solidFill>
            <a:prstDash val="solid"/>
            <a:miter/>
            <a:headEnd type="none" w="sm" len="sm"/>
            <a:tailEnd type="none" w="sm" len="sm"/>
          </a:ln>
        </p:spPr>
        <p:txBody>
          <a:bodyPr anchor="t">
            <a:spAutoFit/>
          </a:bodyPr>
          <a:lstStyle/>
          <a:p>
            <a:pPr>
              <a:spcBef>
                <a:spcPct val="50000"/>
              </a:spcBef>
              <a:buClr>
                <a:schemeClr val="bg1"/>
              </a:buClr>
            </a:pPr>
            <a:r>
              <a:rPr lang="zh-CN" altLang="en-US" sz="4000" b="1" dirty="0">
                <a:latin typeface="Times New Roman" panose="02020603050405020304" pitchFamily="18" charset="0"/>
                <a:ea typeface="华文隶书" panose="02010800040101010101" pitchFamily="2" charset="-122"/>
              </a:rPr>
              <a:t>品读欣赏</a:t>
            </a:r>
            <a:endParaRPr lang="zh-CN" altLang="en-US" sz="4000" b="1" dirty="0">
              <a:latin typeface="Times New Roman" panose="02020603050405020304" pitchFamily="18" charset="0"/>
              <a:ea typeface="华文隶书" panose="02010800040101010101" pitchFamily="2" charset="-122"/>
            </a:endParaRPr>
          </a:p>
        </p:txBody>
      </p:sp>
      <p:sp>
        <p:nvSpPr>
          <p:cNvPr id="80901" name="文本框 80900"/>
          <p:cNvSpPr txBox="1"/>
          <p:nvPr/>
        </p:nvSpPr>
        <p:spPr>
          <a:xfrm>
            <a:off x="1979613" y="5084763"/>
            <a:ext cx="6480175" cy="1677987"/>
          </a:xfrm>
          <a:prstGeom prst="rect">
            <a:avLst/>
          </a:prstGeom>
          <a:noFill/>
          <a:ln w="12700">
            <a:noFill/>
          </a:ln>
        </p:spPr>
        <p:txBody>
          <a:bodyPr anchor="t">
            <a:spAutoFit/>
          </a:bodyPr>
          <a:lstStyle/>
          <a:p>
            <a:pPr>
              <a:spcBef>
                <a:spcPct val="50000"/>
              </a:spcBef>
              <a:buClr>
                <a:schemeClr val="bg1"/>
              </a:buClr>
            </a:pPr>
            <a:r>
              <a:rPr lang="zh-CN" altLang="en-US" sz="3200" b="1" dirty="0">
                <a:solidFill>
                  <a:schemeClr val="accent2"/>
                </a:solidFill>
                <a:latin typeface="Times New Roman" panose="02020603050405020304" pitchFamily="18" charset="0"/>
                <a:ea typeface="宋体" panose="02010600030101010101" pitchFamily="2" charset="-122"/>
              </a:rPr>
              <a:t>诗歌既写了作者客游他乡的</a:t>
            </a:r>
            <a:r>
              <a:rPr lang="zh-CN" altLang="en-US" sz="3200" b="1" dirty="0">
                <a:solidFill>
                  <a:srgbClr val="FF3300"/>
                </a:solidFill>
                <a:latin typeface="Times New Roman" panose="02020603050405020304" pitchFamily="18" charset="0"/>
                <a:ea typeface="宋体" panose="02010600030101010101" pitchFamily="2" charset="-122"/>
              </a:rPr>
              <a:t>羁旅之情</a:t>
            </a:r>
            <a:r>
              <a:rPr lang="zh-CN" altLang="en-US" sz="3200" b="1" dirty="0">
                <a:solidFill>
                  <a:schemeClr val="accent2"/>
                </a:solidFill>
                <a:latin typeface="Times New Roman" panose="02020603050405020304" pitchFamily="18" charset="0"/>
                <a:ea typeface="宋体" panose="02010600030101010101" pitchFamily="2" charset="-122"/>
              </a:rPr>
              <a:t>，又写出了作者放眼山川的</a:t>
            </a:r>
            <a:r>
              <a:rPr lang="zh-CN" altLang="en-US" sz="3600" b="1" dirty="0">
                <a:solidFill>
                  <a:srgbClr val="FF3300"/>
                </a:solidFill>
                <a:latin typeface="Times New Roman" panose="02020603050405020304" pitchFamily="18" charset="0"/>
                <a:ea typeface="宋体" panose="02010600030101010101" pitchFamily="2" charset="-122"/>
              </a:rPr>
              <a:t>博大胸襟。</a:t>
            </a:r>
            <a:endParaRPr lang="zh-CN" altLang="en-US" sz="3600" b="1" dirty="0">
              <a:solidFill>
                <a:srgbClr val="FF3300"/>
              </a:solidFill>
              <a:latin typeface="Times New Roman" panose="02020603050405020304" pitchFamily="18" charset="0"/>
              <a:ea typeface="宋体" panose="02010600030101010101" pitchFamily="2" charset="-122"/>
            </a:endParaRPr>
          </a:p>
        </p:txBody>
      </p:sp>
      <p:sp>
        <p:nvSpPr>
          <p:cNvPr id="80902" name="文本框 80901"/>
          <p:cNvSpPr txBox="1"/>
          <p:nvPr/>
        </p:nvSpPr>
        <p:spPr>
          <a:xfrm>
            <a:off x="250825" y="5516563"/>
            <a:ext cx="1439863" cy="592137"/>
          </a:xfrm>
          <a:prstGeom prst="rect">
            <a:avLst/>
          </a:prstGeom>
          <a:noFill/>
          <a:ln w="12700" cap="sq" cmpd="sng">
            <a:solidFill>
              <a:srgbClr val="FF0000"/>
            </a:solidFill>
            <a:prstDash val="solid"/>
            <a:miter/>
            <a:headEnd type="none" w="sm" len="sm"/>
            <a:tailEnd type="none" w="sm" len="sm"/>
          </a:ln>
        </p:spPr>
        <p:txBody>
          <a:bodyPr anchor="t">
            <a:spAutoFit/>
          </a:bodyPr>
          <a:lstStyle/>
          <a:p>
            <a:pPr>
              <a:spcBef>
                <a:spcPct val="50000"/>
              </a:spcBef>
              <a:buClr>
                <a:schemeClr val="bg1"/>
              </a:buClr>
            </a:pPr>
            <a:r>
              <a:rPr lang="zh-CN" altLang="en-US" sz="3200" b="1" dirty="0">
                <a:latin typeface="Times New Roman" panose="02020603050405020304" pitchFamily="18" charset="0"/>
                <a:ea typeface="宋体" panose="02010600030101010101" pitchFamily="2" charset="-122"/>
              </a:rPr>
              <a:t>小结</a:t>
            </a:r>
            <a:r>
              <a:rPr lang="zh-CN" altLang="en-US" sz="3200" b="1" dirty="0">
                <a:solidFill>
                  <a:srgbClr val="FF0000"/>
                </a:solidFill>
                <a:latin typeface="Times New Roman" panose="02020603050405020304" pitchFamily="18" charset="0"/>
                <a:ea typeface="宋体" panose="02010600030101010101" pitchFamily="2" charset="-122"/>
              </a:rPr>
              <a:t>：</a:t>
            </a:r>
            <a:endParaRPr lang="zh-CN" altLang="en-US" sz="3200" b="1" dirty="0">
              <a:solidFill>
                <a:srgbClr val="FF0000"/>
              </a:solidFill>
              <a:latin typeface="Times New Roman" panose="02020603050405020304" pitchFamily="18" charset="0"/>
              <a:ea typeface="宋体" panose="02010600030101010101" pitchFamily="2" charset="-122"/>
            </a:endParaRPr>
          </a:p>
        </p:txBody>
      </p:sp>
      <p:pic>
        <p:nvPicPr>
          <p:cNvPr id="80903" name="2438古代诗歌五首-次北固山下.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8532813" y="6553200"/>
            <a:ext cx="304800" cy="3048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0899"/>
                                        </p:tgtEl>
                                        <p:attrNameLst>
                                          <p:attrName>style.visibility</p:attrName>
                                        </p:attrNameLst>
                                      </p:cBhvr>
                                      <p:to>
                                        <p:strVal val="visible"/>
                                      </p:to>
                                    </p:set>
                                    <p:anim calcmode="lin" valueType="num">
                                      <p:cBhvr>
                                        <p:cTn id="7" dur="500" fill="hold"/>
                                        <p:tgtEl>
                                          <p:spTgt spid="8089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0899"/>
                                        </p:tgtEl>
                                        <p:attrNameLst>
                                          <p:attrName>ppt_y</p:attrName>
                                        </p:attrNameLst>
                                      </p:cBhvr>
                                      <p:tavLst>
                                        <p:tav tm="0">
                                          <p:val>
                                            <p:strVal val="#ppt_y"/>
                                          </p:val>
                                        </p:tav>
                                        <p:tav tm="100000">
                                          <p:val>
                                            <p:strVal val="#ppt_y"/>
                                          </p:val>
                                        </p:tav>
                                      </p:tavLst>
                                    </p:anim>
                                    <p:anim calcmode="lin" valueType="num">
                                      <p:cBhvr>
                                        <p:cTn id="9" dur="500" fill="hold"/>
                                        <p:tgtEl>
                                          <p:spTgt spid="8089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089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089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80898"/>
                                        </p:tgtEl>
                                        <p:attrNameLst>
                                          <p:attrName>style.visibility</p:attrName>
                                        </p:attrNameLst>
                                      </p:cBhvr>
                                      <p:to>
                                        <p:strVal val="visible"/>
                                      </p:to>
                                    </p:set>
                                    <p:animEffect transition="in" filter="dissolve">
                                      <p:cBhvr>
                                        <p:cTn id="16" dur="500"/>
                                        <p:tgtEl>
                                          <p:spTgt spid="80898"/>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80902"/>
                                        </p:tgtEl>
                                        <p:attrNameLst>
                                          <p:attrName>style.visibility</p:attrName>
                                        </p:attrNameLst>
                                      </p:cBhvr>
                                      <p:to>
                                        <p:strVal val="visible"/>
                                      </p:to>
                                    </p:set>
                                    <p:animEffect transition="in" filter="wipe(down)">
                                      <p:cBhvr>
                                        <p:cTn id="21" dur="580">
                                          <p:stCondLst>
                                            <p:cond delay="0"/>
                                          </p:stCondLst>
                                        </p:cTn>
                                        <p:tgtEl>
                                          <p:spTgt spid="80902"/>
                                        </p:tgtEl>
                                      </p:cBhvr>
                                    </p:animEffect>
                                    <p:anim calcmode="lin" valueType="num">
                                      <p:cBhvr>
                                        <p:cTn id="22" dur="1822" tmFilter="0,0; 0.14,0.36; 0.43,0.73; 0.71,0.91; 1.0,1.0">
                                          <p:stCondLst>
                                            <p:cond delay="0"/>
                                          </p:stCondLst>
                                        </p:cTn>
                                        <p:tgtEl>
                                          <p:spTgt spid="8090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8090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8090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8090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80902"/>
                                        </p:tgtEl>
                                        <p:attrNameLst>
                                          <p:attrName>ppt_y</p:attrName>
                                        </p:attrNameLst>
                                      </p:cBhvr>
                                      <p:tavLst>
                                        <p:tav tm="0" fmla="#ppt_y-sin(pi*$)/81">
                                          <p:val>
                                            <p:fltVal val="0"/>
                                          </p:val>
                                        </p:tav>
                                        <p:tav tm="100000">
                                          <p:val>
                                            <p:fltVal val="1"/>
                                          </p:val>
                                        </p:tav>
                                      </p:tavLst>
                                    </p:anim>
                                    <p:animScale>
                                      <p:cBhvr>
                                        <p:cTn id="27" dur="26">
                                          <p:stCondLst>
                                            <p:cond delay="650"/>
                                          </p:stCondLst>
                                        </p:cTn>
                                        <p:tgtEl>
                                          <p:spTgt spid="80902"/>
                                        </p:tgtEl>
                                      </p:cBhvr>
                                      <p:to x="100000" y="60000"/>
                                    </p:animScale>
                                    <p:animScale>
                                      <p:cBhvr>
                                        <p:cTn id="28" dur="166" decel="50000">
                                          <p:stCondLst>
                                            <p:cond delay="676"/>
                                          </p:stCondLst>
                                        </p:cTn>
                                        <p:tgtEl>
                                          <p:spTgt spid="80902"/>
                                        </p:tgtEl>
                                      </p:cBhvr>
                                      <p:to x="100000" y="100000"/>
                                    </p:animScale>
                                    <p:animScale>
                                      <p:cBhvr>
                                        <p:cTn id="29" dur="26">
                                          <p:stCondLst>
                                            <p:cond delay="1312"/>
                                          </p:stCondLst>
                                        </p:cTn>
                                        <p:tgtEl>
                                          <p:spTgt spid="80902"/>
                                        </p:tgtEl>
                                      </p:cBhvr>
                                      <p:to x="100000" y="80000"/>
                                    </p:animScale>
                                    <p:animScale>
                                      <p:cBhvr>
                                        <p:cTn id="30" dur="166" decel="50000">
                                          <p:stCondLst>
                                            <p:cond delay="1338"/>
                                          </p:stCondLst>
                                        </p:cTn>
                                        <p:tgtEl>
                                          <p:spTgt spid="80902"/>
                                        </p:tgtEl>
                                      </p:cBhvr>
                                      <p:to x="100000" y="100000"/>
                                    </p:animScale>
                                    <p:animScale>
                                      <p:cBhvr>
                                        <p:cTn id="31" dur="26">
                                          <p:stCondLst>
                                            <p:cond delay="1642"/>
                                          </p:stCondLst>
                                        </p:cTn>
                                        <p:tgtEl>
                                          <p:spTgt spid="80902"/>
                                        </p:tgtEl>
                                      </p:cBhvr>
                                      <p:to x="100000" y="90000"/>
                                    </p:animScale>
                                    <p:animScale>
                                      <p:cBhvr>
                                        <p:cTn id="32" dur="166" decel="50000">
                                          <p:stCondLst>
                                            <p:cond delay="1668"/>
                                          </p:stCondLst>
                                        </p:cTn>
                                        <p:tgtEl>
                                          <p:spTgt spid="80902"/>
                                        </p:tgtEl>
                                      </p:cBhvr>
                                      <p:to x="100000" y="100000"/>
                                    </p:animScale>
                                    <p:animScale>
                                      <p:cBhvr>
                                        <p:cTn id="33" dur="26">
                                          <p:stCondLst>
                                            <p:cond delay="1808"/>
                                          </p:stCondLst>
                                        </p:cTn>
                                        <p:tgtEl>
                                          <p:spTgt spid="80902"/>
                                        </p:tgtEl>
                                      </p:cBhvr>
                                      <p:to x="100000" y="95000"/>
                                    </p:animScale>
                                    <p:animScale>
                                      <p:cBhvr>
                                        <p:cTn id="34" dur="166" decel="50000">
                                          <p:stCondLst>
                                            <p:cond delay="1834"/>
                                          </p:stCondLst>
                                        </p:cTn>
                                        <p:tgtEl>
                                          <p:spTgt spid="80902"/>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iterate type="lt">
                                    <p:tmPct val="5000"/>
                                  </p:iterate>
                                  <p:childTnLst>
                                    <p:set>
                                      <p:cBhvr>
                                        <p:cTn id="38" dur="1" fill="hold">
                                          <p:stCondLst>
                                            <p:cond delay="0"/>
                                          </p:stCondLst>
                                        </p:cTn>
                                        <p:tgtEl>
                                          <p:spTgt spid="80901"/>
                                        </p:tgtEl>
                                        <p:attrNameLst>
                                          <p:attrName>style.visibility</p:attrName>
                                        </p:attrNameLst>
                                      </p:cBhvr>
                                      <p:to>
                                        <p:strVal val="visible"/>
                                      </p:to>
                                    </p:set>
                                    <p:anim calcmode="lin" valueType="num">
                                      <p:cBhvr>
                                        <p:cTn id="39" dur="1000" fill="hold"/>
                                        <p:tgtEl>
                                          <p:spTgt spid="80901"/>
                                        </p:tgtEl>
                                        <p:attrNameLst>
                                          <p:attrName>ppt_w</p:attrName>
                                        </p:attrNameLst>
                                      </p:cBhvr>
                                      <p:tavLst>
                                        <p:tav tm="0">
                                          <p:val>
                                            <p:fltVal val="0"/>
                                          </p:val>
                                        </p:tav>
                                        <p:tav tm="100000">
                                          <p:val>
                                            <p:strVal val="#ppt_w"/>
                                          </p:val>
                                        </p:tav>
                                      </p:tavLst>
                                    </p:anim>
                                    <p:anim calcmode="lin" valueType="num">
                                      <p:cBhvr>
                                        <p:cTn id="40" dur="1000" fill="hold"/>
                                        <p:tgtEl>
                                          <p:spTgt spid="80901"/>
                                        </p:tgtEl>
                                        <p:attrNameLst>
                                          <p:attrName>ppt_h</p:attrName>
                                        </p:attrNameLst>
                                      </p:cBhvr>
                                      <p:tavLst>
                                        <p:tav tm="0">
                                          <p:val>
                                            <p:fltVal val="0"/>
                                          </p:val>
                                        </p:tav>
                                        <p:tav tm="100000">
                                          <p:val>
                                            <p:strVal val="#ppt_h"/>
                                          </p:val>
                                        </p:tav>
                                      </p:tavLst>
                                    </p:anim>
                                    <p:anim calcmode="lin" valueType="num">
                                      <p:cBhvr>
                                        <p:cTn id="41" dur="1000" fill="hold"/>
                                        <p:tgtEl>
                                          <p:spTgt spid="80901"/>
                                        </p:tgtEl>
                                        <p:attrNameLst>
                                          <p:attrName>style.rotation</p:attrName>
                                        </p:attrNameLst>
                                      </p:cBhvr>
                                      <p:tavLst>
                                        <p:tav tm="0">
                                          <p:val>
                                            <p:fltVal val="90"/>
                                          </p:val>
                                        </p:tav>
                                        <p:tav tm="100000">
                                          <p:val>
                                            <p:fltVal val="0"/>
                                          </p:val>
                                        </p:tav>
                                      </p:tavLst>
                                    </p:anim>
                                    <p:animEffect transition="in" filter="fade">
                                      <p:cBhvr>
                                        <p:cTn id="42" dur="1000"/>
                                        <p:tgtEl>
                                          <p:spTgt spid="80901"/>
                                        </p:tgtEl>
                                      </p:cBhvr>
                                    </p:animEffect>
                                  </p:childTnLst>
                                </p:cTn>
                              </p:par>
                            </p:childTnLst>
                          </p:cTn>
                        </p:par>
                        <p:par>
                          <p:cTn id="43" fill="hold">
                            <p:stCondLst>
                              <p:cond delay="2599"/>
                            </p:stCondLst>
                            <p:childTnLst>
                              <p:par>
                                <p:cTn id="44" presetID="1" presetClass="mediacall" presetSubtype="0" fill="hold" nodeType="afterEffect">
                                  <p:stCondLst>
                                    <p:cond delay="1000"/>
                                  </p:stCondLst>
                                  <p:childTnLst>
                                    <p:cmd type="call" cmd="playFrom(0.0)">
                                      <p:cBhvr>
                                        <p:cTn id="45" dur="38592" fill="hold"/>
                                        <p:tgtEl>
                                          <p:spTgt spid="8090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46" fill="hold" display="0">
                  <p:stCondLst>
                    <p:cond delay="indefinite"/>
                  </p:stCondLst>
                  <p:endCondLst>
                    <p:cond evt="onNext" delay="0">
                      <p:tgtEl>
                        <p:sldTgt/>
                      </p:tgtEl>
                    </p:cond>
                    <p:cond evt="onPrev" delay="0">
                      <p:tgtEl>
                        <p:sldTgt/>
                      </p:tgtEl>
                    </p:cond>
                    <p:cond evt="onStopAudio" delay="0">
                      <p:tgtEl>
                        <p:sldTgt/>
                      </p:tgtEl>
                    </p:cond>
                  </p:endCondLst>
                </p:cTn>
                <p:tgtEl>
                  <p:spTgt spid="80903"/>
                </p:tgtEl>
              </p:cMediaNode>
            </p:audio>
          </p:childTnLst>
        </p:cTn>
      </p:par>
    </p:tnLst>
    <p:bldLst>
      <p:bldP spid="80898" grpId="0"/>
      <p:bldP spid="80899" grpId="0"/>
      <p:bldP spid="80901" grpId="0"/>
      <p:bldP spid="8090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文本框 81921"/>
          <p:cNvSpPr txBox="1"/>
          <p:nvPr/>
        </p:nvSpPr>
        <p:spPr>
          <a:xfrm>
            <a:off x="468313" y="2492375"/>
            <a:ext cx="2447925" cy="579438"/>
          </a:xfrm>
          <a:prstGeom prst="rect">
            <a:avLst/>
          </a:prstGeom>
          <a:noFill/>
          <a:ln w="12700">
            <a:noFill/>
          </a:ln>
        </p:spPr>
        <p:txBody>
          <a:bodyPr anchor="t">
            <a:spAutoFit/>
          </a:bodyPr>
          <a:lstStyle/>
          <a:p>
            <a:pPr>
              <a:spcBef>
                <a:spcPct val="50000"/>
              </a:spcBef>
              <a:buClr>
                <a:schemeClr val="bg1"/>
              </a:buClr>
            </a:pPr>
            <a:r>
              <a:rPr lang="zh-CN" altLang="en-US" sz="3200" b="1" dirty="0">
                <a:solidFill>
                  <a:srgbClr val="FF0000"/>
                </a:solidFill>
                <a:latin typeface="Times New Roman" panose="02020603050405020304" pitchFamily="18" charset="0"/>
                <a:ea typeface="宋体" panose="02010600030101010101" pitchFamily="2" charset="-122"/>
              </a:rPr>
              <a:t>次北固山下</a:t>
            </a: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81923" name="文本框 81922"/>
          <p:cNvSpPr txBox="1"/>
          <p:nvPr/>
        </p:nvSpPr>
        <p:spPr>
          <a:xfrm>
            <a:off x="2700338" y="1341438"/>
            <a:ext cx="2159000" cy="579437"/>
          </a:xfrm>
          <a:prstGeom prst="rect">
            <a:avLst/>
          </a:prstGeom>
          <a:noFill/>
          <a:ln w="12700">
            <a:noFill/>
          </a:ln>
        </p:spPr>
        <p:txBody>
          <a:bodyPr anchor="t">
            <a:spAutoFit/>
          </a:bodyPr>
          <a:lstStyle/>
          <a:p>
            <a:pPr>
              <a:spcBef>
                <a:spcPct val="50000"/>
              </a:spcBef>
              <a:buClr>
                <a:schemeClr val="bg1"/>
              </a:buClr>
            </a:pPr>
            <a:r>
              <a:rPr lang="zh-CN" altLang="en-US" sz="3200" b="1" dirty="0">
                <a:latin typeface="Times New Roman" panose="02020603050405020304" pitchFamily="18" charset="0"/>
                <a:ea typeface="宋体" panose="02010600030101010101" pitchFamily="2" charset="-122"/>
              </a:rPr>
              <a:t>行、见</a:t>
            </a:r>
            <a:endParaRPr lang="zh-CN" altLang="en-US" sz="3200" b="1" dirty="0">
              <a:latin typeface="Times New Roman" panose="02020603050405020304" pitchFamily="18" charset="0"/>
              <a:ea typeface="宋体" panose="02010600030101010101" pitchFamily="2" charset="-122"/>
            </a:endParaRPr>
          </a:p>
        </p:txBody>
      </p:sp>
      <p:sp>
        <p:nvSpPr>
          <p:cNvPr id="81924" name="文本框 81923"/>
          <p:cNvSpPr txBox="1"/>
          <p:nvPr/>
        </p:nvSpPr>
        <p:spPr>
          <a:xfrm>
            <a:off x="2916238" y="3429000"/>
            <a:ext cx="1152525" cy="579438"/>
          </a:xfrm>
          <a:prstGeom prst="rect">
            <a:avLst/>
          </a:prstGeom>
          <a:noFill/>
          <a:ln w="12700">
            <a:noFill/>
          </a:ln>
        </p:spPr>
        <p:txBody>
          <a:bodyPr anchor="t">
            <a:spAutoFit/>
          </a:bodyPr>
          <a:lstStyle/>
          <a:p>
            <a:pPr>
              <a:spcBef>
                <a:spcPct val="50000"/>
              </a:spcBef>
              <a:buClr>
                <a:schemeClr val="bg1"/>
              </a:buClr>
            </a:pPr>
            <a:r>
              <a:rPr lang="zh-CN" altLang="en-US" sz="3200" b="1" dirty="0">
                <a:latin typeface="Times New Roman" panose="02020603050405020304" pitchFamily="18" charset="0"/>
                <a:ea typeface="宋体" panose="02010600030101010101" pitchFamily="2" charset="-122"/>
              </a:rPr>
              <a:t>感：</a:t>
            </a:r>
            <a:endParaRPr lang="zh-CN" altLang="en-US" sz="3200" b="1" dirty="0">
              <a:latin typeface="Times New Roman" panose="02020603050405020304" pitchFamily="18" charset="0"/>
              <a:ea typeface="宋体" panose="02010600030101010101" pitchFamily="2" charset="-122"/>
            </a:endParaRPr>
          </a:p>
        </p:txBody>
      </p:sp>
      <p:sp>
        <p:nvSpPr>
          <p:cNvPr id="81925" name="左大括号 81924"/>
          <p:cNvSpPr/>
          <p:nvPr/>
        </p:nvSpPr>
        <p:spPr>
          <a:xfrm>
            <a:off x="2700338" y="1484313"/>
            <a:ext cx="142875" cy="2449512"/>
          </a:xfrm>
          <a:prstGeom prst="leftBrace">
            <a:avLst>
              <a:gd name="adj1" fmla="val 142790"/>
              <a:gd name="adj2" fmla="val 50000"/>
            </a:avLst>
          </a:prstGeom>
          <a:noFill/>
          <a:ln w="38100" cap="sq" cmpd="sng">
            <a:solidFill>
              <a:srgbClr val="0000FF"/>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文本框 81925"/>
          <p:cNvSpPr txBox="1"/>
          <p:nvPr/>
        </p:nvSpPr>
        <p:spPr>
          <a:xfrm>
            <a:off x="4211638" y="549275"/>
            <a:ext cx="3529012" cy="579438"/>
          </a:xfrm>
          <a:prstGeom prst="rect">
            <a:avLst/>
          </a:prstGeom>
          <a:noFill/>
          <a:ln w="12700">
            <a:noFill/>
          </a:ln>
        </p:spPr>
        <p:txBody>
          <a:bodyPr anchor="t">
            <a:spAutoFit/>
          </a:bodyPr>
          <a:lstStyle/>
          <a:p>
            <a:pPr>
              <a:spcBef>
                <a:spcPct val="50000"/>
              </a:spcBef>
              <a:buClr>
                <a:schemeClr val="bg1"/>
              </a:buClr>
            </a:pPr>
            <a:r>
              <a:rPr lang="zh-CN" altLang="en-US" sz="3200" b="1" dirty="0">
                <a:latin typeface="Times New Roman" panose="02020603050405020304" pitchFamily="18" charset="0"/>
                <a:ea typeface="宋体" panose="02010600030101010101" pitchFamily="2" charset="-122"/>
              </a:rPr>
              <a:t>青山外，绿水前</a:t>
            </a:r>
            <a:endParaRPr lang="zh-CN" altLang="en-US" sz="3200" b="1" dirty="0">
              <a:latin typeface="Times New Roman" panose="02020603050405020304" pitchFamily="18" charset="0"/>
              <a:ea typeface="宋体" panose="02010600030101010101" pitchFamily="2" charset="-122"/>
            </a:endParaRPr>
          </a:p>
        </p:txBody>
      </p:sp>
      <p:sp>
        <p:nvSpPr>
          <p:cNvPr id="81927" name="文本框 81926"/>
          <p:cNvSpPr txBox="1"/>
          <p:nvPr/>
        </p:nvSpPr>
        <p:spPr>
          <a:xfrm>
            <a:off x="4211638" y="1268413"/>
            <a:ext cx="3600450" cy="579437"/>
          </a:xfrm>
          <a:prstGeom prst="rect">
            <a:avLst/>
          </a:prstGeom>
          <a:noFill/>
          <a:ln w="12700">
            <a:noFill/>
          </a:ln>
        </p:spPr>
        <p:txBody>
          <a:bodyPr anchor="t">
            <a:spAutoFit/>
          </a:bodyPr>
          <a:lstStyle/>
          <a:p>
            <a:pPr>
              <a:spcBef>
                <a:spcPct val="50000"/>
              </a:spcBef>
              <a:buClr>
                <a:schemeClr val="bg1"/>
              </a:buClr>
            </a:pPr>
            <a:r>
              <a:rPr lang="zh-CN" altLang="en-US" sz="3200" b="1" dirty="0">
                <a:solidFill>
                  <a:schemeClr val="accent2"/>
                </a:solidFill>
                <a:latin typeface="Times New Roman" panose="02020603050405020304" pitchFamily="18" charset="0"/>
                <a:ea typeface="宋体" panose="02010600030101010101" pitchFamily="2" charset="-122"/>
              </a:rPr>
              <a:t>一帆悬，两岸阔</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1928" name="文本框 81927"/>
          <p:cNvSpPr txBox="1"/>
          <p:nvPr/>
        </p:nvSpPr>
        <p:spPr>
          <a:xfrm>
            <a:off x="4211638" y="1989138"/>
            <a:ext cx="3744912" cy="579437"/>
          </a:xfrm>
          <a:prstGeom prst="rect">
            <a:avLst/>
          </a:prstGeom>
          <a:noFill/>
          <a:ln w="12700">
            <a:noFill/>
          </a:ln>
        </p:spPr>
        <p:txBody>
          <a:bodyPr anchor="t">
            <a:spAutoFit/>
          </a:bodyPr>
          <a:lstStyle/>
          <a:p>
            <a:pPr>
              <a:spcBef>
                <a:spcPct val="50000"/>
              </a:spcBef>
              <a:buClr>
                <a:schemeClr val="bg1"/>
              </a:buClr>
            </a:pPr>
            <a:r>
              <a:rPr lang="zh-CN" altLang="en-US" sz="3200" b="1" dirty="0">
                <a:solidFill>
                  <a:schemeClr val="accent2"/>
                </a:solidFill>
                <a:latin typeface="Times New Roman" panose="02020603050405020304" pitchFamily="18" charset="0"/>
                <a:ea typeface="宋体" panose="02010600030101010101" pitchFamily="2" charset="-122"/>
              </a:rPr>
              <a:t>海日生，江人年</a:t>
            </a:r>
            <a:endParaRPr lang="zh-CN" altLang="en-US" sz="3200" b="1" dirty="0">
              <a:solidFill>
                <a:schemeClr val="accent2"/>
              </a:solidFill>
              <a:latin typeface="Times New Roman" panose="02020603050405020304" pitchFamily="18" charset="0"/>
              <a:ea typeface="宋体" panose="02010600030101010101" pitchFamily="2" charset="-122"/>
            </a:endParaRPr>
          </a:p>
        </p:txBody>
      </p:sp>
      <p:sp>
        <p:nvSpPr>
          <p:cNvPr id="81929" name="左大括号 81928"/>
          <p:cNvSpPr/>
          <p:nvPr/>
        </p:nvSpPr>
        <p:spPr>
          <a:xfrm>
            <a:off x="4140200" y="692150"/>
            <a:ext cx="144463" cy="1800225"/>
          </a:xfrm>
          <a:prstGeom prst="leftBrace">
            <a:avLst>
              <a:gd name="adj1" fmla="val 103788"/>
              <a:gd name="adj2" fmla="val 50000"/>
            </a:avLst>
          </a:prstGeom>
          <a:noFill/>
          <a:ln w="38100" cap="sq" cmpd="sng">
            <a:solidFill>
              <a:srgbClr val="0000FF"/>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81930" name="文本框 81929"/>
          <p:cNvSpPr txBox="1"/>
          <p:nvPr/>
        </p:nvSpPr>
        <p:spPr>
          <a:xfrm>
            <a:off x="3708400" y="3500438"/>
            <a:ext cx="1079500" cy="579437"/>
          </a:xfrm>
          <a:prstGeom prst="rect">
            <a:avLst/>
          </a:prstGeom>
          <a:noFill/>
          <a:ln w="12700">
            <a:noFill/>
          </a:ln>
        </p:spPr>
        <p:txBody>
          <a:bodyPr anchor="t">
            <a:spAutoFit/>
          </a:bodyPr>
          <a:lstStyle/>
          <a:p>
            <a:pPr>
              <a:spcBef>
                <a:spcPct val="50000"/>
              </a:spcBef>
              <a:buClr>
                <a:schemeClr val="bg1"/>
              </a:buClr>
            </a:pPr>
            <a:r>
              <a:rPr lang="zh-CN" altLang="en-US" sz="3200" b="1" dirty="0">
                <a:solidFill>
                  <a:srgbClr val="993300"/>
                </a:solidFill>
                <a:latin typeface="Times New Roman" panose="02020603050405020304" pitchFamily="18" charset="0"/>
                <a:ea typeface="宋体" panose="02010600030101010101" pitchFamily="2" charset="-122"/>
              </a:rPr>
              <a:t>乡书</a:t>
            </a:r>
            <a:endParaRPr lang="zh-CN" altLang="en-US" sz="3200" b="1" dirty="0">
              <a:solidFill>
                <a:srgbClr val="993300"/>
              </a:solidFill>
              <a:latin typeface="Times New Roman" panose="02020603050405020304" pitchFamily="18" charset="0"/>
              <a:ea typeface="宋体" panose="02010600030101010101" pitchFamily="2" charset="-122"/>
            </a:endParaRPr>
          </a:p>
        </p:txBody>
      </p:sp>
      <p:sp>
        <p:nvSpPr>
          <p:cNvPr id="81931" name="直接连接符 81930"/>
          <p:cNvSpPr/>
          <p:nvPr/>
        </p:nvSpPr>
        <p:spPr>
          <a:xfrm>
            <a:off x="4643438" y="3789363"/>
            <a:ext cx="576262" cy="0"/>
          </a:xfrm>
          <a:prstGeom prst="line">
            <a:avLst/>
          </a:prstGeom>
          <a:ln w="38100" cap="sq" cmpd="sng">
            <a:solidFill>
              <a:schemeClr val="tx1"/>
            </a:solidFill>
            <a:prstDash val="solid"/>
            <a:round/>
            <a:headEnd type="none" w="sm" len="sm"/>
            <a:tailEnd type="triangle" w="sm" len="sm"/>
          </a:ln>
        </p:spPr>
      </p:sp>
      <p:sp>
        <p:nvSpPr>
          <p:cNvPr id="81932" name="文本框 81931"/>
          <p:cNvSpPr txBox="1"/>
          <p:nvPr/>
        </p:nvSpPr>
        <p:spPr>
          <a:xfrm>
            <a:off x="5219700" y="3500438"/>
            <a:ext cx="1079500" cy="579437"/>
          </a:xfrm>
          <a:prstGeom prst="rect">
            <a:avLst/>
          </a:prstGeom>
          <a:noFill/>
          <a:ln w="12700">
            <a:noFill/>
          </a:ln>
        </p:spPr>
        <p:txBody>
          <a:bodyPr anchor="t">
            <a:spAutoFit/>
          </a:bodyPr>
          <a:lstStyle/>
          <a:p>
            <a:pPr>
              <a:spcBef>
                <a:spcPct val="50000"/>
              </a:spcBef>
              <a:buClr>
                <a:schemeClr val="bg1"/>
              </a:buClr>
            </a:pPr>
            <a:r>
              <a:rPr lang="zh-CN" altLang="en-US" sz="3200" b="1" dirty="0">
                <a:solidFill>
                  <a:schemeClr val="tx2"/>
                </a:solidFill>
                <a:latin typeface="Times New Roman" panose="02020603050405020304" pitchFamily="18" charset="0"/>
                <a:ea typeface="宋体" panose="02010600030101010101" pitchFamily="2" charset="-122"/>
              </a:rPr>
              <a:t>达</a:t>
            </a:r>
            <a:endParaRPr lang="zh-CN" altLang="en-US" sz="3200" b="1" dirty="0">
              <a:solidFill>
                <a:schemeClr val="tx2"/>
              </a:solidFill>
              <a:latin typeface="Times New Roman" panose="02020603050405020304" pitchFamily="18" charset="0"/>
              <a:ea typeface="宋体" panose="02010600030101010101" pitchFamily="2" charset="-122"/>
            </a:endParaRPr>
          </a:p>
        </p:txBody>
      </p:sp>
      <p:sp>
        <p:nvSpPr>
          <p:cNvPr id="81933" name="文本框 81932"/>
          <p:cNvSpPr txBox="1"/>
          <p:nvPr/>
        </p:nvSpPr>
        <p:spPr>
          <a:xfrm>
            <a:off x="6516688" y="3500438"/>
            <a:ext cx="1223962" cy="579437"/>
          </a:xfrm>
          <a:prstGeom prst="rect">
            <a:avLst/>
          </a:prstGeom>
          <a:noFill/>
          <a:ln w="12700">
            <a:noFill/>
          </a:ln>
        </p:spPr>
        <p:txBody>
          <a:bodyPr anchor="t">
            <a:spAutoFit/>
          </a:bodyPr>
          <a:lstStyle/>
          <a:p>
            <a:pPr>
              <a:spcBef>
                <a:spcPct val="50000"/>
              </a:spcBef>
              <a:buClr>
                <a:schemeClr val="bg1"/>
              </a:buClr>
            </a:pPr>
            <a:r>
              <a:rPr lang="zh-CN" altLang="en-US" sz="3200" b="1" dirty="0">
                <a:solidFill>
                  <a:schemeClr val="tx2"/>
                </a:solidFill>
                <a:latin typeface="Times New Roman" panose="02020603050405020304" pitchFamily="18" charset="0"/>
                <a:ea typeface="宋体" panose="02010600030101010101" pitchFamily="2" charset="-122"/>
              </a:rPr>
              <a:t>洛阳</a:t>
            </a:r>
            <a:endParaRPr lang="zh-CN" altLang="en-US" sz="3200" b="1" dirty="0">
              <a:solidFill>
                <a:schemeClr val="tx2"/>
              </a:solidFill>
              <a:latin typeface="Times New Roman" panose="02020603050405020304" pitchFamily="18" charset="0"/>
              <a:ea typeface="宋体" panose="02010600030101010101" pitchFamily="2" charset="-122"/>
            </a:endParaRPr>
          </a:p>
        </p:txBody>
      </p:sp>
      <p:sp>
        <p:nvSpPr>
          <p:cNvPr id="81934" name="直接连接符 81933"/>
          <p:cNvSpPr/>
          <p:nvPr/>
        </p:nvSpPr>
        <p:spPr>
          <a:xfrm>
            <a:off x="5867400" y="3789363"/>
            <a:ext cx="576263" cy="0"/>
          </a:xfrm>
          <a:prstGeom prst="line">
            <a:avLst/>
          </a:prstGeom>
          <a:ln w="38100" cap="sq" cmpd="sng">
            <a:solidFill>
              <a:schemeClr val="tx1"/>
            </a:solidFill>
            <a:prstDash val="solid"/>
            <a:round/>
            <a:headEnd type="none" w="sm" len="sm"/>
            <a:tailEnd type="triangle" w="sm" len="sm"/>
          </a:ln>
        </p:spPr>
      </p:sp>
      <p:sp>
        <p:nvSpPr>
          <p:cNvPr id="81935" name="文本框 81934"/>
          <p:cNvSpPr txBox="1"/>
          <p:nvPr/>
        </p:nvSpPr>
        <p:spPr>
          <a:xfrm>
            <a:off x="2700338" y="1989138"/>
            <a:ext cx="2376487" cy="519112"/>
          </a:xfrm>
          <a:prstGeom prst="rect">
            <a:avLst/>
          </a:prstGeom>
          <a:noFill/>
          <a:ln w="12700">
            <a:noFill/>
          </a:ln>
        </p:spPr>
        <p:txBody>
          <a:bodyPr anchor="t">
            <a:spAutoFit/>
          </a:bodyPr>
          <a:lstStyle/>
          <a:p>
            <a:pPr>
              <a:spcBef>
                <a:spcPct val="50000"/>
              </a:spcBef>
              <a:buClr>
                <a:schemeClr val="bg1"/>
              </a:buClr>
            </a:pPr>
            <a:r>
              <a:rPr lang="zh-CN" altLang="en-US" sz="2800" b="1" dirty="0">
                <a:latin typeface="Times New Roman" panose="02020603050405020304" pitchFamily="18" charset="0"/>
                <a:ea typeface="宋体" panose="02010600030101010101" pitchFamily="2" charset="-122"/>
              </a:rPr>
              <a:t>（对偶）</a:t>
            </a:r>
            <a:endParaRPr lang="zh-CN" altLang="en-US" sz="2800" b="1" dirty="0">
              <a:latin typeface="Times New Roman" panose="02020603050405020304" pitchFamily="18" charset="0"/>
              <a:ea typeface="宋体" panose="02010600030101010101" pitchFamily="2" charset="-122"/>
            </a:endParaRPr>
          </a:p>
        </p:txBody>
      </p:sp>
      <p:sp>
        <p:nvSpPr>
          <p:cNvPr id="81936" name="文本框 81935"/>
          <p:cNvSpPr txBox="1"/>
          <p:nvPr/>
        </p:nvSpPr>
        <p:spPr>
          <a:xfrm>
            <a:off x="2843213" y="4076700"/>
            <a:ext cx="1655762" cy="519113"/>
          </a:xfrm>
          <a:prstGeom prst="rect">
            <a:avLst/>
          </a:prstGeom>
          <a:noFill/>
          <a:ln w="12700">
            <a:noFill/>
          </a:ln>
        </p:spPr>
        <p:txBody>
          <a:bodyPr anchor="t">
            <a:spAutoFit/>
          </a:bodyPr>
          <a:lstStyle/>
          <a:p>
            <a:pPr>
              <a:spcBef>
                <a:spcPct val="50000"/>
              </a:spcBef>
              <a:buClr>
                <a:schemeClr val="bg1"/>
              </a:buClr>
            </a:pPr>
            <a:r>
              <a:rPr lang="zh-CN" altLang="en-US" sz="2800" b="1" dirty="0">
                <a:latin typeface="Times New Roman" panose="02020603050405020304" pitchFamily="18" charset="0"/>
                <a:ea typeface="宋体" panose="02010600030101010101" pitchFamily="2" charset="-122"/>
              </a:rPr>
              <a:t>（设问）</a:t>
            </a:r>
            <a:endParaRPr lang="zh-CN" altLang="en-US" sz="2800" b="1" dirty="0">
              <a:latin typeface="Times New Roman" panose="02020603050405020304" pitchFamily="18" charset="0"/>
              <a:ea typeface="宋体" panose="02010600030101010101" pitchFamily="2" charset="-122"/>
            </a:endParaRPr>
          </a:p>
        </p:txBody>
      </p:sp>
      <p:sp>
        <p:nvSpPr>
          <p:cNvPr id="81937" name="右大括号 81936"/>
          <p:cNvSpPr/>
          <p:nvPr/>
        </p:nvSpPr>
        <p:spPr>
          <a:xfrm>
            <a:off x="7235825" y="836613"/>
            <a:ext cx="73025" cy="936625"/>
          </a:xfrm>
          <a:prstGeom prst="rightBrace">
            <a:avLst>
              <a:gd name="adj1" fmla="val 106824"/>
              <a:gd name="adj2" fmla="val 50000"/>
            </a:avLst>
          </a:prstGeom>
          <a:noFill/>
          <a:ln w="38100" cap="sq" cmpd="sng">
            <a:solidFill>
              <a:schemeClr val="tx1"/>
            </a:solidFill>
            <a:prstDash val="solid"/>
            <a:round/>
            <a:headEnd type="none" w="sm" len="sm"/>
            <a:tailEnd type="none" w="sm" len="sm"/>
          </a:ln>
        </p:spPr>
        <p:txBody>
          <a:bodyPr anchor="t"/>
          <a:lstStyle/>
          <a:p>
            <a:endParaRPr lang="zh-CN" altLang="en-US">
              <a:latin typeface="Arial" panose="020B0604020202020204" pitchFamily="34" charset="0"/>
              <a:ea typeface="宋体" panose="02010600030101010101" pitchFamily="2" charset="-122"/>
            </a:endParaRPr>
          </a:p>
        </p:txBody>
      </p:sp>
      <p:sp>
        <p:nvSpPr>
          <p:cNvPr id="81938" name="文本框 81937"/>
          <p:cNvSpPr txBox="1"/>
          <p:nvPr/>
        </p:nvSpPr>
        <p:spPr>
          <a:xfrm>
            <a:off x="7164388" y="765175"/>
            <a:ext cx="1763712" cy="1066800"/>
          </a:xfrm>
          <a:prstGeom prst="rect">
            <a:avLst/>
          </a:prstGeom>
          <a:noFill/>
          <a:ln w="12700">
            <a:noFill/>
          </a:ln>
        </p:spPr>
        <p:txBody>
          <a:bodyPr anchor="t">
            <a:spAutoFit/>
          </a:bodyPr>
          <a:lstStyle/>
          <a:p>
            <a:pPr>
              <a:spcBef>
                <a:spcPct val="50000"/>
              </a:spcBef>
              <a:buClr>
                <a:schemeClr val="bg1"/>
              </a:buClr>
            </a:pPr>
            <a:r>
              <a:rPr lang="zh-CN" altLang="en-US" sz="3200" b="1" dirty="0">
                <a:solidFill>
                  <a:srgbClr val="FF0000"/>
                </a:solidFill>
                <a:latin typeface="Times New Roman" panose="02020603050405020304" pitchFamily="18" charset="0"/>
                <a:ea typeface="宋体" panose="02010600030101010101" pitchFamily="2" charset="-122"/>
              </a:rPr>
              <a:t>（充满春意）</a:t>
            </a: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81939" name="文本框 81938"/>
          <p:cNvSpPr txBox="1"/>
          <p:nvPr/>
        </p:nvSpPr>
        <p:spPr>
          <a:xfrm>
            <a:off x="4211638" y="4076700"/>
            <a:ext cx="3529012" cy="579438"/>
          </a:xfrm>
          <a:prstGeom prst="rect">
            <a:avLst/>
          </a:prstGeom>
          <a:noFill/>
          <a:ln w="12700">
            <a:noFill/>
          </a:ln>
        </p:spPr>
        <p:txBody>
          <a:bodyPr anchor="t">
            <a:spAutoFit/>
          </a:bodyPr>
          <a:lstStyle/>
          <a:p>
            <a:pPr>
              <a:spcBef>
                <a:spcPct val="50000"/>
              </a:spcBef>
              <a:buClr>
                <a:schemeClr val="bg1"/>
              </a:buClr>
            </a:pPr>
            <a:r>
              <a:rPr lang="zh-CN" altLang="en-US" sz="3200" b="1" dirty="0">
                <a:solidFill>
                  <a:srgbClr val="FF0000"/>
                </a:solidFill>
                <a:latin typeface="Times New Roman" panose="02020603050405020304" pitchFamily="18" charset="0"/>
                <a:ea typeface="宋体" panose="02010600030101010101" pitchFamily="2" charset="-122"/>
              </a:rPr>
              <a:t>（淡淡乡愁）</a:t>
            </a: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81940" name="文本框 81939"/>
          <p:cNvSpPr txBox="1"/>
          <p:nvPr/>
        </p:nvSpPr>
        <p:spPr>
          <a:xfrm>
            <a:off x="4211638" y="2636838"/>
            <a:ext cx="3419475" cy="579437"/>
          </a:xfrm>
          <a:prstGeom prst="rect">
            <a:avLst/>
          </a:prstGeom>
          <a:noFill/>
          <a:ln w="12700">
            <a:noFill/>
          </a:ln>
        </p:spPr>
        <p:txBody>
          <a:bodyPr anchor="t">
            <a:spAutoFit/>
          </a:bodyPr>
          <a:lstStyle/>
          <a:p>
            <a:pPr>
              <a:spcBef>
                <a:spcPct val="50000"/>
              </a:spcBef>
              <a:buClr>
                <a:schemeClr val="bg1"/>
              </a:buClr>
            </a:pPr>
            <a:r>
              <a:rPr lang="zh-CN" altLang="en-US" sz="3200" b="1" dirty="0">
                <a:solidFill>
                  <a:srgbClr val="FF0000"/>
                </a:solidFill>
                <a:latin typeface="Times New Roman" panose="02020603050405020304" pitchFamily="18" charset="0"/>
                <a:ea typeface="宋体" panose="02010600030101010101" pitchFamily="2" charset="-122"/>
              </a:rPr>
              <a:t>（景中含理）</a:t>
            </a:r>
            <a:endParaRPr lang="zh-CN" altLang="en-US" sz="3200" b="1"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1922"/>
                                        </p:tgtEl>
                                        <p:attrNameLst>
                                          <p:attrName>style.visibility</p:attrName>
                                        </p:attrNameLst>
                                      </p:cBhvr>
                                      <p:to>
                                        <p:strVal val="visible"/>
                                      </p:to>
                                    </p:set>
                                    <p:anim by="(-#ppt_w*2)" calcmode="lin" valueType="num">
                                      <p:cBhvr rctx="PPT">
                                        <p:cTn id="7" dur="500" autoRev="1" fill="hold">
                                          <p:stCondLst>
                                            <p:cond delay="0"/>
                                          </p:stCondLst>
                                        </p:cTn>
                                        <p:tgtEl>
                                          <p:spTgt spid="81922"/>
                                        </p:tgtEl>
                                        <p:attrNameLst>
                                          <p:attrName>ppt_w</p:attrName>
                                        </p:attrNameLst>
                                      </p:cBhvr>
                                    </p:anim>
                                    <p:anim by="(#ppt_w*0.50)" calcmode="lin" valueType="num">
                                      <p:cBhvr>
                                        <p:cTn id="8" dur="500" decel="50000" autoRev="1" fill="hold">
                                          <p:stCondLst>
                                            <p:cond delay="0"/>
                                          </p:stCondLst>
                                        </p:cTn>
                                        <p:tgtEl>
                                          <p:spTgt spid="81922"/>
                                        </p:tgtEl>
                                        <p:attrNameLst>
                                          <p:attrName>ppt_x</p:attrName>
                                        </p:attrNameLst>
                                      </p:cBhvr>
                                    </p:anim>
                                    <p:anim from="(-#ppt_h/2)" to="(#ppt_y)" calcmode="lin" valueType="num">
                                      <p:cBhvr>
                                        <p:cTn id="9" dur="1000" fill="hold">
                                          <p:stCondLst>
                                            <p:cond delay="0"/>
                                          </p:stCondLst>
                                        </p:cTn>
                                        <p:tgtEl>
                                          <p:spTgt spid="81922"/>
                                        </p:tgtEl>
                                        <p:attrNameLst>
                                          <p:attrName>ppt_y</p:attrName>
                                        </p:attrNameLst>
                                      </p:cBhvr>
                                    </p:anim>
                                    <p:animRot by="21600000">
                                      <p:cBhvr>
                                        <p:cTn id="10" dur="1000" fill="hold">
                                          <p:stCondLst>
                                            <p:cond delay="0"/>
                                          </p:stCondLst>
                                        </p:cTn>
                                        <p:tgtEl>
                                          <p:spTgt spid="8192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81925"/>
                                        </p:tgtEl>
                                        <p:attrNameLst>
                                          <p:attrName>style.visibility</p:attrName>
                                        </p:attrNameLst>
                                      </p:cBhvr>
                                      <p:to>
                                        <p:strVal val="visible"/>
                                      </p:to>
                                    </p:set>
                                    <p:anim calcmode="lin" valueType="num">
                                      <p:cBhvr>
                                        <p:cTn id="15" dur="500" fill="hold"/>
                                        <p:tgtEl>
                                          <p:spTgt spid="81925"/>
                                        </p:tgtEl>
                                        <p:attrNameLst>
                                          <p:attrName>ppt_w</p:attrName>
                                        </p:attrNameLst>
                                      </p:cBhvr>
                                      <p:tavLst>
                                        <p:tav tm="0">
                                          <p:val>
                                            <p:fltVal val="0"/>
                                          </p:val>
                                        </p:tav>
                                        <p:tav tm="100000">
                                          <p:val>
                                            <p:strVal val="#ppt_w"/>
                                          </p:val>
                                        </p:tav>
                                      </p:tavLst>
                                    </p:anim>
                                    <p:anim calcmode="lin" valueType="num">
                                      <p:cBhvr>
                                        <p:cTn id="16" dur="500" fill="hold"/>
                                        <p:tgtEl>
                                          <p:spTgt spid="81925"/>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81929"/>
                                        </p:tgtEl>
                                        <p:attrNameLst>
                                          <p:attrName>style.visibility</p:attrName>
                                        </p:attrNameLst>
                                      </p:cBhvr>
                                      <p:to>
                                        <p:strVal val="visible"/>
                                      </p:to>
                                    </p:set>
                                    <p:anim calcmode="lin" valueType="num">
                                      <p:cBhvr additive="base">
                                        <p:cTn id="21" dur="500" fill="hold"/>
                                        <p:tgtEl>
                                          <p:spTgt spid="81929"/>
                                        </p:tgtEl>
                                        <p:attrNameLst>
                                          <p:attrName>ppt_x</p:attrName>
                                        </p:attrNameLst>
                                      </p:cBhvr>
                                      <p:tavLst>
                                        <p:tav tm="0">
                                          <p:val>
                                            <p:strVal val="0-#ppt_w/2"/>
                                          </p:val>
                                        </p:tav>
                                        <p:tav tm="100000">
                                          <p:val>
                                            <p:strVal val="#ppt_x"/>
                                          </p:val>
                                        </p:tav>
                                      </p:tavLst>
                                    </p:anim>
                                    <p:anim calcmode="lin" valueType="num">
                                      <p:cBhvr additive="base">
                                        <p:cTn id="22" dur="500" fill="hold"/>
                                        <p:tgtEl>
                                          <p:spTgt spid="8192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grpId="0" nodeType="clickEffect">
                                  <p:stCondLst>
                                    <p:cond delay="0"/>
                                  </p:stCondLst>
                                  <p:childTnLst>
                                    <p:set>
                                      <p:cBhvr>
                                        <p:cTn id="26" dur="1" fill="hold">
                                          <p:stCondLst>
                                            <p:cond delay="0"/>
                                          </p:stCondLst>
                                        </p:cTn>
                                        <p:tgtEl>
                                          <p:spTgt spid="81926"/>
                                        </p:tgtEl>
                                        <p:attrNameLst>
                                          <p:attrName>style.visibility</p:attrName>
                                        </p:attrNameLst>
                                      </p:cBhvr>
                                      <p:to>
                                        <p:strVal val="visible"/>
                                      </p:to>
                                    </p:set>
                                    <p:anim from="(-#ppt_w/2)" to="(#ppt_x)" calcmode="lin" valueType="num">
                                      <p:cBhvr>
                                        <p:cTn id="27" dur="600" fill="hold">
                                          <p:stCondLst>
                                            <p:cond delay="0"/>
                                          </p:stCondLst>
                                        </p:cTn>
                                        <p:tgtEl>
                                          <p:spTgt spid="81926"/>
                                        </p:tgtEl>
                                        <p:attrNameLst>
                                          <p:attrName>ppt_x</p:attrName>
                                        </p:attrNameLst>
                                      </p:cBhvr>
                                    </p:anim>
                                    <p:anim from="0" to="-1.0" calcmode="lin" valueType="num">
                                      <p:cBhvr>
                                        <p:cTn id="28" dur="200" decel="50000" autoRev="1" fill="hold">
                                          <p:stCondLst>
                                            <p:cond delay="600"/>
                                          </p:stCondLst>
                                        </p:cTn>
                                        <p:tgtEl>
                                          <p:spTgt spid="81926"/>
                                        </p:tgtEl>
                                        <p:attrNameLst>
                                          <p:attrName>xshear</p:attrName>
                                        </p:attrNameLst>
                                      </p:cBhvr>
                                    </p:anim>
                                    <p:animScale>
                                      <p:cBhvr>
                                        <p:cTn id="29" dur="200" decel="100000" autoRev="1" fill="hold">
                                          <p:stCondLst>
                                            <p:cond delay="600"/>
                                          </p:stCondLst>
                                        </p:cTn>
                                        <p:tgtEl>
                                          <p:spTgt spid="81926"/>
                                        </p:tgtEl>
                                      </p:cBhvr>
                                      <p:from x="100000" y="100000"/>
                                      <p:to x="80000" y="100000"/>
                                    </p:animScale>
                                    <p:anim by="(#ppt_h/3+#ppt_w*0.1)" calcmode="lin" valueType="num">
                                      <p:cBhvr additive="sum">
                                        <p:cTn id="30" dur="200" decel="100000" autoRev="1" fill="hold">
                                          <p:stCondLst>
                                            <p:cond delay="600"/>
                                          </p:stCondLst>
                                        </p:cTn>
                                        <p:tgtEl>
                                          <p:spTgt spid="81926"/>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34" presetClass="entr" presetSubtype="0" fill="hold" grpId="0" nodeType="clickEffect">
                                  <p:stCondLst>
                                    <p:cond delay="0"/>
                                  </p:stCondLst>
                                  <p:childTnLst>
                                    <p:set>
                                      <p:cBhvr>
                                        <p:cTn id="34" dur="1" fill="hold">
                                          <p:stCondLst>
                                            <p:cond delay="0"/>
                                          </p:stCondLst>
                                        </p:cTn>
                                        <p:tgtEl>
                                          <p:spTgt spid="81927"/>
                                        </p:tgtEl>
                                        <p:attrNameLst>
                                          <p:attrName>style.visibility</p:attrName>
                                        </p:attrNameLst>
                                      </p:cBhvr>
                                      <p:to>
                                        <p:strVal val="visible"/>
                                      </p:to>
                                    </p:set>
                                    <p:anim from="(-#ppt_w/2)" to="(#ppt_x)" calcmode="lin" valueType="num">
                                      <p:cBhvr>
                                        <p:cTn id="35" dur="600" fill="hold">
                                          <p:stCondLst>
                                            <p:cond delay="0"/>
                                          </p:stCondLst>
                                        </p:cTn>
                                        <p:tgtEl>
                                          <p:spTgt spid="81927"/>
                                        </p:tgtEl>
                                        <p:attrNameLst>
                                          <p:attrName>ppt_x</p:attrName>
                                        </p:attrNameLst>
                                      </p:cBhvr>
                                    </p:anim>
                                    <p:anim from="0" to="-1.0" calcmode="lin" valueType="num">
                                      <p:cBhvr>
                                        <p:cTn id="36" dur="200" decel="50000" autoRev="1" fill="hold">
                                          <p:stCondLst>
                                            <p:cond delay="600"/>
                                          </p:stCondLst>
                                        </p:cTn>
                                        <p:tgtEl>
                                          <p:spTgt spid="81927"/>
                                        </p:tgtEl>
                                        <p:attrNameLst>
                                          <p:attrName>xshear</p:attrName>
                                        </p:attrNameLst>
                                      </p:cBhvr>
                                    </p:anim>
                                    <p:animScale>
                                      <p:cBhvr>
                                        <p:cTn id="37" dur="200" decel="100000" autoRev="1" fill="hold">
                                          <p:stCondLst>
                                            <p:cond delay="600"/>
                                          </p:stCondLst>
                                        </p:cTn>
                                        <p:tgtEl>
                                          <p:spTgt spid="81927"/>
                                        </p:tgtEl>
                                      </p:cBhvr>
                                      <p:from x="100000" y="100000"/>
                                      <p:to x="80000" y="100000"/>
                                    </p:animScale>
                                    <p:anim by="(#ppt_h/3+#ppt_w*0.1)" calcmode="lin" valueType="num">
                                      <p:cBhvr additive="sum">
                                        <p:cTn id="38" dur="200" decel="100000" autoRev="1" fill="hold">
                                          <p:stCondLst>
                                            <p:cond delay="600"/>
                                          </p:stCondLst>
                                        </p:cTn>
                                        <p:tgtEl>
                                          <p:spTgt spid="81927"/>
                                        </p:tgtEl>
                                        <p:attrNameLst>
                                          <p:attrName>ppt_x</p:attrName>
                                        </p:attrNameLst>
                                      </p:cBhvr>
                                    </p:anim>
                                  </p:childTnLst>
                                </p:cTn>
                              </p:par>
                            </p:childTnLst>
                          </p:cTn>
                        </p:par>
                      </p:childTnLst>
                    </p:cTn>
                  </p:par>
                  <p:par>
                    <p:cTn id="39" fill="hold">
                      <p:stCondLst>
                        <p:cond delay="indefinite"/>
                      </p:stCondLst>
                      <p:childTnLst>
                        <p:par>
                          <p:cTn id="40" fill="hold">
                            <p:stCondLst>
                              <p:cond delay="0"/>
                            </p:stCondLst>
                            <p:childTnLst>
                              <p:par>
                                <p:cTn id="41" presetID="34" presetClass="entr" presetSubtype="0" fill="hold" grpId="0" nodeType="clickEffect">
                                  <p:stCondLst>
                                    <p:cond delay="0"/>
                                  </p:stCondLst>
                                  <p:childTnLst>
                                    <p:set>
                                      <p:cBhvr>
                                        <p:cTn id="42" dur="1" fill="hold">
                                          <p:stCondLst>
                                            <p:cond delay="0"/>
                                          </p:stCondLst>
                                        </p:cTn>
                                        <p:tgtEl>
                                          <p:spTgt spid="81928"/>
                                        </p:tgtEl>
                                        <p:attrNameLst>
                                          <p:attrName>style.visibility</p:attrName>
                                        </p:attrNameLst>
                                      </p:cBhvr>
                                      <p:to>
                                        <p:strVal val="visible"/>
                                      </p:to>
                                    </p:set>
                                    <p:anim from="(-#ppt_w/2)" to="(#ppt_x)" calcmode="lin" valueType="num">
                                      <p:cBhvr>
                                        <p:cTn id="43" dur="600" fill="hold">
                                          <p:stCondLst>
                                            <p:cond delay="0"/>
                                          </p:stCondLst>
                                        </p:cTn>
                                        <p:tgtEl>
                                          <p:spTgt spid="81928"/>
                                        </p:tgtEl>
                                        <p:attrNameLst>
                                          <p:attrName>ppt_x</p:attrName>
                                        </p:attrNameLst>
                                      </p:cBhvr>
                                    </p:anim>
                                    <p:anim from="0" to="-1.0" calcmode="lin" valueType="num">
                                      <p:cBhvr>
                                        <p:cTn id="44" dur="200" decel="50000" autoRev="1" fill="hold">
                                          <p:stCondLst>
                                            <p:cond delay="600"/>
                                          </p:stCondLst>
                                        </p:cTn>
                                        <p:tgtEl>
                                          <p:spTgt spid="81928"/>
                                        </p:tgtEl>
                                        <p:attrNameLst>
                                          <p:attrName>xshear</p:attrName>
                                        </p:attrNameLst>
                                      </p:cBhvr>
                                    </p:anim>
                                    <p:animScale>
                                      <p:cBhvr>
                                        <p:cTn id="45" dur="200" decel="100000" autoRev="1" fill="hold">
                                          <p:stCondLst>
                                            <p:cond delay="600"/>
                                          </p:stCondLst>
                                        </p:cTn>
                                        <p:tgtEl>
                                          <p:spTgt spid="81928"/>
                                        </p:tgtEl>
                                      </p:cBhvr>
                                      <p:from x="100000" y="100000"/>
                                      <p:to x="80000" y="100000"/>
                                    </p:animScale>
                                    <p:anim by="(#ppt_h/3+#ppt_w*0.1)" calcmode="lin" valueType="num">
                                      <p:cBhvr additive="sum">
                                        <p:cTn id="46" dur="200" decel="100000" autoRev="1" fill="hold">
                                          <p:stCondLst>
                                            <p:cond delay="600"/>
                                          </p:stCondLst>
                                        </p:cTn>
                                        <p:tgtEl>
                                          <p:spTgt spid="81928"/>
                                        </p:tgtEl>
                                        <p:attrNameLst>
                                          <p:attrName>ppt_x</p:attrName>
                                        </p:attrNameLst>
                                      </p:cBhvr>
                                    </p:anim>
                                  </p:childTnLst>
                                </p:cTn>
                              </p:par>
                            </p:childTnLst>
                          </p:cTn>
                        </p:par>
                      </p:childTnLst>
                    </p:cTn>
                  </p:par>
                  <p:par>
                    <p:cTn id="47" fill="hold">
                      <p:stCondLst>
                        <p:cond delay="indefinite"/>
                      </p:stCondLst>
                      <p:childTnLst>
                        <p:par>
                          <p:cTn id="48" fill="hold">
                            <p:stCondLst>
                              <p:cond delay="0"/>
                            </p:stCondLst>
                            <p:childTnLst>
                              <p:par>
                                <p:cTn id="49" presetID="41" presetClass="entr" presetSubtype="0" fill="hold" grpId="0" nodeType="clickEffect">
                                  <p:stCondLst>
                                    <p:cond delay="0"/>
                                  </p:stCondLst>
                                  <p:iterate type="lt">
                                    <p:tmPct val="10000"/>
                                  </p:iterate>
                                  <p:childTnLst>
                                    <p:set>
                                      <p:cBhvr>
                                        <p:cTn id="50" dur="1" fill="hold">
                                          <p:stCondLst>
                                            <p:cond delay="0"/>
                                          </p:stCondLst>
                                        </p:cTn>
                                        <p:tgtEl>
                                          <p:spTgt spid="81923"/>
                                        </p:tgtEl>
                                        <p:attrNameLst>
                                          <p:attrName>style.visibility</p:attrName>
                                        </p:attrNameLst>
                                      </p:cBhvr>
                                      <p:to>
                                        <p:strVal val="visible"/>
                                      </p:to>
                                    </p:set>
                                    <p:anim calcmode="lin" valueType="num">
                                      <p:cBhvr>
                                        <p:cTn id="51" dur="500" fill="hold"/>
                                        <p:tgtEl>
                                          <p:spTgt spid="81923"/>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81923"/>
                                        </p:tgtEl>
                                        <p:attrNameLst>
                                          <p:attrName>ppt_y</p:attrName>
                                        </p:attrNameLst>
                                      </p:cBhvr>
                                      <p:tavLst>
                                        <p:tav tm="0">
                                          <p:val>
                                            <p:strVal val="#ppt_y"/>
                                          </p:val>
                                        </p:tav>
                                        <p:tav tm="100000">
                                          <p:val>
                                            <p:strVal val="#ppt_y"/>
                                          </p:val>
                                        </p:tav>
                                      </p:tavLst>
                                    </p:anim>
                                    <p:anim calcmode="lin" valueType="num">
                                      <p:cBhvr>
                                        <p:cTn id="53" dur="500" fill="hold"/>
                                        <p:tgtEl>
                                          <p:spTgt spid="81923"/>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81923"/>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81923"/>
                                        </p:tgtEl>
                                      </p:cBhvr>
                                    </p:animEffect>
                                  </p:childTnLst>
                                </p:cTn>
                              </p:par>
                            </p:childTnLst>
                          </p:cTn>
                        </p:par>
                      </p:childTnLst>
                    </p:cTn>
                  </p:par>
                  <p:par>
                    <p:cTn id="56" fill="hold">
                      <p:stCondLst>
                        <p:cond delay="indefinite"/>
                      </p:stCondLst>
                      <p:childTnLst>
                        <p:par>
                          <p:cTn id="57" fill="hold">
                            <p:stCondLst>
                              <p:cond delay="0"/>
                            </p:stCondLst>
                            <p:childTnLst>
                              <p:par>
                                <p:cTn id="58" presetID="41" presetClass="entr" presetSubtype="0" fill="hold" grpId="0" nodeType="clickEffect">
                                  <p:stCondLst>
                                    <p:cond delay="0"/>
                                  </p:stCondLst>
                                  <p:iterate type="lt">
                                    <p:tmPct val="10000"/>
                                  </p:iterate>
                                  <p:childTnLst>
                                    <p:set>
                                      <p:cBhvr>
                                        <p:cTn id="59" dur="1" fill="hold">
                                          <p:stCondLst>
                                            <p:cond delay="0"/>
                                          </p:stCondLst>
                                        </p:cTn>
                                        <p:tgtEl>
                                          <p:spTgt spid="81924"/>
                                        </p:tgtEl>
                                        <p:attrNameLst>
                                          <p:attrName>style.visibility</p:attrName>
                                        </p:attrNameLst>
                                      </p:cBhvr>
                                      <p:to>
                                        <p:strVal val="visible"/>
                                      </p:to>
                                    </p:set>
                                    <p:anim calcmode="lin" valueType="num">
                                      <p:cBhvr>
                                        <p:cTn id="60" dur="500" fill="hold"/>
                                        <p:tgtEl>
                                          <p:spTgt spid="81924"/>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81924"/>
                                        </p:tgtEl>
                                        <p:attrNameLst>
                                          <p:attrName>ppt_y</p:attrName>
                                        </p:attrNameLst>
                                      </p:cBhvr>
                                      <p:tavLst>
                                        <p:tav tm="0">
                                          <p:val>
                                            <p:strVal val="#ppt_y"/>
                                          </p:val>
                                        </p:tav>
                                        <p:tav tm="100000">
                                          <p:val>
                                            <p:strVal val="#ppt_y"/>
                                          </p:val>
                                        </p:tav>
                                      </p:tavLst>
                                    </p:anim>
                                    <p:anim calcmode="lin" valueType="num">
                                      <p:cBhvr>
                                        <p:cTn id="62" dur="500" fill="hold"/>
                                        <p:tgtEl>
                                          <p:spTgt spid="81924"/>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81924"/>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81924"/>
                                        </p:tgtEl>
                                      </p:cBhvr>
                                    </p:animEffect>
                                  </p:childTnLst>
                                </p:cTn>
                              </p:par>
                            </p:childTnLst>
                          </p:cTn>
                        </p:par>
                      </p:childTnLst>
                    </p:cTn>
                  </p:par>
                  <p:par>
                    <p:cTn id="65" fill="hold">
                      <p:stCondLst>
                        <p:cond delay="indefinite"/>
                      </p:stCondLst>
                      <p:childTnLst>
                        <p:par>
                          <p:cTn id="66" fill="hold">
                            <p:stCondLst>
                              <p:cond delay="0"/>
                            </p:stCondLst>
                            <p:childTnLst>
                              <p:par>
                                <p:cTn id="67" presetID="34" presetClass="entr" presetSubtype="0" fill="hold" grpId="0" nodeType="clickEffect">
                                  <p:stCondLst>
                                    <p:cond delay="0"/>
                                  </p:stCondLst>
                                  <p:childTnLst>
                                    <p:set>
                                      <p:cBhvr>
                                        <p:cTn id="68" dur="1" fill="hold">
                                          <p:stCondLst>
                                            <p:cond delay="0"/>
                                          </p:stCondLst>
                                        </p:cTn>
                                        <p:tgtEl>
                                          <p:spTgt spid="81930"/>
                                        </p:tgtEl>
                                        <p:attrNameLst>
                                          <p:attrName>style.visibility</p:attrName>
                                        </p:attrNameLst>
                                      </p:cBhvr>
                                      <p:to>
                                        <p:strVal val="visible"/>
                                      </p:to>
                                    </p:set>
                                    <p:anim from="(-#ppt_w/2)" to="(#ppt_x)" calcmode="lin" valueType="num">
                                      <p:cBhvr>
                                        <p:cTn id="69" dur="600" fill="hold">
                                          <p:stCondLst>
                                            <p:cond delay="0"/>
                                          </p:stCondLst>
                                        </p:cTn>
                                        <p:tgtEl>
                                          <p:spTgt spid="81930"/>
                                        </p:tgtEl>
                                        <p:attrNameLst>
                                          <p:attrName>ppt_x</p:attrName>
                                        </p:attrNameLst>
                                      </p:cBhvr>
                                    </p:anim>
                                    <p:anim from="0" to="-1.0" calcmode="lin" valueType="num">
                                      <p:cBhvr>
                                        <p:cTn id="70" dur="200" decel="50000" autoRev="1" fill="hold">
                                          <p:stCondLst>
                                            <p:cond delay="600"/>
                                          </p:stCondLst>
                                        </p:cTn>
                                        <p:tgtEl>
                                          <p:spTgt spid="81930"/>
                                        </p:tgtEl>
                                        <p:attrNameLst>
                                          <p:attrName>xshear</p:attrName>
                                        </p:attrNameLst>
                                      </p:cBhvr>
                                    </p:anim>
                                    <p:animScale>
                                      <p:cBhvr>
                                        <p:cTn id="71" dur="200" decel="100000" autoRev="1" fill="hold">
                                          <p:stCondLst>
                                            <p:cond delay="600"/>
                                          </p:stCondLst>
                                        </p:cTn>
                                        <p:tgtEl>
                                          <p:spTgt spid="81930"/>
                                        </p:tgtEl>
                                      </p:cBhvr>
                                      <p:from x="100000" y="100000"/>
                                      <p:to x="80000" y="100000"/>
                                    </p:animScale>
                                    <p:anim by="(#ppt_h/3+#ppt_w*0.1)" calcmode="lin" valueType="num">
                                      <p:cBhvr additive="sum">
                                        <p:cTn id="72" dur="200" decel="100000" autoRev="1" fill="hold">
                                          <p:stCondLst>
                                            <p:cond delay="600"/>
                                          </p:stCondLst>
                                        </p:cTn>
                                        <p:tgtEl>
                                          <p:spTgt spid="81930"/>
                                        </p:tgtEl>
                                        <p:attrNameLst>
                                          <p:attrName>ppt_x</p:attrName>
                                        </p:attrNameLst>
                                      </p:cBhvr>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nodeType="clickEffect">
                                  <p:stCondLst>
                                    <p:cond delay="0"/>
                                  </p:stCondLst>
                                  <p:childTnLst>
                                    <p:set>
                                      <p:cBhvr>
                                        <p:cTn id="76" dur="1" fill="hold">
                                          <p:stCondLst>
                                            <p:cond delay="0"/>
                                          </p:stCondLst>
                                        </p:cTn>
                                        <p:tgtEl>
                                          <p:spTgt spid="81931"/>
                                        </p:tgtEl>
                                        <p:attrNameLst>
                                          <p:attrName>style.visibility</p:attrName>
                                        </p:attrNameLst>
                                      </p:cBhvr>
                                      <p:to>
                                        <p:strVal val="visible"/>
                                      </p:to>
                                    </p:set>
                                    <p:anim calcmode="lin" valueType="num">
                                      <p:cBhvr additive="base">
                                        <p:cTn id="77" dur="500" fill="hold"/>
                                        <p:tgtEl>
                                          <p:spTgt spid="81931"/>
                                        </p:tgtEl>
                                        <p:attrNameLst>
                                          <p:attrName>ppt_x</p:attrName>
                                        </p:attrNameLst>
                                      </p:cBhvr>
                                      <p:tavLst>
                                        <p:tav tm="0">
                                          <p:val>
                                            <p:strVal val="0-#ppt_w/2"/>
                                          </p:val>
                                        </p:tav>
                                        <p:tav tm="100000">
                                          <p:val>
                                            <p:strVal val="#ppt_x"/>
                                          </p:val>
                                        </p:tav>
                                      </p:tavLst>
                                    </p:anim>
                                    <p:anim calcmode="lin" valueType="num">
                                      <p:cBhvr additive="base">
                                        <p:cTn id="78" dur="500" fill="hold"/>
                                        <p:tgtEl>
                                          <p:spTgt spid="81931"/>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4" presetClass="entr" presetSubtype="0" fill="hold" grpId="0" nodeType="clickEffect">
                                  <p:stCondLst>
                                    <p:cond delay="0"/>
                                  </p:stCondLst>
                                  <p:childTnLst>
                                    <p:set>
                                      <p:cBhvr>
                                        <p:cTn id="82" dur="1" fill="hold">
                                          <p:stCondLst>
                                            <p:cond delay="0"/>
                                          </p:stCondLst>
                                        </p:cTn>
                                        <p:tgtEl>
                                          <p:spTgt spid="81932"/>
                                        </p:tgtEl>
                                        <p:attrNameLst>
                                          <p:attrName>style.visibility</p:attrName>
                                        </p:attrNameLst>
                                      </p:cBhvr>
                                      <p:to>
                                        <p:strVal val="visible"/>
                                      </p:to>
                                    </p:set>
                                    <p:anim from="(-#ppt_w/2)" to="(#ppt_x)" calcmode="lin" valueType="num">
                                      <p:cBhvr>
                                        <p:cTn id="83" dur="600" fill="hold">
                                          <p:stCondLst>
                                            <p:cond delay="0"/>
                                          </p:stCondLst>
                                        </p:cTn>
                                        <p:tgtEl>
                                          <p:spTgt spid="81932"/>
                                        </p:tgtEl>
                                        <p:attrNameLst>
                                          <p:attrName>ppt_x</p:attrName>
                                        </p:attrNameLst>
                                      </p:cBhvr>
                                    </p:anim>
                                    <p:anim from="0" to="-1.0" calcmode="lin" valueType="num">
                                      <p:cBhvr>
                                        <p:cTn id="84" dur="200" decel="50000" autoRev="1" fill="hold">
                                          <p:stCondLst>
                                            <p:cond delay="600"/>
                                          </p:stCondLst>
                                        </p:cTn>
                                        <p:tgtEl>
                                          <p:spTgt spid="81932"/>
                                        </p:tgtEl>
                                        <p:attrNameLst>
                                          <p:attrName>xshear</p:attrName>
                                        </p:attrNameLst>
                                      </p:cBhvr>
                                    </p:anim>
                                    <p:animScale>
                                      <p:cBhvr>
                                        <p:cTn id="85" dur="200" decel="100000" autoRev="1" fill="hold">
                                          <p:stCondLst>
                                            <p:cond delay="600"/>
                                          </p:stCondLst>
                                        </p:cTn>
                                        <p:tgtEl>
                                          <p:spTgt spid="81932"/>
                                        </p:tgtEl>
                                      </p:cBhvr>
                                      <p:from x="100000" y="100000"/>
                                      <p:to x="80000" y="100000"/>
                                    </p:animScale>
                                    <p:anim by="(#ppt_h/3+#ppt_w*0.1)" calcmode="lin" valueType="num">
                                      <p:cBhvr additive="sum">
                                        <p:cTn id="86" dur="200" decel="100000" autoRev="1" fill="hold">
                                          <p:stCondLst>
                                            <p:cond delay="600"/>
                                          </p:stCondLst>
                                        </p:cTn>
                                        <p:tgtEl>
                                          <p:spTgt spid="81932"/>
                                        </p:tgtEl>
                                        <p:attrNameLst>
                                          <p:attrName>ppt_x</p:attrName>
                                        </p:attrNameLst>
                                      </p:cBhvr>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81934"/>
                                        </p:tgtEl>
                                        <p:attrNameLst>
                                          <p:attrName>style.visibility</p:attrName>
                                        </p:attrNameLst>
                                      </p:cBhvr>
                                      <p:to>
                                        <p:strVal val="visible"/>
                                      </p:to>
                                    </p:set>
                                    <p:anim calcmode="lin" valueType="num">
                                      <p:cBhvr additive="base">
                                        <p:cTn id="91" dur="500" fill="hold"/>
                                        <p:tgtEl>
                                          <p:spTgt spid="81934"/>
                                        </p:tgtEl>
                                        <p:attrNameLst>
                                          <p:attrName>ppt_x</p:attrName>
                                        </p:attrNameLst>
                                      </p:cBhvr>
                                      <p:tavLst>
                                        <p:tav tm="0">
                                          <p:val>
                                            <p:strVal val="0-#ppt_w/2"/>
                                          </p:val>
                                        </p:tav>
                                        <p:tav tm="100000">
                                          <p:val>
                                            <p:strVal val="#ppt_x"/>
                                          </p:val>
                                        </p:tav>
                                      </p:tavLst>
                                    </p:anim>
                                    <p:anim calcmode="lin" valueType="num">
                                      <p:cBhvr additive="base">
                                        <p:cTn id="92" dur="500" fill="hold"/>
                                        <p:tgtEl>
                                          <p:spTgt spid="81934"/>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4" presetClass="entr" presetSubtype="0" fill="hold" grpId="0" nodeType="clickEffect">
                                  <p:stCondLst>
                                    <p:cond delay="0"/>
                                  </p:stCondLst>
                                  <p:childTnLst>
                                    <p:set>
                                      <p:cBhvr>
                                        <p:cTn id="96" dur="1" fill="hold">
                                          <p:stCondLst>
                                            <p:cond delay="0"/>
                                          </p:stCondLst>
                                        </p:cTn>
                                        <p:tgtEl>
                                          <p:spTgt spid="81933"/>
                                        </p:tgtEl>
                                        <p:attrNameLst>
                                          <p:attrName>style.visibility</p:attrName>
                                        </p:attrNameLst>
                                      </p:cBhvr>
                                      <p:to>
                                        <p:strVal val="visible"/>
                                      </p:to>
                                    </p:set>
                                    <p:anim from="(-#ppt_w/2)" to="(#ppt_x)" calcmode="lin" valueType="num">
                                      <p:cBhvr>
                                        <p:cTn id="97" dur="600" fill="hold">
                                          <p:stCondLst>
                                            <p:cond delay="0"/>
                                          </p:stCondLst>
                                        </p:cTn>
                                        <p:tgtEl>
                                          <p:spTgt spid="81933"/>
                                        </p:tgtEl>
                                        <p:attrNameLst>
                                          <p:attrName>ppt_x</p:attrName>
                                        </p:attrNameLst>
                                      </p:cBhvr>
                                    </p:anim>
                                    <p:anim from="0" to="-1.0" calcmode="lin" valueType="num">
                                      <p:cBhvr>
                                        <p:cTn id="98" dur="200" decel="50000" autoRev="1" fill="hold">
                                          <p:stCondLst>
                                            <p:cond delay="600"/>
                                          </p:stCondLst>
                                        </p:cTn>
                                        <p:tgtEl>
                                          <p:spTgt spid="81933"/>
                                        </p:tgtEl>
                                        <p:attrNameLst>
                                          <p:attrName>xshear</p:attrName>
                                        </p:attrNameLst>
                                      </p:cBhvr>
                                    </p:anim>
                                    <p:animScale>
                                      <p:cBhvr>
                                        <p:cTn id="99" dur="200" decel="100000" autoRev="1" fill="hold">
                                          <p:stCondLst>
                                            <p:cond delay="600"/>
                                          </p:stCondLst>
                                        </p:cTn>
                                        <p:tgtEl>
                                          <p:spTgt spid="81933"/>
                                        </p:tgtEl>
                                      </p:cBhvr>
                                      <p:from x="100000" y="100000"/>
                                      <p:to x="80000" y="100000"/>
                                    </p:animScale>
                                    <p:anim by="(#ppt_h/3+#ppt_w*0.1)" calcmode="lin" valueType="num">
                                      <p:cBhvr additive="sum">
                                        <p:cTn id="100" dur="200" decel="100000" autoRev="1" fill="hold">
                                          <p:stCondLst>
                                            <p:cond delay="600"/>
                                          </p:stCondLst>
                                        </p:cTn>
                                        <p:tgtEl>
                                          <p:spTgt spid="81933"/>
                                        </p:tgtEl>
                                        <p:attrNameLst>
                                          <p:attrName>ppt_x</p:attrName>
                                        </p:attrNameLst>
                                      </p:cBhvr>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8" fill="hold" nodeType="clickEffect">
                                  <p:stCondLst>
                                    <p:cond delay="0"/>
                                  </p:stCondLst>
                                  <p:childTnLst>
                                    <p:set>
                                      <p:cBhvr>
                                        <p:cTn id="104" dur="1" fill="hold">
                                          <p:stCondLst>
                                            <p:cond delay="0"/>
                                          </p:stCondLst>
                                        </p:cTn>
                                        <p:tgtEl>
                                          <p:spTgt spid="81937"/>
                                        </p:tgtEl>
                                        <p:attrNameLst>
                                          <p:attrName>style.visibility</p:attrName>
                                        </p:attrNameLst>
                                      </p:cBhvr>
                                      <p:to>
                                        <p:strVal val="visible"/>
                                      </p:to>
                                    </p:set>
                                    <p:anim calcmode="lin" valueType="num">
                                      <p:cBhvr additive="base">
                                        <p:cTn id="105" dur="500" fill="hold"/>
                                        <p:tgtEl>
                                          <p:spTgt spid="81937"/>
                                        </p:tgtEl>
                                        <p:attrNameLst>
                                          <p:attrName>ppt_x</p:attrName>
                                        </p:attrNameLst>
                                      </p:cBhvr>
                                      <p:tavLst>
                                        <p:tav tm="0">
                                          <p:val>
                                            <p:strVal val="0-#ppt_w/2"/>
                                          </p:val>
                                        </p:tav>
                                        <p:tav tm="100000">
                                          <p:val>
                                            <p:strVal val="#ppt_x"/>
                                          </p:val>
                                        </p:tav>
                                      </p:tavLst>
                                    </p:anim>
                                    <p:anim calcmode="lin" valueType="num">
                                      <p:cBhvr additive="base">
                                        <p:cTn id="106" dur="500" fill="hold"/>
                                        <p:tgtEl>
                                          <p:spTgt spid="81937"/>
                                        </p:tgtEl>
                                        <p:attrNameLst>
                                          <p:attrName>ppt_y</p:attrName>
                                        </p:attrNameLst>
                                      </p:cBhvr>
                                      <p:tavLst>
                                        <p:tav tm="0">
                                          <p:val>
                                            <p:strVal val="#ppt_y"/>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56" presetClass="entr" presetSubtype="0" fill="hold" grpId="0" nodeType="clickEffect">
                                  <p:stCondLst>
                                    <p:cond delay="0"/>
                                  </p:stCondLst>
                                  <p:iterate type="lt">
                                    <p:tmPct val="10000"/>
                                  </p:iterate>
                                  <p:childTnLst>
                                    <p:set>
                                      <p:cBhvr>
                                        <p:cTn id="110" dur="1" fill="hold">
                                          <p:stCondLst>
                                            <p:cond delay="0"/>
                                          </p:stCondLst>
                                        </p:cTn>
                                        <p:tgtEl>
                                          <p:spTgt spid="81938"/>
                                        </p:tgtEl>
                                        <p:attrNameLst>
                                          <p:attrName>style.visibility</p:attrName>
                                        </p:attrNameLst>
                                      </p:cBhvr>
                                      <p:to>
                                        <p:strVal val="visible"/>
                                      </p:to>
                                    </p:set>
                                    <p:anim by="(-#ppt_w*2)" calcmode="lin" valueType="num">
                                      <p:cBhvr rctx="PPT">
                                        <p:cTn id="111" dur="500" autoRev="1" fill="hold">
                                          <p:stCondLst>
                                            <p:cond delay="0"/>
                                          </p:stCondLst>
                                        </p:cTn>
                                        <p:tgtEl>
                                          <p:spTgt spid="81938"/>
                                        </p:tgtEl>
                                        <p:attrNameLst>
                                          <p:attrName>ppt_w</p:attrName>
                                        </p:attrNameLst>
                                      </p:cBhvr>
                                    </p:anim>
                                    <p:anim by="(#ppt_w*0.50)" calcmode="lin" valueType="num">
                                      <p:cBhvr>
                                        <p:cTn id="112" dur="500" decel="50000" autoRev="1" fill="hold">
                                          <p:stCondLst>
                                            <p:cond delay="0"/>
                                          </p:stCondLst>
                                        </p:cTn>
                                        <p:tgtEl>
                                          <p:spTgt spid="81938"/>
                                        </p:tgtEl>
                                        <p:attrNameLst>
                                          <p:attrName>ppt_x</p:attrName>
                                        </p:attrNameLst>
                                      </p:cBhvr>
                                    </p:anim>
                                    <p:anim from="(-#ppt_h/2)" to="(#ppt_y)" calcmode="lin" valueType="num">
                                      <p:cBhvr>
                                        <p:cTn id="113" dur="1000" fill="hold">
                                          <p:stCondLst>
                                            <p:cond delay="0"/>
                                          </p:stCondLst>
                                        </p:cTn>
                                        <p:tgtEl>
                                          <p:spTgt spid="81938"/>
                                        </p:tgtEl>
                                        <p:attrNameLst>
                                          <p:attrName>ppt_y</p:attrName>
                                        </p:attrNameLst>
                                      </p:cBhvr>
                                    </p:anim>
                                    <p:animRot by="21600000">
                                      <p:cBhvr>
                                        <p:cTn id="114" dur="1000" fill="hold">
                                          <p:stCondLst>
                                            <p:cond delay="0"/>
                                          </p:stCondLst>
                                        </p:cTn>
                                        <p:tgtEl>
                                          <p:spTgt spid="81938"/>
                                        </p:tgtEl>
                                        <p:attrNameLst>
                                          <p:attrName>r</p:attrName>
                                        </p:attrNameLst>
                                      </p:cBhvr>
                                    </p:animRot>
                                  </p:childTnLst>
                                </p:cTn>
                              </p:par>
                            </p:childTnLst>
                          </p:cTn>
                        </p:par>
                      </p:childTnLst>
                    </p:cTn>
                  </p:par>
                  <p:par>
                    <p:cTn id="115" fill="hold">
                      <p:stCondLst>
                        <p:cond delay="indefinite"/>
                      </p:stCondLst>
                      <p:childTnLst>
                        <p:par>
                          <p:cTn id="116" fill="hold">
                            <p:stCondLst>
                              <p:cond delay="0"/>
                            </p:stCondLst>
                            <p:childTnLst>
                              <p:par>
                                <p:cTn id="117" presetID="56" presetClass="entr" presetSubtype="0" fill="hold" grpId="0" nodeType="clickEffect">
                                  <p:stCondLst>
                                    <p:cond delay="0"/>
                                  </p:stCondLst>
                                  <p:iterate type="lt">
                                    <p:tmPct val="10000"/>
                                  </p:iterate>
                                  <p:childTnLst>
                                    <p:set>
                                      <p:cBhvr>
                                        <p:cTn id="118" dur="1" fill="hold">
                                          <p:stCondLst>
                                            <p:cond delay="0"/>
                                          </p:stCondLst>
                                        </p:cTn>
                                        <p:tgtEl>
                                          <p:spTgt spid="81940"/>
                                        </p:tgtEl>
                                        <p:attrNameLst>
                                          <p:attrName>style.visibility</p:attrName>
                                        </p:attrNameLst>
                                      </p:cBhvr>
                                      <p:to>
                                        <p:strVal val="visible"/>
                                      </p:to>
                                    </p:set>
                                    <p:anim by="(-#ppt_w*2)" calcmode="lin" valueType="num">
                                      <p:cBhvr rctx="PPT">
                                        <p:cTn id="119" dur="500" autoRev="1" fill="hold">
                                          <p:stCondLst>
                                            <p:cond delay="0"/>
                                          </p:stCondLst>
                                        </p:cTn>
                                        <p:tgtEl>
                                          <p:spTgt spid="81940"/>
                                        </p:tgtEl>
                                        <p:attrNameLst>
                                          <p:attrName>ppt_w</p:attrName>
                                        </p:attrNameLst>
                                      </p:cBhvr>
                                    </p:anim>
                                    <p:anim by="(#ppt_w*0.50)" calcmode="lin" valueType="num">
                                      <p:cBhvr>
                                        <p:cTn id="120" dur="500" decel="50000" autoRev="1" fill="hold">
                                          <p:stCondLst>
                                            <p:cond delay="0"/>
                                          </p:stCondLst>
                                        </p:cTn>
                                        <p:tgtEl>
                                          <p:spTgt spid="81940"/>
                                        </p:tgtEl>
                                        <p:attrNameLst>
                                          <p:attrName>ppt_x</p:attrName>
                                        </p:attrNameLst>
                                      </p:cBhvr>
                                    </p:anim>
                                    <p:anim from="(-#ppt_h/2)" to="(#ppt_y)" calcmode="lin" valueType="num">
                                      <p:cBhvr>
                                        <p:cTn id="121" dur="1000" fill="hold">
                                          <p:stCondLst>
                                            <p:cond delay="0"/>
                                          </p:stCondLst>
                                        </p:cTn>
                                        <p:tgtEl>
                                          <p:spTgt spid="81940"/>
                                        </p:tgtEl>
                                        <p:attrNameLst>
                                          <p:attrName>ppt_y</p:attrName>
                                        </p:attrNameLst>
                                      </p:cBhvr>
                                    </p:anim>
                                    <p:animRot by="21600000">
                                      <p:cBhvr>
                                        <p:cTn id="122" dur="1000" fill="hold">
                                          <p:stCondLst>
                                            <p:cond delay="0"/>
                                          </p:stCondLst>
                                        </p:cTn>
                                        <p:tgtEl>
                                          <p:spTgt spid="81940"/>
                                        </p:tgtEl>
                                        <p:attrNameLst>
                                          <p:attrName>r</p:attrName>
                                        </p:attrNameLst>
                                      </p:cBhvr>
                                    </p:animRot>
                                  </p:childTnLst>
                                </p:cTn>
                              </p:par>
                            </p:childTnLst>
                          </p:cTn>
                        </p:par>
                      </p:childTnLst>
                    </p:cTn>
                  </p:par>
                  <p:par>
                    <p:cTn id="123" fill="hold">
                      <p:stCondLst>
                        <p:cond delay="indefinite"/>
                      </p:stCondLst>
                      <p:childTnLst>
                        <p:par>
                          <p:cTn id="124" fill="hold">
                            <p:stCondLst>
                              <p:cond delay="0"/>
                            </p:stCondLst>
                            <p:childTnLst>
                              <p:par>
                                <p:cTn id="125" presetID="56" presetClass="entr" presetSubtype="0" fill="hold" grpId="0" nodeType="clickEffect">
                                  <p:stCondLst>
                                    <p:cond delay="0"/>
                                  </p:stCondLst>
                                  <p:iterate type="lt">
                                    <p:tmPct val="10000"/>
                                  </p:iterate>
                                  <p:childTnLst>
                                    <p:set>
                                      <p:cBhvr>
                                        <p:cTn id="126" dur="1" fill="hold">
                                          <p:stCondLst>
                                            <p:cond delay="0"/>
                                          </p:stCondLst>
                                        </p:cTn>
                                        <p:tgtEl>
                                          <p:spTgt spid="81939"/>
                                        </p:tgtEl>
                                        <p:attrNameLst>
                                          <p:attrName>style.visibility</p:attrName>
                                        </p:attrNameLst>
                                      </p:cBhvr>
                                      <p:to>
                                        <p:strVal val="visible"/>
                                      </p:to>
                                    </p:set>
                                    <p:anim by="(-#ppt_w*2)" calcmode="lin" valueType="num">
                                      <p:cBhvr rctx="PPT">
                                        <p:cTn id="127" dur="500" autoRev="1" fill="hold">
                                          <p:stCondLst>
                                            <p:cond delay="0"/>
                                          </p:stCondLst>
                                        </p:cTn>
                                        <p:tgtEl>
                                          <p:spTgt spid="81939"/>
                                        </p:tgtEl>
                                        <p:attrNameLst>
                                          <p:attrName>ppt_w</p:attrName>
                                        </p:attrNameLst>
                                      </p:cBhvr>
                                    </p:anim>
                                    <p:anim by="(#ppt_w*0.50)" calcmode="lin" valueType="num">
                                      <p:cBhvr>
                                        <p:cTn id="128" dur="500" decel="50000" autoRev="1" fill="hold">
                                          <p:stCondLst>
                                            <p:cond delay="0"/>
                                          </p:stCondLst>
                                        </p:cTn>
                                        <p:tgtEl>
                                          <p:spTgt spid="81939"/>
                                        </p:tgtEl>
                                        <p:attrNameLst>
                                          <p:attrName>ppt_x</p:attrName>
                                        </p:attrNameLst>
                                      </p:cBhvr>
                                    </p:anim>
                                    <p:anim from="(-#ppt_h/2)" to="(#ppt_y)" calcmode="lin" valueType="num">
                                      <p:cBhvr>
                                        <p:cTn id="129" dur="1000" fill="hold">
                                          <p:stCondLst>
                                            <p:cond delay="0"/>
                                          </p:stCondLst>
                                        </p:cTn>
                                        <p:tgtEl>
                                          <p:spTgt spid="81939"/>
                                        </p:tgtEl>
                                        <p:attrNameLst>
                                          <p:attrName>ppt_y</p:attrName>
                                        </p:attrNameLst>
                                      </p:cBhvr>
                                    </p:anim>
                                    <p:animRot by="21600000">
                                      <p:cBhvr>
                                        <p:cTn id="130" dur="1000" fill="hold">
                                          <p:stCondLst>
                                            <p:cond delay="0"/>
                                          </p:stCondLst>
                                        </p:cTn>
                                        <p:tgtEl>
                                          <p:spTgt spid="81939"/>
                                        </p:tgtEl>
                                        <p:attrNameLst>
                                          <p:attrName>r</p:attrName>
                                        </p:attrNameLst>
                                      </p:cBhvr>
                                    </p:animRot>
                                  </p:childTnLst>
                                </p:cTn>
                              </p:par>
                            </p:childTnLst>
                          </p:cTn>
                        </p:par>
                      </p:childTnLst>
                    </p:cTn>
                  </p:par>
                  <p:par>
                    <p:cTn id="131" fill="hold">
                      <p:stCondLst>
                        <p:cond delay="indefinite"/>
                      </p:stCondLst>
                      <p:childTnLst>
                        <p:par>
                          <p:cTn id="132" fill="hold">
                            <p:stCondLst>
                              <p:cond delay="0"/>
                            </p:stCondLst>
                            <p:childTnLst>
                              <p:par>
                                <p:cTn id="133" presetID="51" presetClass="entr" presetSubtype="0" fill="hold" grpId="0" nodeType="clickEffect">
                                  <p:stCondLst>
                                    <p:cond delay="0"/>
                                  </p:stCondLst>
                                  <p:childTnLst>
                                    <p:set>
                                      <p:cBhvr>
                                        <p:cTn id="134" dur="1" fill="hold">
                                          <p:stCondLst>
                                            <p:cond delay="0"/>
                                          </p:stCondLst>
                                        </p:cTn>
                                        <p:tgtEl>
                                          <p:spTgt spid="81935"/>
                                        </p:tgtEl>
                                        <p:attrNameLst>
                                          <p:attrName>style.visibility</p:attrName>
                                        </p:attrNameLst>
                                      </p:cBhvr>
                                      <p:to>
                                        <p:strVal val="visible"/>
                                      </p:to>
                                    </p:set>
                                    <p:animEffect transition="in" filter="fade">
                                      <p:cBhvr>
                                        <p:cTn id="135" dur="770" decel="100000"/>
                                        <p:tgtEl>
                                          <p:spTgt spid="81935"/>
                                        </p:tgtEl>
                                      </p:cBhvr>
                                    </p:animEffect>
                                    <p:animScale>
                                      <p:cBhvr>
                                        <p:cTn id="136" dur="770" decel="100000"/>
                                        <p:tgtEl>
                                          <p:spTgt spid="81935"/>
                                        </p:tgtEl>
                                      </p:cBhvr>
                                      <p:from x="10000" y="10000"/>
                                      <p:to x="200000" y="450000"/>
                                    </p:animScale>
                                    <p:animScale>
                                      <p:cBhvr>
                                        <p:cTn id="137" dur="1230" accel="100000" fill="hold">
                                          <p:stCondLst>
                                            <p:cond delay="770"/>
                                          </p:stCondLst>
                                        </p:cTn>
                                        <p:tgtEl>
                                          <p:spTgt spid="81935"/>
                                        </p:tgtEl>
                                      </p:cBhvr>
                                      <p:from x="200000" y="450000"/>
                                      <p:to x="100000" y="100000"/>
                                    </p:animScale>
                                    <p:set>
                                      <p:cBhvr>
                                        <p:cTn id="138" dur="770" fill="hold"/>
                                        <p:tgtEl>
                                          <p:spTgt spid="81935"/>
                                        </p:tgtEl>
                                        <p:attrNameLst>
                                          <p:attrName>ppt_x</p:attrName>
                                        </p:attrNameLst>
                                      </p:cBhvr>
                                      <p:to>
                                        <p:strVal val="(0.5)"/>
                                      </p:to>
                                    </p:set>
                                    <p:anim from="(0.5)" to="(#ppt_x)" calcmode="lin" valueType="num">
                                      <p:cBhvr>
                                        <p:cTn id="139" dur="1230" accel="100000" fill="hold">
                                          <p:stCondLst>
                                            <p:cond delay="770"/>
                                          </p:stCondLst>
                                        </p:cTn>
                                        <p:tgtEl>
                                          <p:spTgt spid="81935"/>
                                        </p:tgtEl>
                                        <p:attrNameLst>
                                          <p:attrName>ppt_x</p:attrName>
                                        </p:attrNameLst>
                                      </p:cBhvr>
                                    </p:anim>
                                    <p:set>
                                      <p:cBhvr>
                                        <p:cTn id="140" dur="770" fill="hold"/>
                                        <p:tgtEl>
                                          <p:spTgt spid="81935"/>
                                        </p:tgtEl>
                                        <p:attrNameLst>
                                          <p:attrName>ppt_y</p:attrName>
                                        </p:attrNameLst>
                                      </p:cBhvr>
                                      <p:to>
                                        <p:strVal val="(#ppt_y+0.4)"/>
                                      </p:to>
                                    </p:set>
                                    <p:anim from="(#ppt_y+0.4)" to="(#ppt_y)" calcmode="lin" valueType="num">
                                      <p:cBhvr>
                                        <p:cTn id="141" dur="1230" accel="100000" fill="hold">
                                          <p:stCondLst>
                                            <p:cond delay="770"/>
                                          </p:stCondLst>
                                        </p:cTn>
                                        <p:tgtEl>
                                          <p:spTgt spid="81935"/>
                                        </p:tgtEl>
                                        <p:attrNameLst>
                                          <p:attrName>ppt_y</p:attrName>
                                        </p:attrNameLst>
                                      </p:cBhvr>
                                    </p:anim>
                                  </p:childTnLst>
                                </p:cTn>
                              </p:par>
                            </p:childTnLst>
                          </p:cTn>
                        </p:par>
                      </p:childTnLst>
                    </p:cTn>
                  </p:par>
                  <p:par>
                    <p:cTn id="142" fill="hold">
                      <p:stCondLst>
                        <p:cond delay="indefinite"/>
                      </p:stCondLst>
                      <p:childTnLst>
                        <p:par>
                          <p:cTn id="143" fill="hold">
                            <p:stCondLst>
                              <p:cond delay="0"/>
                            </p:stCondLst>
                            <p:childTnLst>
                              <p:par>
                                <p:cTn id="144" presetID="51" presetClass="entr" presetSubtype="0" fill="hold" grpId="0" nodeType="clickEffect">
                                  <p:stCondLst>
                                    <p:cond delay="0"/>
                                  </p:stCondLst>
                                  <p:childTnLst>
                                    <p:set>
                                      <p:cBhvr>
                                        <p:cTn id="145" dur="1" fill="hold">
                                          <p:stCondLst>
                                            <p:cond delay="0"/>
                                          </p:stCondLst>
                                        </p:cTn>
                                        <p:tgtEl>
                                          <p:spTgt spid="81936"/>
                                        </p:tgtEl>
                                        <p:attrNameLst>
                                          <p:attrName>style.visibility</p:attrName>
                                        </p:attrNameLst>
                                      </p:cBhvr>
                                      <p:to>
                                        <p:strVal val="visible"/>
                                      </p:to>
                                    </p:set>
                                    <p:animEffect transition="in" filter="fade">
                                      <p:cBhvr>
                                        <p:cTn id="146" dur="770" decel="100000"/>
                                        <p:tgtEl>
                                          <p:spTgt spid="81936"/>
                                        </p:tgtEl>
                                      </p:cBhvr>
                                    </p:animEffect>
                                    <p:animScale>
                                      <p:cBhvr>
                                        <p:cTn id="147" dur="770" decel="100000"/>
                                        <p:tgtEl>
                                          <p:spTgt spid="81936"/>
                                        </p:tgtEl>
                                      </p:cBhvr>
                                      <p:from x="10000" y="10000"/>
                                      <p:to x="200000" y="450000"/>
                                    </p:animScale>
                                    <p:animScale>
                                      <p:cBhvr>
                                        <p:cTn id="148" dur="1230" accel="100000" fill="hold">
                                          <p:stCondLst>
                                            <p:cond delay="770"/>
                                          </p:stCondLst>
                                        </p:cTn>
                                        <p:tgtEl>
                                          <p:spTgt spid="81936"/>
                                        </p:tgtEl>
                                      </p:cBhvr>
                                      <p:from x="200000" y="450000"/>
                                      <p:to x="100000" y="100000"/>
                                    </p:animScale>
                                    <p:set>
                                      <p:cBhvr>
                                        <p:cTn id="149" dur="770" fill="hold"/>
                                        <p:tgtEl>
                                          <p:spTgt spid="81936"/>
                                        </p:tgtEl>
                                        <p:attrNameLst>
                                          <p:attrName>ppt_x</p:attrName>
                                        </p:attrNameLst>
                                      </p:cBhvr>
                                      <p:to>
                                        <p:strVal val="(0.5)"/>
                                      </p:to>
                                    </p:set>
                                    <p:anim from="(0.5)" to="(#ppt_x)" calcmode="lin" valueType="num">
                                      <p:cBhvr>
                                        <p:cTn id="150" dur="1230" accel="100000" fill="hold">
                                          <p:stCondLst>
                                            <p:cond delay="770"/>
                                          </p:stCondLst>
                                        </p:cTn>
                                        <p:tgtEl>
                                          <p:spTgt spid="81936"/>
                                        </p:tgtEl>
                                        <p:attrNameLst>
                                          <p:attrName>ppt_x</p:attrName>
                                        </p:attrNameLst>
                                      </p:cBhvr>
                                    </p:anim>
                                    <p:set>
                                      <p:cBhvr>
                                        <p:cTn id="151" dur="770" fill="hold"/>
                                        <p:tgtEl>
                                          <p:spTgt spid="81936"/>
                                        </p:tgtEl>
                                        <p:attrNameLst>
                                          <p:attrName>ppt_y</p:attrName>
                                        </p:attrNameLst>
                                      </p:cBhvr>
                                      <p:to>
                                        <p:strVal val="(#ppt_y+0.4)"/>
                                      </p:to>
                                    </p:set>
                                    <p:anim from="(#ppt_y+0.4)" to="(#ppt_y)" calcmode="lin" valueType="num">
                                      <p:cBhvr>
                                        <p:cTn id="152" dur="1230" accel="100000" fill="hold">
                                          <p:stCondLst>
                                            <p:cond delay="770"/>
                                          </p:stCondLst>
                                        </p:cTn>
                                        <p:tgtEl>
                                          <p:spTgt spid="8193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P spid="81923" grpId="0"/>
      <p:bldP spid="81924" grpId="0"/>
      <p:bldP spid="81926" grpId="0"/>
      <p:bldP spid="81927" grpId="0"/>
      <p:bldP spid="81928" grpId="0"/>
      <p:bldP spid="81930" grpId="0"/>
      <p:bldP spid="81932" grpId="0"/>
      <p:bldP spid="81933" grpId="0"/>
      <p:bldP spid="81935" grpId="0"/>
      <p:bldP spid="81936" grpId="0"/>
      <p:bldP spid="81938" grpId="0"/>
      <p:bldP spid="81939" grpId="0"/>
      <p:bldP spid="8194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83969"/>
          <p:cNvSpPr>
            <a:spLocks noGrp="1"/>
          </p:cNvSpPr>
          <p:nvPr>
            <p:ph type="title"/>
          </p:nvPr>
        </p:nvSpPr>
        <p:spPr/>
        <p:txBody>
          <a:bodyPr anchor="ctr"/>
          <a:lstStyle/>
          <a:p>
            <a:r>
              <a:rPr lang="zh-CN" altLang="en-US" dirty="0"/>
              <a:t>练习巩固</a:t>
            </a:r>
            <a:endParaRPr lang="zh-CN" altLang="en-US" dirty="0"/>
          </a:p>
        </p:txBody>
      </p:sp>
      <p:sp>
        <p:nvSpPr>
          <p:cNvPr id="75778" name="文本占位符 83970"/>
          <p:cNvSpPr>
            <a:spLocks noGrp="1"/>
          </p:cNvSpPr>
          <p:nvPr>
            <p:ph idx="1"/>
          </p:nvPr>
        </p:nvSpPr>
        <p:spPr>
          <a:xfrm>
            <a:off x="457200" y="1600200"/>
            <a:ext cx="8229600" cy="1260475"/>
          </a:xfrm>
        </p:spPr>
        <p:txBody>
          <a:bodyPr anchor="t"/>
          <a:lstStyle/>
          <a:p>
            <a:r>
              <a:rPr lang="en-US" altLang="zh-CN"/>
              <a:t>1.</a:t>
            </a:r>
            <a:r>
              <a:rPr lang="zh-CN" altLang="en-US" dirty="0"/>
              <a:t>展开想象，用生动形象的语言描绘“潮平两岸阔，风正一帆悬”展现的画面。 </a:t>
            </a:r>
            <a:endParaRPr lang="zh-CN" altLang="en-US" dirty="0"/>
          </a:p>
        </p:txBody>
      </p:sp>
      <p:sp>
        <p:nvSpPr>
          <p:cNvPr id="83972" name="文本框 83971"/>
          <p:cNvSpPr txBox="1"/>
          <p:nvPr/>
        </p:nvSpPr>
        <p:spPr>
          <a:xfrm>
            <a:off x="684213" y="3141663"/>
            <a:ext cx="7653337" cy="1920875"/>
          </a:xfrm>
          <a:prstGeom prst="rect">
            <a:avLst/>
          </a:prstGeom>
          <a:noFill/>
          <a:ln w="9525">
            <a:noFill/>
          </a:ln>
        </p:spPr>
        <p:txBody>
          <a:bodyPr anchor="t">
            <a:spAutoFit/>
          </a:bodyPr>
          <a:lstStyle/>
          <a:p>
            <a:r>
              <a:rPr lang="zh-CN" altLang="en-US" sz="4000" b="1" dirty="0">
                <a:solidFill>
                  <a:srgbClr val="993300"/>
                </a:solidFill>
                <a:latin typeface="Times New Roman" panose="02020603050405020304" pitchFamily="18" charset="0"/>
                <a:ea typeface="宋体" panose="02010600030101010101" pitchFamily="2" charset="-122"/>
              </a:rPr>
              <a:t>潮水涌涨起来，两岸相距更显宽阔，风正好吹在高高悬挂着的船帆之上。</a:t>
            </a:r>
            <a:endParaRPr lang="zh-CN" altLang="en-US" sz="4000" b="1" dirty="0">
              <a:solidFill>
                <a:srgbClr val="993300"/>
              </a:solidFill>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972"/>
                                        </p:tgtEl>
                                        <p:attrNameLst>
                                          <p:attrName>style.visibility</p:attrName>
                                        </p:attrNameLst>
                                      </p:cBhvr>
                                      <p:to>
                                        <p:strVal val="visible"/>
                                      </p:to>
                                    </p:set>
                                    <p:animEffect transition="in" filter="blinds(horizontal)">
                                      <p:cBhvr>
                                        <p:cTn id="7" dur="500"/>
                                        <p:tgtEl>
                                          <p:spTgt spid="83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84993"/>
          <p:cNvSpPr>
            <a:spLocks noGrp="1"/>
          </p:cNvSpPr>
          <p:nvPr>
            <p:ph type="title"/>
          </p:nvPr>
        </p:nvSpPr>
        <p:spPr/>
        <p:txBody>
          <a:bodyPr anchor="ctr"/>
          <a:lstStyle/>
          <a:p>
            <a:r>
              <a:rPr lang="en-US" altLang="zh-CN" sz="3200"/>
              <a:t>2“</a:t>
            </a:r>
            <a:r>
              <a:rPr lang="zh-CN" altLang="en-US" sz="3200" dirty="0"/>
              <a:t>海日生残夜，江春入旧年”一联，历来被人称道。请选一个角度，作简要赏析。</a:t>
            </a:r>
            <a:r>
              <a:rPr lang="zh-CN" altLang="en-US" sz="4000" dirty="0"/>
              <a:t> </a:t>
            </a:r>
            <a:endParaRPr lang="zh-CN" altLang="en-US" sz="4000" dirty="0"/>
          </a:p>
        </p:txBody>
      </p:sp>
      <p:sp>
        <p:nvSpPr>
          <p:cNvPr id="84995" name="文本框 84994"/>
          <p:cNvSpPr txBox="1"/>
          <p:nvPr/>
        </p:nvSpPr>
        <p:spPr>
          <a:xfrm>
            <a:off x="468313" y="1700213"/>
            <a:ext cx="8351837" cy="4522787"/>
          </a:xfrm>
          <a:prstGeom prst="rect">
            <a:avLst/>
          </a:prstGeom>
          <a:noFill/>
          <a:ln w="9525">
            <a:noFill/>
          </a:ln>
        </p:spPr>
        <p:txBody>
          <a:bodyPr anchor="t">
            <a:spAutoFit/>
          </a:bodyPr>
          <a:lstStyle/>
          <a:p>
            <a:r>
              <a:rPr lang="zh-CN" altLang="en-US" sz="3200" b="1" dirty="0">
                <a:solidFill>
                  <a:schemeClr val="accent2"/>
                </a:solidFill>
                <a:latin typeface="Times New Roman" panose="02020603050405020304" pitchFamily="18" charset="0"/>
                <a:ea typeface="宋体" panose="02010600030101010101" pitchFamily="2" charset="-122"/>
              </a:rPr>
              <a:t>①在描写景物、节令之中，蕴含着一种时序交替的自然理趣 。 </a:t>
            </a:r>
            <a:endParaRPr lang="zh-CN" altLang="en-US" sz="3200" b="1" dirty="0">
              <a:solidFill>
                <a:schemeClr val="accent2"/>
              </a:solidFill>
              <a:latin typeface="Times New Roman" panose="02020603050405020304" pitchFamily="18" charset="0"/>
              <a:ea typeface="宋体" panose="02010600030101010101" pitchFamily="2" charset="-122"/>
            </a:endParaRPr>
          </a:p>
          <a:p>
            <a:r>
              <a:rPr lang="zh-CN" altLang="en-US" sz="3200" b="1" dirty="0">
                <a:solidFill>
                  <a:schemeClr val="accent2"/>
                </a:solidFill>
                <a:latin typeface="Times New Roman" panose="02020603050405020304" pitchFamily="18" charset="0"/>
                <a:ea typeface="宋体" panose="02010600030101010101" pitchFamily="2" charset="-122"/>
              </a:rPr>
              <a:t>②表现了时光匆匆，光阴荏苒，身在他乡的游子顿生思乡之情  。</a:t>
            </a:r>
            <a:endParaRPr lang="zh-CN" altLang="en-US" sz="3200" b="1" dirty="0">
              <a:solidFill>
                <a:schemeClr val="accent2"/>
              </a:solidFill>
              <a:latin typeface="Times New Roman" panose="02020603050405020304" pitchFamily="18" charset="0"/>
              <a:ea typeface="宋体" panose="02010600030101010101" pitchFamily="2" charset="-122"/>
            </a:endParaRPr>
          </a:p>
          <a:p>
            <a:r>
              <a:rPr lang="zh-CN" altLang="en-US" sz="3200" b="1" dirty="0">
                <a:solidFill>
                  <a:schemeClr val="accent2"/>
                </a:solidFill>
                <a:latin typeface="Times New Roman" panose="02020603050405020304" pitchFamily="18" charset="0"/>
                <a:ea typeface="宋体" panose="02010600030101010101" pitchFamily="2" charset="-122"/>
              </a:rPr>
              <a:t>③把“日”“春”作为新生的美好事物的象征，表现了作者乐观、积极、向上的思想感情 。 </a:t>
            </a:r>
            <a:endParaRPr lang="zh-CN" altLang="en-US" sz="3200" b="1" dirty="0">
              <a:solidFill>
                <a:schemeClr val="accent2"/>
              </a:solidFill>
              <a:latin typeface="Times New Roman" panose="02020603050405020304" pitchFamily="18" charset="0"/>
              <a:ea typeface="宋体" panose="02010600030101010101" pitchFamily="2" charset="-122"/>
            </a:endParaRPr>
          </a:p>
          <a:p>
            <a:r>
              <a:rPr lang="zh-CN" altLang="en-US" sz="3200" b="1" dirty="0">
                <a:solidFill>
                  <a:schemeClr val="accent2"/>
                </a:solidFill>
                <a:latin typeface="Times New Roman" panose="02020603050405020304" pitchFamily="18" charset="0"/>
                <a:ea typeface="宋体" panose="02010600030101010101" pitchFamily="2" charset="-122"/>
              </a:rPr>
              <a:t>④“生”与“入”用了拟人的手法，富有情趣  </a:t>
            </a:r>
            <a:endParaRPr lang="zh-CN" altLang="en-US" sz="3200" b="1" dirty="0">
              <a:solidFill>
                <a:schemeClr val="accent2"/>
              </a:solidFill>
              <a:latin typeface="Times New Roman" panose="02020603050405020304" pitchFamily="18" charset="0"/>
              <a:ea typeface="宋体" panose="02010600030101010101" pitchFamily="2" charset="-122"/>
            </a:endParaRPr>
          </a:p>
          <a:p>
            <a:r>
              <a:rPr lang="zh-CN" altLang="en-US" sz="3200" b="1" dirty="0">
                <a:solidFill>
                  <a:schemeClr val="accent2"/>
                </a:solidFill>
                <a:latin typeface="Times New Roman" panose="02020603050405020304" pitchFamily="18" charset="0"/>
                <a:ea typeface="宋体" panose="02010600030101010101" pitchFamily="2" charset="-122"/>
              </a:rPr>
              <a:t>⑤两句诗对偶工整，形象生动  </a:t>
            </a:r>
            <a:r>
              <a:rPr lang="en-US" altLang="zh-CN" sz="3200" b="1">
                <a:solidFill>
                  <a:schemeClr val="accent2"/>
                </a:solidFill>
                <a:latin typeface="Times New Roman" panose="02020603050405020304" pitchFamily="18" charset="0"/>
              </a:rPr>
              <a:t>(</a:t>
            </a:r>
            <a:r>
              <a:rPr lang="zh-CN" altLang="en-US" sz="3200" b="1" dirty="0">
                <a:solidFill>
                  <a:schemeClr val="accent2"/>
                </a:solidFill>
                <a:latin typeface="Times New Roman" panose="02020603050405020304" pitchFamily="18" charset="0"/>
                <a:ea typeface="宋体" panose="02010600030101010101" pitchFamily="2" charset="-122"/>
              </a:rPr>
              <a:t>答出其中一点，言之成理即可。</a:t>
            </a:r>
            <a:r>
              <a:rPr lang="en-US" altLang="zh-CN" sz="3200" b="1">
                <a:solidFill>
                  <a:schemeClr val="accent2"/>
                </a:solidFill>
                <a:latin typeface="Times New Roman" panose="02020603050405020304" pitchFamily="18" charset="0"/>
              </a:rPr>
              <a:t>)</a:t>
            </a:r>
            <a:endParaRPr lang="en-US" altLang="zh-CN" sz="3200" b="1">
              <a:solidFill>
                <a:schemeClr val="accent2"/>
              </a:solidFill>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additive="base">
                                        <p:cTn id="7" dur="500" fill="hold"/>
                                        <p:tgtEl>
                                          <p:spTgt spid="84995"/>
                                        </p:tgtEl>
                                        <p:attrNameLst>
                                          <p:attrName>ppt_x</p:attrName>
                                        </p:attrNameLst>
                                      </p:cBhvr>
                                      <p:tavLst>
                                        <p:tav tm="0">
                                          <p:val>
                                            <p:strVal val="#ppt_x"/>
                                          </p:val>
                                        </p:tav>
                                        <p:tav tm="100000">
                                          <p:val>
                                            <p:strVal val="#ppt_x"/>
                                          </p:val>
                                        </p:tav>
                                      </p:tavLst>
                                    </p:anim>
                                    <p:anim calcmode="lin" valueType="num">
                                      <p:cBhvr additive="base">
                                        <p:cTn id="8" dur="500" fill="hold"/>
                                        <p:tgtEl>
                                          <p:spTgt spid="849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标题 100353"/>
          <p:cNvSpPr>
            <a:spLocks noGrp="1"/>
          </p:cNvSpPr>
          <p:nvPr>
            <p:ph type="title"/>
          </p:nvPr>
        </p:nvSpPr>
        <p:spPr/>
        <p:txBody>
          <a:bodyPr anchor="ctr"/>
          <a:lstStyle/>
          <a:p>
            <a:pPr algn="l"/>
            <a:r>
              <a:rPr lang="zh-CN" altLang="en-US" sz="3200" b="0" dirty="0"/>
              <a:t>课堂总结：</a:t>
            </a:r>
            <a:endParaRPr lang="zh-CN" altLang="en-US" sz="3200" b="0" dirty="0"/>
          </a:p>
        </p:txBody>
      </p:sp>
      <p:sp>
        <p:nvSpPr>
          <p:cNvPr id="77826" name="文本占位符 100354"/>
          <p:cNvSpPr>
            <a:spLocks noGrp="1"/>
          </p:cNvSpPr>
          <p:nvPr>
            <p:ph idx="1"/>
          </p:nvPr>
        </p:nvSpPr>
        <p:spPr>
          <a:xfrm>
            <a:off x="457200" y="1600200"/>
            <a:ext cx="8229600" cy="1335088"/>
          </a:xfrm>
        </p:spPr>
        <p:txBody>
          <a:bodyPr anchor="t"/>
          <a:lstStyle/>
          <a:p>
            <a:pPr>
              <a:buNone/>
            </a:pPr>
            <a:r>
              <a:rPr lang="zh-CN" altLang="en-US" dirty="0">
                <a:solidFill>
                  <a:srgbClr val="FF0066"/>
                </a:solidFill>
                <a:ea typeface="方正舒体" panose="02010601030101010101" pitchFamily="2" charset="-122"/>
              </a:rPr>
              <a:t>你说我说大家说：学了这四首古诗，我收获了些什么？</a:t>
            </a:r>
            <a:endParaRPr lang="zh-CN" altLang="en-US" dirty="0">
              <a:solidFill>
                <a:srgbClr val="FF0066"/>
              </a:solidFill>
              <a:ea typeface="方正舒体" panose="02010601030101010101" pitchFamily="2" charset="-122"/>
            </a:endParaRPr>
          </a:p>
        </p:txBody>
      </p:sp>
      <p:pic>
        <p:nvPicPr>
          <p:cNvPr id="77827" name="图片 100355" descr="天净沙秋思书法"/>
          <p:cNvPicPr>
            <a:picLocks noChangeAspect="1"/>
          </p:cNvPicPr>
          <p:nvPr/>
        </p:nvPicPr>
        <p:blipFill>
          <a:blip r:embed="rId1" cstate="print"/>
          <a:stretch>
            <a:fillRect/>
          </a:stretch>
        </p:blipFill>
        <p:spPr>
          <a:xfrm>
            <a:off x="0" y="2917825"/>
            <a:ext cx="9144000" cy="3390900"/>
          </a:xfrm>
          <a:prstGeom prst="rect">
            <a:avLst/>
          </a:prstGeom>
          <a:noFill/>
          <a:ln w="9525">
            <a:noFill/>
          </a:ln>
        </p:spPr>
      </p:pic>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9217" descr="1"/>
          <p:cNvPicPr/>
          <p:nvPr/>
        </p:nvPicPr>
        <p:blipFill>
          <a:blip r:embed="rId1" cstate="print"/>
          <a:stretch>
            <a:fillRect/>
          </a:stretch>
        </p:blipFill>
        <p:spPr>
          <a:xfrm>
            <a:off x="0" y="0"/>
            <a:ext cx="9180513" cy="6858000"/>
          </a:xfrm>
          <a:prstGeom prst="rect">
            <a:avLst/>
          </a:prstGeom>
          <a:noFill/>
          <a:ln w="9525">
            <a:noFill/>
          </a:ln>
        </p:spPr>
      </p:pic>
      <p:sp>
        <p:nvSpPr>
          <p:cNvPr id="10242" name="标题 9218"/>
          <p:cNvSpPr>
            <a:spLocks noGrp="1"/>
          </p:cNvSpPr>
          <p:nvPr>
            <p:ph type="title"/>
          </p:nvPr>
        </p:nvSpPr>
        <p:spPr>
          <a:xfrm>
            <a:off x="0" y="0"/>
            <a:ext cx="9144000" cy="2349500"/>
          </a:xfrm>
          <a:solidFill>
            <a:schemeClr val="folHlink"/>
          </a:solidFill>
        </p:spPr>
        <p:txBody>
          <a:bodyPr anchor="ctr"/>
          <a:lstStyle/>
          <a:p>
            <a:r>
              <a:rPr lang="zh-CN" altLang="en-US" sz="7200">
                <a:solidFill>
                  <a:srgbClr val="FF3300"/>
                </a:solidFill>
                <a:latin typeface="华文新魏" panose="02010800040101010101" pitchFamily="2" charset="-122"/>
                <a:ea typeface="华文新魏" panose="02010800040101010101" pitchFamily="2" charset="-122"/>
              </a:rPr>
              <a:t>观  沧  海</a:t>
            </a:r>
            <a:endParaRPr lang="zh-CN" altLang="en-US" sz="7200">
              <a:solidFill>
                <a:srgbClr val="FF3300"/>
              </a:solidFill>
              <a:latin typeface="华文新魏" panose="02010800040101010101" pitchFamily="2" charset="-122"/>
              <a:ea typeface="华文新魏" panose="02010800040101010101" pitchFamily="2" charset="-122"/>
            </a:endParaRPr>
          </a:p>
        </p:txBody>
      </p:sp>
      <p:sp>
        <p:nvSpPr>
          <p:cNvPr id="10243" name="文本框 9219"/>
          <p:cNvSpPr txBox="1"/>
          <p:nvPr/>
        </p:nvSpPr>
        <p:spPr>
          <a:xfrm>
            <a:off x="3708400" y="2420938"/>
            <a:ext cx="1574800" cy="762000"/>
          </a:xfrm>
          <a:prstGeom prst="rect">
            <a:avLst/>
          </a:prstGeom>
          <a:noFill/>
          <a:ln w="9525">
            <a:noFill/>
          </a:ln>
        </p:spPr>
        <p:txBody>
          <a:bodyPr wrap="none" anchor="t">
            <a:spAutoFit/>
          </a:bodyPr>
          <a:lstStyle/>
          <a:p>
            <a:r>
              <a:rPr lang="zh-CN" altLang="en-US" sz="4400" dirty="0">
                <a:solidFill>
                  <a:srgbClr val="FF3300"/>
                </a:solidFill>
                <a:latin typeface="华文新魏" panose="02010800040101010101" pitchFamily="2" charset="-122"/>
                <a:ea typeface="华文新魏" panose="02010800040101010101" pitchFamily="2" charset="-122"/>
              </a:rPr>
              <a:t>曹  操</a:t>
            </a:r>
            <a:endParaRPr lang="zh-CN" altLang="en-US" sz="4400" dirty="0">
              <a:solidFill>
                <a:srgbClr val="FF3300"/>
              </a:solidFill>
              <a:latin typeface="华文新魏" panose="02010800040101010101" pitchFamily="2" charset="-122"/>
              <a:ea typeface="华文新魏" panose="02010800040101010101" pitchFamily="2" charset="-122"/>
            </a:endParaRPr>
          </a:p>
        </p:txBody>
      </p:sp>
      <p:pic>
        <p:nvPicPr>
          <p:cNvPr id="10244" name="图片 9220" descr="观沧海1"/>
          <p:cNvPicPr>
            <a:picLocks noChangeAspect="1"/>
          </p:cNvPicPr>
          <p:nvPr/>
        </p:nvPicPr>
        <p:blipFill>
          <a:blip r:embed="rId2" cstate="print"/>
          <a:stretch>
            <a:fillRect/>
          </a:stretch>
        </p:blipFill>
        <p:spPr>
          <a:xfrm>
            <a:off x="0" y="2359025"/>
            <a:ext cx="9144000" cy="4498975"/>
          </a:xfrm>
          <a:prstGeom prst="rect">
            <a:avLst/>
          </a:prstGeom>
          <a:noFill/>
          <a:ln w="9525">
            <a:noFill/>
          </a:ln>
        </p:spPr>
      </p:pic>
    </p:spTree>
  </p:cSld>
  <p:clrMapOvr>
    <a:masterClrMapping/>
  </p:clrMapOvr>
  <p:transition advTm="1078">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10241" descr="曹操1"/>
          <p:cNvPicPr>
            <a:picLocks noChangeAspect="1"/>
          </p:cNvPicPr>
          <p:nvPr/>
        </p:nvPicPr>
        <p:blipFill>
          <a:blip r:embed="rId1" cstate="print"/>
          <a:stretch>
            <a:fillRect/>
          </a:stretch>
        </p:blipFill>
        <p:spPr>
          <a:xfrm>
            <a:off x="0" y="0"/>
            <a:ext cx="9144000" cy="6940550"/>
          </a:xfrm>
          <a:prstGeom prst="rect">
            <a:avLst/>
          </a:prstGeom>
          <a:noFill/>
          <a:ln w="9525">
            <a:noFill/>
          </a:ln>
        </p:spPr>
      </p:pic>
      <p:sp>
        <p:nvSpPr>
          <p:cNvPr id="11266" name="文本框 10242"/>
          <p:cNvSpPr txBox="1"/>
          <p:nvPr/>
        </p:nvSpPr>
        <p:spPr>
          <a:xfrm>
            <a:off x="592138" y="1425575"/>
            <a:ext cx="1228725" cy="641350"/>
          </a:xfrm>
          <a:prstGeom prst="rect">
            <a:avLst/>
          </a:prstGeom>
          <a:solidFill>
            <a:schemeClr val="accent2"/>
          </a:solidFill>
          <a:ln w="9525">
            <a:noFill/>
          </a:ln>
        </p:spPr>
        <p:txBody>
          <a:bodyPr wrap="none" anchor="t">
            <a:spAutoFit/>
          </a:bodyPr>
          <a:lstStyle/>
          <a:p>
            <a:r>
              <a:rPr lang="zh-CN" altLang="en-US" sz="3600" b="1" dirty="0">
                <a:solidFill>
                  <a:srgbClr val="FF6600"/>
                </a:solidFill>
                <a:latin typeface="Arial" panose="020B0604020202020204" pitchFamily="34" charset="0"/>
                <a:ea typeface="宋体" panose="02010600030101010101" pitchFamily="2" charset="-122"/>
              </a:rPr>
              <a:t>曹 操</a:t>
            </a:r>
            <a:endParaRPr lang="zh-CN" altLang="en-US" sz="3600" b="1" dirty="0">
              <a:solidFill>
                <a:srgbClr val="FF6600"/>
              </a:solidFill>
              <a:latin typeface="Arial" panose="020B0604020202020204" pitchFamily="34" charset="0"/>
              <a:ea typeface="宋体" panose="02010600030101010101" pitchFamily="2" charset="-122"/>
            </a:endParaRPr>
          </a:p>
        </p:txBody>
      </p:sp>
    </p:spTree>
  </p:cSld>
  <p:clrMapOvr>
    <a:masterClrMapping/>
  </p:clrMapOvr>
  <p:transition advTm="1594">
    <p:random/>
  </p:transition>
  <p:timing>
    <p:tnLst>
      <p:par>
        <p:cTn id="1" dur="indefinite" restart="never" nodeType="tmRoot"/>
      </p:par>
    </p:tnLst>
  </p:timing>
</p:sld>
</file>

<file path=ppt/theme/theme1.xml><?xml version="1.0" encoding="utf-8"?>
<a:theme xmlns:a="http://schemas.openxmlformats.org/drawingml/2006/main" name="首页1">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内容页1">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内容页1">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Mountain Top">
  <a:themeElements>
    <a:clrScheme name="">
      <a:dk1>
        <a:srgbClr val="FFFFFF"/>
      </a:dk1>
      <a:lt1>
        <a:srgbClr val="003399"/>
      </a:lt1>
      <a:dk2>
        <a:srgbClr val="E3E3FF"/>
      </a:dk2>
      <a:lt2>
        <a:srgbClr val="463416"/>
      </a:lt2>
      <a:accent1>
        <a:srgbClr val="3399FF"/>
      </a:accent1>
      <a:accent2>
        <a:srgbClr val="33CCCC"/>
      </a:accent2>
      <a:accent3>
        <a:srgbClr val="AAADCA"/>
      </a:accent3>
      <a:accent4>
        <a:srgbClr val="DCDCDC"/>
      </a:accent4>
      <a:accent5>
        <a:srgbClr val="ADCAFF"/>
      </a:accent5>
      <a:accent6>
        <a:srgbClr val="2DB7B7"/>
      </a:accent6>
      <a:hlink>
        <a:srgbClr val="00FFCC"/>
      </a:hlink>
      <a:folHlink>
        <a:srgbClr val="8080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993300"/>
        </a:lt1>
        <a:dk2>
          <a:srgbClr val="CCAA00"/>
        </a:dk2>
        <a:lt2>
          <a:srgbClr val="4C3A1C"/>
        </a:lt2>
        <a:accent1>
          <a:srgbClr val="FF3300"/>
        </a:accent1>
        <a:accent2>
          <a:srgbClr val="9E6600"/>
        </a:accent2>
        <a:accent3>
          <a:srgbClr val="CAADAA"/>
        </a:accent3>
        <a:accent4>
          <a:srgbClr val="DCDCDC"/>
        </a:accent4>
        <a:accent5>
          <a:srgbClr val="FFADAA"/>
        </a:accent5>
        <a:accent6>
          <a:srgbClr val="8D5B00"/>
        </a:accent6>
        <a:hlink>
          <a:srgbClr val="FFCC00"/>
        </a:hlink>
        <a:folHlink>
          <a:srgbClr val="F7DC97"/>
        </a:folHlink>
      </a:clrScheme>
      <a:clrMap bg1="lt1" tx1="dk1" bg2="lt2" tx2="dk2" accent1="accent1" accent2="accent2" accent3="accent3" accent4="accent4" accent5="accent5" accent6="accent6" hlink="hlink" folHlink="folHlink"/>
    </a:extraClrScheme>
    <a:extraClrScheme>
      <a:clrScheme name="">
        <a:dk1>
          <a:srgbClr val="FFFFFF"/>
        </a:dk1>
        <a:lt1>
          <a:srgbClr val="9188B0"/>
        </a:lt1>
        <a:dk2>
          <a:srgbClr val="DDE0DC"/>
        </a:dk2>
        <a:lt2>
          <a:srgbClr val="3D0058"/>
        </a:lt2>
        <a:accent1>
          <a:srgbClr val="FFCC00"/>
        </a:accent1>
        <a:accent2>
          <a:srgbClr val="4C3D78"/>
        </a:accent2>
        <a:accent3>
          <a:srgbClr val="C7C4D4"/>
        </a:accent3>
        <a:accent4>
          <a:srgbClr val="DCDCDC"/>
        </a:accent4>
        <a:accent5>
          <a:srgbClr val="FFE2AA"/>
        </a:accent5>
        <a:accent6>
          <a:srgbClr val="43366B"/>
        </a:accent6>
        <a:hlink>
          <a:srgbClr val="743D78"/>
        </a:hlink>
        <a:folHlink>
          <a:srgbClr val="CC99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6CCD4"/>
        </a:dk2>
        <a:lt2>
          <a:srgbClr val="10104C"/>
        </a:lt2>
        <a:accent1>
          <a:srgbClr val="33CCFF"/>
        </a:accent1>
        <a:accent2>
          <a:srgbClr val="5B5B8D"/>
        </a:accent2>
        <a:accent3>
          <a:srgbClr val="AAADB9"/>
        </a:accent3>
        <a:accent4>
          <a:srgbClr val="DCDCDC"/>
        </a:accent4>
        <a:accent5>
          <a:srgbClr val="ADE2FF"/>
        </a:accent5>
        <a:accent6>
          <a:srgbClr val="51517E"/>
        </a:accent6>
        <a:hlink>
          <a:srgbClr val="4529AB"/>
        </a:hlink>
        <a:folHlink>
          <a:srgbClr val="00CC9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B0C8CA"/>
        </a:lt2>
        <a:accent1>
          <a:srgbClr val="89C4FF"/>
        </a:accent1>
        <a:accent2>
          <a:srgbClr val="00008C"/>
        </a:accent2>
        <a:accent3>
          <a:srgbClr val="AAAACA"/>
        </a:accent3>
        <a:accent4>
          <a:srgbClr val="DCDCDC"/>
        </a:accent4>
        <a:accent5>
          <a:srgbClr val="C4DEFF"/>
        </a:accent5>
        <a:accent6>
          <a:srgbClr val="00007D"/>
        </a:accent6>
        <a:hlink>
          <a:srgbClr val="6666FF"/>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3399"/>
        </a:lt1>
        <a:dk2>
          <a:srgbClr val="E3E3FF"/>
        </a:dk2>
        <a:lt2>
          <a:srgbClr val="463416"/>
        </a:lt2>
        <a:accent1>
          <a:srgbClr val="3399FF"/>
        </a:accent1>
        <a:accent2>
          <a:srgbClr val="33CCCC"/>
        </a:accent2>
        <a:accent3>
          <a:srgbClr val="AAADCA"/>
        </a:accent3>
        <a:accent4>
          <a:srgbClr val="DCDCDC"/>
        </a:accent4>
        <a:accent5>
          <a:srgbClr val="ADCAFF"/>
        </a:accent5>
        <a:accent6>
          <a:srgbClr val="2DB7B7"/>
        </a:accent6>
        <a:hlink>
          <a:srgbClr val="00FFCC"/>
        </a:hlink>
        <a:folHlink>
          <a:srgbClr val="808000"/>
        </a:folHlink>
      </a:clrScheme>
      <a:clrMap bg1="lt1" tx1="dk1" bg2="lt2" tx2="dk2" accent1="accent1" accent2="accent2" accent3="accent3" accent4="accent4" accent5="accent5" accent6="accent6" hlink="hlink" folHlink="folHlink"/>
    </a:extraClrScheme>
    <a:extraClrScheme>
      <a:clrScheme name="">
        <a:dk1>
          <a:srgbClr val="FFFFFF"/>
        </a:dk1>
        <a:lt1>
          <a:srgbClr val="6699FF"/>
        </a:lt1>
        <a:dk2>
          <a:srgbClr val="B3EDFF"/>
        </a:dk2>
        <a:lt2>
          <a:srgbClr val="809296"/>
        </a:lt2>
        <a:accent1>
          <a:srgbClr val="FF9933"/>
        </a:accent1>
        <a:accent2>
          <a:srgbClr val="FFAA99"/>
        </a:accent2>
        <a:accent3>
          <a:srgbClr val="B9CAFF"/>
        </a:accent3>
        <a:accent4>
          <a:srgbClr val="DCDCDC"/>
        </a:accent4>
        <a:accent5>
          <a:srgbClr val="FFCAAD"/>
        </a:accent5>
        <a:accent6>
          <a:srgbClr val="E59889"/>
        </a:accent6>
        <a:hlink>
          <a:srgbClr val="FFCFAB"/>
        </a:hlink>
        <a:folHlink>
          <a:srgbClr val="CC9900"/>
        </a:folHlink>
      </a:clrScheme>
      <a:clrMap bg1="lt1" tx1="dk1" bg2="lt2" tx2="dk2" accent1="accent1" accent2="accent2" accent3="accent3" accent4="accent4" accent5="accent5" accent6="accent6" hlink="hlink" folHlink="folHlink"/>
    </a:extraClrScheme>
    <a:extraClrScheme>
      <a:clrScheme name="">
        <a:dk1>
          <a:srgbClr val="FFFFFF"/>
        </a:dk1>
        <a:lt1>
          <a:srgbClr val="85D1E3"/>
        </a:lt1>
        <a:dk2>
          <a:srgbClr val="CCFFFF"/>
        </a:dk2>
        <a:lt2>
          <a:srgbClr val="006666"/>
        </a:lt2>
        <a:accent1>
          <a:srgbClr val="FFCC00"/>
        </a:accent1>
        <a:accent2>
          <a:srgbClr val="00CC99"/>
        </a:accent2>
        <a:accent3>
          <a:srgbClr val="C3E4EE"/>
        </a:accent3>
        <a:accent4>
          <a:srgbClr val="DCDCDC"/>
        </a:accent4>
        <a:accent5>
          <a:srgbClr val="FFE2AA"/>
        </a:accent5>
        <a:accent6>
          <a:srgbClr val="00B789"/>
        </a:accent6>
        <a:hlink>
          <a:srgbClr val="0099FF"/>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A7A491"/>
        </a:lt1>
        <a:dk2>
          <a:srgbClr val="CCD0CA"/>
        </a:dk2>
        <a:lt2>
          <a:srgbClr val="404B3D"/>
        </a:lt2>
        <a:accent1>
          <a:srgbClr val="33CCCC"/>
        </a:accent1>
        <a:accent2>
          <a:srgbClr val="004E4C"/>
        </a:accent2>
        <a:accent3>
          <a:srgbClr val="D0CFC7"/>
        </a:accent3>
        <a:accent4>
          <a:srgbClr val="DCDCDC"/>
        </a:accent4>
        <a:accent5>
          <a:srgbClr val="ADE2E2"/>
        </a:accent5>
        <a:accent6>
          <a:srgbClr val="004543"/>
        </a:accent6>
        <a:hlink>
          <a:srgbClr val="477781"/>
        </a:hlink>
        <a:folHlink>
          <a:srgbClr val="85CC74"/>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9E2FF"/>
        </a:accent5>
        <a:accent6>
          <a:srgbClr val="B7D3E5"/>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PKUSCHOOL01</Template>
  <TotalTime>0</TotalTime>
  <Words>8241</Words>
  <Application>WPS 演示</Application>
  <PresentationFormat>全屏显示(4:3)</PresentationFormat>
  <Paragraphs>670</Paragraphs>
  <Slides>74</Slides>
  <Notes>0</Notes>
  <HiddenSlides>0</HiddenSlides>
  <MMClips>3</MMClips>
  <ScaleCrop>false</ScaleCrop>
  <HeadingPairs>
    <vt:vector size="6" baseType="variant">
      <vt:variant>
        <vt:lpstr>已用的字体</vt:lpstr>
      </vt:variant>
      <vt:variant>
        <vt:i4>24</vt:i4>
      </vt:variant>
      <vt:variant>
        <vt:lpstr>主题</vt:lpstr>
      </vt:variant>
      <vt:variant>
        <vt:i4>5</vt:i4>
      </vt:variant>
      <vt:variant>
        <vt:lpstr>幻灯片标题</vt:lpstr>
      </vt:variant>
      <vt:variant>
        <vt:i4>74</vt:i4>
      </vt:variant>
    </vt:vector>
  </HeadingPairs>
  <TitlesOfParts>
    <vt:vector size="103" baseType="lpstr">
      <vt:lpstr>Arial</vt:lpstr>
      <vt:lpstr>宋体</vt:lpstr>
      <vt:lpstr>Wingdings</vt:lpstr>
      <vt:lpstr>Times New Roman</vt:lpstr>
      <vt:lpstr>黑体</vt:lpstr>
      <vt:lpstr>楷体_GB2312</vt:lpstr>
      <vt:lpstr>华文行楷</vt:lpstr>
      <vt:lpstr>长城粗隶书</vt:lpstr>
      <vt:lpstr>华文新魏</vt:lpstr>
      <vt:lpstr>隶书</vt:lpstr>
      <vt:lpstr>华文彩云</vt:lpstr>
      <vt:lpstr>新宋体</vt:lpstr>
      <vt:lpstr>微软雅黑</vt:lpstr>
      <vt:lpstr>Arial Unicode MS</vt:lpstr>
      <vt:lpstr>Calibri</vt:lpstr>
      <vt:lpstr>楷体_GB2312</vt:lpstr>
      <vt:lpstr>方正琥珀简体</vt:lpstr>
      <vt:lpstr>华文仿宋</vt:lpstr>
      <vt:lpstr>华文隶书</vt:lpstr>
      <vt:lpstr>魏碑体</vt:lpstr>
      <vt:lpstr>华文宋体</vt:lpstr>
      <vt:lpstr>幼圆</vt:lpstr>
      <vt:lpstr>华文楷体</vt:lpstr>
      <vt:lpstr>方正舒体</vt:lpstr>
      <vt:lpstr>首页1</vt:lpstr>
      <vt:lpstr>内容页1</vt:lpstr>
      <vt:lpstr>内容页1</vt:lpstr>
      <vt:lpstr>默认设计模板</vt:lpstr>
      <vt:lpstr>Mountain Top</vt:lpstr>
      <vt:lpstr>PowerPoint 演示文稿</vt:lpstr>
      <vt:lpstr>赏析诗歌的方法</vt:lpstr>
      <vt:lpstr>诗歌的分类</vt:lpstr>
      <vt:lpstr>PowerPoint 演示文稿</vt:lpstr>
      <vt:lpstr>PowerPoint 演示文稿</vt:lpstr>
      <vt:lpstr>PowerPoint 演示文稿</vt:lpstr>
      <vt:lpstr>PowerPoint 演示文稿</vt:lpstr>
      <vt:lpstr>观  沧  海</vt:lpstr>
      <vt:lpstr>PowerPoint 演示文稿</vt:lpstr>
      <vt:lpstr>曹 操 曹操（魏武帝） 字孟德，沛国谯(qiáo)郡人 东汉末年 政治家 军事家 诗人</vt:lpstr>
      <vt:lpstr>《观沧海》是曹操的名篇，是他征乌桓时所作。公元207年，曹操亲率大军北上，追歼袁绍残部，五月誓师，七月出卢龙寨，临碣石山。他跃马扬鞭，登山观海，面对洪波涌起的大海，触景生情，写下了这首壮丽的诗篇。得胜而归的曹操，踌躇满志，意气昂扬，雄心勃勃，一心想着统一天下的宏伟事业。</vt:lpstr>
      <vt:lpstr>把握诗意</vt:lpstr>
      <vt:lpstr>PowerPoint 演示文稿</vt:lpstr>
      <vt:lpstr>PowerPoint 演示文稿</vt:lpstr>
      <vt:lpstr>PowerPoint 演示文稿</vt:lpstr>
      <vt:lpstr>PowerPoint 演示文稿</vt:lpstr>
      <vt:lpstr>PowerPoint 演示文稿</vt:lpstr>
      <vt:lpstr>曹操“观”到了什么？ （诗中哪几句是他看到的景象）</vt:lpstr>
      <vt:lpstr>PowerPoint 演示文稿</vt:lpstr>
      <vt:lpstr>虚写，是诗人“观沧海”产生的联想</vt:lpstr>
      <vt:lpstr>PowerPoint 演示文稿</vt:lpstr>
      <vt:lpstr>PowerPoint 演示文稿</vt:lpstr>
      <vt:lpstr>PowerPoint 演示文稿</vt:lpstr>
      <vt:lpstr>天  净  沙 秋  思</vt:lpstr>
      <vt:lpstr>PowerPoint 演示文稿</vt:lpstr>
      <vt:lpstr>作者简介</vt:lpstr>
      <vt:lpstr>枯藤老树昏鸦</vt:lpstr>
      <vt:lpstr>小桥流水人家</vt:lpstr>
      <vt:lpstr>古道西风瘦马</vt:lpstr>
      <vt:lpstr>PowerPoint 演示文稿</vt:lpstr>
      <vt:lpstr>秋  思 枯  藤 老树 昏鸦</vt:lpstr>
      <vt:lpstr>小桥  流水 人家</vt:lpstr>
      <vt:lpstr>古道 西风 瘦马</vt:lpstr>
      <vt:lpstr>PowerPoint 演示文稿</vt:lpstr>
      <vt:lpstr>点明主题的句子是哪一句？</vt:lpstr>
      <vt:lpstr>PowerPoint 演示文稿</vt:lpstr>
      <vt:lpstr>我国古典诗歌关于夕阳和秋天的诗句：</vt:lpstr>
      <vt:lpstr>PowerPoint 演示文稿</vt:lpstr>
      <vt:lpstr>PowerPoint 演示文稿</vt:lpstr>
      <vt:lpstr>  “水何澹澹”和“洪波涌起”都是写海水，是否重复？</vt:lpstr>
      <vt:lpstr>曹操“观沧海” 是在什么季节？根据什么判断？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探究1：</vt:lpstr>
      <vt:lpstr>探究2：</vt:lpstr>
      <vt:lpstr>探究3：主题</vt:lpstr>
      <vt:lpstr>PowerPoint 演示文稿</vt:lpstr>
      <vt:lpstr>PowerPoint 演示文稿</vt:lpstr>
      <vt:lpstr>重点练习</vt:lpstr>
      <vt:lpstr>PowerPoint 演示文稿</vt:lpstr>
      <vt:lpstr>作者简介：</vt:lpstr>
      <vt:lpstr>PowerPoint 演示文稿</vt:lpstr>
      <vt:lpstr>PowerPoint 演示文稿</vt:lpstr>
      <vt:lpstr>PowerPoint 演示文稿</vt:lpstr>
      <vt:lpstr>PowerPoint 演示文稿</vt:lpstr>
      <vt:lpstr>PowerPoint 演示文稿</vt:lpstr>
      <vt:lpstr>练习巩固</vt:lpstr>
      <vt:lpstr>2“海日生残夜，江春入旧年”一联，历来被人称道。请选一个角度，作简要赏析。 </vt:lpstr>
      <vt:lpstr>课堂总结：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古代诗歌五首</dc:title>
  <dc:creator/>
  <cp:lastModifiedBy>忆锁烟雨</cp:lastModifiedBy>
  <cp:revision>489</cp:revision>
  <dcterms:created xsi:type="dcterms:W3CDTF">2018-06-23T12:17:00Z</dcterms:created>
  <dcterms:modified xsi:type="dcterms:W3CDTF">2018-06-26T04:31:22Z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