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emf" ContentType="image/x-emf"/>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339" r:id="rId4"/>
    <p:sldId id="357" r:id="rId5"/>
    <p:sldId id="384" r:id="rId6"/>
    <p:sldId id="341" r:id="rId7"/>
    <p:sldId id="351" r:id="rId8"/>
    <p:sldId id="350" r:id="rId9"/>
    <p:sldId id="347" r:id="rId10"/>
    <p:sldId id="348" r:id="rId11"/>
    <p:sldId id="391" r:id="rId12"/>
    <p:sldId id="392" r:id="rId13"/>
    <p:sldId id="394" r:id="rId14"/>
    <p:sldId id="429" r:id="rId15"/>
    <p:sldId id="393" r:id="rId16"/>
    <p:sldId id="395" r:id="rId17"/>
    <p:sldId id="343" r:id="rId18"/>
    <p:sldId id="358" r:id="rId19"/>
    <p:sldId id="390" r:id="rId20"/>
    <p:sldId id="344" r:id="rId21"/>
    <p:sldId id="345" r:id="rId22"/>
    <p:sldId id="346" r:id="rId23"/>
    <p:sldId id="430" r:id="rId24"/>
    <p:sldId id="337" r:id="rId25"/>
    <p:sldId id="385" r:id="rId26"/>
    <p:sldId id="386" r:id="rId27"/>
    <p:sldId id="387" r:id="rId28"/>
    <p:sldId id="349" r:id="rId29"/>
    <p:sldId id="329" r:id="rId30"/>
    <p:sldId id="396" r:id="rId31"/>
    <p:sldId id="397" r:id="rId32"/>
    <p:sldId id="467" r:id="rId33"/>
    <p:sldId id="468" r:id="rId34"/>
    <p:sldId id="398" r:id="rId35"/>
    <p:sldId id="399" r:id="rId36"/>
    <p:sldId id="400" r:id="rId37"/>
    <p:sldId id="401" r:id="rId38"/>
    <p:sldId id="402" r:id="rId39"/>
    <p:sldId id="308" r:id="rId40"/>
    <p:sldId id="320" r:id="rId41"/>
    <p:sldId id="356" r:id="rId42"/>
    <p:sldId id="298" r:id="rId43"/>
    <p:sldId id="338" r:id="rId44"/>
    <p:sldId id="312" r:id="rId45"/>
    <p:sldId id="336" r:id="rId46"/>
    <p:sldId id="306" r:id="rId47"/>
    <p:sldId id="305" r:id="rId48"/>
    <p:sldId id="332" r:id="rId49"/>
    <p:sldId id="330" r:id="rId50"/>
    <p:sldId id="355" r:id="rId51"/>
    <p:sldId id="388" r:id="rId52"/>
    <p:sldId id="389" r:id="rId53"/>
    <p:sldId id="469" r:id="rId54"/>
    <p:sldId id="471" r:id="rId55"/>
    <p:sldId id="472" r:id="rId56"/>
    <p:sldId id="473" r:id="rId57"/>
  </p:sldIdLst>
  <p:sldSz cx="6859270" cy="5144770"/>
  <p:notesSz cx="6858000" cy="9144000"/>
  <p:custDataLst>
    <p:tags r:id="rId58"/>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IT天空" initials="I"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006" autoAdjust="0"/>
    <p:restoredTop sz="94660"/>
  </p:normalViewPr>
  <p:slideViewPr>
    <p:cSldViewPr snapToGrid="0">
      <p:cViewPr varScale="1">
        <p:scale>
          <a:sx n="116" d="100"/>
          <a:sy n="116" d="100"/>
        </p:scale>
        <p:origin x="1579" y="72"/>
      </p:cViewPr>
      <p:guideLst/>
    </p:cSldViewPr>
  </p:slideViewPr>
  <p:notesTextViewPr>
    <p:cViewPr>
      <p:scale>
        <a:sx n="1" d="1"/>
        <a:sy n="1" d="1"/>
      </p:scale>
      <p:origin x="0" y="0"/>
    </p:cViewPr>
  </p:notesTextViewPr>
  <p:sorterViewPr>
    <p:cViewPr>
      <p:scale>
        <a:sx n="66" d="100"/>
        <a:sy n="66" d="100"/>
      </p:scale>
      <p:origin x="0" y="0"/>
    </p:cViewPr>
  </p:sorterViewPr>
  <p:notesViewPr>
    <p:cSldViewPr>
      <p:cViewPr>
        <p:scale>
          <a:sx n="1" d="100"/>
          <a:sy n="1" d="100"/>
        </p:scale>
        <p:origin x="0" y="0"/>
      </p:cViewPr>
      <p:guideLst/>
    </p:cSldViewPr>
  </p:notesViewPr>
  <p:gridSpacing cx="36004" cy="36004"/>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slide" Target="slides/slide40.xml" /><Relationship Id="rId44" Type="http://schemas.openxmlformats.org/officeDocument/2006/relationships/slide" Target="slides/slide41.xml" /><Relationship Id="rId45" Type="http://schemas.openxmlformats.org/officeDocument/2006/relationships/slide" Target="slides/slide42.xml" /><Relationship Id="rId46" Type="http://schemas.openxmlformats.org/officeDocument/2006/relationships/slide" Target="slides/slide43.xml" /><Relationship Id="rId47" Type="http://schemas.openxmlformats.org/officeDocument/2006/relationships/slide" Target="slides/slide44.xml" /><Relationship Id="rId48" Type="http://schemas.openxmlformats.org/officeDocument/2006/relationships/slide" Target="slides/slide45.xml" /><Relationship Id="rId49" Type="http://schemas.openxmlformats.org/officeDocument/2006/relationships/slide" Target="slides/slide46.xml" /><Relationship Id="rId5" Type="http://schemas.openxmlformats.org/officeDocument/2006/relationships/slide" Target="slides/slide2.xml" /><Relationship Id="rId50" Type="http://schemas.openxmlformats.org/officeDocument/2006/relationships/slide" Target="slides/slide47.xml" /><Relationship Id="rId51" Type="http://schemas.openxmlformats.org/officeDocument/2006/relationships/slide" Target="slides/slide48.xml" /><Relationship Id="rId52" Type="http://schemas.openxmlformats.org/officeDocument/2006/relationships/slide" Target="slides/slide49.xml" /><Relationship Id="rId53" Type="http://schemas.openxmlformats.org/officeDocument/2006/relationships/slide" Target="slides/slide50.xml" /><Relationship Id="rId54" Type="http://schemas.openxmlformats.org/officeDocument/2006/relationships/slide" Target="slides/slide51.xml" /><Relationship Id="rId55" Type="http://schemas.openxmlformats.org/officeDocument/2006/relationships/slide" Target="slides/slide52.xml" /><Relationship Id="rId56" Type="http://schemas.openxmlformats.org/officeDocument/2006/relationships/slide" Target="slides/slide53.xml" /><Relationship Id="rId57" Type="http://schemas.openxmlformats.org/officeDocument/2006/relationships/slide" Target="slides/slide54.xml" /><Relationship Id="rId58" Type="http://schemas.openxmlformats.org/officeDocument/2006/relationships/tags" Target="tags/tag702.xml" /><Relationship Id="rId59" Type="http://schemas.openxmlformats.org/officeDocument/2006/relationships/presProps" Target="presProps.xml" /><Relationship Id="rId6" Type="http://schemas.openxmlformats.org/officeDocument/2006/relationships/slide" Target="slides/slide3.xml" /><Relationship Id="rId60" Type="http://schemas.openxmlformats.org/officeDocument/2006/relationships/viewProps" Target="viewProps.xml" /><Relationship Id="rId61" Type="http://schemas.openxmlformats.org/officeDocument/2006/relationships/theme" Target="theme/theme1.xml" /><Relationship Id="rId62" Type="http://schemas.openxmlformats.org/officeDocument/2006/relationships/tableStyles" Target="tableStyles.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105.xml" /><Relationship Id="rId2" Type="http://schemas.openxmlformats.org/officeDocument/2006/relationships/tags" Target="../tags/tag106.xml" /><Relationship Id="rId3" Type="http://schemas.openxmlformats.org/officeDocument/2006/relationships/tags" Target="../tags/tag107.xml" /><Relationship Id="rId4" Type="http://schemas.openxmlformats.org/officeDocument/2006/relationships/tags" Target="../tags/tag108.xml" /><Relationship Id="rId5" Type="http://schemas.openxmlformats.org/officeDocument/2006/relationships/tags" Target="../tags/tag109.xml" /><Relationship Id="rId6" Type="http://schemas.openxmlformats.org/officeDocument/2006/relationships/tags" Target="../tags/tag110.xml" /><Relationship Id="rId7" Type="http://schemas.openxmlformats.org/officeDocument/2006/relationships/tags" Target="../tags/tag111.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A1A05E10-D3F3-43EA-9577-068BBAFB32A4}" type="datetimeFigureOut">
              <a:rPr lang="zh-CN" altLang="en-US" smtClean="0"/>
              <a:t/>
            </a:fld>
            <a:endParaRPr lang="zh-CN" altLang="en-US"/>
          </a:p>
        </p:txBody>
      </p:sp>
      <p:sp>
        <p:nvSpPr>
          <p:cNvPr id="4" name="幻灯片图像占位符 3"/>
          <p:cNvSpPr>
            <a:spLocks noGrp="1" noRot="1" noChangeAspect="1"/>
          </p:cNvSpPr>
          <p:nvPr>
            <p:ph type="sldImg" idx="2"/>
            <p:custDataLst>
              <p:tags r:id="rId4"/>
            </p:custDataLst>
          </p:nvPr>
        </p:nvSpPr>
        <p:spPr>
          <a:xfrm>
            <a:off x="1371600" y="1143000"/>
            <a:ext cx="41148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2C8FEB93-17D5-4CD9-A4FC-E3186C7610E7}"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 Id="rId3" Type="http://schemas.openxmlformats.org/officeDocument/2006/relationships/tags" Target="../tags/tag124.xml" /><Relationship Id="rId4" Type="http://schemas.openxmlformats.org/officeDocument/2006/relationships/tags" Target="../tags/tag125.xml" /><Relationship Id="rId5" Type="http://schemas.openxmlformats.org/officeDocument/2006/relationships/tags" Target="../tags/tag126.xml" /><Relationship Id="rId6" Type="http://schemas.openxmlformats.org/officeDocument/2006/relationships/tags" Target="../tags/tag127.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 Id="rId3" Type="http://schemas.openxmlformats.org/officeDocument/2006/relationships/tags" Target="../tags/tag393.xml" /><Relationship Id="rId4" Type="http://schemas.openxmlformats.org/officeDocument/2006/relationships/tags" Target="../tags/tag394.xml" /><Relationship Id="rId5" Type="http://schemas.openxmlformats.org/officeDocument/2006/relationships/tags" Target="../tags/tag395.xml" /><Relationship Id="rId6" Type="http://schemas.openxmlformats.org/officeDocument/2006/relationships/tags" Target="../tags/tag396.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 Id="rId3" Type="http://schemas.openxmlformats.org/officeDocument/2006/relationships/tags" Target="../tags/tag399.xml" /><Relationship Id="rId4" Type="http://schemas.openxmlformats.org/officeDocument/2006/relationships/tags" Target="../tags/tag400.xml" /><Relationship Id="rId5" Type="http://schemas.openxmlformats.org/officeDocument/2006/relationships/tags" Target="../tags/tag401.xml" /><Relationship Id="rId6" Type="http://schemas.openxmlformats.org/officeDocument/2006/relationships/tags" Target="../tags/tag402.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 Id="rId3" Type="http://schemas.openxmlformats.org/officeDocument/2006/relationships/tags" Target="../tags/tag405.xml" /><Relationship Id="rId4" Type="http://schemas.openxmlformats.org/officeDocument/2006/relationships/tags" Target="../tags/tag406.xml" /><Relationship Id="rId5" Type="http://schemas.openxmlformats.org/officeDocument/2006/relationships/tags" Target="../tags/tag407.xml" /><Relationship Id="rId6" Type="http://schemas.openxmlformats.org/officeDocument/2006/relationships/tags" Target="../tags/tag408.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 Id="rId3" Type="http://schemas.openxmlformats.org/officeDocument/2006/relationships/tags" Target="../tags/tag420.xml" /><Relationship Id="rId4" Type="http://schemas.openxmlformats.org/officeDocument/2006/relationships/tags" Target="../tags/tag421.xml" /><Relationship Id="rId5" Type="http://schemas.openxmlformats.org/officeDocument/2006/relationships/tags" Target="../tags/tag422.xml" /><Relationship Id="rId6" Type="http://schemas.openxmlformats.org/officeDocument/2006/relationships/tags" Target="../tags/tag423.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 Id="rId3" Type="http://schemas.openxmlformats.org/officeDocument/2006/relationships/tags" Target="../tags/tag457.xml" /><Relationship Id="rId4" Type="http://schemas.openxmlformats.org/officeDocument/2006/relationships/tags" Target="../tags/tag458.xml" /><Relationship Id="rId5" Type="http://schemas.openxmlformats.org/officeDocument/2006/relationships/tags" Target="../tags/tag459.xml" /><Relationship Id="rId6" Type="http://schemas.openxmlformats.org/officeDocument/2006/relationships/tags" Target="../tags/tag460.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 Id="rId3" Type="http://schemas.openxmlformats.org/officeDocument/2006/relationships/tags" Target="../tags/tag471.xml" /><Relationship Id="rId4" Type="http://schemas.openxmlformats.org/officeDocument/2006/relationships/tags" Target="../tags/tag472.xml" /><Relationship Id="rId5" Type="http://schemas.openxmlformats.org/officeDocument/2006/relationships/tags" Target="../tags/tag473.xml" /><Relationship Id="rId6" Type="http://schemas.openxmlformats.org/officeDocument/2006/relationships/tags" Target="../tags/tag474.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 Id="rId3" Type="http://schemas.openxmlformats.org/officeDocument/2006/relationships/tags" Target="../tags/tag480.xml" /><Relationship Id="rId4" Type="http://schemas.openxmlformats.org/officeDocument/2006/relationships/tags" Target="../tags/tag48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 Id="rId3" Type="http://schemas.openxmlformats.org/officeDocument/2006/relationships/tags" Target="../tags/tag485.xml" /><Relationship Id="rId4" Type="http://schemas.openxmlformats.org/officeDocument/2006/relationships/tags" Target="../tags/tag486.xml" /><Relationship Id="rId5" Type="http://schemas.openxmlformats.org/officeDocument/2006/relationships/tags" Target="../tags/tag487.xml" /><Relationship Id="rId6" Type="http://schemas.openxmlformats.org/officeDocument/2006/relationships/tags" Target="../tags/tag488.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 Id="rId3" Type="http://schemas.openxmlformats.org/officeDocument/2006/relationships/tags" Target="../tags/tag492.xml" /><Relationship Id="rId4" Type="http://schemas.openxmlformats.org/officeDocument/2006/relationships/tags" Target="../tags/tag493.xml" /><Relationship Id="rId5" Type="http://schemas.openxmlformats.org/officeDocument/2006/relationships/tags" Target="../tags/tag494.xml" /><Relationship Id="rId6" Type="http://schemas.openxmlformats.org/officeDocument/2006/relationships/tags" Target="../tags/tag495.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 Id="rId3" Type="http://schemas.openxmlformats.org/officeDocument/2006/relationships/tags" Target="../tags/tag501.xml" /><Relationship Id="rId4" Type="http://schemas.openxmlformats.org/officeDocument/2006/relationships/tags" Target="../tags/tag502.xml" /><Relationship Id="rId5" Type="http://schemas.openxmlformats.org/officeDocument/2006/relationships/tags" Target="../tags/tag503.xml" /><Relationship Id="rId6" Type="http://schemas.openxmlformats.org/officeDocument/2006/relationships/tags" Target="../tags/tag504.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 Id="rId3" Type="http://schemas.openxmlformats.org/officeDocument/2006/relationships/tags" Target="../tags/tag199.xml" /><Relationship Id="rId4" Type="http://schemas.openxmlformats.org/officeDocument/2006/relationships/tags" Target="../tags/tag200.xml" /><Relationship Id="rId5" Type="http://schemas.openxmlformats.org/officeDocument/2006/relationships/tags" Target="../tags/tag201.xml" /><Relationship Id="rId6" Type="http://schemas.openxmlformats.org/officeDocument/2006/relationships/tags" Target="../tags/tag202.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35.xml" /><Relationship Id="rId2" Type="http://schemas.openxmlformats.org/officeDocument/2006/relationships/notesMaster" Target="../notesMasters/notesMaster1.xml" /><Relationship Id="rId3" Type="http://schemas.openxmlformats.org/officeDocument/2006/relationships/tags" Target="../tags/tag508.xml" /><Relationship Id="rId4" Type="http://schemas.openxmlformats.org/officeDocument/2006/relationships/tags" Target="../tags/tag509.xml" /><Relationship Id="rId5" Type="http://schemas.openxmlformats.org/officeDocument/2006/relationships/tags" Target="../tags/tag510.xml" /><Relationship Id="rId6" Type="http://schemas.openxmlformats.org/officeDocument/2006/relationships/tags" Target="../tags/tag51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36.xml" /><Relationship Id="rId2" Type="http://schemas.openxmlformats.org/officeDocument/2006/relationships/notesMaster" Target="../notesMasters/notesMaster1.xml" /><Relationship Id="rId3" Type="http://schemas.openxmlformats.org/officeDocument/2006/relationships/tags" Target="../tags/tag517.xml" /><Relationship Id="rId4" Type="http://schemas.openxmlformats.org/officeDocument/2006/relationships/tags" Target="../tags/tag518.xml" /><Relationship Id="rId5" Type="http://schemas.openxmlformats.org/officeDocument/2006/relationships/tags" Target="../tags/tag519.xml" /><Relationship Id="rId6" Type="http://schemas.openxmlformats.org/officeDocument/2006/relationships/tags" Target="../tags/tag520.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38.xml" /><Relationship Id="rId2" Type="http://schemas.openxmlformats.org/officeDocument/2006/relationships/notesMaster" Target="../notesMasters/notesMaster1.xml" /><Relationship Id="rId3" Type="http://schemas.openxmlformats.org/officeDocument/2006/relationships/tags" Target="../tags/tag537.xml" /><Relationship Id="rId4" Type="http://schemas.openxmlformats.org/officeDocument/2006/relationships/tags" Target="../tags/tag538.xml" /><Relationship Id="rId5" Type="http://schemas.openxmlformats.org/officeDocument/2006/relationships/tags" Target="../tags/tag539.xml" /><Relationship Id="rId6" Type="http://schemas.openxmlformats.org/officeDocument/2006/relationships/tags" Target="../tags/tag540.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39.xml" /><Relationship Id="rId2" Type="http://schemas.openxmlformats.org/officeDocument/2006/relationships/notesMaster" Target="../notesMasters/notesMaster1.xml" /><Relationship Id="rId3" Type="http://schemas.openxmlformats.org/officeDocument/2006/relationships/tags" Target="../tags/tag552.xml" /><Relationship Id="rId4" Type="http://schemas.openxmlformats.org/officeDocument/2006/relationships/tags" Target="../tags/tag553.xml" /><Relationship Id="rId5" Type="http://schemas.openxmlformats.org/officeDocument/2006/relationships/tags" Target="../tags/tag554.xml" /><Relationship Id="rId6" Type="http://schemas.openxmlformats.org/officeDocument/2006/relationships/tags" Target="../tags/tag555.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40.xml" /><Relationship Id="rId2" Type="http://schemas.openxmlformats.org/officeDocument/2006/relationships/notesMaster" Target="../notesMasters/notesMaster1.xml" /><Relationship Id="rId3" Type="http://schemas.openxmlformats.org/officeDocument/2006/relationships/tags" Target="../tags/tag565.xml" /><Relationship Id="rId4" Type="http://schemas.openxmlformats.org/officeDocument/2006/relationships/tags" Target="../tags/tag566.xml" /><Relationship Id="rId5" Type="http://schemas.openxmlformats.org/officeDocument/2006/relationships/tags" Target="../tags/tag567.xml" /><Relationship Id="rId6" Type="http://schemas.openxmlformats.org/officeDocument/2006/relationships/tags" Target="../tags/tag568.xml" /></Relationships>
</file>

<file path=ppt/notesSlides/_rels/notesSlide25.xml.rels>&#65279;<?xml version="1.0" encoding="utf-8" standalone="yes"?><Relationships xmlns="http://schemas.openxmlformats.org/package/2006/relationships"><Relationship Id="rId1" Type="http://schemas.openxmlformats.org/officeDocument/2006/relationships/slide" Target="../slides/slide43.xml" /><Relationship Id="rId2" Type="http://schemas.openxmlformats.org/officeDocument/2006/relationships/notesMaster" Target="../notesMasters/notesMaster1.xml" /><Relationship Id="rId3" Type="http://schemas.openxmlformats.org/officeDocument/2006/relationships/tags" Target="../tags/tag600.xml" /><Relationship Id="rId4" Type="http://schemas.openxmlformats.org/officeDocument/2006/relationships/tags" Target="../tags/tag601.xml" /><Relationship Id="rId5" Type="http://schemas.openxmlformats.org/officeDocument/2006/relationships/tags" Target="../tags/tag602.xml" /><Relationship Id="rId6" Type="http://schemas.openxmlformats.org/officeDocument/2006/relationships/tags" Target="../tags/tag603.xml" /></Relationships>
</file>

<file path=ppt/notesSlides/_rels/notesSlide26.xml.rels>&#65279;<?xml version="1.0" encoding="utf-8" standalone="yes"?><Relationships xmlns="http://schemas.openxmlformats.org/package/2006/relationships"><Relationship Id="rId1" Type="http://schemas.openxmlformats.org/officeDocument/2006/relationships/slide" Target="../slides/slide49.xml" /><Relationship Id="rId2" Type="http://schemas.openxmlformats.org/officeDocument/2006/relationships/notesMaster" Target="../notesMasters/notesMaster1.xml" /><Relationship Id="rId3" Type="http://schemas.openxmlformats.org/officeDocument/2006/relationships/tags" Target="../tags/tag661.xml" /><Relationship Id="rId4" Type="http://schemas.openxmlformats.org/officeDocument/2006/relationships/tags" Target="../tags/tag662.xml" /><Relationship Id="rId5" Type="http://schemas.openxmlformats.org/officeDocument/2006/relationships/tags" Target="../tags/tag663.xml" /><Relationship Id="rId6" Type="http://schemas.openxmlformats.org/officeDocument/2006/relationships/tags" Target="../tags/tag664.xml" /></Relationships>
</file>

<file path=ppt/notesSlides/_rels/notesSlide27.xml.rels>&#65279;<?xml version="1.0" encoding="utf-8" standalone="yes"?><Relationships xmlns="http://schemas.openxmlformats.org/package/2006/relationships"><Relationship Id="rId1" Type="http://schemas.openxmlformats.org/officeDocument/2006/relationships/slide" Target="../slides/slide50.xml" /><Relationship Id="rId2" Type="http://schemas.openxmlformats.org/officeDocument/2006/relationships/notesMaster" Target="../notesMasters/notesMaster1.xml" /><Relationship Id="rId3" Type="http://schemas.openxmlformats.org/officeDocument/2006/relationships/tags" Target="../tags/tag668.xml" /><Relationship Id="rId4" Type="http://schemas.openxmlformats.org/officeDocument/2006/relationships/tags" Target="../tags/tag669.xml" /><Relationship Id="rId5" Type="http://schemas.openxmlformats.org/officeDocument/2006/relationships/tags" Target="../tags/tag670.xml" /><Relationship Id="rId6" Type="http://schemas.openxmlformats.org/officeDocument/2006/relationships/tags" Target="../tags/tag671.xml" /></Relationships>
</file>

<file path=ppt/notesSlides/_rels/notesSlide28.xml.rels>&#65279;<?xml version="1.0" encoding="utf-8" standalone="yes"?><Relationships xmlns="http://schemas.openxmlformats.org/package/2006/relationships"><Relationship Id="rId1" Type="http://schemas.openxmlformats.org/officeDocument/2006/relationships/slide" Target="../slides/slide51.xml" /><Relationship Id="rId2" Type="http://schemas.openxmlformats.org/officeDocument/2006/relationships/notesMaster" Target="../notesMasters/notesMaster1.xml" /><Relationship Id="rId3" Type="http://schemas.openxmlformats.org/officeDocument/2006/relationships/tags" Target="../tags/tag675.xml" /><Relationship Id="rId4" Type="http://schemas.openxmlformats.org/officeDocument/2006/relationships/tags" Target="../tags/tag676.xml" /></Relationships>
</file>

<file path=ppt/notesSlides/_rels/notesSlide29.xml.rels>&#65279;<?xml version="1.0" encoding="utf-8" standalone="yes"?><Relationships xmlns="http://schemas.openxmlformats.org/package/2006/relationships"><Relationship Id="rId1" Type="http://schemas.openxmlformats.org/officeDocument/2006/relationships/slide" Target="../slides/slide52.xml" /><Relationship Id="rId2" Type="http://schemas.openxmlformats.org/officeDocument/2006/relationships/notesMaster" Target="../notesMasters/notesMaster1.xml" /><Relationship Id="rId3" Type="http://schemas.openxmlformats.org/officeDocument/2006/relationships/tags" Target="../tags/tag682.xml" /><Relationship Id="rId4" Type="http://schemas.openxmlformats.org/officeDocument/2006/relationships/tags" Target="../tags/tag683.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 Id="rId3" Type="http://schemas.openxmlformats.org/officeDocument/2006/relationships/tags" Target="../tags/tag206.xml" /><Relationship Id="rId4" Type="http://schemas.openxmlformats.org/officeDocument/2006/relationships/tags" Target="../tags/tag207.xml" /><Relationship Id="rId5" Type="http://schemas.openxmlformats.org/officeDocument/2006/relationships/tags" Target="../tags/tag208.xml" /><Relationship Id="rId6" Type="http://schemas.openxmlformats.org/officeDocument/2006/relationships/tags" Target="../tags/tag209.xml" /></Relationships>
</file>

<file path=ppt/notesSlides/_rels/notesSlide30.xml.rels>&#65279;<?xml version="1.0" encoding="utf-8" standalone="yes"?><Relationships xmlns="http://schemas.openxmlformats.org/package/2006/relationships"><Relationship Id="rId1" Type="http://schemas.openxmlformats.org/officeDocument/2006/relationships/slide" Target="../slides/slide53.xml" /><Relationship Id="rId2" Type="http://schemas.openxmlformats.org/officeDocument/2006/relationships/notesMaster" Target="../notesMasters/notesMaster1.xml" /><Relationship Id="rId3" Type="http://schemas.openxmlformats.org/officeDocument/2006/relationships/tags" Target="../tags/tag689.xml" /><Relationship Id="rId4" Type="http://schemas.openxmlformats.org/officeDocument/2006/relationships/tags" Target="../tags/tag690.xml" /></Relationships>
</file>

<file path=ppt/notesSlides/_rels/notesSlide31.xml.rels>&#65279;<?xml version="1.0" encoding="utf-8" standalone="yes"?><Relationships xmlns="http://schemas.openxmlformats.org/package/2006/relationships"><Relationship Id="rId1" Type="http://schemas.openxmlformats.org/officeDocument/2006/relationships/slide" Target="../slides/slide54.xml" /><Relationship Id="rId2" Type="http://schemas.openxmlformats.org/officeDocument/2006/relationships/notesMaster" Target="../notesMasters/notesMaster1.xml" /><Relationship Id="rId3" Type="http://schemas.openxmlformats.org/officeDocument/2006/relationships/tags" Target="../tags/tag694.xml" /><Relationship Id="rId4" Type="http://schemas.openxmlformats.org/officeDocument/2006/relationships/tags" Target="../tags/tag695.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 Id="rId3" Type="http://schemas.openxmlformats.org/officeDocument/2006/relationships/tags" Target="../tags/tag213.xml" /><Relationship Id="rId4" Type="http://schemas.openxmlformats.org/officeDocument/2006/relationships/tags" Target="../tags/tag214.xml" /><Relationship Id="rId5" Type="http://schemas.openxmlformats.org/officeDocument/2006/relationships/tags" Target="../tags/tag215.xml" /><Relationship Id="rId6" Type="http://schemas.openxmlformats.org/officeDocument/2006/relationships/tags" Target="../tags/tag216.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 Id="rId3" Type="http://schemas.openxmlformats.org/officeDocument/2006/relationships/tags" Target="../tags/tag222.xml" /><Relationship Id="rId4" Type="http://schemas.openxmlformats.org/officeDocument/2006/relationships/tags" Target="../tags/tag223.xml" /><Relationship Id="rId5" Type="http://schemas.openxmlformats.org/officeDocument/2006/relationships/tags" Target="../tags/tag224.xml" /><Relationship Id="rId6" Type="http://schemas.openxmlformats.org/officeDocument/2006/relationships/tags" Target="../tags/tag225.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 Id="rId3" Type="http://schemas.openxmlformats.org/officeDocument/2006/relationships/tags" Target="../tags/tag233.xml" /><Relationship Id="rId4" Type="http://schemas.openxmlformats.org/officeDocument/2006/relationships/tags" Target="../tags/tag234.xml" /><Relationship Id="rId5" Type="http://schemas.openxmlformats.org/officeDocument/2006/relationships/tags" Target="../tags/tag235.xml" /><Relationship Id="rId6" Type="http://schemas.openxmlformats.org/officeDocument/2006/relationships/tags" Target="../tags/tag236.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 Id="rId3" Type="http://schemas.openxmlformats.org/officeDocument/2006/relationships/tags" Target="../tags/tag286.xml" /><Relationship Id="rId4" Type="http://schemas.openxmlformats.org/officeDocument/2006/relationships/tags" Target="../tags/tag287.xml" /><Relationship Id="rId5" Type="http://schemas.openxmlformats.org/officeDocument/2006/relationships/tags" Target="../tags/tag288.xml" /><Relationship Id="rId6" Type="http://schemas.openxmlformats.org/officeDocument/2006/relationships/tags" Target="../tags/tag289.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 Id="rId3" Type="http://schemas.openxmlformats.org/officeDocument/2006/relationships/tags" Target="../tags/tag363.xml" /><Relationship Id="rId4" Type="http://schemas.openxmlformats.org/officeDocument/2006/relationships/tags" Target="../tags/tag364.xml" /><Relationship Id="rId5" Type="http://schemas.openxmlformats.org/officeDocument/2006/relationships/tags" Target="../tags/tag365.xml" /><Relationship Id="rId6" Type="http://schemas.openxmlformats.org/officeDocument/2006/relationships/tags" Target="../tags/tag366.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 Id="rId3" Type="http://schemas.openxmlformats.org/officeDocument/2006/relationships/tags" Target="../tags/tag385.xml" /><Relationship Id="rId4" Type="http://schemas.openxmlformats.org/officeDocument/2006/relationships/tags" Target="../tags/tag386.xml" /><Relationship Id="rId5" Type="http://schemas.openxmlformats.org/officeDocument/2006/relationships/tags" Target="../tags/tag387.xml" /><Relationship Id="rId6" Type="http://schemas.openxmlformats.org/officeDocument/2006/relationships/tags" Target="../tags/tag388.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52225" name="幻灯片图像占位符 1"/>
          <p:cNvSpPr>
            <a:spLocks noGrp="1" noRot="1" noChangeAspect="1" noTextEdit="1"/>
          </p:cNvSpPr>
          <p:nvPr>
            <p:ph type="sldImg"/>
            <p:custDataLst>
              <p:tags r:id="rId4"/>
            </p:custDataLst>
          </p:nvPr>
        </p:nvSpPr>
        <p:spPr>
          <a:ln>
            <a:miter/>
          </a:ln>
        </p:spPr>
      </p:sp>
      <p:sp>
        <p:nvSpPr>
          <p:cNvPr id="52226" name="备注占位符 2"/>
          <p:cNvSpPr>
            <a:spLocks noGrp="1"/>
          </p:cNvSpPr>
          <p:nvPr>
            <p:ph type="body" idx="1"/>
            <p:custDataLst>
              <p:tags r:id="rId5"/>
            </p:custDataLst>
          </p:nvPr>
        </p:nvSpPr>
        <p:spPr/>
        <p:txBody>
          <a:bodyPr wrap="square" lIns="91440" tIns="45720" rIns="91440" bIns="45720" anchor="t" anchorCtr="0"/>
          <a:lstStyle/>
          <a:p>
            <a:pPr lvl="0" eaLnBrk="1" hangingPunct="1"/>
            <a:endParaRPr lang="zh-CN" altLang="en-US"/>
          </a:p>
        </p:txBody>
      </p:sp>
      <p:sp>
        <p:nvSpPr>
          <p:cNvPr id="52227" name="灯片编号占位符 3"/>
          <p:cNvSpPr txBox="1">
            <a:spLocks noGrp="1"/>
          </p:cNvSpPr>
          <p:nvPr>
            <p:ph type="sldNum" sz="quarter" idx="10"/>
            <p:custDataLst>
              <p:tags r:id="rId6"/>
            </p:custDataLst>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a:solidFill>
                  <a:srgbClr val="000000"/>
                </a:solidFill>
                <a:latin typeface="Calibri"/>
                <a:ea typeface="宋体" panose="02010600030101010101" pitchFamily="2" charset="-122"/>
              </a:rPr>
              <a:t>3</a:t>
            </a:fld>
            <a:endParaRPr lang="zh-CN" altLang="en-US" sz="1200">
              <a:solidFill>
                <a:srgbClr val="000000"/>
              </a:solidFill>
              <a:latin typeface="Calibri"/>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56321" name="幻灯片图像占位符 1"/>
          <p:cNvSpPr>
            <a:spLocks noGrp="1" noRot="1" noChangeAspect="1" noTextEdit="1"/>
          </p:cNvSpPr>
          <p:nvPr>
            <p:ph type="sldImg"/>
            <p:custDataLst>
              <p:tags r:id="rId4"/>
            </p:custDataLst>
          </p:nvPr>
        </p:nvSpPr>
        <p:spPr>
          <a:ln>
            <a:miter/>
          </a:ln>
        </p:spPr>
      </p:sp>
      <p:sp>
        <p:nvSpPr>
          <p:cNvPr id="56322" name="备注占位符 2"/>
          <p:cNvSpPr>
            <a:spLocks noGrp="1"/>
          </p:cNvSpPr>
          <p:nvPr>
            <p:ph type="body" idx="1"/>
            <p:custDataLst>
              <p:tags r:id="rId5"/>
            </p:custDataLst>
          </p:nvPr>
        </p:nvSpPr>
        <p:spPr/>
        <p:txBody>
          <a:bodyPr wrap="square" lIns="91440" tIns="45720" rIns="91440" bIns="45720" anchor="t" anchorCtr="0"/>
          <a:lstStyle/>
          <a:p>
            <a:pPr lvl="0" eaLnBrk="1" hangingPunct="1"/>
            <a:endParaRPr lang="zh-CN" altLang="en-US"/>
          </a:p>
        </p:txBody>
      </p:sp>
      <p:sp>
        <p:nvSpPr>
          <p:cNvPr id="56323" name="灯片编号占位符 3"/>
          <p:cNvSpPr txBox="1">
            <a:spLocks noGrp="1"/>
          </p:cNvSpPr>
          <p:nvPr>
            <p:ph type="sldNum" sz="quarter" idx="10"/>
            <p:custDataLst>
              <p:tags r:id="rId6"/>
            </p:custDataLst>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a:solidFill>
                  <a:srgbClr val="000000"/>
                </a:solidFill>
                <a:latin typeface="Calibri"/>
                <a:ea typeface="宋体" panose="02010600030101010101" pitchFamily="2" charset="-122"/>
              </a:rPr>
              <a:t>24</a:t>
            </a:fld>
            <a:endParaRPr lang="zh-CN" altLang="en-US" sz="1200">
              <a:solidFill>
                <a:srgbClr val="000000"/>
              </a:solidFill>
              <a:latin typeface="Calibri"/>
              <a:ea typeface="宋体" panose="02010600030101010101"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58369" name="幻灯片图像占位符 1"/>
          <p:cNvSpPr>
            <a:spLocks noGrp="1" noRot="1" noChangeAspect="1" noTextEdit="1"/>
          </p:cNvSpPr>
          <p:nvPr>
            <p:ph type="sldImg"/>
            <p:custDataLst>
              <p:tags r:id="rId4"/>
            </p:custDataLst>
          </p:nvPr>
        </p:nvSpPr>
        <p:spPr>
          <a:ln>
            <a:miter/>
          </a:ln>
        </p:spPr>
      </p:sp>
      <p:sp>
        <p:nvSpPr>
          <p:cNvPr id="58370" name="备注占位符 2"/>
          <p:cNvSpPr>
            <a:spLocks noGrp="1"/>
          </p:cNvSpPr>
          <p:nvPr>
            <p:ph type="body" idx="1"/>
            <p:custDataLst>
              <p:tags r:id="rId5"/>
            </p:custDataLst>
          </p:nvPr>
        </p:nvSpPr>
        <p:spPr/>
        <p:txBody>
          <a:bodyPr wrap="square" lIns="91440" tIns="45720" rIns="91440" bIns="45720" anchor="t" anchorCtr="0"/>
          <a:lstStyle/>
          <a:p>
            <a:pPr lvl="0" eaLnBrk="1" hangingPunct="1"/>
            <a:endParaRPr lang="zh-CN" altLang="en-US"/>
          </a:p>
        </p:txBody>
      </p:sp>
      <p:sp>
        <p:nvSpPr>
          <p:cNvPr id="58371" name="灯片编号占位符 3"/>
          <p:cNvSpPr txBox="1">
            <a:spLocks noGrp="1"/>
          </p:cNvSpPr>
          <p:nvPr>
            <p:ph type="sldNum" sz="quarter" idx="10"/>
            <p:custDataLst>
              <p:tags r:id="rId6"/>
            </p:custDataLst>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a:solidFill>
                  <a:srgbClr val="000000"/>
                </a:solidFill>
                <a:latin typeface="Calibri"/>
                <a:ea typeface="宋体" panose="02010600030101010101" pitchFamily="2" charset="-122"/>
              </a:rPr>
              <a:t>25</a:t>
            </a:fld>
            <a:endParaRPr lang="zh-CN" altLang="en-US" sz="1200">
              <a:solidFill>
                <a:srgbClr val="000000"/>
              </a:solidFill>
              <a:latin typeface="Calibri"/>
              <a:ea typeface="宋体" panose="02010600030101010101"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39ED8FD1-97C8-428C-91D0-1F968C1685F9}" type="slidenum">
              <a:rPr lang="zh-CN" altLang="en-US" smtClean="0"/>
              <a:t>26</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1371600" y="1143000"/>
            <a:ext cx="4114800" cy="30861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168F1ADB-5708-424B-B98F-4FE8806552F9}" type="slidenum">
              <a:rPr lang="zh-CN" altLang="en-US" smtClean="0"/>
              <a:t>27</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107521" name="幻灯片图像占位符 1"/>
          <p:cNvSpPr>
            <a:spLocks noGrp="1" noRot="1" noChangeAspect="1" noTextEdit="1"/>
          </p:cNvSpPr>
          <p:nvPr>
            <p:ph type="sldImg"/>
            <p:custDataLst>
              <p:tags r:id="rId4"/>
            </p:custDataLst>
          </p:nvPr>
        </p:nvSpPr>
        <p:spPr>
          <a:ln>
            <a:miter/>
          </a:ln>
        </p:spPr>
      </p:sp>
      <p:sp>
        <p:nvSpPr>
          <p:cNvPr id="107522" name="备注占位符 2"/>
          <p:cNvSpPr>
            <a:spLocks noGrp="1"/>
          </p:cNvSpPr>
          <p:nvPr>
            <p:ph type="body" idx="1"/>
            <p:custDataLst>
              <p:tags r:id="rId5"/>
            </p:custDataLst>
          </p:nvPr>
        </p:nvSpPr>
        <p:spPr/>
        <p:txBody>
          <a:bodyPr wrap="square" lIns="91440" tIns="45720" rIns="91440" bIns="45720" anchor="t" anchorCtr="0"/>
          <a:lstStyle/>
          <a:p>
            <a:pPr lvl="0" eaLnBrk="1" hangingPunct="1"/>
            <a:endParaRPr lang="zh-CN" altLang="en-US"/>
          </a:p>
        </p:txBody>
      </p:sp>
      <p:sp>
        <p:nvSpPr>
          <p:cNvPr id="107523" name="灯片编号占位符 3"/>
          <p:cNvSpPr txBox="1">
            <a:spLocks noGrp="1"/>
          </p:cNvSpPr>
          <p:nvPr>
            <p:ph type="sldNum" sz="quarter" idx="10"/>
            <p:custDataLst>
              <p:tags r:id="rId6"/>
            </p:custDataLst>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a:solidFill>
                  <a:srgbClr val="000000"/>
                </a:solidFill>
                <a:latin typeface="Calibri"/>
                <a:ea typeface="宋体" panose="02010600030101010101" pitchFamily="2" charset="-122"/>
              </a:rPr>
              <a:t>28</a:t>
            </a:fld>
            <a:endParaRPr lang="zh-CN" altLang="en-US" sz="1200">
              <a:solidFill>
                <a:srgbClr val="000000"/>
              </a:solidFill>
              <a:latin typeface="Calibri"/>
              <a:ea typeface="宋体" panose="02010600030101010101" pitchFamily="2"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111617" name="幻灯片图像占位符 1"/>
          <p:cNvSpPr>
            <a:spLocks noGrp="1" noRot="1" noChangeAspect="1" noTextEdit="1"/>
          </p:cNvSpPr>
          <p:nvPr>
            <p:ph type="sldImg"/>
            <p:custDataLst>
              <p:tags r:id="rId4"/>
            </p:custDataLst>
          </p:nvPr>
        </p:nvSpPr>
        <p:spPr>
          <a:ln>
            <a:miter/>
          </a:ln>
        </p:spPr>
      </p:sp>
      <p:sp>
        <p:nvSpPr>
          <p:cNvPr id="111618" name="备注占位符 2"/>
          <p:cNvSpPr>
            <a:spLocks noGrp="1"/>
          </p:cNvSpPr>
          <p:nvPr>
            <p:ph type="body" idx="1"/>
            <p:custDataLst>
              <p:tags r:id="rId5"/>
            </p:custDataLst>
          </p:nvPr>
        </p:nvSpPr>
        <p:spPr/>
        <p:txBody>
          <a:bodyPr wrap="square" lIns="91440" tIns="45720" rIns="91440" bIns="45720" anchor="t" anchorCtr="0"/>
          <a:lstStyle/>
          <a:p>
            <a:pPr lvl="0" eaLnBrk="1" hangingPunct="1"/>
            <a:endParaRPr lang="zh-CN" altLang="en-US"/>
          </a:p>
        </p:txBody>
      </p:sp>
      <p:sp>
        <p:nvSpPr>
          <p:cNvPr id="111619" name="灯片编号占位符 3"/>
          <p:cNvSpPr txBox="1">
            <a:spLocks noGrp="1"/>
          </p:cNvSpPr>
          <p:nvPr>
            <p:ph type="sldNum" sz="quarter" idx="10"/>
            <p:custDataLst>
              <p:tags r:id="rId6"/>
            </p:custDataLst>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a:solidFill>
                  <a:srgbClr val="000000"/>
                </a:solidFill>
                <a:latin typeface="Calibri"/>
                <a:ea typeface="宋体" panose="02010600030101010101" pitchFamily="2" charset="-122"/>
              </a:rPr>
              <a:t>29</a:t>
            </a:fld>
            <a:endParaRPr lang="zh-CN" altLang="en-US" sz="1200">
              <a:solidFill>
                <a:srgbClr val="000000"/>
              </a:solidFill>
              <a:latin typeface="Calibri"/>
              <a:ea typeface="宋体" panose="02010600030101010101" pitchFamily="2"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备注占位符 1"/>
          <p:cNvSpPr>
            <a:spLocks noGrp="1"/>
          </p:cNvSpPr>
          <p:nvPr>
            <p:ph type="body" idx="1"/>
            <p:custDataLst>
              <p:tags r:id="rId4"/>
            </p:custDataLst>
          </p:nvPr>
        </p:nvSpPr>
        <p:spPr/>
        <p:txBody>
          <a:bodyPr>
            <a:normAutofit/>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113665" name="幻灯片图像占位符 1"/>
          <p:cNvSpPr>
            <a:spLocks noGrp="1" noRot="1" noChangeAspect="1" noTextEdit="1"/>
          </p:cNvSpPr>
          <p:nvPr>
            <p:ph type="sldImg"/>
            <p:custDataLst>
              <p:tags r:id="rId4"/>
            </p:custDataLst>
          </p:nvPr>
        </p:nvSpPr>
        <p:spPr>
          <a:ln>
            <a:miter/>
          </a:ln>
        </p:spPr>
      </p:sp>
      <p:sp>
        <p:nvSpPr>
          <p:cNvPr id="113666" name="备注占位符 2"/>
          <p:cNvSpPr>
            <a:spLocks noGrp="1"/>
          </p:cNvSpPr>
          <p:nvPr>
            <p:ph type="body" idx="1"/>
            <p:custDataLst>
              <p:tags r:id="rId5"/>
            </p:custDataLst>
          </p:nvPr>
        </p:nvSpPr>
        <p:spPr/>
        <p:txBody>
          <a:bodyPr wrap="square" lIns="91440" tIns="45720" rIns="91440" bIns="45720" anchor="t" anchorCtr="0"/>
          <a:lstStyle/>
          <a:p>
            <a:pPr lvl="0" eaLnBrk="1" hangingPunct="1"/>
            <a:endParaRPr lang="zh-CN" altLang="en-US"/>
          </a:p>
        </p:txBody>
      </p:sp>
      <p:sp>
        <p:nvSpPr>
          <p:cNvPr id="113667" name="灯片编号占位符 3"/>
          <p:cNvSpPr txBox="1">
            <a:spLocks noGrp="1"/>
          </p:cNvSpPr>
          <p:nvPr>
            <p:ph type="sldNum" sz="quarter" idx="10"/>
            <p:custDataLst>
              <p:tags r:id="rId6"/>
            </p:custDataLst>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a:solidFill>
                  <a:srgbClr val="000000"/>
                </a:solidFill>
                <a:latin typeface="Calibri"/>
                <a:ea typeface="宋体" panose="02010600030101010101" pitchFamily="2" charset="-122"/>
              </a:rPr>
              <a:t>32</a:t>
            </a:fld>
            <a:endParaRPr lang="zh-CN" altLang="en-US" sz="1200">
              <a:solidFill>
                <a:srgbClr val="000000"/>
              </a:solidFill>
              <a:latin typeface="Calibri"/>
              <a:ea typeface="宋体" panose="02010600030101010101" pitchFamily="2"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115713" name="幻灯片图像占位符 1"/>
          <p:cNvSpPr>
            <a:spLocks noGrp="1" noRot="1" noChangeAspect="1" noTextEdit="1"/>
          </p:cNvSpPr>
          <p:nvPr>
            <p:ph type="sldImg"/>
            <p:custDataLst>
              <p:tags r:id="rId4"/>
            </p:custDataLst>
          </p:nvPr>
        </p:nvSpPr>
        <p:spPr>
          <a:ln>
            <a:miter/>
          </a:ln>
        </p:spPr>
      </p:sp>
      <p:sp>
        <p:nvSpPr>
          <p:cNvPr id="115714" name="备注占位符 2"/>
          <p:cNvSpPr>
            <a:spLocks noGrp="1"/>
          </p:cNvSpPr>
          <p:nvPr>
            <p:ph type="body" idx="1"/>
            <p:custDataLst>
              <p:tags r:id="rId5"/>
            </p:custDataLst>
          </p:nvPr>
        </p:nvSpPr>
        <p:spPr/>
        <p:txBody>
          <a:bodyPr wrap="square" lIns="91440" tIns="45720" rIns="91440" bIns="45720" anchor="t" anchorCtr="0"/>
          <a:lstStyle/>
          <a:p>
            <a:pPr lvl="0" eaLnBrk="1" hangingPunct="1"/>
            <a:endParaRPr lang="zh-CN" altLang="en-US"/>
          </a:p>
        </p:txBody>
      </p:sp>
      <p:sp>
        <p:nvSpPr>
          <p:cNvPr id="115715" name="灯片编号占位符 3"/>
          <p:cNvSpPr txBox="1">
            <a:spLocks noGrp="1"/>
          </p:cNvSpPr>
          <p:nvPr>
            <p:ph type="sldNum" sz="quarter" idx="10"/>
            <p:custDataLst>
              <p:tags r:id="rId6"/>
            </p:custDataLst>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a:solidFill>
                  <a:srgbClr val="000000"/>
                </a:solidFill>
                <a:latin typeface="Calibri"/>
                <a:ea typeface="宋体" panose="02010600030101010101" pitchFamily="2" charset="-122"/>
              </a:rPr>
              <a:t>33</a:t>
            </a:fld>
            <a:endParaRPr lang="zh-CN" altLang="en-US" sz="1200">
              <a:solidFill>
                <a:srgbClr val="000000"/>
              </a:solidFill>
              <a:latin typeface="Calibri"/>
              <a:ea typeface="宋体" panose="02010600030101010101" pitchFamily="2"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117761" name="幻灯片图像占位符 1"/>
          <p:cNvSpPr>
            <a:spLocks noGrp="1" noRot="1" noChangeAspect="1" noTextEdit="1"/>
          </p:cNvSpPr>
          <p:nvPr>
            <p:ph type="sldImg"/>
            <p:custDataLst>
              <p:tags r:id="rId4"/>
            </p:custDataLst>
          </p:nvPr>
        </p:nvSpPr>
        <p:spPr>
          <a:ln>
            <a:miter/>
          </a:ln>
        </p:spPr>
      </p:sp>
      <p:sp>
        <p:nvSpPr>
          <p:cNvPr id="117762" name="备注占位符 2"/>
          <p:cNvSpPr>
            <a:spLocks noGrp="1"/>
          </p:cNvSpPr>
          <p:nvPr>
            <p:ph type="body" idx="1"/>
            <p:custDataLst>
              <p:tags r:id="rId5"/>
            </p:custDataLst>
          </p:nvPr>
        </p:nvSpPr>
        <p:spPr/>
        <p:txBody>
          <a:bodyPr wrap="square" lIns="91440" tIns="45720" rIns="91440" bIns="45720" anchor="t" anchorCtr="0"/>
          <a:lstStyle/>
          <a:p>
            <a:pPr lvl="0" eaLnBrk="1" hangingPunct="1"/>
            <a:endParaRPr lang="zh-CN" altLang="en-US"/>
          </a:p>
        </p:txBody>
      </p:sp>
      <p:sp>
        <p:nvSpPr>
          <p:cNvPr id="117763" name="灯片编号占位符 3"/>
          <p:cNvSpPr txBox="1">
            <a:spLocks noGrp="1"/>
          </p:cNvSpPr>
          <p:nvPr>
            <p:ph type="sldNum" sz="quarter" idx="10"/>
            <p:custDataLst>
              <p:tags r:id="rId6"/>
            </p:custDataLst>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a:solidFill>
                  <a:srgbClr val="000000"/>
                </a:solidFill>
                <a:latin typeface="Calibri"/>
                <a:ea typeface="宋体" panose="02010600030101010101" pitchFamily="2" charset="-122"/>
              </a:rPr>
              <a:t>34</a:t>
            </a:fld>
            <a:endParaRPr lang="zh-CN" altLang="en-US" sz="1200">
              <a:solidFill>
                <a:srgbClr val="000000"/>
              </a:solidFill>
              <a:latin typeface="Calibri"/>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91137" name="幻灯片图像占位符 1"/>
          <p:cNvSpPr>
            <a:spLocks noGrp="1" noRot="1" noChangeAspect="1" noTextEdit="1"/>
          </p:cNvSpPr>
          <p:nvPr>
            <p:ph type="sldImg"/>
            <p:custDataLst>
              <p:tags r:id="rId4"/>
            </p:custDataLst>
          </p:nvPr>
        </p:nvSpPr>
        <p:spPr>
          <a:ln>
            <a:miter/>
          </a:ln>
        </p:spPr>
      </p:sp>
      <p:sp>
        <p:nvSpPr>
          <p:cNvPr id="91138" name="备注占位符 2"/>
          <p:cNvSpPr>
            <a:spLocks noGrp="1"/>
          </p:cNvSpPr>
          <p:nvPr>
            <p:ph type="body" idx="1"/>
            <p:custDataLst>
              <p:tags r:id="rId5"/>
            </p:custDataLst>
          </p:nvPr>
        </p:nvSpPr>
        <p:spPr/>
        <p:txBody>
          <a:bodyPr wrap="square" lIns="91440" tIns="45720" rIns="91440" bIns="45720" anchor="t" anchorCtr="0"/>
          <a:lstStyle/>
          <a:p>
            <a:pPr lvl="0" eaLnBrk="1" hangingPunct="1"/>
            <a:endParaRPr lang="zh-CN" altLang="en-US"/>
          </a:p>
        </p:txBody>
      </p:sp>
      <p:sp>
        <p:nvSpPr>
          <p:cNvPr id="91139" name="灯片编号占位符 3"/>
          <p:cNvSpPr txBox="1">
            <a:spLocks noGrp="1"/>
          </p:cNvSpPr>
          <p:nvPr>
            <p:ph type="sldNum" sz="quarter" idx="10"/>
            <p:custDataLst>
              <p:tags r:id="rId6"/>
            </p:custDataLst>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a:solidFill>
                  <a:srgbClr val="000000"/>
                </a:solidFill>
                <a:latin typeface="Calibri"/>
                <a:ea typeface="宋体" panose="02010600030101010101" pitchFamily="2" charset="-122"/>
              </a:rPr>
              <a:t>9</a:t>
            </a:fld>
            <a:endParaRPr lang="zh-CN" altLang="en-US" sz="1200">
              <a:solidFill>
                <a:srgbClr val="000000"/>
              </a:solidFill>
              <a:latin typeface="Calibri"/>
              <a:ea typeface="宋体" panose="02010600030101010101"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119809" name="幻灯片图像占位符 1"/>
          <p:cNvSpPr>
            <a:spLocks noGrp="1" noRot="1" noChangeAspect="1" noTextEdit="1"/>
          </p:cNvSpPr>
          <p:nvPr>
            <p:ph type="sldImg"/>
            <p:custDataLst>
              <p:tags r:id="rId4"/>
            </p:custDataLst>
          </p:nvPr>
        </p:nvSpPr>
        <p:spPr>
          <a:ln>
            <a:miter/>
          </a:ln>
        </p:spPr>
      </p:sp>
      <p:sp>
        <p:nvSpPr>
          <p:cNvPr id="119810" name="备注占位符 2"/>
          <p:cNvSpPr>
            <a:spLocks noGrp="1"/>
          </p:cNvSpPr>
          <p:nvPr>
            <p:ph type="body" idx="1"/>
            <p:custDataLst>
              <p:tags r:id="rId5"/>
            </p:custDataLst>
          </p:nvPr>
        </p:nvSpPr>
        <p:spPr/>
        <p:txBody>
          <a:bodyPr wrap="square" lIns="91440" tIns="45720" rIns="91440" bIns="45720" anchor="t" anchorCtr="0"/>
          <a:lstStyle/>
          <a:p>
            <a:pPr lvl="0" eaLnBrk="1" hangingPunct="1"/>
            <a:endParaRPr lang="zh-CN" altLang="en-US"/>
          </a:p>
        </p:txBody>
      </p:sp>
      <p:sp>
        <p:nvSpPr>
          <p:cNvPr id="119811" name="灯片编号占位符 3"/>
          <p:cNvSpPr txBox="1">
            <a:spLocks noGrp="1"/>
          </p:cNvSpPr>
          <p:nvPr>
            <p:ph type="sldNum" sz="quarter" idx="10"/>
            <p:custDataLst>
              <p:tags r:id="rId6"/>
            </p:custDataLst>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a:solidFill>
                  <a:srgbClr val="000000"/>
                </a:solidFill>
                <a:latin typeface="Calibri"/>
                <a:ea typeface="宋体" panose="02010600030101010101" pitchFamily="2" charset="-122"/>
              </a:rPr>
              <a:t>35</a:t>
            </a:fld>
            <a:endParaRPr lang="zh-CN" altLang="en-US" sz="1200">
              <a:solidFill>
                <a:srgbClr val="000000"/>
              </a:solidFill>
              <a:latin typeface="Calibri"/>
              <a:ea typeface="宋体" panose="02010600030101010101" pitchFamily="2"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121857" name="幻灯片图像占位符 1"/>
          <p:cNvSpPr>
            <a:spLocks noGrp="1" noRot="1" noChangeAspect="1" noTextEdit="1"/>
          </p:cNvSpPr>
          <p:nvPr>
            <p:ph type="sldImg"/>
            <p:custDataLst>
              <p:tags r:id="rId4"/>
            </p:custDataLst>
          </p:nvPr>
        </p:nvSpPr>
        <p:spPr>
          <a:ln>
            <a:miter/>
          </a:ln>
        </p:spPr>
      </p:sp>
      <p:sp>
        <p:nvSpPr>
          <p:cNvPr id="121858" name="备注占位符 2"/>
          <p:cNvSpPr>
            <a:spLocks noGrp="1"/>
          </p:cNvSpPr>
          <p:nvPr>
            <p:ph type="body" idx="1"/>
            <p:custDataLst>
              <p:tags r:id="rId5"/>
            </p:custDataLst>
          </p:nvPr>
        </p:nvSpPr>
        <p:spPr/>
        <p:txBody>
          <a:bodyPr wrap="square" lIns="91440" tIns="45720" rIns="91440" bIns="45720" anchor="t" anchorCtr="0"/>
          <a:lstStyle/>
          <a:p>
            <a:pPr lvl="0" eaLnBrk="1" hangingPunct="1"/>
            <a:endParaRPr lang="zh-CN" altLang="en-US"/>
          </a:p>
        </p:txBody>
      </p:sp>
      <p:sp>
        <p:nvSpPr>
          <p:cNvPr id="121859" name="灯片编号占位符 3"/>
          <p:cNvSpPr txBox="1">
            <a:spLocks noGrp="1"/>
          </p:cNvSpPr>
          <p:nvPr>
            <p:ph type="sldNum" sz="quarter" idx="10"/>
            <p:custDataLst>
              <p:tags r:id="rId6"/>
            </p:custDataLst>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a:solidFill>
                  <a:srgbClr val="000000"/>
                </a:solidFill>
                <a:latin typeface="Calibri"/>
                <a:ea typeface="宋体" panose="02010600030101010101" pitchFamily="2" charset="-122"/>
              </a:rPr>
              <a:t>36</a:t>
            </a:fld>
            <a:endParaRPr lang="zh-CN" altLang="en-US" sz="1200">
              <a:solidFill>
                <a:srgbClr val="000000"/>
              </a:solidFill>
              <a:latin typeface="Calibri"/>
              <a:ea typeface="宋体" panose="02010600030101010101" pitchFamily="2"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1371600" y="1143000"/>
            <a:ext cx="4114800" cy="30861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7EE9EE43-DC1A-4170-8A72-0F755D8E5D87}" type="slidenum">
              <a:rPr lang="zh-CN" altLang="en-US" smtClean="0"/>
              <a:t>38</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1371600" y="1143000"/>
            <a:ext cx="4114800" cy="30861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7EE9EE43-DC1A-4170-8A72-0F755D8E5D87}" type="slidenum">
              <a:rPr lang="zh-CN" altLang="en-US" smtClean="0"/>
              <a:t>39</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1371600" y="1143000"/>
            <a:ext cx="4114800" cy="30861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168F1ADB-5708-424B-B98F-4FE8806552F9}" type="slidenum">
              <a:rPr lang="zh-CN" altLang="en-US" smtClean="0"/>
              <a:t>40</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1371600" y="1143000"/>
            <a:ext cx="4114800" cy="30861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7C916AC-93EC-4A37-A5CB-30C5EFD0BB80}" type="slidenum">
              <a:rPr lang="zh-CN" altLang="en-US" smtClean="0"/>
              <a:t>43</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62465" name="幻灯片图像占位符 1"/>
          <p:cNvSpPr>
            <a:spLocks noGrp="1" noRot="1" noChangeAspect="1" noTextEdit="1"/>
          </p:cNvSpPr>
          <p:nvPr>
            <p:ph type="sldImg"/>
            <p:custDataLst>
              <p:tags r:id="rId4"/>
            </p:custDataLst>
          </p:nvPr>
        </p:nvSpPr>
        <p:spPr>
          <a:ln>
            <a:miter/>
          </a:ln>
        </p:spPr>
      </p:sp>
      <p:sp>
        <p:nvSpPr>
          <p:cNvPr id="62466" name="备注占位符 2"/>
          <p:cNvSpPr>
            <a:spLocks noGrp="1"/>
          </p:cNvSpPr>
          <p:nvPr>
            <p:ph type="body" idx="1"/>
            <p:custDataLst>
              <p:tags r:id="rId5"/>
            </p:custDataLst>
          </p:nvPr>
        </p:nvSpPr>
        <p:spPr/>
        <p:txBody>
          <a:bodyPr wrap="square" lIns="91440" tIns="45720" rIns="91440" bIns="45720" anchor="t" anchorCtr="0"/>
          <a:lstStyle/>
          <a:p>
            <a:pPr lvl="0" eaLnBrk="1" hangingPunct="1"/>
            <a:endParaRPr lang="zh-CN" altLang="en-US"/>
          </a:p>
        </p:txBody>
      </p:sp>
      <p:sp>
        <p:nvSpPr>
          <p:cNvPr id="62467" name="灯片编号占位符 3"/>
          <p:cNvSpPr txBox="1">
            <a:spLocks noGrp="1"/>
          </p:cNvSpPr>
          <p:nvPr>
            <p:ph type="sldNum" sz="quarter" idx="10"/>
            <p:custDataLst>
              <p:tags r:id="rId6"/>
            </p:custDataLst>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a:latin typeface="Calibri"/>
                <a:ea typeface="宋体" panose="02010600030101010101" pitchFamily="2" charset="-122"/>
              </a:rPr>
              <a:t>49</a:t>
            </a:fld>
            <a:endParaRPr lang="zh-CN" altLang="en-US" sz="1200">
              <a:latin typeface="Calibri"/>
              <a:ea typeface="宋体" panose="02010600030101010101" pitchFamily="2" charset="-122"/>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64513" name="幻灯片图像占位符 1"/>
          <p:cNvSpPr>
            <a:spLocks noGrp="1" noRot="1" noChangeAspect="1" noTextEdit="1"/>
          </p:cNvSpPr>
          <p:nvPr>
            <p:ph type="sldImg"/>
            <p:custDataLst>
              <p:tags r:id="rId4"/>
            </p:custDataLst>
          </p:nvPr>
        </p:nvSpPr>
        <p:spPr>
          <a:ln>
            <a:miter/>
          </a:ln>
        </p:spPr>
      </p:sp>
      <p:sp>
        <p:nvSpPr>
          <p:cNvPr id="64514" name="备注占位符 2"/>
          <p:cNvSpPr>
            <a:spLocks noGrp="1"/>
          </p:cNvSpPr>
          <p:nvPr>
            <p:ph type="body" idx="1"/>
            <p:custDataLst>
              <p:tags r:id="rId5"/>
            </p:custDataLst>
          </p:nvPr>
        </p:nvSpPr>
        <p:spPr/>
        <p:txBody>
          <a:bodyPr wrap="square" lIns="91440" tIns="45720" rIns="91440" bIns="45720" anchor="t" anchorCtr="0"/>
          <a:lstStyle/>
          <a:p>
            <a:pPr lvl="0" eaLnBrk="1" hangingPunct="1"/>
            <a:endParaRPr lang="zh-CN" altLang="en-US"/>
          </a:p>
        </p:txBody>
      </p:sp>
      <p:sp>
        <p:nvSpPr>
          <p:cNvPr id="64515" name="灯片编号占位符 3"/>
          <p:cNvSpPr txBox="1">
            <a:spLocks noGrp="1"/>
          </p:cNvSpPr>
          <p:nvPr>
            <p:ph type="sldNum" sz="quarter" idx="10"/>
            <p:custDataLst>
              <p:tags r:id="rId6"/>
            </p:custDataLst>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a:latin typeface="Calibri"/>
                <a:ea typeface="宋体" panose="02010600030101010101" pitchFamily="2" charset="-122"/>
              </a:rPr>
              <a:t>50</a:t>
            </a:fld>
            <a:endParaRPr lang="zh-CN" altLang="en-US" sz="1200">
              <a:latin typeface="Calibri"/>
              <a:ea typeface="宋体" panose="02010600030101010101" pitchFamily="2" charset="-122"/>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备注占位符 1"/>
          <p:cNvSpPr>
            <a:spLocks noGrp="1"/>
          </p:cNvSpPr>
          <p:nvPr>
            <p:ph type="body" idx="1"/>
            <p:custDataLst>
              <p:tags r:id="rId4"/>
            </p:custDataLst>
          </p:nvPr>
        </p:nvSpPr>
        <p:spPr/>
        <p:txBody>
          <a:bodyPr>
            <a:normAutofit/>
          </a:bodyPr>
          <a:lstStyle/>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备注占位符 1"/>
          <p:cNvSpPr>
            <a:spLocks noGrp="1"/>
          </p:cNvSpPr>
          <p:nvPr>
            <p:ph type="body" idx="1"/>
            <p:custDataLst>
              <p:tags r:id="rId4"/>
            </p:custDataLst>
          </p:nvPr>
        </p:nvSpPr>
        <p:spPr/>
        <p:txBody>
          <a:bodyPr>
            <a:normAutofit/>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93185" name="幻灯片图像占位符 1"/>
          <p:cNvSpPr>
            <a:spLocks noGrp="1" noRot="1" noChangeAspect="1" noTextEdit="1"/>
          </p:cNvSpPr>
          <p:nvPr>
            <p:ph type="sldImg"/>
            <p:custDataLst>
              <p:tags r:id="rId4"/>
            </p:custDataLst>
          </p:nvPr>
        </p:nvSpPr>
        <p:spPr>
          <a:ln>
            <a:miter/>
          </a:ln>
        </p:spPr>
      </p:sp>
      <p:sp>
        <p:nvSpPr>
          <p:cNvPr id="93186" name="备注占位符 2"/>
          <p:cNvSpPr>
            <a:spLocks noGrp="1"/>
          </p:cNvSpPr>
          <p:nvPr>
            <p:ph type="body" idx="1"/>
            <p:custDataLst>
              <p:tags r:id="rId5"/>
            </p:custDataLst>
          </p:nvPr>
        </p:nvSpPr>
        <p:spPr/>
        <p:txBody>
          <a:bodyPr wrap="square" lIns="91440" tIns="45720" rIns="91440" bIns="45720" anchor="t" anchorCtr="0"/>
          <a:lstStyle/>
          <a:p>
            <a:pPr lvl="0" eaLnBrk="1" hangingPunct="1"/>
            <a:endParaRPr lang="zh-CN" altLang="en-US"/>
          </a:p>
        </p:txBody>
      </p:sp>
      <p:sp>
        <p:nvSpPr>
          <p:cNvPr id="93187" name="灯片编号占位符 3"/>
          <p:cNvSpPr txBox="1">
            <a:spLocks noGrp="1"/>
          </p:cNvSpPr>
          <p:nvPr>
            <p:ph type="sldNum" sz="quarter" idx="10"/>
            <p:custDataLst>
              <p:tags r:id="rId6"/>
            </p:custDataLst>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a:solidFill>
                  <a:srgbClr val="000000"/>
                </a:solidFill>
                <a:latin typeface="Calibri"/>
                <a:ea typeface="宋体" panose="02010600030101010101" pitchFamily="2" charset="-122"/>
              </a:rPr>
              <a:t>10</a:t>
            </a:fld>
            <a:endParaRPr lang="zh-CN" altLang="en-US" sz="1200">
              <a:solidFill>
                <a:srgbClr val="000000"/>
              </a:solidFill>
              <a:latin typeface="Calibri"/>
              <a:ea typeface="宋体" panose="02010600030101010101" pitchFamily="2"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备注占位符 1"/>
          <p:cNvSpPr>
            <a:spLocks noGrp="1"/>
          </p:cNvSpPr>
          <p:nvPr>
            <p:ph type="body" idx="1"/>
            <p:custDataLst>
              <p:tags r:id="rId4"/>
            </p:custDataLst>
          </p:nvPr>
        </p:nvSpPr>
        <p:spPr/>
        <p:txBody>
          <a:bodyPr>
            <a:normAutofit/>
          </a:bodyPr>
          <a:lstStyle/>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备注占位符 1"/>
          <p:cNvSpPr>
            <a:spLocks noGrp="1"/>
          </p:cNvSpPr>
          <p:nvPr>
            <p:ph type="body" idx="1"/>
            <p:custDataLst>
              <p:tags r:id="rId4"/>
            </p:custDataLst>
          </p:nvPr>
        </p:nvSpPr>
        <p:spPr/>
        <p:txBody>
          <a:bodyPr>
            <a:normAutofit/>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95233" name="幻灯片图像占位符 1"/>
          <p:cNvSpPr>
            <a:spLocks noGrp="1" noRot="1" noChangeAspect="1" noTextEdit="1"/>
          </p:cNvSpPr>
          <p:nvPr>
            <p:ph type="sldImg"/>
            <p:custDataLst>
              <p:tags r:id="rId4"/>
            </p:custDataLst>
          </p:nvPr>
        </p:nvSpPr>
        <p:spPr>
          <a:ln>
            <a:miter/>
          </a:ln>
        </p:spPr>
      </p:sp>
      <p:sp>
        <p:nvSpPr>
          <p:cNvPr id="95234" name="备注占位符 2"/>
          <p:cNvSpPr>
            <a:spLocks noGrp="1"/>
          </p:cNvSpPr>
          <p:nvPr>
            <p:ph type="body" idx="1"/>
            <p:custDataLst>
              <p:tags r:id="rId5"/>
            </p:custDataLst>
          </p:nvPr>
        </p:nvSpPr>
        <p:spPr/>
        <p:txBody>
          <a:bodyPr wrap="square" lIns="91440" tIns="45720" rIns="91440" bIns="45720" anchor="t" anchorCtr="0"/>
          <a:lstStyle/>
          <a:p>
            <a:pPr lvl="0" eaLnBrk="1" hangingPunct="1"/>
            <a:endParaRPr lang="zh-CN" altLang="en-US"/>
          </a:p>
        </p:txBody>
      </p:sp>
      <p:sp>
        <p:nvSpPr>
          <p:cNvPr id="95235" name="灯片编号占位符 3"/>
          <p:cNvSpPr txBox="1">
            <a:spLocks noGrp="1"/>
          </p:cNvSpPr>
          <p:nvPr>
            <p:ph type="sldNum" sz="quarter" idx="10"/>
            <p:custDataLst>
              <p:tags r:id="rId6"/>
            </p:custDataLst>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a:solidFill>
                  <a:srgbClr val="000000"/>
                </a:solidFill>
                <a:latin typeface="Calibri"/>
                <a:ea typeface="宋体" panose="02010600030101010101" pitchFamily="2" charset="-122"/>
              </a:rPr>
              <a:t>11</a:t>
            </a:fld>
            <a:endParaRPr lang="zh-CN" altLang="en-US" sz="1200">
              <a:solidFill>
                <a:srgbClr val="000000"/>
              </a:solidFill>
              <a:latin typeface="Calibri"/>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97281" name="幻灯片图像占位符 1"/>
          <p:cNvSpPr>
            <a:spLocks noGrp="1" noRot="1" noChangeAspect="1" noTextEdit="1"/>
          </p:cNvSpPr>
          <p:nvPr>
            <p:ph type="sldImg"/>
            <p:custDataLst>
              <p:tags r:id="rId4"/>
            </p:custDataLst>
          </p:nvPr>
        </p:nvSpPr>
        <p:spPr>
          <a:ln>
            <a:miter/>
          </a:ln>
        </p:spPr>
      </p:sp>
      <p:sp>
        <p:nvSpPr>
          <p:cNvPr id="97282" name="备注占位符 2"/>
          <p:cNvSpPr>
            <a:spLocks noGrp="1"/>
          </p:cNvSpPr>
          <p:nvPr>
            <p:ph type="body" idx="1"/>
            <p:custDataLst>
              <p:tags r:id="rId5"/>
            </p:custDataLst>
          </p:nvPr>
        </p:nvSpPr>
        <p:spPr/>
        <p:txBody>
          <a:bodyPr wrap="square" lIns="91440" tIns="45720" rIns="91440" bIns="45720" anchor="t" anchorCtr="0"/>
          <a:lstStyle/>
          <a:p>
            <a:pPr lvl="0" eaLnBrk="1" hangingPunct="1"/>
            <a:endParaRPr lang="zh-CN" altLang="en-US"/>
          </a:p>
        </p:txBody>
      </p:sp>
      <p:sp>
        <p:nvSpPr>
          <p:cNvPr id="97283" name="灯片编号占位符 3"/>
          <p:cNvSpPr txBox="1">
            <a:spLocks noGrp="1"/>
          </p:cNvSpPr>
          <p:nvPr>
            <p:ph type="sldNum" sz="quarter" idx="10"/>
            <p:custDataLst>
              <p:tags r:id="rId6"/>
            </p:custDataLst>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a:solidFill>
                  <a:srgbClr val="000000"/>
                </a:solidFill>
                <a:latin typeface="Calibri"/>
                <a:ea typeface="宋体" panose="02010600030101010101" pitchFamily="2" charset="-122"/>
              </a:rPr>
              <a:t>13</a:t>
            </a:fld>
            <a:endParaRPr lang="zh-CN" altLang="en-US" sz="1200">
              <a:solidFill>
                <a:srgbClr val="000000"/>
              </a:solidFill>
              <a:latin typeface="Calibri"/>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99329" name="幻灯片图像占位符 1"/>
          <p:cNvSpPr>
            <a:spLocks noGrp="1" noRot="1" noChangeAspect="1" noTextEdit="1"/>
          </p:cNvSpPr>
          <p:nvPr>
            <p:ph type="sldImg"/>
            <p:custDataLst>
              <p:tags r:id="rId4"/>
            </p:custDataLst>
          </p:nvPr>
        </p:nvSpPr>
        <p:spPr>
          <a:ln>
            <a:miter/>
          </a:ln>
        </p:spPr>
      </p:sp>
      <p:sp>
        <p:nvSpPr>
          <p:cNvPr id="99330" name="备注占位符 2"/>
          <p:cNvSpPr>
            <a:spLocks noGrp="1"/>
          </p:cNvSpPr>
          <p:nvPr>
            <p:ph type="body" idx="1"/>
            <p:custDataLst>
              <p:tags r:id="rId5"/>
            </p:custDataLst>
          </p:nvPr>
        </p:nvSpPr>
        <p:spPr/>
        <p:txBody>
          <a:bodyPr wrap="square" lIns="91440" tIns="45720" rIns="91440" bIns="45720" anchor="t" anchorCtr="0"/>
          <a:lstStyle/>
          <a:p>
            <a:pPr lvl="0" eaLnBrk="1" hangingPunct="1"/>
            <a:endParaRPr lang="zh-CN" altLang="en-US"/>
          </a:p>
        </p:txBody>
      </p:sp>
      <p:sp>
        <p:nvSpPr>
          <p:cNvPr id="99331" name="灯片编号占位符 3"/>
          <p:cNvSpPr txBox="1">
            <a:spLocks noGrp="1"/>
          </p:cNvSpPr>
          <p:nvPr>
            <p:ph type="sldNum" sz="quarter" idx="10"/>
            <p:custDataLst>
              <p:tags r:id="rId6"/>
            </p:custDataLst>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a:solidFill>
                  <a:srgbClr val="000000"/>
                </a:solidFill>
                <a:latin typeface="Calibri"/>
                <a:ea typeface="宋体" panose="02010600030101010101" pitchFamily="2" charset="-122"/>
              </a:rPr>
              <a:t>14</a:t>
            </a:fld>
            <a:endParaRPr lang="zh-CN" altLang="en-US" sz="1200">
              <a:solidFill>
                <a:srgbClr val="000000"/>
              </a:solidFill>
              <a:latin typeface="Calibri"/>
              <a:ea typeface="宋体"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89089" name="幻灯片图像占位符 1"/>
          <p:cNvSpPr>
            <a:spLocks noGrp="1" noRot="1" noChangeAspect="1" noTextEdit="1"/>
          </p:cNvSpPr>
          <p:nvPr>
            <p:ph type="sldImg"/>
            <p:custDataLst>
              <p:tags r:id="rId4"/>
            </p:custDataLst>
          </p:nvPr>
        </p:nvSpPr>
        <p:spPr>
          <a:ln>
            <a:miter/>
          </a:ln>
        </p:spPr>
      </p:sp>
      <p:sp>
        <p:nvSpPr>
          <p:cNvPr id="89090" name="备注占位符 2"/>
          <p:cNvSpPr>
            <a:spLocks noGrp="1"/>
          </p:cNvSpPr>
          <p:nvPr>
            <p:ph type="body" idx="1"/>
            <p:custDataLst>
              <p:tags r:id="rId5"/>
            </p:custDataLst>
          </p:nvPr>
        </p:nvSpPr>
        <p:spPr/>
        <p:txBody>
          <a:bodyPr wrap="square" lIns="91440" tIns="45720" rIns="91440" bIns="45720" anchor="t" anchorCtr="0"/>
          <a:lstStyle/>
          <a:p>
            <a:pPr lvl="0" eaLnBrk="1" hangingPunct="1"/>
            <a:endParaRPr lang="zh-CN" altLang="en-US"/>
          </a:p>
        </p:txBody>
      </p:sp>
      <p:sp>
        <p:nvSpPr>
          <p:cNvPr id="89091" name="灯片编号占位符 3"/>
          <p:cNvSpPr txBox="1">
            <a:spLocks noGrp="1"/>
          </p:cNvSpPr>
          <p:nvPr>
            <p:ph type="sldNum" sz="quarter" idx="10"/>
            <p:custDataLst>
              <p:tags r:id="rId6"/>
            </p:custDataLst>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a:solidFill>
                  <a:srgbClr val="000000"/>
                </a:solidFill>
                <a:latin typeface="Calibri"/>
                <a:ea typeface="宋体" panose="02010600030101010101" pitchFamily="2" charset="-122"/>
              </a:rPr>
              <a:t>17</a:t>
            </a:fld>
            <a:endParaRPr lang="zh-CN" altLang="en-US" sz="1200">
              <a:solidFill>
                <a:srgbClr val="000000"/>
              </a:solidFill>
              <a:latin typeface="Calibri"/>
              <a:ea typeface="宋体"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1371600" y="1143000"/>
            <a:ext cx="4114800" cy="30861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168F1ADB-5708-424B-B98F-4FE8806552F9}" type="slidenum">
              <a:rPr lang="zh-CN" altLang="en-US" smtClean="0"/>
              <a:t>22</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54273" name="幻灯片图像占位符 1"/>
          <p:cNvSpPr>
            <a:spLocks noGrp="1" noRot="1" noChangeAspect="1" noTextEdit="1"/>
          </p:cNvSpPr>
          <p:nvPr>
            <p:ph type="sldImg"/>
            <p:custDataLst>
              <p:tags r:id="rId4"/>
            </p:custDataLst>
          </p:nvPr>
        </p:nvSpPr>
        <p:spPr>
          <a:ln>
            <a:miter/>
          </a:ln>
        </p:spPr>
      </p:sp>
      <p:sp>
        <p:nvSpPr>
          <p:cNvPr id="54274" name="备注占位符 2"/>
          <p:cNvSpPr>
            <a:spLocks noGrp="1"/>
          </p:cNvSpPr>
          <p:nvPr>
            <p:ph type="body" idx="1"/>
            <p:custDataLst>
              <p:tags r:id="rId5"/>
            </p:custDataLst>
          </p:nvPr>
        </p:nvSpPr>
        <p:spPr/>
        <p:txBody>
          <a:bodyPr wrap="square" lIns="91440" tIns="45720" rIns="91440" bIns="45720" anchor="t" anchorCtr="0"/>
          <a:lstStyle/>
          <a:p>
            <a:pPr lvl="0" eaLnBrk="1" hangingPunct="1"/>
            <a:endParaRPr lang="zh-CN" altLang="en-US"/>
          </a:p>
        </p:txBody>
      </p:sp>
      <p:sp>
        <p:nvSpPr>
          <p:cNvPr id="54275" name="灯片编号占位符 3"/>
          <p:cNvSpPr txBox="1">
            <a:spLocks noGrp="1"/>
          </p:cNvSpPr>
          <p:nvPr>
            <p:ph type="sldNum" sz="quarter" idx="10"/>
            <p:custDataLst>
              <p:tags r:id="rId6"/>
            </p:custDataLst>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a:solidFill>
                  <a:srgbClr val="000000"/>
                </a:solidFill>
                <a:latin typeface="Calibri"/>
                <a:ea typeface="宋体" panose="02010600030101010101" pitchFamily="2" charset="-122"/>
              </a:rPr>
              <a:t>23</a:t>
            </a:fld>
            <a:endParaRPr lang="zh-CN" altLang="en-US" sz="1200">
              <a:solidFill>
                <a:srgbClr val="000000"/>
              </a:solidFill>
              <a:latin typeface="Calibri"/>
              <a:ea typeface="宋体" panose="02010600030101010101" pitchFamily="2" charset="-122"/>
            </a:endParaRPr>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tags" Target="../tags/tag63.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4.xml" /><Relationship Id="rId2" Type="http://schemas.openxmlformats.org/officeDocument/2006/relationships/tags" Target="../tags/tag65.xml" /><Relationship Id="rId3" Type="http://schemas.openxmlformats.org/officeDocument/2006/relationships/tags" Target="../tags/tag66.xml" /><Relationship Id="rId4" Type="http://schemas.openxmlformats.org/officeDocument/2006/relationships/tags" Target="../tags/tag67.xml" /><Relationship Id="rId5" Type="http://schemas.openxmlformats.org/officeDocument/2006/relationships/tags" Target="../tags/tag68.xml" /><Relationship Id="rId6" Type="http://schemas.openxmlformats.org/officeDocument/2006/relationships/tags" Target="../tags/tag69.xml" /><Relationship Id="rId7"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70.xml" /><Relationship Id="rId2" Type="http://schemas.openxmlformats.org/officeDocument/2006/relationships/tags" Target="../tags/tag71.xml" /><Relationship Id="rId3" Type="http://schemas.openxmlformats.org/officeDocument/2006/relationships/tags" Target="../tags/tag72.xml" /><Relationship Id="rId4" Type="http://schemas.openxmlformats.org/officeDocument/2006/relationships/tags" Target="../tags/tag73.xml" /><Relationship Id="rId5" Type="http://schemas.openxmlformats.org/officeDocument/2006/relationships/tags" Target="../tags/tag74.xml" /><Relationship Id="rId6" Type="http://schemas.openxmlformats.org/officeDocument/2006/relationships/tags" Target="../tags/tag75.xml" /><Relationship Id="rId7"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76.xml" /><Relationship Id="rId2" Type="http://schemas.openxmlformats.org/officeDocument/2006/relationships/tags" Target="../tags/tag77.xml" /><Relationship Id="rId3" Type="http://schemas.openxmlformats.org/officeDocument/2006/relationships/tags" Target="../tags/tag78.xml" /><Relationship Id="rId4" Type="http://schemas.openxmlformats.org/officeDocument/2006/relationships/tags" Target="../tags/tag79.xml" /><Relationship Id="rId5" Type="http://schemas.openxmlformats.org/officeDocument/2006/relationships/tags" Target="../tags/tag80.xml" /><Relationship Id="rId6" Type="http://schemas.openxmlformats.org/officeDocument/2006/relationships/tags" Target="../tags/tag81.xml" /><Relationship Id="rId7"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82.xml" /><Relationship Id="rId2" Type="http://schemas.openxmlformats.org/officeDocument/2006/relationships/tags" Target="../tags/tag83.xml" /><Relationship Id="rId3" Type="http://schemas.openxmlformats.org/officeDocument/2006/relationships/tags" Target="../tags/tag84.xml" /><Relationship Id="rId4" Type="http://schemas.openxmlformats.org/officeDocument/2006/relationships/tags" Target="../tags/tag85.xml" /><Relationship Id="rId5" Type="http://schemas.openxmlformats.org/officeDocument/2006/relationships/tags" Target="../tags/tag86.xml" /><Relationship Id="rId6" Type="http://schemas.openxmlformats.org/officeDocument/2006/relationships/tags" Target="../tags/tag87.xml" /><Relationship Id="rId7"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88.xml" /><Relationship Id="rId2" Type="http://schemas.openxmlformats.org/officeDocument/2006/relationships/tags" Target="../tags/tag89.xml" /><Relationship Id="rId3" Type="http://schemas.openxmlformats.org/officeDocument/2006/relationships/tags" Target="../tags/tag90.xml" /><Relationship Id="rId4" Type="http://schemas.openxmlformats.org/officeDocument/2006/relationships/tags" Target="../tags/tag91.xml" /><Relationship Id="rId5" Type="http://schemas.openxmlformats.org/officeDocument/2006/relationships/tags" Target="../tags/tag92.xml" /><Relationship Id="rId6" Type="http://schemas.openxmlformats.org/officeDocument/2006/relationships/tags" Target="../tags/tag93.xml" /><Relationship Id="rId7"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94.xml" /><Relationship Id="rId2" Type="http://schemas.openxmlformats.org/officeDocument/2006/relationships/tags" Target="../tags/tag95.xml" /><Relationship Id="rId3" Type="http://schemas.openxmlformats.org/officeDocument/2006/relationships/tags" Target="../tags/tag96.xml" /><Relationship Id="rId4" Type="http://schemas.openxmlformats.org/officeDocument/2006/relationships/tags" Target="../tags/tag97.xml" /><Relationship Id="rId5"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tags" Target="../tags/tag57.xml" /><Relationship Id="rId8"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Title 1"/>
          <p:cNvSpPr>
            <a:spLocks noGrp="1"/>
          </p:cNvSpPr>
          <p:nvPr>
            <p:ph type="ctrTitle"/>
            <p:custDataLst>
              <p:tags r:id="rId2"/>
            </p:custDataLst>
          </p:nvPr>
        </p:nvSpPr>
        <p:spPr>
          <a:xfrm>
            <a:off x="514469" y="842032"/>
            <a:ext cx="5830650" cy="1791253"/>
          </a:xfrm>
        </p:spPr>
        <p:txBody>
          <a:bodyPr anchor="b"/>
          <a:lstStyle>
            <a:lvl1pPr algn="ctr">
              <a:defRPr sz="4500"/>
            </a:lvl1pPr>
          </a:lstStyle>
          <a:p>
            <a:r>
              <a:rPr lang="zh-CN" altLang="en-US" smtClean="0"/>
              <a:t>单击此处编辑母版标题样式</a:t>
            </a:r>
            <a:endParaRPr lang="en-US"/>
          </a:p>
        </p:txBody>
      </p:sp>
      <p:sp>
        <p:nvSpPr>
          <p:cNvPr id="3" name="Subtitle 2"/>
          <p:cNvSpPr>
            <a:spLocks noGrp="1"/>
          </p:cNvSpPr>
          <p:nvPr>
            <p:ph type="subTitle" idx="1" hasCustomPrompt="1"/>
            <p:custDataLst>
              <p:tags r:id="rId3"/>
            </p:custDataLst>
          </p:nvPr>
        </p:nvSpPr>
        <p:spPr>
          <a:xfrm>
            <a:off x="857449" y="2702363"/>
            <a:ext cx="5144691"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2235" indent="0" algn="ctr">
              <a:buNone/>
              <a:defRPr sz="1200"/>
            </a:lvl5pPr>
            <a:lvl6pPr marL="1715135"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smtClean="0"/>
              <a:t>单击以编辑母版副标题样式</a:t>
            </a:r>
            <a:endParaRPr lang="en-US"/>
          </a:p>
        </p:txBody>
      </p:sp>
      <p:sp>
        <p:nvSpPr>
          <p:cNvPr id="4" name="Date Placeholder 3"/>
          <p:cNvSpPr>
            <a:spLocks noGrp="1"/>
          </p:cNvSpPr>
          <p:nvPr>
            <p:ph type="dt" sz="half" idx="10"/>
            <p:custDataLst>
              <p:tags r:id="rId4"/>
            </p:custDataLst>
          </p:nvPr>
        </p:nvSpPr>
        <p:spPr/>
        <p:txBody>
          <a:bodyPr/>
          <a:lstStyle/>
          <a:p>
            <a:fld id="{12B8F931-1C39-45FB-B94A-0A5F622B0500}" type="datetimeFigureOut">
              <a:rPr lang="zh-CN" altLang="en-US" smtClean="0"/>
              <a:t/>
            </a:fld>
            <a:endParaRPr lang="zh-CN" altLang="en-US"/>
          </a:p>
        </p:txBody>
      </p:sp>
      <p:sp>
        <p:nvSpPr>
          <p:cNvPr id="5" name="Footer Placeholder 4"/>
          <p:cNvSpPr>
            <a:spLocks noGrp="1"/>
          </p:cNvSpPr>
          <p:nvPr>
            <p:ph type="ftr" sz="quarter" idx="11"/>
            <p:custDataLst>
              <p:tags r:id="rId5"/>
            </p:custDataLst>
          </p:nvPr>
        </p:nvSpPr>
        <p:spPr/>
        <p:txBody>
          <a:bodyPr/>
          <a:lstStyle/>
          <a:p>
            <a:endParaRPr lang="zh-CN" altLang="en-US"/>
          </a:p>
        </p:txBody>
      </p:sp>
      <p:sp>
        <p:nvSpPr>
          <p:cNvPr id="6" name="Slide Number Placeholder 5"/>
          <p:cNvSpPr>
            <a:spLocks noGrp="1"/>
          </p:cNvSpPr>
          <p:nvPr>
            <p:ph type="sldNum" sz="quarter" idx="12"/>
            <p:custDataLst>
              <p:tags r:id="rId6"/>
            </p:custDataLst>
          </p:nvPr>
        </p:nvSpPr>
        <p:spPr/>
        <p:txBody>
          <a:bodyPr/>
          <a:lstStyle/>
          <a:p>
            <a:fld id="{62C2367D-6DD9-4A5C-B8E0-AB1017AD7745}" type="slidenum">
              <a:rPr lang="zh-CN" altLang="en-US" smtClean="0"/>
              <a:t/>
            </a:fld>
            <a:endParaRPr lang="zh-CN" altLang="en-US"/>
          </a:p>
        </p:txBody>
      </p:sp>
    </p:spTree>
  </p:cSld>
  <p:clrMapOvr>
    <a:masterClrMapping/>
  </p:clrMapOvr>
  <mc:AlternateContent>
    <mc:Choice xmlns:p14="http://schemas.microsoft.com/office/powerpoint/2010/main" Requires="p14">
      <p:transition p14:dur="0"/>
    </mc:Choice>
    <mc:Fallback>
      <p:transition/>
    </mc:Fallback>
  </mc:AlternateContent>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hasCustomPrompt="1"/>
            <p:custDataLst>
              <p:tags r:id="rId3"/>
            </p:custDataLst>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Date Placeholder 3"/>
          <p:cNvSpPr>
            <a:spLocks noGrp="1"/>
          </p:cNvSpPr>
          <p:nvPr>
            <p:ph type="dt" sz="half" idx="10"/>
            <p:custDataLst>
              <p:tags r:id="rId4"/>
            </p:custDataLst>
          </p:nvPr>
        </p:nvSpPr>
        <p:spPr/>
        <p:txBody>
          <a:bodyPr/>
          <a:lstStyle/>
          <a:p>
            <a:fld id="{12B8F931-1C39-45FB-B94A-0A5F622B0500}" type="datetimeFigureOut">
              <a:rPr lang="zh-CN" altLang="en-US" smtClean="0"/>
              <a:t/>
            </a:fld>
            <a:endParaRPr lang="zh-CN" altLang="en-US"/>
          </a:p>
        </p:txBody>
      </p:sp>
      <p:sp>
        <p:nvSpPr>
          <p:cNvPr id="5" name="Footer Placeholder 4"/>
          <p:cNvSpPr>
            <a:spLocks noGrp="1"/>
          </p:cNvSpPr>
          <p:nvPr>
            <p:ph type="ftr" sz="quarter" idx="11"/>
            <p:custDataLst>
              <p:tags r:id="rId5"/>
            </p:custDataLst>
          </p:nvPr>
        </p:nvSpPr>
        <p:spPr/>
        <p:txBody>
          <a:bodyPr/>
          <a:lstStyle/>
          <a:p>
            <a:endParaRPr lang="zh-CN" altLang="en-US"/>
          </a:p>
        </p:txBody>
      </p:sp>
      <p:sp>
        <p:nvSpPr>
          <p:cNvPr id="6" name="Slide Number Placeholder 5"/>
          <p:cNvSpPr>
            <a:spLocks noGrp="1"/>
          </p:cNvSpPr>
          <p:nvPr>
            <p:ph type="sldNum" sz="quarter" idx="12"/>
            <p:custDataLst>
              <p:tags r:id="rId6"/>
            </p:custDataLst>
          </p:nvPr>
        </p:nvSpPr>
        <p:spPr/>
        <p:txBody>
          <a:bodyPr/>
          <a:lstStyle/>
          <a:p>
            <a:fld id="{62C2367D-6DD9-4A5C-B8E0-AB1017AD7745}" type="slidenum">
              <a:rPr lang="zh-CN" altLang="en-US" smtClean="0"/>
              <a:t/>
            </a:fld>
            <a:endParaRPr lang="zh-CN" altLang="en-US"/>
          </a:p>
        </p:txBody>
      </p:sp>
    </p:spTree>
  </p:cSld>
  <p:clrMapOvr>
    <a:masterClrMapping/>
  </p:clrMapOvr>
  <mc:AlternateContent>
    <mc:Choice xmlns:p14="http://schemas.microsoft.com/office/powerpoint/2010/main" Requires="p14">
      <p:transition p14:dur="0"/>
    </mc:Choice>
    <mc:Fallback>
      <p:transition/>
    </mc:Fallback>
  </mc:AlternateContent>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Vertical Title 1"/>
          <p:cNvSpPr>
            <a:spLocks noGrp="1"/>
          </p:cNvSpPr>
          <p:nvPr>
            <p:ph type="title" orient="vert"/>
            <p:custDataLst>
              <p:tags r:id="rId2"/>
            </p:custDataLst>
          </p:nvPr>
        </p:nvSpPr>
        <p:spPr>
          <a:xfrm>
            <a:off x="4908893" y="273928"/>
            <a:ext cx="1479099" cy="4360224"/>
          </a:xfrm>
        </p:spPr>
        <p:txBody>
          <a:bodyPr vert="eaVert"/>
          <a:lstStyle/>
          <a:p>
            <a:r>
              <a:rPr lang="zh-CN" altLang="en-US" smtClean="0"/>
              <a:t>单击此处编辑母版标题样式</a:t>
            </a:r>
            <a:endParaRPr lang="en-US"/>
          </a:p>
        </p:txBody>
      </p:sp>
      <p:sp>
        <p:nvSpPr>
          <p:cNvPr id="3" name="Vertical Text Placeholder 2"/>
          <p:cNvSpPr>
            <a:spLocks noGrp="1"/>
          </p:cNvSpPr>
          <p:nvPr>
            <p:ph type="body" orient="vert" idx="1" hasCustomPrompt="1"/>
            <p:custDataLst>
              <p:tags r:id="rId3"/>
            </p:custDataLst>
          </p:nvPr>
        </p:nvSpPr>
        <p:spPr>
          <a:xfrm>
            <a:off x="471597" y="273928"/>
            <a:ext cx="4351551" cy="4360224"/>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Date Placeholder 3"/>
          <p:cNvSpPr>
            <a:spLocks noGrp="1"/>
          </p:cNvSpPr>
          <p:nvPr>
            <p:ph type="dt" sz="half" idx="10"/>
            <p:custDataLst>
              <p:tags r:id="rId4"/>
            </p:custDataLst>
          </p:nvPr>
        </p:nvSpPr>
        <p:spPr/>
        <p:txBody>
          <a:bodyPr/>
          <a:lstStyle/>
          <a:p>
            <a:fld id="{12B8F931-1C39-45FB-B94A-0A5F622B0500}" type="datetimeFigureOut">
              <a:rPr lang="zh-CN" altLang="en-US" smtClean="0"/>
              <a:t/>
            </a:fld>
            <a:endParaRPr lang="zh-CN" altLang="en-US"/>
          </a:p>
        </p:txBody>
      </p:sp>
      <p:sp>
        <p:nvSpPr>
          <p:cNvPr id="5" name="Footer Placeholder 4"/>
          <p:cNvSpPr>
            <a:spLocks noGrp="1"/>
          </p:cNvSpPr>
          <p:nvPr>
            <p:ph type="ftr" sz="quarter" idx="11"/>
            <p:custDataLst>
              <p:tags r:id="rId5"/>
            </p:custDataLst>
          </p:nvPr>
        </p:nvSpPr>
        <p:spPr/>
        <p:txBody>
          <a:bodyPr/>
          <a:lstStyle/>
          <a:p>
            <a:endParaRPr lang="zh-CN" altLang="en-US"/>
          </a:p>
        </p:txBody>
      </p:sp>
      <p:sp>
        <p:nvSpPr>
          <p:cNvPr id="6" name="Slide Number Placeholder 5"/>
          <p:cNvSpPr>
            <a:spLocks noGrp="1"/>
          </p:cNvSpPr>
          <p:nvPr>
            <p:ph type="sldNum" sz="quarter" idx="12"/>
            <p:custDataLst>
              <p:tags r:id="rId6"/>
            </p:custDataLst>
          </p:nvPr>
        </p:nvSpPr>
        <p:spPr/>
        <p:txBody>
          <a:bodyPr/>
          <a:lstStyle/>
          <a:p>
            <a:fld id="{62C2367D-6DD9-4A5C-B8E0-AB1017AD7745}" type="slidenum">
              <a:rPr lang="zh-CN" altLang="en-US" smtClean="0"/>
              <a:t/>
            </a:fld>
            <a:endParaRPr lang="zh-CN" altLang="en-US"/>
          </a:p>
        </p:txBody>
      </p:sp>
    </p:spTree>
  </p:cSld>
  <p:clrMapOvr>
    <a:masterClrMapping/>
  </p:clrMapOvr>
  <mc:AlternateContent>
    <mc:Choice xmlns:p14="http://schemas.microsoft.com/office/powerpoint/2010/main" Requires="p14">
      <p:transition p14:dur="0"/>
    </mc:Choice>
    <mc:Fallback>
      <p:transition/>
    </mc:Fallback>
  </mc:AlternateContent>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3_标题和内容">
    <p:spTree>
      <p:nvGrpSpPr>
        <p:cNvPr id="1" name=""/>
        <p:cNvGrpSpPr/>
        <p:nvPr>
          <p:custDataLst>
            <p:tags r:id="rId1"/>
          </p:custDataLst>
        </p:nvPr>
      </p:nvGrpSpPr>
      <p:grpSpPr>
        <a:xfrm>
          <a:off x="0" y="0"/>
          <a:ext cx="0" cy="0"/>
        </a:xfrm>
      </p:grpSpPr>
      <p:sp>
        <p:nvSpPr>
          <p:cNvPr id="2" name="标题 1"/>
          <p:cNvSpPr>
            <a:spLocks noGrp="1"/>
          </p:cNvSpPr>
          <p:nvPr>
            <p:ph type="title" hasCustomPrompt="1"/>
            <p:custDataLst>
              <p:tags r:id="rId2"/>
            </p:custDataLst>
          </p:nvPr>
        </p:nvSpPr>
        <p:spPr>
          <a:xfrm>
            <a:off x="2649514" y="373924"/>
            <a:ext cx="1699766" cy="332943"/>
          </a:xfrm>
        </p:spPr>
        <p:txBody>
          <a:bodyPr>
            <a:normAutofit/>
          </a:bodyPr>
          <a:lstStyle>
            <a:lvl1pPr>
              <a:defRPr sz="1350"/>
            </a:lvl1pPr>
          </a:lstStyle>
          <a:p>
            <a:r>
              <a:rPr lang="zh-CN" altLang="en-US" smtClean="0"/>
              <a:t>单击此处添加标题</a:t>
            </a:r>
            <a:endParaRPr lang="zh-CN" altLang="en-US"/>
          </a:p>
        </p:txBody>
      </p:sp>
      <p:sp>
        <p:nvSpPr>
          <p:cNvPr id="4" name="日期占位符 3"/>
          <p:cNvSpPr>
            <a:spLocks noGrp="1"/>
          </p:cNvSpPr>
          <p:nvPr>
            <p:ph type="dt" sz="half" idx="10"/>
            <p:custDataLst>
              <p:tags r:id="rId3"/>
            </p:custDataLst>
          </p:nvPr>
        </p:nvSpPr>
        <p:spPr/>
        <p:txBody>
          <a:bodyPr/>
          <a:lstStyle/>
          <a:p>
            <a:fld id="{C08E29EA-DF5D-406A-97F9-7464D78C92F3}"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CCBE7410-38F6-47F2-A9D7-7C04384053CC}" type="slidenum">
              <a:rPr lang="zh-CN" altLang="en-US" smtClean="0"/>
              <a:t/>
            </a:fld>
            <a:endParaRPr lang="zh-CN" altLang="en-US"/>
          </a:p>
        </p:txBody>
      </p:sp>
      <p:sp>
        <p:nvSpPr>
          <p:cNvPr id="8" name="矩形 7"/>
          <p:cNvSpPr/>
          <p:nvPr userDrawn="1">
            <p:custDataLst>
              <p:tags r:id="rId6"/>
            </p:custDataLst>
          </p:nvPr>
        </p:nvSpPr>
        <p:spPr>
          <a:xfrm>
            <a:off x="2455076" y="128259"/>
            <a:ext cx="147035" cy="578608"/>
          </a:xfrm>
          <a:prstGeom prst="rect">
            <a:avLst/>
          </a:prstGeom>
          <a:solidFill>
            <a:srgbClr val="E83A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Tree>
  </p:cSld>
  <p:clrMapOvr>
    <a:masterClrMapping/>
  </p:clrMapOvr>
  <mc:AlternateContent>
    <mc:Choice xmlns:p14="http://schemas.microsoft.com/office/powerpoint/2010/main" Requires="p14">
      <p:transition p14:dur="0"/>
    </mc:Choice>
    <mc:Fallback>
      <p:transition/>
    </mc:Fallback>
  </mc:AlternateContent>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8_标题和内容">
    <p:spTree>
      <p:nvGrpSpPr>
        <p:cNvPr id="1" name=""/>
        <p:cNvGrpSpPr/>
        <p:nvPr>
          <p:custDataLst>
            <p:tags r:id="rId1"/>
          </p:custDataLst>
        </p:nvPr>
      </p:nvGrpSpPr>
      <p:grpSpPr>
        <a:xfrm>
          <a:off x="0" y="0"/>
          <a:ext cx="0" cy="0"/>
        </a:xfrm>
      </p:grpSpPr>
      <p:sp>
        <p:nvSpPr>
          <p:cNvPr id="2" name="标题 1"/>
          <p:cNvSpPr>
            <a:spLocks noGrp="1"/>
          </p:cNvSpPr>
          <p:nvPr>
            <p:ph type="title" hasCustomPrompt="1"/>
            <p:custDataLst>
              <p:tags r:id="rId2"/>
            </p:custDataLst>
          </p:nvPr>
        </p:nvSpPr>
        <p:spPr>
          <a:xfrm>
            <a:off x="2649514" y="373924"/>
            <a:ext cx="1699766" cy="332943"/>
          </a:xfrm>
        </p:spPr>
        <p:txBody>
          <a:bodyPr>
            <a:normAutofit/>
          </a:bodyPr>
          <a:lstStyle>
            <a:lvl1pPr>
              <a:defRPr sz="1350"/>
            </a:lvl1pPr>
          </a:lstStyle>
          <a:p>
            <a:r>
              <a:rPr lang="zh-CN" altLang="en-US" smtClean="0"/>
              <a:t>单击此处添加标题</a:t>
            </a:r>
            <a:endParaRPr lang="zh-CN" altLang="en-US"/>
          </a:p>
        </p:txBody>
      </p:sp>
      <p:sp>
        <p:nvSpPr>
          <p:cNvPr id="4" name="日期占位符 3"/>
          <p:cNvSpPr>
            <a:spLocks noGrp="1"/>
          </p:cNvSpPr>
          <p:nvPr>
            <p:ph type="dt" sz="half" idx="10"/>
            <p:custDataLst>
              <p:tags r:id="rId3"/>
            </p:custDataLst>
          </p:nvPr>
        </p:nvSpPr>
        <p:spPr/>
        <p:txBody>
          <a:bodyPr/>
          <a:lstStyle/>
          <a:p>
            <a:fld id="{C08E29EA-DF5D-406A-97F9-7464D78C92F3}"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CCBE7410-38F6-47F2-A9D7-7C04384053CC}" type="slidenum">
              <a:rPr lang="zh-CN" altLang="en-US" smtClean="0"/>
              <a:t/>
            </a:fld>
            <a:endParaRPr lang="zh-CN" altLang="en-US"/>
          </a:p>
        </p:txBody>
      </p:sp>
      <p:sp>
        <p:nvSpPr>
          <p:cNvPr id="8" name="矩形 7"/>
          <p:cNvSpPr/>
          <p:nvPr userDrawn="1">
            <p:custDataLst>
              <p:tags r:id="rId6"/>
            </p:custDataLst>
          </p:nvPr>
        </p:nvSpPr>
        <p:spPr>
          <a:xfrm>
            <a:off x="1941486" y="235613"/>
            <a:ext cx="147035" cy="578608"/>
          </a:xfrm>
          <a:prstGeom prst="rect">
            <a:avLst/>
          </a:prstGeom>
          <a:solidFill>
            <a:srgbClr val="E83A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Tree>
  </p:cSld>
  <p:clrMapOvr>
    <a:masterClrMapping/>
  </p:clrMapOvr>
  <mc:AlternateContent>
    <mc:Choice xmlns:p14="http://schemas.microsoft.com/office/powerpoint/2010/main" Requires="p14">
      <p:transition p14:dur="0"/>
    </mc:Choice>
    <mc:Fallback>
      <p:transition/>
    </mc:Fallback>
  </mc:AlternateContent>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6_标题和内容">
    <p:spTree>
      <p:nvGrpSpPr>
        <p:cNvPr id="1" name=""/>
        <p:cNvGrpSpPr/>
        <p:nvPr>
          <p:custDataLst>
            <p:tags r:id="rId1"/>
          </p:custDataLst>
        </p:nvPr>
      </p:nvGrpSpPr>
      <p:grpSpPr>
        <a:xfrm>
          <a:off x="0" y="0"/>
          <a:ext cx="0" cy="0"/>
        </a:xfrm>
      </p:grpSpPr>
      <p:sp>
        <p:nvSpPr>
          <p:cNvPr id="2" name="标题 1"/>
          <p:cNvSpPr>
            <a:spLocks noGrp="1"/>
          </p:cNvSpPr>
          <p:nvPr>
            <p:ph type="title" hasCustomPrompt="1"/>
            <p:custDataLst>
              <p:tags r:id="rId2"/>
            </p:custDataLst>
          </p:nvPr>
        </p:nvSpPr>
        <p:spPr>
          <a:xfrm>
            <a:off x="2649514" y="373924"/>
            <a:ext cx="1699766" cy="332943"/>
          </a:xfrm>
        </p:spPr>
        <p:txBody>
          <a:bodyPr>
            <a:normAutofit/>
          </a:bodyPr>
          <a:lstStyle>
            <a:lvl1pPr>
              <a:defRPr sz="1350"/>
            </a:lvl1pPr>
          </a:lstStyle>
          <a:p>
            <a:r>
              <a:rPr lang="zh-CN" altLang="en-US" smtClean="0"/>
              <a:t>单击此处添加标题</a:t>
            </a:r>
            <a:endParaRPr lang="zh-CN" altLang="en-US"/>
          </a:p>
        </p:txBody>
      </p:sp>
      <p:sp>
        <p:nvSpPr>
          <p:cNvPr id="4" name="日期占位符 3"/>
          <p:cNvSpPr>
            <a:spLocks noGrp="1"/>
          </p:cNvSpPr>
          <p:nvPr>
            <p:ph type="dt" sz="half" idx="10"/>
            <p:custDataLst>
              <p:tags r:id="rId3"/>
            </p:custDataLst>
          </p:nvPr>
        </p:nvSpPr>
        <p:spPr/>
        <p:txBody>
          <a:bodyPr/>
          <a:lstStyle/>
          <a:p>
            <a:fld id="{C08E29EA-DF5D-406A-97F9-7464D78C92F3}"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CCBE7410-38F6-47F2-A9D7-7C04384053CC}" type="slidenum">
              <a:rPr lang="zh-CN" altLang="en-US" smtClean="0"/>
              <a:t/>
            </a:fld>
            <a:endParaRPr lang="zh-CN" altLang="en-US"/>
          </a:p>
        </p:txBody>
      </p:sp>
      <p:sp>
        <p:nvSpPr>
          <p:cNvPr id="8" name="矩形 7"/>
          <p:cNvSpPr/>
          <p:nvPr userDrawn="1">
            <p:custDataLst>
              <p:tags r:id="rId6"/>
            </p:custDataLst>
          </p:nvPr>
        </p:nvSpPr>
        <p:spPr>
          <a:xfrm>
            <a:off x="1623120" y="251089"/>
            <a:ext cx="147035" cy="578608"/>
          </a:xfrm>
          <a:prstGeom prst="rect">
            <a:avLst/>
          </a:prstGeom>
          <a:solidFill>
            <a:srgbClr val="E83A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Tree>
  </p:cSld>
  <p:clrMapOvr>
    <a:masterClrMapping/>
  </p:clrMapOvr>
  <mc:AlternateContent>
    <mc:Choice xmlns:p14="http://schemas.microsoft.com/office/powerpoint/2010/main" Requires="p14">
      <p:transition p14:dur="0"/>
    </mc:Choice>
    <mc:Fallback>
      <p:transition/>
    </mc:Fallback>
  </mc:AlternateContent>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和内容">
    <p:spTree>
      <p:nvGrpSpPr>
        <p:cNvPr id="1" name=""/>
        <p:cNvGrpSpPr/>
        <p:nvPr>
          <p:custDataLst>
            <p:tags r:id="rId1"/>
          </p:custDataLst>
        </p:nvPr>
      </p:nvGrpSpPr>
      <p:grpSpPr>
        <a:xfrm>
          <a:off x="0" y="0"/>
          <a:ext cx="0" cy="0"/>
        </a:xfrm>
      </p:grpSpPr>
      <p:sp>
        <p:nvSpPr>
          <p:cNvPr id="2" name="标题 1"/>
          <p:cNvSpPr>
            <a:spLocks noGrp="1"/>
          </p:cNvSpPr>
          <p:nvPr>
            <p:ph type="title" hasCustomPrompt="1"/>
            <p:custDataLst>
              <p:tags r:id="rId2"/>
            </p:custDataLst>
          </p:nvPr>
        </p:nvSpPr>
        <p:spPr>
          <a:xfrm>
            <a:off x="2649514" y="373924"/>
            <a:ext cx="1699766" cy="332943"/>
          </a:xfrm>
        </p:spPr>
        <p:txBody>
          <a:bodyPr>
            <a:normAutofit/>
          </a:bodyPr>
          <a:lstStyle>
            <a:lvl1pPr>
              <a:defRPr sz="1350"/>
            </a:lvl1pPr>
          </a:lstStyle>
          <a:p>
            <a:r>
              <a:rPr lang="zh-CN" altLang="en-US" smtClean="0"/>
              <a:t>单击此处添加标题</a:t>
            </a:r>
            <a:endParaRPr lang="zh-CN" altLang="en-US"/>
          </a:p>
        </p:txBody>
      </p:sp>
      <p:sp>
        <p:nvSpPr>
          <p:cNvPr id="4" name="日期占位符 3"/>
          <p:cNvSpPr>
            <a:spLocks noGrp="1"/>
          </p:cNvSpPr>
          <p:nvPr>
            <p:ph type="dt" sz="half" idx="10"/>
            <p:custDataLst>
              <p:tags r:id="rId3"/>
            </p:custDataLst>
          </p:nvPr>
        </p:nvSpPr>
        <p:spPr/>
        <p:txBody>
          <a:bodyPr/>
          <a:lstStyle/>
          <a:p>
            <a:fld id="{C08E29EA-DF5D-406A-97F9-7464D78C92F3}"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CCBE7410-38F6-47F2-A9D7-7C04384053CC}" type="slidenum">
              <a:rPr lang="zh-CN" altLang="en-US" smtClean="0"/>
              <a:t/>
            </a:fld>
            <a:endParaRPr lang="zh-CN" altLang="en-US"/>
          </a:p>
        </p:txBody>
      </p:sp>
      <p:sp>
        <p:nvSpPr>
          <p:cNvPr id="8" name="矩形 7"/>
          <p:cNvSpPr/>
          <p:nvPr userDrawn="1">
            <p:custDataLst>
              <p:tags r:id="rId6"/>
            </p:custDataLst>
          </p:nvPr>
        </p:nvSpPr>
        <p:spPr>
          <a:xfrm>
            <a:off x="1765427" y="251092"/>
            <a:ext cx="147035" cy="578608"/>
          </a:xfrm>
          <a:prstGeom prst="rect">
            <a:avLst/>
          </a:prstGeom>
          <a:solidFill>
            <a:srgbClr val="E83A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Tree>
  </p:cSld>
  <p:clrMapOvr>
    <a:masterClrMapping/>
  </p:clrMapOvr>
  <mc:AlternateContent>
    <mc:Choice xmlns:p14="http://schemas.microsoft.com/office/powerpoint/2010/main" Requires="p14">
      <p:transition p14:dur="0"/>
    </mc:Choice>
    <mc:Fallback>
      <p:transition/>
    </mc:Fallback>
  </mc:AlternateContent>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0_标题和内容">
    <p:spTree>
      <p:nvGrpSpPr>
        <p:cNvPr id="1" name=""/>
        <p:cNvGrpSpPr/>
        <p:nvPr>
          <p:custDataLst>
            <p:tags r:id="rId1"/>
          </p:custDataLst>
        </p:nvPr>
      </p:nvGrpSpPr>
      <p:grpSpPr>
        <a:xfrm>
          <a:off x="0" y="0"/>
          <a:ext cx="0" cy="0"/>
        </a:xfrm>
      </p:grpSpPr>
      <p:sp>
        <p:nvSpPr>
          <p:cNvPr id="4" name="日期占位符 3"/>
          <p:cNvSpPr>
            <a:spLocks noGrp="1"/>
          </p:cNvSpPr>
          <p:nvPr>
            <p:ph type="dt" sz="half" idx="10"/>
            <p:custDataLst>
              <p:tags r:id="rId2"/>
            </p:custDataLst>
          </p:nvPr>
        </p:nvSpPr>
        <p:spPr/>
        <p:txBody>
          <a:bodyPr/>
          <a:lstStyle/>
          <a:p>
            <a:fld id="{C08E29EA-DF5D-406A-97F9-7464D78C92F3}" type="datetimeFigureOut">
              <a:rPr lang="zh-CN" altLang="en-US" smtClean="0"/>
              <a:t/>
            </a:fld>
            <a:endParaRPr lang="zh-CN" altLang="en-US"/>
          </a:p>
        </p:txBody>
      </p:sp>
      <p:sp>
        <p:nvSpPr>
          <p:cNvPr id="5" name="页脚占位符 4"/>
          <p:cNvSpPr>
            <a:spLocks noGrp="1"/>
          </p:cNvSpPr>
          <p:nvPr>
            <p:ph type="ftr" sz="quarter" idx="11"/>
            <p:custDataLst>
              <p:tags r:id="rId3"/>
            </p:custDataLst>
          </p:nvPr>
        </p:nvSpPr>
        <p:spPr/>
        <p:txBody>
          <a:bodyPr/>
          <a:lstStyle/>
          <a:p>
            <a:endParaRPr lang="zh-CN" altLang="en-US"/>
          </a:p>
        </p:txBody>
      </p:sp>
      <p:sp>
        <p:nvSpPr>
          <p:cNvPr id="6" name="灯片编号占位符 5"/>
          <p:cNvSpPr>
            <a:spLocks noGrp="1"/>
          </p:cNvSpPr>
          <p:nvPr>
            <p:ph type="sldNum" sz="quarter" idx="12"/>
            <p:custDataLst>
              <p:tags r:id="rId4"/>
            </p:custDataLst>
          </p:nvPr>
        </p:nvSpPr>
        <p:spPr/>
        <p:txBody>
          <a:bodyPr/>
          <a:lstStyle/>
          <a:p>
            <a:fld id="{CCBE7410-38F6-47F2-A9D7-7C04384053CC}" type="slidenum">
              <a:rPr lang="zh-CN" altLang="en-US" smtClean="0"/>
              <a:t/>
            </a:fld>
            <a:endParaRPr lang="zh-CN" altLang="en-US"/>
          </a:p>
        </p:txBody>
      </p:sp>
    </p:spTree>
  </p:cSld>
  <p:clrMapOvr>
    <a:masterClrMapping/>
  </p:clrMapOvr>
  <mc:AlternateContent>
    <mc:Choice xmlns:p14="http://schemas.microsoft.com/office/powerpoint/2010/main" Requires="p14">
      <p:transition p14:dur="0"/>
    </mc:Choice>
    <mc:Fallback>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zh-CN" altLang="en-US" smtClean="0"/>
              <a:t>单击此处编辑母版标题样式</a:t>
            </a:r>
            <a:endParaRPr lang="en-US"/>
          </a:p>
        </p:txBody>
      </p:sp>
      <p:sp>
        <p:nvSpPr>
          <p:cNvPr id="3" name="Content Placeholder 2"/>
          <p:cNvSpPr>
            <a:spLocks noGrp="1"/>
          </p:cNvSpPr>
          <p:nvPr>
            <p:ph idx="1" hasCustomPrompt="1"/>
            <p:custDataLst>
              <p:tags r:id="rId3"/>
            </p:custDataLst>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Date Placeholder 3"/>
          <p:cNvSpPr>
            <a:spLocks noGrp="1"/>
          </p:cNvSpPr>
          <p:nvPr>
            <p:ph type="dt" sz="half" idx="10"/>
            <p:custDataLst>
              <p:tags r:id="rId4"/>
            </p:custDataLst>
          </p:nvPr>
        </p:nvSpPr>
        <p:spPr/>
        <p:txBody>
          <a:bodyPr/>
          <a:lstStyle/>
          <a:p>
            <a:fld id="{12B8F931-1C39-45FB-B94A-0A5F622B0500}" type="datetimeFigureOut">
              <a:rPr lang="zh-CN" altLang="en-US" smtClean="0"/>
              <a:t/>
            </a:fld>
            <a:endParaRPr lang="zh-CN" altLang="en-US"/>
          </a:p>
        </p:txBody>
      </p:sp>
      <p:sp>
        <p:nvSpPr>
          <p:cNvPr id="5" name="Footer Placeholder 4"/>
          <p:cNvSpPr>
            <a:spLocks noGrp="1"/>
          </p:cNvSpPr>
          <p:nvPr>
            <p:ph type="ftr" sz="quarter" idx="11"/>
            <p:custDataLst>
              <p:tags r:id="rId5"/>
            </p:custDataLst>
          </p:nvPr>
        </p:nvSpPr>
        <p:spPr/>
        <p:txBody>
          <a:bodyPr/>
          <a:lstStyle/>
          <a:p>
            <a:endParaRPr lang="zh-CN" altLang="en-US"/>
          </a:p>
        </p:txBody>
      </p:sp>
      <p:sp>
        <p:nvSpPr>
          <p:cNvPr id="6" name="Slide Number Placeholder 5"/>
          <p:cNvSpPr>
            <a:spLocks noGrp="1"/>
          </p:cNvSpPr>
          <p:nvPr>
            <p:ph type="sldNum" sz="quarter" idx="12"/>
            <p:custDataLst>
              <p:tags r:id="rId6"/>
            </p:custDataLst>
          </p:nvPr>
        </p:nvSpPr>
        <p:spPr/>
        <p:txBody>
          <a:bodyPr/>
          <a:lstStyle/>
          <a:p>
            <a:fld id="{62C2367D-6DD9-4A5C-B8E0-AB1017AD7745}" type="slidenum">
              <a:rPr lang="zh-CN" altLang="en-US" smtClean="0"/>
              <a:t/>
            </a:fld>
            <a:endParaRPr lang="zh-CN" altLang="en-US"/>
          </a:p>
        </p:txBody>
      </p:sp>
    </p:spTree>
  </p:cSld>
  <p:clrMapOvr>
    <a:masterClrMapping/>
  </p:clrMapOvr>
  <mc:AlternateContent>
    <mc:Choice xmlns:p14="http://schemas.microsoft.com/office/powerpoint/2010/main" Requires="p14">
      <p:transition p14:dur="0"/>
    </mc:Choice>
    <mc:Fallback>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468024" y="1282701"/>
            <a:ext cx="5916395" cy="2140213"/>
          </a:xfrm>
        </p:spPr>
        <p:txBody>
          <a:bodyPr anchor="b"/>
          <a:lstStyle>
            <a:lvl1pPr>
              <a:defRPr sz="4500"/>
            </a:lvl1pPr>
          </a:lstStyle>
          <a:p>
            <a:r>
              <a:rPr lang="zh-CN" altLang="en-US" smtClean="0"/>
              <a:t>单击此处编辑母版标题样式</a:t>
            </a:r>
            <a:endParaRPr lang="en-US"/>
          </a:p>
        </p:txBody>
      </p:sp>
      <p:sp>
        <p:nvSpPr>
          <p:cNvPr id="3" name="Text Placeholder 2"/>
          <p:cNvSpPr>
            <a:spLocks noGrp="1"/>
          </p:cNvSpPr>
          <p:nvPr>
            <p:ph type="body" idx="1" hasCustomPrompt="1"/>
            <p:custDataLst>
              <p:tags r:id="rId3"/>
            </p:custDataLst>
          </p:nvPr>
        </p:nvSpPr>
        <p:spPr>
          <a:xfrm>
            <a:off x="468024" y="3443161"/>
            <a:ext cx="5916395" cy="1125488"/>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2235" indent="0">
              <a:buNone/>
              <a:defRPr sz="1200">
                <a:solidFill>
                  <a:schemeClr val="tx1">
                    <a:tint val="75000"/>
                  </a:schemeClr>
                </a:solidFill>
              </a:defRPr>
            </a:lvl5pPr>
            <a:lvl6pPr marL="1715135"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smtClean="0"/>
              <a:t>编辑母版文本样式</a:t>
            </a:r>
            <a:endParaRPr lang="zh-CN" altLang="en-US" smtClean="0"/>
          </a:p>
        </p:txBody>
      </p:sp>
      <p:sp>
        <p:nvSpPr>
          <p:cNvPr id="4" name="Date Placeholder 3"/>
          <p:cNvSpPr>
            <a:spLocks noGrp="1"/>
          </p:cNvSpPr>
          <p:nvPr>
            <p:ph type="dt" sz="half" idx="10"/>
            <p:custDataLst>
              <p:tags r:id="rId4"/>
            </p:custDataLst>
          </p:nvPr>
        </p:nvSpPr>
        <p:spPr/>
        <p:txBody>
          <a:bodyPr/>
          <a:lstStyle/>
          <a:p>
            <a:fld id="{12B8F931-1C39-45FB-B94A-0A5F622B0500}" type="datetimeFigureOut">
              <a:rPr lang="zh-CN" altLang="en-US" smtClean="0"/>
              <a:t/>
            </a:fld>
            <a:endParaRPr lang="zh-CN" altLang="en-US"/>
          </a:p>
        </p:txBody>
      </p:sp>
      <p:sp>
        <p:nvSpPr>
          <p:cNvPr id="5" name="Footer Placeholder 4"/>
          <p:cNvSpPr>
            <a:spLocks noGrp="1"/>
          </p:cNvSpPr>
          <p:nvPr>
            <p:ph type="ftr" sz="quarter" idx="11"/>
            <p:custDataLst>
              <p:tags r:id="rId5"/>
            </p:custDataLst>
          </p:nvPr>
        </p:nvSpPr>
        <p:spPr/>
        <p:txBody>
          <a:bodyPr/>
          <a:lstStyle/>
          <a:p>
            <a:endParaRPr lang="zh-CN" altLang="en-US"/>
          </a:p>
        </p:txBody>
      </p:sp>
      <p:sp>
        <p:nvSpPr>
          <p:cNvPr id="6" name="Slide Number Placeholder 5"/>
          <p:cNvSpPr>
            <a:spLocks noGrp="1"/>
          </p:cNvSpPr>
          <p:nvPr>
            <p:ph type="sldNum" sz="quarter" idx="12"/>
            <p:custDataLst>
              <p:tags r:id="rId6"/>
            </p:custDataLst>
          </p:nvPr>
        </p:nvSpPr>
        <p:spPr/>
        <p:txBody>
          <a:bodyPr/>
          <a:lstStyle/>
          <a:p>
            <a:fld id="{62C2367D-6DD9-4A5C-B8E0-AB1017AD7745}" type="slidenum">
              <a:rPr lang="zh-CN" altLang="en-US" smtClean="0"/>
              <a:t/>
            </a:fld>
            <a:endParaRPr lang="zh-CN" altLang="en-US"/>
          </a:p>
        </p:txBody>
      </p:sp>
    </p:spTree>
  </p:cSld>
  <p:clrMapOvr>
    <a:masterClrMapping/>
  </p:clrMapOvr>
  <mc:AlternateContent>
    <mc:Choice xmlns:p14="http://schemas.microsoft.com/office/powerpoint/2010/main" Requires="p14">
      <p:transition p14:dur="0"/>
    </mc:Choice>
    <mc:Fallback>
      <p:transition/>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zh-CN" altLang="en-US" smtClean="0"/>
              <a:t>单击此处编辑母版标题样式</a:t>
            </a:r>
            <a:endParaRPr lang="en-US"/>
          </a:p>
        </p:txBody>
      </p:sp>
      <p:sp>
        <p:nvSpPr>
          <p:cNvPr id="3" name="Content Placeholder 2"/>
          <p:cNvSpPr>
            <a:spLocks noGrp="1"/>
          </p:cNvSpPr>
          <p:nvPr>
            <p:ph sz="half" idx="1" hasCustomPrompt="1"/>
            <p:custDataLst>
              <p:tags r:id="rId3"/>
            </p:custDataLst>
          </p:nvPr>
        </p:nvSpPr>
        <p:spPr>
          <a:xfrm>
            <a:off x="471597" y="1369642"/>
            <a:ext cx="2915325" cy="326451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Content Placeholder 3"/>
          <p:cNvSpPr>
            <a:spLocks noGrp="1"/>
          </p:cNvSpPr>
          <p:nvPr>
            <p:ph sz="half" idx="2" hasCustomPrompt="1"/>
            <p:custDataLst>
              <p:tags r:id="rId4"/>
            </p:custDataLst>
          </p:nvPr>
        </p:nvSpPr>
        <p:spPr>
          <a:xfrm>
            <a:off x="3472666" y="1369642"/>
            <a:ext cx="2915325" cy="326451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5" name="Date Placeholder 4"/>
          <p:cNvSpPr>
            <a:spLocks noGrp="1"/>
          </p:cNvSpPr>
          <p:nvPr>
            <p:ph type="dt" sz="half" idx="10"/>
            <p:custDataLst>
              <p:tags r:id="rId5"/>
            </p:custDataLst>
          </p:nvPr>
        </p:nvSpPr>
        <p:spPr/>
        <p:txBody>
          <a:bodyPr/>
          <a:lstStyle/>
          <a:p>
            <a:fld id="{12B8F931-1C39-45FB-B94A-0A5F622B0500}" type="datetimeFigureOut">
              <a:rPr lang="zh-CN" altLang="en-US" smtClean="0"/>
              <a:t/>
            </a:fld>
            <a:endParaRPr lang="zh-CN" altLang="en-US"/>
          </a:p>
        </p:txBody>
      </p:sp>
      <p:sp>
        <p:nvSpPr>
          <p:cNvPr id="6" name="Footer Placeholder 5"/>
          <p:cNvSpPr>
            <a:spLocks noGrp="1"/>
          </p:cNvSpPr>
          <p:nvPr>
            <p:ph type="ftr" sz="quarter" idx="11"/>
            <p:custDataLst>
              <p:tags r:id="rId6"/>
            </p:custDataLst>
          </p:nvPr>
        </p:nvSpPr>
        <p:spPr/>
        <p:txBody>
          <a:bodyPr/>
          <a:lstStyle/>
          <a:p>
            <a:endParaRPr lang="zh-CN" altLang="en-US"/>
          </a:p>
        </p:txBody>
      </p:sp>
      <p:sp>
        <p:nvSpPr>
          <p:cNvPr id="7" name="Slide Number Placeholder 6"/>
          <p:cNvSpPr>
            <a:spLocks noGrp="1"/>
          </p:cNvSpPr>
          <p:nvPr>
            <p:ph type="sldNum" sz="quarter" idx="12"/>
            <p:custDataLst>
              <p:tags r:id="rId7"/>
            </p:custDataLst>
          </p:nvPr>
        </p:nvSpPr>
        <p:spPr/>
        <p:txBody>
          <a:bodyPr/>
          <a:lstStyle/>
          <a:p>
            <a:fld id="{62C2367D-6DD9-4A5C-B8E0-AB1017AD7745}" type="slidenum">
              <a:rPr lang="zh-CN" altLang="en-US" smtClean="0"/>
              <a:t/>
            </a:fld>
            <a:endParaRPr lang="zh-CN" altLang="en-US"/>
          </a:p>
        </p:txBody>
      </p:sp>
    </p:spTree>
  </p:cSld>
  <p:clrMapOvr>
    <a:masterClrMapping/>
  </p:clrMapOvr>
  <mc:AlternateContent>
    <mc:Choice xmlns:p14="http://schemas.microsoft.com/office/powerpoint/2010/main" Requires="p14">
      <p:transition p14:dur="0"/>
    </mc:Choice>
    <mc:Fallback>
      <p:transition/>
    </mc:Fallback>
  </mc:AlternateContent>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472490" y="273930"/>
            <a:ext cx="5916395" cy="994479"/>
          </a:xfrm>
        </p:spPr>
        <p:txBody>
          <a:bodyPr/>
          <a:lstStyle/>
          <a:p>
            <a:r>
              <a:rPr lang="zh-CN" altLang="en-US" smtClean="0"/>
              <a:t>单击此处编辑母版标题样式</a:t>
            </a:r>
            <a:endParaRPr lang="en-US"/>
          </a:p>
        </p:txBody>
      </p:sp>
      <p:sp>
        <p:nvSpPr>
          <p:cNvPr id="3" name="Text Placeholder 2"/>
          <p:cNvSpPr>
            <a:spLocks noGrp="1"/>
          </p:cNvSpPr>
          <p:nvPr>
            <p:ph type="body" idx="1" hasCustomPrompt="1"/>
            <p:custDataLst>
              <p:tags r:id="rId3"/>
            </p:custDataLst>
          </p:nvPr>
        </p:nvSpPr>
        <p:spPr>
          <a:xfrm>
            <a:off x="472491" y="1261261"/>
            <a:ext cx="2901927"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2235" indent="0">
              <a:buNone/>
              <a:defRPr sz="1200" b="1"/>
            </a:lvl5pPr>
            <a:lvl6pPr marL="1715135" indent="0">
              <a:buNone/>
              <a:defRPr sz="1200" b="1"/>
            </a:lvl6pPr>
            <a:lvl7pPr marL="2058035" indent="0">
              <a:buNone/>
              <a:defRPr sz="1200" b="1"/>
            </a:lvl7pPr>
            <a:lvl8pPr marL="2400935" indent="0">
              <a:buNone/>
              <a:defRPr sz="1200" b="1"/>
            </a:lvl8pPr>
            <a:lvl9pPr marL="2743835" indent="0">
              <a:buNone/>
              <a:defRPr sz="1200" b="1"/>
            </a:lvl9pPr>
          </a:lstStyle>
          <a:p>
            <a:pPr lvl="0"/>
            <a:r>
              <a:rPr lang="zh-CN" altLang="en-US" smtClean="0"/>
              <a:t>编辑母版文本样式</a:t>
            </a:r>
            <a:endParaRPr lang="zh-CN" altLang="en-US" smtClean="0"/>
          </a:p>
        </p:txBody>
      </p:sp>
      <p:sp>
        <p:nvSpPr>
          <p:cNvPr id="4" name="Content Placeholder 3"/>
          <p:cNvSpPr>
            <a:spLocks noGrp="1"/>
          </p:cNvSpPr>
          <p:nvPr>
            <p:ph sz="half" idx="2" hasCustomPrompt="1"/>
            <p:custDataLst>
              <p:tags r:id="rId4"/>
            </p:custDataLst>
          </p:nvPr>
        </p:nvSpPr>
        <p:spPr>
          <a:xfrm>
            <a:off x="472491" y="1879386"/>
            <a:ext cx="2901927" cy="2764294"/>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5" name="Text Placeholder 4"/>
          <p:cNvSpPr>
            <a:spLocks noGrp="1"/>
          </p:cNvSpPr>
          <p:nvPr>
            <p:ph type="body" sz="quarter" idx="3" hasCustomPrompt="1"/>
            <p:custDataLst>
              <p:tags r:id="rId5"/>
            </p:custDataLst>
          </p:nvPr>
        </p:nvSpPr>
        <p:spPr>
          <a:xfrm>
            <a:off x="3472667" y="1261261"/>
            <a:ext cx="2916218"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2235" indent="0">
              <a:buNone/>
              <a:defRPr sz="1200" b="1"/>
            </a:lvl5pPr>
            <a:lvl6pPr marL="1715135" indent="0">
              <a:buNone/>
              <a:defRPr sz="1200" b="1"/>
            </a:lvl6pPr>
            <a:lvl7pPr marL="2058035" indent="0">
              <a:buNone/>
              <a:defRPr sz="1200" b="1"/>
            </a:lvl7pPr>
            <a:lvl8pPr marL="2400935" indent="0">
              <a:buNone/>
              <a:defRPr sz="1200" b="1"/>
            </a:lvl8pPr>
            <a:lvl9pPr marL="2743835" indent="0">
              <a:buNone/>
              <a:defRPr sz="1200" b="1"/>
            </a:lvl9pPr>
          </a:lstStyle>
          <a:p>
            <a:pPr lvl="0"/>
            <a:r>
              <a:rPr lang="zh-CN" altLang="en-US" smtClean="0"/>
              <a:t>编辑母版文本样式</a:t>
            </a:r>
            <a:endParaRPr lang="zh-CN" altLang="en-US" smtClean="0"/>
          </a:p>
        </p:txBody>
      </p:sp>
      <p:sp>
        <p:nvSpPr>
          <p:cNvPr id="6" name="Content Placeholder 5"/>
          <p:cNvSpPr>
            <a:spLocks noGrp="1"/>
          </p:cNvSpPr>
          <p:nvPr>
            <p:ph sz="quarter" idx="4" hasCustomPrompt="1"/>
            <p:custDataLst>
              <p:tags r:id="rId6"/>
            </p:custDataLst>
          </p:nvPr>
        </p:nvSpPr>
        <p:spPr>
          <a:xfrm>
            <a:off x="3472667" y="1879386"/>
            <a:ext cx="2916218" cy="2764294"/>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7" name="Date Placeholder 6"/>
          <p:cNvSpPr>
            <a:spLocks noGrp="1"/>
          </p:cNvSpPr>
          <p:nvPr>
            <p:ph type="dt" sz="half" idx="10"/>
            <p:custDataLst>
              <p:tags r:id="rId7"/>
            </p:custDataLst>
          </p:nvPr>
        </p:nvSpPr>
        <p:spPr/>
        <p:txBody>
          <a:bodyPr/>
          <a:lstStyle/>
          <a:p>
            <a:fld id="{12B8F931-1C39-45FB-B94A-0A5F622B0500}" type="datetimeFigureOut">
              <a:rPr lang="zh-CN" altLang="en-US" smtClean="0"/>
              <a:t/>
            </a:fld>
            <a:endParaRPr lang="zh-CN" altLang="en-US"/>
          </a:p>
        </p:txBody>
      </p:sp>
      <p:sp>
        <p:nvSpPr>
          <p:cNvPr id="8" name="Footer Placeholder 7"/>
          <p:cNvSpPr>
            <a:spLocks noGrp="1"/>
          </p:cNvSpPr>
          <p:nvPr>
            <p:ph type="ftr" sz="quarter" idx="11"/>
            <p:custDataLst>
              <p:tags r:id="rId8"/>
            </p:custDataLst>
          </p:nvPr>
        </p:nvSpPr>
        <p:spPr/>
        <p:txBody>
          <a:bodyPr/>
          <a:lstStyle/>
          <a:p>
            <a:endParaRPr lang="zh-CN" altLang="en-US"/>
          </a:p>
        </p:txBody>
      </p:sp>
      <p:sp>
        <p:nvSpPr>
          <p:cNvPr id="9" name="Slide Number Placeholder 8"/>
          <p:cNvSpPr>
            <a:spLocks noGrp="1"/>
          </p:cNvSpPr>
          <p:nvPr>
            <p:ph type="sldNum" sz="quarter" idx="12"/>
            <p:custDataLst>
              <p:tags r:id="rId9"/>
            </p:custDataLst>
          </p:nvPr>
        </p:nvSpPr>
        <p:spPr/>
        <p:txBody>
          <a:bodyPr/>
          <a:lstStyle/>
          <a:p>
            <a:fld id="{62C2367D-6DD9-4A5C-B8E0-AB1017AD7745}" type="slidenum">
              <a:rPr lang="zh-CN" altLang="en-US" smtClean="0"/>
              <a:t/>
            </a:fld>
            <a:endParaRPr lang="zh-CN" altLang="en-US"/>
          </a:p>
        </p:txBody>
      </p:sp>
    </p:spTree>
  </p:cSld>
  <p:clrMapOvr>
    <a:masterClrMapping/>
  </p:clrMapOvr>
  <mc:AlternateContent>
    <mc:Choice xmlns:p14="http://schemas.microsoft.com/office/powerpoint/2010/main" Requires="p14">
      <p:transition p14:dur="0"/>
    </mc:Choice>
    <mc:Fallback>
      <p:transition/>
    </mc:Fallback>
  </mc:AlternateConten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custDataLst>
              <p:tags r:id="rId3"/>
            </p:custDataLst>
          </p:nvPr>
        </p:nvSpPr>
        <p:spPr/>
        <p:txBody>
          <a:bodyPr/>
          <a:lstStyle/>
          <a:p>
            <a:fld id="{12B8F931-1C39-45FB-B94A-0A5F622B0500}" type="datetimeFigureOut">
              <a:rPr lang="zh-CN" altLang="en-US" smtClean="0"/>
              <a:t/>
            </a:fld>
            <a:endParaRPr lang="zh-CN" altLang="en-US"/>
          </a:p>
        </p:txBody>
      </p:sp>
      <p:sp>
        <p:nvSpPr>
          <p:cNvPr id="4" name="Footer Placeholder 3"/>
          <p:cNvSpPr>
            <a:spLocks noGrp="1"/>
          </p:cNvSpPr>
          <p:nvPr>
            <p:ph type="ftr" sz="quarter" idx="11"/>
            <p:custDataLst>
              <p:tags r:id="rId4"/>
            </p:custDataLst>
          </p:nvPr>
        </p:nvSpPr>
        <p:spPr/>
        <p:txBody>
          <a:bodyPr/>
          <a:lstStyle/>
          <a:p>
            <a:endParaRPr lang="zh-CN" altLang="en-US"/>
          </a:p>
        </p:txBody>
      </p:sp>
      <p:sp>
        <p:nvSpPr>
          <p:cNvPr id="5" name="Slide Number Placeholder 4"/>
          <p:cNvSpPr>
            <a:spLocks noGrp="1"/>
          </p:cNvSpPr>
          <p:nvPr>
            <p:ph type="sldNum" sz="quarter" idx="12"/>
            <p:custDataLst>
              <p:tags r:id="rId5"/>
            </p:custDataLst>
          </p:nvPr>
        </p:nvSpPr>
        <p:spPr/>
        <p:txBody>
          <a:bodyPr/>
          <a:lstStyle/>
          <a:p>
            <a:fld id="{62C2367D-6DD9-4A5C-B8E0-AB1017AD7745}" type="slidenum">
              <a:rPr lang="zh-CN" altLang="en-US" smtClean="0"/>
              <a:t/>
            </a:fld>
            <a:endParaRPr lang="zh-CN" altLang="en-US"/>
          </a:p>
        </p:txBody>
      </p:sp>
    </p:spTree>
  </p:cSld>
  <p:clrMapOvr>
    <a:masterClrMapping/>
  </p:clrMapOvr>
  <mc:AlternateContent>
    <mc:Choice xmlns:p14="http://schemas.microsoft.com/office/powerpoint/2010/main" Requires="p14">
      <p:transition p14:dur="0"/>
    </mc:Choice>
    <mc:Fallback>
      <p:transition/>
    </mc:Fallback>
  </mc:AlternateContent>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Date Placeholder 1"/>
          <p:cNvSpPr>
            <a:spLocks noGrp="1"/>
          </p:cNvSpPr>
          <p:nvPr>
            <p:ph type="dt" sz="half" idx="10"/>
            <p:custDataLst>
              <p:tags r:id="rId2"/>
            </p:custDataLst>
          </p:nvPr>
        </p:nvSpPr>
        <p:spPr/>
        <p:txBody>
          <a:bodyPr/>
          <a:lstStyle/>
          <a:p>
            <a:fld id="{12B8F931-1C39-45FB-B94A-0A5F622B0500}" type="datetimeFigureOut">
              <a:rPr lang="zh-CN" altLang="en-US" smtClean="0"/>
              <a:t/>
            </a:fld>
            <a:endParaRPr lang="zh-CN" altLang="en-US"/>
          </a:p>
        </p:txBody>
      </p:sp>
      <p:sp>
        <p:nvSpPr>
          <p:cNvPr id="3" name="Footer Placeholder 2"/>
          <p:cNvSpPr>
            <a:spLocks noGrp="1"/>
          </p:cNvSpPr>
          <p:nvPr>
            <p:ph type="ftr" sz="quarter" idx="11"/>
            <p:custDataLst>
              <p:tags r:id="rId3"/>
            </p:custDataLst>
          </p:nvPr>
        </p:nvSpPr>
        <p:spPr/>
        <p:txBody>
          <a:bodyPr/>
          <a:lstStyle/>
          <a:p>
            <a:endParaRPr lang="zh-CN" altLang="en-US"/>
          </a:p>
        </p:txBody>
      </p:sp>
      <p:sp>
        <p:nvSpPr>
          <p:cNvPr id="4" name="Slide Number Placeholder 3"/>
          <p:cNvSpPr>
            <a:spLocks noGrp="1"/>
          </p:cNvSpPr>
          <p:nvPr>
            <p:ph type="sldNum" sz="quarter" idx="12"/>
            <p:custDataLst>
              <p:tags r:id="rId4"/>
            </p:custDataLst>
          </p:nvPr>
        </p:nvSpPr>
        <p:spPr/>
        <p:txBody>
          <a:bodyPr/>
          <a:lstStyle/>
          <a:p>
            <a:fld id="{62C2367D-6DD9-4A5C-B8E0-AB1017AD7745}" type="slidenum">
              <a:rPr lang="zh-CN" altLang="en-US" smtClean="0"/>
              <a:t/>
            </a:fld>
            <a:endParaRPr lang="zh-CN" altLang="en-US"/>
          </a:p>
        </p:txBody>
      </p:sp>
    </p:spTree>
  </p:cSld>
  <p:clrMapOvr>
    <a:masterClrMapping/>
  </p:clrMapOvr>
  <mc:AlternateContent>
    <mc:Choice xmlns:p14="http://schemas.microsoft.com/office/powerpoint/2010/main" Requires="p14">
      <p:transition p14:dur="0"/>
    </mc:Choice>
    <mc:Fallback>
      <p:transition/>
    </mc:Fallback>
  </mc:AlternateContent>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472490" y="343006"/>
            <a:ext cx="2212396" cy="1200521"/>
          </a:xfrm>
        </p:spPr>
        <p:txBody>
          <a:bodyPr anchor="b"/>
          <a:lstStyle>
            <a:lvl1pPr>
              <a:defRPr sz="2400"/>
            </a:lvl1pPr>
          </a:lstStyle>
          <a:p>
            <a:r>
              <a:rPr lang="zh-CN" altLang="en-US" smtClean="0"/>
              <a:t>单击此处编辑母版标题样式</a:t>
            </a:r>
            <a:endParaRPr lang="en-US"/>
          </a:p>
        </p:txBody>
      </p:sp>
      <p:sp>
        <p:nvSpPr>
          <p:cNvPr id="3" name="Content Placeholder 2"/>
          <p:cNvSpPr>
            <a:spLocks noGrp="1"/>
          </p:cNvSpPr>
          <p:nvPr>
            <p:ph idx="1" hasCustomPrompt="1"/>
            <p:custDataLst>
              <p:tags r:id="rId3"/>
            </p:custDataLst>
          </p:nvPr>
        </p:nvSpPr>
        <p:spPr>
          <a:xfrm>
            <a:off x="2916219" y="740799"/>
            <a:ext cx="3472666"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Text Placeholder 3"/>
          <p:cNvSpPr>
            <a:spLocks noGrp="1"/>
          </p:cNvSpPr>
          <p:nvPr>
            <p:ph type="body" sz="half" idx="2" hasCustomPrompt="1"/>
            <p:custDataLst>
              <p:tags r:id="rId4"/>
            </p:custDataLst>
          </p:nvPr>
        </p:nvSpPr>
        <p:spPr>
          <a:xfrm>
            <a:off x="472490" y="1543526"/>
            <a:ext cx="2212396"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2235" indent="0">
              <a:buNone/>
              <a:defRPr sz="750"/>
            </a:lvl5pPr>
            <a:lvl6pPr marL="1715135" indent="0">
              <a:buNone/>
              <a:defRPr sz="750"/>
            </a:lvl6pPr>
            <a:lvl7pPr marL="2058035" indent="0">
              <a:buNone/>
              <a:defRPr sz="750"/>
            </a:lvl7pPr>
            <a:lvl8pPr marL="2400935" indent="0">
              <a:buNone/>
              <a:defRPr sz="750"/>
            </a:lvl8pPr>
            <a:lvl9pPr marL="2743835" indent="0">
              <a:buNone/>
              <a:defRPr sz="750"/>
            </a:lvl9pPr>
          </a:lstStyle>
          <a:p>
            <a:pPr lvl="0"/>
            <a:r>
              <a:rPr lang="zh-CN" altLang="en-US" smtClean="0"/>
              <a:t>编辑母版文本样式</a:t>
            </a:r>
            <a:endParaRPr lang="zh-CN" altLang="en-US" smtClean="0"/>
          </a:p>
        </p:txBody>
      </p:sp>
      <p:sp>
        <p:nvSpPr>
          <p:cNvPr id="5" name="Date Placeholder 4"/>
          <p:cNvSpPr>
            <a:spLocks noGrp="1"/>
          </p:cNvSpPr>
          <p:nvPr>
            <p:ph type="dt" sz="half" idx="10"/>
            <p:custDataLst>
              <p:tags r:id="rId5"/>
            </p:custDataLst>
          </p:nvPr>
        </p:nvSpPr>
        <p:spPr/>
        <p:txBody>
          <a:bodyPr/>
          <a:lstStyle/>
          <a:p>
            <a:fld id="{12B8F931-1C39-45FB-B94A-0A5F622B0500}" type="datetimeFigureOut">
              <a:rPr lang="zh-CN" altLang="en-US" smtClean="0"/>
              <a:t/>
            </a:fld>
            <a:endParaRPr lang="zh-CN" altLang="en-US"/>
          </a:p>
        </p:txBody>
      </p:sp>
      <p:sp>
        <p:nvSpPr>
          <p:cNvPr id="6" name="Footer Placeholder 5"/>
          <p:cNvSpPr>
            <a:spLocks noGrp="1"/>
          </p:cNvSpPr>
          <p:nvPr>
            <p:ph type="ftr" sz="quarter" idx="11"/>
            <p:custDataLst>
              <p:tags r:id="rId6"/>
            </p:custDataLst>
          </p:nvPr>
        </p:nvSpPr>
        <p:spPr/>
        <p:txBody>
          <a:bodyPr/>
          <a:lstStyle/>
          <a:p>
            <a:endParaRPr lang="zh-CN" altLang="en-US"/>
          </a:p>
        </p:txBody>
      </p:sp>
      <p:sp>
        <p:nvSpPr>
          <p:cNvPr id="7" name="Slide Number Placeholder 6"/>
          <p:cNvSpPr>
            <a:spLocks noGrp="1"/>
          </p:cNvSpPr>
          <p:nvPr>
            <p:ph type="sldNum" sz="quarter" idx="12"/>
            <p:custDataLst>
              <p:tags r:id="rId7"/>
            </p:custDataLst>
          </p:nvPr>
        </p:nvSpPr>
        <p:spPr/>
        <p:txBody>
          <a:bodyPr/>
          <a:lstStyle/>
          <a:p>
            <a:fld id="{62C2367D-6DD9-4A5C-B8E0-AB1017AD7745}" type="slidenum">
              <a:rPr lang="zh-CN" altLang="en-US" smtClean="0"/>
              <a:t/>
            </a:fld>
            <a:endParaRPr lang="zh-CN" altLang="en-US"/>
          </a:p>
        </p:txBody>
      </p:sp>
    </p:spTree>
  </p:cSld>
  <p:clrMapOvr>
    <a:masterClrMapping/>
  </p:clrMapOvr>
  <mc:AlternateContent>
    <mc:Choice xmlns:p14="http://schemas.microsoft.com/office/powerpoint/2010/main" Requires="p14">
      <p:transition p14:dur="0"/>
    </mc:Choice>
    <mc:Fallback>
      <p:transition/>
    </mc:Fallback>
  </mc:AlternateContent>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472490" y="343006"/>
            <a:ext cx="2212396" cy="1200521"/>
          </a:xfrm>
        </p:spPr>
        <p:txBody>
          <a:bodyPr anchor="b"/>
          <a:lstStyle>
            <a:lvl1pPr>
              <a:defRPr sz="2400"/>
            </a:lvl1pPr>
          </a:lstStyle>
          <a:p>
            <a:r>
              <a:rPr lang="zh-CN" altLang="en-US" smtClean="0"/>
              <a:t>单击此处编辑母版标题样式</a:t>
            </a:r>
            <a:endParaRPr lang="en-US"/>
          </a:p>
        </p:txBody>
      </p:sp>
      <p:sp>
        <p:nvSpPr>
          <p:cNvPr id="3" name="Picture Placeholder 2"/>
          <p:cNvSpPr>
            <a:spLocks noGrp="1" noChangeAspect="1"/>
          </p:cNvSpPr>
          <p:nvPr>
            <p:ph type="pic" idx="1"/>
            <p:custDataLst>
              <p:tags r:id="rId3"/>
            </p:custDataLst>
          </p:nvPr>
        </p:nvSpPr>
        <p:spPr>
          <a:xfrm>
            <a:off x="2916219" y="740799"/>
            <a:ext cx="3472666" cy="365634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2235" indent="0">
              <a:buNone/>
              <a:defRPr sz="1500"/>
            </a:lvl5pPr>
            <a:lvl6pPr marL="1715135" indent="0">
              <a:buNone/>
              <a:defRPr sz="1500"/>
            </a:lvl6pPr>
            <a:lvl7pPr marL="2058035" indent="0">
              <a:buNone/>
              <a:defRPr sz="1500"/>
            </a:lvl7pPr>
            <a:lvl8pPr marL="2400935" indent="0">
              <a:buNone/>
              <a:defRPr sz="1500"/>
            </a:lvl8pPr>
            <a:lvl9pPr marL="2743835" indent="0">
              <a:buNone/>
              <a:defRPr sz="1500"/>
            </a:lvl9pPr>
          </a:lstStyle>
          <a:p>
            <a:r>
              <a:rPr lang="zh-CN" altLang="en-US" smtClean="0"/>
              <a:t>单击图标添加图片</a:t>
            </a:r>
            <a:endParaRPr lang="en-US"/>
          </a:p>
        </p:txBody>
      </p:sp>
      <p:sp>
        <p:nvSpPr>
          <p:cNvPr id="4" name="Text Placeholder 3"/>
          <p:cNvSpPr>
            <a:spLocks noGrp="1"/>
          </p:cNvSpPr>
          <p:nvPr>
            <p:ph type="body" sz="half" idx="2" hasCustomPrompt="1"/>
            <p:custDataLst>
              <p:tags r:id="rId4"/>
            </p:custDataLst>
          </p:nvPr>
        </p:nvSpPr>
        <p:spPr>
          <a:xfrm>
            <a:off x="472490" y="1543526"/>
            <a:ext cx="2212396"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2235" indent="0">
              <a:buNone/>
              <a:defRPr sz="750"/>
            </a:lvl5pPr>
            <a:lvl6pPr marL="1715135" indent="0">
              <a:buNone/>
              <a:defRPr sz="750"/>
            </a:lvl6pPr>
            <a:lvl7pPr marL="2058035" indent="0">
              <a:buNone/>
              <a:defRPr sz="750"/>
            </a:lvl7pPr>
            <a:lvl8pPr marL="2400935" indent="0">
              <a:buNone/>
              <a:defRPr sz="750"/>
            </a:lvl8pPr>
            <a:lvl9pPr marL="2743835" indent="0">
              <a:buNone/>
              <a:defRPr sz="750"/>
            </a:lvl9pPr>
          </a:lstStyle>
          <a:p>
            <a:pPr lvl="0"/>
            <a:r>
              <a:rPr lang="zh-CN" altLang="en-US" smtClean="0"/>
              <a:t>编辑母版文本样式</a:t>
            </a:r>
            <a:endParaRPr lang="zh-CN" altLang="en-US" smtClean="0"/>
          </a:p>
        </p:txBody>
      </p:sp>
      <p:sp>
        <p:nvSpPr>
          <p:cNvPr id="5" name="Date Placeholder 4"/>
          <p:cNvSpPr>
            <a:spLocks noGrp="1"/>
          </p:cNvSpPr>
          <p:nvPr>
            <p:ph type="dt" sz="half" idx="10"/>
            <p:custDataLst>
              <p:tags r:id="rId5"/>
            </p:custDataLst>
          </p:nvPr>
        </p:nvSpPr>
        <p:spPr/>
        <p:txBody>
          <a:bodyPr/>
          <a:lstStyle/>
          <a:p>
            <a:fld id="{12B8F931-1C39-45FB-B94A-0A5F622B0500}" type="datetimeFigureOut">
              <a:rPr lang="zh-CN" altLang="en-US" smtClean="0"/>
              <a:t/>
            </a:fld>
            <a:endParaRPr lang="zh-CN" altLang="en-US"/>
          </a:p>
        </p:txBody>
      </p:sp>
      <p:sp>
        <p:nvSpPr>
          <p:cNvPr id="6" name="Footer Placeholder 5"/>
          <p:cNvSpPr>
            <a:spLocks noGrp="1"/>
          </p:cNvSpPr>
          <p:nvPr>
            <p:ph type="ftr" sz="quarter" idx="11"/>
            <p:custDataLst>
              <p:tags r:id="rId6"/>
            </p:custDataLst>
          </p:nvPr>
        </p:nvSpPr>
        <p:spPr/>
        <p:txBody>
          <a:bodyPr/>
          <a:lstStyle/>
          <a:p>
            <a:endParaRPr lang="zh-CN" altLang="en-US"/>
          </a:p>
        </p:txBody>
      </p:sp>
      <p:sp>
        <p:nvSpPr>
          <p:cNvPr id="7" name="Slide Number Placeholder 6"/>
          <p:cNvSpPr>
            <a:spLocks noGrp="1"/>
          </p:cNvSpPr>
          <p:nvPr>
            <p:ph type="sldNum" sz="quarter" idx="12"/>
            <p:custDataLst>
              <p:tags r:id="rId7"/>
            </p:custDataLst>
          </p:nvPr>
        </p:nvSpPr>
        <p:spPr/>
        <p:txBody>
          <a:bodyPr/>
          <a:lstStyle/>
          <a:p>
            <a:fld id="{62C2367D-6DD9-4A5C-B8E0-AB1017AD7745}" type="slidenum">
              <a:rPr lang="zh-CN" altLang="en-US" smtClean="0"/>
              <a:t/>
            </a:fld>
            <a:endParaRPr lang="zh-CN" altLang="en-US"/>
          </a:p>
        </p:txBody>
      </p:sp>
    </p:spTree>
  </p:cSld>
  <p:clrMapOvr>
    <a:masterClrMapping/>
  </p:clrMapOvr>
  <mc:AlternateContent>
    <mc:Choice xmlns:p14="http://schemas.microsoft.com/office/powerpoint/2010/main" Requires="p14">
      <p:transition p14:dur="0"/>
    </mc:Choice>
    <mc:Fallback>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tags" Target="../tags/tag98.xml" /><Relationship Id="rId18" Type="http://schemas.openxmlformats.org/officeDocument/2006/relationships/tags" Target="../tags/tag99.xml" /><Relationship Id="rId19" Type="http://schemas.openxmlformats.org/officeDocument/2006/relationships/tags" Target="../tags/tag100.xml" /><Relationship Id="rId2" Type="http://schemas.openxmlformats.org/officeDocument/2006/relationships/slideLayout" Target="../slideLayouts/slideLayout2.xml" /><Relationship Id="rId20" Type="http://schemas.openxmlformats.org/officeDocument/2006/relationships/tags" Target="../tags/tag101.xml" /><Relationship Id="rId21" Type="http://schemas.openxmlformats.org/officeDocument/2006/relationships/tags" Target="../tags/tag102.xml" /><Relationship Id="rId22" Type="http://schemas.openxmlformats.org/officeDocument/2006/relationships/tags" Target="../tags/tag103.xml" /><Relationship Id="rId23" Type="http://schemas.openxmlformats.org/officeDocument/2006/relationships/image" Target="file:///D:\qq&#25991;&#20214;\712321467\Image\C2C\Image2\%7b75232B38-A165-1FB7-499C-2E1C792CACB5%7d.png" TargetMode="External" /><Relationship Id="rId24" Type="http://schemas.openxmlformats.org/officeDocument/2006/relationships/image" Target="../media/image1.png" /><Relationship Id="rId25" Type="http://schemas.openxmlformats.org/officeDocument/2006/relationships/tags" Target="../tags/tag104.xml" /><Relationship Id="rId26"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17"/>
          </p:custDataLst>
        </p:nvPr>
      </p:nvGrpSpPr>
      <p:grpSpPr>
        <a:xfrm>
          <a:off x="0" y="0"/>
          <a:ext cx="0" cy="0"/>
        </a:xfrm>
      </p:grpSpPr>
      <p:sp>
        <p:nvSpPr>
          <p:cNvPr id="2" name="Title Placeholder 1"/>
          <p:cNvSpPr>
            <a:spLocks noGrp="1"/>
          </p:cNvSpPr>
          <p:nvPr>
            <p:ph type="title"/>
            <p:custDataLst>
              <p:tags r:id="rId18"/>
            </p:custDataLst>
          </p:nvPr>
        </p:nvSpPr>
        <p:spPr>
          <a:xfrm>
            <a:off x="471597" y="273930"/>
            <a:ext cx="5916395" cy="994479"/>
          </a:xfrm>
          <a:prstGeom prst="rect">
            <a:avLst/>
          </a:prstGeom>
        </p:spPr>
        <p:txBody>
          <a:bodyPr vert="horz" lIns="91440" tIns="45720" rIns="91440" bIns="45720" rtlCol="0" anchor="ctr">
            <a:normAutofit/>
          </a:bodyPr>
          <a:lstStyle/>
          <a:p>
            <a:r>
              <a:rPr lang="zh-CN" altLang="en-US" smtClean="0"/>
              <a:t>单击此处编辑母版标题样式</a:t>
            </a:r>
            <a:endParaRPr lang="en-US"/>
          </a:p>
        </p:txBody>
      </p:sp>
      <p:sp>
        <p:nvSpPr>
          <p:cNvPr id="3" name="Text Placeholder 2"/>
          <p:cNvSpPr>
            <a:spLocks noGrp="1"/>
          </p:cNvSpPr>
          <p:nvPr>
            <p:ph type="body" idx="1"/>
            <p:custDataLst>
              <p:tags r:id="rId19"/>
            </p:custDataLst>
          </p:nvPr>
        </p:nvSpPr>
        <p:spPr>
          <a:xfrm>
            <a:off x="471597" y="1369642"/>
            <a:ext cx="5916395" cy="3264511"/>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Date Placeholder 3"/>
          <p:cNvSpPr>
            <a:spLocks noGrp="1"/>
          </p:cNvSpPr>
          <p:nvPr>
            <p:ph type="dt" sz="half" idx="2"/>
            <p:custDataLst>
              <p:tags r:id="rId20"/>
            </p:custDataLst>
          </p:nvPr>
        </p:nvSpPr>
        <p:spPr>
          <a:xfrm>
            <a:off x="471597" y="4768736"/>
            <a:ext cx="1543407" cy="273928"/>
          </a:xfrm>
          <a:prstGeom prst="rect">
            <a:avLst/>
          </a:prstGeom>
        </p:spPr>
        <p:txBody>
          <a:bodyPr vert="horz" lIns="91440" tIns="45720" rIns="91440" bIns="45720" rtlCol="0" anchor="ctr"/>
          <a:lstStyle>
            <a:lvl1pPr algn="l">
              <a:defRPr sz="900">
                <a:solidFill>
                  <a:schemeClr val="tx1">
                    <a:tint val="75000"/>
                  </a:schemeClr>
                </a:solidFill>
              </a:defRPr>
            </a:lvl1pPr>
          </a:lstStyle>
          <a:p>
            <a:fld id="{12B8F931-1C39-45FB-B94A-0A5F622B0500}" type="datetimeFigureOut">
              <a:rPr lang="zh-CN" altLang="en-US" smtClean="0"/>
              <a:t/>
            </a:fld>
            <a:endParaRPr lang="zh-CN" altLang="en-US"/>
          </a:p>
        </p:txBody>
      </p:sp>
      <p:sp>
        <p:nvSpPr>
          <p:cNvPr id="5" name="Footer Placeholder 4"/>
          <p:cNvSpPr>
            <a:spLocks noGrp="1"/>
          </p:cNvSpPr>
          <p:nvPr>
            <p:ph type="ftr" sz="quarter" idx="3"/>
            <p:custDataLst>
              <p:tags r:id="rId21"/>
            </p:custDataLst>
          </p:nvPr>
        </p:nvSpPr>
        <p:spPr>
          <a:xfrm>
            <a:off x="2272239" y="4768736"/>
            <a:ext cx="2315111" cy="27392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custDataLst>
              <p:tags r:id="rId22"/>
            </p:custDataLst>
          </p:nvPr>
        </p:nvSpPr>
        <p:spPr>
          <a:xfrm>
            <a:off x="4844584" y="4768736"/>
            <a:ext cx="1543407" cy="273928"/>
          </a:xfrm>
          <a:prstGeom prst="rect">
            <a:avLst/>
          </a:prstGeom>
        </p:spPr>
        <p:txBody>
          <a:bodyPr vert="horz" lIns="91440" tIns="45720" rIns="91440" bIns="45720" rtlCol="0" anchor="ctr"/>
          <a:lstStyle>
            <a:lvl1pPr algn="r">
              <a:defRPr sz="900">
                <a:solidFill>
                  <a:schemeClr val="tx1">
                    <a:tint val="75000"/>
                  </a:schemeClr>
                </a:solidFill>
              </a:defRPr>
            </a:lvl1pPr>
          </a:lstStyle>
          <a:p>
            <a:fld id="{62C2367D-6DD9-4A5C-B8E0-AB1017AD7745}" type="slidenum">
              <a:rPr lang="zh-CN" altLang="en-US" smtClean="0"/>
              <a:t/>
            </a:fld>
            <a:endParaRPr lang="zh-CN" altLang="en-US"/>
          </a:p>
        </p:txBody>
      </p:sp>
      <p:pic>
        <p:nvPicPr>
          <p:cNvPr id="7" name="图片 1073743875" descr="学科网 zxxk.com"/>
          <p:cNvPicPr>
            <a:picLocks noChangeAspect="1"/>
          </p:cNvPicPr>
          <p:nvPr>
            <p:custDataLst>
              <p:tags r:id="rId25"/>
            </p:custDataLst>
          </p:nvPr>
        </p:nvPicPr>
        <p:blipFill>
          <a:blip r:embed="rId24" r:link="rId23"/>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mc:AlternateContent>
    <mc:Choice xmlns:p14="http://schemas.microsoft.com/office/powerpoint/2010/main" Requires="p14">
      <p:transition p14:dur="0"/>
    </mc:Choice>
    <mc:Fallback>
      <p:transition/>
    </mc:Fallback>
  </mc:AlternateConten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7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6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2235" algn="l" defTabSz="685800" rtl="0" eaLnBrk="1" latinLnBrk="0" hangingPunct="1">
        <a:defRPr sz="1350" kern="1200">
          <a:solidFill>
            <a:schemeClr val="tx1"/>
          </a:solidFill>
          <a:latin typeface="+mn-lt"/>
          <a:ea typeface="+mn-ea"/>
          <a:cs typeface="+mn-cs"/>
        </a:defRPr>
      </a:lvl5pPr>
      <a:lvl6pPr marL="1715135"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17.xml" /><Relationship Id="rId2" Type="http://schemas.openxmlformats.org/officeDocument/2006/relationships/tags" Target="../tags/tag112.xml" /><Relationship Id="rId3" Type="http://schemas.openxmlformats.org/officeDocument/2006/relationships/tags" Target="../tags/tag113.xml" /><Relationship Id="rId4" Type="http://schemas.openxmlformats.org/officeDocument/2006/relationships/image" Target="../media/image2.emf" /><Relationship Id="rId5" Type="http://schemas.openxmlformats.org/officeDocument/2006/relationships/tags" Target="../tags/tag114.xml" /><Relationship Id="rId6" Type="http://schemas.openxmlformats.org/officeDocument/2006/relationships/image" Target="../media/image3.png" /><Relationship Id="rId7" Type="http://schemas.openxmlformats.org/officeDocument/2006/relationships/tags" Target="../tags/tag115.xml" /><Relationship Id="rId8" Type="http://schemas.openxmlformats.org/officeDocument/2006/relationships/tags" Target="../tags/tag116.xml" /><Relationship Id="rId9" Type="http://schemas.openxmlformats.org/officeDocument/2006/relationships/image" Target="../media/image4.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3.xml" /><Relationship Id="rId3" Type="http://schemas.openxmlformats.org/officeDocument/2006/relationships/tags" Target="../tags/tag210.xml" /><Relationship Id="rId4" Type="http://schemas.openxmlformats.org/officeDocument/2006/relationships/tags" Target="../tags/tag211.xml" /><Relationship Id="rId5" Type="http://schemas.openxmlformats.org/officeDocument/2006/relationships/tags" Target="../tags/tag21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4.xml" /><Relationship Id="rId3" Type="http://schemas.openxmlformats.org/officeDocument/2006/relationships/tags" Target="../tags/tag217.xml" /><Relationship Id="rId4" Type="http://schemas.openxmlformats.org/officeDocument/2006/relationships/tags" Target="../tags/tag218.xml" /><Relationship Id="rId5" Type="http://schemas.openxmlformats.org/officeDocument/2006/relationships/tags" Target="../tags/tag219.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20.xml" /><Relationship Id="rId3" Type="http://schemas.openxmlformats.org/officeDocument/2006/relationships/tags" Target="../tags/tag221.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5.xml" /><Relationship Id="rId3" Type="http://schemas.openxmlformats.org/officeDocument/2006/relationships/tags" Target="../tags/tag226.xml" /><Relationship Id="rId4" Type="http://schemas.openxmlformats.org/officeDocument/2006/relationships/tags" Target="../tags/tag227.xml" /><Relationship Id="rId5" Type="http://schemas.openxmlformats.org/officeDocument/2006/relationships/tags" Target="../tags/tag228.xml" /><Relationship Id="rId6" Type="http://schemas.openxmlformats.org/officeDocument/2006/relationships/tags" Target="../tags/tag229.xml" /><Relationship Id="rId7" Type="http://schemas.openxmlformats.org/officeDocument/2006/relationships/tags" Target="../tags/tag230.xml" /><Relationship Id="rId8" Type="http://schemas.openxmlformats.org/officeDocument/2006/relationships/tags" Target="../tags/tag231.xml" /><Relationship Id="rId9" Type="http://schemas.openxmlformats.org/officeDocument/2006/relationships/tags" Target="../tags/tag23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44.xml" /><Relationship Id="rId11" Type="http://schemas.openxmlformats.org/officeDocument/2006/relationships/tags" Target="../tags/tag245.xml" /><Relationship Id="rId2" Type="http://schemas.openxmlformats.org/officeDocument/2006/relationships/notesSlide" Target="../notesSlides/notesSlide6.xml" /><Relationship Id="rId3" Type="http://schemas.openxmlformats.org/officeDocument/2006/relationships/tags" Target="../tags/tag237.xml" /><Relationship Id="rId4" Type="http://schemas.openxmlformats.org/officeDocument/2006/relationships/tags" Target="../tags/tag238.xml" /><Relationship Id="rId5" Type="http://schemas.openxmlformats.org/officeDocument/2006/relationships/tags" Target="../tags/tag239.xml" /><Relationship Id="rId6" Type="http://schemas.openxmlformats.org/officeDocument/2006/relationships/tags" Target="../tags/tag240.xml" /><Relationship Id="rId7" Type="http://schemas.openxmlformats.org/officeDocument/2006/relationships/tags" Target="../tags/tag241.xml" /><Relationship Id="rId8" Type="http://schemas.openxmlformats.org/officeDocument/2006/relationships/tags" Target="../tags/tag242.xml" /><Relationship Id="rId9" Type="http://schemas.openxmlformats.org/officeDocument/2006/relationships/tags" Target="../tags/tag243.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4.xml" /><Relationship Id="rId10" Type="http://schemas.openxmlformats.org/officeDocument/2006/relationships/tags" Target="../tags/tag252.xml" /><Relationship Id="rId11" Type="http://schemas.openxmlformats.org/officeDocument/2006/relationships/tags" Target="../tags/tag253.xml" /><Relationship Id="rId12" Type="http://schemas.openxmlformats.org/officeDocument/2006/relationships/tags" Target="../tags/tag254.xml" /><Relationship Id="rId13" Type="http://schemas.openxmlformats.org/officeDocument/2006/relationships/tags" Target="../tags/tag255.xml" /><Relationship Id="rId14" Type="http://schemas.openxmlformats.org/officeDocument/2006/relationships/tags" Target="../tags/tag256.xml" /><Relationship Id="rId15" Type="http://schemas.openxmlformats.org/officeDocument/2006/relationships/tags" Target="../tags/tag257.xml" /><Relationship Id="rId16" Type="http://schemas.openxmlformats.org/officeDocument/2006/relationships/tags" Target="../tags/tag258.xml" /><Relationship Id="rId17" Type="http://schemas.openxmlformats.org/officeDocument/2006/relationships/tags" Target="../tags/tag259.xml" /><Relationship Id="rId18" Type="http://schemas.openxmlformats.org/officeDocument/2006/relationships/tags" Target="../tags/tag260.xml" /><Relationship Id="rId19" Type="http://schemas.openxmlformats.org/officeDocument/2006/relationships/tags" Target="../tags/tag261.xml" /><Relationship Id="rId2" Type="http://schemas.openxmlformats.org/officeDocument/2006/relationships/tags" Target="../tags/tag246.xml" /><Relationship Id="rId20" Type="http://schemas.openxmlformats.org/officeDocument/2006/relationships/tags" Target="../tags/tag262.xml" /><Relationship Id="rId21" Type="http://schemas.openxmlformats.org/officeDocument/2006/relationships/tags" Target="../tags/tag263.xml" /><Relationship Id="rId22" Type="http://schemas.openxmlformats.org/officeDocument/2006/relationships/tags" Target="../tags/tag264.xml" /><Relationship Id="rId23" Type="http://schemas.openxmlformats.org/officeDocument/2006/relationships/tags" Target="../tags/tag265.xml" /><Relationship Id="rId3" Type="http://schemas.openxmlformats.org/officeDocument/2006/relationships/image" Target="../media/image7.emf" /><Relationship Id="rId4" Type="http://schemas.openxmlformats.org/officeDocument/2006/relationships/tags" Target="../tags/tag247.xml" /><Relationship Id="rId5" Type="http://schemas.openxmlformats.org/officeDocument/2006/relationships/tags" Target="../tags/tag248.xml" /><Relationship Id="rId6" Type="http://schemas.openxmlformats.org/officeDocument/2006/relationships/tags" Target="../tags/tag249.xml" /><Relationship Id="rId7" Type="http://schemas.openxmlformats.org/officeDocument/2006/relationships/tags" Target="../tags/tag250.xml" /><Relationship Id="rId8" Type="http://schemas.openxmlformats.org/officeDocument/2006/relationships/image" Target="../media/image18.emf" /><Relationship Id="rId9" Type="http://schemas.openxmlformats.org/officeDocument/2006/relationships/tags" Target="../tags/tag251.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tags" Target="../tags/tag273.xml" /><Relationship Id="rId11" Type="http://schemas.openxmlformats.org/officeDocument/2006/relationships/tags" Target="../tags/tag274.xml" /><Relationship Id="rId12" Type="http://schemas.openxmlformats.org/officeDocument/2006/relationships/image" Target="../media/image8.emf" /><Relationship Id="rId13" Type="http://schemas.openxmlformats.org/officeDocument/2006/relationships/tags" Target="../tags/tag275.xml" /><Relationship Id="rId14" Type="http://schemas.openxmlformats.org/officeDocument/2006/relationships/tags" Target="../tags/tag276.xml" /><Relationship Id="rId15" Type="http://schemas.openxmlformats.org/officeDocument/2006/relationships/tags" Target="../tags/tag277.xml" /><Relationship Id="rId16" Type="http://schemas.openxmlformats.org/officeDocument/2006/relationships/tags" Target="../tags/tag278.xml" /><Relationship Id="rId17" Type="http://schemas.openxmlformats.org/officeDocument/2006/relationships/image" Target="../media/image2.emf" /><Relationship Id="rId18" Type="http://schemas.openxmlformats.org/officeDocument/2006/relationships/tags" Target="../tags/tag279.xml" /><Relationship Id="rId19" Type="http://schemas.openxmlformats.org/officeDocument/2006/relationships/tags" Target="../tags/tag280.xml" /><Relationship Id="rId2" Type="http://schemas.openxmlformats.org/officeDocument/2006/relationships/tags" Target="../tags/tag266.xml" /><Relationship Id="rId20" Type="http://schemas.openxmlformats.org/officeDocument/2006/relationships/tags" Target="../tags/tag281.xml" /><Relationship Id="rId21" Type="http://schemas.openxmlformats.org/officeDocument/2006/relationships/tags" Target="../tags/tag282.xml" /><Relationship Id="rId22" Type="http://schemas.openxmlformats.org/officeDocument/2006/relationships/tags" Target="../tags/tag283.xml" /><Relationship Id="rId23" Type="http://schemas.openxmlformats.org/officeDocument/2006/relationships/tags" Target="../tags/tag284.xml" /><Relationship Id="rId24" Type="http://schemas.openxmlformats.org/officeDocument/2006/relationships/tags" Target="../tags/tag285.xml" /><Relationship Id="rId3" Type="http://schemas.openxmlformats.org/officeDocument/2006/relationships/image" Target="../media/image7.emf" /><Relationship Id="rId4" Type="http://schemas.openxmlformats.org/officeDocument/2006/relationships/tags" Target="../tags/tag267.xml" /><Relationship Id="rId5" Type="http://schemas.openxmlformats.org/officeDocument/2006/relationships/tags" Target="../tags/tag268.xml" /><Relationship Id="rId6" Type="http://schemas.openxmlformats.org/officeDocument/2006/relationships/tags" Target="../tags/tag269.xml" /><Relationship Id="rId7" Type="http://schemas.openxmlformats.org/officeDocument/2006/relationships/tags" Target="../tags/tag270.xml" /><Relationship Id="rId8" Type="http://schemas.openxmlformats.org/officeDocument/2006/relationships/tags" Target="../tags/tag271.xml" /><Relationship Id="rId9" Type="http://schemas.openxmlformats.org/officeDocument/2006/relationships/tags" Target="../tags/tag27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97.xml" /><Relationship Id="rId11" Type="http://schemas.openxmlformats.org/officeDocument/2006/relationships/tags" Target="../tags/tag298.xml" /><Relationship Id="rId12" Type="http://schemas.openxmlformats.org/officeDocument/2006/relationships/tags" Target="../tags/tag299.xml" /><Relationship Id="rId13" Type="http://schemas.openxmlformats.org/officeDocument/2006/relationships/tags" Target="../tags/tag300.xml" /><Relationship Id="rId14" Type="http://schemas.openxmlformats.org/officeDocument/2006/relationships/tags" Target="../tags/tag301.xml" /><Relationship Id="rId15" Type="http://schemas.openxmlformats.org/officeDocument/2006/relationships/tags" Target="../tags/tag302.xml" /><Relationship Id="rId16" Type="http://schemas.openxmlformats.org/officeDocument/2006/relationships/tags" Target="../tags/tag303.xml" /><Relationship Id="rId17" Type="http://schemas.openxmlformats.org/officeDocument/2006/relationships/tags" Target="../tags/tag304.xml" /><Relationship Id="rId18" Type="http://schemas.openxmlformats.org/officeDocument/2006/relationships/tags" Target="../tags/tag305.xml" /><Relationship Id="rId19" Type="http://schemas.openxmlformats.org/officeDocument/2006/relationships/tags" Target="../tags/tag306.xml" /><Relationship Id="rId2" Type="http://schemas.openxmlformats.org/officeDocument/2006/relationships/notesSlide" Target="../notesSlides/notesSlide7.xml" /><Relationship Id="rId20" Type="http://schemas.openxmlformats.org/officeDocument/2006/relationships/tags" Target="../tags/tag307.xml" /><Relationship Id="rId21" Type="http://schemas.openxmlformats.org/officeDocument/2006/relationships/tags" Target="../tags/tag308.xml" /><Relationship Id="rId22" Type="http://schemas.openxmlformats.org/officeDocument/2006/relationships/tags" Target="../tags/tag309.xml" /><Relationship Id="rId23" Type="http://schemas.openxmlformats.org/officeDocument/2006/relationships/tags" Target="../tags/tag310.xml" /><Relationship Id="rId24" Type="http://schemas.openxmlformats.org/officeDocument/2006/relationships/tags" Target="../tags/tag311.xml" /><Relationship Id="rId25" Type="http://schemas.openxmlformats.org/officeDocument/2006/relationships/tags" Target="../tags/tag312.xml" /><Relationship Id="rId26" Type="http://schemas.openxmlformats.org/officeDocument/2006/relationships/tags" Target="../tags/tag313.xml" /><Relationship Id="rId27" Type="http://schemas.openxmlformats.org/officeDocument/2006/relationships/tags" Target="../tags/tag314.xml" /><Relationship Id="rId28" Type="http://schemas.openxmlformats.org/officeDocument/2006/relationships/tags" Target="../tags/tag315.xml" /><Relationship Id="rId29" Type="http://schemas.openxmlformats.org/officeDocument/2006/relationships/tags" Target="../tags/tag316.xml" /><Relationship Id="rId3" Type="http://schemas.openxmlformats.org/officeDocument/2006/relationships/tags" Target="../tags/tag290.xml" /><Relationship Id="rId30" Type="http://schemas.openxmlformats.org/officeDocument/2006/relationships/tags" Target="../tags/tag317.xml" /><Relationship Id="rId31" Type="http://schemas.openxmlformats.org/officeDocument/2006/relationships/tags" Target="../tags/tag318.xml" /><Relationship Id="rId32" Type="http://schemas.openxmlformats.org/officeDocument/2006/relationships/tags" Target="../tags/tag319.xml" /><Relationship Id="rId33" Type="http://schemas.openxmlformats.org/officeDocument/2006/relationships/tags" Target="../tags/tag320.xml" /><Relationship Id="rId34" Type="http://schemas.openxmlformats.org/officeDocument/2006/relationships/tags" Target="../tags/tag321.xml" /><Relationship Id="rId35" Type="http://schemas.openxmlformats.org/officeDocument/2006/relationships/tags" Target="../tags/tag322.xml" /><Relationship Id="rId36" Type="http://schemas.openxmlformats.org/officeDocument/2006/relationships/tags" Target="../tags/tag323.xml" /><Relationship Id="rId37" Type="http://schemas.openxmlformats.org/officeDocument/2006/relationships/tags" Target="../tags/tag324.xml" /><Relationship Id="rId38" Type="http://schemas.openxmlformats.org/officeDocument/2006/relationships/tags" Target="../tags/tag325.xml" /><Relationship Id="rId39" Type="http://schemas.openxmlformats.org/officeDocument/2006/relationships/tags" Target="../tags/tag326.xml" /><Relationship Id="rId4" Type="http://schemas.openxmlformats.org/officeDocument/2006/relationships/tags" Target="../tags/tag291.xml" /><Relationship Id="rId40" Type="http://schemas.openxmlformats.org/officeDocument/2006/relationships/tags" Target="../tags/tag327.xml" /><Relationship Id="rId41" Type="http://schemas.openxmlformats.org/officeDocument/2006/relationships/tags" Target="../tags/tag328.xml" /><Relationship Id="rId42" Type="http://schemas.openxmlformats.org/officeDocument/2006/relationships/tags" Target="../tags/tag329.xml" /><Relationship Id="rId43" Type="http://schemas.openxmlformats.org/officeDocument/2006/relationships/tags" Target="../tags/tag330.xml" /><Relationship Id="rId5" Type="http://schemas.openxmlformats.org/officeDocument/2006/relationships/tags" Target="../tags/tag292.xml" /><Relationship Id="rId6" Type="http://schemas.openxmlformats.org/officeDocument/2006/relationships/tags" Target="../tags/tag293.xml" /><Relationship Id="rId7" Type="http://schemas.openxmlformats.org/officeDocument/2006/relationships/tags" Target="../tags/tag294.xml" /><Relationship Id="rId8" Type="http://schemas.openxmlformats.org/officeDocument/2006/relationships/tags" Target="../tags/tag295.xml" /><Relationship Id="rId9" Type="http://schemas.openxmlformats.org/officeDocument/2006/relationships/tags" Target="../tags/tag296.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5.xml" /><Relationship Id="rId10" Type="http://schemas.openxmlformats.org/officeDocument/2006/relationships/tags" Target="../tags/tag337.xml" /><Relationship Id="rId11" Type="http://schemas.openxmlformats.org/officeDocument/2006/relationships/tags" Target="../tags/tag338.xml" /><Relationship Id="rId12" Type="http://schemas.openxmlformats.org/officeDocument/2006/relationships/tags" Target="../tags/tag339.xml" /><Relationship Id="rId2" Type="http://schemas.openxmlformats.org/officeDocument/2006/relationships/tags" Target="../tags/tag331.xml" /><Relationship Id="rId3" Type="http://schemas.openxmlformats.org/officeDocument/2006/relationships/image" Target="../media/image19.emf" /><Relationship Id="rId4" Type="http://schemas.openxmlformats.org/officeDocument/2006/relationships/tags" Target="../tags/tag332.xml" /><Relationship Id="rId5" Type="http://schemas.openxmlformats.org/officeDocument/2006/relationships/tags" Target="../tags/tag333.xml" /><Relationship Id="rId6" Type="http://schemas.openxmlformats.org/officeDocument/2006/relationships/image" Target="../media/image7.emf" /><Relationship Id="rId7" Type="http://schemas.openxmlformats.org/officeDocument/2006/relationships/tags" Target="../tags/tag334.xml" /><Relationship Id="rId8" Type="http://schemas.openxmlformats.org/officeDocument/2006/relationships/tags" Target="../tags/tag335.xml" /><Relationship Id="rId9" Type="http://schemas.openxmlformats.org/officeDocument/2006/relationships/tags" Target="../tags/tag336.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tags" Target="../tags/tag340.xml" /><Relationship Id="rId3" Type="http://schemas.openxmlformats.org/officeDocument/2006/relationships/image" Target="../media/image19.emf" /><Relationship Id="rId4" Type="http://schemas.openxmlformats.org/officeDocument/2006/relationships/tags" Target="../tags/tag341.xml" /><Relationship Id="rId5" Type="http://schemas.openxmlformats.org/officeDocument/2006/relationships/image" Target="../media/image7.emf" /><Relationship Id="rId6" Type="http://schemas.openxmlformats.org/officeDocument/2006/relationships/tags" Target="../tags/tag342.xml" /><Relationship Id="rId7" Type="http://schemas.openxmlformats.org/officeDocument/2006/relationships/tags" Target="../tags/tag343.xml" /><Relationship Id="rId8" Type="http://schemas.openxmlformats.org/officeDocument/2006/relationships/tags" Target="../tags/tag344.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8.xml" /><Relationship Id="rId3" Type="http://schemas.openxmlformats.org/officeDocument/2006/relationships/tags" Target="../tags/tag119.xml" /><Relationship Id="rId4" Type="http://schemas.openxmlformats.org/officeDocument/2006/relationships/image" Target="../media/image5.png" /><Relationship Id="rId5" Type="http://schemas.openxmlformats.org/officeDocument/2006/relationships/tags" Target="../tags/tag120.xml" /><Relationship Id="rId6" Type="http://schemas.openxmlformats.org/officeDocument/2006/relationships/image" Target="../media/image6.png" /><Relationship Id="rId7" Type="http://schemas.openxmlformats.org/officeDocument/2006/relationships/tags" Target="../tags/tag121.xml" /><Relationship Id="rId8" Type="http://schemas.openxmlformats.org/officeDocument/2006/relationships/tags" Target="../tags/tag122.xml" /><Relationship Id="rId9" Type="http://schemas.openxmlformats.org/officeDocument/2006/relationships/tags" Target="../tags/tag123.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6.xml" /><Relationship Id="rId10" Type="http://schemas.openxmlformats.org/officeDocument/2006/relationships/tags" Target="../tags/tag353.xml" /><Relationship Id="rId11" Type="http://schemas.openxmlformats.org/officeDocument/2006/relationships/image" Target="../media/image2.emf" /><Relationship Id="rId12" Type="http://schemas.openxmlformats.org/officeDocument/2006/relationships/tags" Target="../tags/tag354.xml" /><Relationship Id="rId13" Type="http://schemas.openxmlformats.org/officeDocument/2006/relationships/tags" Target="../tags/tag355.xml" /><Relationship Id="rId14" Type="http://schemas.openxmlformats.org/officeDocument/2006/relationships/tags" Target="../tags/tag356.xml" /><Relationship Id="rId15" Type="http://schemas.openxmlformats.org/officeDocument/2006/relationships/tags" Target="../tags/tag357.xml" /><Relationship Id="rId2" Type="http://schemas.openxmlformats.org/officeDocument/2006/relationships/tags" Target="../tags/tag345.xml" /><Relationship Id="rId3" Type="http://schemas.openxmlformats.org/officeDocument/2006/relationships/tags" Target="../tags/tag346.xml" /><Relationship Id="rId4" Type="http://schemas.openxmlformats.org/officeDocument/2006/relationships/tags" Target="../tags/tag347.xml" /><Relationship Id="rId5" Type="http://schemas.openxmlformats.org/officeDocument/2006/relationships/tags" Target="../tags/tag348.xml" /><Relationship Id="rId6" Type="http://schemas.openxmlformats.org/officeDocument/2006/relationships/tags" Target="../tags/tag349.xml" /><Relationship Id="rId7" Type="http://schemas.openxmlformats.org/officeDocument/2006/relationships/tags" Target="../tags/tag350.xml" /><Relationship Id="rId8" Type="http://schemas.openxmlformats.org/officeDocument/2006/relationships/tags" Target="../tags/tag351.xml" /><Relationship Id="rId9" Type="http://schemas.openxmlformats.org/officeDocument/2006/relationships/tags" Target="../tags/tag35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58.xml" /><Relationship Id="rId3" Type="http://schemas.openxmlformats.org/officeDocument/2006/relationships/tags" Target="../tags/tag359.xml" /><Relationship Id="rId4" Type="http://schemas.openxmlformats.org/officeDocument/2006/relationships/tags" Target="../tags/tag360.xml" /><Relationship Id="rId5" Type="http://schemas.openxmlformats.org/officeDocument/2006/relationships/image" Target="../media/image20.png" /><Relationship Id="rId6" Type="http://schemas.openxmlformats.org/officeDocument/2006/relationships/tags" Target="../tags/tag361.xml" /><Relationship Id="rId7" Type="http://schemas.openxmlformats.org/officeDocument/2006/relationships/tags" Target="../tags/tag36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373.xml" /><Relationship Id="rId11" Type="http://schemas.openxmlformats.org/officeDocument/2006/relationships/tags" Target="../tags/tag374.xml" /><Relationship Id="rId12" Type="http://schemas.openxmlformats.org/officeDocument/2006/relationships/tags" Target="../tags/tag375.xml" /><Relationship Id="rId13" Type="http://schemas.openxmlformats.org/officeDocument/2006/relationships/tags" Target="../tags/tag376.xml" /><Relationship Id="rId14" Type="http://schemas.openxmlformats.org/officeDocument/2006/relationships/tags" Target="../tags/tag377.xml" /><Relationship Id="rId15" Type="http://schemas.openxmlformats.org/officeDocument/2006/relationships/image" Target="../media/image3.png" /><Relationship Id="rId16" Type="http://schemas.openxmlformats.org/officeDocument/2006/relationships/tags" Target="../tags/tag378.xml" /><Relationship Id="rId17" Type="http://schemas.openxmlformats.org/officeDocument/2006/relationships/tags" Target="../tags/tag379.xml" /><Relationship Id="rId18" Type="http://schemas.openxmlformats.org/officeDocument/2006/relationships/tags" Target="../tags/tag380.xml" /><Relationship Id="rId19" Type="http://schemas.openxmlformats.org/officeDocument/2006/relationships/tags" Target="../tags/tag381.xml" /><Relationship Id="rId2" Type="http://schemas.openxmlformats.org/officeDocument/2006/relationships/notesSlide" Target="../notesSlides/notesSlide8.xml" /><Relationship Id="rId20" Type="http://schemas.openxmlformats.org/officeDocument/2006/relationships/tags" Target="../tags/tag382.xml" /><Relationship Id="rId21" Type="http://schemas.openxmlformats.org/officeDocument/2006/relationships/tags" Target="../tags/tag383.xml" /><Relationship Id="rId22" Type="http://schemas.openxmlformats.org/officeDocument/2006/relationships/tags" Target="../tags/tag384.xml" /><Relationship Id="rId3" Type="http://schemas.openxmlformats.org/officeDocument/2006/relationships/tags" Target="../tags/tag367.xml" /><Relationship Id="rId4" Type="http://schemas.openxmlformats.org/officeDocument/2006/relationships/tags" Target="../tags/tag368.xml" /><Relationship Id="rId5" Type="http://schemas.openxmlformats.org/officeDocument/2006/relationships/tags" Target="../tags/tag369.xml" /><Relationship Id="rId6" Type="http://schemas.openxmlformats.org/officeDocument/2006/relationships/image" Target="../media/image21.png" /><Relationship Id="rId7" Type="http://schemas.openxmlformats.org/officeDocument/2006/relationships/tags" Target="../tags/tag370.xml" /><Relationship Id="rId8" Type="http://schemas.openxmlformats.org/officeDocument/2006/relationships/tags" Target="../tags/tag371.xml" /><Relationship Id="rId9" Type="http://schemas.openxmlformats.org/officeDocument/2006/relationships/tags" Target="../tags/tag37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9.xml" /><Relationship Id="rId3" Type="http://schemas.openxmlformats.org/officeDocument/2006/relationships/tags" Target="../tags/tag389.xml" /><Relationship Id="rId4" Type="http://schemas.openxmlformats.org/officeDocument/2006/relationships/tags" Target="../tags/tag390.xml" /><Relationship Id="rId5" Type="http://schemas.openxmlformats.org/officeDocument/2006/relationships/image" Target="../media/image22.png" /><Relationship Id="rId6" Type="http://schemas.openxmlformats.org/officeDocument/2006/relationships/tags" Target="../tags/tag391.xml" /><Relationship Id="rId7" Type="http://schemas.openxmlformats.org/officeDocument/2006/relationships/image" Target="../media/image23.png" /><Relationship Id="rId8" Type="http://schemas.openxmlformats.org/officeDocument/2006/relationships/tags" Target="../tags/tag39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0.xml" /><Relationship Id="rId3" Type="http://schemas.openxmlformats.org/officeDocument/2006/relationships/tags" Target="../tags/tag397.xml" /><Relationship Id="rId4" Type="http://schemas.openxmlformats.org/officeDocument/2006/relationships/tags" Target="../tags/tag398.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1.xml" /><Relationship Id="rId3" Type="http://schemas.openxmlformats.org/officeDocument/2006/relationships/tags" Target="../tags/tag403.xml" /><Relationship Id="rId4" Type="http://schemas.openxmlformats.org/officeDocument/2006/relationships/tags" Target="../tags/tag404.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414.xml" /><Relationship Id="rId11" Type="http://schemas.openxmlformats.org/officeDocument/2006/relationships/tags" Target="../tags/tag415.xml" /><Relationship Id="rId12" Type="http://schemas.openxmlformats.org/officeDocument/2006/relationships/tags" Target="../tags/tag416.xml" /><Relationship Id="rId13" Type="http://schemas.openxmlformats.org/officeDocument/2006/relationships/tags" Target="../tags/tag417.xml" /><Relationship Id="rId14" Type="http://schemas.openxmlformats.org/officeDocument/2006/relationships/tags" Target="../tags/tag418.xml" /><Relationship Id="rId15" Type="http://schemas.openxmlformats.org/officeDocument/2006/relationships/tags" Target="../tags/tag419.xml" /><Relationship Id="rId2" Type="http://schemas.openxmlformats.org/officeDocument/2006/relationships/notesSlide" Target="../notesSlides/notesSlide12.xml" /><Relationship Id="rId3" Type="http://schemas.openxmlformats.org/officeDocument/2006/relationships/tags" Target="../tags/tag409.xml" /><Relationship Id="rId4" Type="http://schemas.openxmlformats.org/officeDocument/2006/relationships/tags" Target="../tags/tag410.xml" /><Relationship Id="rId5" Type="http://schemas.openxmlformats.org/officeDocument/2006/relationships/image" Target="../media/image24.png" /><Relationship Id="rId6" Type="http://schemas.openxmlformats.org/officeDocument/2006/relationships/tags" Target="../tags/tag411.xml" /><Relationship Id="rId7" Type="http://schemas.openxmlformats.org/officeDocument/2006/relationships/tags" Target="../tags/tag412.xml" /><Relationship Id="rId8" Type="http://schemas.openxmlformats.org/officeDocument/2006/relationships/tags" Target="../tags/tag413.xml" /><Relationship Id="rId9" Type="http://schemas.openxmlformats.org/officeDocument/2006/relationships/image" Target="../media/image25.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431.xml" /><Relationship Id="rId11" Type="http://schemas.openxmlformats.org/officeDocument/2006/relationships/tags" Target="../tags/tag432.xml" /><Relationship Id="rId12" Type="http://schemas.openxmlformats.org/officeDocument/2006/relationships/tags" Target="../tags/tag433.xml" /><Relationship Id="rId13" Type="http://schemas.openxmlformats.org/officeDocument/2006/relationships/tags" Target="../tags/tag434.xml" /><Relationship Id="rId14" Type="http://schemas.openxmlformats.org/officeDocument/2006/relationships/image" Target="../media/image5.png" /><Relationship Id="rId15" Type="http://schemas.openxmlformats.org/officeDocument/2006/relationships/tags" Target="../tags/tag435.xml" /><Relationship Id="rId16" Type="http://schemas.openxmlformats.org/officeDocument/2006/relationships/tags" Target="../tags/tag436.xml" /><Relationship Id="rId17" Type="http://schemas.openxmlformats.org/officeDocument/2006/relationships/image" Target="../media/image24.png" /><Relationship Id="rId18" Type="http://schemas.openxmlformats.org/officeDocument/2006/relationships/tags" Target="../tags/tag437.xml" /><Relationship Id="rId19" Type="http://schemas.openxmlformats.org/officeDocument/2006/relationships/tags" Target="../tags/tag438.xml" /><Relationship Id="rId2" Type="http://schemas.openxmlformats.org/officeDocument/2006/relationships/notesSlide" Target="../notesSlides/notesSlide13.xml" /><Relationship Id="rId20" Type="http://schemas.openxmlformats.org/officeDocument/2006/relationships/tags" Target="../tags/tag439.xml" /><Relationship Id="rId21" Type="http://schemas.openxmlformats.org/officeDocument/2006/relationships/tags" Target="../tags/tag440.xml" /><Relationship Id="rId22" Type="http://schemas.openxmlformats.org/officeDocument/2006/relationships/tags" Target="../tags/tag441.xml" /><Relationship Id="rId23" Type="http://schemas.openxmlformats.org/officeDocument/2006/relationships/tags" Target="../tags/tag442.xml" /><Relationship Id="rId24" Type="http://schemas.openxmlformats.org/officeDocument/2006/relationships/tags" Target="../tags/tag443.xml" /><Relationship Id="rId25" Type="http://schemas.openxmlformats.org/officeDocument/2006/relationships/tags" Target="../tags/tag444.xml" /><Relationship Id="rId26" Type="http://schemas.openxmlformats.org/officeDocument/2006/relationships/tags" Target="../tags/tag445.xml" /><Relationship Id="rId27" Type="http://schemas.openxmlformats.org/officeDocument/2006/relationships/tags" Target="../tags/tag446.xml" /><Relationship Id="rId28" Type="http://schemas.openxmlformats.org/officeDocument/2006/relationships/tags" Target="../tags/tag447.xml" /><Relationship Id="rId29" Type="http://schemas.openxmlformats.org/officeDocument/2006/relationships/tags" Target="../tags/tag448.xml" /><Relationship Id="rId3" Type="http://schemas.openxmlformats.org/officeDocument/2006/relationships/tags" Target="../tags/tag424.xml" /><Relationship Id="rId30" Type="http://schemas.openxmlformats.org/officeDocument/2006/relationships/tags" Target="../tags/tag449.xml" /><Relationship Id="rId31" Type="http://schemas.openxmlformats.org/officeDocument/2006/relationships/tags" Target="../tags/tag450.xml" /><Relationship Id="rId32" Type="http://schemas.openxmlformats.org/officeDocument/2006/relationships/tags" Target="../tags/tag451.xml" /><Relationship Id="rId33" Type="http://schemas.openxmlformats.org/officeDocument/2006/relationships/tags" Target="../tags/tag452.xml" /><Relationship Id="rId34" Type="http://schemas.openxmlformats.org/officeDocument/2006/relationships/tags" Target="../tags/tag453.xml" /><Relationship Id="rId35" Type="http://schemas.openxmlformats.org/officeDocument/2006/relationships/tags" Target="../tags/tag454.xml" /><Relationship Id="rId36" Type="http://schemas.openxmlformats.org/officeDocument/2006/relationships/tags" Target="../tags/tag455.xml" /><Relationship Id="rId37" Type="http://schemas.openxmlformats.org/officeDocument/2006/relationships/tags" Target="../tags/tag456.xml" /><Relationship Id="rId4" Type="http://schemas.openxmlformats.org/officeDocument/2006/relationships/tags" Target="../tags/tag425.xml" /><Relationship Id="rId5" Type="http://schemas.openxmlformats.org/officeDocument/2006/relationships/tags" Target="../tags/tag426.xml" /><Relationship Id="rId6" Type="http://schemas.openxmlformats.org/officeDocument/2006/relationships/tags" Target="../tags/tag427.xml" /><Relationship Id="rId7" Type="http://schemas.openxmlformats.org/officeDocument/2006/relationships/tags" Target="../tags/tag428.xml" /><Relationship Id="rId8" Type="http://schemas.openxmlformats.org/officeDocument/2006/relationships/tags" Target="../tags/tag429.xml" /><Relationship Id="rId9" Type="http://schemas.openxmlformats.org/officeDocument/2006/relationships/tags" Target="../tags/tag430.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468.xml" /><Relationship Id="rId11" Type="http://schemas.openxmlformats.org/officeDocument/2006/relationships/tags" Target="../tags/tag469.xml" /><Relationship Id="rId12" Type="http://schemas.openxmlformats.org/officeDocument/2006/relationships/tags" Target="../tags/tag470.xml" /><Relationship Id="rId2" Type="http://schemas.openxmlformats.org/officeDocument/2006/relationships/notesSlide" Target="../notesSlides/notesSlide14.xml" /><Relationship Id="rId3" Type="http://schemas.openxmlformats.org/officeDocument/2006/relationships/tags" Target="../tags/tag461.xml" /><Relationship Id="rId4" Type="http://schemas.openxmlformats.org/officeDocument/2006/relationships/tags" Target="../tags/tag462.xml" /><Relationship Id="rId5" Type="http://schemas.openxmlformats.org/officeDocument/2006/relationships/tags" Target="../tags/tag463.xml" /><Relationship Id="rId6" Type="http://schemas.openxmlformats.org/officeDocument/2006/relationships/tags" Target="../tags/tag464.xml" /><Relationship Id="rId7" Type="http://schemas.openxmlformats.org/officeDocument/2006/relationships/tags" Target="../tags/tag465.xml" /><Relationship Id="rId8" Type="http://schemas.openxmlformats.org/officeDocument/2006/relationships/tags" Target="../tags/tag466.xml" /><Relationship Id="rId9" Type="http://schemas.openxmlformats.org/officeDocument/2006/relationships/tags" Target="../tags/tag467.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5.xml" /><Relationship Id="rId3" Type="http://schemas.openxmlformats.org/officeDocument/2006/relationships/tags" Target="../tags/tag475.xml" /><Relationship Id="rId4" Type="http://schemas.openxmlformats.org/officeDocument/2006/relationships/tags" Target="../tags/tag476.xml" /><Relationship Id="rId5" Type="http://schemas.openxmlformats.org/officeDocument/2006/relationships/tags" Target="../tags/tag47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xml" /><Relationship Id="rId3" Type="http://schemas.openxmlformats.org/officeDocument/2006/relationships/tags" Target="../tags/tag128.xml" /><Relationship Id="rId4" Type="http://schemas.openxmlformats.org/officeDocument/2006/relationships/tags" Target="../tags/tag129.xml" /><Relationship Id="rId5" Type="http://schemas.openxmlformats.org/officeDocument/2006/relationships/tags" Target="../tags/tag130.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478.xml" /><Relationship Id="rId3" Type="http://schemas.openxmlformats.org/officeDocument/2006/relationships/tags" Target="../tags/tag479.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6.xml" /><Relationship Id="rId3" Type="http://schemas.openxmlformats.org/officeDocument/2006/relationships/tags" Target="../tags/tag482.xml" /><Relationship Id="rId4" Type="http://schemas.openxmlformats.org/officeDocument/2006/relationships/tags" Target="../tags/tag483.xml" /><Relationship Id="rId5" Type="http://schemas.openxmlformats.org/officeDocument/2006/relationships/image" Target="../media/image26.jpeg" /><Relationship Id="rId6" Type="http://schemas.openxmlformats.org/officeDocument/2006/relationships/tags" Target="../tags/tag484.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7.xml" /><Relationship Id="rId3" Type="http://schemas.openxmlformats.org/officeDocument/2006/relationships/tags" Target="../tags/tag489.xml" /><Relationship Id="rId4" Type="http://schemas.openxmlformats.org/officeDocument/2006/relationships/tags" Target="../tags/tag490.xml" /><Relationship Id="rId5" Type="http://schemas.openxmlformats.org/officeDocument/2006/relationships/tags" Target="../tags/tag491.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8.xml" /><Relationship Id="rId3" Type="http://schemas.openxmlformats.org/officeDocument/2006/relationships/tags" Target="../tags/tag496.xml" /><Relationship Id="rId4" Type="http://schemas.openxmlformats.org/officeDocument/2006/relationships/tags" Target="../tags/tag497.xml" /><Relationship Id="rId5" Type="http://schemas.openxmlformats.org/officeDocument/2006/relationships/tags" Target="../tags/tag498.xml" /><Relationship Id="rId6" Type="http://schemas.openxmlformats.org/officeDocument/2006/relationships/tags" Target="../tags/tag499.xml" /><Relationship Id="rId7" Type="http://schemas.openxmlformats.org/officeDocument/2006/relationships/tags" Target="../tags/tag500.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9.xml" /><Relationship Id="rId3" Type="http://schemas.openxmlformats.org/officeDocument/2006/relationships/tags" Target="../tags/tag505.xml" /><Relationship Id="rId4" Type="http://schemas.openxmlformats.org/officeDocument/2006/relationships/tags" Target="../tags/tag506.xml" /><Relationship Id="rId5" Type="http://schemas.openxmlformats.org/officeDocument/2006/relationships/tags" Target="../tags/tag507.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0.xml" /><Relationship Id="rId3" Type="http://schemas.openxmlformats.org/officeDocument/2006/relationships/tags" Target="../tags/tag512.xml" /><Relationship Id="rId4" Type="http://schemas.openxmlformats.org/officeDocument/2006/relationships/tags" Target="../tags/tag513.xml" /><Relationship Id="rId5" Type="http://schemas.openxmlformats.org/officeDocument/2006/relationships/tags" Target="../tags/tag514.xml" /><Relationship Id="rId6" Type="http://schemas.openxmlformats.org/officeDocument/2006/relationships/tags" Target="../tags/tag515.xml" /><Relationship Id="rId7" Type="http://schemas.openxmlformats.org/officeDocument/2006/relationships/tags" Target="../tags/tag516.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1.xml" /><Relationship Id="rId3" Type="http://schemas.openxmlformats.org/officeDocument/2006/relationships/tags" Target="../tags/tag521.xml" /><Relationship Id="rId4" Type="http://schemas.openxmlformats.org/officeDocument/2006/relationships/tags" Target="../tags/tag522.xml" /><Relationship Id="rId5" Type="http://schemas.openxmlformats.org/officeDocument/2006/relationships/tags" Target="../tags/tag523.xml" /><Relationship Id="rId6" Type="http://schemas.openxmlformats.org/officeDocument/2006/relationships/tags" Target="../tags/tag524.xml" /><Relationship Id="rId7" Type="http://schemas.openxmlformats.org/officeDocument/2006/relationships/tags" Target="../tags/tag525.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532.xml" /><Relationship Id="rId11" Type="http://schemas.openxmlformats.org/officeDocument/2006/relationships/image" Target="../media/image28.jpeg" /><Relationship Id="rId12" Type="http://schemas.openxmlformats.org/officeDocument/2006/relationships/tags" Target="../tags/tag533.xml" /><Relationship Id="rId13" Type="http://schemas.openxmlformats.org/officeDocument/2006/relationships/tags" Target="../tags/tag534.xml" /><Relationship Id="rId14" Type="http://schemas.openxmlformats.org/officeDocument/2006/relationships/tags" Target="../tags/tag535.xml" /><Relationship Id="rId15" Type="http://schemas.openxmlformats.org/officeDocument/2006/relationships/tags" Target="../tags/tag536.xml" /><Relationship Id="rId2" Type="http://schemas.openxmlformats.org/officeDocument/2006/relationships/tags" Target="../tags/tag526.xml" /><Relationship Id="rId3" Type="http://schemas.openxmlformats.org/officeDocument/2006/relationships/tags" Target="../tags/tag527.xml" /><Relationship Id="rId4" Type="http://schemas.openxmlformats.org/officeDocument/2006/relationships/image" Target="../media/image24.png" /><Relationship Id="rId5" Type="http://schemas.openxmlformats.org/officeDocument/2006/relationships/tags" Target="../tags/tag528.xml" /><Relationship Id="rId6" Type="http://schemas.openxmlformats.org/officeDocument/2006/relationships/tags" Target="../tags/tag529.xml" /><Relationship Id="rId7" Type="http://schemas.openxmlformats.org/officeDocument/2006/relationships/tags" Target="../tags/tag530.xml" /><Relationship Id="rId8" Type="http://schemas.openxmlformats.org/officeDocument/2006/relationships/image" Target="../media/image27.jpeg" /><Relationship Id="rId9" Type="http://schemas.openxmlformats.org/officeDocument/2006/relationships/tags" Target="../tags/tag531.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image" Target="../media/image24.png" /><Relationship Id="rId11" Type="http://schemas.openxmlformats.org/officeDocument/2006/relationships/tags" Target="../tags/tag546.xml" /><Relationship Id="rId12" Type="http://schemas.openxmlformats.org/officeDocument/2006/relationships/tags" Target="../tags/tag547.xml" /><Relationship Id="rId13" Type="http://schemas.openxmlformats.org/officeDocument/2006/relationships/tags" Target="../tags/tag548.xml" /><Relationship Id="rId14" Type="http://schemas.openxmlformats.org/officeDocument/2006/relationships/tags" Target="../tags/tag549.xml" /><Relationship Id="rId15" Type="http://schemas.openxmlformats.org/officeDocument/2006/relationships/tags" Target="../tags/tag550.xml" /><Relationship Id="rId16" Type="http://schemas.openxmlformats.org/officeDocument/2006/relationships/tags" Target="../tags/tag551.xml" /><Relationship Id="rId2" Type="http://schemas.openxmlformats.org/officeDocument/2006/relationships/notesSlide" Target="../notesSlides/notesSlide22.xml" /><Relationship Id="rId3" Type="http://schemas.openxmlformats.org/officeDocument/2006/relationships/tags" Target="../tags/tag541.xml" /><Relationship Id="rId4" Type="http://schemas.openxmlformats.org/officeDocument/2006/relationships/tags" Target="../tags/tag542.xml" /><Relationship Id="rId5" Type="http://schemas.openxmlformats.org/officeDocument/2006/relationships/image" Target="../media/image29.png" /><Relationship Id="rId6" Type="http://schemas.openxmlformats.org/officeDocument/2006/relationships/tags" Target="../tags/tag543.xml" /><Relationship Id="rId7" Type="http://schemas.openxmlformats.org/officeDocument/2006/relationships/image" Target="../media/image30.png" /><Relationship Id="rId8" Type="http://schemas.openxmlformats.org/officeDocument/2006/relationships/tags" Target="../tags/tag544.xml" /><Relationship Id="rId9" Type="http://schemas.openxmlformats.org/officeDocument/2006/relationships/tags" Target="../tags/tag545.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image" Target="../media/image24.png" /><Relationship Id="rId11" Type="http://schemas.openxmlformats.org/officeDocument/2006/relationships/tags" Target="../tags/tag561.xml" /><Relationship Id="rId12" Type="http://schemas.openxmlformats.org/officeDocument/2006/relationships/tags" Target="../tags/tag562.xml" /><Relationship Id="rId13" Type="http://schemas.openxmlformats.org/officeDocument/2006/relationships/tags" Target="../tags/tag563.xml" /><Relationship Id="rId14" Type="http://schemas.openxmlformats.org/officeDocument/2006/relationships/tags" Target="../tags/tag564.xml" /><Relationship Id="rId2" Type="http://schemas.openxmlformats.org/officeDocument/2006/relationships/notesSlide" Target="../notesSlides/notesSlide23.xml" /><Relationship Id="rId3" Type="http://schemas.openxmlformats.org/officeDocument/2006/relationships/tags" Target="../tags/tag556.xml" /><Relationship Id="rId4" Type="http://schemas.openxmlformats.org/officeDocument/2006/relationships/tags" Target="../tags/tag557.xml" /><Relationship Id="rId5" Type="http://schemas.openxmlformats.org/officeDocument/2006/relationships/image" Target="../media/image29.png" /><Relationship Id="rId6" Type="http://schemas.openxmlformats.org/officeDocument/2006/relationships/tags" Target="../tags/tag558.xml" /><Relationship Id="rId7" Type="http://schemas.openxmlformats.org/officeDocument/2006/relationships/image" Target="../media/image30.png" /><Relationship Id="rId8" Type="http://schemas.openxmlformats.org/officeDocument/2006/relationships/tags" Target="../tags/tag559.xml" /><Relationship Id="rId9" Type="http://schemas.openxmlformats.org/officeDocument/2006/relationships/tags" Target="../tags/tag560.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tags" Target="../tags/tag136.xml" /><Relationship Id="rId11" Type="http://schemas.openxmlformats.org/officeDocument/2006/relationships/tags" Target="../tags/tag137.xml" /><Relationship Id="rId12" Type="http://schemas.openxmlformats.org/officeDocument/2006/relationships/tags" Target="../tags/tag138.xml" /><Relationship Id="rId13" Type="http://schemas.openxmlformats.org/officeDocument/2006/relationships/tags" Target="../tags/tag139.xml" /><Relationship Id="rId14" Type="http://schemas.openxmlformats.org/officeDocument/2006/relationships/tags" Target="../tags/tag140.xml" /><Relationship Id="rId15" Type="http://schemas.openxmlformats.org/officeDocument/2006/relationships/tags" Target="../tags/tag141.xml" /><Relationship Id="rId16" Type="http://schemas.openxmlformats.org/officeDocument/2006/relationships/tags" Target="../tags/tag142.xml" /><Relationship Id="rId17" Type="http://schemas.openxmlformats.org/officeDocument/2006/relationships/tags" Target="../tags/tag143.xml" /><Relationship Id="rId18" Type="http://schemas.openxmlformats.org/officeDocument/2006/relationships/tags" Target="../tags/tag144.xml" /><Relationship Id="rId19" Type="http://schemas.openxmlformats.org/officeDocument/2006/relationships/tags" Target="../tags/tag145.xml" /><Relationship Id="rId2" Type="http://schemas.openxmlformats.org/officeDocument/2006/relationships/tags" Target="../tags/tag131.xml" /><Relationship Id="rId20" Type="http://schemas.openxmlformats.org/officeDocument/2006/relationships/tags" Target="../tags/tag146.xml" /><Relationship Id="rId21" Type="http://schemas.openxmlformats.org/officeDocument/2006/relationships/tags" Target="../tags/tag147.xml" /><Relationship Id="rId22" Type="http://schemas.openxmlformats.org/officeDocument/2006/relationships/tags" Target="../tags/tag148.xml" /><Relationship Id="rId23" Type="http://schemas.openxmlformats.org/officeDocument/2006/relationships/tags" Target="../tags/tag149.xml" /><Relationship Id="rId24" Type="http://schemas.openxmlformats.org/officeDocument/2006/relationships/tags" Target="../tags/tag150.xml" /><Relationship Id="rId25" Type="http://schemas.openxmlformats.org/officeDocument/2006/relationships/image" Target="../media/image10.jpeg" /><Relationship Id="rId26" Type="http://schemas.openxmlformats.org/officeDocument/2006/relationships/tags" Target="../tags/tag151.xml" /><Relationship Id="rId27" Type="http://schemas.openxmlformats.org/officeDocument/2006/relationships/image" Target="../media/image11.jpeg" /><Relationship Id="rId28" Type="http://schemas.openxmlformats.org/officeDocument/2006/relationships/tags" Target="../tags/tag152.xml" /><Relationship Id="rId29" Type="http://schemas.openxmlformats.org/officeDocument/2006/relationships/image" Target="../media/image12.jpeg" /><Relationship Id="rId3" Type="http://schemas.openxmlformats.org/officeDocument/2006/relationships/image" Target="../media/image7.emf" /><Relationship Id="rId30" Type="http://schemas.openxmlformats.org/officeDocument/2006/relationships/tags" Target="../tags/tag153.xml" /><Relationship Id="rId31" Type="http://schemas.openxmlformats.org/officeDocument/2006/relationships/image" Target="../media/image13.jpeg" /><Relationship Id="rId32" Type="http://schemas.openxmlformats.org/officeDocument/2006/relationships/tags" Target="../tags/tag154.xml" /><Relationship Id="rId4" Type="http://schemas.openxmlformats.org/officeDocument/2006/relationships/tags" Target="../tags/tag132.xml" /><Relationship Id="rId5" Type="http://schemas.openxmlformats.org/officeDocument/2006/relationships/tags" Target="../tags/tag133.xml" /><Relationship Id="rId6" Type="http://schemas.openxmlformats.org/officeDocument/2006/relationships/image" Target="../media/image8.emf" /><Relationship Id="rId7" Type="http://schemas.openxmlformats.org/officeDocument/2006/relationships/tags" Target="../tags/tag134.xml" /><Relationship Id="rId8" Type="http://schemas.openxmlformats.org/officeDocument/2006/relationships/image" Target="../media/image9.emf" /><Relationship Id="rId9" Type="http://schemas.openxmlformats.org/officeDocument/2006/relationships/tags" Target="../tags/tag135.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575.xml" /><Relationship Id="rId11" Type="http://schemas.openxmlformats.org/officeDocument/2006/relationships/tags" Target="../tags/tag576.xml" /><Relationship Id="rId12" Type="http://schemas.openxmlformats.org/officeDocument/2006/relationships/image" Target="../media/image24.png" /><Relationship Id="rId13" Type="http://schemas.openxmlformats.org/officeDocument/2006/relationships/tags" Target="../tags/tag577.xml" /><Relationship Id="rId14" Type="http://schemas.openxmlformats.org/officeDocument/2006/relationships/tags" Target="../tags/tag578.xml" /><Relationship Id="rId15" Type="http://schemas.openxmlformats.org/officeDocument/2006/relationships/tags" Target="../tags/tag579.xml" /><Relationship Id="rId16" Type="http://schemas.openxmlformats.org/officeDocument/2006/relationships/tags" Target="../tags/tag580.xml" /><Relationship Id="rId17" Type="http://schemas.openxmlformats.org/officeDocument/2006/relationships/tags" Target="../tags/tag581.xml" /><Relationship Id="rId18" Type="http://schemas.openxmlformats.org/officeDocument/2006/relationships/tags" Target="../tags/tag582.xml" /><Relationship Id="rId19" Type="http://schemas.openxmlformats.org/officeDocument/2006/relationships/image" Target="../media/image31.png" /><Relationship Id="rId2" Type="http://schemas.openxmlformats.org/officeDocument/2006/relationships/notesSlide" Target="../notesSlides/notesSlide24.xml" /><Relationship Id="rId20" Type="http://schemas.openxmlformats.org/officeDocument/2006/relationships/tags" Target="../tags/tag583.xml" /><Relationship Id="rId3" Type="http://schemas.openxmlformats.org/officeDocument/2006/relationships/tags" Target="../tags/tag569.xml" /><Relationship Id="rId4" Type="http://schemas.openxmlformats.org/officeDocument/2006/relationships/tags" Target="../tags/tag570.xml" /><Relationship Id="rId5" Type="http://schemas.openxmlformats.org/officeDocument/2006/relationships/tags" Target="../tags/tag571.xml" /><Relationship Id="rId6" Type="http://schemas.openxmlformats.org/officeDocument/2006/relationships/tags" Target="../tags/tag572.xml" /><Relationship Id="rId7" Type="http://schemas.openxmlformats.org/officeDocument/2006/relationships/tags" Target="../tags/tag573.xml" /><Relationship Id="rId8" Type="http://schemas.openxmlformats.org/officeDocument/2006/relationships/image" Target="../media/image5.png" /><Relationship Id="rId9" Type="http://schemas.openxmlformats.org/officeDocument/2006/relationships/tags" Target="../tags/tag574.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589.xml" /><Relationship Id="rId11" Type="http://schemas.openxmlformats.org/officeDocument/2006/relationships/image" Target="../media/image33.jpeg" /><Relationship Id="rId12" Type="http://schemas.openxmlformats.org/officeDocument/2006/relationships/tags" Target="../tags/tag590.xml" /><Relationship Id="rId13" Type="http://schemas.openxmlformats.org/officeDocument/2006/relationships/tags" Target="../tags/tag591.xml" /><Relationship Id="rId14" Type="http://schemas.openxmlformats.org/officeDocument/2006/relationships/tags" Target="../tags/tag592.xml" /><Relationship Id="rId15" Type="http://schemas.openxmlformats.org/officeDocument/2006/relationships/tags" Target="../tags/tag593.xml" /><Relationship Id="rId2" Type="http://schemas.openxmlformats.org/officeDocument/2006/relationships/tags" Target="../tags/tag584.xml" /><Relationship Id="rId3" Type="http://schemas.openxmlformats.org/officeDocument/2006/relationships/image" Target="../media/image2.emf" /><Relationship Id="rId4" Type="http://schemas.openxmlformats.org/officeDocument/2006/relationships/tags" Target="../tags/tag585.xml" /><Relationship Id="rId5" Type="http://schemas.openxmlformats.org/officeDocument/2006/relationships/image" Target="../media/image3.png" /><Relationship Id="rId6" Type="http://schemas.openxmlformats.org/officeDocument/2006/relationships/tags" Target="../tags/tag586.xml" /><Relationship Id="rId7" Type="http://schemas.openxmlformats.org/officeDocument/2006/relationships/tags" Target="../tags/tag587.xml" /><Relationship Id="rId8" Type="http://schemas.openxmlformats.org/officeDocument/2006/relationships/image" Target="../media/image32.jpeg" /><Relationship Id="rId9" Type="http://schemas.openxmlformats.org/officeDocument/2006/relationships/tags" Target="../tags/tag588.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599.xml" /><Relationship Id="rId2" Type="http://schemas.openxmlformats.org/officeDocument/2006/relationships/tags" Target="../tags/tag594.xml" /><Relationship Id="rId3" Type="http://schemas.openxmlformats.org/officeDocument/2006/relationships/image" Target="../media/image5.png" /><Relationship Id="rId4" Type="http://schemas.openxmlformats.org/officeDocument/2006/relationships/tags" Target="../tags/tag595.xml" /><Relationship Id="rId5" Type="http://schemas.openxmlformats.org/officeDocument/2006/relationships/tags" Target="../tags/tag596.xml" /><Relationship Id="rId6" Type="http://schemas.openxmlformats.org/officeDocument/2006/relationships/tags" Target="../tags/tag597.xml" /><Relationship Id="rId7" Type="http://schemas.openxmlformats.org/officeDocument/2006/relationships/image" Target="../media/image34.jpeg" /><Relationship Id="rId8" Type="http://schemas.openxmlformats.org/officeDocument/2006/relationships/tags" Target="../tags/tag598.xml" /><Relationship Id="rId9" Type="http://schemas.openxmlformats.org/officeDocument/2006/relationships/image" Target="../media/image35.png"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608.xml" /><Relationship Id="rId2" Type="http://schemas.openxmlformats.org/officeDocument/2006/relationships/notesSlide" Target="../notesSlides/notesSlide25.xml" /><Relationship Id="rId3" Type="http://schemas.openxmlformats.org/officeDocument/2006/relationships/tags" Target="../tags/tag604.xml" /><Relationship Id="rId4" Type="http://schemas.openxmlformats.org/officeDocument/2006/relationships/image" Target="../media/image36.png" /><Relationship Id="rId5" Type="http://schemas.openxmlformats.org/officeDocument/2006/relationships/tags" Target="../tags/tag605.xml" /><Relationship Id="rId6" Type="http://schemas.openxmlformats.org/officeDocument/2006/relationships/tags" Target="../tags/tag606.xml" /><Relationship Id="rId7" Type="http://schemas.openxmlformats.org/officeDocument/2006/relationships/image" Target="../media/image37.png" /><Relationship Id="rId8" Type="http://schemas.microsoft.com/office/2007/relationships/hdphoto" Target="../media/image38.wdp" /><Relationship Id="rId9" Type="http://schemas.openxmlformats.org/officeDocument/2006/relationships/tags" Target="../tags/tag607.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616.xml" /><Relationship Id="rId11" Type="http://schemas.openxmlformats.org/officeDocument/2006/relationships/tags" Target="../tags/tag617.xml" /><Relationship Id="rId12" Type="http://schemas.openxmlformats.org/officeDocument/2006/relationships/tags" Target="../tags/tag618.xml" /><Relationship Id="rId2" Type="http://schemas.openxmlformats.org/officeDocument/2006/relationships/tags" Target="../tags/tag609.xml" /><Relationship Id="rId3" Type="http://schemas.openxmlformats.org/officeDocument/2006/relationships/tags" Target="../tags/tag610.xml" /><Relationship Id="rId4" Type="http://schemas.openxmlformats.org/officeDocument/2006/relationships/tags" Target="../tags/tag611.xml" /><Relationship Id="rId5" Type="http://schemas.openxmlformats.org/officeDocument/2006/relationships/tags" Target="../tags/tag612.xml" /><Relationship Id="rId6" Type="http://schemas.openxmlformats.org/officeDocument/2006/relationships/tags" Target="../tags/tag613.xml" /><Relationship Id="rId7" Type="http://schemas.openxmlformats.org/officeDocument/2006/relationships/tags" Target="../tags/tag614.xml" /><Relationship Id="rId8" Type="http://schemas.openxmlformats.org/officeDocument/2006/relationships/tags" Target="../tags/tag615.xml" /><Relationship Id="rId9" Type="http://schemas.openxmlformats.org/officeDocument/2006/relationships/image" Target="../media/image39.png"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626.xml" /><Relationship Id="rId2" Type="http://schemas.openxmlformats.org/officeDocument/2006/relationships/tags" Target="../tags/tag619.xml" /><Relationship Id="rId3" Type="http://schemas.openxmlformats.org/officeDocument/2006/relationships/tags" Target="../tags/tag620.xml" /><Relationship Id="rId4" Type="http://schemas.openxmlformats.org/officeDocument/2006/relationships/tags" Target="../tags/tag621.xml" /><Relationship Id="rId5" Type="http://schemas.openxmlformats.org/officeDocument/2006/relationships/image" Target="../media/image40.png" /><Relationship Id="rId6" Type="http://schemas.openxmlformats.org/officeDocument/2006/relationships/tags" Target="../tags/tag622.xml" /><Relationship Id="rId7" Type="http://schemas.openxmlformats.org/officeDocument/2006/relationships/tags" Target="../tags/tag623.xml" /><Relationship Id="rId8" Type="http://schemas.openxmlformats.org/officeDocument/2006/relationships/tags" Target="../tags/tag624.xml" /><Relationship Id="rId9" Type="http://schemas.openxmlformats.org/officeDocument/2006/relationships/tags" Target="../tags/tag625.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633.xml" /><Relationship Id="rId11" Type="http://schemas.openxmlformats.org/officeDocument/2006/relationships/tags" Target="../tags/tag634.xml" /><Relationship Id="rId12" Type="http://schemas.openxmlformats.org/officeDocument/2006/relationships/tags" Target="../tags/tag635.xml" /><Relationship Id="rId13" Type="http://schemas.openxmlformats.org/officeDocument/2006/relationships/tags" Target="../tags/tag636.xml" /><Relationship Id="rId14" Type="http://schemas.openxmlformats.org/officeDocument/2006/relationships/tags" Target="../tags/tag637.xml" /><Relationship Id="rId2" Type="http://schemas.openxmlformats.org/officeDocument/2006/relationships/tags" Target="../tags/tag627.xml" /><Relationship Id="rId3" Type="http://schemas.openxmlformats.org/officeDocument/2006/relationships/image" Target="../media/image5.png" /><Relationship Id="rId4" Type="http://schemas.openxmlformats.org/officeDocument/2006/relationships/tags" Target="../tags/tag628.xml" /><Relationship Id="rId5" Type="http://schemas.openxmlformats.org/officeDocument/2006/relationships/tags" Target="../tags/tag629.xml" /><Relationship Id="rId6" Type="http://schemas.openxmlformats.org/officeDocument/2006/relationships/image" Target="../media/image41.png" /><Relationship Id="rId7" Type="http://schemas.openxmlformats.org/officeDocument/2006/relationships/tags" Target="../tags/tag630.xml" /><Relationship Id="rId8" Type="http://schemas.openxmlformats.org/officeDocument/2006/relationships/tags" Target="../tags/tag631.xml" /><Relationship Id="rId9" Type="http://schemas.openxmlformats.org/officeDocument/2006/relationships/tags" Target="../tags/tag632.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646.xml" /><Relationship Id="rId11" Type="http://schemas.openxmlformats.org/officeDocument/2006/relationships/tags" Target="../tags/tag647.xml" /><Relationship Id="rId12" Type="http://schemas.openxmlformats.org/officeDocument/2006/relationships/tags" Target="../tags/tag648.xml" /><Relationship Id="rId13" Type="http://schemas.openxmlformats.org/officeDocument/2006/relationships/tags" Target="../tags/tag649.xml" /><Relationship Id="rId14" Type="http://schemas.openxmlformats.org/officeDocument/2006/relationships/image" Target="../media/image42.jpeg" /><Relationship Id="rId15" Type="http://schemas.openxmlformats.org/officeDocument/2006/relationships/tags" Target="../tags/tag650.xml" /><Relationship Id="rId16" Type="http://schemas.openxmlformats.org/officeDocument/2006/relationships/tags" Target="../tags/tag651.xml" /><Relationship Id="rId17" Type="http://schemas.openxmlformats.org/officeDocument/2006/relationships/image" Target="../media/image43.png" /><Relationship Id="rId18" Type="http://schemas.openxmlformats.org/officeDocument/2006/relationships/tags" Target="../tags/tag652.xml" /><Relationship Id="rId19" Type="http://schemas.openxmlformats.org/officeDocument/2006/relationships/image" Target="../media/image44.png" /><Relationship Id="rId2" Type="http://schemas.openxmlformats.org/officeDocument/2006/relationships/tags" Target="../tags/tag638.xml" /><Relationship Id="rId20" Type="http://schemas.openxmlformats.org/officeDocument/2006/relationships/tags" Target="../tags/tag653.xml" /><Relationship Id="rId21" Type="http://schemas.openxmlformats.org/officeDocument/2006/relationships/image" Target="../media/image45.png" /><Relationship Id="rId22" Type="http://schemas.openxmlformats.org/officeDocument/2006/relationships/tags" Target="../tags/tag654.xml" /><Relationship Id="rId3" Type="http://schemas.openxmlformats.org/officeDocument/2006/relationships/tags" Target="../tags/tag639.xml" /><Relationship Id="rId4" Type="http://schemas.openxmlformats.org/officeDocument/2006/relationships/tags" Target="../tags/tag640.xml" /><Relationship Id="rId5" Type="http://schemas.openxmlformats.org/officeDocument/2006/relationships/tags" Target="../tags/tag641.xml" /><Relationship Id="rId6" Type="http://schemas.openxmlformats.org/officeDocument/2006/relationships/tags" Target="../tags/tag642.xml" /><Relationship Id="rId7" Type="http://schemas.openxmlformats.org/officeDocument/2006/relationships/tags" Target="../tags/tag643.xml" /><Relationship Id="rId8" Type="http://schemas.openxmlformats.org/officeDocument/2006/relationships/tags" Target="../tags/tag644.xml" /><Relationship Id="rId9" Type="http://schemas.openxmlformats.org/officeDocument/2006/relationships/tags" Target="../tags/tag645.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55.xml" /><Relationship Id="rId3" Type="http://schemas.openxmlformats.org/officeDocument/2006/relationships/tags" Target="../tags/tag656.xml" /><Relationship Id="rId4" Type="http://schemas.openxmlformats.org/officeDocument/2006/relationships/image" Target="../media/image5.png" /><Relationship Id="rId5" Type="http://schemas.openxmlformats.org/officeDocument/2006/relationships/tags" Target="../tags/tag657.xml" /><Relationship Id="rId6" Type="http://schemas.openxmlformats.org/officeDocument/2006/relationships/image" Target="../media/image6.png" /><Relationship Id="rId7" Type="http://schemas.openxmlformats.org/officeDocument/2006/relationships/tags" Target="../tags/tag658.xml" /><Relationship Id="rId8" Type="http://schemas.openxmlformats.org/officeDocument/2006/relationships/tags" Target="../tags/tag659.xml" /><Relationship Id="rId9" Type="http://schemas.openxmlformats.org/officeDocument/2006/relationships/tags" Target="../tags/tag660.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6.xml" /><Relationship Id="rId3" Type="http://schemas.openxmlformats.org/officeDocument/2006/relationships/tags" Target="../tags/tag665.xml" /><Relationship Id="rId4" Type="http://schemas.openxmlformats.org/officeDocument/2006/relationships/tags" Target="../tags/tag666.xml" /><Relationship Id="rId5" Type="http://schemas.openxmlformats.org/officeDocument/2006/relationships/tags" Target="../tags/tag667.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61.xml" /><Relationship Id="rId2" Type="http://schemas.openxmlformats.org/officeDocument/2006/relationships/tags" Target="../tags/tag155.xml" /><Relationship Id="rId3" Type="http://schemas.openxmlformats.org/officeDocument/2006/relationships/tags" Target="../tags/tag156.xml" /><Relationship Id="rId4" Type="http://schemas.openxmlformats.org/officeDocument/2006/relationships/tags" Target="../tags/tag157.xml" /><Relationship Id="rId5" Type="http://schemas.openxmlformats.org/officeDocument/2006/relationships/image" Target="../media/image5.png" /><Relationship Id="rId6" Type="http://schemas.openxmlformats.org/officeDocument/2006/relationships/tags" Target="../tags/tag158.xml" /><Relationship Id="rId7" Type="http://schemas.openxmlformats.org/officeDocument/2006/relationships/image" Target="../media/image6.png" /><Relationship Id="rId8" Type="http://schemas.openxmlformats.org/officeDocument/2006/relationships/tags" Target="../tags/tag159.xml" /><Relationship Id="rId9" Type="http://schemas.openxmlformats.org/officeDocument/2006/relationships/tags" Target="../tags/tag160.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7.xml" /><Relationship Id="rId3" Type="http://schemas.openxmlformats.org/officeDocument/2006/relationships/tags" Target="../tags/tag672.xml" /><Relationship Id="rId4" Type="http://schemas.openxmlformats.org/officeDocument/2006/relationships/tags" Target="../tags/tag673.xml" /><Relationship Id="rId5" Type="http://schemas.openxmlformats.org/officeDocument/2006/relationships/tags" Target="../tags/tag674.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8.xml" /><Relationship Id="rId3" Type="http://schemas.openxmlformats.org/officeDocument/2006/relationships/tags" Target="../tags/tag677.xml" /><Relationship Id="rId4" Type="http://schemas.openxmlformats.org/officeDocument/2006/relationships/tags" Target="../tags/tag678.xml" /><Relationship Id="rId5" Type="http://schemas.openxmlformats.org/officeDocument/2006/relationships/image" Target="../media/image46.jpeg" /><Relationship Id="rId6" Type="http://schemas.openxmlformats.org/officeDocument/2006/relationships/tags" Target="../tags/tag679.xml" /><Relationship Id="rId7" Type="http://schemas.openxmlformats.org/officeDocument/2006/relationships/image" Target="../media/image47.jpeg" /><Relationship Id="rId8" Type="http://schemas.openxmlformats.org/officeDocument/2006/relationships/tags" Target="../tags/tag680.xml" /><Relationship Id="rId9" Type="http://schemas.openxmlformats.org/officeDocument/2006/relationships/tags" Target="../tags/tag681.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9.xml" /><Relationship Id="rId3" Type="http://schemas.openxmlformats.org/officeDocument/2006/relationships/tags" Target="../tags/tag684.xml" /><Relationship Id="rId4" Type="http://schemas.openxmlformats.org/officeDocument/2006/relationships/tags" Target="../tags/tag685.xml" /><Relationship Id="rId5" Type="http://schemas.openxmlformats.org/officeDocument/2006/relationships/image" Target="../media/image48.jpeg" /><Relationship Id="rId6" Type="http://schemas.openxmlformats.org/officeDocument/2006/relationships/tags" Target="../tags/tag686.xml" /><Relationship Id="rId7" Type="http://schemas.openxmlformats.org/officeDocument/2006/relationships/tags" Target="../tags/tag687.xml" /><Relationship Id="rId8" Type="http://schemas.openxmlformats.org/officeDocument/2006/relationships/tags" Target="../tags/tag688.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0.xml" /><Relationship Id="rId3" Type="http://schemas.openxmlformats.org/officeDocument/2006/relationships/tags" Target="../tags/tag691.xml" /><Relationship Id="rId4" Type="http://schemas.openxmlformats.org/officeDocument/2006/relationships/tags" Target="../tags/tag692.xml" /><Relationship Id="rId5" Type="http://schemas.openxmlformats.org/officeDocument/2006/relationships/tags" Target="../tags/tag693.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701.xml" /><Relationship Id="rId2" Type="http://schemas.openxmlformats.org/officeDocument/2006/relationships/notesSlide" Target="../notesSlides/notesSlide31.xml" /><Relationship Id="rId3" Type="http://schemas.openxmlformats.org/officeDocument/2006/relationships/tags" Target="../tags/tag696.xml" /><Relationship Id="rId4" Type="http://schemas.openxmlformats.org/officeDocument/2006/relationships/tags" Target="../tags/tag697.xml" /><Relationship Id="rId5" Type="http://schemas.openxmlformats.org/officeDocument/2006/relationships/image" Target="../media/image49.jpeg" /><Relationship Id="rId6" Type="http://schemas.openxmlformats.org/officeDocument/2006/relationships/tags" Target="../tags/tag698.xml" /><Relationship Id="rId7" Type="http://schemas.openxmlformats.org/officeDocument/2006/relationships/tags" Target="../tags/tag699.xml" /><Relationship Id="rId8" Type="http://schemas.openxmlformats.org/officeDocument/2006/relationships/tags" Target="../tags/tag700.xml" /><Relationship Id="rId9" Type="http://schemas.openxmlformats.org/officeDocument/2006/relationships/image" Target="../media/image50.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tags" Target="../tags/tag168.xml" /><Relationship Id="rId11" Type="http://schemas.openxmlformats.org/officeDocument/2006/relationships/tags" Target="../tags/tag169.xml" /><Relationship Id="rId12" Type="http://schemas.openxmlformats.org/officeDocument/2006/relationships/tags" Target="../tags/tag170.xml" /><Relationship Id="rId13" Type="http://schemas.openxmlformats.org/officeDocument/2006/relationships/tags" Target="../tags/tag171.xml" /><Relationship Id="rId14" Type="http://schemas.openxmlformats.org/officeDocument/2006/relationships/image" Target="../media/image2.emf" /><Relationship Id="rId15" Type="http://schemas.openxmlformats.org/officeDocument/2006/relationships/tags" Target="../tags/tag172.xml" /><Relationship Id="rId2" Type="http://schemas.openxmlformats.org/officeDocument/2006/relationships/tags" Target="../tags/tag162.xml" /><Relationship Id="rId3" Type="http://schemas.openxmlformats.org/officeDocument/2006/relationships/image" Target="../media/image7.emf" /><Relationship Id="rId4" Type="http://schemas.openxmlformats.org/officeDocument/2006/relationships/tags" Target="../tags/tag163.xml" /><Relationship Id="rId5" Type="http://schemas.openxmlformats.org/officeDocument/2006/relationships/tags" Target="../tags/tag164.xml" /><Relationship Id="rId6" Type="http://schemas.openxmlformats.org/officeDocument/2006/relationships/tags" Target="../tags/tag165.xml" /><Relationship Id="rId7" Type="http://schemas.openxmlformats.org/officeDocument/2006/relationships/tags" Target="../tags/tag166.xml" /><Relationship Id="rId8" Type="http://schemas.openxmlformats.org/officeDocument/2006/relationships/tags" Target="../tags/tag167.xml" /><Relationship Id="rId9" Type="http://schemas.openxmlformats.org/officeDocument/2006/relationships/image" Target="../media/image8.emf"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image" Target="../media/image17.png" /><Relationship Id="rId11" Type="http://schemas.openxmlformats.org/officeDocument/2006/relationships/tags" Target="../tags/tag178.xml" /><Relationship Id="rId12" Type="http://schemas.openxmlformats.org/officeDocument/2006/relationships/tags" Target="../tags/tag179.xml" /><Relationship Id="rId13" Type="http://schemas.openxmlformats.org/officeDocument/2006/relationships/tags" Target="../tags/tag180.xml" /><Relationship Id="rId14" Type="http://schemas.openxmlformats.org/officeDocument/2006/relationships/tags" Target="../tags/tag181.xml" /><Relationship Id="rId15" Type="http://schemas.openxmlformats.org/officeDocument/2006/relationships/tags" Target="../tags/tag182.xml" /><Relationship Id="rId16" Type="http://schemas.openxmlformats.org/officeDocument/2006/relationships/tags" Target="../tags/tag183.xml" /><Relationship Id="rId17" Type="http://schemas.openxmlformats.org/officeDocument/2006/relationships/tags" Target="../tags/tag184.xml" /><Relationship Id="rId18" Type="http://schemas.openxmlformats.org/officeDocument/2006/relationships/tags" Target="../tags/tag185.xml" /><Relationship Id="rId2" Type="http://schemas.openxmlformats.org/officeDocument/2006/relationships/tags" Target="../tags/tag173.xml" /><Relationship Id="rId3" Type="http://schemas.openxmlformats.org/officeDocument/2006/relationships/tags" Target="../tags/tag174.xml" /><Relationship Id="rId4" Type="http://schemas.openxmlformats.org/officeDocument/2006/relationships/image" Target="../media/image14.png" /><Relationship Id="rId5" Type="http://schemas.openxmlformats.org/officeDocument/2006/relationships/image" Target="../media/image15.png" /><Relationship Id="rId6" Type="http://schemas.openxmlformats.org/officeDocument/2006/relationships/tags" Target="../tags/tag175.xml" /><Relationship Id="rId7" Type="http://schemas.openxmlformats.org/officeDocument/2006/relationships/image" Target="../media/image16.png" /><Relationship Id="rId8" Type="http://schemas.openxmlformats.org/officeDocument/2006/relationships/tags" Target="../tags/tag176.xml" /><Relationship Id="rId9" Type="http://schemas.openxmlformats.org/officeDocument/2006/relationships/tags" Target="../tags/tag17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image" Target="../media/image17.png" /><Relationship Id="rId11" Type="http://schemas.openxmlformats.org/officeDocument/2006/relationships/tags" Target="../tags/tag191.xml" /><Relationship Id="rId12" Type="http://schemas.openxmlformats.org/officeDocument/2006/relationships/tags" Target="../tags/tag192.xml" /><Relationship Id="rId13" Type="http://schemas.openxmlformats.org/officeDocument/2006/relationships/tags" Target="../tags/tag193.xml" /><Relationship Id="rId14" Type="http://schemas.openxmlformats.org/officeDocument/2006/relationships/tags" Target="../tags/tag194.xml" /><Relationship Id="rId15" Type="http://schemas.openxmlformats.org/officeDocument/2006/relationships/tags" Target="../tags/tag195.xml" /><Relationship Id="rId16" Type="http://schemas.openxmlformats.org/officeDocument/2006/relationships/tags" Target="../tags/tag196.xml" /><Relationship Id="rId17" Type="http://schemas.openxmlformats.org/officeDocument/2006/relationships/tags" Target="../tags/tag197.xml" /><Relationship Id="rId18" Type="http://schemas.openxmlformats.org/officeDocument/2006/relationships/tags" Target="../tags/tag198.xml" /><Relationship Id="rId2" Type="http://schemas.openxmlformats.org/officeDocument/2006/relationships/tags" Target="../tags/tag186.xml" /><Relationship Id="rId3" Type="http://schemas.openxmlformats.org/officeDocument/2006/relationships/tags" Target="../tags/tag187.xml" /><Relationship Id="rId4" Type="http://schemas.openxmlformats.org/officeDocument/2006/relationships/image" Target="../media/image14.png" /><Relationship Id="rId5" Type="http://schemas.openxmlformats.org/officeDocument/2006/relationships/image" Target="../media/image15.png" /><Relationship Id="rId6" Type="http://schemas.openxmlformats.org/officeDocument/2006/relationships/tags" Target="../tags/tag188.xml" /><Relationship Id="rId7" Type="http://schemas.openxmlformats.org/officeDocument/2006/relationships/image" Target="../media/image16.png" /><Relationship Id="rId8" Type="http://schemas.openxmlformats.org/officeDocument/2006/relationships/tags" Target="../tags/tag189.xml" /><Relationship Id="rId9" Type="http://schemas.openxmlformats.org/officeDocument/2006/relationships/tags" Target="../tags/tag190.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xml" /><Relationship Id="rId3" Type="http://schemas.openxmlformats.org/officeDocument/2006/relationships/tags" Target="../tags/tag203.xml" /><Relationship Id="rId4" Type="http://schemas.openxmlformats.org/officeDocument/2006/relationships/tags" Target="../tags/tag204.xml" /><Relationship Id="rId5" Type="http://schemas.openxmlformats.org/officeDocument/2006/relationships/tags" Target="../tags/tag205.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1" name="文本框 20"/>
          <p:cNvSpPr txBox="1"/>
          <p:nvPr>
            <p:custDataLst>
              <p:tags r:id="rId3"/>
            </p:custDataLst>
          </p:nvPr>
        </p:nvSpPr>
        <p:spPr>
          <a:xfrm>
            <a:off x="719589" y="1673140"/>
            <a:ext cx="5135311" cy="715709"/>
          </a:xfrm>
          <a:prstGeom prst="rect">
            <a:avLst/>
          </a:prstGeom>
          <a:noFill/>
        </p:spPr>
        <p:txBody>
          <a:bodyPr vert="horz" wrap="square" rtlCol="0">
            <a:spAutoFit/>
          </a:bodyPr>
          <a:lstStyle/>
          <a:p>
            <a:pPr defTabSz="457200"/>
            <a:r>
              <a:rPr lang="zh-CN" altLang="en-US" sz="4050" spc="169">
                <a:solidFill>
                  <a:srgbClr val="C00000"/>
                </a:solidFill>
                <a:latin typeface="华文行楷" panose="02010800040101010101" pitchFamily="2" charset="-122"/>
                <a:ea typeface="华文行楷" panose="02010800040101010101" pitchFamily="2" charset="-122"/>
              </a:rPr>
              <a:t>一团心火</a:t>
            </a:r>
            <a:r>
              <a:rPr lang="zh-CN" altLang="en-US" sz="4050" spc="169">
                <a:solidFill>
                  <a:prstClr val="black"/>
                </a:solidFill>
                <a:latin typeface="华文行楷" panose="02010800040101010101" pitchFamily="2" charset="-122"/>
                <a:ea typeface="华文行楷" panose="02010800040101010101" pitchFamily="2" charset="-122"/>
              </a:rPr>
              <a:t>，</a:t>
            </a:r>
            <a:r>
              <a:rPr lang="zh-CN" altLang="en-US" sz="4050" spc="169">
                <a:solidFill>
                  <a:schemeClr val="accent6">
                    <a:lumMod val="75000"/>
                  </a:schemeClr>
                </a:solidFill>
                <a:latin typeface="华文行楷" panose="02010800040101010101" pitchFamily="2" charset="-122"/>
                <a:ea typeface="华文行楷" panose="02010800040101010101" pitchFamily="2" charset="-122"/>
              </a:rPr>
              <a:t>一粒种子</a:t>
            </a:r>
            <a:endParaRPr sz="4050" spc="169">
              <a:solidFill>
                <a:schemeClr val="accent6">
                  <a:lumMod val="75000"/>
                </a:schemeClr>
              </a:solidFill>
              <a:latin typeface="华文行楷" panose="02010800040101010101" pitchFamily="2" charset="-122"/>
              <a:ea typeface="华文行楷" panose="02010800040101010101" pitchFamily="2" charset="-122"/>
            </a:endParaRPr>
          </a:p>
        </p:txBody>
      </p:sp>
      <p:pic>
        <p:nvPicPr>
          <p:cNvPr id="12" name="图片 11"/>
          <p:cNvPicPr>
            <a:picLocks noChangeAspect="1"/>
          </p:cNvPicPr>
          <p:nvPr>
            <p:custDataLst>
              <p:tags r:id="rId5"/>
            </p:custDataLst>
          </p:nvPr>
        </p:nvPicPr>
        <p:blipFill>
          <a:blip r:embed="rId4"/>
          <a:stretch>
            <a:fillRect/>
          </a:stretch>
        </p:blipFill>
        <p:spPr>
          <a:xfrm>
            <a:off x="449920" y="1131333"/>
            <a:ext cx="1011373" cy="541807"/>
          </a:xfrm>
          <a:prstGeom prst="rect">
            <a:avLst/>
          </a:prstGeom>
        </p:spPr>
      </p:pic>
      <p:pic>
        <p:nvPicPr>
          <p:cNvPr id="13" name="图片 12"/>
          <p:cNvPicPr>
            <a:picLocks noChangeAspect="1"/>
          </p:cNvPicPr>
          <p:nvPr>
            <p:custDataLst>
              <p:tags r:id="rId7"/>
            </p:custDataLst>
          </p:nvPr>
        </p:nvPicPr>
        <p:blipFill>
          <a:blip r:embed="rId6"/>
          <a:srcRect b="6746"/>
          <a:stretch>
            <a:fillRect/>
          </a:stretch>
        </p:blipFill>
        <p:spPr>
          <a:xfrm>
            <a:off x="5122578" y="1995698"/>
            <a:ext cx="1672511" cy="962350"/>
          </a:xfrm>
          <a:prstGeom prst="rect">
            <a:avLst/>
          </a:prstGeom>
        </p:spPr>
      </p:pic>
      <p:sp>
        <p:nvSpPr>
          <p:cNvPr id="2" name="文本框 1"/>
          <p:cNvSpPr txBox="1"/>
          <p:nvPr>
            <p:custDataLst>
              <p:tags r:id="rId8"/>
            </p:custDataLst>
          </p:nvPr>
        </p:nvSpPr>
        <p:spPr>
          <a:xfrm>
            <a:off x="1183351" y="2730263"/>
            <a:ext cx="4207785" cy="932948"/>
          </a:xfrm>
          <a:prstGeom prst="rect">
            <a:avLst/>
          </a:prstGeom>
          <a:noFill/>
        </p:spPr>
        <p:txBody>
          <a:bodyPr wrap="square" rtlCol="0">
            <a:spAutoFit/>
          </a:bodyPr>
          <a:lstStyle/>
          <a:p>
            <a:pPr>
              <a:lnSpc>
                <a:spcPct val="130000"/>
              </a:lnSpc>
            </a:pPr>
            <a:r>
              <a:rPr lang="en-US" altLang="zh-CN" sz="2100">
                <a:latin typeface="宋体" panose="02010600030101010101" pitchFamily="2" charset="-122"/>
                <a:ea typeface="宋体" panose="02010600030101010101" pitchFamily="2" charset="-122"/>
              </a:rPr>
              <a:t>——《</a:t>
            </a:r>
            <a:r>
              <a:rPr lang="zh-CN" altLang="en-US" sz="2100">
                <a:latin typeface="宋体" panose="02010600030101010101" pitchFamily="2" charset="-122"/>
                <a:ea typeface="宋体" panose="02010600030101010101" pitchFamily="2" charset="-122"/>
              </a:rPr>
              <a:t>心有一团火，温暖众人心</a:t>
            </a:r>
            <a:r>
              <a:rPr lang="en-US" altLang="zh-CN" sz="2100">
                <a:latin typeface="宋体" panose="02010600030101010101" pitchFamily="2" charset="-122"/>
                <a:ea typeface="宋体" panose="02010600030101010101" pitchFamily="2" charset="-122"/>
              </a:rPr>
              <a:t>》</a:t>
            </a:r>
            <a:r>
              <a:rPr lang="zh-CN" altLang="en-US" sz="2100">
                <a:latin typeface="宋体" panose="02010600030101010101" pitchFamily="2" charset="-122"/>
                <a:ea typeface="宋体" panose="02010600030101010101" pitchFamily="2" charset="-122"/>
              </a:rPr>
              <a:t>和</a:t>
            </a:r>
            <a:r>
              <a:rPr lang="en-US" altLang="zh-CN" sz="2100">
                <a:latin typeface="宋体" panose="02010600030101010101" pitchFamily="2" charset="-122"/>
                <a:ea typeface="宋体" panose="02010600030101010101" pitchFamily="2" charset="-122"/>
              </a:rPr>
              <a:t>《</a:t>
            </a:r>
            <a:r>
              <a:rPr lang="zh-CN" altLang="en-US" sz="2100">
                <a:latin typeface="宋体" panose="02010600030101010101" pitchFamily="2" charset="-122"/>
                <a:ea typeface="宋体" panose="02010600030101010101" pitchFamily="2" charset="-122"/>
              </a:rPr>
              <a:t>“探界者”</a:t>
            </a:r>
            <a:r>
              <a:rPr lang="zh-CN" altLang="en-US" sz="2100" smtClean="0">
                <a:latin typeface="宋体" panose="02010600030101010101" pitchFamily="2" charset="-122"/>
                <a:ea typeface="宋体" panose="02010600030101010101" pitchFamily="2" charset="-122"/>
              </a:rPr>
              <a:t>钟扬</a:t>
            </a:r>
            <a:r>
              <a:rPr lang="en-US" altLang="zh-CN" sz="2100" smtClean="0">
                <a:latin typeface="宋体" panose="02010600030101010101" pitchFamily="2" charset="-122"/>
                <a:ea typeface="宋体" panose="02010600030101010101" pitchFamily="2" charset="-122"/>
              </a:rPr>
              <a:t>》</a:t>
            </a:r>
            <a:r>
              <a:rPr lang="zh-CN" altLang="en-US" sz="2100">
                <a:latin typeface="宋体" panose="02010600030101010101" pitchFamily="2" charset="-122"/>
                <a:ea typeface="宋体" panose="02010600030101010101" pitchFamily="2" charset="-122"/>
              </a:rPr>
              <a:t>对比阅读</a:t>
            </a:r>
            <a:endParaRPr lang="zh-CN" altLang="en-US" sz="2100">
              <a:latin typeface="宋体" panose="02010600030101010101" pitchFamily="2" charset="-122"/>
              <a:ea typeface="宋体" panose="02010600030101010101" pitchFamily="2" charset="-122"/>
            </a:endParaRPr>
          </a:p>
        </p:txBody>
      </p:sp>
      <p:pic>
        <p:nvPicPr>
          <p:cNvPr id="29" name="图片 28"/>
          <p:cNvPicPr>
            <a:picLocks noChangeAspect="1"/>
          </p:cNvPicPr>
          <p:nvPr>
            <p:custDataLst>
              <p:tags r:id="rId10"/>
            </p:custDataLst>
          </p:nvPr>
        </p:nvPicPr>
        <p:blipFill>
          <a:blip r:embed="rId9">
            <a:extLst>
              <a:ext uri="{28A0092B-C50C-407E-A947-70E740481C1C}">
                <a14:useLocalDpi xmlns:a14="http://schemas.microsoft.com/office/drawing/2010/main" val="0"/>
              </a:ext>
            </a:extLst>
          </a:blip>
          <a:srcRect t="25809" b="52177"/>
          <a:stretch>
            <a:fillRect/>
          </a:stretch>
        </p:blipFill>
        <p:spPr>
          <a:xfrm flipH="1">
            <a:off x="0" y="3550298"/>
            <a:ext cx="6859588" cy="1594592"/>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92161" name="矩形 3"/>
          <p:cNvSpPr/>
          <p:nvPr>
            <p:custDataLst>
              <p:tags r:id="rId4"/>
            </p:custDataLst>
          </p:nvPr>
        </p:nvSpPr>
        <p:spPr>
          <a:xfrm>
            <a:off x="188154" y="374084"/>
            <a:ext cx="6421039" cy="749300"/>
          </a:xfrm>
          <a:prstGeom prst="rect">
            <a:avLst/>
          </a:prstGeom>
          <a:noFill/>
          <a:ln w="9525">
            <a:noFill/>
          </a:ln>
        </p:spPr>
        <p:txBody>
          <a:bodyPr lIns="57610" tIns="28805" rIns="57610" bIns="28805" anchor="t" anchorCtr="0">
            <a:spAutoFit/>
          </a:bodyPr>
          <a:lstStyle/>
          <a:p>
            <a:pPr algn="just">
              <a:lnSpc>
                <a:spcPct val="150000"/>
              </a:lnSpc>
            </a:pPr>
            <a:r>
              <a:rPr lang="en-US" altLang="zh-CN" sz="1500">
                <a:latin typeface="Times New Roman" panose="02020603050405020304" pitchFamily="18" charset="0"/>
                <a:ea typeface="微软雅黑" panose="020b0503020204020204" pitchFamily="34" charset="-122"/>
              </a:rPr>
              <a:t>2.</a:t>
            </a:r>
            <a:r>
              <a:rPr lang="en-US" altLang="zh-CN" sz="1500">
                <a:latin typeface="宋体" panose="02010600030101010101" pitchFamily="2" charset="-122"/>
                <a:ea typeface="微软雅黑" panose="020b0503020204020204" pitchFamily="34" charset="-122"/>
              </a:rPr>
              <a:t>“</a:t>
            </a:r>
            <a:r>
              <a:rPr lang="zh-CN" altLang="zh-CN" sz="1500">
                <a:latin typeface="Times New Roman" panose="02020603050405020304" pitchFamily="18" charset="0"/>
                <a:ea typeface="微软雅黑" panose="020b0503020204020204" pitchFamily="34" charset="-122"/>
              </a:rPr>
              <a:t>张秉贵今年</a:t>
            </a:r>
            <a:r>
              <a:rPr lang="en-US" altLang="zh-CN" sz="1500">
                <a:latin typeface="Times New Roman" panose="02020603050405020304" pitchFamily="18" charset="0"/>
                <a:ea typeface="微软雅黑" panose="020b0503020204020204" pitchFamily="34" charset="-122"/>
              </a:rPr>
              <a:t>59</a:t>
            </a:r>
            <a:r>
              <a:rPr lang="zh-CN" altLang="zh-CN" sz="1500">
                <a:latin typeface="Times New Roman" panose="02020603050405020304" pitchFamily="18" charset="0"/>
                <a:ea typeface="微软雅黑" panose="020b0503020204020204" pitchFamily="34" charset="-122"/>
              </a:rPr>
              <a:t>岁</a:t>
            </a:r>
            <a:r>
              <a:rPr lang="en-US" altLang="zh-CN" sz="1500">
                <a:latin typeface="宋体" panose="02010600030101010101" pitchFamily="2" charset="-122"/>
                <a:ea typeface="微软雅黑" panose="020b0503020204020204" pitchFamily="34" charset="-122"/>
              </a:rPr>
              <a:t>”</a:t>
            </a:r>
            <a:r>
              <a:rPr lang="zh-CN" altLang="zh-CN" sz="1500">
                <a:latin typeface="Times New Roman" panose="02020603050405020304" pitchFamily="18" charset="0"/>
                <a:ea typeface="微软雅黑" panose="020b0503020204020204" pitchFamily="34" charset="-122"/>
              </a:rPr>
              <a:t>一段以及下一段（</a:t>
            </a:r>
            <a:r>
              <a:rPr lang="en-US" altLang="zh-CN" sz="1500">
                <a:latin typeface="Times New Roman" panose="02020603050405020304" pitchFamily="18" charset="0"/>
                <a:ea typeface="微软雅黑" panose="020b0503020204020204" pitchFamily="34" charset="-122"/>
              </a:rPr>
              <a:t>7-8</a:t>
            </a:r>
            <a:r>
              <a:rPr lang="zh-CN" altLang="en-US" sz="1500">
                <a:latin typeface="Times New Roman" panose="02020603050405020304" pitchFamily="18" charset="0"/>
                <a:ea typeface="微软雅黑" panose="020b0503020204020204" pitchFamily="34" charset="-122"/>
              </a:rPr>
              <a:t>段</a:t>
            </a:r>
            <a:r>
              <a:rPr lang="zh-CN" altLang="zh-CN" sz="1500">
                <a:latin typeface="Times New Roman" panose="02020603050405020304" pitchFamily="18" charset="0"/>
                <a:ea typeface="微软雅黑" panose="020b0503020204020204" pitchFamily="34" charset="-122"/>
              </a:rPr>
              <a:t>），记叙了张秉贵解放前后的几段经历，作者写这些事情的意图是什么？如果删除这两段对文章有何影响？</a:t>
            </a:r>
            <a:endParaRPr lang="zh-CN" altLang="zh-CN" sz="675">
              <a:latin typeface="宋体" panose="02010600030101010101" pitchFamily="2" charset="-122"/>
              <a:ea typeface="宋体" panose="02010600030101010101" pitchFamily="2" charset="-122"/>
            </a:endParaRPr>
          </a:p>
        </p:txBody>
      </p:sp>
      <p:sp>
        <p:nvSpPr>
          <p:cNvPr id="3" name="矩形 2"/>
          <p:cNvSpPr/>
          <p:nvPr>
            <p:custDataLst>
              <p:tags r:id="rId5"/>
            </p:custDataLst>
          </p:nvPr>
        </p:nvSpPr>
        <p:spPr>
          <a:xfrm>
            <a:off x="188154" y="1330334"/>
            <a:ext cx="6421039" cy="1788160"/>
          </a:xfrm>
          <a:prstGeom prst="rect">
            <a:avLst/>
          </a:prstGeom>
          <a:noFill/>
          <a:ln w="9525">
            <a:noFill/>
          </a:ln>
        </p:spPr>
        <p:txBody>
          <a:bodyPr lIns="57610" tIns="28805" rIns="57610" bIns="28805" anchor="t" anchorCtr="0">
            <a:spAutoFit/>
          </a:bodyPr>
          <a:lstStyle/>
          <a:p>
            <a:pPr algn="just">
              <a:lnSpc>
                <a:spcPct val="150000"/>
              </a:lnSpc>
            </a:pPr>
            <a:r>
              <a:rPr lang="zh-CN" altLang="zh-CN" sz="1500" b="1">
                <a:solidFill>
                  <a:srgbClr val="0000FF"/>
                </a:solidFill>
                <a:latin typeface="Times New Roman" panose="02020603050405020304" pitchFamily="18" charset="0"/>
                <a:ea typeface="微软雅黑" panose="020b0503020204020204" pitchFamily="34" charset="-122"/>
              </a:rPr>
              <a:t>答案</a:t>
            </a:r>
            <a:r>
              <a:rPr lang="zh-CN" altLang="zh-CN" sz="1500" b="1">
                <a:solidFill>
                  <a:srgbClr val="C00000"/>
                </a:solidFill>
                <a:latin typeface="Times New Roman" panose="02020603050405020304" pitchFamily="18" charset="0"/>
                <a:ea typeface="微软雅黑" panose="020b0503020204020204" pitchFamily="34" charset="-122"/>
              </a:rPr>
              <a:t>　</a:t>
            </a:r>
            <a:r>
              <a:rPr lang="en-US" altLang="zh-CN" sz="1500">
                <a:solidFill>
                  <a:srgbClr val="C00000"/>
                </a:solidFill>
                <a:latin typeface="Times New Roman" panose="02020603050405020304" pitchFamily="18" charset="0"/>
                <a:ea typeface="微软雅黑" panose="020b0503020204020204" pitchFamily="34" charset="-122"/>
              </a:rPr>
              <a:t>(1)</a:t>
            </a:r>
            <a:r>
              <a:rPr lang="zh-CN" altLang="zh-CN" sz="1500">
                <a:solidFill>
                  <a:srgbClr val="C00000"/>
                </a:solidFill>
                <a:latin typeface="Times New Roman" panose="02020603050405020304" pitchFamily="18" charset="0"/>
                <a:ea typeface="微软雅黑" panose="020b0503020204020204" pitchFamily="34" charset="-122"/>
              </a:rPr>
              <a:t>这两段对比了张秉贵解放前后的不同经历，解释了张秉贵热爱本职工作并取得非凡成绩的内在动力：新中国让他一个劳动者翻了身，并受到了尊重。</a:t>
            </a:r>
            <a:endParaRPr lang="zh-CN" altLang="zh-CN" sz="675">
              <a:latin typeface="宋体" panose="02010600030101010101" pitchFamily="2" charset="-122"/>
              <a:ea typeface="宋体" panose="02010600030101010101" pitchFamily="2" charset="-122"/>
            </a:endParaRPr>
          </a:p>
          <a:p>
            <a:pPr algn="just">
              <a:lnSpc>
                <a:spcPct val="150000"/>
              </a:lnSpc>
            </a:pPr>
            <a:r>
              <a:rPr lang="en-US" altLang="zh-CN" sz="1500">
                <a:solidFill>
                  <a:srgbClr val="C00000"/>
                </a:solidFill>
                <a:latin typeface="Times New Roman" panose="02020603050405020304" pitchFamily="18" charset="0"/>
                <a:ea typeface="微软雅黑" panose="020b0503020204020204" pitchFamily="34" charset="-122"/>
              </a:rPr>
              <a:t>(2)</a:t>
            </a:r>
            <a:r>
              <a:rPr lang="zh-CN" altLang="zh-CN" sz="1500">
                <a:solidFill>
                  <a:srgbClr val="C00000"/>
                </a:solidFill>
                <a:latin typeface="Times New Roman" panose="02020603050405020304" pitchFamily="18" charset="0"/>
                <a:ea typeface="微软雅黑" panose="020b0503020204020204" pitchFamily="34" charset="-122"/>
              </a:rPr>
              <a:t>如果删除这两段，不仅无法解释张秉贵出色工作的原因，让读者摸不着头脑，而且也不能揭示文章的深层主题</a:t>
            </a:r>
            <a:r>
              <a:rPr lang="en-US" altLang="zh-CN" sz="1500">
                <a:solidFill>
                  <a:srgbClr val="C00000"/>
                </a:solidFill>
                <a:latin typeface="Times New Roman" panose="02020603050405020304" pitchFamily="18" charset="0"/>
                <a:ea typeface="微软雅黑" panose="020b0503020204020204" pitchFamily="34" charset="-122"/>
              </a:rPr>
              <a:t>——</a:t>
            </a:r>
            <a:r>
              <a:rPr lang="zh-CN" altLang="zh-CN" sz="1500">
                <a:solidFill>
                  <a:srgbClr val="C00000"/>
                </a:solidFill>
                <a:latin typeface="Times New Roman" panose="02020603050405020304" pitchFamily="18" charset="0"/>
                <a:ea typeface="微软雅黑" panose="020b0503020204020204" pitchFamily="34" charset="-122"/>
              </a:rPr>
              <a:t>对社会主义新中国的赞美。</a:t>
            </a:r>
            <a:endParaRPr lang="zh-CN" altLang="zh-CN" sz="675">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94209" name="矩形 3"/>
          <p:cNvSpPr/>
          <p:nvPr>
            <p:custDataLst>
              <p:tags r:id="rId4"/>
            </p:custDataLst>
          </p:nvPr>
        </p:nvSpPr>
        <p:spPr>
          <a:xfrm>
            <a:off x="219116" y="596773"/>
            <a:ext cx="6421039" cy="749300"/>
          </a:xfrm>
          <a:prstGeom prst="rect">
            <a:avLst/>
          </a:prstGeom>
          <a:noFill/>
          <a:ln w="9525">
            <a:noFill/>
          </a:ln>
        </p:spPr>
        <p:txBody>
          <a:bodyPr lIns="57610" tIns="28805" rIns="57610" bIns="28805" anchor="t" anchorCtr="0">
            <a:spAutoFit/>
          </a:bodyPr>
          <a:lstStyle/>
          <a:p>
            <a:pPr algn="just">
              <a:lnSpc>
                <a:spcPct val="150000"/>
              </a:lnSpc>
            </a:pPr>
            <a:r>
              <a:rPr lang="en-US" altLang="zh-CN" sz="1500">
                <a:latin typeface="Times New Roman" panose="02020603050405020304" pitchFamily="18" charset="0"/>
                <a:ea typeface="微软雅黑" panose="020b0503020204020204" pitchFamily="34" charset="-122"/>
              </a:rPr>
              <a:t>3.</a:t>
            </a:r>
            <a:r>
              <a:rPr lang="en-US" altLang="zh-CN" sz="1500">
                <a:latin typeface="宋体" panose="02010600030101010101" pitchFamily="2" charset="-122"/>
                <a:ea typeface="微软雅黑" panose="020b0503020204020204" pitchFamily="34" charset="-122"/>
              </a:rPr>
              <a:t>“</a:t>
            </a:r>
            <a:r>
              <a:rPr lang="zh-CN" altLang="zh-CN" sz="1500">
                <a:latin typeface="Times New Roman" panose="02020603050405020304" pitchFamily="18" charset="0"/>
                <a:ea typeface="微软雅黑" panose="020b0503020204020204" pitchFamily="34" charset="-122"/>
              </a:rPr>
              <a:t>张秉贵常说：</a:t>
            </a:r>
            <a:r>
              <a:rPr lang="en-US" altLang="zh-CN" sz="1500">
                <a:latin typeface="宋体" panose="02010600030101010101" pitchFamily="2" charset="-122"/>
                <a:ea typeface="微软雅黑" panose="020b0503020204020204" pitchFamily="34" charset="-122"/>
              </a:rPr>
              <a:t>……”</a:t>
            </a:r>
            <a:r>
              <a:rPr lang="zh-CN" altLang="zh-CN" sz="1500">
                <a:latin typeface="Times New Roman" panose="02020603050405020304" pitchFamily="18" charset="0"/>
                <a:ea typeface="微软雅黑" panose="020b0503020204020204" pitchFamily="34" charset="-122"/>
              </a:rPr>
              <a:t>一段以及下一段（</a:t>
            </a:r>
            <a:r>
              <a:rPr lang="en-US" altLang="zh-CN" sz="1500">
                <a:latin typeface="Times New Roman" panose="02020603050405020304" pitchFamily="18" charset="0"/>
                <a:ea typeface="微软雅黑" panose="020b0503020204020204" pitchFamily="34" charset="-122"/>
              </a:rPr>
              <a:t>9-10</a:t>
            </a:r>
            <a:r>
              <a:rPr lang="zh-CN" altLang="en-US" sz="1500">
                <a:latin typeface="Times New Roman" panose="02020603050405020304" pitchFamily="18" charset="0"/>
                <a:ea typeface="微软雅黑" panose="020b0503020204020204" pitchFamily="34" charset="-122"/>
              </a:rPr>
              <a:t>段</a:t>
            </a:r>
            <a:r>
              <a:rPr lang="zh-CN" altLang="zh-CN" sz="1500">
                <a:latin typeface="Times New Roman" panose="02020603050405020304" pitchFamily="18" charset="0"/>
                <a:ea typeface="微软雅黑" panose="020b0503020204020204" pitchFamily="34" charset="-122"/>
              </a:rPr>
              <a:t>），都写到了张秉贵工作中的表现，这与课文开头部分所写的他在工作中的表现有什么不同？</a:t>
            </a:r>
            <a:endParaRPr lang="zh-CN" altLang="zh-CN" sz="675">
              <a:latin typeface="宋体" panose="02010600030101010101" pitchFamily="2" charset="-122"/>
              <a:ea typeface="宋体" panose="02010600030101010101" pitchFamily="2" charset="-122"/>
            </a:endParaRPr>
          </a:p>
        </p:txBody>
      </p:sp>
      <p:sp>
        <p:nvSpPr>
          <p:cNvPr id="3" name="矩形 2"/>
          <p:cNvSpPr/>
          <p:nvPr>
            <p:custDataLst>
              <p:tags r:id="rId5"/>
            </p:custDataLst>
          </p:nvPr>
        </p:nvSpPr>
        <p:spPr>
          <a:xfrm>
            <a:off x="219116" y="1524441"/>
            <a:ext cx="6421039" cy="1095375"/>
          </a:xfrm>
          <a:prstGeom prst="rect">
            <a:avLst/>
          </a:prstGeom>
          <a:noFill/>
          <a:ln w="9525">
            <a:noFill/>
          </a:ln>
        </p:spPr>
        <p:txBody>
          <a:bodyPr lIns="57610" tIns="28805" rIns="57610" bIns="28805" anchor="t" anchorCtr="0">
            <a:spAutoFit/>
          </a:bodyPr>
          <a:lstStyle/>
          <a:p>
            <a:pPr algn="just">
              <a:lnSpc>
                <a:spcPct val="150000"/>
              </a:lnSpc>
            </a:pPr>
            <a:r>
              <a:rPr lang="zh-CN" altLang="zh-CN" sz="1500" b="1">
                <a:solidFill>
                  <a:srgbClr val="0000FF"/>
                </a:solidFill>
                <a:latin typeface="Times New Roman" panose="02020603050405020304" pitchFamily="18" charset="0"/>
                <a:ea typeface="微软雅黑" panose="020b0503020204020204" pitchFamily="34" charset="-122"/>
              </a:rPr>
              <a:t>答案　</a:t>
            </a:r>
            <a:r>
              <a:rPr lang="zh-CN" altLang="zh-CN" sz="1500">
                <a:solidFill>
                  <a:srgbClr val="C00000"/>
                </a:solidFill>
                <a:latin typeface="Times New Roman" panose="02020603050405020304" pitchFamily="18" charset="0"/>
                <a:ea typeface="微软雅黑" panose="020b0503020204020204" pitchFamily="34" charset="-122"/>
              </a:rPr>
              <a:t>这两段所写的张秉贵的工作表现，体现了他的专业素养，而这与他认真刻苦的钻研是分不开的。课文开头部分记叙的事件，也是工作表现，但侧重于写张秉贵的热情、体贴与周到。两相比较，这两段所写更加深刻。</a:t>
            </a:r>
            <a:endParaRPr lang="zh-CN" altLang="zh-CN" sz="675">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790575" y="826135"/>
            <a:ext cx="5613400" cy="1753235"/>
          </a:xfrm>
          <a:prstGeom prst="rect">
            <a:avLst/>
          </a:prstGeom>
          <a:noFill/>
        </p:spPr>
        <p:txBody>
          <a:bodyPr wrap="square" rtlCol="0">
            <a:spAutoFit/>
          </a:bodyPr>
          <a:lstStyle/>
          <a:p>
            <a:r>
              <a:rPr lang="zh-CN" altLang="en-US" b="1" smtClean="0">
                <a:ln>
                  <a:noFill/>
                </a:ln>
                <a:solidFill>
                  <a:srgbClr val="FF0000"/>
                </a:solidFill>
                <a:effectLst/>
                <a:latin typeface="宋体" panose="02010600030101010101" pitchFamily="2" charset="-122"/>
                <a:ea typeface="宋体" panose="02010600030101010101" pitchFamily="2" charset="-122"/>
                <a:cs typeface="宋体" panose="02010600030101010101" pitchFamily="2" charset="-122"/>
                <a:sym typeface="+mn-ea"/>
              </a:rPr>
              <a:t>文章为什么以一位路过北京的青年农民的诗歌结尾？</a:t>
            </a:r>
            <a:endParaRPr lang="en-US" altLang="zh-CN" b="1" smtClean="0">
              <a:ln>
                <a:noFill/>
              </a:ln>
              <a:effectLst/>
              <a:latin typeface="Calibri"/>
              <a:ea typeface="宋体" panose="02010600030101010101" pitchFamily="2" charset="-122"/>
              <a:cs typeface="宋体" panose="02010600030101010101" pitchFamily="2" charset="-122"/>
              <a:sym typeface="+mn-ea"/>
            </a:endParaRPr>
          </a:p>
          <a:p>
            <a:endParaRPr lang="en-US" altLang="zh-CN" b="1" smtClean="0">
              <a:ln>
                <a:noFill/>
              </a:ln>
              <a:effectLst/>
              <a:latin typeface="Calibri"/>
              <a:ea typeface="宋体" panose="02010600030101010101" pitchFamily="2" charset="-122"/>
              <a:cs typeface="宋体" panose="02010600030101010101" pitchFamily="2" charset="-122"/>
              <a:sym typeface="+mn-ea"/>
            </a:endParaRPr>
          </a:p>
          <a:p>
            <a:r>
              <a:rPr lang="zh-CN" altLang="en-US" b="1" smtClean="0">
                <a:ln>
                  <a:noFill/>
                </a:ln>
                <a:effectLst/>
                <a:latin typeface="Calibri"/>
                <a:ea typeface="宋体" panose="02010600030101010101" pitchFamily="2" charset="-122"/>
                <a:cs typeface="宋体" panose="02010600030101010101" pitchFamily="2" charset="-122"/>
                <a:sym typeface="+mn-ea"/>
              </a:rPr>
              <a:t>张秉贵的“一团火”精神感动了很多很多人，正在发挥着他的巨大作用，因而显示了“一团火”精神的崇高可贵。</a:t>
            </a:r>
            <a:endParaRPr lang="zh-CN" altLang="en-US" b="1" smtClean="0">
              <a:ln>
                <a:noFill/>
              </a:ln>
              <a:solidFill>
                <a:schemeClr val="tx1"/>
              </a:solidFill>
              <a:effectLst/>
              <a:latin typeface="Calibri"/>
              <a:ea typeface="宋体" panose="02010600030101010101" pitchFamily="2" charset="-122"/>
              <a:cs typeface="宋体" panose="02010600030101010101" pitchFamily="2" charset="-122"/>
              <a:sym typeface="+mn-ea"/>
            </a:endParaRPr>
          </a:p>
          <a:p>
            <a:endParaRPr lang="zh-CN" altLang="en-US"/>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96257" name="矩形 3"/>
          <p:cNvSpPr/>
          <p:nvPr>
            <p:custDataLst>
              <p:tags r:id="rId4"/>
            </p:custDataLst>
          </p:nvPr>
        </p:nvSpPr>
        <p:spPr>
          <a:xfrm>
            <a:off x="219116" y="412191"/>
            <a:ext cx="6421039" cy="2134235"/>
          </a:xfrm>
          <a:prstGeom prst="rect">
            <a:avLst/>
          </a:prstGeom>
          <a:noFill/>
          <a:ln w="9525">
            <a:noFill/>
          </a:ln>
        </p:spPr>
        <p:txBody>
          <a:bodyPr lIns="57610" tIns="28805" rIns="57610" bIns="28805" anchor="t" anchorCtr="0">
            <a:spAutoFit/>
          </a:bodyPr>
          <a:lstStyle/>
          <a:p>
            <a:pPr algn="just">
              <a:lnSpc>
                <a:spcPct val="150000"/>
              </a:lnSpc>
            </a:pPr>
            <a:r>
              <a:rPr lang="en-US" altLang="zh-CN" sz="1500">
                <a:solidFill>
                  <a:srgbClr val="0070C0"/>
                </a:solidFill>
                <a:latin typeface="Times New Roman" panose="02020603050405020304" pitchFamily="18" charset="0"/>
                <a:ea typeface="微软雅黑" panose="020b0503020204020204" pitchFamily="34" charset="-122"/>
              </a:rPr>
              <a:t>(</a:t>
            </a:r>
            <a:r>
              <a:rPr lang="zh-CN" altLang="zh-CN" sz="1500">
                <a:solidFill>
                  <a:srgbClr val="0070C0"/>
                </a:solidFill>
                <a:latin typeface="Times New Roman" panose="02020603050405020304" pitchFamily="18" charset="0"/>
                <a:ea typeface="微软雅黑" panose="020b0503020204020204" pitchFamily="34" charset="-122"/>
              </a:rPr>
              <a:t>二</a:t>
            </a:r>
            <a:r>
              <a:rPr lang="en-US" altLang="zh-CN" sz="1500">
                <a:solidFill>
                  <a:srgbClr val="0070C0"/>
                </a:solidFill>
                <a:latin typeface="Times New Roman" panose="02020603050405020304" pitchFamily="18" charset="0"/>
                <a:ea typeface="微软雅黑" panose="020b0503020204020204" pitchFamily="34" charset="-122"/>
              </a:rPr>
              <a:t>)</a:t>
            </a:r>
            <a:r>
              <a:rPr lang="zh-CN" altLang="zh-CN" sz="1500">
                <a:solidFill>
                  <a:srgbClr val="0070C0"/>
                </a:solidFill>
                <a:latin typeface="Times New Roman" panose="02020603050405020304" pitchFamily="18" charset="0"/>
                <a:ea typeface="微软雅黑" panose="020b0503020204020204" pitchFamily="34" charset="-122"/>
              </a:rPr>
              <a:t>精彩细节，咀嚼品味</a:t>
            </a:r>
            <a:endParaRPr lang="zh-CN" altLang="zh-CN" sz="675">
              <a:latin typeface="宋体" panose="02010600030101010101" pitchFamily="2" charset="-122"/>
              <a:ea typeface="宋体" panose="02010600030101010101" pitchFamily="2" charset="-122"/>
            </a:endParaRPr>
          </a:p>
          <a:p>
            <a:pPr algn="just">
              <a:lnSpc>
                <a:spcPct val="150000"/>
              </a:lnSpc>
            </a:pPr>
            <a:r>
              <a:rPr lang="en-US" altLang="zh-CN" sz="1500">
                <a:latin typeface="Times New Roman" panose="02020603050405020304" pitchFamily="18" charset="0"/>
                <a:ea typeface="微软雅黑" panose="020b0503020204020204" pitchFamily="34" charset="-122"/>
              </a:rPr>
              <a:t>4.</a:t>
            </a:r>
            <a:r>
              <a:rPr lang="zh-CN" altLang="zh-CN" sz="1500">
                <a:latin typeface="Times New Roman" panose="02020603050405020304" pitchFamily="18" charset="0"/>
                <a:ea typeface="微软雅黑" panose="020b0503020204020204" pitchFamily="34" charset="-122"/>
              </a:rPr>
              <a:t>文章运用了大量的细节来描写张秉贵，阅读下面的句子，说说画线部分的作用。</a:t>
            </a:r>
            <a:endParaRPr lang="zh-CN" altLang="zh-CN" sz="675">
              <a:latin typeface="宋体" panose="02010600030101010101" pitchFamily="2" charset="-122"/>
              <a:ea typeface="宋体" panose="02010600030101010101" pitchFamily="2" charset="-122"/>
            </a:endParaRPr>
          </a:p>
          <a:p>
            <a:pPr algn="just">
              <a:lnSpc>
                <a:spcPct val="150000"/>
              </a:lnSpc>
            </a:pPr>
            <a:r>
              <a:rPr lang="en-US" altLang="zh-CN" sz="1500">
                <a:latin typeface="Times New Roman" panose="02020603050405020304" pitchFamily="18" charset="0"/>
                <a:ea typeface="微软雅黑" panose="020b0503020204020204" pitchFamily="34" charset="-122"/>
              </a:rPr>
              <a:t>(1)</a:t>
            </a:r>
            <a:r>
              <a:rPr lang="zh-CN" altLang="zh-CN" sz="1500">
                <a:latin typeface="Times New Roman" panose="02020603050405020304" pitchFamily="18" charset="0"/>
                <a:ea typeface="微软雅黑" panose="020b0503020204020204" pitchFamily="34" charset="-122"/>
              </a:rPr>
              <a:t>只见张秉贵从货柜里拿起一块糖，放到孩子手里，孩子顿时止住了哭声。</a:t>
            </a:r>
            <a:r>
              <a:rPr lang="en-US" altLang="zh-CN" sz="1500">
                <a:latin typeface="宋体" panose="02010600030101010101" pitchFamily="2" charset="-122"/>
                <a:ea typeface="微软雅黑" panose="020b0503020204020204" pitchFamily="34" charset="-122"/>
              </a:rPr>
              <a:t>……</a:t>
            </a:r>
            <a:r>
              <a:rPr lang="zh-CN" altLang="zh-CN" sz="1500">
                <a:latin typeface="Times New Roman" panose="02020603050405020304" pitchFamily="18" charset="0"/>
                <a:ea typeface="微软雅黑" panose="020b0503020204020204" pitchFamily="34" charset="-122"/>
              </a:rPr>
              <a:t>过了一会儿，轮到她买糖时，老张从称好的糖果中拿出一块放回货柜里，又拿出几块用小纸袋装好，塞进孩子的衣兜里</a:t>
            </a:r>
            <a:r>
              <a:rPr lang="en-US" altLang="zh-CN" sz="1500">
                <a:latin typeface="宋体" panose="02010600030101010101" pitchFamily="2" charset="-122"/>
                <a:ea typeface="微软雅黑" panose="020b0503020204020204" pitchFamily="34" charset="-122"/>
              </a:rPr>
              <a:t>……</a:t>
            </a:r>
            <a:endParaRPr lang="zh-CN" altLang="zh-CN" sz="675">
              <a:latin typeface="宋体" panose="02010600030101010101" pitchFamily="2" charset="-122"/>
              <a:ea typeface="宋体" panose="02010600030101010101" pitchFamily="2" charset="-122"/>
            </a:endParaRPr>
          </a:p>
        </p:txBody>
      </p:sp>
      <p:sp>
        <p:nvSpPr>
          <p:cNvPr id="6" name="矩形 5"/>
          <p:cNvSpPr/>
          <p:nvPr>
            <p:custDataLst>
              <p:tags r:id="rId5"/>
            </p:custDataLst>
          </p:nvPr>
        </p:nvSpPr>
        <p:spPr>
          <a:xfrm>
            <a:off x="219116" y="2604538"/>
            <a:ext cx="6421039" cy="1095375"/>
          </a:xfrm>
          <a:prstGeom prst="rect">
            <a:avLst/>
          </a:prstGeom>
          <a:noFill/>
          <a:ln w="9525">
            <a:noFill/>
          </a:ln>
        </p:spPr>
        <p:txBody>
          <a:bodyPr lIns="57610" tIns="28805" rIns="57610" bIns="28805" anchor="t" anchorCtr="0">
            <a:spAutoFit/>
          </a:bodyPr>
          <a:lstStyle/>
          <a:p>
            <a:pPr algn="just">
              <a:lnSpc>
                <a:spcPct val="150000"/>
              </a:lnSpc>
            </a:pPr>
            <a:r>
              <a:rPr lang="zh-CN" altLang="zh-CN" sz="1500" b="1">
                <a:solidFill>
                  <a:srgbClr val="0000FF"/>
                </a:solidFill>
                <a:latin typeface="Times New Roman" panose="02020603050405020304" pitchFamily="18" charset="0"/>
                <a:ea typeface="微软雅黑" panose="020b0503020204020204" pitchFamily="34" charset="-122"/>
              </a:rPr>
              <a:t>答案　</a:t>
            </a:r>
            <a:r>
              <a:rPr lang="zh-CN" altLang="zh-CN" sz="1500">
                <a:solidFill>
                  <a:srgbClr val="C00000"/>
                </a:solidFill>
                <a:latin typeface="Times New Roman" panose="02020603050405020304" pitchFamily="18" charset="0"/>
                <a:ea typeface="微软雅黑" panose="020b0503020204020204" pitchFamily="34" charset="-122"/>
              </a:rPr>
              <a:t>先拿一块糖给孩子，孩子止住了哭声；之后用小纸袋装好几块，塞给孩子：这些细节都表现了张秉贵的热情周到、体贴入微。</a:t>
            </a:r>
            <a:r>
              <a:rPr lang="en-US" altLang="zh-CN" sz="1500">
                <a:solidFill>
                  <a:srgbClr val="C00000"/>
                </a:solidFill>
                <a:latin typeface="宋体" panose="02010600030101010101" pitchFamily="2" charset="-122"/>
                <a:ea typeface="微软雅黑" panose="020b0503020204020204" pitchFamily="34" charset="-122"/>
              </a:rPr>
              <a:t>“</a:t>
            </a:r>
            <a:r>
              <a:rPr lang="zh-CN" altLang="zh-CN" sz="1500">
                <a:solidFill>
                  <a:srgbClr val="C00000"/>
                </a:solidFill>
                <a:latin typeface="Times New Roman" panose="02020603050405020304" pitchFamily="18" charset="0"/>
                <a:ea typeface="微软雅黑" panose="020b0503020204020204" pitchFamily="34" charset="-122"/>
              </a:rPr>
              <a:t>从称好的糖果中拿出一块放回货柜里</a:t>
            </a:r>
            <a:r>
              <a:rPr lang="en-US" altLang="zh-CN" sz="1500">
                <a:solidFill>
                  <a:srgbClr val="C00000"/>
                </a:solidFill>
                <a:latin typeface="宋体" panose="02010600030101010101" pitchFamily="2" charset="-122"/>
                <a:ea typeface="微软雅黑" panose="020b0503020204020204" pitchFamily="34" charset="-122"/>
              </a:rPr>
              <a:t>”</a:t>
            </a:r>
            <a:r>
              <a:rPr lang="zh-CN" altLang="zh-CN" sz="1500">
                <a:solidFill>
                  <a:srgbClr val="C00000"/>
                </a:solidFill>
                <a:latin typeface="Times New Roman" panose="02020603050405020304" pitchFamily="18" charset="0"/>
                <a:ea typeface="微软雅黑" panose="020b0503020204020204" pitchFamily="34" charset="-122"/>
              </a:rPr>
              <a:t>这一细节表现了张秉贵的认真负责。</a:t>
            </a:r>
            <a:endParaRPr lang="zh-CN" altLang="zh-CN" sz="675">
              <a:latin typeface="宋体" panose="02010600030101010101" pitchFamily="2" charset="-122"/>
              <a:ea typeface="宋体" panose="02010600030101010101" pitchFamily="2" charset="-122"/>
            </a:endParaRPr>
          </a:p>
        </p:txBody>
      </p:sp>
      <p:cxnSp>
        <p:nvCxnSpPr>
          <p:cNvPr id="8" name="直接连接符 7"/>
          <p:cNvCxnSpPr/>
          <p:nvPr>
            <p:custDataLst>
              <p:tags r:id="rId6"/>
            </p:custDataLst>
          </p:nvPr>
        </p:nvCxnSpPr>
        <p:spPr>
          <a:xfrm>
            <a:off x="1313503" y="1654244"/>
            <a:ext cx="1667184" cy="0"/>
          </a:xfrm>
          <a:prstGeom prst="line">
            <a:avLst/>
          </a:prstGeom>
          <a:ln w="1905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7"/>
            </p:custDataLst>
          </p:nvPr>
        </p:nvCxnSpPr>
        <p:spPr>
          <a:xfrm>
            <a:off x="2705601" y="2051986"/>
            <a:ext cx="2866365" cy="0"/>
          </a:xfrm>
          <a:prstGeom prst="line">
            <a:avLst/>
          </a:prstGeom>
          <a:ln w="1905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custDataLst>
              <p:tags r:id="rId8"/>
            </p:custDataLst>
          </p:nvPr>
        </p:nvCxnSpPr>
        <p:spPr>
          <a:xfrm>
            <a:off x="5880395" y="2051986"/>
            <a:ext cx="725225" cy="0"/>
          </a:xfrm>
          <a:prstGeom prst="line">
            <a:avLst/>
          </a:prstGeom>
          <a:ln w="1905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9"/>
            </p:custDataLst>
          </p:nvPr>
        </p:nvCxnSpPr>
        <p:spPr>
          <a:xfrm>
            <a:off x="257223" y="2466400"/>
            <a:ext cx="2605570" cy="0"/>
          </a:xfrm>
          <a:prstGeom prst="line">
            <a:avLst/>
          </a:prstGeom>
          <a:ln w="19050">
            <a:solidFill>
              <a:srgbClr val="0000FF"/>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98305" name="矩形 3"/>
          <p:cNvSpPr/>
          <p:nvPr>
            <p:custDataLst>
              <p:tags r:id="rId4"/>
            </p:custDataLst>
          </p:nvPr>
        </p:nvSpPr>
        <p:spPr>
          <a:xfrm>
            <a:off x="219116" y="412191"/>
            <a:ext cx="6421039" cy="749300"/>
          </a:xfrm>
          <a:prstGeom prst="rect">
            <a:avLst/>
          </a:prstGeom>
          <a:noFill/>
          <a:ln w="9525">
            <a:noFill/>
          </a:ln>
        </p:spPr>
        <p:txBody>
          <a:bodyPr lIns="57610" tIns="28805" rIns="57610" bIns="28805" anchor="t" anchorCtr="0">
            <a:spAutoFit/>
          </a:bodyPr>
          <a:lstStyle/>
          <a:p>
            <a:pPr algn="just">
              <a:lnSpc>
                <a:spcPct val="150000"/>
              </a:lnSpc>
            </a:pPr>
            <a:r>
              <a:rPr lang="en-US" altLang="zh-CN" sz="1500">
                <a:latin typeface="Times New Roman" panose="02020603050405020304" pitchFamily="18" charset="0"/>
                <a:ea typeface="微软雅黑" panose="020b0503020204020204" pitchFamily="34" charset="-122"/>
              </a:rPr>
              <a:t>(2)</a:t>
            </a:r>
            <a:r>
              <a:rPr lang="zh-CN" altLang="zh-CN" sz="1500">
                <a:latin typeface="Times New Roman" panose="02020603050405020304" pitchFamily="18" charset="0"/>
                <a:ea typeface="微软雅黑" panose="020b0503020204020204" pitchFamily="34" charset="-122"/>
              </a:rPr>
              <a:t>老张立即征得前面顾客的同意，很快给他称完糖，又告诉他应该在哪儿坐车去火车站。</a:t>
            </a:r>
            <a:endParaRPr lang="zh-CN" altLang="zh-CN" sz="675">
              <a:latin typeface="宋体" panose="02010600030101010101" pitchFamily="2" charset="-122"/>
              <a:ea typeface="宋体" panose="02010600030101010101" pitchFamily="2" charset="-122"/>
            </a:endParaRPr>
          </a:p>
        </p:txBody>
      </p:sp>
      <p:sp>
        <p:nvSpPr>
          <p:cNvPr id="6" name="矩形 5"/>
          <p:cNvSpPr/>
          <p:nvPr>
            <p:custDataLst>
              <p:tags r:id="rId5"/>
            </p:custDataLst>
          </p:nvPr>
        </p:nvSpPr>
        <p:spPr>
          <a:xfrm>
            <a:off x="219116" y="1308898"/>
            <a:ext cx="6421039" cy="1095375"/>
          </a:xfrm>
          <a:prstGeom prst="rect">
            <a:avLst/>
          </a:prstGeom>
          <a:noFill/>
          <a:ln w="9525">
            <a:noFill/>
          </a:ln>
        </p:spPr>
        <p:txBody>
          <a:bodyPr lIns="57610" tIns="28805" rIns="57610" bIns="28805" anchor="t" anchorCtr="0">
            <a:spAutoFit/>
          </a:bodyPr>
          <a:lstStyle/>
          <a:p>
            <a:pPr algn="just">
              <a:lnSpc>
                <a:spcPct val="150000"/>
              </a:lnSpc>
            </a:pPr>
            <a:r>
              <a:rPr lang="zh-CN" altLang="zh-CN" sz="1500" b="1">
                <a:solidFill>
                  <a:srgbClr val="0000FF"/>
                </a:solidFill>
                <a:latin typeface="Times New Roman" panose="02020603050405020304" pitchFamily="18" charset="0"/>
                <a:ea typeface="微软雅黑" panose="020b0503020204020204" pitchFamily="34" charset="-122"/>
              </a:rPr>
              <a:t>答案　</a:t>
            </a:r>
            <a:r>
              <a:rPr lang="zh-CN" altLang="zh-CN" sz="1500">
                <a:solidFill>
                  <a:srgbClr val="C00000"/>
                </a:solidFill>
                <a:latin typeface="Times New Roman" panose="02020603050405020304" pitchFamily="18" charset="0"/>
                <a:ea typeface="微软雅黑" panose="020b0503020204020204" pitchFamily="34" charset="-122"/>
              </a:rPr>
              <a:t>照顾赶火车的顾客，也没有冷落其他顾客。先给赶火车的顾客称糖，是在征得前面顾客同意的前提下才进行的。这一细节体现出张秉贵对待每一位顾客都是体贴周到的。</a:t>
            </a:r>
            <a:endParaRPr lang="zh-CN" altLang="zh-CN" sz="675">
              <a:latin typeface="宋体" panose="02010600030101010101" pitchFamily="2" charset="-122"/>
              <a:ea typeface="宋体" panose="02010600030101010101" pitchFamily="2" charset="-122"/>
            </a:endParaRPr>
          </a:p>
        </p:txBody>
      </p:sp>
      <p:sp>
        <p:nvSpPr>
          <p:cNvPr id="98307" name="矩形 4"/>
          <p:cNvSpPr/>
          <p:nvPr>
            <p:custDataLst>
              <p:tags r:id="rId6"/>
            </p:custDataLst>
          </p:nvPr>
        </p:nvSpPr>
        <p:spPr>
          <a:xfrm>
            <a:off x="219116" y="2680752"/>
            <a:ext cx="6421039" cy="1095375"/>
          </a:xfrm>
          <a:prstGeom prst="rect">
            <a:avLst/>
          </a:prstGeom>
          <a:noFill/>
          <a:ln w="9525">
            <a:noFill/>
          </a:ln>
        </p:spPr>
        <p:txBody>
          <a:bodyPr lIns="57610" tIns="28805" rIns="57610" bIns="28805" anchor="t" anchorCtr="0">
            <a:spAutoFit/>
          </a:bodyPr>
          <a:lstStyle/>
          <a:p>
            <a:pPr algn="just">
              <a:lnSpc>
                <a:spcPct val="150000"/>
              </a:lnSpc>
            </a:pPr>
            <a:r>
              <a:rPr lang="en-US" altLang="zh-CN" sz="1500">
                <a:latin typeface="Times New Roman" panose="02020603050405020304" pitchFamily="18" charset="0"/>
                <a:ea typeface="微软雅黑" panose="020b0503020204020204" pitchFamily="34" charset="-122"/>
              </a:rPr>
              <a:t>(3)</a:t>
            </a:r>
            <a:r>
              <a:rPr lang="zh-CN" altLang="zh-CN" sz="1500">
                <a:latin typeface="Times New Roman" panose="02020603050405020304" pitchFamily="18" charset="0"/>
                <a:ea typeface="微软雅黑" panose="020b0503020204020204" pitchFamily="34" charset="-122"/>
              </a:rPr>
              <a:t>卖糖果时，他虚心向爱吃糖的顾客了解各种人吃糖的习惯和各种糖果的味道。几年来，他还自己花钱买了</a:t>
            </a:r>
            <a:r>
              <a:rPr lang="en-US" altLang="zh-CN" sz="1500">
                <a:latin typeface="Times New Roman" panose="02020603050405020304" pitchFamily="18" charset="0"/>
                <a:ea typeface="微软雅黑" panose="020b0503020204020204" pitchFamily="34" charset="-122"/>
              </a:rPr>
              <a:t>230</a:t>
            </a:r>
            <a:r>
              <a:rPr lang="zh-CN" altLang="zh-CN" sz="1500">
                <a:latin typeface="Times New Roman" panose="02020603050405020304" pitchFamily="18" charset="0"/>
                <a:ea typeface="微软雅黑" panose="020b0503020204020204" pitchFamily="34" charset="-122"/>
              </a:rPr>
              <a:t>多种糖果来品尝，并请同柜台的售货员一起尝。</a:t>
            </a:r>
            <a:endParaRPr lang="zh-CN" altLang="zh-CN" sz="675">
              <a:latin typeface="宋体" panose="02010600030101010101" pitchFamily="2" charset="-122"/>
              <a:ea typeface="宋体" panose="02010600030101010101" pitchFamily="2" charset="-122"/>
            </a:endParaRPr>
          </a:p>
        </p:txBody>
      </p:sp>
      <p:sp>
        <p:nvSpPr>
          <p:cNvPr id="7" name="矩形 6"/>
          <p:cNvSpPr/>
          <p:nvPr>
            <p:custDataLst>
              <p:tags r:id="rId7"/>
            </p:custDataLst>
          </p:nvPr>
        </p:nvSpPr>
        <p:spPr>
          <a:xfrm>
            <a:off x="219116" y="3667963"/>
            <a:ext cx="6421039" cy="749300"/>
          </a:xfrm>
          <a:prstGeom prst="rect">
            <a:avLst/>
          </a:prstGeom>
          <a:noFill/>
          <a:ln w="9525">
            <a:noFill/>
          </a:ln>
        </p:spPr>
        <p:txBody>
          <a:bodyPr lIns="57610" tIns="28805" rIns="57610" bIns="28805" anchor="t" anchorCtr="0">
            <a:spAutoFit/>
          </a:bodyPr>
          <a:lstStyle/>
          <a:p>
            <a:pPr algn="just">
              <a:lnSpc>
                <a:spcPct val="150000"/>
              </a:lnSpc>
            </a:pPr>
            <a:r>
              <a:rPr lang="zh-CN" altLang="zh-CN" sz="1500" b="1">
                <a:solidFill>
                  <a:srgbClr val="0000FF"/>
                </a:solidFill>
                <a:latin typeface="Times New Roman" panose="02020603050405020304" pitchFamily="18" charset="0"/>
                <a:ea typeface="微软雅黑" panose="020b0503020204020204" pitchFamily="34" charset="-122"/>
              </a:rPr>
              <a:t>答案</a:t>
            </a:r>
            <a:r>
              <a:rPr lang="zh-CN" altLang="zh-CN" sz="1500" b="1">
                <a:solidFill>
                  <a:srgbClr val="C00000"/>
                </a:solidFill>
                <a:latin typeface="Times New Roman" panose="02020603050405020304" pitchFamily="18" charset="0"/>
                <a:ea typeface="微软雅黑" panose="020b0503020204020204" pitchFamily="34" charset="-122"/>
              </a:rPr>
              <a:t>　</a:t>
            </a:r>
            <a:r>
              <a:rPr lang="zh-CN" altLang="zh-CN" sz="1500">
                <a:solidFill>
                  <a:srgbClr val="C00000"/>
                </a:solidFill>
                <a:latin typeface="Times New Roman" panose="02020603050405020304" pitchFamily="18" charset="0"/>
                <a:ea typeface="微软雅黑" panose="020b0503020204020204" pitchFamily="34" charset="-122"/>
              </a:rPr>
              <a:t>为做好工作，自己花钱购买了数量不少的糖果，</a:t>
            </a:r>
            <a:r>
              <a:rPr lang="en-US" altLang="zh-CN" sz="1500">
                <a:solidFill>
                  <a:srgbClr val="C00000"/>
                </a:solidFill>
                <a:latin typeface="宋体" panose="02010600030101010101" pitchFamily="2" charset="-122"/>
                <a:ea typeface="微软雅黑" panose="020b0503020204020204" pitchFamily="34" charset="-122"/>
              </a:rPr>
              <a:t>“</a:t>
            </a:r>
            <a:r>
              <a:rPr lang="zh-CN" altLang="zh-CN" sz="1500">
                <a:solidFill>
                  <a:srgbClr val="C00000"/>
                </a:solidFill>
                <a:latin typeface="Times New Roman" panose="02020603050405020304" pitchFamily="18" charset="0"/>
                <a:ea typeface="微软雅黑" panose="020b0503020204020204" pitchFamily="34" charset="-122"/>
              </a:rPr>
              <a:t>并请同柜台的售货员一起尝</a:t>
            </a:r>
            <a:r>
              <a:rPr lang="en-US" altLang="zh-CN" sz="1500">
                <a:solidFill>
                  <a:srgbClr val="C00000"/>
                </a:solidFill>
                <a:latin typeface="宋体" panose="02010600030101010101" pitchFamily="2" charset="-122"/>
                <a:ea typeface="微软雅黑" panose="020b0503020204020204" pitchFamily="34" charset="-122"/>
              </a:rPr>
              <a:t>”</a:t>
            </a:r>
            <a:r>
              <a:rPr lang="zh-CN" altLang="zh-CN" sz="1500">
                <a:solidFill>
                  <a:srgbClr val="C00000"/>
                </a:solidFill>
                <a:latin typeface="Times New Roman" panose="02020603050405020304" pitchFamily="18" charset="0"/>
                <a:ea typeface="微软雅黑" panose="020b0503020204020204" pitchFamily="34" charset="-122"/>
              </a:rPr>
              <a:t>，体现了张秉贵的公而忘私，以及对待工作的认真与执着。</a:t>
            </a:r>
            <a:endParaRPr lang="zh-CN" altLang="zh-CN" sz="675">
              <a:latin typeface="宋体" panose="02010600030101010101" pitchFamily="2" charset="-122"/>
              <a:ea typeface="宋体" panose="02010600030101010101" pitchFamily="2" charset="-122"/>
            </a:endParaRPr>
          </a:p>
        </p:txBody>
      </p:sp>
      <p:cxnSp>
        <p:nvCxnSpPr>
          <p:cNvPr id="8" name="直接连接符 7"/>
          <p:cNvCxnSpPr/>
          <p:nvPr>
            <p:custDataLst>
              <p:tags r:id="rId8"/>
            </p:custDataLst>
          </p:nvPr>
        </p:nvCxnSpPr>
        <p:spPr>
          <a:xfrm>
            <a:off x="1168220" y="820652"/>
            <a:ext cx="1618359" cy="0"/>
          </a:xfrm>
          <a:prstGeom prst="line">
            <a:avLst/>
          </a:prstGeom>
          <a:ln w="1905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9"/>
            </p:custDataLst>
          </p:nvPr>
        </p:nvCxnSpPr>
        <p:spPr>
          <a:xfrm>
            <a:off x="1139640" y="3490527"/>
            <a:ext cx="1977995" cy="0"/>
          </a:xfrm>
          <a:prstGeom prst="line">
            <a:avLst/>
          </a:prstGeom>
          <a:ln w="1905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custDataLst>
              <p:tags r:id="rId10"/>
            </p:custDataLst>
          </p:nvPr>
        </p:nvCxnSpPr>
        <p:spPr>
          <a:xfrm>
            <a:off x="1163456" y="3490527"/>
            <a:ext cx="1976804" cy="0"/>
          </a:xfrm>
          <a:prstGeom prst="line">
            <a:avLst/>
          </a:prstGeom>
          <a:ln w="1905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11"/>
            </p:custDataLst>
          </p:nvPr>
        </p:nvCxnSpPr>
        <p:spPr>
          <a:xfrm>
            <a:off x="3796415" y="3489336"/>
            <a:ext cx="2069689" cy="0"/>
          </a:xfrm>
          <a:prstGeom prst="line">
            <a:avLst/>
          </a:prstGeom>
          <a:ln w="19050">
            <a:solidFill>
              <a:srgbClr val="0000FF"/>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blinds(horizontal)">
                                      <p:cBhvr>
                                        <p:cTn id="12"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8" name="图片 7"/>
          <p:cNvPicPr>
            <a:picLocks noChangeAspect="1"/>
          </p:cNvPicPr>
          <p:nvPr>
            <p:custDataLst>
              <p:tags r:id="rId4"/>
            </p:custDataLst>
          </p:nvPr>
        </p:nvPicPr>
        <p:blipFill>
          <a:blip r:embed="rId3"/>
          <a:stretch>
            <a:fillRect/>
          </a:stretch>
        </p:blipFill>
        <p:spPr>
          <a:xfrm rot="21075074">
            <a:off x="4620506" y="393870"/>
            <a:ext cx="707108" cy="229333"/>
          </a:xfrm>
          <a:prstGeom prst="rect">
            <a:avLst/>
          </a:prstGeom>
        </p:spPr>
      </p:pic>
      <p:sp>
        <p:nvSpPr>
          <p:cNvPr id="9" name="TextBox 31"/>
          <p:cNvSpPr txBox="1"/>
          <p:nvPr>
            <p:custDataLst>
              <p:tags r:id="rId5"/>
            </p:custDataLst>
          </p:nvPr>
        </p:nvSpPr>
        <p:spPr>
          <a:xfrm>
            <a:off x="1816837" y="305622"/>
            <a:ext cx="2937659" cy="467575"/>
          </a:xfrm>
          <a:prstGeom prst="rect">
            <a:avLst/>
          </a:prstGeom>
          <a:noFill/>
          <a:effectLst/>
        </p:spPr>
        <p:txBody>
          <a:bodyPr wrap="square" lIns="51446" tIns="25723" rIns="51446" bIns="25723" rtlCol="0">
            <a:spAutoFit/>
          </a:bodyPr>
          <a:lstStyle>
            <a:defPPr>
              <a:defRPr lang="zh-CN"/>
            </a:defPPr>
            <a:lvl1pPr algn="ctr">
              <a:defRPr sz="4800">
                <a:solidFill>
                  <a:schemeClr val="bg1"/>
                </a:solidFill>
                <a:effectLst>
                  <a:outerShdw blurRad="114300" dist="63500" dir="2700000" algn="tl">
                    <a:srgbClr val="000000">
                      <a:alpha val="20000"/>
                    </a:srgbClr>
                  </a:outerShdw>
                </a:effectLst>
                <a:latin typeface="+mj-lt"/>
                <a:ea typeface="方正粗宋简体" panose="03000509000000000000" pitchFamily="65" charset="-122"/>
              </a:defRPr>
            </a:lvl1pPr>
          </a:lstStyle>
          <a:p>
            <a:pPr algn="l" defTabSz="514350"/>
            <a:r>
              <a:rPr lang="zh-CN" altLang="en-US" sz="2700">
                <a:solidFill>
                  <a:schemeClr val="tx1"/>
                </a:solidFill>
                <a:effectLst/>
                <a:latin typeface="微软雅黑" panose="020b0503020204020204" pitchFamily="34" charset="-122"/>
                <a:ea typeface="微软雅黑" panose="020b0503020204020204" pitchFamily="34" charset="-122"/>
              </a:rPr>
              <a:t>为什么燃起这团火</a:t>
            </a:r>
            <a:endParaRPr lang="zh-CN" altLang="en-US" sz="2700">
              <a:solidFill>
                <a:schemeClr val="tx1"/>
              </a:solidFill>
              <a:effectLst/>
              <a:latin typeface="微软雅黑" panose="020b0503020204020204" pitchFamily="34" charset="-122"/>
              <a:ea typeface="微软雅黑" panose="020b0503020204020204" pitchFamily="34" charset="-122"/>
            </a:endParaRPr>
          </a:p>
        </p:txBody>
      </p:sp>
      <p:sp>
        <p:nvSpPr>
          <p:cNvPr id="25" name="矩形 24"/>
          <p:cNvSpPr/>
          <p:nvPr>
            <p:custDataLst>
              <p:tags r:id="rId6"/>
            </p:custDataLst>
          </p:nvPr>
        </p:nvSpPr>
        <p:spPr>
          <a:xfrm>
            <a:off x="569760" y="2594745"/>
            <a:ext cx="2155137" cy="1062214"/>
          </a:xfrm>
          <a:prstGeom prst="rect">
            <a:avLst/>
          </a:prstGeom>
        </p:spPr>
        <p:txBody>
          <a:bodyPr wrap="square">
            <a:spAutoFit/>
          </a:bodyPr>
          <a:lstStyle/>
          <a:p>
            <a:r>
              <a:rPr lang="zh-CN" altLang="en-US" sz="2100" smtClean="0">
                <a:latin typeface="楷体" panose="02010609060101010101" pitchFamily="49" charset="-122"/>
                <a:ea typeface="楷体" panose="02010609060101010101" pitchFamily="49" charset="-122"/>
              </a:rPr>
              <a:t>新中国成立后，他翻了身，得到平等的待遇。</a:t>
            </a:r>
            <a:endParaRPr lang="en-US" altLang="zh-CN" sz="2100">
              <a:latin typeface="楷体" panose="02010609060101010101" pitchFamily="49" charset="-122"/>
              <a:ea typeface="楷体" panose="02010609060101010101" pitchFamily="49" charset="-122"/>
            </a:endParaRPr>
          </a:p>
        </p:txBody>
      </p:sp>
      <p:grpSp>
        <p:nvGrpSpPr>
          <p:cNvPr id="31" name="组合 30"/>
          <p:cNvGrpSpPr/>
          <p:nvPr>
            <p:custDataLst>
              <p:tags r:id="rId7"/>
            </p:custDataLst>
          </p:nvPr>
        </p:nvGrpSpPr>
        <p:grpSpPr>
          <a:xfrm>
            <a:off x="1657122" y="1510590"/>
            <a:ext cx="2135550" cy="1125327"/>
            <a:chOff x="3123306" y="2337606"/>
            <a:chExt cx="3795654" cy="2000119"/>
          </a:xfrm>
        </p:grpSpPr>
        <p:pic>
          <p:nvPicPr>
            <p:cNvPr id="29" name="图片 28"/>
            <p:cNvPicPr>
              <a:picLocks noChangeAspect="1"/>
            </p:cNvPicPr>
            <p:nvPr>
              <p:custDataLst>
                <p:tags r:id="rId9"/>
              </p:custDataLst>
            </p:nvPr>
          </p:nvPicPr>
          <p:blipFill>
            <a:blip r:embed="rId8"/>
            <a:stretch>
              <a:fillRect/>
            </a:stretch>
          </p:blipFill>
          <p:spPr>
            <a:xfrm>
              <a:off x="3123306" y="2337606"/>
              <a:ext cx="3334644" cy="809646"/>
            </a:xfrm>
            <a:prstGeom prst="rect">
              <a:avLst/>
            </a:prstGeom>
          </p:spPr>
        </p:pic>
        <p:sp>
          <p:nvSpPr>
            <p:cNvPr id="30" name="矩形 29"/>
            <p:cNvSpPr/>
            <p:nvPr>
              <p:custDataLst>
                <p:tags r:id="rId10"/>
              </p:custDataLst>
            </p:nvPr>
          </p:nvSpPr>
          <p:spPr>
            <a:xfrm>
              <a:off x="6450330" y="2519103"/>
              <a:ext cx="468630" cy="1818622"/>
            </a:xfrm>
            <a:prstGeom prst="rect">
              <a:avLst/>
            </a:prstGeom>
            <a:solidFill>
              <a:srgbClr val="DA3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grpSp>
        <p:nvGrpSpPr>
          <p:cNvPr id="32" name="组合 31"/>
          <p:cNvGrpSpPr/>
          <p:nvPr>
            <p:custDataLst>
              <p:tags r:id="rId11"/>
            </p:custDataLst>
          </p:nvPr>
        </p:nvGrpSpPr>
        <p:grpSpPr>
          <a:xfrm flipH="1" flipV="1">
            <a:off x="2849227" y="2831645"/>
            <a:ext cx="2124831" cy="1125327"/>
            <a:chOff x="3123306" y="2337606"/>
            <a:chExt cx="3776604" cy="2000119"/>
          </a:xfrm>
        </p:grpSpPr>
        <p:pic>
          <p:nvPicPr>
            <p:cNvPr id="33" name="图片 32"/>
            <p:cNvPicPr>
              <a:picLocks noChangeAspect="1"/>
            </p:cNvPicPr>
            <p:nvPr>
              <p:custDataLst>
                <p:tags r:id="rId12"/>
              </p:custDataLst>
            </p:nvPr>
          </p:nvPicPr>
          <p:blipFill>
            <a:blip r:embed="rId8">
              <a:lum bright="-40000"/>
            </a:blip>
            <a:stretch>
              <a:fillRect/>
            </a:stretch>
          </p:blipFill>
          <p:spPr>
            <a:xfrm>
              <a:off x="3123306" y="2337606"/>
              <a:ext cx="3334644" cy="809646"/>
            </a:xfrm>
            <a:prstGeom prst="rect">
              <a:avLst/>
            </a:prstGeom>
          </p:spPr>
        </p:pic>
        <p:sp>
          <p:nvSpPr>
            <p:cNvPr id="34" name="矩形 33"/>
            <p:cNvSpPr/>
            <p:nvPr>
              <p:custDataLst>
                <p:tags r:id="rId13"/>
              </p:custDataLst>
            </p:nvPr>
          </p:nvSpPr>
          <p:spPr>
            <a:xfrm>
              <a:off x="6431280" y="2519103"/>
              <a:ext cx="468630" cy="1818622"/>
            </a:xfrm>
            <a:prstGeom prst="rect">
              <a:avLst/>
            </a:prstGeom>
            <a:solidFill>
              <a:srgbClr val="7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35" name="Freeform 183"/>
          <p:cNvSpPr>
            <a:spLocks noEditPoints="1"/>
          </p:cNvSpPr>
          <p:nvPr>
            <p:custDataLst>
              <p:tags r:id="rId14"/>
            </p:custDataLst>
          </p:nvPr>
        </p:nvSpPr>
        <p:spPr bwMode="auto">
          <a:xfrm>
            <a:off x="1156373" y="1612706"/>
            <a:ext cx="419793" cy="418006"/>
          </a:xfrm>
          <a:custGeom>
            <a:cxnLst>
              <a:cxn ang="0">
                <a:pos x="0" y="0"/>
              </a:cxn>
              <a:cxn ang="0">
                <a:pos x="20" y="468"/>
              </a:cxn>
              <a:cxn ang="0">
                <a:pos x="192" y="374"/>
              </a:cxn>
              <a:cxn ang="0">
                <a:pos x="232" y="442"/>
              </a:cxn>
              <a:cxn ang="0">
                <a:pos x="294" y="330"/>
              </a:cxn>
              <a:cxn ang="0">
                <a:pos x="470" y="284"/>
              </a:cxn>
              <a:cxn ang="0">
                <a:pos x="0" y="0"/>
              </a:cxn>
              <a:cxn ang="0">
                <a:pos x="232" y="396"/>
              </a:cxn>
              <a:cxn ang="0">
                <a:pos x="54" y="80"/>
              </a:cxn>
              <a:cxn ang="0">
                <a:pos x="272" y="324"/>
              </a:cxn>
              <a:cxn ang="0">
                <a:pos x="232" y="396"/>
              </a:cxn>
            </a:cxnLst>
            <a:rect l="0" t="0" r="r" b="b"/>
            <a:pathLst>
              <a:path w="470" h="468">
                <a:moveTo>
                  <a:pt x="0" y="0"/>
                </a:moveTo>
                <a:lnTo>
                  <a:pt x="20" y="468"/>
                </a:lnTo>
                <a:lnTo>
                  <a:pt x="192" y="374"/>
                </a:lnTo>
                <a:lnTo>
                  <a:pt x="232" y="442"/>
                </a:lnTo>
                <a:lnTo>
                  <a:pt x="294" y="330"/>
                </a:lnTo>
                <a:lnTo>
                  <a:pt x="470" y="284"/>
                </a:lnTo>
                <a:lnTo>
                  <a:pt x="0" y="0"/>
                </a:lnTo>
                <a:close/>
                <a:moveTo>
                  <a:pt x="232" y="396"/>
                </a:moveTo>
                <a:lnTo>
                  <a:pt x="54" y="80"/>
                </a:lnTo>
                <a:lnTo>
                  <a:pt x="272" y="324"/>
                </a:lnTo>
                <a:lnTo>
                  <a:pt x="232" y="396"/>
                </a:lnTo>
                <a:close/>
              </a:path>
            </a:pathLst>
          </a:custGeom>
          <a:solidFill>
            <a:srgbClr val="E83A37"/>
          </a:solidFill>
          <a:ln w="9525">
            <a:noFill/>
            <a:round/>
          </a:ln>
        </p:spPr>
        <p:txBody>
          <a:bodyPr vert="horz" wrap="square" lIns="51447" tIns="25723" rIns="51447" bIns="25723" numCol="1" anchor="t" anchorCtr="0" compatLnSpc="1"/>
          <a:lstStyle/>
          <a:p>
            <a:endParaRPr lang="zh-CN" altLang="en-US" sz="1015"/>
          </a:p>
        </p:txBody>
      </p:sp>
      <p:sp>
        <p:nvSpPr>
          <p:cNvPr id="36" name="Freeform 208"/>
          <p:cNvSpPr>
            <a:spLocks noEditPoints="1"/>
          </p:cNvSpPr>
          <p:nvPr>
            <p:custDataLst>
              <p:tags r:id="rId15"/>
            </p:custDataLst>
          </p:nvPr>
        </p:nvSpPr>
        <p:spPr bwMode="auto">
          <a:xfrm>
            <a:off x="4745516" y="1331306"/>
            <a:ext cx="457085" cy="454614"/>
          </a:xfrm>
          <a:custGeom>
            <a:cxnLst>
              <a:cxn ang="0">
                <a:pos x="268" y="350"/>
              </a:cxn>
              <a:cxn ang="0">
                <a:pos x="248" y="358"/>
              </a:cxn>
              <a:cxn ang="0">
                <a:pos x="208" y="368"/>
              </a:cxn>
              <a:cxn ang="0">
                <a:pos x="186" y="368"/>
              </a:cxn>
              <a:cxn ang="0">
                <a:pos x="148" y="364"/>
              </a:cxn>
              <a:cxn ang="0">
                <a:pos x="114" y="354"/>
              </a:cxn>
              <a:cxn ang="0">
                <a:pos x="82" y="336"/>
              </a:cxn>
              <a:cxn ang="0">
                <a:pos x="54" y="314"/>
              </a:cxn>
              <a:cxn ang="0">
                <a:pos x="32" y="288"/>
              </a:cxn>
              <a:cxn ang="0">
                <a:pos x="16" y="256"/>
              </a:cxn>
              <a:cxn ang="0">
                <a:pos x="4" y="222"/>
              </a:cxn>
              <a:cxn ang="0">
                <a:pos x="0" y="184"/>
              </a:cxn>
              <a:cxn ang="0">
                <a:pos x="2" y="166"/>
              </a:cxn>
              <a:cxn ang="0">
                <a:pos x="8" y="130"/>
              </a:cxn>
              <a:cxn ang="0">
                <a:pos x="22" y="98"/>
              </a:cxn>
              <a:cxn ang="0">
                <a:pos x="40" y="70"/>
              </a:cxn>
              <a:cxn ang="0">
                <a:pos x="64" y="46"/>
              </a:cxn>
              <a:cxn ang="0">
                <a:pos x="90" y="26"/>
              </a:cxn>
              <a:cxn ang="0">
                <a:pos x="122" y="10"/>
              </a:cxn>
              <a:cxn ang="0">
                <a:pos x="156" y="2"/>
              </a:cxn>
              <a:cxn ang="0">
                <a:pos x="174" y="184"/>
              </a:cxn>
              <a:cxn ang="0">
                <a:pos x="176" y="190"/>
              </a:cxn>
              <a:cxn ang="0">
                <a:pos x="370" y="172"/>
              </a:cxn>
              <a:cxn ang="0">
                <a:pos x="196" y="0"/>
              </a:cxn>
              <a:cxn ang="0">
                <a:pos x="214" y="2"/>
              </a:cxn>
              <a:cxn ang="0">
                <a:pos x="246" y="10"/>
              </a:cxn>
              <a:cxn ang="0">
                <a:pos x="276" y="24"/>
              </a:cxn>
              <a:cxn ang="0">
                <a:pos x="304" y="42"/>
              </a:cxn>
              <a:cxn ang="0">
                <a:pos x="326" y="66"/>
              </a:cxn>
              <a:cxn ang="0">
                <a:pos x="346" y="92"/>
              </a:cxn>
              <a:cxn ang="0">
                <a:pos x="360" y="122"/>
              </a:cxn>
              <a:cxn ang="0">
                <a:pos x="368" y="156"/>
              </a:cxn>
              <a:cxn ang="0">
                <a:pos x="370" y="172"/>
              </a:cxn>
              <a:cxn ang="0">
                <a:pos x="344" y="150"/>
              </a:cxn>
              <a:cxn ang="0">
                <a:pos x="336" y="126"/>
              </a:cxn>
              <a:cxn ang="0">
                <a:pos x="314" y="86"/>
              </a:cxn>
              <a:cxn ang="0">
                <a:pos x="282" y="54"/>
              </a:cxn>
              <a:cxn ang="0">
                <a:pos x="242" y="32"/>
              </a:cxn>
              <a:cxn ang="0">
                <a:pos x="220" y="150"/>
              </a:cxn>
              <a:cxn ang="0">
                <a:pos x="288" y="338"/>
              </a:cxn>
              <a:cxn ang="0">
                <a:pos x="320" y="310"/>
              </a:cxn>
              <a:cxn ang="0">
                <a:pos x="344" y="278"/>
              </a:cxn>
              <a:cxn ang="0">
                <a:pos x="362" y="238"/>
              </a:cxn>
              <a:cxn ang="0">
                <a:pos x="370" y="196"/>
              </a:cxn>
              <a:cxn ang="0">
                <a:pos x="288" y="338"/>
              </a:cxn>
            </a:cxnLst>
            <a:rect l="0" t="0" r="r" b="b"/>
            <a:pathLst>
              <a:path w="370" h="368">
                <a:moveTo>
                  <a:pt x="176" y="190"/>
                </a:moveTo>
                <a:lnTo>
                  <a:pt x="268" y="350"/>
                </a:lnTo>
                <a:lnTo>
                  <a:pt x="268" y="350"/>
                </a:lnTo>
                <a:lnTo>
                  <a:pt x="248" y="358"/>
                </a:lnTo>
                <a:lnTo>
                  <a:pt x="228" y="364"/>
                </a:lnTo>
                <a:lnTo>
                  <a:pt x="208" y="368"/>
                </a:lnTo>
                <a:lnTo>
                  <a:pt x="186" y="368"/>
                </a:lnTo>
                <a:lnTo>
                  <a:pt x="186" y="368"/>
                </a:lnTo>
                <a:lnTo>
                  <a:pt x="166" y="368"/>
                </a:lnTo>
                <a:lnTo>
                  <a:pt x="148" y="364"/>
                </a:lnTo>
                <a:lnTo>
                  <a:pt x="130" y="360"/>
                </a:lnTo>
                <a:lnTo>
                  <a:pt x="114" y="354"/>
                </a:lnTo>
                <a:lnTo>
                  <a:pt x="98" y="346"/>
                </a:lnTo>
                <a:lnTo>
                  <a:pt x="82" y="336"/>
                </a:lnTo>
                <a:lnTo>
                  <a:pt x="68" y="326"/>
                </a:lnTo>
                <a:lnTo>
                  <a:pt x="54" y="314"/>
                </a:lnTo>
                <a:lnTo>
                  <a:pt x="42" y="302"/>
                </a:lnTo>
                <a:lnTo>
                  <a:pt x="32" y="288"/>
                </a:lnTo>
                <a:lnTo>
                  <a:pt x="24" y="272"/>
                </a:lnTo>
                <a:lnTo>
                  <a:pt x="16" y="256"/>
                </a:lnTo>
                <a:lnTo>
                  <a:pt x="10" y="238"/>
                </a:lnTo>
                <a:lnTo>
                  <a:pt x="4" y="222"/>
                </a:lnTo>
                <a:lnTo>
                  <a:pt x="2" y="202"/>
                </a:lnTo>
                <a:lnTo>
                  <a:pt x="0" y="184"/>
                </a:lnTo>
                <a:lnTo>
                  <a:pt x="0" y="184"/>
                </a:lnTo>
                <a:lnTo>
                  <a:pt x="2" y="166"/>
                </a:lnTo>
                <a:lnTo>
                  <a:pt x="4" y="148"/>
                </a:lnTo>
                <a:lnTo>
                  <a:pt x="8" y="130"/>
                </a:lnTo>
                <a:lnTo>
                  <a:pt x="14" y="114"/>
                </a:lnTo>
                <a:lnTo>
                  <a:pt x="22" y="98"/>
                </a:lnTo>
                <a:lnTo>
                  <a:pt x="30" y="84"/>
                </a:lnTo>
                <a:lnTo>
                  <a:pt x="40" y="70"/>
                </a:lnTo>
                <a:lnTo>
                  <a:pt x="52" y="58"/>
                </a:lnTo>
                <a:lnTo>
                  <a:pt x="64" y="46"/>
                </a:lnTo>
                <a:lnTo>
                  <a:pt x="76" y="34"/>
                </a:lnTo>
                <a:lnTo>
                  <a:pt x="90" y="26"/>
                </a:lnTo>
                <a:lnTo>
                  <a:pt x="106" y="18"/>
                </a:lnTo>
                <a:lnTo>
                  <a:pt x="122" y="10"/>
                </a:lnTo>
                <a:lnTo>
                  <a:pt x="138" y="6"/>
                </a:lnTo>
                <a:lnTo>
                  <a:pt x="156" y="2"/>
                </a:lnTo>
                <a:lnTo>
                  <a:pt x="174" y="0"/>
                </a:lnTo>
                <a:lnTo>
                  <a:pt x="174" y="184"/>
                </a:lnTo>
                <a:lnTo>
                  <a:pt x="174" y="184"/>
                </a:lnTo>
                <a:lnTo>
                  <a:pt x="176" y="190"/>
                </a:lnTo>
                <a:lnTo>
                  <a:pt x="176" y="190"/>
                </a:lnTo>
                <a:close/>
                <a:moveTo>
                  <a:pt x="370" y="172"/>
                </a:moveTo>
                <a:lnTo>
                  <a:pt x="196" y="172"/>
                </a:lnTo>
                <a:lnTo>
                  <a:pt x="196" y="0"/>
                </a:lnTo>
                <a:lnTo>
                  <a:pt x="196" y="0"/>
                </a:lnTo>
                <a:lnTo>
                  <a:pt x="214" y="2"/>
                </a:lnTo>
                <a:lnTo>
                  <a:pt x="230" y="4"/>
                </a:lnTo>
                <a:lnTo>
                  <a:pt x="246" y="10"/>
                </a:lnTo>
                <a:lnTo>
                  <a:pt x="262" y="16"/>
                </a:lnTo>
                <a:lnTo>
                  <a:pt x="276" y="24"/>
                </a:lnTo>
                <a:lnTo>
                  <a:pt x="290" y="32"/>
                </a:lnTo>
                <a:lnTo>
                  <a:pt x="304" y="42"/>
                </a:lnTo>
                <a:lnTo>
                  <a:pt x="316" y="54"/>
                </a:lnTo>
                <a:lnTo>
                  <a:pt x="326" y="66"/>
                </a:lnTo>
                <a:lnTo>
                  <a:pt x="336" y="78"/>
                </a:lnTo>
                <a:lnTo>
                  <a:pt x="346" y="92"/>
                </a:lnTo>
                <a:lnTo>
                  <a:pt x="354" y="106"/>
                </a:lnTo>
                <a:lnTo>
                  <a:pt x="360" y="122"/>
                </a:lnTo>
                <a:lnTo>
                  <a:pt x="364" y="138"/>
                </a:lnTo>
                <a:lnTo>
                  <a:pt x="368" y="156"/>
                </a:lnTo>
                <a:lnTo>
                  <a:pt x="370" y="172"/>
                </a:lnTo>
                <a:lnTo>
                  <a:pt x="370" y="172"/>
                </a:lnTo>
                <a:close/>
                <a:moveTo>
                  <a:pt x="220" y="150"/>
                </a:moveTo>
                <a:lnTo>
                  <a:pt x="344" y="150"/>
                </a:lnTo>
                <a:lnTo>
                  <a:pt x="344" y="150"/>
                </a:lnTo>
                <a:lnTo>
                  <a:pt x="336" y="126"/>
                </a:lnTo>
                <a:lnTo>
                  <a:pt x="326" y="106"/>
                </a:lnTo>
                <a:lnTo>
                  <a:pt x="314" y="86"/>
                </a:lnTo>
                <a:lnTo>
                  <a:pt x="300" y="70"/>
                </a:lnTo>
                <a:lnTo>
                  <a:pt x="282" y="54"/>
                </a:lnTo>
                <a:lnTo>
                  <a:pt x="264" y="42"/>
                </a:lnTo>
                <a:lnTo>
                  <a:pt x="242" y="32"/>
                </a:lnTo>
                <a:lnTo>
                  <a:pt x="220" y="26"/>
                </a:lnTo>
                <a:lnTo>
                  <a:pt x="220" y="150"/>
                </a:lnTo>
                <a:close/>
                <a:moveTo>
                  <a:pt x="288" y="338"/>
                </a:moveTo>
                <a:lnTo>
                  <a:pt x="288" y="338"/>
                </a:lnTo>
                <a:lnTo>
                  <a:pt x="304" y="326"/>
                </a:lnTo>
                <a:lnTo>
                  <a:pt x="320" y="310"/>
                </a:lnTo>
                <a:lnTo>
                  <a:pt x="334" y="294"/>
                </a:lnTo>
                <a:lnTo>
                  <a:pt x="344" y="278"/>
                </a:lnTo>
                <a:lnTo>
                  <a:pt x="354" y="258"/>
                </a:lnTo>
                <a:lnTo>
                  <a:pt x="362" y="238"/>
                </a:lnTo>
                <a:lnTo>
                  <a:pt x="366" y="218"/>
                </a:lnTo>
                <a:lnTo>
                  <a:pt x="370" y="196"/>
                </a:lnTo>
                <a:lnTo>
                  <a:pt x="206" y="196"/>
                </a:lnTo>
                <a:lnTo>
                  <a:pt x="288" y="338"/>
                </a:lnTo>
                <a:close/>
              </a:path>
            </a:pathLst>
          </a:custGeom>
          <a:solidFill>
            <a:srgbClr val="740000"/>
          </a:solidFill>
          <a:ln w="9525">
            <a:noFill/>
            <a:round/>
          </a:ln>
        </p:spPr>
        <p:txBody>
          <a:bodyPr vert="horz" wrap="square" lIns="51447" tIns="25723" rIns="51447" bIns="25723" numCol="1" anchor="t" anchorCtr="0" compatLnSpc="1"/>
          <a:lstStyle/>
          <a:p>
            <a:endParaRPr lang="zh-CN" altLang="en-US" sz="1015"/>
          </a:p>
        </p:txBody>
      </p:sp>
      <p:sp>
        <p:nvSpPr>
          <p:cNvPr id="2" name="文本框 1"/>
          <p:cNvSpPr txBox="1"/>
          <p:nvPr>
            <p:custDataLst>
              <p:tags r:id="rId16"/>
            </p:custDataLst>
          </p:nvPr>
        </p:nvSpPr>
        <p:spPr>
          <a:xfrm>
            <a:off x="3045857" y="1983805"/>
            <a:ext cx="507960" cy="1594854"/>
          </a:xfrm>
          <a:prstGeom prst="rect">
            <a:avLst/>
          </a:prstGeom>
          <a:noFill/>
        </p:spPr>
        <p:txBody>
          <a:bodyPr vert="eaVert" wrap="square" rtlCol="0">
            <a:spAutoFit/>
          </a:bodyPr>
          <a:lstStyle/>
          <a:p>
            <a:r>
              <a:rPr lang="zh-CN" altLang="en-US" sz="2100">
                <a:solidFill>
                  <a:srgbClr val="C00000"/>
                </a:solidFill>
                <a:latin typeface="华文新魏" panose="02010800040101010101" pitchFamily="2" charset="-122"/>
                <a:ea typeface="华文新魏" panose="02010800040101010101" pitchFamily="2" charset="-122"/>
              </a:rPr>
              <a:t>为人民服务</a:t>
            </a:r>
            <a:endParaRPr lang="zh-CN" altLang="en-US" sz="2100">
              <a:solidFill>
                <a:srgbClr val="C00000"/>
              </a:solidFill>
              <a:latin typeface="华文新魏" panose="02010800040101010101" pitchFamily="2" charset="-122"/>
              <a:ea typeface="华文新魏" panose="02010800040101010101" pitchFamily="2" charset="-122"/>
            </a:endParaRPr>
          </a:p>
        </p:txBody>
      </p:sp>
      <p:sp>
        <p:nvSpPr>
          <p:cNvPr id="17" name="矩形 16"/>
          <p:cNvSpPr/>
          <p:nvPr>
            <p:custDataLst>
              <p:tags r:id="rId17"/>
            </p:custDataLst>
          </p:nvPr>
        </p:nvSpPr>
        <p:spPr>
          <a:xfrm>
            <a:off x="481922" y="2182361"/>
            <a:ext cx="1980733" cy="415627"/>
          </a:xfrm>
          <a:prstGeom prst="rect">
            <a:avLst/>
          </a:prstGeom>
        </p:spPr>
        <p:txBody>
          <a:bodyPr wrap="square">
            <a:spAutoFit/>
          </a:bodyPr>
          <a:lstStyle/>
          <a:p>
            <a:r>
              <a:rPr lang="zh-CN" altLang="en-US" sz="2100" b="1" smtClean="0">
                <a:solidFill>
                  <a:srgbClr val="C00000"/>
                </a:solidFill>
                <a:latin typeface="华文新魏" panose="02010800040101010101" pitchFamily="2" charset="-122"/>
                <a:ea typeface="华文新魏" panose="02010800040101010101" pitchFamily="2" charset="-122"/>
              </a:rPr>
              <a:t>回报党和社会</a:t>
            </a:r>
            <a:endParaRPr lang="en-US" altLang="zh-CN" sz="2100" b="1">
              <a:solidFill>
                <a:srgbClr val="C00000"/>
              </a:solidFill>
              <a:latin typeface="华文新魏" panose="02010800040101010101" pitchFamily="2" charset="-122"/>
              <a:ea typeface="华文新魏" panose="02010800040101010101" pitchFamily="2" charset="-122"/>
            </a:endParaRPr>
          </a:p>
        </p:txBody>
      </p:sp>
      <p:sp>
        <p:nvSpPr>
          <p:cNvPr id="3" name="右箭头 2"/>
          <p:cNvSpPr/>
          <p:nvPr>
            <p:custDataLst>
              <p:tags r:id="rId18"/>
            </p:custDataLst>
          </p:nvPr>
        </p:nvSpPr>
        <p:spPr>
          <a:xfrm>
            <a:off x="2448709" y="2318222"/>
            <a:ext cx="487915" cy="143906"/>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sz="1350"/>
          </a:p>
        </p:txBody>
      </p:sp>
      <p:sp>
        <p:nvSpPr>
          <p:cNvPr id="20" name="矩形 19"/>
          <p:cNvSpPr/>
          <p:nvPr>
            <p:custDataLst>
              <p:tags r:id="rId19"/>
            </p:custDataLst>
          </p:nvPr>
        </p:nvSpPr>
        <p:spPr>
          <a:xfrm>
            <a:off x="3971198" y="1870682"/>
            <a:ext cx="2155137" cy="1062214"/>
          </a:xfrm>
          <a:prstGeom prst="rect">
            <a:avLst/>
          </a:prstGeom>
        </p:spPr>
        <p:txBody>
          <a:bodyPr wrap="square">
            <a:spAutoFit/>
          </a:bodyPr>
          <a:lstStyle/>
          <a:p>
            <a:r>
              <a:rPr lang="zh-CN" altLang="en-US" sz="2100">
                <a:latin typeface="楷体" panose="02010609060101010101" pitchFamily="49" charset="-122"/>
                <a:ea typeface="楷体" panose="02010609060101010101" pitchFamily="49" charset="-122"/>
              </a:rPr>
              <a:t>为人民做一点事，他们也会把自己当亲人。</a:t>
            </a:r>
            <a:endParaRPr lang="en-US" altLang="zh-CN" sz="2100">
              <a:latin typeface="楷体" panose="02010609060101010101" pitchFamily="49" charset="-122"/>
              <a:ea typeface="楷体" panose="02010609060101010101" pitchFamily="49" charset="-122"/>
            </a:endParaRPr>
          </a:p>
        </p:txBody>
      </p:sp>
      <p:sp>
        <p:nvSpPr>
          <p:cNvPr id="21" name="右箭头 20"/>
          <p:cNvSpPr/>
          <p:nvPr>
            <p:custDataLst>
              <p:tags r:id="rId20"/>
            </p:custDataLst>
          </p:nvPr>
        </p:nvSpPr>
        <p:spPr>
          <a:xfrm rot="10800000">
            <a:off x="3583317" y="3106822"/>
            <a:ext cx="487915" cy="143906"/>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sz="1350"/>
          </a:p>
        </p:txBody>
      </p:sp>
      <p:sp>
        <p:nvSpPr>
          <p:cNvPr id="22" name="矩形 21"/>
          <p:cNvSpPr/>
          <p:nvPr>
            <p:custDataLst>
              <p:tags r:id="rId21"/>
            </p:custDataLst>
          </p:nvPr>
        </p:nvSpPr>
        <p:spPr>
          <a:xfrm>
            <a:off x="4186598" y="2994432"/>
            <a:ext cx="2153324" cy="415627"/>
          </a:xfrm>
          <a:prstGeom prst="rect">
            <a:avLst/>
          </a:prstGeom>
        </p:spPr>
        <p:txBody>
          <a:bodyPr wrap="square">
            <a:spAutoFit/>
          </a:bodyPr>
          <a:lstStyle/>
          <a:p>
            <a:r>
              <a:rPr lang="zh-CN" altLang="en-US" sz="2100" b="1">
                <a:solidFill>
                  <a:srgbClr val="C00000"/>
                </a:solidFill>
                <a:latin typeface="华文新魏" panose="02010800040101010101" pitchFamily="2" charset="-122"/>
                <a:ea typeface="华文新魏" panose="02010800040101010101" pitchFamily="2" charset="-122"/>
              </a:rPr>
              <a:t>人民真情的回馈</a:t>
            </a:r>
            <a:endParaRPr lang="en-US" altLang="zh-CN" sz="2100" b="1">
              <a:solidFill>
                <a:srgbClr val="C00000"/>
              </a:solidFill>
              <a:latin typeface="华文新魏" panose="02010800040101010101" pitchFamily="2" charset="-122"/>
              <a:ea typeface="华文新魏" panose="02010800040101010101" pitchFamily="2" charset="-122"/>
            </a:endParaRPr>
          </a:p>
        </p:txBody>
      </p:sp>
      <p:sp>
        <p:nvSpPr>
          <p:cNvPr id="23" name="椭圆形标注 22"/>
          <p:cNvSpPr/>
          <p:nvPr>
            <p:custDataLst>
              <p:tags r:id="rId22"/>
            </p:custDataLst>
          </p:nvPr>
        </p:nvSpPr>
        <p:spPr>
          <a:xfrm>
            <a:off x="2835009" y="4207684"/>
            <a:ext cx="693997" cy="478093"/>
          </a:xfrm>
          <a:prstGeom prst="wedgeEllipseCallou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sz="1350"/>
          </a:p>
        </p:txBody>
      </p:sp>
      <p:sp>
        <p:nvSpPr>
          <p:cNvPr id="28" name="文本框 27"/>
          <p:cNvSpPr txBox="1"/>
          <p:nvPr>
            <p:custDataLst>
              <p:tags r:id="rId23"/>
            </p:custDataLst>
          </p:nvPr>
        </p:nvSpPr>
        <p:spPr>
          <a:xfrm>
            <a:off x="2844867" y="4265355"/>
            <a:ext cx="817920" cy="415627"/>
          </a:xfrm>
          <a:prstGeom prst="rect">
            <a:avLst/>
          </a:prstGeom>
          <a:noFill/>
        </p:spPr>
        <p:txBody>
          <a:bodyPr wrap="square" rtlCol="0">
            <a:spAutoFit/>
          </a:bodyPr>
          <a:lstStyle/>
          <a:p>
            <a:r>
              <a:rPr lang="zh-CN" altLang="en-US" sz="2100">
                <a:solidFill>
                  <a:srgbClr val="C00000"/>
                </a:solidFill>
              </a:rPr>
              <a:t>对比</a:t>
            </a:r>
            <a:endParaRPr lang="zh-CN" altLang="en-US" sz="2100">
              <a:solidFill>
                <a:srgbClr val="C00000"/>
              </a:solidFill>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 grpId="0"/>
      <p:bldP spid="17" grpId="0"/>
      <p:bldP spid="3" grpId="0"/>
      <p:bldP spid="20" grpId="0"/>
      <p:bldP spid="21" grpId="0"/>
      <p:bldP spid="22" grpId="0"/>
      <p:bldP spid="23" grpId="0"/>
      <p:bldP spid="28"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p:cNvPicPr>
            <a:picLocks noChangeAspect="1"/>
          </p:cNvPicPr>
          <p:nvPr>
            <p:custDataLst>
              <p:tags r:id="rId4"/>
            </p:custDataLst>
          </p:nvPr>
        </p:nvPicPr>
        <p:blipFill>
          <a:blip r:embed="rId3"/>
          <a:stretch>
            <a:fillRect/>
          </a:stretch>
        </p:blipFill>
        <p:spPr>
          <a:xfrm rot="21075074">
            <a:off x="4440954" y="383805"/>
            <a:ext cx="707108" cy="229333"/>
          </a:xfrm>
          <a:prstGeom prst="rect">
            <a:avLst/>
          </a:prstGeom>
        </p:spPr>
      </p:pic>
      <p:sp>
        <p:nvSpPr>
          <p:cNvPr id="5" name="TextBox 31"/>
          <p:cNvSpPr txBox="1"/>
          <p:nvPr>
            <p:custDataLst>
              <p:tags r:id="rId5"/>
            </p:custDataLst>
          </p:nvPr>
        </p:nvSpPr>
        <p:spPr>
          <a:xfrm>
            <a:off x="2166251" y="318673"/>
            <a:ext cx="2529474" cy="421409"/>
          </a:xfrm>
          <a:prstGeom prst="rect">
            <a:avLst/>
          </a:prstGeom>
          <a:noFill/>
          <a:effectLst/>
        </p:spPr>
        <p:txBody>
          <a:bodyPr wrap="square" lIns="51446" tIns="25723" rIns="51446" bIns="25723" rtlCol="0">
            <a:spAutoFit/>
          </a:bodyPr>
          <a:lstStyle>
            <a:defPPr>
              <a:defRPr lang="zh-CN"/>
            </a:defPPr>
            <a:lvl1pPr algn="ctr">
              <a:defRPr sz="4800">
                <a:solidFill>
                  <a:schemeClr val="bg1"/>
                </a:solidFill>
                <a:effectLst>
                  <a:outerShdw blurRad="114300" dist="63500" dir="2700000" algn="tl">
                    <a:srgbClr val="000000">
                      <a:alpha val="20000"/>
                    </a:srgbClr>
                  </a:outerShdw>
                </a:effectLst>
                <a:latin typeface="+mj-lt"/>
                <a:ea typeface="方正粗宋简体" panose="03000509000000000000" pitchFamily="65" charset="-122"/>
              </a:defRPr>
            </a:lvl1pPr>
          </a:lstStyle>
          <a:p>
            <a:pPr algn="l" defTabSz="514350"/>
            <a:r>
              <a:rPr lang="zh-CN" altLang="en-US" sz="2400">
                <a:solidFill>
                  <a:schemeClr val="tx1"/>
                </a:solidFill>
                <a:effectLst/>
                <a:latin typeface="微软雅黑" panose="020b0503020204020204" pitchFamily="34" charset="-122"/>
                <a:ea typeface="微软雅黑" panose="020b0503020204020204" pitchFamily="34" charset="-122"/>
              </a:rPr>
              <a:t>怎样燃起这团火</a:t>
            </a:r>
            <a:endParaRPr lang="zh-CN" altLang="en-US" sz="2400">
              <a:solidFill>
                <a:schemeClr val="tx1"/>
              </a:solidFill>
              <a:effectLst/>
              <a:latin typeface="微软雅黑" panose="020b0503020204020204" pitchFamily="34" charset="-122"/>
              <a:ea typeface="微软雅黑" panose="020b0503020204020204" pitchFamily="34" charset="-122"/>
            </a:endParaRPr>
          </a:p>
        </p:txBody>
      </p:sp>
      <p:sp>
        <p:nvSpPr>
          <p:cNvPr id="12" name="文本框 11"/>
          <p:cNvSpPr txBox="1"/>
          <p:nvPr>
            <p:custDataLst>
              <p:tags r:id="rId6"/>
            </p:custDataLst>
          </p:nvPr>
        </p:nvSpPr>
        <p:spPr>
          <a:xfrm>
            <a:off x="3038454" y="2544084"/>
            <a:ext cx="954107" cy="554126"/>
          </a:xfrm>
          <a:prstGeom prst="rect">
            <a:avLst/>
          </a:prstGeom>
          <a:noFill/>
        </p:spPr>
        <p:txBody>
          <a:bodyPr wrap="none" rtlCol="0">
            <a:spAutoFit/>
          </a:bodyPr>
          <a:lstStyle/>
          <a:p>
            <a:pPr defTabSz="386080"/>
            <a:r>
              <a:rPr lang="zh-CN" altLang="en-US" sz="3000">
                <a:solidFill>
                  <a:prstClr val="black">
                    <a:lumMod val="75000"/>
                    <a:lumOff val="25000"/>
                  </a:prstClr>
                </a:solidFill>
                <a:latin typeface="微软雅黑" panose="020b0503020204020204" pitchFamily="34" charset="-122"/>
                <a:ea typeface="微软雅黑" panose="020b0503020204020204" pitchFamily="34" charset="-122"/>
              </a:rPr>
              <a:t>事件</a:t>
            </a:r>
            <a:endParaRPr lang="zh-CN" altLang="en-US" sz="30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8" name="文本框 17"/>
          <p:cNvSpPr txBox="1"/>
          <p:nvPr>
            <p:custDataLst>
              <p:tags r:id="rId7"/>
            </p:custDataLst>
          </p:nvPr>
        </p:nvSpPr>
        <p:spPr>
          <a:xfrm>
            <a:off x="1203818" y="1664301"/>
            <a:ext cx="1924867" cy="1062214"/>
          </a:xfrm>
          <a:prstGeom prst="rect">
            <a:avLst/>
          </a:prstGeom>
          <a:noFill/>
          <a:ln w="6350">
            <a:noFill/>
          </a:ln>
        </p:spPr>
        <p:txBody>
          <a:bodyPr wrap="square" rtlCol="0">
            <a:spAutoFit/>
          </a:bodyPr>
          <a:lstStyle/>
          <a:p>
            <a:pPr defTabSz="386080"/>
            <a:r>
              <a:rPr lang="zh-CN" altLang="en-US" sz="2100">
                <a:latin typeface="楷体" panose="02010609060101010101" pitchFamily="49" charset="-122"/>
                <a:ea typeface="楷体" panose="02010609060101010101" pitchFamily="49" charset="-122"/>
              </a:rPr>
              <a:t>对待不同的顾客，有不同的处理方式。</a:t>
            </a:r>
            <a:endParaRPr lang="en-US" altLang="zh-CN" sz="2100">
              <a:latin typeface="楷体" panose="02010609060101010101" pitchFamily="49" charset="-122"/>
              <a:ea typeface="楷体" panose="02010609060101010101" pitchFamily="49" charset="-122"/>
            </a:endParaRPr>
          </a:p>
        </p:txBody>
      </p:sp>
      <p:sp>
        <p:nvSpPr>
          <p:cNvPr id="22" name="文本框 21"/>
          <p:cNvSpPr txBox="1"/>
          <p:nvPr>
            <p:custDataLst>
              <p:tags r:id="rId8"/>
            </p:custDataLst>
          </p:nvPr>
        </p:nvSpPr>
        <p:spPr>
          <a:xfrm>
            <a:off x="1336016" y="1261527"/>
            <a:ext cx="1581071" cy="415627"/>
          </a:xfrm>
          <a:prstGeom prst="rect">
            <a:avLst/>
          </a:prstGeom>
          <a:solidFill>
            <a:srgbClr val="740000"/>
          </a:solidFill>
          <a:ln>
            <a:noFill/>
          </a:ln>
        </p:spPr>
        <p:txBody>
          <a:bodyPr wrap="square" rtlCol="0">
            <a:spAutoFit/>
          </a:bodyPr>
          <a:lstStyle/>
          <a:p>
            <a:pPr defTabSz="386080"/>
            <a:r>
              <a:rPr lang="zh-CN" altLang="en-US" sz="2100">
                <a:solidFill>
                  <a:prstClr val="white"/>
                </a:solidFill>
                <a:latin typeface="微软雅黑" panose="020b0503020204020204" pitchFamily="34" charset="-122"/>
                <a:ea typeface="微软雅黑" panose="020b0503020204020204" pitchFamily="34" charset="-122"/>
              </a:rPr>
              <a:t>对待顾客</a:t>
            </a:r>
            <a:endParaRPr lang="zh-CN" altLang="en-US" sz="2100">
              <a:solidFill>
                <a:prstClr val="white"/>
              </a:solidFill>
              <a:latin typeface="微软雅黑" panose="020b0503020204020204" pitchFamily="34" charset="-122"/>
              <a:ea typeface="微软雅黑" panose="020b0503020204020204" pitchFamily="34" charset="-122"/>
            </a:endParaRPr>
          </a:p>
        </p:txBody>
      </p:sp>
      <p:sp>
        <p:nvSpPr>
          <p:cNvPr id="24" name="文本框 23"/>
          <p:cNvSpPr txBox="1"/>
          <p:nvPr>
            <p:custDataLst>
              <p:tags r:id="rId9"/>
            </p:custDataLst>
          </p:nvPr>
        </p:nvSpPr>
        <p:spPr>
          <a:xfrm>
            <a:off x="4370854" y="1278176"/>
            <a:ext cx="1581071" cy="415627"/>
          </a:xfrm>
          <a:prstGeom prst="rect">
            <a:avLst/>
          </a:prstGeom>
          <a:solidFill>
            <a:srgbClr val="740000"/>
          </a:solidFill>
          <a:ln>
            <a:noFill/>
          </a:ln>
        </p:spPr>
        <p:txBody>
          <a:bodyPr wrap="square" rtlCol="0">
            <a:spAutoFit/>
          </a:bodyPr>
          <a:lstStyle/>
          <a:p>
            <a:pPr defTabSz="386080"/>
            <a:r>
              <a:rPr lang="zh-CN" altLang="en-US" sz="2100">
                <a:solidFill>
                  <a:prstClr val="white"/>
                </a:solidFill>
                <a:latin typeface="微软雅黑" panose="020b0503020204020204" pitchFamily="34" charset="-122"/>
                <a:ea typeface="微软雅黑" panose="020b0503020204020204" pitchFamily="34" charset="-122"/>
              </a:rPr>
              <a:t>坚定信念</a:t>
            </a:r>
            <a:endParaRPr lang="zh-CN" altLang="en-US" sz="2100">
              <a:solidFill>
                <a:prstClr val="white"/>
              </a:solidFill>
              <a:latin typeface="微软雅黑" panose="020b0503020204020204" pitchFamily="34" charset="-122"/>
              <a:ea typeface="微软雅黑" panose="020b0503020204020204" pitchFamily="34" charset="-122"/>
            </a:endParaRPr>
          </a:p>
        </p:txBody>
      </p:sp>
      <p:sp>
        <p:nvSpPr>
          <p:cNvPr id="26" name="文本框 25"/>
          <p:cNvSpPr txBox="1"/>
          <p:nvPr>
            <p:custDataLst>
              <p:tags r:id="rId10"/>
            </p:custDataLst>
          </p:nvPr>
        </p:nvSpPr>
        <p:spPr>
          <a:xfrm>
            <a:off x="1325008" y="3019688"/>
            <a:ext cx="1581071" cy="415627"/>
          </a:xfrm>
          <a:prstGeom prst="rect">
            <a:avLst/>
          </a:prstGeom>
          <a:solidFill>
            <a:srgbClr val="740000"/>
          </a:solidFill>
          <a:ln>
            <a:noFill/>
          </a:ln>
        </p:spPr>
        <p:txBody>
          <a:bodyPr wrap="square" rtlCol="0">
            <a:spAutoFit/>
          </a:bodyPr>
          <a:lstStyle/>
          <a:p>
            <a:pPr defTabSz="386080"/>
            <a:r>
              <a:rPr lang="zh-CN" altLang="en-US" sz="2100">
                <a:solidFill>
                  <a:prstClr val="white"/>
                </a:solidFill>
                <a:latin typeface="微软雅黑" panose="020b0503020204020204" pitchFamily="34" charset="-122"/>
                <a:ea typeface="微软雅黑" panose="020b0503020204020204" pitchFamily="34" charset="-122"/>
              </a:rPr>
              <a:t>提高水平</a:t>
            </a:r>
            <a:endParaRPr lang="zh-CN" altLang="en-US" sz="2100">
              <a:solidFill>
                <a:prstClr val="white"/>
              </a:solidFill>
              <a:latin typeface="微软雅黑" panose="020b0503020204020204" pitchFamily="34" charset="-122"/>
              <a:ea typeface="微软雅黑" panose="020b0503020204020204" pitchFamily="34" charset="-122"/>
            </a:endParaRPr>
          </a:p>
        </p:txBody>
      </p:sp>
      <p:sp>
        <p:nvSpPr>
          <p:cNvPr id="28" name="文本框 27"/>
          <p:cNvSpPr txBox="1"/>
          <p:nvPr>
            <p:custDataLst>
              <p:tags r:id="rId11"/>
            </p:custDataLst>
          </p:nvPr>
        </p:nvSpPr>
        <p:spPr>
          <a:xfrm>
            <a:off x="4370854" y="2993351"/>
            <a:ext cx="1581071" cy="415627"/>
          </a:xfrm>
          <a:prstGeom prst="rect">
            <a:avLst/>
          </a:prstGeom>
          <a:solidFill>
            <a:srgbClr val="740000"/>
          </a:solidFill>
          <a:ln>
            <a:noFill/>
          </a:ln>
        </p:spPr>
        <p:txBody>
          <a:bodyPr wrap="square" rtlCol="0">
            <a:spAutoFit/>
          </a:bodyPr>
          <a:lstStyle/>
          <a:p>
            <a:pPr defTabSz="386080"/>
            <a:r>
              <a:rPr lang="zh-CN" altLang="en-US" sz="2100">
                <a:solidFill>
                  <a:prstClr val="white"/>
                </a:solidFill>
                <a:latin typeface="微软雅黑" panose="020b0503020204020204" pitchFamily="34" charset="-122"/>
                <a:ea typeface="微软雅黑" panose="020b0503020204020204" pitchFamily="34" charset="-122"/>
              </a:rPr>
              <a:t>赢得爱戴</a:t>
            </a:r>
            <a:endParaRPr lang="zh-CN" altLang="en-US" sz="2100">
              <a:solidFill>
                <a:prstClr val="white"/>
              </a:solidFill>
              <a:latin typeface="微软雅黑" panose="020b0503020204020204" pitchFamily="34" charset="-122"/>
              <a:ea typeface="微软雅黑" panose="020b0503020204020204" pitchFamily="34" charset="-122"/>
            </a:endParaRPr>
          </a:p>
        </p:txBody>
      </p:sp>
      <p:pic>
        <p:nvPicPr>
          <p:cNvPr id="30" name="图片 29"/>
          <p:cNvPicPr>
            <a:picLocks noChangeAspect="1"/>
          </p:cNvPicPr>
          <p:nvPr>
            <p:custDataLst>
              <p:tags r:id="rId13"/>
            </p:custDataLst>
          </p:nvPr>
        </p:nvPicPr>
        <p:blipFill>
          <a:blip r:embed="rId12"/>
          <a:stretch>
            <a:fillRect/>
          </a:stretch>
        </p:blipFill>
        <p:spPr>
          <a:xfrm>
            <a:off x="849889" y="2766544"/>
            <a:ext cx="2067199" cy="127994"/>
          </a:xfrm>
          <a:prstGeom prst="rect">
            <a:avLst/>
          </a:prstGeom>
        </p:spPr>
      </p:pic>
      <p:pic>
        <p:nvPicPr>
          <p:cNvPr id="31" name="图片 30"/>
          <p:cNvPicPr>
            <a:picLocks noChangeAspect="1"/>
          </p:cNvPicPr>
          <p:nvPr>
            <p:custDataLst>
              <p:tags r:id="rId14"/>
            </p:custDataLst>
          </p:nvPr>
        </p:nvPicPr>
        <p:blipFill>
          <a:blip r:embed="rId12"/>
          <a:stretch>
            <a:fillRect/>
          </a:stretch>
        </p:blipFill>
        <p:spPr>
          <a:xfrm flipH="1">
            <a:off x="4127789" y="2750224"/>
            <a:ext cx="2067199" cy="127994"/>
          </a:xfrm>
          <a:prstGeom prst="rect">
            <a:avLst/>
          </a:prstGeom>
        </p:spPr>
      </p:pic>
      <p:pic>
        <p:nvPicPr>
          <p:cNvPr id="32" name="图片 31"/>
          <p:cNvPicPr>
            <a:picLocks noChangeAspect="1"/>
          </p:cNvPicPr>
          <p:nvPr>
            <p:custDataLst>
              <p:tags r:id="rId15"/>
            </p:custDataLst>
          </p:nvPr>
        </p:nvPicPr>
        <p:blipFill>
          <a:blip r:embed="rId12"/>
          <a:stretch>
            <a:fillRect/>
          </a:stretch>
        </p:blipFill>
        <p:spPr>
          <a:xfrm rot="16200000" flipH="1">
            <a:off x="2818430" y="1839442"/>
            <a:ext cx="1351228" cy="83663"/>
          </a:xfrm>
          <a:prstGeom prst="rect">
            <a:avLst/>
          </a:prstGeom>
        </p:spPr>
      </p:pic>
      <p:pic>
        <p:nvPicPr>
          <p:cNvPr id="33" name="图片 32"/>
          <p:cNvPicPr>
            <a:picLocks noChangeAspect="1"/>
          </p:cNvPicPr>
          <p:nvPr>
            <p:custDataLst>
              <p:tags r:id="rId16"/>
            </p:custDataLst>
          </p:nvPr>
        </p:nvPicPr>
        <p:blipFill>
          <a:blip r:embed="rId12"/>
          <a:stretch>
            <a:fillRect/>
          </a:stretch>
        </p:blipFill>
        <p:spPr>
          <a:xfrm rot="5400000" flipH="1">
            <a:off x="2841381" y="3614236"/>
            <a:ext cx="1302298" cy="80634"/>
          </a:xfrm>
          <a:prstGeom prst="rect">
            <a:avLst/>
          </a:prstGeom>
        </p:spPr>
      </p:pic>
      <p:pic>
        <p:nvPicPr>
          <p:cNvPr id="34" name="图片 33"/>
          <p:cNvPicPr>
            <a:picLocks noChangeAspect="1"/>
          </p:cNvPicPr>
          <p:nvPr>
            <p:custDataLst>
              <p:tags r:id="rId18"/>
            </p:custDataLst>
          </p:nvPr>
        </p:nvPicPr>
        <p:blipFill>
          <a:blip r:embed="rId17">
            <a:lum bright="-40000"/>
          </a:blip>
          <a:stretch>
            <a:fillRect/>
          </a:stretch>
        </p:blipFill>
        <p:spPr>
          <a:xfrm rot="21394516" flipH="1">
            <a:off x="511217" y="1273356"/>
            <a:ext cx="673642" cy="360879"/>
          </a:xfrm>
          <a:prstGeom prst="rect">
            <a:avLst/>
          </a:prstGeom>
        </p:spPr>
      </p:pic>
      <p:pic>
        <p:nvPicPr>
          <p:cNvPr id="29" name="图片 28"/>
          <p:cNvPicPr>
            <a:picLocks noChangeAspect="1"/>
          </p:cNvPicPr>
          <p:nvPr>
            <p:custDataLst>
              <p:tags r:id="rId19"/>
            </p:custDataLst>
          </p:nvPr>
        </p:nvPicPr>
        <p:blipFill>
          <a:blip r:embed="rId17">
            <a:lum bright="-40000"/>
          </a:blip>
          <a:stretch>
            <a:fillRect/>
          </a:stretch>
        </p:blipFill>
        <p:spPr>
          <a:xfrm rot="21394516" flipH="1">
            <a:off x="3546054" y="1283623"/>
            <a:ext cx="673642" cy="360879"/>
          </a:xfrm>
          <a:prstGeom prst="rect">
            <a:avLst/>
          </a:prstGeom>
        </p:spPr>
      </p:pic>
      <p:pic>
        <p:nvPicPr>
          <p:cNvPr id="38" name="图片 37"/>
          <p:cNvPicPr>
            <a:picLocks noChangeAspect="1"/>
          </p:cNvPicPr>
          <p:nvPr>
            <p:custDataLst>
              <p:tags r:id="rId20"/>
            </p:custDataLst>
          </p:nvPr>
        </p:nvPicPr>
        <p:blipFill>
          <a:blip r:embed="rId17">
            <a:lum bright="-40000"/>
          </a:blip>
          <a:stretch>
            <a:fillRect/>
          </a:stretch>
        </p:blipFill>
        <p:spPr>
          <a:xfrm rot="21394516" flipH="1">
            <a:off x="462503" y="3035501"/>
            <a:ext cx="673642" cy="360879"/>
          </a:xfrm>
          <a:prstGeom prst="rect">
            <a:avLst/>
          </a:prstGeom>
        </p:spPr>
      </p:pic>
      <p:pic>
        <p:nvPicPr>
          <p:cNvPr id="39" name="图片 38"/>
          <p:cNvPicPr>
            <a:picLocks noChangeAspect="1"/>
          </p:cNvPicPr>
          <p:nvPr>
            <p:custDataLst>
              <p:tags r:id="rId21"/>
            </p:custDataLst>
          </p:nvPr>
        </p:nvPicPr>
        <p:blipFill>
          <a:blip r:embed="rId17">
            <a:lum bright="-40000"/>
          </a:blip>
          <a:stretch>
            <a:fillRect/>
          </a:stretch>
        </p:blipFill>
        <p:spPr>
          <a:xfrm rot="21394516" flipH="1">
            <a:off x="3546055" y="3057645"/>
            <a:ext cx="673642" cy="360879"/>
          </a:xfrm>
          <a:prstGeom prst="rect">
            <a:avLst/>
          </a:prstGeom>
        </p:spPr>
      </p:pic>
      <p:sp>
        <p:nvSpPr>
          <p:cNvPr id="23" name="文本框 22"/>
          <p:cNvSpPr txBox="1"/>
          <p:nvPr>
            <p:custDataLst>
              <p:tags r:id="rId22"/>
            </p:custDataLst>
          </p:nvPr>
        </p:nvSpPr>
        <p:spPr>
          <a:xfrm>
            <a:off x="4121544" y="1796503"/>
            <a:ext cx="1908331" cy="738920"/>
          </a:xfrm>
          <a:prstGeom prst="rect">
            <a:avLst/>
          </a:prstGeom>
          <a:noFill/>
          <a:ln w="6350">
            <a:noFill/>
          </a:ln>
        </p:spPr>
        <p:txBody>
          <a:bodyPr wrap="square" rtlCol="0">
            <a:spAutoFit/>
          </a:bodyPr>
          <a:lstStyle/>
          <a:p>
            <a:pPr defTabSz="386080"/>
            <a:r>
              <a:rPr lang="zh-CN" altLang="en-US" sz="2100">
                <a:latin typeface="楷体" panose="02010609060101010101" pitchFamily="49" charset="-122"/>
                <a:ea typeface="楷体" panose="02010609060101010101" pitchFamily="49" charset="-122"/>
              </a:rPr>
              <a:t>从为了</a:t>
            </a:r>
            <a:r>
              <a:rPr lang="zh-CN" altLang="en-US" sz="2100" smtClean="0">
                <a:latin typeface="楷体" panose="02010609060101010101" pitchFamily="49" charset="-122"/>
                <a:ea typeface="楷体" panose="02010609060101010101" pitchFamily="49" charset="-122"/>
              </a:rPr>
              <a:t>赚钱到</a:t>
            </a:r>
            <a:r>
              <a:rPr lang="zh-CN" altLang="en-US" sz="2100">
                <a:latin typeface="楷体" panose="02010609060101010101" pitchFamily="49" charset="-122"/>
                <a:ea typeface="楷体" panose="02010609060101010101" pitchFamily="49" charset="-122"/>
              </a:rPr>
              <a:t>为人民服务。</a:t>
            </a:r>
            <a:endParaRPr lang="en-US" altLang="zh-CN" sz="2100">
              <a:latin typeface="楷体" panose="02010609060101010101" pitchFamily="49" charset="-122"/>
              <a:ea typeface="楷体" panose="02010609060101010101" pitchFamily="49" charset="-122"/>
            </a:endParaRPr>
          </a:p>
        </p:txBody>
      </p:sp>
      <p:sp>
        <p:nvSpPr>
          <p:cNvPr id="25" name="文本框 24"/>
          <p:cNvSpPr txBox="1"/>
          <p:nvPr>
            <p:custDataLst>
              <p:tags r:id="rId23"/>
            </p:custDataLst>
          </p:nvPr>
        </p:nvSpPr>
        <p:spPr>
          <a:xfrm>
            <a:off x="1054988" y="3537343"/>
            <a:ext cx="2073697" cy="1385507"/>
          </a:xfrm>
          <a:prstGeom prst="rect">
            <a:avLst/>
          </a:prstGeom>
          <a:noFill/>
          <a:ln w="6350">
            <a:noFill/>
          </a:ln>
        </p:spPr>
        <p:txBody>
          <a:bodyPr wrap="square" rtlCol="0">
            <a:spAutoFit/>
          </a:bodyPr>
          <a:lstStyle/>
          <a:p>
            <a:pPr defTabSz="386080"/>
            <a:r>
              <a:rPr lang="zh-CN" altLang="en-US" sz="2100">
                <a:latin typeface="楷体" panose="02010609060101010101" pitchFamily="49" charset="-122"/>
                <a:ea typeface="楷体" panose="02010609060101010101" pitchFamily="49" charset="-122"/>
              </a:rPr>
              <a:t>刻苦专研，丰富商品知识，掌握为群众服务的主动权。</a:t>
            </a:r>
            <a:endParaRPr lang="en-US" altLang="zh-CN" sz="2100">
              <a:latin typeface="楷体" panose="02010609060101010101" pitchFamily="49" charset="-122"/>
              <a:ea typeface="楷体" panose="02010609060101010101" pitchFamily="49" charset="-122"/>
            </a:endParaRPr>
          </a:p>
        </p:txBody>
      </p:sp>
      <p:sp>
        <p:nvSpPr>
          <p:cNvPr id="27" name="文本框 26"/>
          <p:cNvSpPr txBox="1"/>
          <p:nvPr>
            <p:custDataLst>
              <p:tags r:id="rId24"/>
            </p:custDataLst>
          </p:nvPr>
        </p:nvSpPr>
        <p:spPr>
          <a:xfrm>
            <a:off x="4097765" y="3504407"/>
            <a:ext cx="2106323" cy="1385507"/>
          </a:xfrm>
          <a:prstGeom prst="rect">
            <a:avLst/>
          </a:prstGeom>
          <a:noFill/>
          <a:ln w="6350">
            <a:noFill/>
          </a:ln>
        </p:spPr>
        <p:txBody>
          <a:bodyPr wrap="square" rtlCol="0">
            <a:spAutoFit/>
          </a:bodyPr>
          <a:lstStyle/>
          <a:p>
            <a:pPr defTabSz="386080"/>
            <a:r>
              <a:rPr lang="zh-CN" altLang="en-US" sz="2100">
                <a:latin typeface="楷体" panose="02010609060101010101" pitchFamily="49" charset="-122"/>
                <a:ea typeface="楷体" panose="02010609060101010101" pitchFamily="49" charset="-122"/>
              </a:rPr>
              <a:t>从平凡中生出不平凡，事迹广为传播，备受人民赞扬。</a:t>
            </a:r>
            <a:endParaRPr lang="en-US" altLang="zh-CN" sz="2100">
              <a:latin typeface="楷体" panose="02010609060101010101" pitchFamily="49" charset="-122"/>
              <a:ea typeface="楷体" panose="02010609060101010101" pitchFamily="49" charset="-122"/>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P spid="28" grpId="0"/>
      <p:bldP spid="23" grpId="0"/>
      <p:bldP spid="25" grpId="0"/>
      <p:bldP spid="27"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88065" name="矩形 33"/>
          <p:cNvSpPr/>
          <p:nvPr>
            <p:custDataLst>
              <p:tags r:id="rId4"/>
            </p:custDataLst>
          </p:nvPr>
        </p:nvSpPr>
        <p:spPr>
          <a:xfrm>
            <a:off x="3200993" y="1639953"/>
            <a:ext cx="1744589" cy="472440"/>
          </a:xfrm>
          <a:prstGeom prst="rect">
            <a:avLst/>
          </a:prstGeom>
          <a:noFill/>
          <a:ln w="9525">
            <a:noFill/>
          </a:ln>
        </p:spPr>
        <p:txBody>
          <a:bodyPr lIns="57610" tIns="28805" rIns="57610" bIns="28805" anchor="t" anchorCtr="0">
            <a:spAutoFit/>
          </a:bodyPr>
          <a:lstStyle/>
          <a:p>
            <a:pPr algn="just"/>
            <a:r>
              <a:rPr lang="zh-CN" altLang="en-US" sz="1350">
                <a:latin typeface="Times New Roman" panose="02020603050405020304" pitchFamily="18" charset="0"/>
                <a:ea typeface="微软雅黑" panose="020b0503020204020204" pitchFamily="34" charset="-122"/>
              </a:rPr>
              <a:t>②</a:t>
            </a:r>
            <a:r>
              <a:rPr lang="en-US" altLang="zh-CN" sz="1350">
                <a:latin typeface="Times New Roman" panose="02020603050405020304" pitchFamily="18" charset="0"/>
                <a:ea typeface="微软雅黑" panose="020b0503020204020204" pitchFamily="34" charset="-122"/>
              </a:rPr>
              <a:t>__________________</a:t>
            </a:r>
            <a:endParaRPr lang="zh-CN" altLang="zh-CN" sz="1350">
              <a:latin typeface="Times New Roman" panose="02020603050405020304" pitchFamily="18" charset="0"/>
              <a:ea typeface="微软雅黑" panose="020b0503020204020204" pitchFamily="34" charset="-122"/>
            </a:endParaRPr>
          </a:p>
        </p:txBody>
      </p:sp>
      <p:sp>
        <p:nvSpPr>
          <p:cNvPr id="44" name="矩形 43"/>
          <p:cNvSpPr/>
          <p:nvPr>
            <p:custDataLst>
              <p:tags r:id="rId5"/>
            </p:custDataLst>
          </p:nvPr>
        </p:nvSpPr>
        <p:spPr>
          <a:xfrm>
            <a:off x="1919643" y="421718"/>
            <a:ext cx="1252769" cy="472440"/>
          </a:xfrm>
          <a:prstGeom prst="rect">
            <a:avLst/>
          </a:prstGeom>
          <a:noFill/>
          <a:ln w="9525">
            <a:noFill/>
          </a:ln>
        </p:spPr>
        <p:txBody>
          <a:bodyPr lIns="57610" tIns="28805" rIns="57610" bIns="28805" anchor="t" anchorCtr="0">
            <a:spAutoFit/>
          </a:bodyPr>
          <a:lstStyle/>
          <a:p>
            <a:r>
              <a:rPr lang="zh-CN" altLang="zh-CN" sz="1350">
                <a:solidFill>
                  <a:srgbClr val="C00000"/>
                </a:solidFill>
                <a:latin typeface="Times New Roman" panose="02020603050405020304" pitchFamily="18" charset="0"/>
                <a:ea typeface="微软雅黑" panose="020b0503020204020204" pitchFamily="34" charset="-122"/>
              </a:rPr>
              <a:t>体贴入微，热情</a:t>
            </a:r>
            <a:endParaRPr lang="zh-CN" altLang="en-US" sz="1350">
              <a:latin typeface="Calibri"/>
              <a:ea typeface="宋体" panose="02010600030101010101" pitchFamily="2" charset="-122"/>
            </a:endParaRPr>
          </a:p>
        </p:txBody>
      </p:sp>
      <p:sp>
        <p:nvSpPr>
          <p:cNvPr id="45" name="矩形 44"/>
          <p:cNvSpPr/>
          <p:nvPr>
            <p:custDataLst>
              <p:tags r:id="rId6"/>
            </p:custDataLst>
          </p:nvPr>
        </p:nvSpPr>
        <p:spPr>
          <a:xfrm>
            <a:off x="3455834" y="1617327"/>
            <a:ext cx="1314450" cy="264795"/>
          </a:xfrm>
          <a:prstGeom prst="rect">
            <a:avLst/>
          </a:prstGeom>
          <a:noFill/>
          <a:ln w="9525">
            <a:noFill/>
          </a:ln>
        </p:spPr>
        <p:txBody>
          <a:bodyPr wrap="none" lIns="57610" tIns="28805" rIns="57610" bIns="28805" anchor="t" anchorCtr="0">
            <a:spAutoFit/>
          </a:bodyPr>
          <a:lstStyle/>
          <a:p>
            <a:r>
              <a:rPr lang="zh-CN" altLang="zh-CN" sz="1350">
                <a:solidFill>
                  <a:srgbClr val="C00000"/>
                </a:solidFill>
                <a:latin typeface="Times New Roman" panose="02020603050405020304" pitchFamily="18" charset="0"/>
                <a:ea typeface="微软雅黑" panose="020b0503020204020204" pitchFamily="34" charset="-122"/>
              </a:rPr>
              <a:t>受尽压迫和凌辱</a:t>
            </a:r>
            <a:endParaRPr lang="zh-CN" altLang="en-US" sz="1350">
              <a:solidFill>
                <a:srgbClr val="C00000"/>
              </a:solidFill>
              <a:latin typeface="Times New Roman" panose="02020603050405020304" pitchFamily="18" charset="0"/>
              <a:ea typeface="微软雅黑" panose="020b0503020204020204" pitchFamily="34" charset="-122"/>
            </a:endParaRPr>
          </a:p>
        </p:txBody>
      </p:sp>
      <p:sp>
        <p:nvSpPr>
          <p:cNvPr id="2" name="椭圆 1"/>
          <p:cNvSpPr/>
          <p:nvPr>
            <p:custDataLst>
              <p:tags r:id="rId7"/>
            </p:custDataLst>
          </p:nvPr>
        </p:nvSpPr>
        <p:spPr>
          <a:xfrm>
            <a:off x="188154" y="2248475"/>
            <a:ext cx="688309" cy="638293"/>
          </a:xfrm>
          <a:prstGeom prst="ellips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7610" tIns="28805" rIns="57610" bIns="28805" anchor="ctr"/>
          <a:lstStyle/>
          <a:p>
            <a:pPr marL="0" marR="0" lvl="0" indent="0" algn="ctr" defTabSz="768350" rtl="0" eaLnBrk="1" fontAlgn="auto" latinLnBrk="0" hangingPunct="1">
              <a:lnSpc>
                <a:spcPct val="150000"/>
              </a:lnSpc>
              <a:spcBef>
                <a:spcPct val="0"/>
              </a:spcBef>
              <a:spcAft>
                <a:spcPct val="0"/>
              </a:spcAft>
              <a:buClrTx/>
              <a:buSzTx/>
              <a:buFontTx/>
              <a:buNone/>
              <a:defRPr/>
            </a:pPr>
            <a:r>
              <a:rPr kumimoji="0" lang="zh-CN" altLang="en-US" sz="1350" b="0" i="0" u="none" strike="noStrike" kern="100" cap="none" spc="0" normalizeH="0" baseline="0" noProof="1">
                <a:ln>
                  <a:noFill/>
                </a:ln>
                <a:solidFill>
                  <a:prstClr val="black"/>
                </a:solidFill>
                <a:effectLst/>
                <a:uLnTx/>
                <a:uFillTx/>
                <a:latin typeface="宋体" panose="02010600030101010101" pitchFamily="2" charset="-122"/>
                <a:ea typeface="+mn-ea"/>
                <a:cs typeface="Times New Roman" panose="02020603050405020304" pitchFamily="18" charset="0"/>
              </a:rPr>
              <a:t>“</a:t>
            </a:r>
            <a:r>
              <a:rPr kumimoji="0" lang="zh-CN" altLang="en-US" sz="1350" b="0" i="0" u="none" strike="noStrike" kern="100" cap="none" spc="0" normalizeH="0" baseline="0" noProof="1">
                <a:ln>
                  <a:noFill/>
                </a:ln>
                <a:solidFill>
                  <a:prstClr val="black"/>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火</a:t>
            </a:r>
            <a:r>
              <a:rPr kumimoji="0" lang="zh-CN" altLang="en-US" sz="1350" b="0" i="0" u="none" strike="noStrike" kern="100" cap="none" spc="0" normalizeH="0" baseline="0" noProof="1">
                <a:ln>
                  <a:noFill/>
                </a:ln>
                <a:solidFill>
                  <a:prstClr val="black"/>
                </a:solidFill>
                <a:effectLst/>
                <a:uLnTx/>
                <a:uFillTx/>
                <a:latin typeface="宋体" panose="02010600030101010101" pitchFamily="2" charset="-122"/>
                <a:ea typeface="+mn-ea"/>
                <a:cs typeface="Times New Roman" panose="02020603050405020304" pitchFamily="18" charset="0"/>
              </a:rPr>
              <a:t>”</a:t>
            </a:r>
            <a:endParaRPr kumimoji="0" lang="zh-CN" altLang="en-US" sz="1350" b="0" i="0" u="none" strike="noStrike" kern="100" cap="none" spc="0" normalizeH="0" baseline="0" noProof="1">
              <a:ln>
                <a:noFill/>
              </a:ln>
              <a:solidFill>
                <a:prstClr val="black"/>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左大括号 2"/>
          <p:cNvSpPr/>
          <p:nvPr>
            <p:custDataLst>
              <p:tags r:id="rId8"/>
            </p:custDataLst>
          </p:nvPr>
        </p:nvSpPr>
        <p:spPr>
          <a:xfrm>
            <a:off x="876462" y="59701"/>
            <a:ext cx="198872" cy="4962254"/>
          </a:xfrm>
          <a:prstGeom prst="leftBrace">
            <a:avLst>
              <a:gd name="adj1" fmla="val 39723"/>
              <a:gd name="adj2" fmla="val 50000"/>
            </a:avLst>
          </a:prstGeom>
          <a:ln w="3175">
            <a:prstDash val="solid"/>
            <a:headEnd type="none" w="med" len="med"/>
            <a:tailEnd type="none" w="med" len="med"/>
          </a:ln>
        </p:spPr>
        <p:style>
          <a:lnRef idx="1">
            <a:schemeClr val="dk1"/>
          </a:lnRef>
          <a:fillRef idx="0">
            <a:schemeClr val="dk1"/>
          </a:fillRef>
          <a:effectRef idx="0">
            <a:schemeClr val="dk1"/>
          </a:effectRef>
          <a:fontRef idx="minor">
            <a:schemeClr val="tx1"/>
          </a:fontRef>
        </p:style>
        <p:txBody>
          <a:bodyPr lIns="57610" tIns="28805" rIns="57610" bIns="28805" anchor="ctr"/>
          <a:lstStyle/>
          <a:p>
            <a:pPr marL="0" marR="0" lvl="0" indent="0" algn="ctr" defTabSz="76835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tx1"/>
              </a:solidFill>
              <a:effectLst/>
              <a:uLnTx/>
              <a:uFillTx/>
              <a:latin typeface="+mn-lt"/>
              <a:ea typeface="+mn-ea"/>
              <a:cs typeface="+mn-cs"/>
            </a:endParaRPr>
          </a:p>
        </p:txBody>
      </p:sp>
      <p:sp>
        <p:nvSpPr>
          <p:cNvPr id="88070" name="矩形 15"/>
          <p:cNvSpPr/>
          <p:nvPr>
            <p:custDataLst>
              <p:tags r:id="rId9"/>
            </p:custDataLst>
          </p:nvPr>
        </p:nvSpPr>
        <p:spPr>
          <a:xfrm>
            <a:off x="1090814" y="745628"/>
            <a:ext cx="489438" cy="264795"/>
          </a:xfrm>
          <a:prstGeom prst="rect">
            <a:avLst/>
          </a:prstGeom>
          <a:noFill/>
          <a:ln w="9525">
            <a:noFill/>
          </a:ln>
        </p:spPr>
        <p:txBody>
          <a:bodyPr lIns="57610" tIns="28805" rIns="57610" bIns="28805" anchor="t" anchorCtr="0">
            <a:spAutoFit/>
          </a:bodyPr>
          <a:lstStyle/>
          <a:p>
            <a:pPr algn="just"/>
            <a:r>
              <a:rPr lang="zh-CN" altLang="en-US" sz="1350">
                <a:latin typeface="Times New Roman" panose="02020603050405020304" pitchFamily="18" charset="0"/>
                <a:ea typeface="微软雅黑" panose="020b0503020204020204" pitchFamily="34" charset="-122"/>
              </a:rPr>
              <a:t>表现</a:t>
            </a:r>
            <a:endParaRPr lang="zh-CN" altLang="zh-CN" sz="1350">
              <a:latin typeface="Times New Roman" panose="02020603050405020304" pitchFamily="18" charset="0"/>
              <a:ea typeface="微软雅黑" panose="020b0503020204020204" pitchFamily="34" charset="-122"/>
            </a:endParaRPr>
          </a:p>
        </p:txBody>
      </p:sp>
      <p:sp>
        <p:nvSpPr>
          <p:cNvPr id="88071" name="矩形 16"/>
          <p:cNvSpPr/>
          <p:nvPr>
            <p:custDataLst>
              <p:tags r:id="rId10"/>
            </p:custDataLst>
          </p:nvPr>
        </p:nvSpPr>
        <p:spPr>
          <a:xfrm>
            <a:off x="1066998" y="2842707"/>
            <a:ext cx="490628" cy="264795"/>
          </a:xfrm>
          <a:prstGeom prst="rect">
            <a:avLst/>
          </a:prstGeom>
          <a:noFill/>
          <a:ln w="9525">
            <a:noFill/>
          </a:ln>
        </p:spPr>
        <p:txBody>
          <a:bodyPr lIns="57610" tIns="28805" rIns="57610" bIns="28805" anchor="t" anchorCtr="0">
            <a:spAutoFit/>
          </a:bodyPr>
          <a:lstStyle/>
          <a:p>
            <a:pPr algn="just"/>
            <a:r>
              <a:rPr lang="zh-CN" altLang="en-US" sz="1350">
                <a:latin typeface="Times New Roman" panose="02020603050405020304" pitchFamily="18" charset="0"/>
                <a:ea typeface="微软雅黑" panose="020b0503020204020204" pitchFamily="34" charset="-122"/>
              </a:rPr>
              <a:t>原因</a:t>
            </a:r>
            <a:endParaRPr lang="zh-CN" altLang="zh-CN" sz="1350">
              <a:latin typeface="Times New Roman" panose="02020603050405020304" pitchFamily="18" charset="0"/>
              <a:ea typeface="微软雅黑" panose="020b0503020204020204" pitchFamily="34" charset="-122"/>
            </a:endParaRPr>
          </a:p>
        </p:txBody>
      </p:sp>
      <p:sp>
        <p:nvSpPr>
          <p:cNvPr id="88072" name="矩形 18"/>
          <p:cNvSpPr/>
          <p:nvPr>
            <p:custDataLst>
              <p:tags r:id="rId11"/>
            </p:custDataLst>
          </p:nvPr>
        </p:nvSpPr>
        <p:spPr>
          <a:xfrm>
            <a:off x="1149166" y="4658746"/>
            <a:ext cx="2228072" cy="472440"/>
          </a:xfrm>
          <a:prstGeom prst="rect">
            <a:avLst/>
          </a:prstGeom>
          <a:noFill/>
          <a:ln w="9525">
            <a:noFill/>
          </a:ln>
        </p:spPr>
        <p:txBody>
          <a:bodyPr lIns="57610" tIns="28805" rIns="57610" bIns="28805" anchor="t" anchorCtr="0">
            <a:spAutoFit/>
          </a:bodyPr>
          <a:lstStyle/>
          <a:p>
            <a:pPr algn="just"/>
            <a:r>
              <a:rPr lang="zh-CN" altLang="en-US" sz="1350">
                <a:latin typeface="Times New Roman" panose="02020603050405020304" pitchFamily="18" charset="0"/>
                <a:ea typeface="微软雅黑" panose="020b0503020204020204" pitchFamily="34" charset="-122"/>
              </a:rPr>
              <a:t>反响：赢得了⑦</a:t>
            </a:r>
            <a:r>
              <a:rPr lang="en-US" altLang="zh-CN" sz="1350">
                <a:latin typeface="Times New Roman" panose="02020603050405020304" pitchFamily="18" charset="0"/>
                <a:ea typeface="微软雅黑" panose="020b0503020204020204" pitchFamily="34" charset="-122"/>
              </a:rPr>
              <a:t>____________</a:t>
            </a:r>
            <a:endParaRPr lang="zh-CN" altLang="zh-CN" sz="1350">
              <a:latin typeface="Times New Roman" panose="02020603050405020304" pitchFamily="18" charset="0"/>
              <a:ea typeface="微软雅黑" panose="020b0503020204020204" pitchFamily="34" charset="-122"/>
            </a:endParaRPr>
          </a:p>
        </p:txBody>
      </p:sp>
      <p:sp>
        <p:nvSpPr>
          <p:cNvPr id="20" name="左大括号 19"/>
          <p:cNvSpPr/>
          <p:nvPr>
            <p:custDataLst>
              <p:tags r:id="rId12"/>
            </p:custDataLst>
          </p:nvPr>
        </p:nvSpPr>
        <p:spPr>
          <a:xfrm>
            <a:off x="3267680" y="4594441"/>
            <a:ext cx="114321" cy="453713"/>
          </a:xfrm>
          <a:prstGeom prst="leftBrace">
            <a:avLst>
              <a:gd name="adj1" fmla="val 39723"/>
              <a:gd name="adj2" fmla="val 50000"/>
            </a:avLst>
          </a:prstGeom>
          <a:ln w="3175">
            <a:prstDash val="solid"/>
            <a:headEnd type="none" w="med" len="med"/>
            <a:tailEnd type="none" w="med" len="med"/>
          </a:ln>
        </p:spPr>
        <p:style>
          <a:lnRef idx="1">
            <a:schemeClr val="dk1"/>
          </a:lnRef>
          <a:fillRef idx="0">
            <a:schemeClr val="dk1"/>
          </a:fillRef>
          <a:effectRef idx="0">
            <a:schemeClr val="dk1"/>
          </a:effectRef>
          <a:fontRef idx="minor">
            <a:schemeClr val="tx1"/>
          </a:fontRef>
        </p:style>
        <p:txBody>
          <a:bodyPr lIns="57610" tIns="28805" rIns="57610" bIns="28805" anchor="ctr"/>
          <a:lstStyle/>
          <a:p>
            <a:pPr marL="0" marR="0" lvl="0" indent="0" algn="ctr" defTabSz="76835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tx1"/>
              </a:solidFill>
              <a:effectLst/>
              <a:uLnTx/>
              <a:uFillTx/>
              <a:latin typeface="+mn-lt"/>
              <a:ea typeface="+mn-ea"/>
              <a:cs typeface="+mn-cs"/>
            </a:endParaRPr>
          </a:p>
        </p:txBody>
      </p:sp>
      <p:sp>
        <p:nvSpPr>
          <p:cNvPr id="88074" name="矩形 20"/>
          <p:cNvSpPr/>
          <p:nvPr>
            <p:custDataLst>
              <p:tags r:id="rId13"/>
            </p:custDataLst>
          </p:nvPr>
        </p:nvSpPr>
        <p:spPr>
          <a:xfrm>
            <a:off x="3377238" y="4477738"/>
            <a:ext cx="831210" cy="264795"/>
          </a:xfrm>
          <a:prstGeom prst="rect">
            <a:avLst/>
          </a:prstGeom>
          <a:noFill/>
          <a:ln w="9525">
            <a:noFill/>
          </a:ln>
        </p:spPr>
        <p:txBody>
          <a:bodyPr lIns="57610" tIns="28805" rIns="57610" bIns="28805" anchor="t" anchorCtr="0">
            <a:spAutoFit/>
          </a:bodyPr>
          <a:lstStyle/>
          <a:p>
            <a:pPr algn="just"/>
            <a:r>
              <a:rPr lang="zh-CN" altLang="en-US" sz="1350">
                <a:latin typeface="Times New Roman" panose="02020603050405020304" pitchFamily="18" charset="0"/>
                <a:ea typeface="微软雅黑" panose="020b0503020204020204" pitchFamily="34" charset="-122"/>
              </a:rPr>
              <a:t>广大顾客</a:t>
            </a:r>
            <a:endParaRPr lang="zh-CN" altLang="zh-CN" sz="1350">
              <a:latin typeface="Times New Roman" panose="02020603050405020304" pitchFamily="18" charset="0"/>
              <a:ea typeface="微软雅黑" panose="020b0503020204020204" pitchFamily="34" charset="-122"/>
            </a:endParaRPr>
          </a:p>
        </p:txBody>
      </p:sp>
      <p:sp>
        <p:nvSpPr>
          <p:cNvPr id="88075" name="矩形 21"/>
          <p:cNvSpPr/>
          <p:nvPr>
            <p:custDataLst>
              <p:tags r:id="rId14"/>
            </p:custDataLst>
          </p:nvPr>
        </p:nvSpPr>
        <p:spPr>
          <a:xfrm>
            <a:off x="3377238" y="4801648"/>
            <a:ext cx="831210" cy="264795"/>
          </a:xfrm>
          <a:prstGeom prst="rect">
            <a:avLst/>
          </a:prstGeom>
          <a:noFill/>
          <a:ln w="9525">
            <a:noFill/>
          </a:ln>
        </p:spPr>
        <p:txBody>
          <a:bodyPr lIns="57610" tIns="28805" rIns="57610" bIns="28805" anchor="t" anchorCtr="0">
            <a:spAutoFit/>
          </a:bodyPr>
          <a:lstStyle/>
          <a:p>
            <a:pPr algn="just"/>
            <a:r>
              <a:rPr lang="zh-CN" altLang="en-US" sz="1350">
                <a:latin typeface="Times New Roman" panose="02020603050405020304" pitchFamily="18" charset="0"/>
                <a:ea typeface="微软雅黑" panose="020b0503020204020204" pitchFamily="34" charset="-122"/>
              </a:rPr>
              <a:t>各地群众</a:t>
            </a:r>
            <a:endParaRPr lang="zh-CN" altLang="zh-CN" sz="1350">
              <a:latin typeface="Times New Roman" panose="02020603050405020304" pitchFamily="18" charset="0"/>
              <a:ea typeface="微软雅黑" panose="020b0503020204020204" pitchFamily="34" charset="-122"/>
            </a:endParaRPr>
          </a:p>
        </p:txBody>
      </p:sp>
      <p:sp>
        <p:nvSpPr>
          <p:cNvPr id="23" name="左大括号 22"/>
          <p:cNvSpPr/>
          <p:nvPr>
            <p:custDataLst>
              <p:tags r:id="rId15"/>
            </p:custDataLst>
          </p:nvPr>
        </p:nvSpPr>
        <p:spPr>
          <a:xfrm>
            <a:off x="1537382" y="1860259"/>
            <a:ext cx="138138" cy="2292378"/>
          </a:xfrm>
          <a:prstGeom prst="leftBrace">
            <a:avLst>
              <a:gd name="adj1" fmla="val 39723"/>
              <a:gd name="adj2" fmla="val 50000"/>
            </a:avLst>
          </a:prstGeom>
          <a:ln w="3175">
            <a:prstDash val="solid"/>
            <a:headEnd type="none" w="med" len="med"/>
            <a:tailEnd type="none" w="med" len="med"/>
          </a:ln>
        </p:spPr>
        <p:style>
          <a:lnRef idx="1">
            <a:schemeClr val="dk1"/>
          </a:lnRef>
          <a:fillRef idx="0">
            <a:schemeClr val="dk1"/>
          </a:fillRef>
          <a:effectRef idx="0">
            <a:schemeClr val="dk1"/>
          </a:effectRef>
          <a:fontRef idx="minor">
            <a:schemeClr val="tx1"/>
          </a:fontRef>
        </p:style>
        <p:txBody>
          <a:bodyPr lIns="57610" tIns="28805" rIns="57610" bIns="28805" anchor="ctr"/>
          <a:lstStyle/>
          <a:p>
            <a:pPr marL="0" marR="0" lvl="0" indent="0" algn="ctr" defTabSz="76835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tx1"/>
              </a:solidFill>
              <a:effectLst/>
              <a:uLnTx/>
              <a:uFillTx/>
              <a:latin typeface="+mn-lt"/>
              <a:ea typeface="+mn-ea"/>
              <a:cs typeface="+mn-cs"/>
            </a:endParaRPr>
          </a:p>
        </p:txBody>
      </p:sp>
      <p:sp>
        <p:nvSpPr>
          <p:cNvPr id="88077" name="矩形 23"/>
          <p:cNvSpPr/>
          <p:nvPr>
            <p:custDataLst>
              <p:tags r:id="rId16"/>
            </p:custDataLst>
          </p:nvPr>
        </p:nvSpPr>
        <p:spPr>
          <a:xfrm>
            <a:off x="1612405" y="3793002"/>
            <a:ext cx="1469503" cy="472440"/>
          </a:xfrm>
          <a:prstGeom prst="rect">
            <a:avLst/>
          </a:prstGeom>
          <a:noFill/>
          <a:ln w="9525">
            <a:noFill/>
          </a:ln>
        </p:spPr>
        <p:txBody>
          <a:bodyPr lIns="57610" tIns="28805" rIns="57610" bIns="28805" anchor="t" anchorCtr="0">
            <a:spAutoFit/>
          </a:bodyPr>
          <a:lstStyle/>
          <a:p>
            <a:pPr algn="just"/>
            <a:r>
              <a:rPr lang="zh-CN" altLang="en-US" sz="1350">
                <a:latin typeface="Times New Roman" panose="02020603050405020304" pitchFamily="18" charset="0"/>
                <a:ea typeface="微软雅黑" panose="020b0503020204020204" pitchFamily="34" charset="-122"/>
              </a:rPr>
              <a:t>刻苦钻研商品知识</a:t>
            </a:r>
            <a:endParaRPr lang="zh-CN" altLang="zh-CN" sz="1350">
              <a:latin typeface="Times New Roman" panose="02020603050405020304" pitchFamily="18" charset="0"/>
              <a:ea typeface="微软雅黑" panose="020b0503020204020204" pitchFamily="34" charset="-122"/>
            </a:endParaRPr>
          </a:p>
        </p:txBody>
      </p:sp>
      <p:sp>
        <p:nvSpPr>
          <p:cNvPr id="25" name="左大括号 24"/>
          <p:cNvSpPr/>
          <p:nvPr>
            <p:custDataLst>
              <p:tags r:id="rId17"/>
            </p:custDataLst>
          </p:nvPr>
        </p:nvSpPr>
        <p:spPr>
          <a:xfrm>
            <a:off x="2972350" y="3450038"/>
            <a:ext cx="138138" cy="972921"/>
          </a:xfrm>
          <a:prstGeom prst="leftBrace">
            <a:avLst>
              <a:gd name="adj1" fmla="val 39723"/>
              <a:gd name="adj2" fmla="val 50000"/>
            </a:avLst>
          </a:prstGeom>
          <a:ln w="3175">
            <a:prstDash val="solid"/>
            <a:headEnd type="none" w="med" len="med"/>
            <a:tailEnd type="none" w="med" len="med"/>
          </a:ln>
        </p:spPr>
        <p:style>
          <a:lnRef idx="1">
            <a:schemeClr val="dk1"/>
          </a:lnRef>
          <a:fillRef idx="0">
            <a:schemeClr val="dk1"/>
          </a:fillRef>
          <a:effectRef idx="0">
            <a:schemeClr val="dk1"/>
          </a:effectRef>
          <a:fontRef idx="minor">
            <a:schemeClr val="tx1"/>
          </a:fontRef>
        </p:style>
        <p:txBody>
          <a:bodyPr lIns="57610" tIns="28805" rIns="57610" bIns="28805" anchor="ctr"/>
          <a:lstStyle/>
          <a:p>
            <a:pPr marL="0" marR="0" lvl="0" indent="0" algn="ctr" defTabSz="76835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tx1"/>
              </a:solidFill>
              <a:effectLst/>
              <a:uLnTx/>
              <a:uFillTx/>
              <a:latin typeface="+mn-lt"/>
              <a:ea typeface="+mn-ea"/>
              <a:cs typeface="+mn-cs"/>
            </a:endParaRPr>
          </a:p>
        </p:txBody>
      </p:sp>
      <p:sp>
        <p:nvSpPr>
          <p:cNvPr id="88079" name="矩形 25"/>
          <p:cNvSpPr/>
          <p:nvPr>
            <p:custDataLst>
              <p:tags r:id="rId18"/>
            </p:custDataLst>
          </p:nvPr>
        </p:nvSpPr>
        <p:spPr>
          <a:xfrm>
            <a:off x="3105725" y="3450038"/>
            <a:ext cx="2673448" cy="264795"/>
          </a:xfrm>
          <a:prstGeom prst="rect">
            <a:avLst/>
          </a:prstGeom>
          <a:noFill/>
          <a:ln w="9525">
            <a:noFill/>
          </a:ln>
        </p:spPr>
        <p:txBody>
          <a:bodyPr lIns="57610" tIns="28805" rIns="57610" bIns="28805" anchor="t" anchorCtr="0">
            <a:spAutoFit/>
          </a:bodyPr>
          <a:lstStyle/>
          <a:p>
            <a:pPr algn="just"/>
            <a:r>
              <a:rPr lang="zh-CN" altLang="en-US" sz="1350">
                <a:latin typeface="Times New Roman" panose="02020603050405020304" pitchFamily="18" charset="0"/>
                <a:ea typeface="微软雅黑" panose="020b0503020204020204" pitchFamily="34" charset="-122"/>
              </a:rPr>
              <a:t>④</a:t>
            </a:r>
            <a:r>
              <a:rPr lang="en-US" altLang="zh-CN" sz="1350">
                <a:latin typeface="Times New Roman" panose="02020603050405020304" pitchFamily="18" charset="0"/>
                <a:ea typeface="微软雅黑" panose="020b0503020204020204" pitchFamily="34" charset="-122"/>
              </a:rPr>
              <a:t>_______________________</a:t>
            </a:r>
            <a:endParaRPr lang="zh-CN" altLang="zh-CN" sz="1350">
              <a:latin typeface="Times New Roman" panose="02020603050405020304" pitchFamily="18" charset="0"/>
              <a:ea typeface="微软雅黑" panose="020b0503020204020204" pitchFamily="34" charset="-122"/>
            </a:endParaRPr>
          </a:p>
        </p:txBody>
      </p:sp>
      <p:sp>
        <p:nvSpPr>
          <p:cNvPr id="88080" name="矩形 26"/>
          <p:cNvSpPr/>
          <p:nvPr>
            <p:custDataLst>
              <p:tags r:id="rId19"/>
            </p:custDataLst>
          </p:nvPr>
        </p:nvSpPr>
        <p:spPr>
          <a:xfrm>
            <a:off x="3105725" y="3782284"/>
            <a:ext cx="2390027" cy="264795"/>
          </a:xfrm>
          <a:prstGeom prst="rect">
            <a:avLst/>
          </a:prstGeom>
          <a:noFill/>
          <a:ln w="9525">
            <a:noFill/>
          </a:ln>
        </p:spPr>
        <p:txBody>
          <a:bodyPr lIns="57610" tIns="28805" rIns="57610" bIns="28805" anchor="t" anchorCtr="0">
            <a:spAutoFit/>
          </a:bodyPr>
          <a:lstStyle/>
          <a:p>
            <a:pPr algn="just"/>
            <a:r>
              <a:rPr lang="zh-CN" altLang="en-US" sz="1350">
                <a:latin typeface="Times New Roman" panose="02020603050405020304" pitchFamily="18" charset="0"/>
                <a:ea typeface="微软雅黑" panose="020b0503020204020204" pitchFamily="34" charset="-122"/>
              </a:rPr>
              <a:t>⑤</a:t>
            </a:r>
            <a:r>
              <a:rPr lang="en-US" altLang="zh-CN" sz="1350">
                <a:latin typeface="Times New Roman" panose="02020603050405020304" pitchFamily="18" charset="0"/>
                <a:ea typeface="微软雅黑" panose="020b0503020204020204" pitchFamily="34" charset="-122"/>
              </a:rPr>
              <a:t>_______________________</a:t>
            </a:r>
            <a:endParaRPr lang="zh-CN" altLang="zh-CN" sz="1350">
              <a:latin typeface="Times New Roman" panose="02020603050405020304" pitchFamily="18" charset="0"/>
              <a:ea typeface="微软雅黑" panose="020b0503020204020204" pitchFamily="34" charset="-122"/>
            </a:endParaRPr>
          </a:p>
        </p:txBody>
      </p:sp>
      <p:sp>
        <p:nvSpPr>
          <p:cNvPr id="88081" name="矩形 27"/>
          <p:cNvSpPr/>
          <p:nvPr>
            <p:custDataLst>
              <p:tags r:id="rId20"/>
            </p:custDataLst>
          </p:nvPr>
        </p:nvSpPr>
        <p:spPr>
          <a:xfrm>
            <a:off x="3105725" y="4153828"/>
            <a:ext cx="3403436" cy="472440"/>
          </a:xfrm>
          <a:prstGeom prst="rect">
            <a:avLst/>
          </a:prstGeom>
          <a:noFill/>
          <a:ln w="9525">
            <a:noFill/>
          </a:ln>
        </p:spPr>
        <p:txBody>
          <a:bodyPr lIns="57610" tIns="28805" rIns="57610" bIns="28805" anchor="t" anchorCtr="0">
            <a:spAutoFit/>
          </a:bodyPr>
          <a:lstStyle/>
          <a:p>
            <a:pPr algn="just"/>
            <a:r>
              <a:rPr lang="zh-CN" altLang="en-US" sz="1350">
                <a:latin typeface="Times New Roman" panose="02020603050405020304" pitchFamily="18" charset="0"/>
                <a:ea typeface="微软雅黑" panose="020b0503020204020204" pitchFamily="34" charset="-122"/>
              </a:rPr>
              <a:t>⑥</a:t>
            </a:r>
            <a:r>
              <a:rPr lang="en-US" altLang="zh-CN" sz="1350">
                <a:latin typeface="Times New Roman" panose="02020603050405020304" pitchFamily="18" charset="0"/>
                <a:ea typeface="微软雅黑" panose="020b0503020204020204" pitchFamily="34" charset="-122"/>
              </a:rPr>
              <a:t>_____________________________________</a:t>
            </a:r>
            <a:endParaRPr lang="zh-CN" altLang="zh-CN" sz="1350">
              <a:latin typeface="Times New Roman" panose="02020603050405020304" pitchFamily="18" charset="0"/>
              <a:ea typeface="微软雅黑" panose="020b0503020204020204" pitchFamily="34" charset="-122"/>
            </a:endParaRPr>
          </a:p>
        </p:txBody>
      </p:sp>
      <p:sp>
        <p:nvSpPr>
          <p:cNvPr id="88082" name="矩形 28"/>
          <p:cNvSpPr/>
          <p:nvPr>
            <p:custDataLst>
              <p:tags r:id="rId21"/>
            </p:custDataLst>
          </p:nvPr>
        </p:nvSpPr>
        <p:spPr>
          <a:xfrm>
            <a:off x="1675520" y="2249666"/>
            <a:ext cx="753805" cy="472440"/>
          </a:xfrm>
          <a:prstGeom prst="rect">
            <a:avLst/>
          </a:prstGeom>
          <a:noFill/>
          <a:ln w="9525">
            <a:noFill/>
          </a:ln>
        </p:spPr>
        <p:txBody>
          <a:bodyPr lIns="57610" tIns="28805" rIns="57610" bIns="28805" anchor="t" anchorCtr="0">
            <a:spAutoFit/>
          </a:bodyPr>
          <a:lstStyle/>
          <a:p>
            <a:pPr algn="just"/>
            <a:r>
              <a:rPr lang="zh-CN" altLang="en-US" sz="1350">
                <a:latin typeface="Times New Roman" panose="02020603050405020304" pitchFamily="18" charset="0"/>
                <a:ea typeface="微软雅黑" panose="020b0503020204020204" pitchFamily="34" charset="-122"/>
              </a:rPr>
              <a:t>个人经历</a:t>
            </a:r>
            <a:endParaRPr lang="zh-CN" altLang="zh-CN" sz="1350">
              <a:latin typeface="Times New Roman" panose="02020603050405020304" pitchFamily="18" charset="0"/>
              <a:ea typeface="微软雅黑" panose="020b0503020204020204" pitchFamily="34" charset="-122"/>
            </a:endParaRPr>
          </a:p>
        </p:txBody>
      </p:sp>
      <p:sp>
        <p:nvSpPr>
          <p:cNvPr id="30" name="左大括号 29"/>
          <p:cNvSpPr/>
          <p:nvPr>
            <p:custDataLst>
              <p:tags r:id="rId22"/>
            </p:custDataLst>
          </p:nvPr>
        </p:nvSpPr>
        <p:spPr>
          <a:xfrm>
            <a:off x="2393599" y="1861451"/>
            <a:ext cx="122657" cy="1413534"/>
          </a:xfrm>
          <a:prstGeom prst="leftBrace">
            <a:avLst>
              <a:gd name="adj1" fmla="val 39723"/>
              <a:gd name="adj2" fmla="val 50000"/>
            </a:avLst>
          </a:prstGeom>
          <a:ln w="3175">
            <a:prstDash val="solid"/>
            <a:headEnd type="none" w="med" len="med"/>
            <a:tailEnd type="none" w="med" len="med"/>
          </a:ln>
        </p:spPr>
        <p:style>
          <a:lnRef idx="1">
            <a:schemeClr val="dk1"/>
          </a:lnRef>
          <a:fillRef idx="0">
            <a:schemeClr val="dk1"/>
          </a:fillRef>
          <a:effectRef idx="0">
            <a:schemeClr val="dk1"/>
          </a:effectRef>
          <a:fontRef idx="minor">
            <a:schemeClr val="tx1"/>
          </a:fontRef>
        </p:style>
        <p:txBody>
          <a:bodyPr lIns="57610" tIns="28805" rIns="57610" bIns="28805" anchor="ctr"/>
          <a:lstStyle/>
          <a:p>
            <a:pPr marL="0" marR="0" lvl="0" indent="0" algn="ctr" defTabSz="76835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tx1"/>
              </a:solidFill>
              <a:effectLst/>
              <a:uLnTx/>
              <a:uFillTx/>
              <a:latin typeface="+mn-lt"/>
              <a:ea typeface="+mn-ea"/>
              <a:cs typeface="+mn-cs"/>
            </a:endParaRPr>
          </a:p>
        </p:txBody>
      </p:sp>
      <p:sp>
        <p:nvSpPr>
          <p:cNvPr id="88084" name="矩形 30"/>
          <p:cNvSpPr/>
          <p:nvPr>
            <p:custDataLst>
              <p:tags r:id="rId23"/>
            </p:custDataLst>
          </p:nvPr>
        </p:nvSpPr>
        <p:spPr>
          <a:xfrm>
            <a:off x="2531738" y="1880504"/>
            <a:ext cx="753806" cy="264795"/>
          </a:xfrm>
          <a:prstGeom prst="rect">
            <a:avLst/>
          </a:prstGeom>
          <a:noFill/>
          <a:ln w="9525">
            <a:noFill/>
          </a:ln>
        </p:spPr>
        <p:txBody>
          <a:bodyPr lIns="57610" tIns="28805" rIns="57610" bIns="28805" anchor="t" anchorCtr="0">
            <a:spAutoFit/>
          </a:bodyPr>
          <a:lstStyle/>
          <a:p>
            <a:pPr algn="just"/>
            <a:r>
              <a:rPr lang="zh-CN" altLang="en-US" sz="1350">
                <a:latin typeface="Times New Roman" panose="02020603050405020304" pitchFamily="18" charset="0"/>
                <a:ea typeface="微软雅黑" panose="020b0503020204020204" pitchFamily="34" charset="-122"/>
              </a:rPr>
              <a:t>解放前</a:t>
            </a:r>
            <a:endParaRPr lang="zh-CN" altLang="zh-CN" sz="1350">
              <a:latin typeface="Times New Roman" panose="02020603050405020304" pitchFamily="18" charset="0"/>
              <a:ea typeface="微软雅黑" panose="020b0503020204020204" pitchFamily="34" charset="-122"/>
            </a:endParaRPr>
          </a:p>
        </p:txBody>
      </p:sp>
      <p:sp>
        <p:nvSpPr>
          <p:cNvPr id="88085" name="矩形 31"/>
          <p:cNvSpPr/>
          <p:nvPr>
            <p:custDataLst>
              <p:tags r:id="rId24"/>
            </p:custDataLst>
          </p:nvPr>
        </p:nvSpPr>
        <p:spPr>
          <a:xfrm>
            <a:off x="2497203" y="2735531"/>
            <a:ext cx="624003" cy="472440"/>
          </a:xfrm>
          <a:prstGeom prst="rect">
            <a:avLst/>
          </a:prstGeom>
          <a:noFill/>
          <a:ln w="9525">
            <a:noFill/>
          </a:ln>
        </p:spPr>
        <p:txBody>
          <a:bodyPr lIns="57610" tIns="28805" rIns="57610" bIns="28805" anchor="t" anchorCtr="0">
            <a:spAutoFit/>
          </a:bodyPr>
          <a:lstStyle/>
          <a:p>
            <a:pPr algn="just"/>
            <a:r>
              <a:rPr lang="zh-CN" altLang="en-US" sz="1350">
                <a:latin typeface="Times New Roman" panose="02020603050405020304" pitchFamily="18" charset="0"/>
                <a:ea typeface="微软雅黑" panose="020b0503020204020204" pitchFamily="34" charset="-122"/>
              </a:rPr>
              <a:t>解放后</a:t>
            </a:r>
            <a:endParaRPr lang="zh-CN" altLang="zh-CN" sz="1350">
              <a:latin typeface="Times New Roman" panose="02020603050405020304" pitchFamily="18" charset="0"/>
              <a:ea typeface="微软雅黑" panose="020b0503020204020204" pitchFamily="34" charset="-122"/>
            </a:endParaRPr>
          </a:p>
        </p:txBody>
      </p:sp>
      <p:sp>
        <p:nvSpPr>
          <p:cNvPr id="33" name="左大括号 32"/>
          <p:cNvSpPr/>
          <p:nvPr>
            <p:custDataLst>
              <p:tags r:id="rId25"/>
            </p:custDataLst>
          </p:nvPr>
        </p:nvSpPr>
        <p:spPr>
          <a:xfrm>
            <a:off x="3097389" y="1747129"/>
            <a:ext cx="104794" cy="535880"/>
          </a:xfrm>
          <a:prstGeom prst="leftBrace">
            <a:avLst>
              <a:gd name="adj1" fmla="val 39723"/>
              <a:gd name="adj2" fmla="val 50000"/>
            </a:avLst>
          </a:prstGeom>
          <a:ln w="3175">
            <a:prstDash val="solid"/>
            <a:headEnd type="none" w="med" len="med"/>
            <a:tailEnd type="none" w="med" len="med"/>
          </a:ln>
        </p:spPr>
        <p:style>
          <a:lnRef idx="1">
            <a:schemeClr val="dk1"/>
          </a:lnRef>
          <a:fillRef idx="0">
            <a:schemeClr val="dk1"/>
          </a:fillRef>
          <a:effectRef idx="0">
            <a:schemeClr val="dk1"/>
          </a:effectRef>
          <a:fontRef idx="minor">
            <a:schemeClr val="tx1"/>
          </a:fontRef>
        </p:style>
        <p:txBody>
          <a:bodyPr lIns="57610" tIns="28805" rIns="57610" bIns="28805" anchor="ctr"/>
          <a:lstStyle/>
          <a:p>
            <a:pPr marL="0" marR="0" lvl="0" indent="0" algn="ctr" defTabSz="76835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tx1"/>
              </a:solidFill>
              <a:effectLst/>
              <a:uLnTx/>
              <a:uFillTx/>
              <a:latin typeface="+mn-lt"/>
              <a:ea typeface="+mn-ea"/>
              <a:cs typeface="+mn-cs"/>
            </a:endParaRPr>
          </a:p>
        </p:txBody>
      </p:sp>
      <p:sp>
        <p:nvSpPr>
          <p:cNvPr id="36" name="左大括号 35"/>
          <p:cNvSpPr/>
          <p:nvPr>
            <p:custDataLst>
              <p:tags r:id="rId26"/>
            </p:custDataLst>
          </p:nvPr>
        </p:nvSpPr>
        <p:spPr>
          <a:xfrm>
            <a:off x="3071191" y="2400903"/>
            <a:ext cx="105986" cy="971730"/>
          </a:xfrm>
          <a:prstGeom prst="leftBrace">
            <a:avLst>
              <a:gd name="adj1" fmla="val 39723"/>
              <a:gd name="adj2" fmla="val 50000"/>
            </a:avLst>
          </a:prstGeom>
          <a:ln w="3175">
            <a:prstDash val="solid"/>
            <a:headEnd type="none" w="med" len="med"/>
            <a:tailEnd type="none" w="med" len="med"/>
          </a:ln>
        </p:spPr>
        <p:style>
          <a:lnRef idx="1">
            <a:schemeClr val="dk1"/>
          </a:lnRef>
          <a:fillRef idx="0">
            <a:schemeClr val="dk1"/>
          </a:fillRef>
          <a:effectRef idx="0">
            <a:schemeClr val="dk1"/>
          </a:effectRef>
          <a:fontRef idx="minor">
            <a:schemeClr val="tx1"/>
          </a:fontRef>
        </p:style>
        <p:txBody>
          <a:bodyPr lIns="57610" tIns="28805" rIns="57610" bIns="28805" anchor="ctr"/>
          <a:lstStyle/>
          <a:p>
            <a:pPr marL="0" marR="0" lvl="0" indent="0" algn="ctr" defTabSz="76835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tx1"/>
              </a:solidFill>
              <a:effectLst/>
              <a:uLnTx/>
              <a:uFillTx/>
              <a:latin typeface="+mn-lt"/>
              <a:ea typeface="+mn-ea"/>
              <a:cs typeface="+mn-cs"/>
            </a:endParaRPr>
          </a:p>
        </p:txBody>
      </p:sp>
      <p:sp>
        <p:nvSpPr>
          <p:cNvPr id="88088" name="矩形 36"/>
          <p:cNvSpPr/>
          <p:nvPr>
            <p:custDataLst>
              <p:tags r:id="rId27"/>
            </p:custDataLst>
          </p:nvPr>
        </p:nvSpPr>
        <p:spPr>
          <a:xfrm>
            <a:off x="3146214" y="2356842"/>
            <a:ext cx="1192037" cy="264795"/>
          </a:xfrm>
          <a:prstGeom prst="rect">
            <a:avLst/>
          </a:prstGeom>
          <a:noFill/>
          <a:ln w="9525">
            <a:noFill/>
          </a:ln>
        </p:spPr>
        <p:txBody>
          <a:bodyPr lIns="57610" tIns="28805" rIns="57610" bIns="28805" anchor="t" anchorCtr="0">
            <a:spAutoFit/>
          </a:bodyPr>
          <a:lstStyle/>
          <a:p>
            <a:pPr algn="just"/>
            <a:r>
              <a:rPr lang="zh-CN" altLang="en-US" sz="1350">
                <a:latin typeface="Times New Roman" panose="02020603050405020304" pitchFamily="18" charset="0"/>
                <a:ea typeface="微软雅黑" panose="020b0503020204020204" pitchFamily="34" charset="-122"/>
              </a:rPr>
              <a:t>翻身谢党恩</a:t>
            </a:r>
            <a:endParaRPr lang="zh-CN" altLang="zh-CN" sz="1350">
              <a:latin typeface="Times New Roman" panose="02020603050405020304" pitchFamily="18" charset="0"/>
              <a:ea typeface="微软雅黑" panose="020b0503020204020204" pitchFamily="34" charset="-122"/>
            </a:endParaRPr>
          </a:p>
        </p:txBody>
      </p:sp>
      <p:sp>
        <p:nvSpPr>
          <p:cNvPr id="88089" name="矩形 37"/>
          <p:cNvSpPr/>
          <p:nvPr>
            <p:custDataLst>
              <p:tags r:id="rId28"/>
            </p:custDataLst>
          </p:nvPr>
        </p:nvSpPr>
        <p:spPr>
          <a:xfrm>
            <a:off x="3134305" y="2749821"/>
            <a:ext cx="1811276" cy="264795"/>
          </a:xfrm>
          <a:prstGeom prst="rect">
            <a:avLst/>
          </a:prstGeom>
          <a:noFill/>
          <a:ln w="9525">
            <a:noFill/>
          </a:ln>
        </p:spPr>
        <p:txBody>
          <a:bodyPr lIns="57610" tIns="28805" rIns="57610" bIns="28805" anchor="t" anchorCtr="0">
            <a:spAutoFit/>
          </a:bodyPr>
          <a:lstStyle/>
          <a:p>
            <a:pPr algn="just"/>
            <a:r>
              <a:rPr lang="zh-CN" altLang="en-US" sz="1350">
                <a:latin typeface="Times New Roman" panose="02020603050405020304" pitchFamily="18" charset="0"/>
                <a:ea typeface="微软雅黑" panose="020b0503020204020204" pitchFamily="34" charset="-122"/>
              </a:rPr>
              <a:t>一件事让他触动</a:t>
            </a:r>
            <a:endParaRPr lang="zh-CN" altLang="zh-CN" sz="1350">
              <a:latin typeface="Times New Roman" panose="02020603050405020304" pitchFamily="18" charset="0"/>
              <a:ea typeface="微软雅黑" panose="020b0503020204020204" pitchFamily="34" charset="-122"/>
            </a:endParaRPr>
          </a:p>
        </p:txBody>
      </p:sp>
      <p:sp>
        <p:nvSpPr>
          <p:cNvPr id="88090" name="矩形 38"/>
          <p:cNvSpPr/>
          <p:nvPr>
            <p:custDataLst>
              <p:tags r:id="rId29"/>
            </p:custDataLst>
          </p:nvPr>
        </p:nvSpPr>
        <p:spPr>
          <a:xfrm>
            <a:off x="3134305" y="3113029"/>
            <a:ext cx="1592161" cy="472440"/>
          </a:xfrm>
          <a:prstGeom prst="rect">
            <a:avLst/>
          </a:prstGeom>
          <a:noFill/>
          <a:ln w="9525">
            <a:noFill/>
          </a:ln>
        </p:spPr>
        <p:txBody>
          <a:bodyPr lIns="57610" tIns="28805" rIns="57610" bIns="28805" anchor="t" anchorCtr="0">
            <a:spAutoFit/>
          </a:bodyPr>
          <a:lstStyle/>
          <a:p>
            <a:pPr algn="just"/>
            <a:r>
              <a:rPr lang="zh-CN" altLang="en-US" sz="1350">
                <a:latin typeface="Times New Roman" panose="02020603050405020304" pitchFamily="18" charset="0"/>
                <a:ea typeface="微软雅黑" panose="020b0503020204020204" pitchFamily="34" charset="-122"/>
              </a:rPr>
              <a:t>一件事让他受到教育</a:t>
            </a:r>
            <a:endParaRPr lang="zh-CN" altLang="zh-CN" sz="1350">
              <a:latin typeface="Times New Roman" panose="02020603050405020304" pitchFamily="18" charset="0"/>
              <a:ea typeface="微软雅黑" panose="020b0503020204020204" pitchFamily="34" charset="-122"/>
            </a:endParaRPr>
          </a:p>
        </p:txBody>
      </p:sp>
      <p:sp>
        <p:nvSpPr>
          <p:cNvPr id="40" name="左大括号 39"/>
          <p:cNvSpPr/>
          <p:nvPr>
            <p:custDataLst>
              <p:tags r:id="rId30"/>
            </p:custDataLst>
          </p:nvPr>
        </p:nvSpPr>
        <p:spPr>
          <a:xfrm>
            <a:off x="1549290" y="59701"/>
            <a:ext cx="126230" cy="1432587"/>
          </a:xfrm>
          <a:prstGeom prst="leftBrace">
            <a:avLst>
              <a:gd name="adj1" fmla="val 39723"/>
              <a:gd name="adj2" fmla="val 50000"/>
            </a:avLst>
          </a:prstGeom>
          <a:ln w="3175">
            <a:prstDash val="solid"/>
            <a:headEnd type="none" w="med" len="med"/>
            <a:tailEnd type="none" w="med" len="med"/>
          </a:ln>
        </p:spPr>
        <p:style>
          <a:lnRef idx="1">
            <a:schemeClr val="dk1"/>
          </a:lnRef>
          <a:fillRef idx="0">
            <a:schemeClr val="dk1"/>
          </a:fillRef>
          <a:effectRef idx="0">
            <a:schemeClr val="dk1"/>
          </a:effectRef>
          <a:fontRef idx="minor">
            <a:schemeClr val="tx1"/>
          </a:fontRef>
        </p:style>
        <p:txBody>
          <a:bodyPr lIns="57610" tIns="28805" rIns="57610" bIns="28805" anchor="ctr"/>
          <a:lstStyle/>
          <a:p>
            <a:pPr marL="0" marR="0" lvl="0" indent="0" algn="ctr" defTabSz="76835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tx1"/>
              </a:solidFill>
              <a:effectLst/>
              <a:uLnTx/>
              <a:uFillTx/>
              <a:latin typeface="+mn-lt"/>
              <a:ea typeface="+mn-ea"/>
              <a:cs typeface="+mn-cs"/>
            </a:endParaRPr>
          </a:p>
        </p:txBody>
      </p:sp>
      <p:sp>
        <p:nvSpPr>
          <p:cNvPr id="88092" name="矩形 40"/>
          <p:cNvSpPr/>
          <p:nvPr>
            <p:custDataLst>
              <p:tags r:id="rId31"/>
            </p:custDataLst>
          </p:nvPr>
        </p:nvSpPr>
        <p:spPr>
          <a:xfrm>
            <a:off x="1677902" y="466970"/>
            <a:ext cx="1590970" cy="472440"/>
          </a:xfrm>
          <a:prstGeom prst="rect">
            <a:avLst/>
          </a:prstGeom>
          <a:noFill/>
          <a:ln w="9525">
            <a:noFill/>
          </a:ln>
        </p:spPr>
        <p:txBody>
          <a:bodyPr lIns="57610" tIns="28805" rIns="57610" bIns="28805" anchor="t" anchorCtr="0">
            <a:spAutoFit/>
          </a:bodyPr>
          <a:lstStyle/>
          <a:p>
            <a:pPr algn="just"/>
            <a:r>
              <a:rPr lang="zh-CN" altLang="en-US" sz="1350">
                <a:latin typeface="Times New Roman" panose="02020603050405020304" pitchFamily="18" charset="0"/>
                <a:ea typeface="微软雅黑" panose="020b0503020204020204" pitchFamily="34" charset="-122"/>
              </a:rPr>
              <a:t>①</a:t>
            </a:r>
            <a:r>
              <a:rPr lang="en-US" altLang="zh-CN" sz="1350">
                <a:latin typeface="Times New Roman" panose="02020603050405020304" pitchFamily="18" charset="0"/>
                <a:ea typeface="微软雅黑" panose="020b0503020204020204" pitchFamily="34" charset="-122"/>
              </a:rPr>
              <a:t>________________</a:t>
            </a:r>
            <a:endParaRPr lang="zh-CN" altLang="zh-CN" sz="1350">
              <a:latin typeface="Times New Roman" panose="02020603050405020304" pitchFamily="18" charset="0"/>
              <a:ea typeface="微软雅黑" panose="020b0503020204020204" pitchFamily="34" charset="-122"/>
            </a:endParaRPr>
          </a:p>
        </p:txBody>
      </p:sp>
      <p:sp>
        <p:nvSpPr>
          <p:cNvPr id="88093" name="矩形 41"/>
          <p:cNvSpPr/>
          <p:nvPr>
            <p:custDataLst>
              <p:tags r:id="rId32"/>
            </p:custDataLst>
          </p:nvPr>
        </p:nvSpPr>
        <p:spPr>
          <a:xfrm>
            <a:off x="1677902" y="1283890"/>
            <a:ext cx="1699336" cy="472440"/>
          </a:xfrm>
          <a:prstGeom prst="rect">
            <a:avLst/>
          </a:prstGeom>
          <a:noFill/>
          <a:ln w="9525">
            <a:noFill/>
          </a:ln>
        </p:spPr>
        <p:txBody>
          <a:bodyPr lIns="57610" tIns="28805" rIns="57610" bIns="28805" anchor="t" anchorCtr="0">
            <a:spAutoFit/>
          </a:bodyPr>
          <a:lstStyle/>
          <a:p>
            <a:pPr algn="just"/>
            <a:r>
              <a:rPr lang="zh-CN" altLang="en-US" sz="1350">
                <a:latin typeface="Times New Roman" panose="02020603050405020304" pitchFamily="18" charset="0"/>
                <a:ea typeface="微软雅黑" panose="020b0503020204020204" pitchFamily="34" charset="-122"/>
              </a:rPr>
              <a:t>不因私事让顾客不顺心</a:t>
            </a:r>
            <a:endParaRPr lang="zh-CN" altLang="zh-CN" sz="1350">
              <a:latin typeface="Times New Roman" panose="02020603050405020304" pitchFamily="18" charset="0"/>
              <a:ea typeface="微软雅黑" panose="020b0503020204020204" pitchFamily="34" charset="-122"/>
            </a:endParaRPr>
          </a:p>
        </p:txBody>
      </p:sp>
      <p:sp>
        <p:nvSpPr>
          <p:cNvPr id="43" name="左大括号 42"/>
          <p:cNvSpPr/>
          <p:nvPr>
            <p:custDataLst>
              <p:tags r:id="rId33"/>
            </p:custDataLst>
          </p:nvPr>
        </p:nvSpPr>
        <p:spPr>
          <a:xfrm>
            <a:off x="3268871" y="122816"/>
            <a:ext cx="122657" cy="1133685"/>
          </a:xfrm>
          <a:prstGeom prst="leftBrace">
            <a:avLst>
              <a:gd name="adj1" fmla="val 39723"/>
              <a:gd name="adj2" fmla="val 50000"/>
            </a:avLst>
          </a:prstGeom>
          <a:ln w="3175">
            <a:prstDash val="solid"/>
            <a:headEnd type="none" w="med" len="med"/>
            <a:tailEnd type="none" w="med" len="med"/>
          </a:ln>
        </p:spPr>
        <p:style>
          <a:lnRef idx="1">
            <a:schemeClr val="dk1"/>
          </a:lnRef>
          <a:fillRef idx="0">
            <a:schemeClr val="dk1"/>
          </a:fillRef>
          <a:effectRef idx="0">
            <a:schemeClr val="dk1"/>
          </a:effectRef>
          <a:fontRef idx="minor">
            <a:schemeClr val="tx1"/>
          </a:fontRef>
        </p:style>
        <p:txBody>
          <a:bodyPr lIns="57610" tIns="28805" rIns="57610" bIns="28805" anchor="ctr"/>
          <a:lstStyle/>
          <a:p>
            <a:pPr marL="0" marR="0" lvl="0" indent="0" algn="ctr" defTabSz="76835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tx1"/>
              </a:solidFill>
              <a:effectLst/>
              <a:uLnTx/>
              <a:uFillTx/>
              <a:latin typeface="+mn-lt"/>
              <a:ea typeface="+mn-ea"/>
              <a:cs typeface="+mn-cs"/>
            </a:endParaRPr>
          </a:p>
        </p:txBody>
      </p:sp>
      <p:sp>
        <p:nvSpPr>
          <p:cNvPr id="88095" name="矩形 47"/>
          <p:cNvSpPr/>
          <p:nvPr>
            <p:custDataLst>
              <p:tags r:id="rId34"/>
            </p:custDataLst>
          </p:nvPr>
        </p:nvSpPr>
        <p:spPr>
          <a:xfrm>
            <a:off x="3391528" y="50174"/>
            <a:ext cx="1699337" cy="264795"/>
          </a:xfrm>
          <a:prstGeom prst="rect">
            <a:avLst/>
          </a:prstGeom>
          <a:noFill/>
          <a:ln w="9525">
            <a:noFill/>
          </a:ln>
        </p:spPr>
        <p:txBody>
          <a:bodyPr lIns="57610" tIns="28805" rIns="57610" bIns="28805" anchor="t" anchorCtr="0">
            <a:spAutoFit/>
          </a:bodyPr>
          <a:lstStyle/>
          <a:p>
            <a:pPr algn="just"/>
            <a:r>
              <a:rPr lang="zh-CN" altLang="en-US" sz="1350">
                <a:latin typeface="Times New Roman" panose="02020603050405020304" pitchFamily="18" charset="0"/>
                <a:ea typeface="微软雅黑" panose="020b0503020204020204" pitchFamily="34" charset="-122"/>
              </a:rPr>
              <a:t>对抱孩子的顾客</a:t>
            </a:r>
            <a:endParaRPr lang="zh-CN" altLang="zh-CN" sz="1350">
              <a:latin typeface="Times New Roman" panose="02020603050405020304" pitchFamily="18" charset="0"/>
              <a:ea typeface="微软雅黑" panose="020b0503020204020204" pitchFamily="34" charset="-122"/>
            </a:endParaRPr>
          </a:p>
        </p:txBody>
      </p:sp>
      <p:sp>
        <p:nvSpPr>
          <p:cNvPr id="88096" name="矩形 48"/>
          <p:cNvSpPr/>
          <p:nvPr>
            <p:custDataLst>
              <p:tags r:id="rId35"/>
            </p:custDataLst>
          </p:nvPr>
        </p:nvSpPr>
        <p:spPr>
          <a:xfrm>
            <a:off x="3391528" y="403856"/>
            <a:ext cx="1699337" cy="264795"/>
          </a:xfrm>
          <a:prstGeom prst="rect">
            <a:avLst/>
          </a:prstGeom>
          <a:noFill/>
          <a:ln w="9525">
            <a:noFill/>
          </a:ln>
        </p:spPr>
        <p:txBody>
          <a:bodyPr lIns="57610" tIns="28805" rIns="57610" bIns="28805" anchor="t" anchorCtr="0">
            <a:spAutoFit/>
          </a:bodyPr>
          <a:lstStyle/>
          <a:p>
            <a:pPr algn="just"/>
            <a:r>
              <a:rPr lang="zh-CN" altLang="en-US" sz="1350">
                <a:latin typeface="Times New Roman" panose="02020603050405020304" pitchFamily="18" charset="0"/>
                <a:ea typeface="微软雅黑" panose="020b0503020204020204" pitchFamily="34" charset="-122"/>
              </a:rPr>
              <a:t>对赶火车的顾客</a:t>
            </a:r>
            <a:endParaRPr lang="zh-CN" altLang="zh-CN" sz="1350">
              <a:latin typeface="Times New Roman" panose="02020603050405020304" pitchFamily="18" charset="0"/>
              <a:ea typeface="微软雅黑" panose="020b0503020204020204" pitchFamily="34" charset="-122"/>
            </a:endParaRPr>
          </a:p>
        </p:txBody>
      </p:sp>
      <p:sp>
        <p:nvSpPr>
          <p:cNvPr id="88097" name="矩形 49"/>
          <p:cNvSpPr/>
          <p:nvPr>
            <p:custDataLst>
              <p:tags r:id="rId36"/>
            </p:custDataLst>
          </p:nvPr>
        </p:nvSpPr>
        <p:spPr>
          <a:xfrm>
            <a:off x="3391528" y="767063"/>
            <a:ext cx="1699337" cy="264795"/>
          </a:xfrm>
          <a:prstGeom prst="rect">
            <a:avLst/>
          </a:prstGeom>
          <a:noFill/>
          <a:ln w="9525">
            <a:noFill/>
          </a:ln>
        </p:spPr>
        <p:txBody>
          <a:bodyPr lIns="57610" tIns="28805" rIns="57610" bIns="28805" anchor="t" anchorCtr="0">
            <a:spAutoFit/>
          </a:bodyPr>
          <a:lstStyle/>
          <a:p>
            <a:pPr algn="just"/>
            <a:r>
              <a:rPr lang="zh-CN" altLang="en-US" sz="1350">
                <a:latin typeface="Times New Roman" panose="02020603050405020304" pitchFamily="18" charset="0"/>
                <a:ea typeface="微软雅黑" panose="020b0503020204020204" pitchFamily="34" charset="-122"/>
              </a:rPr>
              <a:t>对气呼呼的顾客</a:t>
            </a:r>
            <a:endParaRPr lang="zh-CN" altLang="zh-CN" sz="1350">
              <a:latin typeface="Times New Roman" panose="02020603050405020304" pitchFamily="18" charset="0"/>
              <a:ea typeface="微软雅黑" panose="020b0503020204020204" pitchFamily="34" charset="-122"/>
            </a:endParaRPr>
          </a:p>
        </p:txBody>
      </p:sp>
      <p:sp>
        <p:nvSpPr>
          <p:cNvPr id="88098" name="矩形 50"/>
          <p:cNvSpPr/>
          <p:nvPr>
            <p:custDataLst>
              <p:tags r:id="rId37"/>
            </p:custDataLst>
          </p:nvPr>
        </p:nvSpPr>
        <p:spPr>
          <a:xfrm>
            <a:off x="3391528" y="1006424"/>
            <a:ext cx="1699337" cy="264795"/>
          </a:xfrm>
          <a:prstGeom prst="rect">
            <a:avLst/>
          </a:prstGeom>
          <a:noFill/>
          <a:ln w="9525">
            <a:noFill/>
          </a:ln>
        </p:spPr>
        <p:txBody>
          <a:bodyPr lIns="57610" tIns="28805" rIns="57610" bIns="28805" anchor="t" anchorCtr="0">
            <a:spAutoFit/>
          </a:bodyPr>
          <a:lstStyle/>
          <a:p>
            <a:pPr algn="just"/>
            <a:r>
              <a:rPr lang="en-US" altLang="zh-CN" sz="1350">
                <a:latin typeface="Times New Roman" panose="02020603050405020304" pitchFamily="18" charset="0"/>
                <a:ea typeface="微软雅黑" panose="020b0503020204020204" pitchFamily="34" charset="-122"/>
              </a:rPr>
              <a:t>……</a:t>
            </a:r>
            <a:endParaRPr lang="zh-CN" altLang="zh-CN" sz="1350">
              <a:latin typeface="Times New Roman" panose="02020603050405020304" pitchFamily="18" charset="0"/>
              <a:ea typeface="微软雅黑" panose="020b0503020204020204" pitchFamily="34" charset="-122"/>
            </a:endParaRPr>
          </a:p>
        </p:txBody>
      </p:sp>
      <p:sp>
        <p:nvSpPr>
          <p:cNvPr id="88099" name="矩形 34"/>
          <p:cNvSpPr/>
          <p:nvPr>
            <p:custDataLst>
              <p:tags r:id="rId38"/>
            </p:custDataLst>
          </p:nvPr>
        </p:nvSpPr>
        <p:spPr>
          <a:xfrm>
            <a:off x="3200993" y="1999589"/>
            <a:ext cx="2578181" cy="264795"/>
          </a:xfrm>
          <a:prstGeom prst="rect">
            <a:avLst/>
          </a:prstGeom>
          <a:noFill/>
          <a:ln w="9525">
            <a:noFill/>
          </a:ln>
        </p:spPr>
        <p:txBody>
          <a:bodyPr lIns="57610" tIns="28805" rIns="57610" bIns="28805" anchor="t" anchorCtr="0">
            <a:spAutoFit/>
          </a:bodyPr>
          <a:lstStyle/>
          <a:p>
            <a:pPr algn="just"/>
            <a:r>
              <a:rPr lang="zh-CN" altLang="en-US" sz="1350">
                <a:latin typeface="Times New Roman" panose="02020603050405020304" pitchFamily="18" charset="0"/>
                <a:ea typeface="微软雅黑" panose="020b0503020204020204" pitchFamily="34" charset="-122"/>
              </a:rPr>
              <a:t>③</a:t>
            </a:r>
            <a:r>
              <a:rPr lang="en-US" altLang="zh-CN" sz="1350">
                <a:latin typeface="Times New Roman" panose="02020603050405020304" pitchFamily="18" charset="0"/>
                <a:ea typeface="微软雅黑" panose="020b0503020204020204" pitchFamily="34" charset="-122"/>
              </a:rPr>
              <a:t>___________________</a:t>
            </a:r>
            <a:endParaRPr lang="zh-CN" altLang="zh-CN" sz="1350">
              <a:latin typeface="Times New Roman" panose="02020603050405020304" pitchFamily="18" charset="0"/>
              <a:ea typeface="微软雅黑" panose="020b0503020204020204" pitchFamily="34" charset="-122"/>
            </a:endParaRPr>
          </a:p>
        </p:txBody>
      </p:sp>
      <p:sp>
        <p:nvSpPr>
          <p:cNvPr id="52" name="矩形 51"/>
          <p:cNvSpPr/>
          <p:nvPr>
            <p:custDataLst>
              <p:tags r:id="rId39"/>
            </p:custDataLst>
          </p:nvPr>
        </p:nvSpPr>
        <p:spPr>
          <a:xfrm>
            <a:off x="3441543" y="1968627"/>
            <a:ext cx="1485900" cy="264795"/>
          </a:xfrm>
          <a:prstGeom prst="rect">
            <a:avLst/>
          </a:prstGeom>
          <a:noFill/>
          <a:ln w="9525">
            <a:noFill/>
          </a:ln>
        </p:spPr>
        <p:txBody>
          <a:bodyPr wrap="none" lIns="57610" tIns="28805" rIns="57610" bIns="28805" anchor="t" anchorCtr="0">
            <a:spAutoFit/>
          </a:bodyPr>
          <a:lstStyle/>
          <a:p>
            <a:r>
              <a:rPr lang="zh-CN" altLang="zh-CN" sz="1350">
                <a:solidFill>
                  <a:srgbClr val="C00000"/>
                </a:solidFill>
                <a:latin typeface="Times New Roman" panose="02020603050405020304" pitchFamily="18" charset="0"/>
                <a:ea typeface="微软雅黑" panose="020b0503020204020204" pitchFamily="34" charset="-122"/>
              </a:rPr>
              <a:t>受国民党兵痞欺负</a:t>
            </a:r>
            <a:endParaRPr lang="zh-CN" altLang="en-US" sz="1350">
              <a:solidFill>
                <a:srgbClr val="C00000"/>
              </a:solidFill>
              <a:latin typeface="Times New Roman" panose="02020603050405020304" pitchFamily="18" charset="0"/>
              <a:ea typeface="微软雅黑" panose="020b0503020204020204" pitchFamily="34" charset="-122"/>
            </a:endParaRPr>
          </a:p>
        </p:txBody>
      </p:sp>
      <p:sp>
        <p:nvSpPr>
          <p:cNvPr id="53" name="矩形 52"/>
          <p:cNvSpPr/>
          <p:nvPr>
            <p:custDataLst>
              <p:tags r:id="rId40"/>
            </p:custDataLst>
          </p:nvPr>
        </p:nvSpPr>
        <p:spPr>
          <a:xfrm>
            <a:off x="3315314" y="3438130"/>
            <a:ext cx="1657350" cy="264795"/>
          </a:xfrm>
          <a:prstGeom prst="rect">
            <a:avLst/>
          </a:prstGeom>
          <a:noFill/>
          <a:ln w="9525">
            <a:noFill/>
          </a:ln>
        </p:spPr>
        <p:txBody>
          <a:bodyPr wrap="none" lIns="57610" tIns="28805" rIns="57610" bIns="28805" anchor="t" anchorCtr="0">
            <a:spAutoFit/>
          </a:bodyPr>
          <a:lstStyle/>
          <a:p>
            <a:r>
              <a:rPr lang="zh-CN" altLang="zh-CN" sz="1350">
                <a:solidFill>
                  <a:srgbClr val="C00000"/>
                </a:solidFill>
                <a:latin typeface="Times New Roman" panose="02020603050405020304" pitchFamily="18" charset="0"/>
                <a:ea typeface="微软雅黑" panose="020b0503020204020204" pitchFamily="34" charset="-122"/>
              </a:rPr>
              <a:t>了解糖果的制作过程</a:t>
            </a:r>
            <a:endParaRPr lang="zh-CN" altLang="en-US" sz="1350">
              <a:solidFill>
                <a:srgbClr val="C00000"/>
              </a:solidFill>
              <a:latin typeface="Times New Roman" panose="02020603050405020304" pitchFamily="18" charset="0"/>
              <a:ea typeface="微软雅黑" panose="020b0503020204020204" pitchFamily="34" charset="-122"/>
            </a:endParaRPr>
          </a:p>
        </p:txBody>
      </p:sp>
      <p:sp>
        <p:nvSpPr>
          <p:cNvPr id="54" name="矩形 53"/>
          <p:cNvSpPr/>
          <p:nvPr>
            <p:custDataLst>
              <p:tags r:id="rId41"/>
            </p:custDataLst>
          </p:nvPr>
        </p:nvSpPr>
        <p:spPr>
          <a:xfrm>
            <a:off x="3315314" y="3760849"/>
            <a:ext cx="1657350" cy="264795"/>
          </a:xfrm>
          <a:prstGeom prst="rect">
            <a:avLst/>
          </a:prstGeom>
          <a:noFill/>
          <a:ln w="9525">
            <a:noFill/>
          </a:ln>
        </p:spPr>
        <p:txBody>
          <a:bodyPr wrap="none" lIns="57610" tIns="28805" rIns="57610" bIns="28805" anchor="t" anchorCtr="0">
            <a:spAutoFit/>
          </a:bodyPr>
          <a:lstStyle/>
          <a:p>
            <a:r>
              <a:rPr lang="zh-CN" altLang="zh-CN" sz="1350">
                <a:solidFill>
                  <a:srgbClr val="C00000"/>
                </a:solidFill>
                <a:latin typeface="Times New Roman" panose="02020603050405020304" pitchFamily="18" charset="0"/>
                <a:ea typeface="微软雅黑" panose="020b0503020204020204" pitchFamily="34" charset="-122"/>
              </a:rPr>
              <a:t>学习糖果的营养知识</a:t>
            </a:r>
            <a:endParaRPr lang="zh-CN" altLang="en-US" sz="1350">
              <a:solidFill>
                <a:srgbClr val="C00000"/>
              </a:solidFill>
              <a:latin typeface="Times New Roman" panose="02020603050405020304" pitchFamily="18" charset="0"/>
              <a:ea typeface="微软雅黑" panose="020b0503020204020204" pitchFamily="34" charset="-122"/>
            </a:endParaRPr>
          </a:p>
        </p:txBody>
      </p:sp>
      <p:sp>
        <p:nvSpPr>
          <p:cNvPr id="55" name="矩形 54"/>
          <p:cNvSpPr/>
          <p:nvPr>
            <p:custDataLst>
              <p:tags r:id="rId42"/>
            </p:custDataLst>
          </p:nvPr>
        </p:nvSpPr>
        <p:spPr>
          <a:xfrm>
            <a:off x="3303405" y="4141919"/>
            <a:ext cx="3028950" cy="264795"/>
          </a:xfrm>
          <a:prstGeom prst="rect">
            <a:avLst/>
          </a:prstGeom>
          <a:noFill/>
          <a:ln w="9525">
            <a:noFill/>
          </a:ln>
        </p:spPr>
        <p:txBody>
          <a:bodyPr wrap="none" lIns="57610" tIns="28805" rIns="57610" bIns="28805" anchor="t" anchorCtr="0">
            <a:spAutoFit/>
          </a:bodyPr>
          <a:lstStyle/>
          <a:p>
            <a:r>
              <a:rPr lang="zh-CN" altLang="zh-CN" sz="1350">
                <a:solidFill>
                  <a:srgbClr val="C00000"/>
                </a:solidFill>
                <a:latin typeface="Times New Roman" panose="02020603050405020304" pitchFamily="18" charset="0"/>
                <a:ea typeface="微软雅黑" panose="020b0503020204020204" pitchFamily="34" charset="-122"/>
              </a:rPr>
              <a:t>了解人们吃糖的习惯与各种糖果的味道</a:t>
            </a:r>
            <a:endParaRPr lang="zh-CN" altLang="en-US" sz="1350">
              <a:solidFill>
                <a:srgbClr val="C00000"/>
              </a:solidFill>
              <a:latin typeface="Times New Roman" panose="02020603050405020304" pitchFamily="18" charset="0"/>
              <a:ea typeface="微软雅黑" panose="020b0503020204020204" pitchFamily="34" charset="-122"/>
            </a:endParaRPr>
          </a:p>
        </p:txBody>
      </p:sp>
      <p:sp>
        <p:nvSpPr>
          <p:cNvPr id="56" name="矩形 55"/>
          <p:cNvSpPr/>
          <p:nvPr>
            <p:custDataLst>
              <p:tags r:id="rId43"/>
            </p:custDataLst>
          </p:nvPr>
        </p:nvSpPr>
        <p:spPr>
          <a:xfrm>
            <a:off x="2306668" y="4625403"/>
            <a:ext cx="971550" cy="264795"/>
          </a:xfrm>
          <a:prstGeom prst="rect">
            <a:avLst/>
          </a:prstGeom>
          <a:noFill/>
          <a:ln w="9525">
            <a:noFill/>
          </a:ln>
        </p:spPr>
        <p:txBody>
          <a:bodyPr wrap="none" lIns="57610" tIns="28805" rIns="57610" bIns="28805" anchor="t" anchorCtr="0">
            <a:spAutoFit/>
          </a:bodyPr>
          <a:lstStyle/>
          <a:p>
            <a:r>
              <a:rPr lang="zh-CN" altLang="zh-CN" sz="1350">
                <a:solidFill>
                  <a:srgbClr val="C00000"/>
                </a:solidFill>
                <a:latin typeface="Times New Roman" panose="02020603050405020304" pitchFamily="18" charset="0"/>
                <a:ea typeface="微软雅黑" panose="020b0503020204020204" pitchFamily="34" charset="-122"/>
              </a:rPr>
              <a:t>爱戴和尊敬</a:t>
            </a:r>
            <a:endParaRPr lang="zh-CN" altLang="en-US" sz="135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blinds(horizontal)">
                                      <p:cBhvr>
                                        <p:cTn id="7" dur="500"/>
                                        <p:tgtEl>
                                          <p:spTgt spid="4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blinds(horizontal)">
                                      <p:cBhvr>
                                        <p:cTn id="12" dur="500"/>
                                        <p:tgtEl>
                                          <p:spTgt spid="4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blinds(horizontal)">
                                      <p:cBhvr>
                                        <p:cTn id="17" dur="500"/>
                                        <p:tgtEl>
                                          <p:spTgt spid="5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3"/>
                                        </p:tgtEl>
                                        <p:attrNameLst>
                                          <p:attrName>style.visibility</p:attrName>
                                        </p:attrNameLst>
                                      </p:cBhvr>
                                      <p:to>
                                        <p:strVal val="visible"/>
                                      </p:to>
                                    </p:set>
                                    <p:animEffect transition="in" filter="blinds(horizontal)">
                                      <p:cBhvr>
                                        <p:cTn id="22" dur="500"/>
                                        <p:tgtEl>
                                          <p:spTgt spid="5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blinds(horizontal)">
                                      <p:cBhvr>
                                        <p:cTn id="27" dur="500"/>
                                        <p:tgtEl>
                                          <p:spTgt spid="54"/>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55"/>
                                        </p:tgtEl>
                                        <p:attrNameLst>
                                          <p:attrName>style.visibility</p:attrName>
                                        </p:attrNameLst>
                                      </p:cBhvr>
                                      <p:to>
                                        <p:strVal val="visible"/>
                                      </p:to>
                                    </p:set>
                                    <p:animEffect transition="in" filter="blinds(horizontal)">
                                      <p:cBhvr>
                                        <p:cTn id="32" dur="500"/>
                                        <p:tgtEl>
                                          <p:spTgt spid="55"/>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56"/>
                                        </p:tgtEl>
                                        <p:attrNameLst>
                                          <p:attrName>style.visibility</p:attrName>
                                        </p:attrNameLst>
                                      </p:cBhvr>
                                      <p:to>
                                        <p:strVal val="visible"/>
                                      </p:to>
                                    </p:set>
                                    <p:animEffect transition="in" filter="blinds(horizontal)">
                                      <p:cBhvr>
                                        <p:cTn id="37"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52" grpId="0"/>
      <p:bldP spid="53" grpId="0"/>
      <p:bldP spid="54" grpId="0"/>
      <p:bldP spid="55" grpId="0"/>
      <p:bldP spid="56"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0" name="图片 9"/>
          <p:cNvPicPr>
            <a:picLocks noChangeAspect="1"/>
          </p:cNvPicPr>
          <p:nvPr>
            <p:custDataLst>
              <p:tags r:id="rId4"/>
            </p:custDataLst>
          </p:nvPr>
        </p:nvPicPr>
        <p:blipFill>
          <a:blip r:embed="rId3"/>
          <a:stretch>
            <a:fillRect/>
          </a:stretch>
        </p:blipFill>
        <p:spPr>
          <a:xfrm>
            <a:off x="439174" y="1420049"/>
            <a:ext cx="642074" cy="395697"/>
          </a:xfrm>
          <a:prstGeom prst="rect">
            <a:avLst/>
          </a:prstGeom>
        </p:spPr>
      </p:pic>
      <p:pic>
        <p:nvPicPr>
          <p:cNvPr id="11" name="图片 10"/>
          <p:cNvPicPr>
            <a:picLocks noChangeAspect="1"/>
          </p:cNvPicPr>
          <p:nvPr>
            <p:custDataLst>
              <p:tags r:id="rId5"/>
            </p:custDataLst>
          </p:nvPr>
        </p:nvPicPr>
        <p:blipFill>
          <a:blip r:embed="rId3"/>
          <a:stretch>
            <a:fillRect/>
          </a:stretch>
        </p:blipFill>
        <p:spPr>
          <a:xfrm>
            <a:off x="515392" y="2620112"/>
            <a:ext cx="642074" cy="395697"/>
          </a:xfrm>
          <a:prstGeom prst="rect">
            <a:avLst/>
          </a:prstGeom>
        </p:spPr>
      </p:pic>
      <p:pic>
        <p:nvPicPr>
          <p:cNvPr id="18" name="图片 17"/>
          <p:cNvPicPr>
            <a:picLocks noChangeAspect="1"/>
          </p:cNvPicPr>
          <p:nvPr>
            <p:custDataLst>
              <p:tags r:id="rId7"/>
            </p:custDataLst>
          </p:nvPr>
        </p:nvPicPr>
        <p:blipFill>
          <a:blip r:embed="rId6"/>
          <a:stretch>
            <a:fillRect/>
          </a:stretch>
        </p:blipFill>
        <p:spPr>
          <a:xfrm rot="21075074">
            <a:off x="4172179" y="418610"/>
            <a:ext cx="707108" cy="229333"/>
          </a:xfrm>
          <a:prstGeom prst="rect">
            <a:avLst/>
          </a:prstGeom>
        </p:spPr>
      </p:pic>
      <p:sp>
        <p:nvSpPr>
          <p:cNvPr id="2" name="文本框 1"/>
          <p:cNvSpPr txBox="1"/>
          <p:nvPr>
            <p:custDataLst>
              <p:tags r:id="rId8"/>
            </p:custDataLst>
          </p:nvPr>
        </p:nvSpPr>
        <p:spPr>
          <a:xfrm>
            <a:off x="1928423" y="290847"/>
            <a:ext cx="2353623" cy="507960"/>
          </a:xfrm>
          <a:prstGeom prst="rect">
            <a:avLst/>
          </a:prstGeom>
          <a:noFill/>
        </p:spPr>
        <p:txBody>
          <a:bodyPr wrap="square" rtlCol="0">
            <a:spAutoFit/>
          </a:bodyPr>
          <a:lstStyle/>
          <a:p>
            <a:r>
              <a:rPr lang="zh-CN" altLang="en-US" sz="2700"/>
              <a:t>一团怎样的火</a:t>
            </a:r>
            <a:endParaRPr lang="zh-CN" altLang="en-US" sz="2700"/>
          </a:p>
        </p:txBody>
      </p:sp>
      <p:sp>
        <p:nvSpPr>
          <p:cNvPr id="4" name="矩形 3"/>
          <p:cNvSpPr/>
          <p:nvPr>
            <p:custDataLst>
              <p:tags r:id="rId9"/>
            </p:custDataLst>
          </p:nvPr>
        </p:nvSpPr>
        <p:spPr>
          <a:xfrm>
            <a:off x="1306095" y="1098404"/>
            <a:ext cx="4992255" cy="1062214"/>
          </a:xfrm>
          <a:prstGeom prst="rect">
            <a:avLst/>
          </a:prstGeom>
        </p:spPr>
        <p:txBody>
          <a:bodyPr wrap="square">
            <a:spAutoFit/>
          </a:bodyPr>
          <a:lstStyle/>
          <a:p>
            <a:r>
              <a:rPr lang="zh-CN" altLang="en-US" sz="2100">
                <a:latin typeface="楷体" panose="02010609060101010101" pitchFamily="49" charset="-122"/>
                <a:ea typeface="楷体" panose="02010609060101010101" pitchFamily="49" charset="-122"/>
              </a:rPr>
              <a:t>“他站在柜台里的那股精神劲儿，售货动作的迅速劲儿，接待顾客的热情劲儿，像</a:t>
            </a:r>
            <a:r>
              <a:rPr lang="zh-CN" altLang="en-US" sz="2100">
                <a:solidFill>
                  <a:srgbClr val="C00000"/>
                </a:solidFill>
                <a:latin typeface="楷体" panose="02010609060101010101" pitchFamily="49" charset="-122"/>
                <a:ea typeface="楷体" panose="02010609060101010101" pitchFamily="49" charset="-122"/>
              </a:rPr>
              <a:t>一团火</a:t>
            </a:r>
            <a:r>
              <a:rPr lang="zh-CN" altLang="en-US" sz="2100">
                <a:latin typeface="楷体" panose="02010609060101010101" pitchFamily="49" charset="-122"/>
                <a:ea typeface="楷体" panose="02010609060101010101" pitchFamily="49" charset="-122"/>
              </a:rPr>
              <a:t>一样，把大家深深地吸引住了。”</a:t>
            </a:r>
            <a:endParaRPr lang="zh-CN" altLang="en-US" sz="2100">
              <a:latin typeface="楷体" panose="02010609060101010101" pitchFamily="49" charset="-122"/>
              <a:ea typeface="楷体" panose="02010609060101010101" pitchFamily="49" charset="-122"/>
            </a:endParaRPr>
          </a:p>
        </p:txBody>
      </p:sp>
      <p:sp>
        <p:nvSpPr>
          <p:cNvPr id="5" name="矩形 4"/>
          <p:cNvSpPr/>
          <p:nvPr>
            <p:custDataLst>
              <p:tags r:id="rId10"/>
            </p:custDataLst>
          </p:nvPr>
        </p:nvSpPr>
        <p:spPr>
          <a:xfrm>
            <a:off x="1306094" y="2488445"/>
            <a:ext cx="5186264" cy="738920"/>
          </a:xfrm>
          <a:prstGeom prst="rect">
            <a:avLst/>
          </a:prstGeom>
        </p:spPr>
        <p:txBody>
          <a:bodyPr wrap="square">
            <a:spAutoFit/>
          </a:bodyPr>
          <a:lstStyle/>
          <a:p>
            <a:r>
              <a:rPr lang="zh-CN" altLang="en-US" sz="2100">
                <a:latin typeface="楷体" panose="02010609060101010101" pitchFamily="49" charset="-122"/>
                <a:ea typeface="楷体" panose="02010609060101010101" pitchFamily="49" charset="-122"/>
              </a:rPr>
              <a:t>“我们售货员要用全心全意为人民服务的</a:t>
            </a:r>
            <a:r>
              <a:rPr lang="zh-CN" altLang="en-US" sz="2100">
                <a:solidFill>
                  <a:srgbClr val="C00000"/>
                </a:solidFill>
                <a:latin typeface="楷体" panose="02010609060101010101" pitchFamily="49" charset="-122"/>
                <a:ea typeface="楷体" panose="02010609060101010101" pitchFamily="49" charset="-122"/>
              </a:rPr>
              <a:t>一团火</a:t>
            </a:r>
            <a:r>
              <a:rPr lang="zh-CN" altLang="en-US" sz="2100">
                <a:latin typeface="楷体" panose="02010609060101010101" pitchFamily="49" charset="-122"/>
                <a:ea typeface="楷体" panose="02010609060101010101" pitchFamily="49" charset="-122"/>
              </a:rPr>
              <a:t>，来温暖人民群众</a:t>
            </a:r>
            <a:r>
              <a:rPr lang="en-US" altLang="zh-CN" sz="2100">
                <a:latin typeface="楷体" panose="02010609060101010101" pitchFamily="49" charset="-122"/>
                <a:ea typeface="楷体" panose="02010609060101010101" pitchFamily="49" charset="-122"/>
              </a:rPr>
              <a:t>……</a:t>
            </a:r>
            <a:r>
              <a:rPr lang="zh-CN" altLang="en-US" sz="2100">
                <a:latin typeface="楷体" panose="02010609060101010101" pitchFamily="49" charset="-122"/>
                <a:ea typeface="楷体" panose="02010609060101010101" pitchFamily="49" charset="-122"/>
              </a:rPr>
              <a:t>”</a:t>
            </a:r>
            <a:endParaRPr lang="zh-CN" altLang="en-US" sz="2100">
              <a:latin typeface="楷体" panose="02010609060101010101" pitchFamily="49" charset="-122"/>
              <a:ea typeface="楷体" panose="02010609060101010101" pitchFamily="49" charset="-122"/>
            </a:endParaRPr>
          </a:p>
        </p:txBody>
      </p:sp>
      <p:pic>
        <p:nvPicPr>
          <p:cNvPr id="12" name="图片 11"/>
          <p:cNvPicPr>
            <a:picLocks noChangeAspect="1"/>
          </p:cNvPicPr>
          <p:nvPr>
            <p:custDataLst>
              <p:tags r:id="rId11"/>
            </p:custDataLst>
          </p:nvPr>
        </p:nvPicPr>
        <p:blipFill>
          <a:blip r:embed="rId3"/>
          <a:stretch>
            <a:fillRect/>
          </a:stretch>
        </p:blipFill>
        <p:spPr>
          <a:xfrm>
            <a:off x="515392" y="3715270"/>
            <a:ext cx="642074" cy="395697"/>
          </a:xfrm>
          <a:prstGeom prst="rect">
            <a:avLst/>
          </a:prstGeom>
        </p:spPr>
      </p:pic>
      <p:sp>
        <p:nvSpPr>
          <p:cNvPr id="6" name="矩形 5"/>
          <p:cNvSpPr/>
          <p:nvPr>
            <p:custDataLst>
              <p:tags r:id="rId12"/>
            </p:custDataLst>
          </p:nvPr>
        </p:nvSpPr>
        <p:spPr>
          <a:xfrm>
            <a:off x="1313023" y="3555246"/>
            <a:ext cx="4985327" cy="738920"/>
          </a:xfrm>
          <a:prstGeom prst="rect">
            <a:avLst/>
          </a:prstGeom>
        </p:spPr>
        <p:txBody>
          <a:bodyPr wrap="square">
            <a:spAutoFit/>
          </a:bodyPr>
          <a:lstStyle/>
          <a:p>
            <a:r>
              <a:rPr lang="zh-CN" altLang="en-US" sz="2100">
                <a:latin typeface="楷体" panose="02010609060101010101" pitchFamily="49" charset="-122"/>
                <a:ea typeface="楷体" panose="02010609060101010101" pitchFamily="49" charset="-122"/>
              </a:rPr>
              <a:t>“张秉贵用自己心中的</a:t>
            </a:r>
            <a:r>
              <a:rPr lang="zh-CN" altLang="en-US" sz="2100">
                <a:solidFill>
                  <a:srgbClr val="C00000"/>
                </a:solidFill>
                <a:latin typeface="楷体" panose="02010609060101010101" pitchFamily="49" charset="-122"/>
                <a:ea typeface="楷体" panose="02010609060101010101" pitchFamily="49" charset="-122"/>
              </a:rPr>
              <a:t>一团火</a:t>
            </a:r>
            <a:r>
              <a:rPr lang="zh-CN" altLang="en-US" sz="2100">
                <a:latin typeface="楷体" panose="02010609060101010101" pitchFamily="49" charset="-122"/>
                <a:ea typeface="楷体" panose="02010609060101010101" pitchFamily="49" charset="-122"/>
              </a:rPr>
              <a:t>温暖人民群众，赢得了广大顾客的爱戴和尊敬。”</a:t>
            </a:r>
            <a:endParaRPr lang="zh-CN" altLang="en-US" sz="2100">
              <a:latin typeface="楷体" panose="02010609060101010101" pitchFamily="49" charset="-122"/>
              <a:ea typeface="楷体" panose="02010609060101010101" pitchFamily="49" charset="-122"/>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0" name="图片 9"/>
          <p:cNvPicPr>
            <a:picLocks noChangeAspect="1"/>
          </p:cNvPicPr>
          <p:nvPr>
            <p:custDataLst>
              <p:tags r:id="rId4"/>
            </p:custDataLst>
          </p:nvPr>
        </p:nvPicPr>
        <p:blipFill>
          <a:blip r:embed="rId3"/>
          <a:stretch>
            <a:fillRect/>
          </a:stretch>
        </p:blipFill>
        <p:spPr>
          <a:xfrm>
            <a:off x="688613" y="1656200"/>
            <a:ext cx="728760" cy="449120"/>
          </a:xfrm>
          <a:prstGeom prst="rect">
            <a:avLst/>
          </a:prstGeom>
        </p:spPr>
      </p:pic>
      <p:pic>
        <p:nvPicPr>
          <p:cNvPr id="18" name="图片 17"/>
          <p:cNvPicPr>
            <a:picLocks noChangeAspect="1"/>
          </p:cNvPicPr>
          <p:nvPr>
            <p:custDataLst>
              <p:tags r:id="rId6"/>
            </p:custDataLst>
          </p:nvPr>
        </p:nvPicPr>
        <p:blipFill>
          <a:blip r:embed="rId5"/>
          <a:stretch>
            <a:fillRect/>
          </a:stretch>
        </p:blipFill>
        <p:spPr>
          <a:xfrm rot="21075074">
            <a:off x="4172179" y="418610"/>
            <a:ext cx="707108" cy="229333"/>
          </a:xfrm>
          <a:prstGeom prst="rect">
            <a:avLst/>
          </a:prstGeom>
        </p:spPr>
      </p:pic>
      <p:sp>
        <p:nvSpPr>
          <p:cNvPr id="2" name="文本框 1"/>
          <p:cNvSpPr txBox="1"/>
          <p:nvPr>
            <p:custDataLst>
              <p:tags r:id="rId7"/>
            </p:custDataLst>
          </p:nvPr>
        </p:nvSpPr>
        <p:spPr>
          <a:xfrm>
            <a:off x="1928423" y="290847"/>
            <a:ext cx="2353623" cy="507960"/>
          </a:xfrm>
          <a:prstGeom prst="rect">
            <a:avLst/>
          </a:prstGeom>
          <a:noFill/>
        </p:spPr>
        <p:txBody>
          <a:bodyPr wrap="square" rtlCol="0">
            <a:spAutoFit/>
          </a:bodyPr>
          <a:lstStyle/>
          <a:p>
            <a:r>
              <a:rPr lang="zh-CN" altLang="en-US" sz="2700"/>
              <a:t>一团怎样的火</a:t>
            </a:r>
            <a:endParaRPr lang="zh-CN" altLang="en-US" sz="2700"/>
          </a:p>
        </p:txBody>
      </p:sp>
      <p:sp>
        <p:nvSpPr>
          <p:cNvPr id="3" name="矩形 2"/>
          <p:cNvSpPr/>
          <p:nvPr>
            <p:custDataLst>
              <p:tags r:id="rId8"/>
            </p:custDataLst>
          </p:nvPr>
        </p:nvSpPr>
        <p:spPr>
          <a:xfrm>
            <a:off x="1749541" y="1480971"/>
            <a:ext cx="3855920" cy="2921377"/>
          </a:xfrm>
          <a:prstGeom prst="rect">
            <a:avLst/>
          </a:prstGeom>
        </p:spPr>
        <p:txBody>
          <a:bodyPr wrap="square">
            <a:spAutoFit/>
          </a:bodyPr>
          <a:lstStyle/>
          <a:p>
            <a:pPr>
              <a:lnSpc>
                <a:spcPct val="125000"/>
              </a:lnSpc>
            </a:pPr>
            <a:r>
              <a:rPr lang="zh-CN" altLang="en-US" sz="2100"/>
              <a:t>您那感人肺腑的事迹，</a:t>
            </a:r>
            <a:endParaRPr lang="en-US" altLang="zh-CN" sz="2100"/>
          </a:p>
          <a:p>
            <a:pPr>
              <a:lnSpc>
                <a:spcPct val="125000"/>
              </a:lnSpc>
            </a:pPr>
            <a:r>
              <a:rPr lang="zh-CN" altLang="en-US" sz="2100"/>
              <a:t>使我心中仿佛升起了</a:t>
            </a:r>
            <a:r>
              <a:rPr lang="zh-CN" altLang="en-US" sz="2100">
                <a:solidFill>
                  <a:srgbClr val="C00000"/>
                </a:solidFill>
              </a:rPr>
              <a:t>一团火</a:t>
            </a:r>
            <a:r>
              <a:rPr lang="zh-CN" altLang="en-US" sz="2100"/>
              <a:t>。</a:t>
            </a:r>
            <a:endParaRPr lang="en-US" altLang="zh-CN" sz="2100"/>
          </a:p>
          <a:p>
            <a:pPr>
              <a:lnSpc>
                <a:spcPct val="125000"/>
              </a:lnSpc>
            </a:pPr>
            <a:r>
              <a:rPr lang="en-US" altLang="zh-CN" sz="2100"/>
              <a:t>……</a:t>
            </a:r>
            <a:endParaRPr lang="en-US" altLang="zh-CN" sz="2100"/>
          </a:p>
          <a:p>
            <a:pPr>
              <a:lnSpc>
                <a:spcPct val="125000"/>
              </a:lnSpc>
            </a:pPr>
            <a:r>
              <a:rPr lang="zh-CN" altLang="en-US" sz="2100"/>
              <a:t>请收下我这青年社员当徒弟，</a:t>
            </a:r>
            <a:endParaRPr lang="en-US" altLang="zh-CN" sz="2100"/>
          </a:p>
          <a:p>
            <a:pPr>
              <a:lnSpc>
                <a:spcPct val="125000"/>
              </a:lnSpc>
            </a:pPr>
            <a:r>
              <a:rPr lang="zh-CN" altLang="en-US" sz="2100"/>
              <a:t>到了那金色的季节，</a:t>
            </a:r>
            <a:endParaRPr lang="en-US" altLang="zh-CN" sz="2100"/>
          </a:p>
          <a:p>
            <a:pPr>
              <a:lnSpc>
                <a:spcPct val="125000"/>
              </a:lnSpc>
            </a:pPr>
            <a:r>
              <a:rPr lang="zh-CN" altLang="en-US" sz="2100"/>
              <a:t>在您笑迎顾客的同时，</a:t>
            </a:r>
            <a:endParaRPr lang="en-US" altLang="zh-CN" sz="2100"/>
          </a:p>
          <a:p>
            <a:pPr>
              <a:lnSpc>
                <a:spcPct val="125000"/>
              </a:lnSpc>
            </a:pPr>
            <a:r>
              <a:rPr lang="zh-CN" altLang="en-US" sz="2100"/>
              <a:t>我正坐上喜送公粮的大车！</a:t>
            </a:r>
            <a:endParaRPr lang="zh-CN" altLang="en-US" sz="2100"/>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2975880" y="1295632"/>
            <a:ext cx="534778" cy="484458"/>
          </a:xfrm>
          <a:prstGeom prst="rect">
            <a:avLst/>
          </a:prstGeom>
          <a:solidFill>
            <a:srgbClr val="C00000"/>
          </a:solidFill>
          <a:ln>
            <a:solidFill>
              <a:srgbClr val="C00000"/>
            </a:solidFill>
          </a:ln>
        </p:spPr>
        <p:txBody>
          <a:bodyPr vert="eaVert" wrap="square" lIns="51443" tIns="25721" rIns="51443" bIns="25721" rtlCol="0">
            <a:spAutoFit/>
          </a:bodyPr>
          <a:lstStyle/>
          <a:p>
            <a:pPr algn="ctr"/>
            <a:r>
              <a:rPr lang="zh-CN" altLang="en-US" sz="2800">
                <a:solidFill>
                  <a:schemeClr val="bg1"/>
                </a:solidFill>
              </a:rPr>
              <a:t>壹</a:t>
            </a:r>
            <a:endParaRPr lang="zh-CN" altLang="en-US" sz="2800">
              <a:solidFill>
                <a:schemeClr val="bg1"/>
              </a:solidFill>
            </a:endParaRPr>
          </a:p>
        </p:txBody>
      </p:sp>
      <p:pic>
        <p:nvPicPr>
          <p:cNvPr id="8" name="图片 7"/>
          <p:cNvPicPr>
            <a:picLocks noChangeAspect="1"/>
          </p:cNvPicPr>
          <p:nvPr>
            <p:custDataLst>
              <p:tags r:id="rId5"/>
            </p:custDataLst>
          </p:nvPr>
        </p:nvPicPr>
        <p:blipFill>
          <a:blip r:embed="rId4">
            <a:extLst>
              <a:ext uri="{28A0092B-C50C-407E-A947-70E740481C1C}">
                <a14:useLocalDpi xmlns:a14="http://schemas.microsoft.com/office/drawing/2010/main" val="0"/>
              </a:ext>
            </a:extLst>
          </a:blip>
          <a:srcRect t="37046" b="35461"/>
          <a:stretch>
            <a:fillRect/>
          </a:stretch>
        </p:blipFill>
        <p:spPr>
          <a:xfrm>
            <a:off x="0" y="4009759"/>
            <a:ext cx="7021317" cy="1034660"/>
          </a:xfrm>
          <a:prstGeom prst="rect">
            <a:avLst/>
          </a:prstGeom>
        </p:spPr>
      </p:pic>
      <p:pic>
        <p:nvPicPr>
          <p:cNvPr id="11" name="图片 10"/>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3840155" y="76969"/>
            <a:ext cx="3084758" cy="1364149"/>
          </a:xfrm>
          <a:prstGeom prst="rect">
            <a:avLst/>
          </a:prstGeom>
        </p:spPr>
      </p:pic>
      <p:cxnSp>
        <p:nvCxnSpPr>
          <p:cNvPr id="12" name="直接连接符 11"/>
          <p:cNvCxnSpPr/>
          <p:nvPr>
            <p:custDataLst>
              <p:tags r:id="rId8"/>
            </p:custDataLst>
          </p:nvPr>
        </p:nvCxnSpPr>
        <p:spPr>
          <a:xfrm flipH="1">
            <a:off x="2178812" y="1969081"/>
            <a:ext cx="2185181" cy="1970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custDataLst>
              <p:tags r:id="rId9"/>
            </p:custDataLst>
          </p:nvPr>
        </p:nvSpPr>
        <p:spPr>
          <a:xfrm flipH="1">
            <a:off x="1455444" y="2147413"/>
            <a:ext cx="4005171" cy="369332"/>
          </a:xfrm>
          <a:prstGeom prst="rect">
            <a:avLst/>
          </a:prstGeom>
          <a:noFill/>
        </p:spPr>
        <p:txBody>
          <a:bodyPr wrap="square" rtlCol="0">
            <a:spAutoFit/>
          </a:bodyPr>
          <a:lstStyle/>
          <a:p>
            <a:r>
              <a:rPr lang="zh-CN" altLang="en-US" smtClean="0"/>
              <a:t>这团火是什么？这粒种子是什么？</a:t>
            </a:r>
            <a:endParaRPr lang="zh-CN" altLang="en-US"/>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1" name="同心圆 54"/>
          <p:cNvSpPr/>
          <p:nvPr>
            <p:custDataLst>
              <p:tags r:id="rId3"/>
            </p:custDataLst>
          </p:nvPr>
        </p:nvSpPr>
        <p:spPr>
          <a:xfrm>
            <a:off x="3439181" y="1556652"/>
            <a:ext cx="1003322" cy="1003322"/>
          </a:xfrm>
          <a:custGeom>
            <a:rect l="l" t="t" r="r" b="b"/>
            <a:pathLst>
              <a:path w="1458162" h="1458162">
                <a:moveTo>
                  <a:pt x="0" y="0"/>
                </a:moveTo>
                <a:cubicBezTo>
                  <a:pt x="805321" y="0"/>
                  <a:pt x="1458162" y="652841"/>
                  <a:pt x="1458162" y="1458162"/>
                </a:cubicBezTo>
                <a:lnTo>
                  <a:pt x="1233634" y="1458162"/>
                </a:lnTo>
                <a:cubicBezTo>
                  <a:pt x="1233634" y="776845"/>
                  <a:pt x="681317" y="224528"/>
                  <a:pt x="0" y="224528"/>
                </a:cubicBezTo>
                <a:close/>
              </a:path>
            </a:pathLst>
          </a:custGeom>
          <a:solidFill>
            <a:srgbClr val="E83A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2" name="椭圆 11"/>
          <p:cNvSpPr/>
          <p:nvPr>
            <p:custDataLst>
              <p:tags r:id="rId4"/>
            </p:custDataLst>
          </p:nvPr>
        </p:nvSpPr>
        <p:spPr>
          <a:xfrm>
            <a:off x="2635113" y="1755909"/>
            <a:ext cx="1608131" cy="1608131"/>
          </a:xfrm>
          <a:prstGeom prst="ellipse">
            <a:avLst/>
          </a:prstGeom>
          <a:no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3" name="同心圆 49"/>
          <p:cNvSpPr/>
          <p:nvPr>
            <p:custDataLst>
              <p:tags r:id="rId5"/>
            </p:custDataLst>
          </p:nvPr>
        </p:nvSpPr>
        <p:spPr>
          <a:xfrm>
            <a:off x="3439181" y="2559974"/>
            <a:ext cx="1003322" cy="1003322"/>
          </a:xfrm>
          <a:custGeom>
            <a:rect l="l" t="t" r="r" b="b"/>
            <a:pathLst>
              <a:path w="1458162" h="1458162">
                <a:moveTo>
                  <a:pt x="1233634" y="0"/>
                </a:moveTo>
                <a:lnTo>
                  <a:pt x="1458162" y="0"/>
                </a:lnTo>
                <a:cubicBezTo>
                  <a:pt x="1458162" y="805321"/>
                  <a:pt x="805321" y="1458162"/>
                  <a:pt x="0" y="1458162"/>
                </a:cubicBezTo>
                <a:lnTo>
                  <a:pt x="0" y="1233634"/>
                </a:lnTo>
                <a:cubicBezTo>
                  <a:pt x="681317" y="1233634"/>
                  <a:pt x="1233634" y="681317"/>
                  <a:pt x="1233634" y="0"/>
                </a:cubicBezTo>
                <a:close/>
              </a:path>
            </a:pathLst>
          </a:custGeom>
          <a:solidFill>
            <a:srgbClr val="CD25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4" name="同心圆 50"/>
          <p:cNvSpPr/>
          <p:nvPr>
            <p:custDataLst>
              <p:tags r:id="rId6"/>
            </p:custDataLst>
          </p:nvPr>
        </p:nvSpPr>
        <p:spPr>
          <a:xfrm>
            <a:off x="2435859" y="2559974"/>
            <a:ext cx="1003322" cy="1003322"/>
          </a:xfrm>
          <a:custGeom>
            <a:rect l="l" t="t" r="r" b="b"/>
            <a:pathLst>
              <a:path w="1458162" h="1458162">
                <a:moveTo>
                  <a:pt x="0" y="0"/>
                </a:moveTo>
                <a:lnTo>
                  <a:pt x="224528" y="0"/>
                </a:lnTo>
                <a:cubicBezTo>
                  <a:pt x="224528" y="681317"/>
                  <a:pt x="776845" y="1233634"/>
                  <a:pt x="1458162" y="1233634"/>
                </a:cubicBezTo>
                <a:lnTo>
                  <a:pt x="1458162" y="1458162"/>
                </a:lnTo>
                <a:cubicBezTo>
                  <a:pt x="652841" y="1458162"/>
                  <a:pt x="0" y="805321"/>
                  <a:pt x="0" y="0"/>
                </a:cubicBezTo>
                <a:close/>
              </a:path>
            </a:pathLst>
          </a:custGeom>
          <a:solidFill>
            <a:srgbClr val="7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5" name="同心圆 51"/>
          <p:cNvSpPr/>
          <p:nvPr>
            <p:custDataLst>
              <p:tags r:id="rId7"/>
            </p:custDataLst>
          </p:nvPr>
        </p:nvSpPr>
        <p:spPr>
          <a:xfrm>
            <a:off x="2435859" y="1556652"/>
            <a:ext cx="1003322" cy="1003322"/>
          </a:xfrm>
          <a:custGeom>
            <a:rect l="l" t="t" r="r" b="b"/>
            <a:pathLst>
              <a:path w="1458162" h="1458162">
                <a:moveTo>
                  <a:pt x="1458162" y="0"/>
                </a:moveTo>
                <a:lnTo>
                  <a:pt x="1458162" y="224528"/>
                </a:lnTo>
                <a:cubicBezTo>
                  <a:pt x="776845" y="224528"/>
                  <a:pt x="224528" y="776845"/>
                  <a:pt x="224528" y="1458162"/>
                </a:cubicBezTo>
                <a:lnTo>
                  <a:pt x="0" y="1458162"/>
                </a:lnTo>
                <a:cubicBezTo>
                  <a:pt x="0" y="652841"/>
                  <a:pt x="652841" y="0"/>
                  <a:pt x="1458162" y="0"/>
                </a:cubicBezTo>
                <a:close/>
              </a:path>
            </a:pathLst>
          </a:custGeom>
          <a:solidFill>
            <a:srgbClr val="EC61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7" name="TextBox 58"/>
          <p:cNvSpPr txBox="1"/>
          <p:nvPr>
            <p:custDataLst>
              <p:tags r:id="rId8"/>
            </p:custDataLst>
          </p:nvPr>
        </p:nvSpPr>
        <p:spPr>
          <a:xfrm>
            <a:off x="2510247" y="2142376"/>
            <a:ext cx="1857864" cy="923586"/>
          </a:xfrm>
          <a:prstGeom prst="rect">
            <a:avLst/>
          </a:prstGeom>
          <a:noFill/>
          <a:effectLst/>
        </p:spPr>
        <p:txBody>
          <a:bodyPr wrap="square" rtlCol="0">
            <a:spAutoFit/>
          </a:bodyPr>
          <a:lstStyle>
            <a:defPPr>
              <a:defRPr lang="zh-CN"/>
            </a:defPPr>
            <a:lvl1pPr algn="ctr">
              <a:defRPr sz="4800">
                <a:solidFill>
                  <a:schemeClr val="bg1"/>
                </a:solidFill>
                <a:effectLst>
                  <a:outerShdw blurRad="114300" dist="63500" dir="2700000" algn="tl">
                    <a:srgbClr val="000000">
                      <a:alpha val="20000"/>
                    </a:srgbClr>
                  </a:outerShdw>
                </a:effectLst>
                <a:latin typeface="+mj-lt"/>
                <a:ea typeface="方正粗宋简体" panose="03000509000000000000" pitchFamily="65" charset="-122"/>
              </a:defRPr>
            </a:lvl1pPr>
          </a:lstStyle>
          <a:p>
            <a:pPr lvl="0"/>
            <a:r>
              <a:rPr lang="zh-CN" altLang="en-US" sz="2700" b="1">
                <a:solidFill>
                  <a:srgbClr val="740000"/>
                </a:solidFill>
                <a:effectLst/>
                <a:latin typeface="微软雅黑" panose="020b0503020204020204" pitchFamily="34" charset="-122"/>
                <a:ea typeface="微软雅黑" panose="020b0503020204020204" pitchFamily="34" charset="-122"/>
              </a:rPr>
              <a:t>“一团火”精神</a:t>
            </a:r>
            <a:endParaRPr lang="zh-CN" altLang="en-US" sz="2700" b="1">
              <a:solidFill>
                <a:srgbClr val="740000"/>
              </a:solidFill>
              <a:effectLst/>
              <a:latin typeface="微软雅黑" panose="020b0503020204020204" pitchFamily="34" charset="-122"/>
              <a:ea typeface="微软雅黑" panose="020b0503020204020204" pitchFamily="34" charset="-122"/>
            </a:endParaRPr>
          </a:p>
        </p:txBody>
      </p:sp>
      <p:sp>
        <p:nvSpPr>
          <p:cNvPr id="20" name="矩形 19"/>
          <p:cNvSpPr/>
          <p:nvPr>
            <p:custDataLst>
              <p:tags r:id="rId9"/>
            </p:custDataLst>
          </p:nvPr>
        </p:nvSpPr>
        <p:spPr>
          <a:xfrm>
            <a:off x="569013" y="1377980"/>
            <a:ext cx="1745623" cy="1200329"/>
          </a:xfrm>
          <a:prstGeom prst="rect">
            <a:avLst/>
          </a:prstGeom>
        </p:spPr>
        <p:txBody>
          <a:bodyPr wrap="square">
            <a:spAutoFit/>
          </a:bodyPr>
          <a:lstStyle/>
          <a:p>
            <a:r>
              <a:rPr lang="zh-CN" altLang="en-US">
                <a:solidFill>
                  <a:srgbClr val="CE3836"/>
                </a:solidFill>
                <a:latin typeface="微软雅黑" panose="020b0503020204020204" pitchFamily="34" charset="-122"/>
                <a:ea typeface="微软雅黑" panose="020b0503020204020204" pitchFamily="34" charset="-122"/>
              </a:rPr>
              <a:t>“主动、热情、诚恳、耐心、周到”的服务态度。</a:t>
            </a:r>
            <a:endParaRPr lang="zh-CN" altLang="en-US">
              <a:solidFill>
                <a:srgbClr val="CE3836"/>
              </a:solidFill>
              <a:latin typeface="微软雅黑" panose="020b0503020204020204" pitchFamily="34" charset="-122"/>
              <a:ea typeface="微软雅黑" panose="020b0503020204020204" pitchFamily="34" charset="-122"/>
            </a:endParaRPr>
          </a:p>
        </p:txBody>
      </p:sp>
      <p:sp>
        <p:nvSpPr>
          <p:cNvPr id="23" name="矩形 22"/>
          <p:cNvSpPr/>
          <p:nvPr>
            <p:custDataLst>
              <p:tags r:id="rId10"/>
            </p:custDataLst>
          </p:nvPr>
        </p:nvSpPr>
        <p:spPr>
          <a:xfrm>
            <a:off x="587937" y="3113067"/>
            <a:ext cx="1785490" cy="1200329"/>
          </a:xfrm>
          <a:prstGeom prst="rect">
            <a:avLst/>
          </a:prstGeom>
        </p:spPr>
        <p:txBody>
          <a:bodyPr wrap="square">
            <a:spAutoFit/>
          </a:bodyPr>
          <a:lstStyle/>
          <a:p>
            <a:r>
              <a:rPr lang="zh-CN" altLang="en-US">
                <a:solidFill>
                  <a:srgbClr val="CE3836"/>
                </a:solidFill>
                <a:latin typeface="微软雅黑" panose="020b0503020204020204" pitchFamily="34" charset="-122"/>
                <a:ea typeface="微软雅黑" panose="020b0503020204020204" pitchFamily="34" charset="-122"/>
              </a:rPr>
              <a:t>群众</a:t>
            </a:r>
            <a:r>
              <a:rPr lang="zh-CN" altLang="en-US" smtClean="0">
                <a:solidFill>
                  <a:srgbClr val="CE3836"/>
                </a:solidFill>
                <a:latin typeface="微软雅黑" panose="020b0503020204020204" pitchFamily="34" charset="-122"/>
                <a:ea typeface="微软雅黑" panose="020b0503020204020204" pitchFamily="34" charset="-122"/>
              </a:rPr>
              <a:t>之间互相关爱的</a:t>
            </a:r>
            <a:r>
              <a:rPr lang="zh-CN" altLang="en-US">
                <a:solidFill>
                  <a:srgbClr val="CE3836"/>
                </a:solidFill>
                <a:latin typeface="微软雅黑" panose="020b0503020204020204" pitchFamily="34" charset="-122"/>
                <a:ea typeface="微软雅黑" panose="020b0503020204020204" pitchFamily="34" charset="-122"/>
              </a:rPr>
              <a:t>情谊。工作者服务人民，人民真心回馈。</a:t>
            </a:r>
            <a:endParaRPr lang="zh-CN" altLang="en-US">
              <a:solidFill>
                <a:srgbClr val="CE3836"/>
              </a:solidFill>
              <a:latin typeface="微软雅黑" panose="020b0503020204020204" pitchFamily="34" charset="-122"/>
              <a:ea typeface="微软雅黑" panose="020b0503020204020204" pitchFamily="34" charset="-122"/>
            </a:endParaRPr>
          </a:p>
        </p:txBody>
      </p:sp>
      <p:pic>
        <p:nvPicPr>
          <p:cNvPr id="31" name="图片 30"/>
          <p:cNvPicPr>
            <a:picLocks noChangeAspect="1"/>
          </p:cNvPicPr>
          <p:nvPr>
            <p:custDataLst>
              <p:tags r:id="rId12"/>
            </p:custDataLst>
          </p:nvPr>
        </p:nvPicPr>
        <p:blipFill>
          <a:blip r:embed="rId11"/>
          <a:stretch>
            <a:fillRect/>
          </a:stretch>
        </p:blipFill>
        <p:spPr>
          <a:xfrm>
            <a:off x="395783" y="922241"/>
            <a:ext cx="592123" cy="317209"/>
          </a:xfrm>
          <a:prstGeom prst="rect">
            <a:avLst/>
          </a:prstGeom>
        </p:spPr>
      </p:pic>
      <p:pic>
        <p:nvPicPr>
          <p:cNvPr id="32" name="图片 31"/>
          <p:cNvPicPr>
            <a:picLocks noChangeAspect="1"/>
          </p:cNvPicPr>
          <p:nvPr>
            <p:custDataLst>
              <p:tags r:id="rId13"/>
            </p:custDataLst>
          </p:nvPr>
        </p:nvPicPr>
        <p:blipFill>
          <a:blip r:embed="rId11"/>
          <a:stretch>
            <a:fillRect/>
          </a:stretch>
        </p:blipFill>
        <p:spPr>
          <a:xfrm>
            <a:off x="395783" y="2750227"/>
            <a:ext cx="592123" cy="317209"/>
          </a:xfrm>
          <a:prstGeom prst="rect">
            <a:avLst/>
          </a:prstGeom>
        </p:spPr>
      </p:pic>
      <p:pic>
        <p:nvPicPr>
          <p:cNvPr id="34" name="图片 33"/>
          <p:cNvPicPr>
            <a:picLocks noChangeAspect="1"/>
          </p:cNvPicPr>
          <p:nvPr>
            <p:custDataLst>
              <p:tags r:id="rId14"/>
            </p:custDataLst>
          </p:nvPr>
        </p:nvPicPr>
        <p:blipFill>
          <a:blip r:embed="rId11"/>
          <a:stretch>
            <a:fillRect/>
          </a:stretch>
        </p:blipFill>
        <p:spPr>
          <a:xfrm>
            <a:off x="4597213" y="1597304"/>
            <a:ext cx="592123" cy="317209"/>
          </a:xfrm>
          <a:prstGeom prst="rect">
            <a:avLst/>
          </a:prstGeom>
        </p:spPr>
      </p:pic>
      <p:sp>
        <p:nvSpPr>
          <p:cNvPr id="2" name="矩形 1"/>
          <p:cNvSpPr/>
          <p:nvPr>
            <p:custDataLst>
              <p:tags r:id="rId15"/>
            </p:custDataLst>
          </p:nvPr>
        </p:nvSpPr>
        <p:spPr>
          <a:xfrm>
            <a:off x="4678227" y="2065479"/>
            <a:ext cx="1936854" cy="1477328"/>
          </a:xfrm>
          <a:prstGeom prst="rect">
            <a:avLst/>
          </a:prstGeom>
        </p:spPr>
        <p:txBody>
          <a:bodyPr wrap="square">
            <a:spAutoFit/>
          </a:bodyPr>
          <a:lstStyle/>
          <a:p>
            <a:r>
              <a:rPr lang="zh-CN" altLang="en-US">
                <a:solidFill>
                  <a:srgbClr val="CE3836"/>
                </a:solidFill>
                <a:latin typeface="微软雅黑" panose="020b0503020204020204" pitchFamily="34" charset="-122"/>
                <a:ea typeface="微软雅黑" panose="020b0503020204020204" pitchFamily="34" charset="-122"/>
                <a:sym typeface="Wingdings" panose="05000000000000000000"/>
              </a:rPr>
              <a:t>时代精神的重要内涵。是一心为人民服务、爱岗敬业的精神代表。</a:t>
            </a:r>
            <a:endParaRPr lang="zh-CN" altLang="en-US">
              <a:solidFill>
                <a:srgbClr val="CE3836"/>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1"/>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nodeType="clickEffect">
                                  <p:stCondLst>
                                    <p:cond delay="0"/>
                                  </p:stCondLst>
                                  <p:childTnLst>
                                    <p:set>
                                      <p:cBhvr>
                                        <p:cTn id="12" dur="1" fill="hold">
                                          <p:stCondLst>
                                            <p:cond delay="0"/>
                                          </p:stCondLst>
                                        </p:cTn>
                                        <p:tgtEl>
                                          <p:spTgt spid="3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P spid="2"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259009" y="719310"/>
            <a:ext cx="1905000" cy="437515"/>
          </a:xfrm>
          <a:prstGeom prst="rect">
            <a:avLst/>
          </a:prstGeom>
          <a:noFill/>
        </p:spPr>
        <p:txBody>
          <a:bodyPr wrap="none" rtlCol="0" anchor="t">
            <a:spAutoFit/>
          </a:bodyPr>
          <a:lstStyle/>
          <a:p>
            <a:r>
              <a:rPr lang="zh-CN" altLang="zh-CN" sz="2250" b="1">
                <a:solidFill>
                  <a:srgbClr val="FF0000"/>
                </a:solidFill>
                <a:latin typeface="宋体" panose="02010600030101010101" pitchFamily="2" charset="-122"/>
                <a:ea typeface="宋体" panose="02010600030101010101" pitchFamily="2" charset="-122"/>
                <a:sym typeface="+mn-ea"/>
              </a:rPr>
              <a:t>五、写作特点</a:t>
            </a:r>
            <a:endParaRPr lang="zh-CN" altLang="zh-CN" sz="2250" b="1">
              <a:solidFill>
                <a:srgbClr val="FF0000"/>
              </a:solidFill>
              <a:latin typeface="宋体" panose="02010600030101010101" pitchFamily="2" charset="-122"/>
              <a:ea typeface="宋体" panose="02010600030101010101" pitchFamily="2" charset="-122"/>
              <a:sym typeface="+mn-ea"/>
            </a:endParaRPr>
          </a:p>
        </p:txBody>
      </p:sp>
      <p:sp>
        <p:nvSpPr>
          <p:cNvPr id="5" name="文本框 4"/>
          <p:cNvSpPr txBox="1"/>
          <p:nvPr>
            <p:custDataLst>
              <p:tags r:id="rId4"/>
            </p:custDataLst>
          </p:nvPr>
        </p:nvSpPr>
        <p:spPr>
          <a:xfrm>
            <a:off x="165766" y="1116934"/>
            <a:ext cx="6593831" cy="3834765"/>
          </a:xfrm>
          <a:prstGeom prst="rect">
            <a:avLst/>
          </a:prstGeom>
          <a:noFill/>
        </p:spPr>
        <p:txBody>
          <a:bodyPr wrap="square" rtlCol="0" anchor="t">
            <a:spAutoFit/>
          </a:bodyPr>
          <a:lstStyle/>
          <a:p>
            <a:pPr>
              <a:lnSpc>
                <a:spcPct val="110000"/>
              </a:lnSpc>
            </a:pPr>
            <a:r>
              <a:rPr lang="en-US" altLang="zh-CN" sz="1575" b="1">
                <a:latin typeface="宋体" panose="02010600030101010101" pitchFamily="2" charset="-122"/>
                <a:ea typeface="宋体" panose="02010600030101010101" pitchFamily="2" charset="-122"/>
                <a:cs typeface="宋体" panose="02010600030101010101" pitchFamily="2" charset="-122"/>
                <a:sym typeface="+mn-ea"/>
              </a:rPr>
              <a:t>   </a:t>
            </a:r>
            <a:r>
              <a:rPr lang="zh-CN" altLang="zh-CN" sz="1575" b="1">
                <a:latin typeface="宋体" panose="02010600030101010101" pitchFamily="2" charset="-122"/>
                <a:ea typeface="宋体" panose="02010600030101010101" pitchFamily="2" charset="-122"/>
                <a:cs typeface="宋体" panose="02010600030101010101" pitchFamily="2" charset="-122"/>
                <a:sym typeface="+mn-ea"/>
              </a:rPr>
              <a:t>（</a:t>
            </a:r>
            <a:r>
              <a:rPr lang="en-US" altLang="zh-CN" sz="1575" b="1">
                <a:latin typeface="宋体" panose="02010600030101010101" pitchFamily="2" charset="-122"/>
                <a:ea typeface="宋体" panose="02010600030101010101" pitchFamily="2" charset="-122"/>
                <a:cs typeface="宋体" panose="02010600030101010101" pitchFamily="2" charset="-122"/>
                <a:sym typeface="+mn-ea"/>
              </a:rPr>
              <a:t>1</a:t>
            </a:r>
            <a:r>
              <a:rPr lang="zh-CN" altLang="zh-CN" sz="1575" b="1">
                <a:latin typeface="宋体" panose="02010600030101010101" pitchFamily="2" charset="-122"/>
                <a:ea typeface="宋体" panose="02010600030101010101" pitchFamily="2" charset="-122"/>
                <a:cs typeface="宋体" panose="02010600030101010101" pitchFamily="2" charset="-122"/>
                <a:sym typeface="+mn-ea"/>
              </a:rPr>
              <a:t>）巧妙地运用</a:t>
            </a:r>
            <a:r>
              <a:rPr lang="zh-CN" altLang="zh-CN" sz="1575"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细节描写</a:t>
            </a:r>
            <a:r>
              <a:rPr lang="zh-CN" altLang="zh-CN" sz="1575" b="1">
                <a:latin typeface="宋体" panose="02010600030101010101" pitchFamily="2" charset="-122"/>
                <a:ea typeface="宋体" panose="02010600030101010101" pitchFamily="2" charset="-122"/>
                <a:cs typeface="宋体" panose="02010600030101010101" pitchFamily="2" charset="-122"/>
                <a:sym typeface="+mn-ea"/>
              </a:rPr>
              <a:t>，使内容更加真切感人，人物形象更加鲜明生动。</a:t>
            </a:r>
            <a:endParaRPr lang="zh-CN" altLang="zh-CN" sz="1575" b="1">
              <a:latin typeface="宋体" panose="02010600030101010101" pitchFamily="2" charset="-122"/>
              <a:ea typeface="宋体" panose="02010600030101010101" pitchFamily="2" charset="-122"/>
              <a:cs typeface="宋体" panose="02010600030101010101" pitchFamily="2" charset="-122"/>
            </a:endParaRPr>
          </a:p>
          <a:p>
            <a:pPr>
              <a:lnSpc>
                <a:spcPct val="110000"/>
              </a:lnSpc>
            </a:pPr>
            <a:r>
              <a:rPr lang="en-US" altLang="zh-CN" sz="1575" b="1">
                <a:latin typeface="宋体" panose="02010600030101010101" pitchFamily="2" charset="-122"/>
                <a:ea typeface="宋体" panose="02010600030101010101" pitchFamily="2" charset="-122"/>
                <a:cs typeface="宋体" panose="02010600030101010101" pitchFamily="2" charset="-122"/>
                <a:sym typeface="+mn-ea"/>
              </a:rPr>
              <a:t>   </a:t>
            </a:r>
            <a:r>
              <a:rPr lang="zh-CN" altLang="zh-CN" sz="1575" b="1">
                <a:latin typeface="宋体" panose="02010600030101010101" pitchFamily="2" charset="-122"/>
                <a:ea typeface="宋体" panose="02010600030101010101" pitchFamily="2" charset="-122"/>
                <a:cs typeface="宋体" panose="02010600030101010101" pitchFamily="2" charset="-122"/>
                <a:sym typeface="+mn-ea"/>
              </a:rPr>
              <a:t>（</a:t>
            </a:r>
            <a:r>
              <a:rPr lang="en-US" altLang="zh-CN" sz="1575" b="1">
                <a:latin typeface="宋体" panose="02010600030101010101" pitchFamily="2" charset="-122"/>
                <a:ea typeface="宋体" panose="02010600030101010101" pitchFamily="2" charset="-122"/>
                <a:cs typeface="宋体" panose="02010600030101010101" pitchFamily="2" charset="-122"/>
                <a:sym typeface="+mn-ea"/>
              </a:rPr>
              <a:t>2</a:t>
            </a:r>
            <a:r>
              <a:rPr lang="zh-CN" altLang="zh-CN" sz="1575" b="1">
                <a:latin typeface="宋体" panose="02010600030101010101" pitchFamily="2" charset="-122"/>
                <a:ea typeface="宋体" panose="02010600030101010101" pitchFamily="2" charset="-122"/>
                <a:cs typeface="宋体" panose="02010600030101010101" pitchFamily="2" charset="-122"/>
                <a:sym typeface="+mn-ea"/>
              </a:rPr>
              <a:t>）</a:t>
            </a:r>
            <a:r>
              <a:rPr lang="zh-CN" altLang="zh-CN" sz="1575"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结构上的特点：</a:t>
            </a:r>
            <a:r>
              <a:rPr lang="zh-CN" altLang="zh-CN" sz="1575"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彩线串珠式的结构方式。</a:t>
            </a:r>
            <a:r>
              <a:rPr lang="zh-CN" altLang="zh-CN" sz="1575" b="1">
                <a:latin typeface="宋体" panose="02010600030101010101" pitchFamily="2" charset="-122"/>
                <a:ea typeface="宋体" panose="02010600030101010101" pitchFamily="2" charset="-122"/>
                <a:cs typeface="宋体" panose="02010600030101010101" pitchFamily="2" charset="-122"/>
                <a:sym typeface="+mn-ea"/>
              </a:rPr>
              <a:t>“一团火”的服务精神，是本文的线索。作品以“一团火”的服务精神为线索展开，贯穿全文。采用了彩线串珠式的结构方式，叙写老售货员生活中的平凡事迹，凸显了主人公具有“一团火”精神风貌，赞扬之情溢于文中。这种结构安排，起到概括故事情节，突出人物形象，深化主题的作用。</a:t>
            </a:r>
            <a:endParaRPr lang="zh-CN" altLang="zh-CN" sz="1575" b="1">
              <a:latin typeface="宋体" panose="02010600030101010101" pitchFamily="2" charset="-122"/>
              <a:ea typeface="宋体" panose="02010600030101010101" pitchFamily="2" charset="-122"/>
              <a:cs typeface="宋体" panose="02010600030101010101" pitchFamily="2" charset="-122"/>
              <a:sym typeface="+mn-ea"/>
            </a:endParaRPr>
          </a:p>
          <a:p>
            <a:pPr>
              <a:lnSpc>
                <a:spcPct val="110000"/>
              </a:lnSpc>
            </a:pPr>
            <a:r>
              <a:rPr lang="en-US" altLang="zh-CN" sz="1575" b="1">
                <a:latin typeface="宋体" panose="02010600030101010101" pitchFamily="2" charset="-122"/>
                <a:ea typeface="宋体" panose="02010600030101010101" pitchFamily="2" charset="-122"/>
                <a:cs typeface="宋体" panose="02010600030101010101" pitchFamily="2" charset="-122"/>
                <a:sym typeface="+mn-ea"/>
              </a:rPr>
              <a:t>  </a:t>
            </a:r>
            <a:r>
              <a:rPr lang="zh-CN" altLang="zh-CN" sz="1575" b="1">
                <a:latin typeface="宋体" panose="02010600030101010101" pitchFamily="2" charset="-122"/>
                <a:ea typeface="宋体" panose="02010600030101010101" pitchFamily="2" charset="-122"/>
                <a:cs typeface="宋体" panose="02010600030101010101" pitchFamily="2" charset="-122"/>
                <a:sym typeface="+mn-ea"/>
              </a:rPr>
              <a:t>（</a:t>
            </a:r>
            <a:r>
              <a:rPr lang="en-US" altLang="zh-CN" sz="1575" b="1">
                <a:latin typeface="宋体" panose="02010600030101010101" pitchFamily="2" charset="-122"/>
                <a:ea typeface="宋体" panose="02010600030101010101" pitchFamily="2" charset="-122"/>
                <a:cs typeface="宋体" panose="02010600030101010101" pitchFamily="2" charset="-122"/>
                <a:sym typeface="+mn-ea"/>
              </a:rPr>
              <a:t>3</a:t>
            </a:r>
            <a:r>
              <a:rPr lang="zh-CN" altLang="zh-CN" sz="1575" b="1">
                <a:latin typeface="宋体" panose="02010600030101010101" pitchFamily="2" charset="-122"/>
                <a:ea typeface="宋体" panose="02010600030101010101" pitchFamily="2" charset="-122"/>
                <a:cs typeface="宋体" panose="02010600030101010101" pitchFamily="2" charset="-122"/>
                <a:sym typeface="+mn-ea"/>
              </a:rPr>
              <a:t>）</a:t>
            </a:r>
            <a:r>
              <a:rPr lang="zh-CN" altLang="zh-CN" sz="1575"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倒叙写法</a:t>
            </a:r>
            <a:r>
              <a:rPr lang="zh-CN" altLang="zh-CN" sz="1575" b="1">
                <a:latin typeface="宋体" panose="02010600030101010101" pitchFamily="2" charset="-122"/>
                <a:ea typeface="宋体" panose="02010600030101010101" pitchFamily="2" charset="-122"/>
                <a:cs typeface="宋体" panose="02010600030101010101" pitchFamily="2" charset="-122"/>
                <a:sym typeface="+mn-ea"/>
              </a:rPr>
              <a:t>。先点明张秉贵是劳动模范，再用丰富事例加以佐证，同时辅以插叙。买糖果的人形形色色，有老有少，有感激他、赞扬他的也有脾气爆、对他发火的，但是张秉贵始终用他“主动、热情、诚恳、耐心、周到”的态度服务每一个人。这样安排更能突出这位劳动模范就如一团火，无论何时何境都能尽心尽力为人民服务，温暖众人心的美好精神品质。</a:t>
            </a:r>
            <a:endParaRPr lang="zh-CN" altLang="zh-CN" sz="1575" b="1">
              <a:latin typeface="宋体" panose="02010600030101010101" pitchFamily="2" charset="-122"/>
              <a:ea typeface="宋体" panose="02010600030101010101" pitchFamily="2" charset="-122"/>
              <a:cs typeface="宋体" panose="02010600030101010101" pitchFamily="2" charset="-122"/>
            </a:endParaRPr>
          </a:p>
          <a:p>
            <a:pPr>
              <a:lnSpc>
                <a:spcPct val="110000"/>
              </a:lnSpc>
            </a:pPr>
            <a:endParaRPr lang="zh-CN" altLang="zh-CN" sz="1575" b="1">
              <a:latin typeface="宋体" panose="02010600030101010101" pitchFamily="2" charset="-122"/>
              <a:ea typeface="宋体" panose="02010600030101010101" pitchFamily="2" charset="-122"/>
              <a:cs typeface="宋体" panose="02010600030101010101" pitchFamily="2" charset="-122"/>
            </a:endParaRPr>
          </a:p>
        </p:txBody>
      </p:sp>
      <p:pic>
        <p:nvPicPr>
          <p:cNvPr id="6" name="New picture"/>
          <p:cNvPicPr/>
          <p:nvPr>
            <p:custDataLst>
              <p:tags r:id="rId6"/>
            </p:custDataLst>
          </p:nvPr>
        </p:nvPicPr>
        <p:blipFill>
          <a:blip r:embed="rId5"/>
          <a:stretch>
            <a:fillRect/>
          </a:stretch>
        </p:blipFill>
        <p:spPr>
          <a:xfrm>
            <a:off x="6945011" y="6695092"/>
            <a:ext cx="171482" cy="128611"/>
          </a:xfrm>
          <a:prstGeom prst="cube">
            <a:avLst/>
          </a:prstGeom>
        </p:spPr>
      </p:pic>
    </p:spTree>
    <p:custDataLst>
      <p:tags r:id="rId7"/>
    </p:custDataLst>
  </p:cSld>
  <p:clrMapOvr>
    <a:masterClrMapping/>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2" name="矩形 21"/>
          <p:cNvSpPr/>
          <p:nvPr>
            <p:custDataLst>
              <p:tags r:id="rId4"/>
            </p:custDataLst>
          </p:nvPr>
        </p:nvSpPr>
        <p:spPr>
          <a:xfrm>
            <a:off x="644842" y="1198591"/>
            <a:ext cx="2498246" cy="2944877"/>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51443" tIns="25721" rIns="51443" bIns="25721" rtlCol="0" anchor="ctr"/>
          <a:lstStyle/>
          <a:p>
            <a:pPr algn="ctr"/>
            <a:endParaRPr lang="zh-CN" altLang="en-US" sz="1350"/>
          </a:p>
        </p:txBody>
      </p:sp>
      <p:sp>
        <p:nvSpPr>
          <p:cNvPr id="11" name="矩形 10"/>
          <p:cNvSpPr/>
          <p:nvPr>
            <p:custDataLst>
              <p:tags r:id="rId5"/>
            </p:custDataLst>
          </p:nvPr>
        </p:nvSpPr>
        <p:spPr>
          <a:xfrm>
            <a:off x="3526020" y="1191167"/>
            <a:ext cx="2440785" cy="2944878"/>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51443" tIns="25721" rIns="51443" bIns="25721" rtlCol="0" anchor="ctr"/>
          <a:lstStyle/>
          <a:p>
            <a:pPr algn="ctr"/>
            <a:endParaRPr lang="zh-CN" altLang="en-US" sz="1350"/>
          </a:p>
        </p:txBody>
      </p:sp>
      <p:pic>
        <p:nvPicPr>
          <p:cNvPr id="3" name="图片 2"/>
          <p:cNvPicPr>
            <a:picLocks noChangeAspect="1"/>
          </p:cNvPicPr>
          <p:nvPr>
            <p:custDataLst>
              <p:tags r:id="rId7"/>
            </p:custDataLst>
          </p:nvPr>
        </p:nvPicPr>
        <p:blipFill>
          <a:blip r:embed="rId6">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2106474" y="3649421"/>
            <a:ext cx="4753114" cy="1495469"/>
          </a:xfrm>
          <a:prstGeom prst="rect">
            <a:avLst/>
          </a:prstGeom>
        </p:spPr>
      </p:pic>
      <p:grpSp>
        <p:nvGrpSpPr>
          <p:cNvPr id="30" name="组合 29"/>
          <p:cNvGrpSpPr/>
          <p:nvPr>
            <p:custDataLst>
              <p:tags r:id="rId8"/>
            </p:custDataLst>
          </p:nvPr>
        </p:nvGrpSpPr>
        <p:grpSpPr>
          <a:xfrm>
            <a:off x="2836612" y="3963508"/>
            <a:ext cx="373811" cy="388515"/>
            <a:chOff x="772556" y="3931688"/>
            <a:chExt cx="498338" cy="517939"/>
          </a:xfrm>
        </p:grpSpPr>
        <p:sp>
          <p:nvSpPr>
            <p:cNvPr id="24" name="弦形 23"/>
            <p:cNvSpPr/>
            <p:nvPr>
              <p:custDataLst>
                <p:tags r:id="rId9"/>
              </p:custDataLst>
            </p:nvPr>
          </p:nvSpPr>
          <p:spPr>
            <a:xfrm rot="7559517">
              <a:off x="772556" y="3951289"/>
              <a:ext cx="498338" cy="498338"/>
            </a:xfrm>
            <a:prstGeom prst="chord">
              <a:avLst>
                <a:gd name="adj1" fmla="val 2700000"/>
                <a:gd name="adj2" fmla="val 1462039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solidFill>
              </a:endParaRPr>
            </a:p>
          </p:txBody>
        </p:sp>
        <p:sp>
          <p:nvSpPr>
            <p:cNvPr id="26" name="文本框 25"/>
            <p:cNvSpPr txBox="1"/>
            <p:nvPr>
              <p:custDataLst>
                <p:tags r:id="rId10"/>
              </p:custDataLst>
            </p:nvPr>
          </p:nvSpPr>
          <p:spPr>
            <a:xfrm>
              <a:off x="787135" y="3931688"/>
              <a:ext cx="374712" cy="369274"/>
            </a:xfrm>
            <a:prstGeom prst="rect">
              <a:avLst/>
            </a:prstGeom>
            <a:noFill/>
          </p:spPr>
          <p:txBody>
            <a:bodyPr wrap="square" rtlCol="0">
              <a:spAutoFit/>
            </a:bodyPr>
            <a:lstStyle/>
            <a:p>
              <a:r>
                <a:rPr lang="zh-CN" altLang="en-US" sz="1200">
                  <a:solidFill>
                    <a:schemeClr val="bg1"/>
                  </a:solidFill>
                </a:rPr>
                <a:t>壹</a:t>
              </a:r>
              <a:endParaRPr lang="zh-CN" altLang="en-US" sz="1200">
                <a:solidFill>
                  <a:schemeClr val="bg1"/>
                </a:solidFill>
              </a:endParaRPr>
            </a:p>
          </p:txBody>
        </p:sp>
      </p:grpSp>
      <p:grpSp>
        <p:nvGrpSpPr>
          <p:cNvPr id="8" name="组合 7"/>
          <p:cNvGrpSpPr/>
          <p:nvPr>
            <p:custDataLst>
              <p:tags r:id="rId11"/>
            </p:custDataLst>
          </p:nvPr>
        </p:nvGrpSpPr>
        <p:grpSpPr>
          <a:xfrm>
            <a:off x="5624445" y="4021563"/>
            <a:ext cx="384027" cy="392050"/>
            <a:chOff x="5984549" y="3412111"/>
            <a:chExt cx="511957" cy="522652"/>
          </a:xfrm>
        </p:grpSpPr>
        <p:sp>
          <p:nvSpPr>
            <p:cNvPr id="25" name="弦形 24"/>
            <p:cNvSpPr/>
            <p:nvPr>
              <p:custDataLst>
                <p:tags r:id="rId12"/>
              </p:custDataLst>
            </p:nvPr>
          </p:nvSpPr>
          <p:spPr>
            <a:xfrm rot="7559517">
              <a:off x="5984549" y="3436425"/>
              <a:ext cx="498338" cy="498338"/>
            </a:xfrm>
            <a:prstGeom prst="chord">
              <a:avLst>
                <a:gd name="adj1" fmla="val 2700000"/>
                <a:gd name="adj2" fmla="val 1462039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solidFill>
              </a:endParaRPr>
            </a:p>
          </p:txBody>
        </p:sp>
        <p:sp>
          <p:nvSpPr>
            <p:cNvPr id="28" name="文本框 27"/>
            <p:cNvSpPr txBox="1"/>
            <p:nvPr>
              <p:custDataLst>
                <p:tags r:id="rId13"/>
              </p:custDataLst>
            </p:nvPr>
          </p:nvSpPr>
          <p:spPr>
            <a:xfrm>
              <a:off x="6045170" y="3412111"/>
              <a:ext cx="451336" cy="369275"/>
            </a:xfrm>
            <a:prstGeom prst="rect">
              <a:avLst/>
            </a:prstGeom>
            <a:noFill/>
          </p:spPr>
          <p:txBody>
            <a:bodyPr wrap="none" rtlCol="0">
              <a:spAutoFit/>
            </a:bodyPr>
            <a:lstStyle/>
            <a:p>
              <a:r>
                <a:rPr lang="zh-CN" altLang="en-US" sz="1200">
                  <a:solidFill>
                    <a:schemeClr val="bg1"/>
                  </a:solidFill>
                </a:rPr>
                <a:t>贰</a:t>
              </a:r>
              <a:endParaRPr lang="zh-CN" altLang="en-US" sz="1200">
                <a:solidFill>
                  <a:schemeClr val="bg1"/>
                </a:solidFill>
              </a:endParaRPr>
            </a:p>
          </p:txBody>
        </p:sp>
      </p:grpSp>
      <p:sp>
        <p:nvSpPr>
          <p:cNvPr id="20" name="TextBox 31"/>
          <p:cNvSpPr txBox="1"/>
          <p:nvPr>
            <p:custDataLst>
              <p:tags r:id="rId14"/>
            </p:custDataLst>
          </p:nvPr>
        </p:nvSpPr>
        <p:spPr>
          <a:xfrm>
            <a:off x="1443082" y="353474"/>
            <a:ext cx="1143869" cy="559908"/>
          </a:xfrm>
          <a:prstGeom prst="rect">
            <a:avLst/>
          </a:prstGeom>
          <a:noFill/>
          <a:effectLst/>
        </p:spPr>
        <p:txBody>
          <a:bodyPr wrap="square" lIns="51446" tIns="25723" rIns="51446" bIns="25723" rtlCol="0">
            <a:spAutoFit/>
          </a:bodyPr>
          <a:lstStyle>
            <a:defPPr>
              <a:defRPr lang="zh-CN"/>
            </a:defPPr>
            <a:lvl1pPr algn="ctr">
              <a:defRPr sz="4800">
                <a:solidFill>
                  <a:schemeClr val="bg1"/>
                </a:solidFill>
                <a:effectLst>
                  <a:outerShdw blurRad="114300" dist="63500" dir="2700000" algn="tl">
                    <a:srgbClr val="000000">
                      <a:alpha val="20000"/>
                    </a:srgbClr>
                  </a:outerShdw>
                </a:effectLst>
                <a:latin typeface="+mj-lt"/>
                <a:ea typeface="方正粗宋简体" panose="03000509000000000000" pitchFamily="65" charset="-122"/>
              </a:defRPr>
            </a:lvl1pPr>
          </a:lstStyle>
          <a:p>
            <a:pPr algn="l" defTabSz="514350"/>
            <a:r>
              <a:rPr lang="zh-CN" altLang="en-US" sz="3300" b="1">
                <a:solidFill>
                  <a:schemeClr val="tx1"/>
                </a:solidFill>
                <a:effectLst/>
                <a:latin typeface="微软雅黑" panose="020b0503020204020204" pitchFamily="34" charset="-122"/>
                <a:ea typeface="微软雅黑" panose="020b0503020204020204" pitchFamily="34" charset="-122"/>
              </a:rPr>
              <a:t>钟扬</a:t>
            </a:r>
            <a:endParaRPr lang="zh-CN" altLang="en-US" sz="3300" b="1">
              <a:solidFill>
                <a:schemeClr val="tx1"/>
              </a:solidFill>
              <a:effectLst/>
              <a:latin typeface="微软雅黑" panose="020b0503020204020204" pitchFamily="34" charset="-122"/>
              <a:ea typeface="微软雅黑" panose="020b0503020204020204" pitchFamily="34" charset="-122"/>
            </a:endParaRPr>
          </a:p>
        </p:txBody>
      </p:sp>
      <p:pic>
        <p:nvPicPr>
          <p:cNvPr id="21" name="图片 20"/>
          <p:cNvPicPr>
            <a:picLocks noChangeAspect="1"/>
          </p:cNvPicPr>
          <p:nvPr>
            <p:custDataLst>
              <p:tags r:id="rId16"/>
            </p:custDataLst>
          </p:nvPr>
        </p:nvPicPr>
        <p:blipFill>
          <a:blip r:embed="rId15"/>
          <a:srcRect b="6746"/>
          <a:stretch>
            <a:fillRect/>
          </a:stretch>
        </p:blipFill>
        <p:spPr>
          <a:xfrm>
            <a:off x="-258706" y="-32735"/>
            <a:ext cx="1947221" cy="1065547"/>
          </a:xfrm>
          <a:prstGeom prst="rect">
            <a:avLst/>
          </a:prstGeom>
        </p:spPr>
      </p:pic>
      <p:sp>
        <p:nvSpPr>
          <p:cNvPr id="2" name="矩形 1"/>
          <p:cNvSpPr/>
          <p:nvPr>
            <p:custDataLst>
              <p:tags r:id="rId17"/>
            </p:custDataLst>
          </p:nvPr>
        </p:nvSpPr>
        <p:spPr>
          <a:xfrm>
            <a:off x="674649" y="1242008"/>
            <a:ext cx="2491473" cy="1754326"/>
          </a:xfrm>
          <a:prstGeom prst="rect">
            <a:avLst/>
          </a:prstGeom>
        </p:spPr>
        <p:txBody>
          <a:bodyPr wrap="square">
            <a:spAutoFit/>
          </a:bodyPr>
          <a:lstStyle/>
          <a:p>
            <a:pPr>
              <a:buFont typeface="Wingdings" panose="05000000000000000000" pitchFamily="2" charset="2"/>
            </a:pPr>
            <a:r>
              <a:rPr lang="zh-CN" altLang="en-US" smtClean="0">
                <a:latin typeface="楷体" panose="02010609060101010101" pitchFamily="49" charset="-122"/>
                <a:ea typeface="楷体" panose="02010609060101010101" pitchFamily="49" charset="-122"/>
              </a:rPr>
              <a:t>复旦大学党委</a:t>
            </a:r>
            <a:r>
              <a:rPr lang="zh-CN" altLang="en-US">
                <a:latin typeface="楷体" panose="02010609060101010101" pitchFamily="49" charset="-122"/>
                <a:ea typeface="楷体" panose="02010609060101010101" pitchFamily="49" charset="-122"/>
              </a:rPr>
              <a:t>委员、研究生院院长、生命科学学院教授、博士生导师，</a:t>
            </a:r>
            <a:r>
              <a:rPr lang="zh-CN" altLang="en-US" smtClean="0">
                <a:latin typeface="楷体" panose="02010609060101010101" pitchFamily="49" charset="-122"/>
                <a:ea typeface="楷体" panose="02010609060101010101" pitchFamily="49" charset="-122"/>
              </a:rPr>
              <a:t>中央组织部援藏</a:t>
            </a:r>
            <a:r>
              <a:rPr lang="zh-CN" altLang="en-US">
                <a:latin typeface="楷体" panose="02010609060101010101" pitchFamily="49" charset="-122"/>
                <a:ea typeface="楷体" panose="02010609060101010101" pitchFamily="49" charset="-122"/>
              </a:rPr>
              <a:t>干部</a:t>
            </a:r>
            <a:r>
              <a:rPr lang="zh-CN" altLang="en-US" smtClean="0">
                <a:latin typeface="楷体" panose="02010609060101010101" pitchFamily="49" charset="-122"/>
                <a:ea typeface="楷体" panose="02010609060101010101" pitchFamily="49" charset="-122"/>
              </a:rPr>
              <a:t>，国家</a:t>
            </a:r>
            <a:r>
              <a:rPr lang="zh-CN" altLang="en-US">
                <a:latin typeface="楷体" panose="02010609060101010101" pitchFamily="49" charset="-122"/>
                <a:ea typeface="楷体" panose="02010609060101010101" pitchFamily="49" charset="-122"/>
              </a:rPr>
              <a:t>杰出青年科学基金</a:t>
            </a:r>
            <a:r>
              <a:rPr lang="zh-CN" altLang="en-US" smtClean="0">
                <a:latin typeface="楷体" panose="02010609060101010101" pitchFamily="49" charset="-122"/>
                <a:ea typeface="楷体" panose="02010609060101010101" pitchFamily="49" charset="-122"/>
              </a:rPr>
              <a:t>获得者。</a:t>
            </a:r>
            <a:endParaRPr lang="zh-CN" altLang="en-US">
              <a:latin typeface="楷体" panose="02010609060101010101" pitchFamily="49" charset="-122"/>
              <a:ea typeface="楷体" panose="02010609060101010101" pitchFamily="49" charset="-122"/>
            </a:endParaRPr>
          </a:p>
        </p:txBody>
      </p:sp>
      <p:sp>
        <p:nvSpPr>
          <p:cNvPr id="4" name="矩形 3"/>
          <p:cNvSpPr/>
          <p:nvPr>
            <p:custDataLst>
              <p:tags r:id="rId18"/>
            </p:custDataLst>
          </p:nvPr>
        </p:nvSpPr>
        <p:spPr>
          <a:xfrm>
            <a:off x="2616040" y="443520"/>
            <a:ext cx="3404444" cy="369332"/>
          </a:xfrm>
          <a:prstGeom prst="rect">
            <a:avLst/>
          </a:prstGeom>
        </p:spPr>
        <p:txBody>
          <a:bodyPr wrap="square">
            <a:spAutoFit/>
          </a:bodyPr>
          <a:lstStyle/>
          <a:p>
            <a:r>
              <a:rPr lang="zh-CN" altLang="en-US">
                <a:solidFill>
                  <a:prstClr val="black"/>
                </a:solidFill>
                <a:latin typeface="楷体" panose="02010609060101010101" pitchFamily="49" charset="-122"/>
                <a:ea typeface="楷体" panose="02010609060101010101" pitchFamily="49" charset="-122"/>
              </a:rPr>
              <a:t>钟扬</a:t>
            </a:r>
            <a:r>
              <a:rPr lang="en-US" altLang="zh-CN">
                <a:solidFill>
                  <a:prstClr val="black"/>
                </a:solidFill>
                <a:latin typeface="楷体" panose="02010609060101010101" pitchFamily="49" charset="-122"/>
                <a:ea typeface="楷体" panose="02010609060101010101" pitchFamily="49" charset="-122"/>
              </a:rPr>
              <a:t>(</a:t>
            </a:r>
            <a:r>
              <a:rPr lang="en-US" altLang="zh-CN" smtClean="0">
                <a:solidFill>
                  <a:prstClr val="black"/>
                </a:solidFill>
                <a:latin typeface="楷体" panose="02010609060101010101" pitchFamily="49" charset="-122"/>
                <a:ea typeface="楷体" panose="02010609060101010101" pitchFamily="49" charset="-122"/>
              </a:rPr>
              <a:t>1964</a:t>
            </a:r>
            <a:r>
              <a:rPr lang="en-US" altLang="zh-CN">
                <a:solidFill>
                  <a:prstClr val="black"/>
                </a:solidFill>
                <a:latin typeface="楷体" panose="02010609060101010101" pitchFamily="49" charset="-122"/>
                <a:ea typeface="楷体" panose="02010609060101010101" pitchFamily="49" charset="-122"/>
              </a:rPr>
              <a:t>-</a:t>
            </a:r>
            <a:r>
              <a:rPr lang="en-US" altLang="zh-CN" smtClean="0">
                <a:solidFill>
                  <a:prstClr val="black"/>
                </a:solidFill>
                <a:latin typeface="楷体" panose="02010609060101010101" pitchFamily="49" charset="-122"/>
                <a:ea typeface="楷体" panose="02010609060101010101" pitchFamily="49" charset="-122"/>
              </a:rPr>
              <a:t>2017)</a:t>
            </a:r>
            <a:r>
              <a:rPr lang="zh-CN" altLang="en-US" smtClean="0">
                <a:solidFill>
                  <a:prstClr val="black"/>
                </a:solidFill>
                <a:latin typeface="楷体" panose="02010609060101010101" pitchFamily="49" charset="-122"/>
                <a:ea typeface="楷体" panose="02010609060101010101" pitchFamily="49" charset="-122"/>
              </a:rPr>
              <a:t>，湖南邵阳人。</a:t>
            </a:r>
            <a:endParaRPr lang="zh-CN" altLang="en-US">
              <a:latin typeface="楷体" panose="02010609060101010101" pitchFamily="49" charset="-122"/>
              <a:ea typeface="楷体" panose="02010609060101010101" pitchFamily="49" charset="-122"/>
            </a:endParaRPr>
          </a:p>
        </p:txBody>
      </p:sp>
      <p:sp>
        <p:nvSpPr>
          <p:cNvPr id="6" name="矩形 5"/>
          <p:cNvSpPr/>
          <p:nvPr>
            <p:custDataLst>
              <p:tags r:id="rId19"/>
            </p:custDataLst>
          </p:nvPr>
        </p:nvSpPr>
        <p:spPr>
          <a:xfrm>
            <a:off x="667877" y="2916542"/>
            <a:ext cx="2498245" cy="1200329"/>
          </a:xfrm>
          <a:prstGeom prst="rect">
            <a:avLst/>
          </a:prstGeom>
        </p:spPr>
        <p:txBody>
          <a:bodyPr wrap="square">
            <a:spAutoFit/>
          </a:bodyPr>
          <a:lstStyle/>
          <a:p>
            <a:pPr>
              <a:buFont typeface="Wingdings" panose="05000000000000000000" pitchFamily="2" charset="2"/>
            </a:pPr>
            <a:r>
              <a:rPr lang="zh-CN" altLang="en-US">
                <a:latin typeface="楷体" panose="02010609060101010101" pitchFamily="49" charset="-122"/>
                <a:ea typeface="楷体" panose="02010609060101010101" pitchFamily="49" charset="-122"/>
              </a:rPr>
              <a:t>钟扬从事植物学、生物信息学科学研究和教学工作</a:t>
            </a:r>
            <a:r>
              <a:rPr lang="en-US" altLang="zh-CN">
                <a:latin typeface="楷体" panose="02010609060101010101" pitchFamily="49" charset="-122"/>
                <a:ea typeface="楷体" panose="02010609060101010101" pitchFamily="49" charset="-122"/>
              </a:rPr>
              <a:t>30</a:t>
            </a:r>
            <a:r>
              <a:rPr lang="zh-CN" altLang="en-US" smtClean="0">
                <a:latin typeface="楷体" panose="02010609060101010101" pitchFamily="49" charset="-122"/>
                <a:ea typeface="楷体" panose="02010609060101010101" pitchFamily="49" charset="-122"/>
              </a:rPr>
              <a:t>多年，</a:t>
            </a:r>
            <a:r>
              <a:rPr lang="zh-CN" altLang="en-US">
                <a:latin typeface="楷体" panose="02010609060101010101" pitchFamily="49" charset="-122"/>
                <a:ea typeface="楷体" panose="02010609060101010101" pitchFamily="49" charset="-122"/>
              </a:rPr>
              <a:t>取得了一系列重要研究成果。</a:t>
            </a:r>
            <a:endParaRPr lang="zh-CN" altLang="en-US">
              <a:latin typeface="楷体" panose="02010609060101010101" pitchFamily="49" charset="-122"/>
              <a:ea typeface="楷体" panose="02010609060101010101" pitchFamily="49" charset="-122"/>
            </a:endParaRPr>
          </a:p>
        </p:txBody>
      </p:sp>
      <p:sp>
        <p:nvSpPr>
          <p:cNvPr id="10" name="矩形 9"/>
          <p:cNvSpPr/>
          <p:nvPr>
            <p:custDataLst>
              <p:tags r:id="rId20"/>
            </p:custDataLst>
          </p:nvPr>
        </p:nvSpPr>
        <p:spPr>
          <a:xfrm>
            <a:off x="3646061" y="1281146"/>
            <a:ext cx="2404078" cy="2862322"/>
          </a:xfrm>
          <a:prstGeom prst="rect">
            <a:avLst/>
          </a:prstGeom>
        </p:spPr>
        <p:txBody>
          <a:bodyPr wrap="square">
            <a:spAutoFit/>
          </a:bodyPr>
          <a:lstStyle/>
          <a:p>
            <a:r>
              <a:rPr lang="zh-CN" altLang="en-US">
                <a:latin typeface="楷体" panose="02010609060101010101" pitchFamily="49" charset="-122"/>
                <a:ea typeface="楷体" panose="02010609060101010101" pitchFamily="49" charset="-122"/>
              </a:rPr>
              <a:t>超越海拔六千米，抵达植物生长的最高极限，跋涉十六年，把论文写满高原。倒下的时候双肩包里藏着你的初心、誓言和未了的心愿。你热爱的藏波罗花，不屑于雕梁画栋，只绽放在高山砾石之间</a:t>
            </a:r>
            <a:r>
              <a:rPr lang="zh-CN" altLang="en-US" smtClean="0">
                <a:latin typeface="楷体" panose="02010609060101010101" pitchFamily="49" charset="-122"/>
                <a:ea typeface="楷体" panose="02010609060101010101" pitchFamily="49" charset="-122"/>
              </a:rPr>
              <a:t>。</a:t>
            </a:r>
            <a:endParaRPr lang="zh-CN" altLang="en-US">
              <a:latin typeface="楷体" panose="02010609060101010101" pitchFamily="49" charset="-122"/>
              <a:ea typeface="楷体" panose="02010609060101010101" pitchFamily="49" charset="-122"/>
            </a:endParaRPr>
          </a:p>
        </p:txBody>
      </p:sp>
      <p:sp>
        <p:nvSpPr>
          <p:cNvPr id="12" name="文本框 11"/>
          <p:cNvSpPr txBox="1"/>
          <p:nvPr>
            <p:custDataLst>
              <p:tags r:id="rId21"/>
            </p:custDataLst>
          </p:nvPr>
        </p:nvSpPr>
        <p:spPr>
          <a:xfrm>
            <a:off x="99843" y="1242008"/>
            <a:ext cx="461665" cy="1269635"/>
          </a:xfrm>
          <a:prstGeom prst="rect">
            <a:avLst/>
          </a:prstGeom>
          <a:noFill/>
        </p:spPr>
        <p:txBody>
          <a:bodyPr vert="eaVert" wrap="square" rtlCol="0">
            <a:spAutoFit/>
          </a:bodyPr>
          <a:lstStyle/>
          <a:p>
            <a:r>
              <a:rPr lang="zh-CN" altLang="en-US" smtClean="0"/>
              <a:t>主要成就</a:t>
            </a:r>
            <a:endParaRPr lang="zh-CN" altLang="en-US"/>
          </a:p>
        </p:txBody>
      </p:sp>
      <p:sp>
        <p:nvSpPr>
          <p:cNvPr id="23" name="文本框 22"/>
          <p:cNvSpPr txBox="1"/>
          <p:nvPr>
            <p:custDataLst>
              <p:tags r:id="rId22"/>
            </p:custDataLst>
          </p:nvPr>
        </p:nvSpPr>
        <p:spPr>
          <a:xfrm>
            <a:off x="6086846" y="1281619"/>
            <a:ext cx="461665" cy="1765630"/>
          </a:xfrm>
          <a:prstGeom prst="rect">
            <a:avLst/>
          </a:prstGeom>
          <a:noFill/>
        </p:spPr>
        <p:txBody>
          <a:bodyPr vert="eaVert" wrap="square" rtlCol="0">
            <a:spAutoFit/>
          </a:bodyPr>
          <a:lstStyle/>
          <a:p>
            <a:r>
              <a:rPr lang="zh-CN" altLang="en-US" smtClean="0"/>
              <a:t>感动中国颁奖词</a:t>
            </a:r>
            <a:endParaRPr lang="zh-CN" altLang="en-US"/>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53249" name="矩形 17"/>
          <p:cNvSpPr/>
          <p:nvPr>
            <p:custDataLst>
              <p:tags r:id="rId4"/>
            </p:custDataLst>
          </p:nvPr>
        </p:nvSpPr>
        <p:spPr>
          <a:xfrm>
            <a:off x="207207" y="1438700"/>
            <a:ext cx="5086101" cy="3173095"/>
          </a:xfrm>
          <a:prstGeom prst="rect">
            <a:avLst/>
          </a:prstGeom>
          <a:noFill/>
          <a:ln w="9525">
            <a:noFill/>
          </a:ln>
        </p:spPr>
        <p:txBody>
          <a:bodyPr lIns="57610" tIns="28805" rIns="57610" bIns="28805" anchor="t" anchorCtr="0">
            <a:spAutoFit/>
          </a:bodyPr>
          <a:lstStyle/>
          <a:p>
            <a:pPr algn="just">
              <a:lnSpc>
                <a:spcPct val="150000"/>
              </a:lnSpc>
            </a:pPr>
            <a:r>
              <a:rPr lang="en-US" altLang="zh-CN" sz="1500" b="1">
                <a:latin typeface="微软雅黑" panose="020b0503020204020204" pitchFamily="34" charset="-122"/>
                <a:ea typeface="宋体" panose="02010600030101010101" pitchFamily="2" charset="-122"/>
              </a:rPr>
              <a:t>1.</a:t>
            </a:r>
            <a:r>
              <a:rPr lang="zh-CN" altLang="zh-CN" sz="1500" b="1">
                <a:latin typeface="宋体" panose="02010600030101010101" pitchFamily="2" charset="-122"/>
                <a:ea typeface="微软雅黑" panose="020b0503020204020204" pitchFamily="34" charset="-122"/>
              </a:rPr>
              <a:t>作者简介</a:t>
            </a:r>
            <a:endParaRPr lang="zh-CN" altLang="zh-CN" sz="675">
              <a:latin typeface="宋体" panose="02010600030101010101" pitchFamily="2" charset="-122"/>
              <a:ea typeface="宋体" panose="02010600030101010101" pitchFamily="2" charset="-122"/>
            </a:endParaRPr>
          </a:p>
          <a:p>
            <a:pPr algn="just">
              <a:lnSpc>
                <a:spcPct val="150000"/>
              </a:lnSpc>
            </a:pPr>
            <a:r>
              <a:rPr lang="zh-CN" altLang="zh-CN" sz="1500">
                <a:latin typeface="Times New Roman" panose="02020603050405020304" pitchFamily="18" charset="0"/>
                <a:ea typeface="微软雅黑" panose="020b0503020204020204" pitchFamily="34" charset="-122"/>
              </a:rPr>
              <a:t>叶雨婷，中国青年报、中青在线记者。</a:t>
            </a:r>
            <a:endParaRPr lang="zh-CN" altLang="zh-CN" sz="675">
              <a:latin typeface="宋体" panose="02010600030101010101" pitchFamily="2" charset="-122"/>
              <a:ea typeface="宋体" panose="02010600030101010101" pitchFamily="2" charset="-122"/>
            </a:endParaRPr>
          </a:p>
          <a:p>
            <a:pPr algn="just">
              <a:lnSpc>
                <a:spcPct val="150000"/>
              </a:lnSpc>
            </a:pPr>
            <a:r>
              <a:rPr lang="en-US" altLang="zh-CN" sz="1500" b="1">
                <a:latin typeface="微软雅黑" panose="020b0503020204020204" pitchFamily="34" charset="-122"/>
                <a:ea typeface="宋体" panose="02010600030101010101" pitchFamily="2" charset="-122"/>
              </a:rPr>
              <a:t>2.</a:t>
            </a:r>
            <a:r>
              <a:rPr lang="zh-CN" altLang="zh-CN" sz="1500" b="1">
                <a:latin typeface="宋体" panose="02010600030101010101" pitchFamily="2" charset="-122"/>
                <a:ea typeface="微软雅黑" panose="020b0503020204020204" pitchFamily="34" charset="-122"/>
              </a:rPr>
              <a:t>走近钟扬</a:t>
            </a:r>
            <a:endParaRPr lang="zh-CN" altLang="zh-CN" sz="675">
              <a:latin typeface="宋体" panose="02010600030101010101" pitchFamily="2" charset="-122"/>
              <a:ea typeface="宋体" panose="02010600030101010101" pitchFamily="2" charset="-122"/>
            </a:endParaRPr>
          </a:p>
          <a:p>
            <a:pPr algn="just">
              <a:lnSpc>
                <a:spcPct val="150000"/>
              </a:lnSpc>
            </a:pPr>
            <a:r>
              <a:rPr lang="en-US" altLang="zh-CN" sz="1500">
                <a:latin typeface="Times New Roman" panose="02020603050405020304" pitchFamily="18" charset="0"/>
                <a:ea typeface="微软雅黑" panose="020b0503020204020204" pitchFamily="34" charset="-122"/>
              </a:rPr>
              <a:t>(1)</a:t>
            </a:r>
            <a:r>
              <a:rPr lang="zh-CN" altLang="zh-CN" sz="1500">
                <a:latin typeface="Times New Roman" panose="02020603050405020304" pitchFamily="18" charset="0"/>
                <a:ea typeface="微软雅黑" panose="020b0503020204020204" pitchFamily="34" charset="-122"/>
              </a:rPr>
              <a:t>钟扬简介</a:t>
            </a:r>
            <a:endParaRPr lang="zh-CN" altLang="zh-CN" sz="675">
              <a:latin typeface="宋体" panose="02010600030101010101" pitchFamily="2" charset="-122"/>
              <a:ea typeface="宋体" panose="02010600030101010101" pitchFamily="2" charset="-122"/>
            </a:endParaRPr>
          </a:p>
          <a:p>
            <a:pPr algn="just">
              <a:lnSpc>
                <a:spcPct val="150000"/>
              </a:lnSpc>
            </a:pPr>
            <a:r>
              <a:rPr lang="zh-CN" altLang="zh-CN" sz="1500">
                <a:latin typeface="Times New Roman" panose="02020603050405020304" pitchFamily="18" charset="0"/>
                <a:ea typeface="微软雅黑" panose="020b0503020204020204" pitchFamily="34" charset="-122"/>
              </a:rPr>
              <a:t>钟扬</a:t>
            </a:r>
            <a:r>
              <a:rPr lang="en-US" altLang="zh-CN" sz="1500">
                <a:latin typeface="Times New Roman" panose="02020603050405020304" pitchFamily="18" charset="0"/>
                <a:ea typeface="微软雅黑" panose="020b0503020204020204" pitchFamily="34" charset="-122"/>
              </a:rPr>
              <a:t>(1964—2017)</a:t>
            </a:r>
            <a:r>
              <a:rPr lang="zh-CN" altLang="zh-CN" sz="1500">
                <a:latin typeface="Times New Roman" panose="02020603050405020304" pitchFamily="18" charset="0"/>
                <a:ea typeface="微软雅黑" panose="020b0503020204020204" pitchFamily="34" charset="-122"/>
              </a:rPr>
              <a:t>，生前系复旦大学研究生院院长、生命科学学院教授、博士生导师，中央组织部第六、七、八批援藏干部，教育部长江学者特聘教授，国家杰出青年科学基金获得者。长期从事植物学、生物信息学研究和教学工作，取得了一系列重要研究成果。</a:t>
            </a:r>
            <a:endParaRPr lang="zh-CN" altLang="zh-CN" sz="675">
              <a:latin typeface="宋体" panose="02010600030101010101" pitchFamily="2" charset="-122"/>
              <a:ea typeface="宋体" panose="02010600030101010101" pitchFamily="2" charset="-122"/>
            </a:endParaRPr>
          </a:p>
        </p:txBody>
      </p:sp>
      <p:pic>
        <p:nvPicPr>
          <p:cNvPr id="13" name="图片 12"/>
          <p:cNvPicPr>
            <a:picLocks noChangeAspect="1"/>
          </p:cNvPicPr>
          <p:nvPr>
            <p:custDataLst>
              <p:tags r:id="rId6"/>
            </p:custDataLst>
          </p:nvPr>
        </p:nvPicPr>
        <p:blipFill>
          <a:blip r:embed="rId5">
            <a:duotone>
              <a:prstClr val="black"/>
              <a:schemeClr val="tx2">
                <a:tint val="45000"/>
                <a:satMod val="400000"/>
              </a:schemeClr>
            </a:duotone>
          </a:blip>
          <a:stretch>
            <a:fillRect/>
          </a:stretch>
        </p:blipFill>
        <p:spPr>
          <a:xfrm flipH="1">
            <a:off x="-40306" y="1097742"/>
            <a:ext cx="593214" cy="271555"/>
          </a:xfrm>
          <a:prstGeom prst="rect">
            <a:avLst/>
          </a:prstGeom>
        </p:spPr>
      </p:pic>
      <p:pic>
        <p:nvPicPr>
          <p:cNvPr id="53252" name="Picture 2" descr="A68"/>
          <p:cNvPicPr>
            <a:picLocks noChangeAspect="1"/>
          </p:cNvPicPr>
          <p:nvPr>
            <p:custDataLst>
              <p:tags r:id="rId8"/>
            </p:custDataLst>
          </p:nvPr>
        </p:nvPicPr>
        <p:blipFill>
          <a:blip r:embed="rId7"/>
          <a:stretch>
            <a:fillRect/>
          </a:stretch>
        </p:blipFill>
        <p:spPr>
          <a:xfrm>
            <a:off x="5462409" y="3183289"/>
            <a:ext cx="1203944" cy="1602878"/>
          </a:xfrm>
          <a:prstGeom prst="rect">
            <a:avLst/>
          </a:prstGeom>
          <a:noFill/>
          <a:ln w="9525">
            <a:noFill/>
          </a:ln>
        </p:spPr>
      </p:pic>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55297" name="矩形 17"/>
          <p:cNvSpPr/>
          <p:nvPr>
            <p:custDataLst>
              <p:tags r:id="rId4"/>
            </p:custDataLst>
          </p:nvPr>
        </p:nvSpPr>
        <p:spPr>
          <a:xfrm>
            <a:off x="206017" y="195457"/>
            <a:ext cx="6462718" cy="5154930"/>
          </a:xfrm>
          <a:prstGeom prst="rect">
            <a:avLst/>
          </a:prstGeom>
          <a:noFill/>
          <a:ln w="9525">
            <a:noFill/>
          </a:ln>
        </p:spPr>
        <p:txBody>
          <a:bodyPr lIns="57610" tIns="28805" rIns="57610" bIns="28805" anchor="t" anchorCtr="0">
            <a:spAutoFit/>
          </a:bodyPr>
          <a:lstStyle/>
          <a:p>
            <a:pPr algn="just">
              <a:lnSpc>
                <a:spcPct val="150000"/>
              </a:lnSpc>
            </a:pPr>
            <a:r>
              <a:rPr lang="en-US" altLang="zh-CN" sz="1500">
                <a:latin typeface="Times New Roman" panose="02020603050405020304" pitchFamily="18" charset="0"/>
                <a:ea typeface="微软雅黑" panose="020b0503020204020204" pitchFamily="34" charset="-122"/>
              </a:rPr>
              <a:t>2017年9月25日，钟扬在去内蒙古城川民族干部学院为民族地区干部讲课的出差途中遭遇车祸，不幸逝世，年仅53岁。</a:t>
            </a:r>
            <a:endParaRPr lang="en-US" altLang="zh-CN" sz="675">
              <a:latin typeface="宋体" panose="02010600030101010101" pitchFamily="2" charset="-122"/>
              <a:ea typeface="微软雅黑" panose="020b0503020204020204" pitchFamily="34" charset="-122"/>
            </a:endParaRPr>
          </a:p>
          <a:p>
            <a:pPr algn="just">
              <a:lnSpc>
                <a:spcPct val="150000"/>
              </a:lnSpc>
            </a:pPr>
            <a:r>
              <a:rPr lang="en-US" altLang="zh-CN" sz="1500">
                <a:latin typeface="Times New Roman" panose="02020603050405020304" pitchFamily="18" charset="0"/>
                <a:ea typeface="微软雅黑" panose="020b0503020204020204" pitchFamily="34" charset="-122"/>
              </a:rPr>
              <a:t>2018年3月29日，中央宣传部追授钟扬</a:t>
            </a:r>
            <a:r>
              <a:rPr lang="en-US" altLang="zh-CN" sz="1500">
                <a:latin typeface="宋体" panose="02010600030101010101" pitchFamily="2" charset="-122"/>
                <a:ea typeface="微软雅黑" panose="020b0503020204020204" pitchFamily="34" charset="-122"/>
              </a:rPr>
              <a:t>“</a:t>
            </a:r>
            <a:r>
              <a:rPr lang="en-US" altLang="zh-CN" sz="1500">
                <a:latin typeface="Times New Roman" panose="02020603050405020304" pitchFamily="18" charset="0"/>
                <a:ea typeface="微软雅黑" panose="020b0503020204020204" pitchFamily="34" charset="-122"/>
              </a:rPr>
              <a:t>时代楷模</a:t>
            </a:r>
            <a:r>
              <a:rPr lang="en-US" altLang="zh-CN" sz="1500">
                <a:latin typeface="宋体" panose="02010600030101010101" pitchFamily="2" charset="-122"/>
                <a:ea typeface="微软雅黑" panose="020b0503020204020204" pitchFamily="34" charset="-122"/>
              </a:rPr>
              <a:t>”</a:t>
            </a:r>
            <a:r>
              <a:rPr lang="en-US" altLang="zh-CN" sz="1500">
                <a:latin typeface="Times New Roman" panose="02020603050405020304" pitchFamily="18" charset="0"/>
                <a:ea typeface="微软雅黑" panose="020b0503020204020204" pitchFamily="34" charset="-122"/>
              </a:rPr>
              <a:t>称号；2018年6月，获得</a:t>
            </a:r>
            <a:r>
              <a:rPr lang="en-US" altLang="zh-CN" sz="1500">
                <a:latin typeface="宋体" panose="02010600030101010101" pitchFamily="2" charset="-122"/>
                <a:ea typeface="微软雅黑" panose="020b0503020204020204" pitchFamily="34" charset="-122"/>
              </a:rPr>
              <a:t>“</a:t>
            </a:r>
            <a:r>
              <a:rPr lang="en-US" altLang="zh-CN" sz="1500">
                <a:latin typeface="Times New Roman" panose="02020603050405020304" pitchFamily="18" charset="0"/>
                <a:ea typeface="微软雅黑" panose="020b0503020204020204" pitchFamily="34" charset="-122"/>
              </a:rPr>
              <a:t>全国优秀共产党员</a:t>
            </a:r>
            <a:r>
              <a:rPr lang="en-US" altLang="zh-CN" sz="1500">
                <a:latin typeface="宋体" panose="02010600030101010101" pitchFamily="2" charset="-122"/>
                <a:ea typeface="微软雅黑" panose="020b0503020204020204" pitchFamily="34" charset="-122"/>
              </a:rPr>
              <a:t>”</a:t>
            </a:r>
            <a:r>
              <a:rPr lang="en-US" altLang="zh-CN" sz="1500">
                <a:latin typeface="Times New Roman" panose="02020603050405020304" pitchFamily="18" charset="0"/>
                <a:ea typeface="微软雅黑" panose="020b0503020204020204" pitchFamily="34" charset="-122"/>
              </a:rPr>
              <a:t>称号；2018年12月，入选</a:t>
            </a:r>
            <a:r>
              <a:rPr lang="en-US" altLang="zh-CN" sz="1500">
                <a:latin typeface="宋体" panose="02010600030101010101" pitchFamily="2" charset="-122"/>
                <a:ea typeface="微软雅黑" panose="020b0503020204020204" pitchFamily="34" charset="-122"/>
              </a:rPr>
              <a:t>“</a:t>
            </a:r>
            <a:r>
              <a:rPr lang="en-US" altLang="zh-CN" sz="1500">
                <a:latin typeface="Times New Roman" panose="02020603050405020304" pitchFamily="18" charset="0"/>
                <a:ea typeface="微软雅黑" panose="020b0503020204020204" pitchFamily="34" charset="-122"/>
              </a:rPr>
              <a:t>感动中国</a:t>
            </a:r>
            <a:r>
              <a:rPr lang="en-US" altLang="zh-CN" sz="1500">
                <a:latin typeface="宋体" panose="02010600030101010101" pitchFamily="2" charset="-122"/>
                <a:ea typeface="微软雅黑" panose="020b0503020204020204" pitchFamily="34" charset="-122"/>
              </a:rPr>
              <a:t>”</a:t>
            </a:r>
            <a:r>
              <a:rPr lang="en-US" altLang="zh-CN" sz="1500">
                <a:latin typeface="Times New Roman" panose="02020603050405020304" pitchFamily="18" charset="0"/>
                <a:ea typeface="微软雅黑" panose="020b0503020204020204" pitchFamily="34" charset="-122"/>
              </a:rPr>
              <a:t>2018候选人物；2019年2月，获得</a:t>
            </a:r>
            <a:r>
              <a:rPr lang="en-US" altLang="zh-CN" sz="1500">
                <a:latin typeface="宋体" panose="02010600030101010101" pitchFamily="2" charset="-122"/>
                <a:ea typeface="微软雅黑" panose="020b0503020204020204" pitchFamily="34" charset="-122"/>
              </a:rPr>
              <a:t>“</a:t>
            </a:r>
            <a:r>
              <a:rPr lang="en-US" altLang="zh-CN" sz="1500">
                <a:latin typeface="Times New Roman" panose="02020603050405020304" pitchFamily="18" charset="0"/>
                <a:ea typeface="微软雅黑" panose="020b0503020204020204" pitchFamily="34" charset="-122"/>
              </a:rPr>
              <a:t>感动中国2018年度人物</a:t>
            </a:r>
            <a:r>
              <a:rPr lang="en-US" altLang="zh-CN" sz="1500">
                <a:latin typeface="宋体" panose="02010600030101010101" pitchFamily="2" charset="-122"/>
                <a:ea typeface="微软雅黑" panose="020b0503020204020204" pitchFamily="34" charset="-122"/>
              </a:rPr>
              <a:t>”</a:t>
            </a:r>
            <a:r>
              <a:rPr lang="en-US" altLang="zh-CN" sz="1500">
                <a:latin typeface="Times New Roman" panose="02020603050405020304" pitchFamily="18" charset="0"/>
                <a:ea typeface="微软雅黑" panose="020b0503020204020204" pitchFamily="34" charset="-122"/>
              </a:rPr>
              <a:t>荣誉。</a:t>
            </a:r>
            <a:endParaRPr lang="en-US" altLang="zh-CN" sz="675">
              <a:latin typeface="宋体" panose="02010600030101010101" pitchFamily="2" charset="-122"/>
              <a:ea typeface="楷体_GB2312" pitchFamily="49" charset="-122"/>
            </a:endParaRPr>
          </a:p>
          <a:p>
            <a:pPr algn="just">
              <a:lnSpc>
                <a:spcPct val="150000"/>
              </a:lnSpc>
            </a:pPr>
            <a:r>
              <a:rPr lang="en-US" altLang="zh-CN" sz="1500">
                <a:latin typeface="Times New Roman" panose="02020603050405020304" pitchFamily="18" charset="0"/>
                <a:ea typeface="微软雅黑" panose="020b0503020204020204" pitchFamily="34" charset="-122"/>
              </a:rPr>
              <a:t>(2)留给未来4 000万颗种子</a:t>
            </a:r>
            <a:endParaRPr lang="en-US" altLang="zh-CN" sz="675">
              <a:latin typeface="宋体" panose="02010600030101010101" pitchFamily="2" charset="-122"/>
              <a:ea typeface="宋体" panose="02010600030101010101" pitchFamily="2" charset="-122"/>
            </a:endParaRPr>
          </a:p>
          <a:p>
            <a:pPr algn="just">
              <a:lnSpc>
                <a:spcPts val="3365"/>
              </a:lnSpc>
            </a:pPr>
            <a:r>
              <a:rPr lang="en-US" altLang="zh-CN" sz="1500">
                <a:latin typeface="Times New Roman" panose="02020603050405020304" pitchFamily="18" charset="0"/>
                <a:ea typeface="楷体_GB2312" pitchFamily="49" charset="-122"/>
              </a:rPr>
              <a:t>青藏高原有超过2 000多种特有植物，但全世界最大的种质资源库中，还没有西藏地区的植物种子。2001年，钟扬只身前往青藏高原，寻访植物标本，从此与西藏结下不解之缘。</a:t>
            </a:r>
            <a:endParaRPr lang="en-US" altLang="zh-CN" sz="1500">
              <a:latin typeface="Times New Roman" panose="02020603050405020304" pitchFamily="18" charset="0"/>
              <a:ea typeface="楷体_GB2312" pitchFamily="49" charset="-122"/>
            </a:endParaRPr>
          </a:p>
          <a:p>
            <a:pPr algn="just">
              <a:lnSpc>
                <a:spcPts val="3365"/>
              </a:lnSpc>
            </a:pPr>
            <a:r>
              <a:rPr lang="en-US" altLang="zh-CN" sz="1500">
                <a:latin typeface="Times New Roman" panose="02020603050405020304" pitchFamily="18" charset="0"/>
                <a:ea typeface="楷体_GB2312" pitchFamily="49" charset="-122"/>
              </a:rPr>
              <a:t>16年间，他将全世界仅存的、在西藏的3万多棵巨柏全部登记在册，填补了这一领域的研究空白；他一年中至少行程3万公里，先后为国家种质资源库收集了上千种植物的4 000万颗种子，对我国西南植物种质资源库建设和西藏生物多样性保护做出了重要贡献。</a:t>
            </a:r>
            <a:endParaRPr lang="en-US" altLang="zh-CN" sz="675">
              <a:latin typeface="宋体" panose="02010600030101010101" pitchFamily="2" charset="-122"/>
              <a:ea typeface="楷体_GB2312" pitchFamily="49" charset="-122"/>
            </a:endParaRP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57345" name="矩形 17"/>
          <p:cNvSpPr/>
          <p:nvPr>
            <p:custDataLst>
              <p:tags r:id="rId4"/>
            </p:custDataLst>
          </p:nvPr>
        </p:nvSpPr>
        <p:spPr>
          <a:xfrm>
            <a:off x="188154" y="631307"/>
            <a:ext cx="6463909" cy="2480945"/>
          </a:xfrm>
          <a:prstGeom prst="rect">
            <a:avLst/>
          </a:prstGeom>
          <a:noFill/>
          <a:ln w="9525">
            <a:noFill/>
          </a:ln>
        </p:spPr>
        <p:txBody>
          <a:bodyPr lIns="57610" tIns="28805" rIns="57610" bIns="28805" anchor="t" anchorCtr="0">
            <a:spAutoFit/>
          </a:bodyPr>
          <a:lstStyle/>
          <a:p>
            <a:pPr indent="511175" algn="just">
              <a:lnSpc>
                <a:spcPct val="150000"/>
              </a:lnSpc>
            </a:pPr>
            <a:r>
              <a:rPr lang="en-US" altLang="zh-CN" sz="1500">
                <a:latin typeface="Times New Roman" panose="02020603050405020304" pitchFamily="18" charset="0"/>
                <a:ea typeface="楷体_GB2312" pitchFamily="49" charset="-122"/>
              </a:rPr>
              <a:t>而钟扬本人对收集种子这事总是轻描淡写：</a:t>
            </a:r>
            <a:r>
              <a:rPr lang="en-US" altLang="zh-CN" sz="1500">
                <a:latin typeface="宋体" panose="02010600030101010101" pitchFamily="2" charset="-122"/>
                <a:ea typeface="楷体_GB2312" pitchFamily="49" charset="-122"/>
              </a:rPr>
              <a:t>“</a:t>
            </a:r>
            <a:r>
              <a:rPr lang="en-US" altLang="zh-CN" sz="1500">
                <a:latin typeface="Times New Roman" panose="02020603050405020304" pitchFamily="18" charset="0"/>
                <a:ea typeface="楷体_GB2312" pitchFamily="49" charset="-122"/>
              </a:rPr>
              <a:t>我只是想摸清我们的家底，总得有人知道有多少种子，它们在哪里。</a:t>
            </a:r>
            <a:r>
              <a:rPr lang="en-US" altLang="zh-CN" sz="1500">
                <a:latin typeface="宋体" panose="02010600030101010101" pitchFamily="2" charset="-122"/>
                <a:ea typeface="楷体_GB2312" pitchFamily="49" charset="-122"/>
              </a:rPr>
              <a:t>”</a:t>
            </a:r>
            <a:r>
              <a:rPr lang="en-US" altLang="zh-CN" sz="1500">
                <a:latin typeface="Times New Roman" panose="02020603050405020304" pitchFamily="18" charset="0"/>
                <a:ea typeface="楷体_GB2312" pitchFamily="49" charset="-122"/>
              </a:rPr>
              <a:t>钟扬觉得，几百年后，这些种子会给无数人带来希望。</a:t>
            </a:r>
            <a:endParaRPr lang="en-US" altLang="zh-CN" sz="675">
              <a:latin typeface="宋体" panose="02010600030101010101" pitchFamily="2" charset="-122"/>
              <a:ea typeface="楷体_GB2312" pitchFamily="49" charset="-122"/>
            </a:endParaRPr>
          </a:p>
          <a:p>
            <a:pPr indent="511175" algn="just">
              <a:lnSpc>
                <a:spcPct val="150000"/>
              </a:lnSpc>
            </a:pPr>
            <a:r>
              <a:rPr lang="en-US" altLang="zh-CN" sz="1500">
                <a:latin typeface="Times New Roman" panose="02020603050405020304" pitchFamily="18" charset="0"/>
                <a:ea typeface="微软雅黑" panose="020b0503020204020204" pitchFamily="34" charset="-122"/>
              </a:rPr>
              <a:t>(3)</a:t>
            </a:r>
            <a:r>
              <a:rPr lang="en-US" altLang="zh-CN" sz="1500">
                <a:latin typeface="宋体" panose="02010600030101010101" pitchFamily="2" charset="-122"/>
                <a:ea typeface="微软雅黑" panose="020b0503020204020204" pitchFamily="34" charset="-122"/>
              </a:rPr>
              <a:t>“</a:t>
            </a:r>
            <a:r>
              <a:rPr lang="en-US" altLang="zh-CN" sz="1500">
                <a:latin typeface="Times New Roman" panose="02020603050405020304" pitchFamily="18" charset="0"/>
                <a:ea typeface="微软雅黑" panose="020b0503020204020204" pitchFamily="34" charset="-122"/>
              </a:rPr>
              <a:t>感动中国</a:t>
            </a:r>
            <a:r>
              <a:rPr lang="en-US" altLang="zh-CN" sz="1500">
                <a:latin typeface="宋体" panose="02010600030101010101" pitchFamily="2" charset="-122"/>
                <a:ea typeface="微软雅黑" panose="020b0503020204020204" pitchFamily="34" charset="-122"/>
              </a:rPr>
              <a:t>”</a:t>
            </a:r>
            <a:r>
              <a:rPr lang="en-US" altLang="zh-CN" sz="1500">
                <a:latin typeface="Times New Roman" panose="02020603050405020304" pitchFamily="18" charset="0"/>
                <a:ea typeface="微软雅黑" panose="020b0503020204020204" pitchFamily="34" charset="-122"/>
              </a:rPr>
              <a:t>颁奖词——时代楷模钟扬</a:t>
            </a:r>
            <a:endParaRPr lang="en-US" altLang="zh-CN" sz="675">
              <a:latin typeface="宋体" panose="02010600030101010101" pitchFamily="2" charset="-122"/>
              <a:ea typeface="宋体" panose="02010600030101010101" pitchFamily="2" charset="-122"/>
            </a:endParaRPr>
          </a:p>
          <a:p>
            <a:pPr indent="511175" algn="just">
              <a:lnSpc>
                <a:spcPct val="150000"/>
              </a:lnSpc>
            </a:pPr>
            <a:r>
              <a:rPr lang="en-US" altLang="zh-CN" sz="1500">
                <a:latin typeface="Times New Roman" panose="02020603050405020304" pitchFamily="18" charset="0"/>
                <a:ea typeface="楷体_GB2312" pitchFamily="49" charset="-122"/>
              </a:rPr>
              <a:t>超越海拔六千米，抵达植物生长的最高极限，跋涉十六年，把论文写满高原。倒下的时候双肩包里藏着你的初心、誓言和未了的心愿。你热爱的藏波罗花，不屑于雕梁画栋，只绽放在高山砾石之间。</a:t>
            </a:r>
            <a:endParaRPr lang="en-US" altLang="zh-CN" sz="675">
              <a:latin typeface="宋体" panose="02010600030101010101" pitchFamily="2" charset="-122"/>
              <a:ea typeface="Courier New" panose="02070309020205020404" pitchFamily="49" charset="0"/>
            </a:endParaRP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grpSp>
        <p:nvGrpSpPr>
          <p:cNvPr id="43" name="组合 42"/>
          <p:cNvGrpSpPr/>
          <p:nvPr>
            <p:custDataLst>
              <p:tags r:id="rId4"/>
            </p:custDataLst>
          </p:nvPr>
        </p:nvGrpSpPr>
        <p:grpSpPr>
          <a:xfrm>
            <a:off x="-238906" y="2438"/>
            <a:ext cx="7098494" cy="747033"/>
            <a:chOff x="522450" y="151086"/>
            <a:chExt cx="10550848" cy="1095114"/>
          </a:xfrm>
        </p:grpSpPr>
        <p:pic>
          <p:nvPicPr>
            <p:cNvPr id="40" name="图片 39"/>
            <p:cNvPicPr>
              <a:picLocks noChangeAspect="1"/>
            </p:cNvPicPr>
            <p:nvPr>
              <p:custDataLst>
                <p:tags r:id="rId6"/>
              </p:custDataLst>
            </p:nvPr>
          </p:nvPicPr>
          <p:blipFill>
            <a:blip r:embed="rId5"/>
            <a:stretch>
              <a:fillRect/>
            </a:stretch>
          </p:blipFill>
          <p:spPr>
            <a:xfrm>
              <a:off x="522450" y="151086"/>
              <a:ext cx="1903250" cy="1095114"/>
            </a:xfrm>
            <a:prstGeom prst="rect">
              <a:avLst/>
            </a:prstGeom>
          </p:spPr>
        </p:pic>
        <p:cxnSp>
          <p:nvCxnSpPr>
            <p:cNvPr id="41" name="直接连接符 40"/>
            <p:cNvCxnSpPr/>
            <p:nvPr>
              <p:custDataLst>
                <p:tags r:id="rId7"/>
              </p:custDataLst>
            </p:nvPr>
          </p:nvCxnSpPr>
          <p:spPr>
            <a:xfrm>
              <a:off x="971433" y="1246200"/>
              <a:ext cx="10101865" cy="0"/>
            </a:xfrm>
            <a:prstGeom prst="line">
              <a:avLst/>
            </a:prstGeom>
            <a:ln>
              <a:solidFill>
                <a:srgbClr val="3A9367"/>
              </a:solidFill>
            </a:ln>
          </p:spPr>
          <p:style>
            <a:lnRef idx="1">
              <a:schemeClr val="accent1"/>
            </a:lnRef>
            <a:fillRef idx="0">
              <a:schemeClr val="accent1"/>
            </a:fillRef>
            <a:effectRef idx="0">
              <a:schemeClr val="accent1"/>
            </a:effectRef>
            <a:fontRef idx="minor">
              <a:schemeClr val="tx1"/>
            </a:fontRef>
          </p:style>
        </p:cxnSp>
        <p:sp>
          <p:nvSpPr>
            <p:cNvPr id="42" name="文本框 2"/>
            <p:cNvSpPr txBox="1"/>
            <p:nvPr>
              <p:custDataLst>
                <p:tags r:id="rId8"/>
              </p:custDataLst>
            </p:nvPr>
          </p:nvSpPr>
          <p:spPr>
            <a:xfrm>
              <a:off x="1675868" y="315136"/>
              <a:ext cx="4889842" cy="767015"/>
            </a:xfrm>
            <a:prstGeom prst="rect">
              <a:avLst/>
            </a:prstGeom>
            <a:noFill/>
          </p:spPr>
          <p:txBody>
            <a:bodyPr wrap="square" rtlCol="0">
              <a:spAutoFit/>
            </a:bodyPr>
            <a:lstStyle/>
            <a:p>
              <a:pPr algn="ctr"/>
              <a:r>
                <a:rPr lang="zh-CN" altLang="en-US" sz="2800" b="1" smtClean="0">
                  <a:solidFill>
                    <a:schemeClr val="tx1">
                      <a:lumMod val="85000"/>
                      <a:lumOff val="15000"/>
                    </a:schemeClr>
                  </a:solidFill>
                  <a:latin typeface="幼圆" panose="02010509060101010101" pitchFamily="49" charset="-122"/>
                  <a:ea typeface="幼圆" panose="02010509060101010101" pitchFamily="49" charset="-122"/>
                </a:rPr>
                <a:t>怎样播下这粒种子</a:t>
              </a:r>
              <a:endParaRPr lang="zh-CN" altLang="en-US" sz="2800" b="1">
                <a:solidFill>
                  <a:schemeClr val="tx1">
                    <a:lumMod val="85000"/>
                    <a:lumOff val="15000"/>
                  </a:schemeClr>
                </a:solidFill>
                <a:latin typeface="幼圆" panose="02010509060101010101" pitchFamily="49" charset="-122"/>
                <a:ea typeface="幼圆" panose="02010509060101010101" pitchFamily="49" charset="-122"/>
              </a:endParaRPr>
            </a:p>
          </p:txBody>
        </p:sp>
      </p:grpSp>
      <p:pic>
        <p:nvPicPr>
          <p:cNvPr id="44" name="图片 43"/>
          <p:cNvPicPr>
            <a:picLocks noChangeAspect="1"/>
          </p:cNvPicPr>
          <p:nvPr>
            <p:custDataLst>
              <p:tags r:id="rId10"/>
            </p:custDataLst>
          </p:nvPr>
        </p:nvPicPr>
        <p:blipFill>
          <a:blip r:embed="rId9"/>
          <a:stretch>
            <a:fillRect/>
          </a:stretch>
        </p:blipFill>
        <p:spPr>
          <a:xfrm rot="19806528">
            <a:off x="5461293" y="121161"/>
            <a:ext cx="544713" cy="555291"/>
          </a:xfrm>
          <a:prstGeom prst="rect">
            <a:avLst/>
          </a:prstGeom>
        </p:spPr>
      </p:pic>
      <p:sp>
        <p:nvSpPr>
          <p:cNvPr id="24577" name="Rectangle 3"/>
          <p:cNvSpPr>
            <a:spLocks noGrp="1"/>
          </p:cNvSpPr>
          <p:nvPr>
            <p:ph idx="1"/>
            <p:custDataLst>
              <p:tags r:id="rId11"/>
            </p:custDataLst>
          </p:nvPr>
        </p:nvSpPr>
        <p:spPr>
          <a:xfrm>
            <a:off x="411135" y="1026716"/>
            <a:ext cx="6052242" cy="841556"/>
          </a:xfrm>
        </p:spPr>
        <p:txBody>
          <a:bodyPr vert="horz" wrap="square" lIns="51447" tIns="25723" rIns="51447" bIns="25723" rtlCol="0" anchor="t">
            <a:normAutofit fontScale="87500" lnSpcReduction="10000"/>
          </a:bodyPr>
          <a:lstStyle/>
          <a:p>
            <a:pPr marL="0" indent="0">
              <a:lnSpc>
                <a:spcPct val="150000"/>
              </a:lnSpc>
              <a:buNone/>
            </a:pPr>
            <a:r>
              <a:rPr sz="2025" b="1" err="1" smtClean="0">
                <a:solidFill>
                  <a:srgbClr val="000000"/>
                </a:solidFill>
                <a:latin typeface="+mn-ea"/>
                <a:cs typeface="Times New Roman" panose="02020603050405020304" pitchFamily="18" charset="0"/>
                <a:sym typeface="+mn-ea"/>
              </a:rPr>
              <a:t>在</a:t>
            </a:r>
            <a:r>
              <a:rPr sz="2025" b="1" err="1">
                <a:solidFill>
                  <a:srgbClr val="000000"/>
                </a:solidFill>
                <a:latin typeface="+mn-ea"/>
                <a:cs typeface="Times New Roman" panose="02020603050405020304" pitchFamily="18" charset="0"/>
                <a:sym typeface="+mn-ea"/>
              </a:rPr>
              <a:t>“英雄”少年 这部分内容里，作者介绍了钟扬的哪些故事？你从中读出了一个怎样的钟扬？</a:t>
            </a:r>
            <a:endParaRPr lang="zh-CN" altLang="zh-CN" sz="2025" b="1" noProof="1">
              <a:solidFill>
                <a:srgbClr val="000000"/>
              </a:solidFill>
              <a:latin typeface="+mn-ea"/>
              <a:cs typeface="Times New Roman" panose="02020603050405020304" pitchFamily="18" charset="0"/>
            </a:endParaRPr>
          </a:p>
          <a:p>
            <a:pPr marL="0" indent="0">
              <a:lnSpc>
                <a:spcPct val="150000"/>
              </a:lnSpc>
              <a:buNone/>
            </a:pPr>
            <a:endParaRPr lang="en-US" altLang="zh-CN" sz="1800">
              <a:solidFill>
                <a:srgbClr val="000000"/>
              </a:solidFill>
              <a:latin typeface="Times New Roman" panose="02020603050405020304" pitchFamily="18" charset="0"/>
              <a:ea typeface="楷体" panose="02010609060101010101" pitchFamily="49" charset="-122"/>
            </a:endParaRPr>
          </a:p>
        </p:txBody>
      </p:sp>
      <p:sp>
        <p:nvSpPr>
          <p:cNvPr id="2" name="矩形 1"/>
          <p:cNvSpPr/>
          <p:nvPr>
            <p:custDataLst>
              <p:tags r:id="rId12"/>
            </p:custDataLst>
          </p:nvPr>
        </p:nvSpPr>
        <p:spPr>
          <a:xfrm>
            <a:off x="609324" y="1989179"/>
            <a:ext cx="5173105" cy="1754326"/>
          </a:xfrm>
          <a:prstGeom prst="rect">
            <a:avLst/>
          </a:prstGeom>
        </p:spPr>
        <p:txBody>
          <a:bodyPr wrap="square">
            <a:spAutoFit/>
          </a:bodyPr>
          <a:lstStyle/>
          <a:p>
            <a:pPr>
              <a:lnSpc>
                <a:spcPct val="150000"/>
              </a:lnSpc>
            </a:pPr>
            <a:r>
              <a:rPr lang="en-US" altLang="zh-CN">
                <a:solidFill>
                  <a:srgbClr val="000000"/>
                </a:solidFill>
                <a:latin typeface="Times New Roman" panose="02020603050405020304" pitchFamily="18" charset="0"/>
                <a:ea typeface="楷体" panose="02010609060101010101" pitchFamily="49" charset="-122"/>
                <a:sym typeface="+mn-ea"/>
              </a:rPr>
              <a:t>自作主张参加中国科技大学少年班考试并被录取；在大学及在工作岗位上广泛涉猎多专业的学习；在感情婚姻问题上善于主导，颇有主见；从武汉植物研究所放弃副局级待遇去做了一名大学教师。</a:t>
            </a:r>
            <a:endParaRPr lang="en-US" altLang="zh-CN">
              <a:solidFill>
                <a:srgbClr val="000000"/>
              </a:solidFill>
              <a:latin typeface="Times New Roman" panose="02020603050405020304" pitchFamily="18" charset="0"/>
              <a:ea typeface="楷体" panose="02010609060101010101" pitchFamily="49" charset="-122"/>
              <a:sym typeface="+mn-ea"/>
            </a:endParaRPr>
          </a:p>
        </p:txBody>
      </p:sp>
      <p:sp>
        <p:nvSpPr>
          <p:cNvPr id="3" name="矩形 2"/>
          <p:cNvSpPr/>
          <p:nvPr>
            <p:custDataLst>
              <p:tags r:id="rId13"/>
            </p:custDataLst>
          </p:nvPr>
        </p:nvSpPr>
        <p:spPr>
          <a:xfrm>
            <a:off x="1240854" y="3864412"/>
            <a:ext cx="3633754" cy="923330"/>
          </a:xfrm>
          <a:prstGeom prst="rect">
            <a:avLst/>
          </a:prstGeom>
        </p:spPr>
        <p:txBody>
          <a:bodyPr wrap="square">
            <a:spAutoFit/>
          </a:bodyPr>
          <a:lstStyle/>
          <a:p>
            <a:pPr>
              <a:lnSpc>
                <a:spcPct val="150000"/>
              </a:lnSpc>
            </a:pPr>
            <a:r>
              <a:rPr lang="en-US" altLang="zh-CN" err="1">
                <a:solidFill>
                  <a:srgbClr val="FF0000"/>
                </a:solidFill>
                <a:latin typeface="黑体" panose="02010609060101010101" pitchFamily="2" charset="-122"/>
                <a:ea typeface="黑体" panose="02010609060101010101" pitchFamily="2" charset="-122"/>
                <a:sym typeface="+mn-ea"/>
              </a:rPr>
              <a:t>在多领域多学科均有扎实的基础，志趣广泛，“不安分”，有主见。</a:t>
            </a:r>
            <a:endParaRPr lang="en-US" altLang="zh-CN">
              <a:solidFill>
                <a:srgbClr val="FF0000"/>
              </a:solidFill>
              <a:latin typeface="黑体" panose="02010609060101010101" pitchFamily="2" charset="-122"/>
              <a:ea typeface="黑体" panose="02010609060101010101" pitchFamily="2" charset="-122"/>
            </a:endParaRPr>
          </a:p>
        </p:txBody>
      </p:sp>
      <p:sp>
        <p:nvSpPr>
          <p:cNvPr id="12" name="椭圆形标注 11"/>
          <p:cNvSpPr/>
          <p:nvPr>
            <p:custDataLst>
              <p:tags r:id="rId14"/>
            </p:custDataLst>
          </p:nvPr>
        </p:nvSpPr>
        <p:spPr>
          <a:xfrm>
            <a:off x="4349158" y="210924"/>
            <a:ext cx="1009999" cy="478093"/>
          </a:xfrm>
          <a:prstGeom prst="wedgeEllipseCallou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sz="1350"/>
          </a:p>
        </p:txBody>
      </p:sp>
      <p:sp>
        <p:nvSpPr>
          <p:cNvPr id="13" name="文本框 12"/>
          <p:cNvSpPr txBox="1"/>
          <p:nvPr>
            <p:custDataLst>
              <p:tags r:id="rId15"/>
            </p:custDataLst>
          </p:nvPr>
        </p:nvSpPr>
        <p:spPr>
          <a:xfrm>
            <a:off x="4349158" y="242156"/>
            <a:ext cx="1160276" cy="415627"/>
          </a:xfrm>
          <a:prstGeom prst="rect">
            <a:avLst/>
          </a:prstGeom>
          <a:noFill/>
        </p:spPr>
        <p:txBody>
          <a:bodyPr wrap="square" rtlCol="0">
            <a:spAutoFit/>
          </a:bodyPr>
          <a:lstStyle/>
          <a:p>
            <a:r>
              <a:rPr lang="zh-CN" altLang="en-US" sz="2100" smtClean="0">
                <a:solidFill>
                  <a:schemeClr val="accent6">
                    <a:lumMod val="75000"/>
                  </a:schemeClr>
                </a:solidFill>
              </a:rPr>
              <a:t>小事件</a:t>
            </a:r>
            <a:endParaRPr lang="zh-CN" altLang="en-US" sz="2100">
              <a:solidFill>
                <a:schemeClr val="accent6">
                  <a:lumMod val="75000"/>
                </a:schemeClr>
              </a:solidFill>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4577">
                                            <p:txEl>
                                              <p:pRg st="0" end="0"/>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7" grpId="0" build="p"/>
      <p:bldP spid="2" grpId="0"/>
      <p:bldP spid="3" grpId="0"/>
      <p:bldP spid="12" grpId="0"/>
      <p:bldP spid="13"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0" name="矩形 29"/>
          <p:cNvSpPr/>
          <p:nvPr>
            <p:custDataLst>
              <p:tags r:id="rId4"/>
            </p:custDataLst>
          </p:nvPr>
        </p:nvSpPr>
        <p:spPr>
          <a:xfrm>
            <a:off x="4653958" y="1978917"/>
            <a:ext cx="842563" cy="2134136"/>
          </a:xfrm>
          <a:prstGeom prst="rect">
            <a:avLst/>
          </a:prstGeom>
        </p:spPr>
        <p:txBody>
          <a:bodyPr vert="eaVert" wrap="square" lIns="51447" tIns="25723" rIns="51447" bIns="25723">
            <a:spAutoFit/>
          </a:bodyPr>
          <a:lstStyle/>
          <a:p>
            <a:r>
              <a:rPr lang="zh-CN" altLang="en-US" sz="2400" smtClean="0">
                <a:solidFill>
                  <a:schemeClr val="tx1">
                    <a:lumMod val="75000"/>
                    <a:lumOff val="25000"/>
                  </a:schemeClr>
                </a:solidFill>
                <a:latin typeface="楷体" panose="02010609060101010101" pitchFamily="49" charset="-122"/>
                <a:ea typeface="楷体" panose="02010609060101010101" pitchFamily="49" charset="-122"/>
              </a:rPr>
              <a:t>少年经历中的几个重要转折</a:t>
            </a:r>
            <a:endParaRPr altLang="zh-CN" sz="2400">
              <a:solidFill>
                <a:schemeClr val="tx1">
                  <a:lumMod val="75000"/>
                  <a:lumOff val="25000"/>
                </a:schemeClr>
              </a:solidFill>
              <a:latin typeface="楷体" panose="02010609060101010101" pitchFamily="49" charset="-122"/>
              <a:ea typeface="楷体" panose="02010609060101010101" pitchFamily="49" charset="-122"/>
            </a:endParaRPr>
          </a:p>
        </p:txBody>
      </p:sp>
      <p:sp>
        <p:nvSpPr>
          <p:cNvPr id="9" name="文本框 5"/>
          <p:cNvSpPr txBox="1"/>
          <p:nvPr>
            <p:custDataLst>
              <p:tags r:id="rId5"/>
            </p:custDataLst>
          </p:nvPr>
        </p:nvSpPr>
        <p:spPr>
          <a:xfrm>
            <a:off x="5450740" y="1959243"/>
            <a:ext cx="473231" cy="1898608"/>
          </a:xfrm>
          <a:prstGeom prst="rect">
            <a:avLst/>
          </a:prstGeom>
        </p:spPr>
        <p:style>
          <a:lnRef idx="2">
            <a:schemeClr val="accent3"/>
          </a:lnRef>
          <a:fillRef idx="1">
            <a:schemeClr val="lt1"/>
          </a:fillRef>
          <a:effectRef idx="0">
            <a:schemeClr val="accent3"/>
          </a:effectRef>
          <a:fontRef idx="minor">
            <a:schemeClr val="dk1"/>
          </a:fontRef>
        </p:style>
        <p:txBody>
          <a:bodyPr vert="eaVert" wrap="none" lIns="51447" tIns="25723" rIns="51447" bIns="25723" rtlCol="0">
            <a:spAutoFit/>
          </a:bodyPr>
          <a:lstStyle/>
          <a:p>
            <a:r>
              <a:rPr lang="zh-CN" altLang="en-US" sz="2400" smtClean="0">
                <a:solidFill>
                  <a:schemeClr val="accent6">
                    <a:lumMod val="75000"/>
                  </a:schemeClr>
                </a:solidFill>
                <a:latin typeface="隶书" panose="02010509060101010101" pitchFamily="49" charset="-122"/>
                <a:ea typeface="隶书" panose="02010509060101010101" pitchFamily="49" charset="-122"/>
              </a:rPr>
              <a:t>“英雄”少年</a:t>
            </a:r>
            <a:endParaRPr lang="zh-CN" altLang="en-US" sz="2400">
              <a:solidFill>
                <a:schemeClr val="accent6">
                  <a:lumMod val="75000"/>
                </a:schemeClr>
              </a:solidFill>
              <a:latin typeface="隶书" panose="02010509060101010101" pitchFamily="49" charset="-122"/>
              <a:ea typeface="隶书" panose="02010509060101010101" pitchFamily="49" charset="-122"/>
            </a:endParaRPr>
          </a:p>
        </p:txBody>
      </p:sp>
      <p:sp>
        <p:nvSpPr>
          <p:cNvPr id="18" name="矩形 17"/>
          <p:cNvSpPr/>
          <p:nvPr>
            <p:custDataLst>
              <p:tags r:id="rId6"/>
            </p:custDataLst>
          </p:nvPr>
        </p:nvSpPr>
        <p:spPr>
          <a:xfrm>
            <a:off x="3712903" y="1923269"/>
            <a:ext cx="657897" cy="2385594"/>
          </a:xfrm>
          <a:prstGeom prst="rect">
            <a:avLst/>
          </a:prstGeom>
        </p:spPr>
        <p:txBody>
          <a:bodyPr vert="eaVert" wrap="square" lIns="51447" tIns="25723" rIns="51447" bIns="25723">
            <a:spAutoFit/>
          </a:bodyPr>
          <a:lstStyle/>
          <a:p>
            <a:pPr>
              <a:lnSpc>
                <a:spcPct val="150000"/>
              </a:lnSpc>
            </a:pPr>
            <a:r>
              <a:rPr lang="zh-CN" altLang="en-US" sz="2400" smtClean="0">
                <a:solidFill>
                  <a:schemeClr val="tx1">
                    <a:lumMod val="75000"/>
                    <a:lumOff val="25000"/>
                  </a:schemeClr>
                </a:solidFill>
                <a:latin typeface="楷体" panose="02010609060101010101" pitchFamily="49" charset="-122"/>
                <a:ea typeface="楷体" panose="02010609060101010101" pitchFamily="49" charset="-122"/>
              </a:rPr>
              <a:t>献身种子事业</a:t>
            </a:r>
            <a:endParaRPr altLang="zh-CN" sz="2400">
              <a:solidFill>
                <a:schemeClr val="tx1">
                  <a:lumMod val="75000"/>
                  <a:lumOff val="25000"/>
                </a:schemeClr>
              </a:solidFill>
              <a:latin typeface="楷体" panose="02010609060101010101" pitchFamily="49" charset="-122"/>
              <a:ea typeface="楷体" panose="02010609060101010101" pitchFamily="49" charset="-122"/>
            </a:endParaRPr>
          </a:p>
        </p:txBody>
      </p:sp>
      <p:sp>
        <p:nvSpPr>
          <p:cNvPr id="20" name="文本框 5"/>
          <p:cNvSpPr txBox="1"/>
          <p:nvPr>
            <p:custDataLst>
              <p:tags r:id="rId7"/>
            </p:custDataLst>
          </p:nvPr>
        </p:nvSpPr>
        <p:spPr>
          <a:xfrm>
            <a:off x="4194242" y="1982106"/>
            <a:ext cx="473231" cy="1283055"/>
          </a:xfrm>
          <a:prstGeom prst="rect">
            <a:avLst/>
          </a:prstGeom>
        </p:spPr>
        <p:style>
          <a:lnRef idx="2">
            <a:schemeClr val="accent3"/>
          </a:lnRef>
          <a:fillRef idx="1">
            <a:schemeClr val="lt1"/>
          </a:fillRef>
          <a:effectRef idx="0">
            <a:schemeClr val="accent3"/>
          </a:effectRef>
          <a:fontRef idx="minor">
            <a:schemeClr val="dk1"/>
          </a:fontRef>
        </p:style>
        <p:txBody>
          <a:bodyPr vert="eaVert" wrap="none" lIns="51447" tIns="25723" rIns="51447" bIns="25723" rtlCol="0">
            <a:spAutoFit/>
          </a:bodyPr>
          <a:lstStyle/>
          <a:p>
            <a:r>
              <a:rPr lang="zh-CN" altLang="en-US" sz="2400">
                <a:solidFill>
                  <a:schemeClr val="accent6">
                    <a:lumMod val="75000"/>
                  </a:schemeClr>
                </a:solidFill>
                <a:latin typeface="隶书" panose="02010509060101010101" pitchFamily="49" charset="-122"/>
                <a:ea typeface="隶书" panose="02010509060101010101" pitchFamily="49" charset="-122"/>
              </a:rPr>
              <a:t>种子达人</a:t>
            </a:r>
            <a:endParaRPr lang="zh-CN" altLang="en-US" sz="2400">
              <a:solidFill>
                <a:schemeClr val="accent6">
                  <a:lumMod val="75000"/>
                </a:schemeClr>
              </a:solidFill>
              <a:latin typeface="隶书" panose="02010509060101010101" pitchFamily="49" charset="-122"/>
              <a:ea typeface="隶书" panose="02010509060101010101" pitchFamily="49" charset="-122"/>
            </a:endParaRPr>
          </a:p>
        </p:txBody>
      </p:sp>
      <p:sp>
        <p:nvSpPr>
          <p:cNvPr id="24" name="矩形 23"/>
          <p:cNvSpPr/>
          <p:nvPr>
            <p:custDataLst>
              <p:tags r:id="rId8"/>
            </p:custDataLst>
          </p:nvPr>
        </p:nvSpPr>
        <p:spPr>
          <a:xfrm>
            <a:off x="2571873" y="1976066"/>
            <a:ext cx="657897" cy="2311586"/>
          </a:xfrm>
          <a:prstGeom prst="rect">
            <a:avLst/>
          </a:prstGeom>
        </p:spPr>
        <p:txBody>
          <a:bodyPr vert="eaVert" wrap="square" lIns="51447" tIns="25723" rIns="51447" bIns="25723">
            <a:spAutoFit/>
          </a:bodyPr>
          <a:lstStyle/>
          <a:p>
            <a:pPr>
              <a:lnSpc>
                <a:spcPct val="150000"/>
              </a:lnSpc>
            </a:pPr>
            <a:r>
              <a:rPr lang="zh-CN" altLang="en-US" sz="2400" smtClean="0">
                <a:solidFill>
                  <a:schemeClr val="tx1">
                    <a:lumMod val="75000"/>
                    <a:lumOff val="25000"/>
                  </a:schemeClr>
                </a:solidFill>
                <a:latin typeface="楷体" panose="02010609060101010101" pitchFamily="49" charset="-122"/>
                <a:ea typeface="楷体" panose="02010609060101010101" pitchFamily="49" charset="-122"/>
              </a:rPr>
              <a:t>普及科学知识</a:t>
            </a:r>
            <a:endParaRPr altLang="zh-CN" sz="2400">
              <a:solidFill>
                <a:schemeClr val="tx1">
                  <a:lumMod val="75000"/>
                  <a:lumOff val="25000"/>
                </a:schemeClr>
              </a:solidFill>
              <a:latin typeface="楷体" panose="02010609060101010101" pitchFamily="49" charset="-122"/>
              <a:ea typeface="楷体" panose="02010609060101010101" pitchFamily="49" charset="-122"/>
            </a:endParaRPr>
          </a:p>
        </p:txBody>
      </p:sp>
      <p:sp>
        <p:nvSpPr>
          <p:cNvPr id="25" name="文本框 5"/>
          <p:cNvSpPr txBox="1"/>
          <p:nvPr>
            <p:custDataLst>
              <p:tags r:id="rId9"/>
            </p:custDataLst>
          </p:nvPr>
        </p:nvSpPr>
        <p:spPr>
          <a:xfrm>
            <a:off x="3091450" y="2003401"/>
            <a:ext cx="473231" cy="1283055"/>
          </a:xfrm>
          <a:prstGeom prst="rect">
            <a:avLst/>
          </a:prstGeom>
        </p:spPr>
        <p:style>
          <a:lnRef idx="2">
            <a:schemeClr val="accent3"/>
          </a:lnRef>
          <a:fillRef idx="1">
            <a:schemeClr val="lt1"/>
          </a:fillRef>
          <a:effectRef idx="0">
            <a:schemeClr val="accent3"/>
          </a:effectRef>
          <a:fontRef idx="minor">
            <a:schemeClr val="dk1"/>
          </a:fontRef>
        </p:style>
        <p:txBody>
          <a:bodyPr vert="eaVert" wrap="none" lIns="51447" tIns="25723" rIns="51447" bIns="25723" rtlCol="0">
            <a:spAutoFit/>
          </a:bodyPr>
          <a:lstStyle/>
          <a:p>
            <a:r>
              <a:rPr lang="zh-CN" altLang="en-US" sz="2400">
                <a:solidFill>
                  <a:schemeClr val="accent6">
                    <a:lumMod val="75000"/>
                  </a:schemeClr>
                </a:solidFill>
                <a:latin typeface="隶书" panose="02010509060101010101" pitchFamily="49" charset="-122"/>
                <a:ea typeface="隶书" panose="02010509060101010101" pitchFamily="49" charset="-122"/>
              </a:rPr>
              <a:t>科学队长</a:t>
            </a:r>
            <a:endParaRPr lang="zh-CN" altLang="en-US" sz="2400">
              <a:solidFill>
                <a:schemeClr val="accent6">
                  <a:lumMod val="75000"/>
                </a:schemeClr>
              </a:solidFill>
              <a:latin typeface="隶书" panose="02010509060101010101" pitchFamily="49" charset="-122"/>
              <a:ea typeface="隶书" panose="02010509060101010101" pitchFamily="49" charset="-122"/>
            </a:endParaRPr>
          </a:p>
        </p:txBody>
      </p:sp>
      <p:sp>
        <p:nvSpPr>
          <p:cNvPr id="28" name="矩形 27"/>
          <p:cNvSpPr/>
          <p:nvPr>
            <p:custDataLst>
              <p:tags r:id="rId10"/>
            </p:custDataLst>
          </p:nvPr>
        </p:nvSpPr>
        <p:spPr>
          <a:xfrm>
            <a:off x="1359391" y="1991720"/>
            <a:ext cx="657897" cy="3234800"/>
          </a:xfrm>
          <a:prstGeom prst="rect">
            <a:avLst/>
          </a:prstGeom>
        </p:spPr>
        <p:txBody>
          <a:bodyPr vert="eaVert" wrap="square" lIns="51447" tIns="25723" rIns="51447" bIns="25723">
            <a:spAutoFit/>
          </a:bodyPr>
          <a:lstStyle/>
          <a:p>
            <a:pPr>
              <a:lnSpc>
                <a:spcPct val="150000"/>
              </a:lnSpc>
            </a:pPr>
            <a:r>
              <a:rPr lang="zh-CN" altLang="en-US" sz="2400" smtClean="0">
                <a:solidFill>
                  <a:schemeClr val="tx1">
                    <a:lumMod val="75000"/>
                    <a:lumOff val="25000"/>
                  </a:schemeClr>
                </a:solidFill>
                <a:latin typeface="楷体" panose="02010609060101010101" pitchFamily="49" charset="-122"/>
                <a:ea typeface="楷体" panose="02010609060101010101" pitchFamily="49" charset="-122"/>
              </a:rPr>
              <a:t>悉心培养学生</a:t>
            </a:r>
            <a:endParaRPr altLang="zh-CN" sz="2400">
              <a:solidFill>
                <a:schemeClr val="tx1">
                  <a:lumMod val="75000"/>
                  <a:lumOff val="25000"/>
                </a:schemeClr>
              </a:solidFill>
              <a:latin typeface="楷体" panose="02010609060101010101" pitchFamily="49" charset="-122"/>
              <a:ea typeface="楷体" panose="02010609060101010101" pitchFamily="49" charset="-122"/>
            </a:endParaRPr>
          </a:p>
        </p:txBody>
      </p:sp>
      <p:sp>
        <p:nvSpPr>
          <p:cNvPr id="31" name="文本框 5"/>
          <p:cNvSpPr txBox="1"/>
          <p:nvPr>
            <p:custDataLst>
              <p:tags r:id="rId11"/>
            </p:custDataLst>
          </p:nvPr>
        </p:nvSpPr>
        <p:spPr>
          <a:xfrm>
            <a:off x="1920803" y="2006540"/>
            <a:ext cx="473231" cy="1898608"/>
          </a:xfrm>
          <a:prstGeom prst="rect">
            <a:avLst/>
          </a:prstGeom>
        </p:spPr>
        <p:style>
          <a:lnRef idx="2">
            <a:schemeClr val="accent3"/>
          </a:lnRef>
          <a:fillRef idx="1">
            <a:schemeClr val="lt1"/>
          </a:fillRef>
          <a:effectRef idx="0">
            <a:schemeClr val="accent3"/>
          </a:effectRef>
          <a:fontRef idx="minor">
            <a:schemeClr val="dk1"/>
          </a:fontRef>
        </p:style>
        <p:txBody>
          <a:bodyPr vert="eaVert" wrap="none" lIns="51447" tIns="25723" rIns="51447" bIns="25723" rtlCol="0">
            <a:spAutoFit/>
          </a:bodyPr>
          <a:lstStyle/>
          <a:p>
            <a:r>
              <a:rPr lang="zh-CN" altLang="en-US" sz="2400">
                <a:solidFill>
                  <a:schemeClr val="accent6">
                    <a:lumMod val="75000"/>
                  </a:schemeClr>
                </a:solidFill>
                <a:latin typeface="隶书" panose="02010509060101010101" pitchFamily="49" charset="-122"/>
                <a:ea typeface="隶书" panose="02010509060101010101" pitchFamily="49" charset="-122"/>
              </a:rPr>
              <a:t>“接盘”导师</a:t>
            </a:r>
            <a:endParaRPr lang="zh-CN" altLang="en-US" sz="2400">
              <a:solidFill>
                <a:schemeClr val="accent6">
                  <a:lumMod val="75000"/>
                </a:schemeClr>
              </a:solidFill>
              <a:latin typeface="隶书" panose="02010509060101010101" pitchFamily="49" charset="-122"/>
              <a:ea typeface="隶书" panose="02010509060101010101" pitchFamily="49" charset="-122"/>
            </a:endParaRPr>
          </a:p>
        </p:txBody>
      </p:sp>
      <p:sp>
        <p:nvSpPr>
          <p:cNvPr id="34" name="矩形 33"/>
          <p:cNvSpPr/>
          <p:nvPr>
            <p:custDataLst>
              <p:tags r:id="rId12"/>
            </p:custDataLst>
          </p:nvPr>
        </p:nvSpPr>
        <p:spPr>
          <a:xfrm>
            <a:off x="262281" y="1991720"/>
            <a:ext cx="657897" cy="3429929"/>
          </a:xfrm>
          <a:prstGeom prst="rect">
            <a:avLst/>
          </a:prstGeom>
        </p:spPr>
        <p:txBody>
          <a:bodyPr vert="eaVert" wrap="square" lIns="51447" tIns="25723" rIns="51447" bIns="25723">
            <a:spAutoFit/>
          </a:bodyPr>
          <a:lstStyle/>
          <a:p>
            <a:pPr>
              <a:lnSpc>
                <a:spcPct val="150000"/>
              </a:lnSpc>
            </a:pPr>
            <a:r>
              <a:rPr lang="zh-CN" altLang="en-US" sz="2400" smtClean="0">
                <a:solidFill>
                  <a:schemeClr val="tx1">
                    <a:lumMod val="75000"/>
                    <a:lumOff val="25000"/>
                  </a:schemeClr>
                </a:solidFill>
                <a:latin typeface="楷体" panose="02010609060101010101" pitchFamily="49" charset="-122"/>
                <a:ea typeface="楷体" panose="02010609060101010101" pitchFamily="49" charset="-122"/>
              </a:rPr>
              <a:t>探寻生命边界</a:t>
            </a:r>
            <a:endParaRPr altLang="zh-CN" sz="2400">
              <a:solidFill>
                <a:schemeClr val="tx1">
                  <a:lumMod val="75000"/>
                  <a:lumOff val="25000"/>
                </a:schemeClr>
              </a:solidFill>
              <a:latin typeface="楷体" panose="02010609060101010101" pitchFamily="49" charset="-122"/>
              <a:ea typeface="楷体" panose="02010609060101010101" pitchFamily="49" charset="-122"/>
            </a:endParaRPr>
          </a:p>
        </p:txBody>
      </p:sp>
      <p:sp>
        <p:nvSpPr>
          <p:cNvPr id="35" name="文本框 5"/>
          <p:cNvSpPr txBox="1"/>
          <p:nvPr>
            <p:custDataLst>
              <p:tags r:id="rId13"/>
            </p:custDataLst>
          </p:nvPr>
        </p:nvSpPr>
        <p:spPr>
          <a:xfrm>
            <a:off x="759485" y="1991720"/>
            <a:ext cx="473231" cy="1283055"/>
          </a:xfrm>
          <a:prstGeom prst="rect">
            <a:avLst/>
          </a:prstGeom>
        </p:spPr>
        <p:style>
          <a:lnRef idx="2">
            <a:schemeClr val="accent3"/>
          </a:lnRef>
          <a:fillRef idx="1">
            <a:schemeClr val="lt1"/>
          </a:fillRef>
          <a:effectRef idx="0">
            <a:schemeClr val="accent3"/>
          </a:effectRef>
          <a:fontRef idx="minor">
            <a:schemeClr val="dk1"/>
          </a:fontRef>
        </p:style>
        <p:txBody>
          <a:bodyPr vert="eaVert" wrap="none" lIns="51447" tIns="25723" rIns="51447" bIns="25723" rtlCol="0">
            <a:spAutoFit/>
          </a:bodyPr>
          <a:lstStyle/>
          <a:p>
            <a:r>
              <a:rPr lang="zh-CN" altLang="en-US" sz="2400">
                <a:solidFill>
                  <a:schemeClr val="accent6">
                    <a:lumMod val="75000"/>
                  </a:schemeClr>
                </a:solidFill>
                <a:latin typeface="隶书" panose="02010509060101010101" pitchFamily="49" charset="-122"/>
                <a:ea typeface="隶书" panose="02010509060101010101" pitchFamily="49" charset="-122"/>
              </a:rPr>
              <a:t>生命延续</a:t>
            </a:r>
            <a:endParaRPr lang="zh-CN" altLang="en-US" sz="2400">
              <a:solidFill>
                <a:schemeClr val="accent6">
                  <a:lumMod val="75000"/>
                </a:schemeClr>
              </a:solidFill>
              <a:latin typeface="隶书" panose="02010509060101010101" pitchFamily="49" charset="-122"/>
              <a:ea typeface="隶书" panose="02010509060101010101" pitchFamily="49" charset="-122"/>
            </a:endParaRPr>
          </a:p>
        </p:txBody>
      </p:sp>
      <p:pic>
        <p:nvPicPr>
          <p:cNvPr id="38" name="图片 37"/>
          <p:cNvPicPr>
            <a:picLocks noChangeAspect="1"/>
          </p:cNvPicPr>
          <p:nvPr>
            <p:custDataLst>
              <p:tags r:id="rId15"/>
            </p:custDataLst>
          </p:nvPr>
        </p:nvPicPr>
        <p:blipFill>
          <a:blip r:embed="rId14">
            <a:extLst>
              <a:ext uri="{28A0092B-C50C-407E-A947-70E740481C1C}">
                <a14:useLocalDpi xmlns:a14="http://schemas.microsoft.com/office/drawing/2010/main" val="0"/>
              </a:ext>
            </a:extLst>
          </a:blip>
          <a:srcRect t="37046" b="35461"/>
          <a:stretch>
            <a:fillRect/>
          </a:stretch>
        </p:blipFill>
        <p:spPr>
          <a:xfrm>
            <a:off x="-222401" y="4113053"/>
            <a:ext cx="7206577" cy="1034740"/>
          </a:xfrm>
          <a:prstGeom prst="rect">
            <a:avLst/>
          </a:prstGeom>
        </p:spPr>
      </p:pic>
      <p:grpSp>
        <p:nvGrpSpPr>
          <p:cNvPr id="29" name="组合 28"/>
          <p:cNvGrpSpPr/>
          <p:nvPr>
            <p:custDataLst>
              <p:tags r:id="rId16"/>
            </p:custDataLst>
          </p:nvPr>
        </p:nvGrpSpPr>
        <p:grpSpPr>
          <a:xfrm>
            <a:off x="-296031" y="66574"/>
            <a:ext cx="7091534" cy="790764"/>
            <a:chOff x="522449" y="-13714"/>
            <a:chExt cx="10550849" cy="1259916"/>
          </a:xfrm>
        </p:grpSpPr>
        <p:pic>
          <p:nvPicPr>
            <p:cNvPr id="37" name="图片 36"/>
            <p:cNvPicPr>
              <a:picLocks noChangeAspect="1"/>
            </p:cNvPicPr>
            <p:nvPr>
              <p:custDataLst>
                <p:tags r:id="rId18"/>
              </p:custDataLst>
            </p:nvPr>
          </p:nvPicPr>
          <p:blipFill>
            <a:blip r:embed="rId17"/>
            <a:stretch>
              <a:fillRect/>
            </a:stretch>
          </p:blipFill>
          <p:spPr>
            <a:xfrm>
              <a:off x="522449" y="-13714"/>
              <a:ext cx="2065459" cy="1259916"/>
            </a:xfrm>
            <a:prstGeom prst="rect">
              <a:avLst/>
            </a:prstGeom>
          </p:spPr>
        </p:pic>
        <p:cxnSp>
          <p:nvCxnSpPr>
            <p:cNvPr id="39" name="直接连接符 38"/>
            <p:cNvCxnSpPr/>
            <p:nvPr>
              <p:custDataLst>
                <p:tags r:id="rId19"/>
              </p:custDataLst>
            </p:nvPr>
          </p:nvCxnSpPr>
          <p:spPr>
            <a:xfrm>
              <a:off x="971433" y="1246200"/>
              <a:ext cx="10101865" cy="0"/>
            </a:xfrm>
            <a:prstGeom prst="line">
              <a:avLst/>
            </a:prstGeom>
            <a:ln>
              <a:solidFill>
                <a:srgbClr val="3A9367"/>
              </a:solidFill>
            </a:ln>
          </p:spPr>
          <p:style>
            <a:lnRef idx="1">
              <a:schemeClr val="accent1"/>
            </a:lnRef>
            <a:fillRef idx="0">
              <a:schemeClr val="accent1"/>
            </a:fillRef>
            <a:effectRef idx="0">
              <a:schemeClr val="accent1"/>
            </a:effectRef>
            <a:fontRef idx="minor">
              <a:schemeClr val="tx1"/>
            </a:fontRef>
          </p:style>
        </p:cxnSp>
        <p:sp>
          <p:nvSpPr>
            <p:cNvPr id="40" name="文本框 2"/>
            <p:cNvSpPr txBox="1"/>
            <p:nvPr>
              <p:custDataLst>
                <p:tags r:id="rId20"/>
              </p:custDataLst>
            </p:nvPr>
          </p:nvSpPr>
          <p:spPr>
            <a:xfrm>
              <a:off x="1906731" y="253482"/>
              <a:ext cx="5528622" cy="93171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a:latin typeface="微软雅黑" panose="020b0503020204020204" pitchFamily="34" charset="-122"/>
                  <a:ea typeface="微软雅黑" panose="020b0503020204020204" pitchFamily="34" charset="-122"/>
                </a:rPr>
                <a:t>怎么播下的种子</a:t>
              </a:r>
              <a:endParaRPr lang="zh-CN" altLang="en-US" sz="3200">
                <a:latin typeface="微软雅黑" panose="020b0503020204020204" pitchFamily="34" charset="-122"/>
                <a:ea typeface="微软雅黑" panose="020b0503020204020204" pitchFamily="34" charset="-122"/>
              </a:endParaRPr>
            </a:p>
          </p:txBody>
        </p:sp>
      </p:grpSp>
      <p:grpSp>
        <p:nvGrpSpPr>
          <p:cNvPr id="41" name="组合 40"/>
          <p:cNvGrpSpPr/>
          <p:nvPr>
            <p:custDataLst>
              <p:tags r:id="rId21"/>
            </p:custDataLst>
          </p:nvPr>
        </p:nvGrpSpPr>
        <p:grpSpPr>
          <a:xfrm>
            <a:off x="713122" y="1354997"/>
            <a:ext cx="543739" cy="523220"/>
            <a:chOff x="1437175" y="1288334"/>
            <a:chExt cx="353831" cy="370565"/>
          </a:xfrm>
        </p:grpSpPr>
        <p:sp>
          <p:nvSpPr>
            <p:cNvPr id="42" name="椭圆 41"/>
            <p:cNvSpPr/>
            <p:nvPr>
              <p:custDataLst>
                <p:tags r:id="rId22"/>
              </p:custDataLst>
            </p:nvPr>
          </p:nvSpPr>
          <p:spPr>
            <a:xfrm>
              <a:off x="1455993" y="1340169"/>
              <a:ext cx="316196" cy="316293"/>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51447" tIns="25723" rIns="51447" bIns="25723" rtlCol="0" anchor="ctr"/>
            <a:lstStyle/>
            <a:p>
              <a:pPr algn="ctr"/>
              <a:endParaRPr lang="zh-CN" altLang="en-US" sz="1350"/>
            </a:p>
          </p:txBody>
        </p:sp>
        <p:sp>
          <p:nvSpPr>
            <p:cNvPr id="43" name="文本框 42"/>
            <p:cNvSpPr txBox="1"/>
            <p:nvPr>
              <p:custDataLst>
                <p:tags r:id="rId23"/>
              </p:custDataLst>
            </p:nvPr>
          </p:nvSpPr>
          <p:spPr>
            <a:xfrm>
              <a:off x="1437175" y="1288334"/>
              <a:ext cx="353831" cy="370565"/>
            </a:xfrm>
            <a:prstGeom prst="rect">
              <a:avLst/>
            </a:prstGeom>
            <a:noFill/>
          </p:spPr>
          <p:txBody>
            <a:bodyPr wrap="none" rtlCol="0">
              <a:spAutoFit/>
            </a:bodyPr>
            <a:lstStyle/>
            <a:p>
              <a:r>
                <a:rPr lang="zh-CN" altLang="en-US" sz="2800" smtClean="0">
                  <a:latin typeface="楷体" panose="02010609060101010101" pitchFamily="49" charset="-122"/>
                  <a:ea typeface="楷体" panose="02010609060101010101" pitchFamily="49" charset="-122"/>
                </a:rPr>
                <a:t>伍</a:t>
              </a:r>
              <a:endParaRPr lang="zh-CN" altLang="en-US" sz="2800">
                <a:latin typeface="楷体" panose="02010609060101010101" pitchFamily="49" charset="-122"/>
                <a:ea typeface="楷体" panose="02010609060101010101" pitchFamily="49" charset="-122"/>
              </a:endParaRPr>
            </a:p>
          </p:txBody>
        </p:sp>
      </p:grpSp>
      <p:grpSp>
        <p:nvGrpSpPr>
          <p:cNvPr id="44" name="组合 43"/>
          <p:cNvGrpSpPr/>
          <p:nvPr>
            <p:custDataLst>
              <p:tags r:id="rId24"/>
            </p:custDataLst>
          </p:nvPr>
        </p:nvGrpSpPr>
        <p:grpSpPr>
          <a:xfrm>
            <a:off x="1867032" y="1354997"/>
            <a:ext cx="543739" cy="523220"/>
            <a:chOff x="1437175" y="1288334"/>
            <a:chExt cx="353831" cy="370565"/>
          </a:xfrm>
        </p:grpSpPr>
        <p:sp>
          <p:nvSpPr>
            <p:cNvPr id="45" name="椭圆 44"/>
            <p:cNvSpPr/>
            <p:nvPr>
              <p:custDataLst>
                <p:tags r:id="rId25"/>
              </p:custDataLst>
            </p:nvPr>
          </p:nvSpPr>
          <p:spPr>
            <a:xfrm>
              <a:off x="1455993" y="1340169"/>
              <a:ext cx="316196" cy="316293"/>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51447" tIns="25723" rIns="51447" bIns="25723" rtlCol="0" anchor="ctr"/>
            <a:lstStyle/>
            <a:p>
              <a:pPr algn="ctr"/>
              <a:endParaRPr lang="zh-CN" altLang="en-US" sz="1350"/>
            </a:p>
          </p:txBody>
        </p:sp>
        <p:sp>
          <p:nvSpPr>
            <p:cNvPr id="46" name="文本框 45"/>
            <p:cNvSpPr txBox="1"/>
            <p:nvPr>
              <p:custDataLst>
                <p:tags r:id="rId26"/>
              </p:custDataLst>
            </p:nvPr>
          </p:nvSpPr>
          <p:spPr>
            <a:xfrm>
              <a:off x="1437175" y="1288334"/>
              <a:ext cx="353831" cy="370565"/>
            </a:xfrm>
            <a:prstGeom prst="rect">
              <a:avLst/>
            </a:prstGeom>
            <a:noFill/>
          </p:spPr>
          <p:txBody>
            <a:bodyPr wrap="none" rtlCol="0">
              <a:spAutoFit/>
            </a:bodyPr>
            <a:lstStyle/>
            <a:p>
              <a:r>
                <a:rPr lang="zh-CN" altLang="en-US" sz="2800" smtClean="0">
                  <a:latin typeface="楷体" panose="02010609060101010101" pitchFamily="49" charset="-122"/>
                  <a:ea typeface="楷体" panose="02010609060101010101" pitchFamily="49" charset="-122"/>
                </a:rPr>
                <a:t>肆</a:t>
              </a:r>
              <a:endParaRPr lang="zh-CN" altLang="en-US" sz="2800">
                <a:latin typeface="楷体" panose="02010609060101010101" pitchFamily="49" charset="-122"/>
                <a:ea typeface="楷体" panose="02010609060101010101" pitchFamily="49" charset="-122"/>
              </a:endParaRPr>
            </a:p>
          </p:txBody>
        </p:sp>
      </p:grpSp>
      <p:grpSp>
        <p:nvGrpSpPr>
          <p:cNvPr id="47" name="组合 46"/>
          <p:cNvGrpSpPr/>
          <p:nvPr>
            <p:custDataLst>
              <p:tags r:id="rId27"/>
            </p:custDataLst>
          </p:nvPr>
        </p:nvGrpSpPr>
        <p:grpSpPr>
          <a:xfrm>
            <a:off x="3020942" y="1348203"/>
            <a:ext cx="543739" cy="523220"/>
            <a:chOff x="1437175" y="1288334"/>
            <a:chExt cx="353831" cy="370565"/>
          </a:xfrm>
        </p:grpSpPr>
        <p:sp>
          <p:nvSpPr>
            <p:cNvPr id="48" name="椭圆 47"/>
            <p:cNvSpPr/>
            <p:nvPr>
              <p:custDataLst>
                <p:tags r:id="rId28"/>
              </p:custDataLst>
            </p:nvPr>
          </p:nvSpPr>
          <p:spPr>
            <a:xfrm>
              <a:off x="1455993" y="1340169"/>
              <a:ext cx="316196" cy="316293"/>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51447" tIns="25723" rIns="51447" bIns="25723" rtlCol="0" anchor="ctr"/>
            <a:lstStyle/>
            <a:p>
              <a:pPr algn="ctr"/>
              <a:endParaRPr lang="zh-CN" altLang="en-US" sz="1350"/>
            </a:p>
          </p:txBody>
        </p:sp>
        <p:sp>
          <p:nvSpPr>
            <p:cNvPr id="49" name="文本框 48"/>
            <p:cNvSpPr txBox="1"/>
            <p:nvPr>
              <p:custDataLst>
                <p:tags r:id="rId29"/>
              </p:custDataLst>
            </p:nvPr>
          </p:nvSpPr>
          <p:spPr>
            <a:xfrm>
              <a:off x="1437175" y="1288334"/>
              <a:ext cx="353831" cy="370565"/>
            </a:xfrm>
            <a:prstGeom prst="rect">
              <a:avLst/>
            </a:prstGeom>
            <a:noFill/>
          </p:spPr>
          <p:txBody>
            <a:bodyPr wrap="none" rtlCol="0">
              <a:spAutoFit/>
            </a:bodyPr>
            <a:lstStyle/>
            <a:p>
              <a:r>
                <a:rPr lang="zh-CN" altLang="en-US" sz="2800" smtClean="0">
                  <a:latin typeface="楷体" panose="02010609060101010101" pitchFamily="49" charset="-122"/>
                  <a:ea typeface="楷体" panose="02010609060101010101" pitchFamily="49" charset="-122"/>
                </a:rPr>
                <a:t>叁</a:t>
              </a:r>
              <a:endParaRPr lang="zh-CN" altLang="en-US" sz="2800">
                <a:latin typeface="楷体" panose="02010609060101010101" pitchFamily="49" charset="-122"/>
                <a:ea typeface="楷体" panose="02010609060101010101" pitchFamily="49" charset="-122"/>
              </a:endParaRPr>
            </a:p>
          </p:txBody>
        </p:sp>
      </p:grpSp>
      <p:grpSp>
        <p:nvGrpSpPr>
          <p:cNvPr id="50" name="组合 49"/>
          <p:cNvGrpSpPr/>
          <p:nvPr>
            <p:custDataLst>
              <p:tags r:id="rId30"/>
            </p:custDataLst>
          </p:nvPr>
        </p:nvGrpSpPr>
        <p:grpSpPr>
          <a:xfrm>
            <a:off x="4145936" y="1356959"/>
            <a:ext cx="543739" cy="523220"/>
            <a:chOff x="1437175" y="1288334"/>
            <a:chExt cx="353831" cy="370565"/>
          </a:xfrm>
        </p:grpSpPr>
        <p:sp>
          <p:nvSpPr>
            <p:cNvPr id="51" name="椭圆 50"/>
            <p:cNvSpPr/>
            <p:nvPr>
              <p:custDataLst>
                <p:tags r:id="rId31"/>
              </p:custDataLst>
            </p:nvPr>
          </p:nvSpPr>
          <p:spPr>
            <a:xfrm>
              <a:off x="1455993" y="1340169"/>
              <a:ext cx="316196" cy="316293"/>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51447" tIns="25723" rIns="51447" bIns="25723" rtlCol="0" anchor="ctr"/>
            <a:lstStyle/>
            <a:p>
              <a:pPr algn="ctr"/>
              <a:endParaRPr lang="zh-CN" altLang="en-US" sz="1350"/>
            </a:p>
          </p:txBody>
        </p:sp>
        <p:sp>
          <p:nvSpPr>
            <p:cNvPr id="52" name="文本框 51"/>
            <p:cNvSpPr txBox="1"/>
            <p:nvPr>
              <p:custDataLst>
                <p:tags r:id="rId32"/>
              </p:custDataLst>
            </p:nvPr>
          </p:nvSpPr>
          <p:spPr>
            <a:xfrm>
              <a:off x="1437175" y="1288334"/>
              <a:ext cx="353831" cy="370565"/>
            </a:xfrm>
            <a:prstGeom prst="rect">
              <a:avLst/>
            </a:prstGeom>
            <a:noFill/>
          </p:spPr>
          <p:txBody>
            <a:bodyPr wrap="none" rtlCol="0">
              <a:spAutoFit/>
            </a:bodyPr>
            <a:lstStyle/>
            <a:p>
              <a:r>
                <a:rPr lang="zh-CN" altLang="en-US" sz="2800" smtClean="0">
                  <a:latin typeface="楷体" panose="02010609060101010101" pitchFamily="49" charset="-122"/>
                  <a:ea typeface="楷体" panose="02010609060101010101" pitchFamily="49" charset="-122"/>
                </a:rPr>
                <a:t>贰</a:t>
              </a:r>
              <a:endParaRPr lang="zh-CN" altLang="en-US" sz="2800">
                <a:latin typeface="楷体" panose="02010609060101010101" pitchFamily="49" charset="-122"/>
                <a:ea typeface="楷体" panose="02010609060101010101" pitchFamily="49" charset="-122"/>
              </a:endParaRPr>
            </a:p>
          </p:txBody>
        </p:sp>
      </p:grpSp>
      <p:grpSp>
        <p:nvGrpSpPr>
          <p:cNvPr id="53" name="组合 52"/>
          <p:cNvGrpSpPr/>
          <p:nvPr>
            <p:custDataLst>
              <p:tags r:id="rId33"/>
            </p:custDataLst>
          </p:nvPr>
        </p:nvGrpSpPr>
        <p:grpSpPr>
          <a:xfrm>
            <a:off x="5380232" y="1344763"/>
            <a:ext cx="543739" cy="523220"/>
            <a:chOff x="1437175" y="1288334"/>
            <a:chExt cx="353831" cy="370565"/>
          </a:xfrm>
        </p:grpSpPr>
        <p:sp>
          <p:nvSpPr>
            <p:cNvPr id="54" name="椭圆 53"/>
            <p:cNvSpPr/>
            <p:nvPr>
              <p:custDataLst>
                <p:tags r:id="rId34"/>
              </p:custDataLst>
            </p:nvPr>
          </p:nvSpPr>
          <p:spPr>
            <a:xfrm>
              <a:off x="1455993" y="1340169"/>
              <a:ext cx="316196" cy="316293"/>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51447" tIns="25723" rIns="51447" bIns="25723" rtlCol="0" anchor="ctr"/>
            <a:lstStyle/>
            <a:p>
              <a:pPr algn="ctr"/>
              <a:endParaRPr lang="zh-CN" altLang="en-US" sz="1350"/>
            </a:p>
          </p:txBody>
        </p:sp>
        <p:sp>
          <p:nvSpPr>
            <p:cNvPr id="55" name="文本框 54"/>
            <p:cNvSpPr txBox="1"/>
            <p:nvPr>
              <p:custDataLst>
                <p:tags r:id="rId35"/>
              </p:custDataLst>
            </p:nvPr>
          </p:nvSpPr>
          <p:spPr>
            <a:xfrm>
              <a:off x="1437175" y="1288334"/>
              <a:ext cx="353831" cy="370565"/>
            </a:xfrm>
            <a:prstGeom prst="rect">
              <a:avLst/>
            </a:prstGeom>
            <a:noFill/>
          </p:spPr>
          <p:txBody>
            <a:bodyPr wrap="none" rtlCol="0">
              <a:spAutoFit/>
            </a:bodyPr>
            <a:lstStyle/>
            <a:p>
              <a:r>
                <a:rPr lang="zh-CN" altLang="en-US" sz="2800" smtClean="0">
                  <a:latin typeface="楷体" panose="02010609060101010101" pitchFamily="49" charset="-122"/>
                  <a:ea typeface="楷体" panose="02010609060101010101" pitchFamily="49" charset="-122"/>
                </a:rPr>
                <a:t>壹</a:t>
              </a:r>
              <a:endParaRPr lang="zh-CN" altLang="en-US" sz="2800">
                <a:latin typeface="楷体" panose="02010609060101010101" pitchFamily="49" charset="-122"/>
                <a:ea typeface="楷体" panose="02010609060101010101" pitchFamily="49" charset="-122"/>
              </a:endParaRPr>
            </a:p>
          </p:txBody>
        </p:sp>
      </p:grpSp>
      <p:sp>
        <p:nvSpPr>
          <p:cNvPr id="36" name="椭圆形标注 35"/>
          <p:cNvSpPr/>
          <p:nvPr>
            <p:custDataLst>
              <p:tags r:id="rId36"/>
            </p:custDataLst>
          </p:nvPr>
        </p:nvSpPr>
        <p:spPr>
          <a:xfrm>
            <a:off x="4653958" y="293870"/>
            <a:ext cx="1016638" cy="478093"/>
          </a:xfrm>
          <a:prstGeom prst="wedgeEllipseCallou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sz="1350"/>
          </a:p>
        </p:txBody>
      </p:sp>
      <p:sp>
        <p:nvSpPr>
          <p:cNvPr id="56" name="文本框 55"/>
          <p:cNvSpPr txBox="1"/>
          <p:nvPr>
            <p:custDataLst>
              <p:tags r:id="rId37"/>
            </p:custDataLst>
          </p:nvPr>
        </p:nvSpPr>
        <p:spPr>
          <a:xfrm>
            <a:off x="4663815" y="351541"/>
            <a:ext cx="1059407" cy="415627"/>
          </a:xfrm>
          <a:prstGeom prst="rect">
            <a:avLst/>
          </a:prstGeom>
          <a:noFill/>
        </p:spPr>
        <p:txBody>
          <a:bodyPr wrap="square" rtlCol="0">
            <a:spAutoFit/>
          </a:bodyPr>
          <a:lstStyle/>
          <a:p>
            <a:r>
              <a:rPr lang="zh-CN" altLang="en-US" sz="2100" smtClean="0">
                <a:solidFill>
                  <a:schemeClr val="accent6">
                    <a:lumMod val="75000"/>
                  </a:schemeClr>
                </a:solidFill>
              </a:rPr>
              <a:t>大事件</a:t>
            </a:r>
            <a:endParaRPr lang="zh-CN" altLang="en-US" sz="2100">
              <a:solidFill>
                <a:schemeClr val="accent6">
                  <a:lumMod val="75000"/>
                </a:schemeClr>
              </a:solidFill>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6"/>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nodeType="clickEffect">
                                  <p:stCondLst>
                                    <p:cond delay="0"/>
                                  </p:stCondLst>
                                  <p:childTnLst>
                                    <p:set>
                                      <p:cBhvr>
                                        <p:cTn id="12" dur="1" fill="hold">
                                          <p:stCondLst>
                                            <p:cond delay="0"/>
                                          </p:stCondLst>
                                        </p:cTn>
                                        <p:tgtEl>
                                          <p:spTgt spid="5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nodeType="clickEffect">
                                  <p:stCondLst>
                                    <p:cond delay="0"/>
                                  </p:stCondLst>
                                  <p:childTnLst>
                                    <p:set>
                                      <p:cBhvr>
                                        <p:cTn id="22" dur="1" fill="hold">
                                          <p:stCondLst>
                                            <p:cond delay="0"/>
                                          </p:stCondLst>
                                        </p:cTn>
                                        <p:tgtEl>
                                          <p:spTgt spid="5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after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afterGroup">
                            <p:stCondLst>
                              <p:cond delay="0"/>
                            </p:stCondLst>
                            <p:childTnLst>
                              <p:par>
                                <p:cTn id="31" presetID="1" presetClass="entr" presetSubtype="0" fill="hold" nodeType="clickEffect">
                                  <p:stCondLst>
                                    <p:cond delay="0"/>
                                  </p:stCondLst>
                                  <p:childTnLst>
                                    <p:set>
                                      <p:cBhvr>
                                        <p:cTn id="32" dur="1" fill="hold">
                                          <p:stCondLst>
                                            <p:cond delay="0"/>
                                          </p:stCondLst>
                                        </p:cTn>
                                        <p:tgtEl>
                                          <p:spTgt spid="4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4"/>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afterGroup">
                            <p:stCondLst>
                              <p:cond delay="0"/>
                            </p:stCondLst>
                            <p:childTnLst>
                              <p:par>
                                <p:cTn id="41" presetID="1" presetClass="entr" presetSubtype="0" fill="hold" nodeType="clickEffect">
                                  <p:stCondLst>
                                    <p:cond delay="0"/>
                                  </p:stCondLst>
                                  <p:childTnLst>
                                    <p:set>
                                      <p:cBhvr>
                                        <p:cTn id="42" dur="1" fill="hold">
                                          <p:stCondLst>
                                            <p:cond delay="0"/>
                                          </p:stCondLst>
                                        </p:cTn>
                                        <p:tgtEl>
                                          <p:spTgt spid="44"/>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1"/>
                                        </p:tgtEl>
                                        <p:attrNameLst>
                                          <p:attrName>style.visibility</p:attrName>
                                        </p:attrNameLst>
                                      </p:cBhvr>
                                      <p:to>
                                        <p:strVal val="visible"/>
                                      </p:to>
                                    </p:set>
                                  </p:childTnLst>
                                </p:cTn>
                              </p:par>
                            </p:childTnLst>
                          </p:cTn>
                        </p:par>
                      </p:childTnLst>
                    </p:cTn>
                  </p:par>
                  <p:par>
                    <p:cTn id="45" fill="hold" nodeType="clickPar">
                      <p:stCondLst>
                        <p:cond delay="indefinite"/>
                      </p:stCondLst>
                      <p:childTnLst>
                        <p:par>
                          <p:cTn id="46" fill="hold" nodeType="afterGroup">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28"/>
                                        </p:tgtEl>
                                        <p:attrNameLst>
                                          <p:attrName>style.visibility</p:attrName>
                                        </p:attrNameLst>
                                      </p:cBhvr>
                                      <p:to>
                                        <p:strVal val="visible"/>
                                      </p:to>
                                    </p:set>
                                  </p:childTnLst>
                                </p:cTn>
                              </p:par>
                            </p:childTnLst>
                          </p:cTn>
                        </p:par>
                      </p:childTnLst>
                    </p:cTn>
                  </p:par>
                  <p:par>
                    <p:cTn id="49" fill="hold" nodeType="clickPar">
                      <p:stCondLst>
                        <p:cond delay="indefinite"/>
                      </p:stCondLst>
                      <p:childTnLst>
                        <p:par>
                          <p:cTn id="50" fill="hold" nodeType="afterGroup">
                            <p:stCondLst>
                              <p:cond delay="0"/>
                            </p:stCondLst>
                            <p:childTnLst>
                              <p:par>
                                <p:cTn id="51" presetID="1" presetClass="entr" presetSubtype="0" fill="hold" nodeType="clickEffect">
                                  <p:stCondLst>
                                    <p:cond delay="0"/>
                                  </p:stCondLst>
                                  <p:childTnLst>
                                    <p:set>
                                      <p:cBhvr>
                                        <p:cTn id="52" dur="1" fill="hold">
                                          <p:stCondLst>
                                            <p:cond delay="0"/>
                                          </p:stCondLst>
                                        </p:cTn>
                                        <p:tgtEl>
                                          <p:spTgt spid="41"/>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35"/>
                                        </p:tgtEl>
                                        <p:attrNameLst>
                                          <p:attrName>style.visibility</p:attrName>
                                        </p:attrNameLst>
                                      </p:cBhvr>
                                      <p:to>
                                        <p:strVal val="visible"/>
                                      </p:to>
                                    </p:set>
                                  </p:childTnLst>
                                </p:cTn>
                              </p:par>
                            </p:childTnLst>
                          </p:cTn>
                        </p:par>
                      </p:childTnLst>
                    </p:cTn>
                  </p:par>
                  <p:par>
                    <p:cTn id="55" fill="hold" nodeType="clickPar">
                      <p:stCondLst>
                        <p:cond delay="indefinite"/>
                      </p:stCondLst>
                      <p:childTnLst>
                        <p:par>
                          <p:cTn id="56" fill="hold" nodeType="afterGroup">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9" grpId="0"/>
      <p:bldP spid="18" grpId="0"/>
      <p:bldP spid="20" grpId="0"/>
      <p:bldP spid="24" grpId="0"/>
      <p:bldP spid="25" grpId="0"/>
      <p:bldP spid="28" grpId="0"/>
      <p:bldP spid="31" grpId="0"/>
      <p:bldP spid="34" grpId="0"/>
      <p:bldP spid="35" grpId="0"/>
      <p:bldP spid="36" grpId="0"/>
      <p:bldP spid="56"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graphicFrame>
        <p:nvGraphicFramePr>
          <p:cNvPr id="3" name="表格 2"/>
          <p:cNvGraphicFramePr>
            <a:graphicFrameLocks noGrp="1"/>
          </p:cNvGraphicFramePr>
          <p:nvPr>
            <p:custDataLst>
              <p:tags r:id="rId4"/>
            </p:custDataLst>
          </p:nvPr>
        </p:nvGraphicFramePr>
        <p:xfrm>
          <a:off x="269131" y="1413693"/>
          <a:ext cx="6401435" cy="3550920"/>
        </p:xfrm>
        <a:graphic>
          <a:graphicData uri="http://schemas.openxmlformats.org/drawingml/2006/table">
            <a:tbl>
              <a:tblPr/>
              <a:tblGrid>
                <a:gridCol w="1377950"/>
                <a:gridCol w="5023485"/>
              </a:tblGrid>
              <a:tr h="591820">
                <a:tc gridSpan="2">
                  <a:txBody>
                    <a:bodyPr vert="horz" wrap="square"/>
                    <a:lstStyle/>
                    <a:p>
                      <a:pPr marL="0" marR="0" lvl="0" indent="0" algn="ctr" defTabSz="768350" rtl="0" eaLnBrk="1" fontAlgn="base" latinLnBrk="0" hangingPunct="1">
                        <a:lnSpc>
                          <a:spcPct val="150000"/>
                        </a:lnSpc>
                        <a:spcBef>
                          <a:spcPct val="0"/>
                        </a:spcBef>
                        <a:spcAft>
                          <a:spcPct val="0"/>
                        </a:spcAft>
                        <a:buClrTx/>
                        <a:buSzTx/>
                        <a:buFontTx/>
                        <a:buNone/>
                      </a:pPr>
                      <a:r>
                        <a:rPr kumimoji="0" lang="en-US" altLang="zh-CN" sz="1500" b="0" i="0" u="none" strike="noStrike" cap="none" normalizeH="0" baseline="0" smtClean="0">
                          <a:ln>
                            <a:noFill/>
                          </a:ln>
                          <a:solidFill>
                            <a:schemeClr val="tx1"/>
                          </a:solidFill>
                          <a:effectLst/>
                          <a:latin typeface="宋体" panose="02010600030101010101" pitchFamily="2" charset="-122"/>
                          <a:ea typeface="微软雅黑" panose="020b0503020204020204" pitchFamily="34" charset="-122"/>
                          <a:cs typeface="Times New Roman" panose="02020603050405020304" pitchFamily="18" charset="0"/>
                        </a:rPr>
                        <a:t>“</a:t>
                      </a:r>
                      <a:r>
                        <a:rPr kumimoji="0" lang="zh-CN" sz="15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探界者</a:t>
                      </a:r>
                      <a:r>
                        <a:rPr kumimoji="0" lang="en-US" sz="1500" b="0" i="0" u="none" strike="noStrike" cap="none" normalizeH="0" baseline="0" smtClean="0">
                          <a:ln>
                            <a:noFill/>
                          </a:ln>
                          <a:solidFill>
                            <a:schemeClr val="tx1"/>
                          </a:solidFill>
                          <a:effectLst/>
                          <a:latin typeface="宋体" panose="02010600030101010101" pitchFamily="2" charset="-122"/>
                          <a:ea typeface="微软雅黑" panose="020b0503020204020204" pitchFamily="34" charset="-122"/>
                          <a:cs typeface="Times New Roman" panose="02020603050405020304" pitchFamily="18" charset="0"/>
                        </a:rPr>
                        <a:t>”</a:t>
                      </a:r>
                      <a:r>
                        <a:rPr kumimoji="0" lang="zh-CN" sz="15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钟扬</a:t>
                      </a:r>
                      <a:endParaRPr kumimoji="0" lang="zh-CN" sz="1500" b="0" i="0" u="none" strike="noStrike" cap="none" normalizeH="0" baseline="0" smtClean="0">
                        <a:ln>
                          <a:noFill/>
                        </a:ln>
                        <a:solidFill>
                          <a:schemeClr val="tx1"/>
                        </a:solidFill>
                        <a:effectLst/>
                        <a:latin typeface="宋体" panose="02010600030101010101" pitchFamily="2" charset="-122"/>
                        <a:ea typeface="微软雅黑" panose="020b0503020204020204" pitchFamily="34" charset="-122"/>
                        <a:cs typeface="Courier New" panose="02070309020205020404" pitchFamily="49" charset="0"/>
                      </a:endParaRPr>
                    </a:p>
                  </a:txBody>
                  <a:tcPr marL="23551" marR="23551"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vert="horz" wrap="square"/>
                    <a:lstStyle/>
                    <a:p/>
                  </a:txBody>
                  <a:tcPr/>
                </a:tc>
              </a:tr>
              <a:tr h="591820">
                <a:tc>
                  <a:txBody>
                    <a:bodyPr vert="horz" wrap="square"/>
                    <a:lstStyle/>
                    <a:p>
                      <a:pPr marL="0" marR="0" lvl="0" indent="0" algn="ctr" defTabSz="768350" rtl="0" eaLnBrk="1" fontAlgn="base" latinLnBrk="0" hangingPunct="1">
                        <a:lnSpc>
                          <a:spcPct val="150000"/>
                        </a:lnSpc>
                        <a:spcBef>
                          <a:spcPct val="0"/>
                        </a:spcBef>
                        <a:spcAft>
                          <a:spcPct val="0"/>
                        </a:spcAft>
                        <a:buClrTx/>
                        <a:buSzTx/>
                        <a:buFontTx/>
                        <a:buNone/>
                      </a:pPr>
                      <a:r>
                        <a:rPr kumimoji="0" lang="en-US" altLang="zh-CN" sz="1500" b="0" i="0" u="none" strike="noStrike" cap="none" normalizeH="0" baseline="0" smtClean="0">
                          <a:ln>
                            <a:noFill/>
                          </a:ln>
                          <a:solidFill>
                            <a:schemeClr val="tx1"/>
                          </a:solidFill>
                          <a:effectLst/>
                          <a:latin typeface="宋体" panose="02010600030101010101" pitchFamily="2" charset="-122"/>
                          <a:ea typeface="微软雅黑" panose="020b0503020204020204" pitchFamily="34" charset="-122"/>
                          <a:cs typeface="Times New Roman" panose="02020603050405020304" pitchFamily="18" charset="0"/>
                        </a:rPr>
                        <a:t>“</a:t>
                      </a:r>
                      <a:r>
                        <a:rPr kumimoji="0" lang="zh-CN" sz="15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英雄</a:t>
                      </a:r>
                      <a:r>
                        <a:rPr kumimoji="0" lang="en-US" sz="1500" b="0" i="0" u="none" strike="noStrike" cap="none" normalizeH="0" baseline="0" smtClean="0">
                          <a:ln>
                            <a:noFill/>
                          </a:ln>
                          <a:solidFill>
                            <a:schemeClr val="tx1"/>
                          </a:solidFill>
                          <a:effectLst/>
                          <a:latin typeface="宋体" panose="02010600030101010101" pitchFamily="2" charset="-122"/>
                          <a:ea typeface="微软雅黑" panose="020b0503020204020204" pitchFamily="34" charset="-122"/>
                          <a:cs typeface="Times New Roman" panose="02020603050405020304" pitchFamily="18" charset="0"/>
                        </a:rPr>
                        <a:t>”</a:t>
                      </a:r>
                      <a:r>
                        <a:rPr kumimoji="0" lang="zh-CN" sz="15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少年</a:t>
                      </a:r>
                      <a:endParaRPr kumimoji="0" lang="zh-CN" sz="675" b="0" i="0" u="none" strike="noStrike" cap="none" normalizeH="0" baseline="0" smtClean="0">
                        <a:ln>
                          <a:noFill/>
                        </a:ln>
                        <a:solidFill>
                          <a:schemeClr val="tx1"/>
                        </a:solidFill>
                        <a:effectLst/>
                        <a:latin typeface="宋体" panose="02010600030101010101" pitchFamily="2" charset="-122"/>
                        <a:ea typeface="微软雅黑" panose="020b0503020204020204" pitchFamily="34" charset="-122"/>
                        <a:cs typeface="Courier New" panose="02070309020205020404" pitchFamily="49" charset="0"/>
                      </a:endParaRPr>
                    </a:p>
                  </a:txBody>
                  <a:tcPr marL="38590" marR="3859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ctr" defTabSz="768350" rtl="0" eaLnBrk="1" fontAlgn="base" latinLnBrk="0" hangingPunct="1">
                        <a:lnSpc>
                          <a:spcPct val="150000"/>
                        </a:lnSpc>
                        <a:spcBef>
                          <a:spcPct val="0"/>
                        </a:spcBef>
                        <a:spcAft>
                          <a:spcPct val="0"/>
                        </a:spcAft>
                        <a:buClrTx/>
                        <a:buSzTx/>
                        <a:buFontTx/>
                        <a:buNone/>
                      </a:pPr>
                      <a:r>
                        <a:rPr kumimoji="0" lang="en-US" altLang="zh-CN" sz="15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 </a:t>
                      </a:r>
                      <a:endParaRPr kumimoji="0" lang="zh-CN" altLang="zh-CN" sz="1500" b="0" i="0" u="none" strike="noStrike" cap="none" normalizeH="0" baseline="0" smtClean="0">
                        <a:ln>
                          <a:noFill/>
                        </a:ln>
                        <a:solidFill>
                          <a:schemeClr val="tx1"/>
                        </a:solidFill>
                        <a:effectLst/>
                        <a:latin typeface="宋体" panose="02010600030101010101" pitchFamily="2" charset="-122"/>
                        <a:ea typeface="微软雅黑" panose="020b0503020204020204" pitchFamily="34" charset="-122"/>
                        <a:cs typeface="Courier New" panose="02070309020205020404" pitchFamily="49" charset="0"/>
                      </a:endParaRPr>
                    </a:p>
                  </a:txBody>
                  <a:tcPr marL="23551" marR="23551"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91820">
                <a:tc>
                  <a:txBody>
                    <a:bodyPr vert="horz" wrap="square"/>
                    <a:lstStyle/>
                    <a:p>
                      <a:pPr marL="0" marR="0" lvl="0" indent="0" algn="ctr" defTabSz="768350" rtl="0" eaLnBrk="1" fontAlgn="base" latinLnBrk="0" hangingPunct="1">
                        <a:lnSpc>
                          <a:spcPct val="150000"/>
                        </a:lnSpc>
                        <a:spcBef>
                          <a:spcPct val="0"/>
                        </a:spcBef>
                        <a:spcAft>
                          <a:spcPct val="0"/>
                        </a:spcAft>
                        <a:buClrTx/>
                        <a:buSzTx/>
                        <a:buFontTx/>
                        <a:buNone/>
                      </a:pPr>
                      <a:r>
                        <a:rPr kumimoji="0" lang="zh-CN" sz="15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种子达人</a:t>
                      </a:r>
                      <a:endParaRPr kumimoji="0" lang="zh-CN" sz="675" b="0" i="0" u="none" strike="noStrike" cap="none" normalizeH="0" baseline="0" smtClean="0">
                        <a:ln>
                          <a:noFill/>
                        </a:ln>
                        <a:solidFill>
                          <a:schemeClr val="tx1"/>
                        </a:solidFill>
                        <a:effectLst/>
                        <a:latin typeface="宋体" panose="02010600030101010101" pitchFamily="2" charset="-122"/>
                        <a:ea typeface="微软雅黑" panose="020b0503020204020204" pitchFamily="34" charset="-122"/>
                        <a:cs typeface="Courier New" panose="02070309020205020404" pitchFamily="49" charset="0"/>
                      </a:endParaRPr>
                    </a:p>
                  </a:txBody>
                  <a:tcPr marL="38590" marR="3859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ctr" defTabSz="768350" rtl="0" eaLnBrk="1" fontAlgn="base" latinLnBrk="0" hangingPunct="1">
                        <a:lnSpc>
                          <a:spcPct val="150000"/>
                        </a:lnSpc>
                        <a:spcBef>
                          <a:spcPct val="0"/>
                        </a:spcBef>
                        <a:spcAft>
                          <a:spcPct val="0"/>
                        </a:spcAft>
                        <a:buClrTx/>
                        <a:buSzTx/>
                        <a:buFontTx/>
                        <a:buNone/>
                      </a:pPr>
                      <a:r>
                        <a:rPr kumimoji="0" lang="en-US" altLang="zh-CN" sz="15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 </a:t>
                      </a:r>
                      <a:endParaRPr kumimoji="0" lang="zh-CN" altLang="zh-CN" sz="1500" b="0" i="0" u="none" strike="noStrike" cap="none" normalizeH="0" baseline="0" smtClean="0">
                        <a:ln>
                          <a:noFill/>
                        </a:ln>
                        <a:solidFill>
                          <a:schemeClr val="tx1"/>
                        </a:solidFill>
                        <a:effectLst/>
                        <a:latin typeface="宋体" panose="02010600030101010101" pitchFamily="2" charset="-122"/>
                        <a:ea typeface="微软雅黑" panose="020b0503020204020204" pitchFamily="34" charset="-122"/>
                        <a:cs typeface="Courier New" panose="02070309020205020404" pitchFamily="49" charset="0"/>
                      </a:endParaRPr>
                    </a:p>
                  </a:txBody>
                  <a:tcPr marL="23551" marR="23551"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91820">
                <a:tc>
                  <a:txBody>
                    <a:bodyPr vert="horz" wrap="square"/>
                    <a:lstStyle/>
                    <a:p>
                      <a:pPr marL="0" marR="0" lvl="0" indent="0" algn="ctr" defTabSz="768350" rtl="0" eaLnBrk="1" fontAlgn="base" latinLnBrk="0" hangingPunct="1">
                        <a:lnSpc>
                          <a:spcPct val="150000"/>
                        </a:lnSpc>
                        <a:spcBef>
                          <a:spcPct val="0"/>
                        </a:spcBef>
                        <a:spcAft>
                          <a:spcPct val="0"/>
                        </a:spcAft>
                        <a:buClrTx/>
                        <a:buSzTx/>
                        <a:buFontTx/>
                        <a:buNone/>
                      </a:pPr>
                      <a:r>
                        <a:rPr kumimoji="0" lang="zh-CN" sz="15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科学队长</a:t>
                      </a:r>
                      <a:endParaRPr kumimoji="0" lang="zh-CN" sz="675" b="0" i="0" u="none" strike="noStrike" cap="none" normalizeH="0" baseline="0" smtClean="0">
                        <a:ln>
                          <a:noFill/>
                        </a:ln>
                        <a:solidFill>
                          <a:schemeClr val="tx1"/>
                        </a:solidFill>
                        <a:effectLst/>
                        <a:latin typeface="宋体" panose="02010600030101010101" pitchFamily="2" charset="-122"/>
                        <a:ea typeface="微软雅黑" panose="020b0503020204020204" pitchFamily="34" charset="-122"/>
                        <a:cs typeface="Courier New" panose="02070309020205020404" pitchFamily="49" charset="0"/>
                      </a:endParaRPr>
                    </a:p>
                  </a:txBody>
                  <a:tcPr marL="38590" marR="3859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ctr" defTabSz="768350" rtl="0" eaLnBrk="1" fontAlgn="base" latinLnBrk="0" hangingPunct="1">
                        <a:lnSpc>
                          <a:spcPct val="150000"/>
                        </a:lnSpc>
                        <a:spcBef>
                          <a:spcPct val="0"/>
                        </a:spcBef>
                        <a:spcAft>
                          <a:spcPct val="0"/>
                        </a:spcAft>
                        <a:buClrTx/>
                        <a:buSzTx/>
                        <a:buFontTx/>
                        <a:buNone/>
                      </a:pPr>
                      <a:r>
                        <a:rPr kumimoji="0" lang="en-US" altLang="zh-CN" sz="15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 </a:t>
                      </a:r>
                      <a:endParaRPr kumimoji="0" lang="zh-CN" altLang="zh-CN" sz="1500" b="0" i="0" u="none" strike="noStrike" cap="none" normalizeH="0" baseline="0" smtClean="0">
                        <a:ln>
                          <a:noFill/>
                        </a:ln>
                        <a:solidFill>
                          <a:schemeClr val="tx1"/>
                        </a:solidFill>
                        <a:effectLst/>
                        <a:latin typeface="宋体" panose="02010600030101010101" pitchFamily="2" charset="-122"/>
                        <a:ea typeface="微软雅黑" panose="020b0503020204020204" pitchFamily="34" charset="-122"/>
                        <a:cs typeface="Courier New" panose="02070309020205020404" pitchFamily="49" charset="0"/>
                      </a:endParaRPr>
                    </a:p>
                  </a:txBody>
                  <a:tcPr marL="23551" marR="23551"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91820">
                <a:tc>
                  <a:txBody>
                    <a:bodyPr vert="horz" wrap="square"/>
                    <a:lstStyle/>
                    <a:p>
                      <a:pPr marL="0" marR="0" lvl="0" indent="0" algn="ctr" defTabSz="768350" rtl="0" eaLnBrk="1" fontAlgn="base" latinLnBrk="0" hangingPunct="1">
                        <a:lnSpc>
                          <a:spcPct val="150000"/>
                        </a:lnSpc>
                        <a:spcBef>
                          <a:spcPct val="0"/>
                        </a:spcBef>
                        <a:spcAft>
                          <a:spcPct val="0"/>
                        </a:spcAft>
                        <a:buClrTx/>
                        <a:buSzTx/>
                        <a:buFontTx/>
                        <a:buNone/>
                      </a:pPr>
                      <a:r>
                        <a:rPr kumimoji="0" lang="en-US" altLang="zh-CN" sz="1500" b="0" i="0" u="none" strike="noStrike" cap="none" normalizeH="0" baseline="0" smtClean="0">
                          <a:ln>
                            <a:noFill/>
                          </a:ln>
                          <a:solidFill>
                            <a:schemeClr val="tx1"/>
                          </a:solidFill>
                          <a:effectLst/>
                          <a:latin typeface="宋体" panose="02010600030101010101" pitchFamily="2" charset="-122"/>
                          <a:ea typeface="微软雅黑" panose="020b0503020204020204" pitchFamily="34" charset="-122"/>
                          <a:cs typeface="Times New Roman" panose="02020603050405020304" pitchFamily="18" charset="0"/>
                        </a:rPr>
                        <a:t>“</a:t>
                      </a:r>
                      <a:r>
                        <a:rPr kumimoji="0" lang="zh-CN" sz="15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接盘</a:t>
                      </a:r>
                      <a:r>
                        <a:rPr kumimoji="0" lang="en-US" sz="1500" b="0" i="0" u="none" strike="noStrike" cap="none" normalizeH="0" baseline="0" smtClean="0">
                          <a:ln>
                            <a:noFill/>
                          </a:ln>
                          <a:solidFill>
                            <a:schemeClr val="tx1"/>
                          </a:solidFill>
                          <a:effectLst/>
                          <a:latin typeface="宋体" panose="02010600030101010101" pitchFamily="2" charset="-122"/>
                          <a:ea typeface="微软雅黑" panose="020b0503020204020204" pitchFamily="34" charset="-122"/>
                          <a:cs typeface="Times New Roman" panose="02020603050405020304" pitchFamily="18" charset="0"/>
                        </a:rPr>
                        <a:t>”</a:t>
                      </a:r>
                      <a:r>
                        <a:rPr kumimoji="0" lang="zh-CN" sz="15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导师</a:t>
                      </a:r>
                      <a:endParaRPr kumimoji="0" lang="zh-CN" sz="675" b="0" i="0" u="none" strike="noStrike" cap="none" normalizeH="0" baseline="0" smtClean="0">
                        <a:ln>
                          <a:noFill/>
                        </a:ln>
                        <a:solidFill>
                          <a:schemeClr val="tx1"/>
                        </a:solidFill>
                        <a:effectLst/>
                        <a:latin typeface="宋体" panose="02010600030101010101" pitchFamily="2" charset="-122"/>
                        <a:ea typeface="微软雅黑" panose="020b0503020204020204" pitchFamily="34" charset="-122"/>
                        <a:cs typeface="Courier New" panose="02070309020205020404" pitchFamily="49" charset="0"/>
                      </a:endParaRPr>
                    </a:p>
                  </a:txBody>
                  <a:tcPr marL="38590" marR="3859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ctr" defTabSz="768350" rtl="0" eaLnBrk="1" fontAlgn="base" latinLnBrk="0" hangingPunct="1">
                        <a:lnSpc>
                          <a:spcPct val="150000"/>
                        </a:lnSpc>
                        <a:spcBef>
                          <a:spcPct val="0"/>
                        </a:spcBef>
                        <a:spcAft>
                          <a:spcPct val="0"/>
                        </a:spcAft>
                        <a:buClrTx/>
                        <a:buSzTx/>
                        <a:buFontTx/>
                        <a:buNone/>
                      </a:pPr>
                      <a:r>
                        <a:rPr kumimoji="0" lang="en-US" altLang="zh-CN" sz="15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 </a:t>
                      </a:r>
                      <a:endParaRPr kumimoji="0" lang="zh-CN" altLang="zh-CN" sz="1500" b="0" i="0" u="none" strike="noStrike" cap="none" normalizeH="0" baseline="0" smtClean="0">
                        <a:ln>
                          <a:noFill/>
                        </a:ln>
                        <a:solidFill>
                          <a:schemeClr val="tx1"/>
                        </a:solidFill>
                        <a:effectLst/>
                        <a:latin typeface="宋体" panose="02010600030101010101" pitchFamily="2" charset="-122"/>
                        <a:ea typeface="微软雅黑" panose="020b0503020204020204" pitchFamily="34" charset="-122"/>
                        <a:cs typeface="Courier New" panose="02070309020205020404" pitchFamily="49" charset="0"/>
                      </a:endParaRPr>
                    </a:p>
                  </a:txBody>
                  <a:tcPr marL="23551" marR="23551"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91820">
                <a:tc>
                  <a:txBody>
                    <a:bodyPr vert="horz" wrap="square"/>
                    <a:lstStyle/>
                    <a:p>
                      <a:pPr marL="0" marR="0" lvl="0" indent="0" algn="ctr" defTabSz="768350" rtl="0" eaLnBrk="1" fontAlgn="base" latinLnBrk="0" hangingPunct="1">
                        <a:lnSpc>
                          <a:spcPct val="150000"/>
                        </a:lnSpc>
                        <a:spcBef>
                          <a:spcPct val="0"/>
                        </a:spcBef>
                        <a:spcAft>
                          <a:spcPct val="0"/>
                        </a:spcAft>
                        <a:buClrTx/>
                        <a:buSzTx/>
                        <a:buFontTx/>
                        <a:buNone/>
                      </a:pPr>
                      <a:r>
                        <a:rPr kumimoji="0" lang="zh-CN" sz="15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生命延续</a:t>
                      </a:r>
                      <a:endParaRPr kumimoji="0" lang="zh-CN" sz="675" b="0" i="0" u="none" strike="noStrike" cap="none" normalizeH="0" baseline="0" smtClean="0">
                        <a:ln>
                          <a:noFill/>
                        </a:ln>
                        <a:solidFill>
                          <a:schemeClr val="tx1"/>
                        </a:solidFill>
                        <a:effectLst/>
                        <a:latin typeface="宋体" panose="02010600030101010101" pitchFamily="2" charset="-122"/>
                        <a:ea typeface="微软雅黑" panose="020b0503020204020204" pitchFamily="34" charset="-122"/>
                        <a:cs typeface="Courier New" panose="02070309020205020404" pitchFamily="49" charset="0"/>
                      </a:endParaRPr>
                    </a:p>
                  </a:txBody>
                  <a:tcPr marL="38590" marR="3859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ctr" defTabSz="768350" rtl="0" eaLnBrk="1" fontAlgn="base" latinLnBrk="0" hangingPunct="1">
                        <a:lnSpc>
                          <a:spcPct val="150000"/>
                        </a:lnSpc>
                        <a:spcBef>
                          <a:spcPct val="0"/>
                        </a:spcBef>
                        <a:spcAft>
                          <a:spcPct val="0"/>
                        </a:spcAft>
                        <a:buClrTx/>
                        <a:buSzTx/>
                        <a:buFontTx/>
                        <a:buNone/>
                      </a:pPr>
                      <a:r>
                        <a:rPr kumimoji="0" lang="en-US" altLang="zh-CN" sz="15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 </a:t>
                      </a:r>
                      <a:endParaRPr kumimoji="0" lang="zh-CN" altLang="zh-CN" sz="1500" b="0" i="0" u="none" strike="noStrike" cap="none" normalizeH="0" baseline="0" smtClean="0">
                        <a:ln>
                          <a:noFill/>
                        </a:ln>
                        <a:solidFill>
                          <a:schemeClr val="tx1"/>
                        </a:solidFill>
                        <a:effectLst/>
                        <a:latin typeface="宋体" panose="02010600030101010101" pitchFamily="2" charset="-122"/>
                        <a:ea typeface="微软雅黑" panose="020b0503020204020204" pitchFamily="34" charset="-122"/>
                        <a:cs typeface="Courier New" panose="02070309020205020404" pitchFamily="49" charset="0"/>
                      </a:endParaRPr>
                    </a:p>
                  </a:txBody>
                  <a:tcPr marL="23551" marR="23551"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06519" name="矩形 17"/>
          <p:cNvSpPr/>
          <p:nvPr>
            <p:custDataLst>
              <p:tags r:id="rId5"/>
            </p:custDataLst>
          </p:nvPr>
        </p:nvSpPr>
        <p:spPr>
          <a:xfrm>
            <a:off x="207207" y="465780"/>
            <a:ext cx="6421039" cy="749300"/>
          </a:xfrm>
          <a:prstGeom prst="rect">
            <a:avLst/>
          </a:prstGeom>
          <a:noFill/>
          <a:ln w="9525">
            <a:noFill/>
          </a:ln>
        </p:spPr>
        <p:txBody>
          <a:bodyPr lIns="57610" tIns="28805" rIns="57610" bIns="28805" anchor="t" anchorCtr="0">
            <a:spAutoFit/>
          </a:bodyPr>
          <a:lstStyle/>
          <a:p>
            <a:pPr algn="just">
              <a:lnSpc>
                <a:spcPct val="150000"/>
              </a:lnSpc>
            </a:pPr>
            <a:r>
              <a:rPr lang="zh-CN" altLang="zh-CN" sz="1500" b="1">
                <a:latin typeface="Times New Roman" panose="02020603050405020304" pitchFamily="18" charset="0"/>
                <a:ea typeface="微软雅黑" panose="020b0503020204020204" pitchFamily="34" charset="-122"/>
              </a:rPr>
              <a:t>任务活动一　阅读全文，整体感知</a:t>
            </a:r>
            <a:endParaRPr lang="zh-CN" altLang="zh-CN" sz="675">
              <a:latin typeface="宋体" panose="02010600030101010101" pitchFamily="2" charset="-122"/>
              <a:ea typeface="宋体" panose="02010600030101010101" pitchFamily="2" charset="-122"/>
            </a:endParaRPr>
          </a:p>
          <a:p>
            <a:pPr algn="just">
              <a:lnSpc>
                <a:spcPct val="150000"/>
              </a:lnSpc>
            </a:pPr>
            <a:r>
              <a:rPr lang="en-US" altLang="zh-CN" sz="1500">
                <a:latin typeface="Times New Roman" panose="02020603050405020304" pitchFamily="18" charset="0"/>
                <a:ea typeface="微软雅黑" panose="020b0503020204020204" pitchFamily="34" charset="-122"/>
              </a:rPr>
              <a:t>1.</a:t>
            </a:r>
            <a:r>
              <a:rPr lang="zh-CN" altLang="zh-CN" sz="1500">
                <a:latin typeface="Times New Roman" panose="02020603050405020304" pitchFamily="18" charset="0"/>
                <a:ea typeface="微软雅黑" panose="020b0503020204020204" pitchFamily="34" charset="-122"/>
              </a:rPr>
              <a:t>请概括课文每部分的主要内容，将其填写在下面表格的右栏内。</a:t>
            </a:r>
            <a:endParaRPr lang="zh-CN" altLang="zh-CN" sz="675">
              <a:latin typeface="宋体" panose="02010600030101010101" pitchFamily="2" charset="-122"/>
              <a:ea typeface="宋体" panose="02010600030101010101" pitchFamily="2" charset="-122"/>
            </a:endParaRPr>
          </a:p>
        </p:txBody>
      </p:sp>
      <p:sp>
        <p:nvSpPr>
          <p:cNvPr id="14" name="任意多边形 13"/>
          <p:cNvSpPr/>
          <p:nvPr>
            <p:custDataLst>
              <p:tags r:id="rId6"/>
            </p:custDataLst>
          </p:nvPr>
        </p:nvSpPr>
        <p:spPr>
          <a:xfrm>
            <a:off x="0" y="159"/>
            <a:ext cx="6859270" cy="465621"/>
          </a:xfrm>
          <a:custGeom>
            <a:gdLst>
              <a:gd name="connsiteX0" fmla="*/ 0 w 12190413"/>
              <a:gd name="connsiteY0" fmla="*/ 0 h 621482"/>
              <a:gd name="connsiteX1" fmla="*/ 12190413 w 12190413"/>
              <a:gd name="connsiteY1" fmla="*/ 0 h 621482"/>
              <a:gd name="connsiteX2" fmla="*/ 12190413 w 12190413"/>
              <a:gd name="connsiteY2" fmla="*/ 440397 h 621482"/>
              <a:gd name="connsiteX3" fmla="*/ 12009328 w 12190413"/>
              <a:gd name="connsiteY3" fmla="*/ 621482 h 621482"/>
              <a:gd name="connsiteX4" fmla="*/ 181085 w 12190413"/>
              <a:gd name="connsiteY4" fmla="*/ 621482 h 621482"/>
              <a:gd name="connsiteX5" fmla="*/ 0 w 12190413"/>
              <a:gd name="connsiteY5" fmla="*/ 440397 h 62148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0413" h="621482">
                <a:moveTo>
                  <a:pt x="0" y="0"/>
                </a:moveTo>
                <a:lnTo>
                  <a:pt x="12190413" y="0"/>
                </a:lnTo>
                <a:lnTo>
                  <a:pt x="12190413" y="440397"/>
                </a:lnTo>
                <a:cubicBezTo>
                  <a:pt x="12190413" y="540407"/>
                  <a:pt x="12109338" y="621482"/>
                  <a:pt x="12009328" y="621482"/>
                </a:cubicBezTo>
                <a:lnTo>
                  <a:pt x="181085" y="621482"/>
                </a:lnTo>
                <a:cubicBezTo>
                  <a:pt x="81075" y="621482"/>
                  <a:pt x="0" y="540407"/>
                  <a:pt x="0" y="440397"/>
                </a:cubicBez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7610" tIns="28805" rIns="57610" bIns="28805" anchor="ctr"/>
          <a:lstStyle/>
          <a:p>
            <a:pPr marL="0" marR="0" lvl="0" indent="0" algn="ctr" defTabSz="76835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prstClr val="white"/>
              </a:solidFill>
              <a:effectLst/>
              <a:uLnTx/>
              <a:uFillTx/>
              <a:latin typeface="+mn-lt"/>
              <a:ea typeface="+mn-ea"/>
              <a:cs typeface="+mn-cs"/>
            </a:endParaRPr>
          </a:p>
        </p:txBody>
      </p:sp>
      <p:sp>
        <p:nvSpPr>
          <p:cNvPr id="106521" name="矩形 14"/>
          <p:cNvSpPr/>
          <p:nvPr>
            <p:custDataLst>
              <p:tags r:id="rId7"/>
            </p:custDataLst>
          </p:nvPr>
        </p:nvSpPr>
        <p:spPr>
          <a:xfrm>
            <a:off x="2571036" y="18022"/>
            <a:ext cx="2047063" cy="368935"/>
          </a:xfrm>
          <a:prstGeom prst="rect">
            <a:avLst/>
          </a:prstGeom>
          <a:noFill/>
          <a:ln w="9525">
            <a:noFill/>
          </a:ln>
        </p:spPr>
        <p:txBody>
          <a:bodyPr lIns="57610" tIns="28805" rIns="57610" bIns="28805" anchor="t" anchorCtr="0">
            <a:spAutoFit/>
          </a:bodyPr>
          <a:lstStyle/>
          <a:p>
            <a:r>
              <a:rPr lang="en-US" altLang="zh-CN" sz="2025" b="1">
                <a:solidFill>
                  <a:srgbClr val="E46C0A"/>
                </a:solidFill>
                <a:latin typeface="宋体" panose="02010600030101010101" pitchFamily="2" charset="-122"/>
                <a:ea typeface="宋体" panose="02010600030101010101" pitchFamily="2" charset="-122"/>
              </a:rPr>
              <a:t>“</a:t>
            </a:r>
            <a:r>
              <a:rPr lang="zh-CN" altLang="zh-CN" sz="2025" b="1">
                <a:solidFill>
                  <a:srgbClr val="E46C0A"/>
                </a:solidFill>
                <a:latin typeface="微软雅黑" panose="020b0503020204020204" pitchFamily="34" charset="-122"/>
                <a:ea typeface="微软雅黑" panose="020b0503020204020204" pitchFamily="34" charset="-122"/>
              </a:rPr>
              <a:t>探界者</a:t>
            </a:r>
            <a:r>
              <a:rPr lang="en-US" altLang="zh-CN" sz="2025" b="1">
                <a:solidFill>
                  <a:srgbClr val="E46C0A"/>
                </a:solidFill>
                <a:latin typeface="宋体" panose="02010600030101010101" pitchFamily="2" charset="-122"/>
                <a:ea typeface="宋体" panose="02010600030101010101" pitchFamily="2" charset="-122"/>
              </a:rPr>
              <a:t>”</a:t>
            </a:r>
            <a:r>
              <a:rPr lang="zh-CN" altLang="zh-CN" sz="2025" b="1">
                <a:solidFill>
                  <a:srgbClr val="E46C0A"/>
                </a:solidFill>
                <a:latin typeface="微软雅黑" panose="020b0503020204020204" pitchFamily="34" charset="-122"/>
                <a:ea typeface="微软雅黑" panose="020b0503020204020204" pitchFamily="34" charset="-122"/>
              </a:rPr>
              <a:t>钟扬</a:t>
            </a:r>
            <a:endParaRPr lang="zh-CN" altLang="zh-CN" sz="2025" b="1">
              <a:solidFill>
                <a:srgbClr val="E46C0A"/>
              </a:solidFill>
              <a:latin typeface="微软雅黑" panose="020b0503020204020204" pitchFamily="34" charset="-122"/>
              <a:ea typeface="微软雅黑" panose="020b0503020204020204" pitchFamily="34" charset="-122"/>
            </a:endParaRPr>
          </a:p>
        </p:txBody>
      </p:sp>
      <p:sp>
        <p:nvSpPr>
          <p:cNvPr id="6" name="矩形 5"/>
          <p:cNvSpPr/>
          <p:nvPr>
            <p:custDataLst>
              <p:tags r:id="rId8"/>
            </p:custDataLst>
          </p:nvPr>
        </p:nvSpPr>
        <p:spPr>
          <a:xfrm>
            <a:off x="1849383" y="2112719"/>
            <a:ext cx="5067300" cy="287655"/>
          </a:xfrm>
          <a:prstGeom prst="rect">
            <a:avLst/>
          </a:prstGeom>
          <a:noFill/>
          <a:ln w="9525">
            <a:noFill/>
          </a:ln>
        </p:spPr>
        <p:txBody>
          <a:bodyPr wrap="none" lIns="57610" tIns="28805" rIns="57610" bIns="28805" anchor="t" anchorCtr="0">
            <a:spAutoFit/>
          </a:bodyPr>
          <a:lstStyle/>
          <a:p>
            <a:r>
              <a:rPr lang="en-US" altLang="zh-CN" sz="1500">
                <a:solidFill>
                  <a:srgbClr val="C00000"/>
                </a:solidFill>
                <a:latin typeface="宋体" panose="02010600030101010101" pitchFamily="2" charset="-122"/>
                <a:ea typeface="微软雅黑" panose="020b0503020204020204" pitchFamily="34" charset="-122"/>
              </a:rPr>
              <a:t>①</a:t>
            </a:r>
            <a:r>
              <a:rPr lang="zh-CN" altLang="zh-CN" sz="1500">
                <a:solidFill>
                  <a:srgbClr val="C00000"/>
                </a:solidFill>
                <a:latin typeface="Times New Roman" panose="02020603050405020304" pitchFamily="18" charset="0"/>
                <a:ea typeface="微软雅黑" panose="020b0503020204020204" pitchFamily="34" charset="-122"/>
              </a:rPr>
              <a:t>考入中科大；</a:t>
            </a:r>
            <a:r>
              <a:rPr lang="en-US" altLang="zh-CN" sz="1500">
                <a:solidFill>
                  <a:srgbClr val="C00000"/>
                </a:solidFill>
                <a:latin typeface="宋体" panose="02010600030101010101" pitchFamily="2" charset="-122"/>
                <a:ea typeface="微软雅黑" panose="020b0503020204020204" pitchFamily="34" charset="-122"/>
              </a:rPr>
              <a:t>②</a:t>
            </a:r>
            <a:r>
              <a:rPr lang="zh-CN" altLang="zh-CN" sz="1500">
                <a:solidFill>
                  <a:srgbClr val="C00000"/>
                </a:solidFill>
                <a:latin typeface="Times New Roman" panose="02020603050405020304" pitchFamily="18" charset="0"/>
                <a:ea typeface="微软雅黑" panose="020b0503020204020204" pitchFamily="34" charset="-122"/>
              </a:rPr>
              <a:t>进入中科院工作；</a:t>
            </a:r>
            <a:r>
              <a:rPr lang="en-US" altLang="zh-CN" sz="1500">
                <a:solidFill>
                  <a:srgbClr val="C00000"/>
                </a:solidFill>
                <a:latin typeface="宋体" panose="02010600030101010101" pitchFamily="2" charset="-122"/>
                <a:ea typeface="微软雅黑" panose="020b0503020204020204" pitchFamily="34" charset="-122"/>
              </a:rPr>
              <a:t>③“</a:t>
            </a:r>
            <a:r>
              <a:rPr lang="zh-CN" altLang="zh-CN" sz="1500">
                <a:solidFill>
                  <a:srgbClr val="C00000"/>
                </a:solidFill>
                <a:latin typeface="Times New Roman" panose="02020603050405020304" pitchFamily="18" charset="0"/>
                <a:ea typeface="微软雅黑" panose="020b0503020204020204" pitchFamily="34" charset="-122"/>
              </a:rPr>
              <a:t>胁迫</a:t>
            </a:r>
            <a:r>
              <a:rPr lang="en-US" altLang="zh-CN" sz="1500">
                <a:solidFill>
                  <a:srgbClr val="C00000"/>
                </a:solidFill>
                <a:latin typeface="宋体" panose="02010600030101010101" pitchFamily="2" charset="-122"/>
                <a:ea typeface="微软雅黑" panose="020b0503020204020204" pitchFamily="34" charset="-122"/>
              </a:rPr>
              <a:t>”</a:t>
            </a:r>
            <a:r>
              <a:rPr lang="zh-CN" altLang="zh-CN" sz="1500">
                <a:solidFill>
                  <a:srgbClr val="C00000"/>
                </a:solidFill>
                <a:latin typeface="Times New Roman" panose="02020603050405020304" pitchFamily="18" charset="0"/>
                <a:ea typeface="微软雅黑" panose="020b0503020204020204" pitchFamily="34" charset="-122"/>
              </a:rPr>
              <a:t>妻子结婚。</a:t>
            </a:r>
            <a:endParaRPr lang="zh-CN" altLang="en-US" sz="1350">
              <a:solidFill>
                <a:srgbClr val="000000"/>
              </a:solidFill>
              <a:latin typeface="Calibri"/>
              <a:ea typeface="宋体" panose="02010600030101010101" pitchFamily="2" charset="-122"/>
            </a:endParaRPr>
          </a:p>
        </p:txBody>
      </p:sp>
      <p:sp>
        <p:nvSpPr>
          <p:cNvPr id="44" name="矩形 43"/>
          <p:cNvSpPr/>
          <p:nvPr>
            <p:custDataLst>
              <p:tags r:id="rId9"/>
            </p:custDataLst>
          </p:nvPr>
        </p:nvSpPr>
        <p:spPr>
          <a:xfrm>
            <a:off x="1849383" y="2720050"/>
            <a:ext cx="3162300" cy="287655"/>
          </a:xfrm>
          <a:prstGeom prst="rect">
            <a:avLst/>
          </a:prstGeom>
          <a:noFill/>
          <a:ln w="9525">
            <a:noFill/>
          </a:ln>
        </p:spPr>
        <p:txBody>
          <a:bodyPr wrap="none" lIns="57610" tIns="28805" rIns="57610" bIns="28805" anchor="t" anchorCtr="0">
            <a:spAutoFit/>
          </a:bodyPr>
          <a:lstStyle/>
          <a:p>
            <a:r>
              <a:rPr lang="en-US" altLang="zh-CN" sz="1500">
                <a:solidFill>
                  <a:srgbClr val="C00000"/>
                </a:solidFill>
                <a:latin typeface="宋体" panose="02010600030101010101" pitchFamily="2" charset="-122"/>
                <a:ea typeface="微软雅黑" panose="020b0503020204020204" pitchFamily="34" charset="-122"/>
              </a:rPr>
              <a:t>①</a:t>
            </a:r>
            <a:r>
              <a:rPr lang="zh-CN" altLang="zh-CN" sz="1500">
                <a:solidFill>
                  <a:srgbClr val="C00000"/>
                </a:solidFill>
                <a:latin typeface="Times New Roman" panose="02020603050405020304" pitchFamily="18" charset="0"/>
                <a:ea typeface="微软雅黑" panose="020b0503020204020204" pitchFamily="34" charset="-122"/>
              </a:rPr>
              <a:t>不讲究住房；</a:t>
            </a:r>
            <a:r>
              <a:rPr lang="en-US" altLang="zh-CN" sz="1500">
                <a:solidFill>
                  <a:srgbClr val="C00000"/>
                </a:solidFill>
                <a:latin typeface="宋体" panose="02010600030101010101" pitchFamily="2" charset="-122"/>
                <a:ea typeface="微软雅黑" panose="020b0503020204020204" pitchFamily="34" charset="-122"/>
              </a:rPr>
              <a:t>②</a:t>
            </a:r>
            <a:r>
              <a:rPr lang="zh-CN" altLang="zh-CN" sz="1500">
                <a:solidFill>
                  <a:srgbClr val="C00000"/>
                </a:solidFill>
                <a:latin typeface="Times New Roman" panose="02020603050405020304" pitchFamily="18" charset="0"/>
                <a:ea typeface="微软雅黑" panose="020b0503020204020204" pitchFamily="34" charset="-122"/>
              </a:rPr>
              <a:t>致力于采集种子。</a:t>
            </a:r>
            <a:endParaRPr lang="zh-CN" altLang="en-US" sz="1350">
              <a:solidFill>
                <a:srgbClr val="000000"/>
              </a:solidFill>
              <a:latin typeface="Calibri"/>
              <a:ea typeface="宋体" panose="02010600030101010101" pitchFamily="2" charset="-122"/>
            </a:endParaRPr>
          </a:p>
        </p:txBody>
      </p:sp>
      <p:sp>
        <p:nvSpPr>
          <p:cNvPr id="45" name="矩形 44"/>
          <p:cNvSpPr/>
          <p:nvPr>
            <p:custDataLst>
              <p:tags r:id="rId10"/>
            </p:custDataLst>
          </p:nvPr>
        </p:nvSpPr>
        <p:spPr>
          <a:xfrm>
            <a:off x="1849383" y="3328572"/>
            <a:ext cx="1942269" cy="287655"/>
          </a:xfrm>
          <a:prstGeom prst="rect">
            <a:avLst/>
          </a:prstGeom>
          <a:noFill/>
          <a:ln w="9525">
            <a:noFill/>
          </a:ln>
        </p:spPr>
        <p:txBody>
          <a:bodyPr lIns="57610" tIns="28805" rIns="57610" bIns="28805" anchor="t" anchorCtr="0">
            <a:spAutoFit/>
          </a:bodyPr>
          <a:lstStyle/>
          <a:p>
            <a:r>
              <a:rPr lang="zh-CN" altLang="zh-CN" sz="1500">
                <a:solidFill>
                  <a:srgbClr val="C00000"/>
                </a:solidFill>
                <a:latin typeface="Times New Roman" panose="02020603050405020304" pitchFamily="18" charset="0"/>
                <a:ea typeface="微软雅黑" panose="020b0503020204020204" pitchFamily="34" charset="-122"/>
              </a:rPr>
              <a:t>热爱科普。</a:t>
            </a:r>
            <a:endParaRPr lang="zh-CN" altLang="en-US" sz="1350">
              <a:solidFill>
                <a:srgbClr val="000000"/>
              </a:solidFill>
              <a:latin typeface="Calibri"/>
              <a:ea typeface="宋体" panose="02010600030101010101" pitchFamily="2" charset="-122"/>
            </a:endParaRPr>
          </a:p>
        </p:txBody>
      </p:sp>
      <p:sp>
        <p:nvSpPr>
          <p:cNvPr id="46" name="矩形 45"/>
          <p:cNvSpPr/>
          <p:nvPr>
            <p:custDataLst>
              <p:tags r:id="rId11"/>
            </p:custDataLst>
          </p:nvPr>
        </p:nvSpPr>
        <p:spPr>
          <a:xfrm>
            <a:off x="1849383" y="3922804"/>
            <a:ext cx="1942269" cy="287655"/>
          </a:xfrm>
          <a:prstGeom prst="rect">
            <a:avLst/>
          </a:prstGeom>
          <a:noFill/>
          <a:ln w="9525">
            <a:noFill/>
          </a:ln>
        </p:spPr>
        <p:txBody>
          <a:bodyPr lIns="57610" tIns="28805" rIns="57610" bIns="28805" anchor="t" anchorCtr="0">
            <a:spAutoFit/>
          </a:bodyPr>
          <a:lstStyle/>
          <a:p>
            <a:r>
              <a:rPr lang="zh-CN" altLang="zh-CN" sz="1500">
                <a:solidFill>
                  <a:srgbClr val="C00000"/>
                </a:solidFill>
                <a:latin typeface="Times New Roman" panose="02020603050405020304" pitchFamily="18" charset="0"/>
                <a:ea typeface="微软雅黑" panose="020b0503020204020204" pitchFamily="34" charset="-122"/>
              </a:rPr>
              <a:t>敢于接收转导师学生。</a:t>
            </a:r>
            <a:endParaRPr lang="zh-CN" altLang="en-US" sz="1350">
              <a:solidFill>
                <a:srgbClr val="000000"/>
              </a:solidFill>
              <a:latin typeface="Calibri"/>
              <a:ea typeface="宋体" panose="02010600030101010101" pitchFamily="2" charset="-122"/>
            </a:endParaRPr>
          </a:p>
        </p:txBody>
      </p:sp>
      <p:sp>
        <p:nvSpPr>
          <p:cNvPr id="47" name="矩形 46"/>
          <p:cNvSpPr/>
          <p:nvPr>
            <p:custDataLst>
              <p:tags r:id="rId12"/>
            </p:custDataLst>
          </p:nvPr>
        </p:nvSpPr>
        <p:spPr>
          <a:xfrm>
            <a:off x="1849383" y="4501555"/>
            <a:ext cx="3784507" cy="518795"/>
          </a:xfrm>
          <a:prstGeom prst="rect">
            <a:avLst/>
          </a:prstGeom>
          <a:noFill/>
          <a:ln w="9525">
            <a:noFill/>
          </a:ln>
        </p:spPr>
        <p:txBody>
          <a:bodyPr lIns="57610" tIns="28805" rIns="57610" bIns="28805" anchor="t" anchorCtr="0">
            <a:spAutoFit/>
          </a:bodyPr>
          <a:lstStyle/>
          <a:p>
            <a:r>
              <a:rPr lang="en-US" altLang="zh-CN" sz="1500">
                <a:solidFill>
                  <a:srgbClr val="C00000"/>
                </a:solidFill>
                <a:latin typeface="宋体" panose="02010600030101010101" pitchFamily="2" charset="-122"/>
                <a:ea typeface="微软雅黑" panose="020b0503020204020204" pitchFamily="34" charset="-122"/>
              </a:rPr>
              <a:t>①</a:t>
            </a:r>
            <a:r>
              <a:rPr lang="zh-CN" altLang="zh-CN" sz="1500">
                <a:solidFill>
                  <a:srgbClr val="C00000"/>
                </a:solidFill>
                <a:latin typeface="Times New Roman" panose="02020603050405020304" pitchFamily="18" charset="0"/>
                <a:ea typeface="微软雅黑" panose="020b0503020204020204" pitchFamily="34" charset="-122"/>
              </a:rPr>
              <a:t>学生延续探索之路；</a:t>
            </a:r>
            <a:r>
              <a:rPr lang="en-US" altLang="zh-CN" sz="1500">
                <a:solidFill>
                  <a:srgbClr val="C00000"/>
                </a:solidFill>
                <a:latin typeface="宋体" panose="02010600030101010101" pitchFamily="2" charset="-122"/>
                <a:ea typeface="微软雅黑" panose="020b0503020204020204" pitchFamily="34" charset="-122"/>
              </a:rPr>
              <a:t>②</a:t>
            </a:r>
            <a:r>
              <a:rPr lang="zh-CN" altLang="zh-CN" sz="1500">
                <a:solidFill>
                  <a:srgbClr val="C00000"/>
                </a:solidFill>
                <a:latin typeface="Times New Roman" panose="02020603050405020304" pitchFamily="18" charset="0"/>
                <a:ea typeface="微软雅黑" panose="020b0503020204020204" pitchFamily="34" charset="-122"/>
              </a:rPr>
              <a:t>种子某一天会生根发芽。</a:t>
            </a:r>
            <a:endParaRPr lang="zh-CN" altLang="en-US" sz="1350">
              <a:solidFill>
                <a:srgbClr val="000000"/>
              </a:solidFill>
              <a:latin typeface="Calibri"/>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blinds(horizontal)">
                                      <p:cBhvr>
                                        <p:cTn id="12" dur="500"/>
                                        <p:tgtEl>
                                          <p:spTgt spid="4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blinds(horizontal)">
                                      <p:cBhvr>
                                        <p:cTn id="17" dur="500"/>
                                        <p:tgtEl>
                                          <p:spTgt spid="4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6"/>
                                        </p:tgtEl>
                                        <p:attrNameLst>
                                          <p:attrName>style.visibility</p:attrName>
                                        </p:attrNameLst>
                                      </p:cBhvr>
                                      <p:to>
                                        <p:strVal val="visible"/>
                                      </p:to>
                                    </p:set>
                                    <p:animEffect transition="in" filter="blinds(horizontal)">
                                      <p:cBhvr>
                                        <p:cTn id="22" dur="500"/>
                                        <p:tgtEl>
                                          <p:spTgt spid="4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7"/>
                                        </p:tgtEl>
                                        <p:attrNameLst>
                                          <p:attrName>style.visibility</p:attrName>
                                        </p:attrNameLst>
                                      </p:cBhvr>
                                      <p:to>
                                        <p:strVal val="visible"/>
                                      </p:to>
                                    </p:set>
                                    <p:animEffect transition="in" filter="blinds(horizontal)">
                                      <p:cBhvr>
                                        <p:cTn id="2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4" grpId="0"/>
      <p:bldP spid="45" grpId="0"/>
      <p:bldP spid="46" grpId="0"/>
      <p:bldP spid="47"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10593" name="矩形 3"/>
          <p:cNvSpPr/>
          <p:nvPr>
            <p:custDataLst>
              <p:tags r:id="rId4"/>
            </p:custDataLst>
          </p:nvPr>
        </p:nvSpPr>
        <p:spPr>
          <a:xfrm>
            <a:off x="188154" y="303825"/>
            <a:ext cx="6421039" cy="1095375"/>
          </a:xfrm>
          <a:prstGeom prst="rect">
            <a:avLst/>
          </a:prstGeom>
          <a:noFill/>
          <a:ln w="9525">
            <a:noFill/>
          </a:ln>
        </p:spPr>
        <p:txBody>
          <a:bodyPr lIns="57610" tIns="28805" rIns="57610" bIns="28805" anchor="t" anchorCtr="0">
            <a:spAutoFit/>
          </a:bodyPr>
          <a:lstStyle/>
          <a:p>
            <a:pPr algn="just">
              <a:lnSpc>
                <a:spcPct val="150000"/>
              </a:lnSpc>
            </a:pPr>
            <a:r>
              <a:rPr lang="zh-CN" altLang="zh-CN" sz="1500" b="1">
                <a:latin typeface="Times New Roman" panose="02020603050405020304" pitchFamily="18" charset="0"/>
                <a:ea typeface="微软雅黑" panose="020b0503020204020204" pitchFamily="34" charset="-122"/>
              </a:rPr>
              <a:t>任务活动二　深入品读，感悟赏析</a:t>
            </a:r>
            <a:endParaRPr lang="zh-CN" altLang="zh-CN" sz="675">
              <a:latin typeface="宋体" panose="02010600030101010101" pitchFamily="2" charset="-122"/>
              <a:ea typeface="宋体" panose="02010600030101010101" pitchFamily="2" charset="-122"/>
            </a:endParaRPr>
          </a:p>
          <a:p>
            <a:pPr algn="just">
              <a:lnSpc>
                <a:spcPct val="150000"/>
              </a:lnSpc>
            </a:pPr>
            <a:r>
              <a:rPr lang="en-US" altLang="zh-CN" sz="1500">
                <a:solidFill>
                  <a:srgbClr val="0070C0"/>
                </a:solidFill>
                <a:latin typeface="Times New Roman" panose="02020603050405020304" pitchFamily="18" charset="0"/>
                <a:ea typeface="微软雅黑" panose="020b0503020204020204" pitchFamily="34" charset="-122"/>
              </a:rPr>
              <a:t>(</a:t>
            </a:r>
            <a:r>
              <a:rPr lang="zh-CN" altLang="zh-CN" sz="1500">
                <a:solidFill>
                  <a:srgbClr val="0070C0"/>
                </a:solidFill>
                <a:latin typeface="Times New Roman" panose="02020603050405020304" pitchFamily="18" charset="0"/>
                <a:ea typeface="微软雅黑" panose="020b0503020204020204" pitchFamily="34" charset="-122"/>
              </a:rPr>
              <a:t>一</a:t>
            </a:r>
            <a:r>
              <a:rPr lang="en-US" altLang="zh-CN" sz="1500">
                <a:solidFill>
                  <a:srgbClr val="0070C0"/>
                </a:solidFill>
                <a:latin typeface="Times New Roman" panose="02020603050405020304" pitchFamily="18" charset="0"/>
                <a:ea typeface="微软雅黑" panose="020b0503020204020204" pitchFamily="34" charset="-122"/>
              </a:rPr>
              <a:t>)</a:t>
            </a:r>
            <a:r>
              <a:rPr lang="zh-CN" altLang="zh-CN" sz="1500">
                <a:solidFill>
                  <a:srgbClr val="0070C0"/>
                </a:solidFill>
                <a:latin typeface="Times New Roman" panose="02020603050405020304" pitchFamily="18" charset="0"/>
                <a:ea typeface="微软雅黑" panose="020b0503020204020204" pitchFamily="34" charset="-122"/>
              </a:rPr>
              <a:t>把握内容及手法</a:t>
            </a:r>
            <a:endParaRPr lang="zh-CN" altLang="zh-CN" sz="675">
              <a:latin typeface="宋体" panose="02010600030101010101" pitchFamily="2" charset="-122"/>
              <a:ea typeface="宋体" panose="02010600030101010101" pitchFamily="2" charset="-122"/>
            </a:endParaRPr>
          </a:p>
          <a:p>
            <a:pPr algn="just">
              <a:lnSpc>
                <a:spcPct val="150000"/>
              </a:lnSpc>
            </a:pPr>
            <a:r>
              <a:rPr lang="en-US" altLang="zh-CN" sz="1500">
                <a:latin typeface="Times New Roman" panose="02020603050405020304" pitchFamily="18" charset="0"/>
                <a:ea typeface="微软雅黑" panose="020b0503020204020204" pitchFamily="34" charset="-122"/>
              </a:rPr>
              <a:t>1.</a:t>
            </a:r>
            <a:r>
              <a:rPr lang="zh-CN" altLang="zh-CN" sz="1500">
                <a:latin typeface="Times New Roman" panose="02020603050405020304" pitchFamily="18" charset="0"/>
                <a:ea typeface="微软雅黑" panose="020b0503020204020204" pitchFamily="34" charset="-122"/>
              </a:rPr>
              <a:t>文章第一段为什么从拟南芥写起？</a:t>
            </a:r>
            <a:endParaRPr lang="zh-CN" altLang="zh-CN" sz="675">
              <a:latin typeface="宋体" panose="02010600030101010101" pitchFamily="2" charset="-122"/>
              <a:ea typeface="宋体" panose="02010600030101010101" pitchFamily="2" charset="-122"/>
            </a:endParaRPr>
          </a:p>
        </p:txBody>
      </p:sp>
      <p:sp>
        <p:nvSpPr>
          <p:cNvPr id="3" name="矩形 2"/>
          <p:cNvSpPr/>
          <p:nvPr>
            <p:custDataLst>
              <p:tags r:id="rId5"/>
            </p:custDataLst>
          </p:nvPr>
        </p:nvSpPr>
        <p:spPr>
          <a:xfrm>
            <a:off x="188154" y="1654244"/>
            <a:ext cx="6482963" cy="2480945"/>
          </a:xfrm>
          <a:prstGeom prst="rect">
            <a:avLst/>
          </a:prstGeom>
          <a:noFill/>
          <a:ln w="9525">
            <a:noFill/>
          </a:ln>
        </p:spPr>
        <p:txBody>
          <a:bodyPr lIns="57610" tIns="28805" rIns="57610" bIns="28805" anchor="t" anchorCtr="0">
            <a:spAutoFit/>
          </a:bodyPr>
          <a:lstStyle/>
          <a:p>
            <a:pPr algn="just">
              <a:lnSpc>
                <a:spcPct val="150000"/>
              </a:lnSpc>
            </a:pPr>
            <a:r>
              <a:rPr lang="zh-CN" altLang="zh-CN" sz="1500" b="1">
                <a:solidFill>
                  <a:srgbClr val="0000FF"/>
                </a:solidFill>
                <a:latin typeface="Times New Roman" panose="02020603050405020304" pitchFamily="18" charset="0"/>
                <a:ea typeface="微软雅黑" panose="020b0503020204020204" pitchFamily="34" charset="-122"/>
              </a:rPr>
              <a:t>答案</a:t>
            </a:r>
            <a:r>
              <a:rPr lang="zh-CN" altLang="zh-CN" sz="1500" b="1">
                <a:solidFill>
                  <a:srgbClr val="C00000"/>
                </a:solidFill>
                <a:latin typeface="Times New Roman" panose="02020603050405020304" pitchFamily="18" charset="0"/>
                <a:ea typeface="微软雅黑" panose="020b0503020204020204" pitchFamily="34" charset="-122"/>
              </a:rPr>
              <a:t>　</a:t>
            </a:r>
            <a:r>
              <a:rPr lang="en-US" altLang="zh-CN" sz="1500">
                <a:solidFill>
                  <a:srgbClr val="C00000"/>
                </a:solidFill>
                <a:latin typeface="宋体" panose="02010600030101010101" pitchFamily="2" charset="-122"/>
                <a:ea typeface="微软雅黑" panose="020b0503020204020204" pitchFamily="34" charset="-122"/>
              </a:rPr>
              <a:t>①</a:t>
            </a:r>
            <a:r>
              <a:rPr lang="zh-CN" altLang="zh-CN" sz="1500">
                <a:solidFill>
                  <a:srgbClr val="C00000"/>
                </a:solidFill>
                <a:latin typeface="Times New Roman" panose="02020603050405020304" pitchFamily="18" charset="0"/>
                <a:ea typeface="微软雅黑" panose="020b0503020204020204" pitchFamily="34" charset="-122"/>
              </a:rPr>
              <a:t>从拟南芥写起能够揭示文章主人公钟扬的身份</a:t>
            </a:r>
            <a:r>
              <a:rPr lang="en-US" altLang="zh-CN" sz="1500">
                <a:solidFill>
                  <a:srgbClr val="C00000"/>
                </a:solidFill>
                <a:latin typeface="Times New Roman" panose="02020603050405020304" pitchFamily="18" charset="0"/>
                <a:ea typeface="微软雅黑" panose="020b0503020204020204" pitchFamily="34" charset="-122"/>
              </a:rPr>
              <a:t>——</a:t>
            </a:r>
            <a:r>
              <a:rPr lang="zh-CN" altLang="zh-CN" sz="1500">
                <a:solidFill>
                  <a:srgbClr val="C00000"/>
                </a:solidFill>
                <a:latin typeface="Times New Roman" panose="02020603050405020304" pitchFamily="18" charset="0"/>
                <a:ea typeface="微软雅黑" panose="020b0503020204020204" pitchFamily="34" charset="-122"/>
              </a:rPr>
              <a:t>植物学家，因为全世界有众多的植物学家都在研究它。</a:t>
            </a:r>
            <a:endParaRPr lang="en-US" altLang="zh-CN" sz="150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1500">
                <a:solidFill>
                  <a:srgbClr val="C00000"/>
                </a:solidFill>
                <a:latin typeface="宋体" panose="02010600030101010101" pitchFamily="2" charset="-122"/>
                <a:ea typeface="微软雅黑" panose="020b0503020204020204" pitchFamily="34" charset="-122"/>
              </a:rPr>
              <a:t>②</a:t>
            </a:r>
            <a:r>
              <a:rPr lang="zh-CN" altLang="zh-CN" sz="1500">
                <a:solidFill>
                  <a:srgbClr val="C00000"/>
                </a:solidFill>
                <a:latin typeface="Times New Roman" panose="02020603050405020304" pitchFamily="18" charset="0"/>
                <a:ea typeface="微软雅黑" panose="020b0503020204020204" pitchFamily="34" charset="-122"/>
              </a:rPr>
              <a:t>从拟南芥写起，还把钟扬与西藏、复旦联系在一起，从而揭示了他的其他身份</a:t>
            </a:r>
            <a:r>
              <a:rPr lang="en-US" altLang="zh-CN" sz="1500">
                <a:solidFill>
                  <a:srgbClr val="C00000"/>
                </a:solidFill>
                <a:latin typeface="Times New Roman" panose="02020603050405020304" pitchFamily="18" charset="0"/>
                <a:ea typeface="微软雅黑" panose="020b0503020204020204" pitchFamily="34" charset="-122"/>
              </a:rPr>
              <a:t>——</a:t>
            </a:r>
            <a:r>
              <a:rPr lang="zh-CN" altLang="zh-CN" sz="1500">
                <a:solidFill>
                  <a:srgbClr val="C00000"/>
                </a:solidFill>
                <a:latin typeface="Times New Roman" panose="02020603050405020304" pitchFamily="18" charset="0"/>
                <a:ea typeface="微软雅黑" panose="020b0503020204020204" pitchFamily="34" charset="-122"/>
              </a:rPr>
              <a:t>援藏干部、教育专家等；也为下文写钟扬在西藏采集种子等事件做了铺垫。</a:t>
            </a:r>
            <a:endParaRPr lang="en-US" altLang="zh-CN" sz="150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1500">
                <a:solidFill>
                  <a:srgbClr val="C00000"/>
                </a:solidFill>
                <a:latin typeface="宋体" panose="02010600030101010101" pitchFamily="2" charset="-122"/>
                <a:ea typeface="微软雅黑" panose="020b0503020204020204" pitchFamily="34" charset="-122"/>
              </a:rPr>
              <a:t>③</a:t>
            </a:r>
            <a:r>
              <a:rPr lang="zh-CN" altLang="zh-CN" sz="1500">
                <a:solidFill>
                  <a:srgbClr val="C00000"/>
                </a:solidFill>
                <a:latin typeface="Times New Roman" panose="02020603050405020304" pitchFamily="18" charset="0"/>
                <a:ea typeface="微软雅黑" panose="020b0503020204020204" pitchFamily="34" charset="-122"/>
              </a:rPr>
              <a:t>从拟南芥写起，还有助于揭示人物品格。因为植物学家很少涉足西藏，而钟扬却凭执着的品格在西藏发现了拟南芥。</a:t>
            </a:r>
            <a:endParaRPr lang="zh-CN" altLang="zh-CN" sz="675">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51201" name="矩形 17"/>
          <p:cNvSpPr/>
          <p:nvPr>
            <p:custDataLst>
              <p:tags r:id="rId4"/>
            </p:custDataLst>
          </p:nvPr>
        </p:nvSpPr>
        <p:spPr>
          <a:xfrm>
            <a:off x="219075" y="250190"/>
            <a:ext cx="6463030" cy="4368165"/>
          </a:xfrm>
          <a:prstGeom prst="rect">
            <a:avLst/>
          </a:prstGeom>
          <a:noFill/>
          <a:ln w="9525">
            <a:noFill/>
          </a:ln>
        </p:spPr>
        <p:txBody>
          <a:bodyPr wrap="square" lIns="57610" tIns="28805" rIns="57610" bIns="28805" anchor="t" anchorCtr="0">
            <a:spAutoFit/>
          </a:bodyPr>
          <a:lstStyle/>
          <a:p>
            <a:pPr algn="just">
              <a:lnSpc>
                <a:spcPct val="150000"/>
              </a:lnSpc>
            </a:pPr>
            <a:r>
              <a:rPr lang="zh-CN" altLang="zh-CN" sz="1500" b="1">
                <a:latin typeface="宋体" panose="02010600030101010101" pitchFamily="2" charset="-122"/>
                <a:ea typeface="微软雅黑" panose="020b0503020204020204" pitchFamily="34" charset="-122"/>
              </a:rPr>
              <a:t>走近张秉贵</a:t>
            </a:r>
            <a:endParaRPr lang="zh-CN" altLang="zh-CN" sz="675">
              <a:latin typeface="宋体" panose="02010600030101010101" pitchFamily="2" charset="-122"/>
              <a:ea typeface="宋体" panose="02010600030101010101" pitchFamily="2" charset="-122"/>
            </a:endParaRPr>
          </a:p>
          <a:p>
            <a:pPr>
              <a:lnSpc>
                <a:spcPct val="150000"/>
              </a:lnSpc>
            </a:pPr>
            <a:r>
              <a:rPr lang="zh-CN" altLang="zh-CN" sz="1500">
                <a:latin typeface="Times New Roman" panose="02020603050405020304" pitchFamily="18" charset="0"/>
                <a:ea typeface="微软雅黑" panose="020b0503020204020204" pitchFamily="34" charset="-122"/>
              </a:rPr>
              <a:t>张秉贵</a:t>
            </a:r>
            <a:r>
              <a:rPr lang="en-US" altLang="zh-CN" sz="1500">
                <a:latin typeface="Times New Roman" panose="02020603050405020304" pitchFamily="18" charset="0"/>
                <a:ea typeface="微软雅黑" panose="020b0503020204020204" pitchFamily="34" charset="-122"/>
              </a:rPr>
              <a:t>(1918—1987)</a:t>
            </a:r>
            <a:r>
              <a:rPr lang="zh-CN" altLang="zh-CN" sz="1500">
                <a:latin typeface="Times New Roman" panose="02020603050405020304" pitchFamily="18" charset="0"/>
                <a:ea typeface="微软雅黑" panose="020b0503020204020204" pitchFamily="34" charset="-122"/>
              </a:rPr>
              <a:t>，北京人，北京市百货大楼售货员。张秉贵从</a:t>
            </a:r>
            <a:r>
              <a:rPr lang="en-US" altLang="zh-CN" sz="1500">
                <a:latin typeface="Times New Roman" panose="02020603050405020304" pitchFamily="18" charset="0"/>
                <a:ea typeface="微软雅黑" panose="020b0503020204020204" pitchFamily="34" charset="-122"/>
              </a:rPr>
              <a:t>1955</a:t>
            </a:r>
            <a:r>
              <a:rPr lang="zh-CN" altLang="zh-CN" sz="1500">
                <a:latin typeface="Times New Roman" panose="02020603050405020304" pitchFamily="18" charset="0"/>
                <a:ea typeface="微软雅黑" panose="020b0503020204020204" pitchFamily="34" charset="-122"/>
              </a:rPr>
              <a:t>年</a:t>
            </a:r>
            <a:r>
              <a:rPr lang="en-US" altLang="zh-CN" sz="1500">
                <a:latin typeface="Times New Roman" panose="02020603050405020304" pitchFamily="18" charset="0"/>
                <a:ea typeface="微软雅黑" panose="020b0503020204020204" pitchFamily="34" charset="-122"/>
              </a:rPr>
              <a:t>11</a:t>
            </a:r>
            <a:r>
              <a:rPr lang="zh-CN" altLang="zh-CN" sz="1500">
                <a:latin typeface="Times New Roman" panose="02020603050405020304" pitchFamily="18" charset="0"/>
                <a:ea typeface="微软雅黑" panose="020b0503020204020204" pitchFamily="34" charset="-122"/>
              </a:rPr>
              <a:t>月到北京市百货大楼站柜台，</a:t>
            </a:r>
            <a:r>
              <a:rPr lang="en-US" altLang="zh-CN" sz="1500">
                <a:latin typeface="Times New Roman" panose="02020603050405020304" pitchFamily="18" charset="0"/>
                <a:ea typeface="微软雅黑" panose="020b0503020204020204" pitchFamily="34" charset="-122"/>
              </a:rPr>
              <a:t>30</a:t>
            </a:r>
            <a:r>
              <a:rPr lang="zh-CN" altLang="zh-CN" sz="1500">
                <a:latin typeface="Times New Roman" panose="02020603050405020304" pitchFamily="18" charset="0"/>
                <a:ea typeface="微软雅黑" panose="020b0503020204020204" pitchFamily="34" charset="-122"/>
              </a:rPr>
              <a:t>多年接待顾客数百万人，从没有怠慢过任何一个人。从为国家争光、为人民服务的政治信念出发，他在问、拿、称、包、算、收六个环节上不断摸索，练就了</a:t>
            </a:r>
            <a:r>
              <a:rPr lang="en-US" altLang="zh-CN" sz="1500">
                <a:latin typeface="宋体" panose="02010600030101010101" pitchFamily="2" charset="-122"/>
                <a:ea typeface="微软雅黑" panose="020b0503020204020204" pitchFamily="34" charset="-122"/>
              </a:rPr>
              <a:t>“</a:t>
            </a:r>
            <a:r>
              <a:rPr lang="zh-CN" altLang="zh-CN" sz="1500">
                <a:latin typeface="Times New Roman" panose="02020603050405020304" pitchFamily="18" charset="0"/>
                <a:ea typeface="微软雅黑" panose="020b0503020204020204" pitchFamily="34" charset="-122"/>
              </a:rPr>
              <a:t>一抓准</a:t>
            </a:r>
            <a:r>
              <a:rPr lang="en-US" altLang="zh-CN" sz="1500">
                <a:latin typeface="宋体" panose="02010600030101010101" pitchFamily="2" charset="-122"/>
                <a:ea typeface="微软雅黑" panose="020b0503020204020204" pitchFamily="34" charset="-122"/>
              </a:rPr>
              <a:t>”</a:t>
            </a:r>
            <a:r>
              <a:rPr lang="zh-CN" altLang="zh-CN" sz="1500">
                <a:latin typeface="Times New Roman" panose="02020603050405020304" pitchFamily="18" charset="0"/>
                <a:ea typeface="微软雅黑" panose="020b0503020204020204" pitchFamily="34" charset="-122"/>
              </a:rPr>
              <a:t>和</a:t>
            </a:r>
            <a:r>
              <a:rPr lang="en-US" altLang="zh-CN" sz="1500">
                <a:latin typeface="宋体" panose="02010600030101010101" pitchFamily="2" charset="-122"/>
                <a:ea typeface="微软雅黑" panose="020b0503020204020204" pitchFamily="34" charset="-122"/>
              </a:rPr>
              <a:t>“</a:t>
            </a:r>
            <a:r>
              <a:rPr lang="zh-CN" altLang="zh-CN" sz="1500">
                <a:latin typeface="Times New Roman" panose="02020603050405020304" pitchFamily="18" charset="0"/>
                <a:ea typeface="微软雅黑" panose="020b0503020204020204" pitchFamily="34" charset="-122"/>
              </a:rPr>
              <a:t>一口</a:t>
            </a:r>
            <a:r>
              <a:rPr lang="zh-CN" altLang="zh-CN" sz="1500">
                <a:latin typeface="Times New Roman" panose="02020603050405020304" pitchFamily="18" charset="0"/>
                <a:ea typeface="微软雅黑" panose="020b0503020204020204" pitchFamily="34" charset="-122"/>
                <a:sym typeface="+mn-ea"/>
              </a:rPr>
              <a:t>清”的过硬本领，接待一个顾客的时间从三四分钟减为一分钟。他通过特有的眼神、语言、动作、表情、步伐、姿态等，为顾客提供热情周到的服务，几乎成了那个时代商业领域的服务规范。20世纪50年代，他总结出站好柜台要做到的五点：精神饱满、思想集中、耳目灵敏、抬头售货、动作“三快”。60年代，他总结出“接一、问二、联系三”的售货法，刻苦练就称糖“一抓准”、算账“一口清”的绝技。70年代，他将自己几十年如一日满腔热情的服务精神归纳概括为“一团火”精神，响亮地提出“心有一团火，温暖众人心。</a:t>
            </a:r>
            <a:r>
              <a:rPr lang="en-US" altLang="zh-CN" sz="1500">
                <a:latin typeface="Times New Roman" panose="02020603050405020304" pitchFamily="18" charset="0"/>
                <a:ea typeface="微软雅黑" panose="020b0503020204020204" pitchFamily="34" charset="-122"/>
                <a:sym typeface="+mn-ea"/>
              </a:rPr>
              <a:t>”</a:t>
            </a:r>
            <a:endParaRPr kumimoji="0" lang="zh-CN" altLang="zh-CN" sz="1500" b="0" i="0" u="none" strike="noStrike" cap="none" normalizeH="0" baseline="0" noProof="1">
              <a:solidFill>
                <a:schemeClr val="tx1"/>
              </a:solidFill>
              <a:latin typeface="Times New Roman" panose="02020603050405020304" pitchFamily="18" charset="0"/>
              <a:ea typeface="微软雅黑" panose="020b0503020204020204" pitchFamily="34" charset="-122"/>
            </a:endParaRPr>
          </a:p>
          <a:p>
            <a:pPr>
              <a:lnSpc>
                <a:spcPct val="150000"/>
              </a:lnSpc>
            </a:pPr>
            <a:endParaRPr lang="zh-CN" altLang="zh-CN" sz="675">
              <a:latin typeface="宋体" panose="02010600030101010101" pitchFamily="2" charset="-122"/>
              <a:ea typeface="宋体" panose="02010600030101010101" pitchFamily="2" charset="-122"/>
            </a:endParaRPr>
          </a:p>
        </p:txBody>
      </p:sp>
      <p:sp>
        <p:nvSpPr>
          <p:cNvPr id="11" name="矩形 10"/>
          <p:cNvSpPr/>
          <p:nvPr>
            <p:custDataLst>
              <p:tags r:id="rId5"/>
            </p:custDataLst>
          </p:nvPr>
        </p:nvSpPr>
        <p:spPr>
          <a:xfrm>
            <a:off x="219116" y="2356842"/>
            <a:ext cx="6463909" cy="403225"/>
          </a:xfrm>
          <a:prstGeom prst="rect">
            <a:avLst/>
          </a:prstGeom>
        </p:spPr>
        <p:txBody>
          <a:bodyPr wrap="square" lIns="57610" tIns="28805" rIns="57610" bIns="28805">
            <a:spAutoFit/>
          </a:bodyPr>
          <a:lstStyle/>
          <a:p>
            <a:pPr marL="0" marR="0" lvl="0" indent="0" algn="just" defTabSz="768350" rtl="0" eaLnBrk="1" fontAlgn="auto" latinLnBrk="0" hangingPunct="1">
              <a:lnSpc>
                <a:spcPct val="150000"/>
              </a:lnSpc>
              <a:spcBef>
                <a:spcPct val="0"/>
              </a:spcBef>
              <a:spcAft>
                <a:spcPct val="0"/>
              </a:spcAft>
              <a:buClrTx/>
              <a:buSzTx/>
              <a:buFontTx/>
              <a:buNone/>
              <a:defRPr/>
            </a:pPr>
            <a:endParaRPr kumimoji="0" lang="zh-CN" altLang="zh-CN" sz="1500" b="0" i="0" u="none" strike="noStrike" kern="100" cap="none" spc="-84" normalizeH="0" baseline="0" noProof="1">
              <a:ln>
                <a:noFill/>
              </a:ln>
              <a:solidFill>
                <a:schemeClr val="tx1"/>
              </a:solidFill>
              <a:effectLst/>
              <a:uLnTx/>
              <a:uFillTx/>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345440" y="440055"/>
            <a:ext cx="6337300" cy="3848735"/>
          </a:xfrm>
          <a:prstGeom prst="rect">
            <a:avLst/>
          </a:prstGeom>
          <a:noFill/>
        </p:spPr>
        <p:txBody>
          <a:bodyPr wrap="square" rtlCol="0" anchor="t">
            <a:spAutoFit/>
          </a:bodyPr>
          <a:lstStyle/>
          <a:p>
            <a:pPr eaLnBrk="0" latinLnBrk="1" hangingPunct="0">
              <a:lnSpc>
                <a:spcPct val="150000"/>
              </a:lnSpc>
              <a:spcBef>
                <a:spcPts val="140"/>
              </a:spcBef>
            </a:pPr>
            <a:r>
              <a:rPr lang="zh-CN" altLang="en-US" kern="0">
                <a:solidFill>
                  <a:srgbClr val="000000"/>
                </a:solidFill>
                <a:latin typeface="Times New Roman" panose="02020603050405020304" pitchFamily="65" charset="-122"/>
                <a:ea typeface="宋体" panose="02010600030101010101" pitchFamily="2" charset="-122"/>
                <a:sym typeface="+mn-ea"/>
              </a:rPr>
              <a:t>第一、二段所叙事件在文中有什么作用?</a:t>
            </a:r>
            <a:endParaRPr lang="zh-CN" altLang="en-US"/>
          </a:p>
          <a:p>
            <a:pPr marL="0" indent="0" eaLnBrk="0" latinLnBrk="1" hangingPunct="0">
              <a:lnSpc>
                <a:spcPct val="150000"/>
              </a:lnSpc>
              <a:spcBef>
                <a:spcPts val="140"/>
              </a:spcBef>
              <a:buNone/>
            </a:pPr>
            <a:r>
              <a:rPr lang="zh-CN" altLang="en-US" kern="0" smtClean="0">
                <a:solidFill>
                  <a:srgbClr val="000000"/>
                </a:solidFill>
                <a:latin typeface="Times New Roman" panose="02020603050405020304" pitchFamily="65" charset="-122"/>
                <a:ea typeface="宋体" panose="02010600030101010101" pitchFamily="2" charset="-122"/>
                <a:sym typeface="+mn-ea"/>
              </a:rPr>
              <a:t>第一、二段所叙事件提供了三个方面的信息:一是拟南芥是全世界众多植物学家进行遗传学研究的好材料,二是钟扬团队在植物学家很少涉足的青藏高原发现了拟南芥,三是钟扬把拟南芥栽种在西藏大学并做成标本带回了复旦大学。</a:t>
            </a:r>
            <a:br>
              <a:rPr>
                <a:sym typeface="+mn-ea"/>
              </a:rPr>
            </a:br>
            <a:r>
              <a:rPr lang="zh-CN" altLang="en-US" kern="0" smtClean="0">
                <a:solidFill>
                  <a:srgbClr val="000000"/>
                </a:solidFill>
                <a:latin typeface="Times New Roman" panose="02020603050405020304" pitchFamily="65" charset="-122"/>
                <a:ea typeface="宋体" panose="02010600030101010101" pitchFamily="2" charset="-122"/>
                <a:sym typeface="+mn-ea"/>
              </a:rPr>
              <a:t>作者借这一事件,合理而又集中地揭示了钟扬的多重身份,即植物学家、科普达人、援藏干部、教育专家;并自然地引出了下文对他的评论——“在生命的高度和广度上,他一直在探索自己的边界”。</a:t>
            </a:r>
            <a:endParaRPr lang="zh-CN" altLang="en-US"/>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TextBox 2"/>
          <p:cNvSpPr txBox="1"/>
          <p:nvPr>
            <p:custDataLst>
              <p:tags r:id="rId4"/>
            </p:custDataLst>
          </p:nvPr>
        </p:nvSpPr>
        <p:spPr>
          <a:xfrm>
            <a:off x="540100" y="1087027"/>
            <a:ext cx="6238155" cy="3536950"/>
          </a:xfrm>
          <a:prstGeom prst="rect">
            <a:avLst/>
          </a:prstGeom>
          <a:noFill/>
        </p:spPr>
        <p:txBody>
          <a:bodyPr wrap="square" lIns="0" tIns="0" rIns="0" bIns="0" rtlCol="0">
            <a:spAutoFit/>
          </a:bodyPr>
          <a:lstStyle/>
          <a:p>
            <a:pPr marL="0" indent="0" eaLnBrk="0" latinLnBrk="1" hangingPunct="0">
              <a:lnSpc>
                <a:spcPct val="150000"/>
              </a:lnSpc>
              <a:spcBef>
                <a:spcPts val="140"/>
              </a:spcBef>
              <a:buNone/>
            </a:pPr>
            <a:r>
              <a:rPr lang="zh-CN" altLang="en-US" sz="1360" kern="0" smtClean="0">
                <a:solidFill>
                  <a:srgbClr val="000000"/>
                </a:solidFill>
                <a:latin typeface="Times New Roman" panose="02020603050405020304" pitchFamily="65" charset="-122"/>
                <a:ea typeface="宋体" panose="02010600030101010101" pitchFamily="2" charset="-122"/>
              </a:rPr>
              <a:t>　    </a:t>
            </a:r>
            <a:r>
              <a:rPr lang="zh-CN" altLang="en-US" sz="1160" kern="0" spc="931" smtClean="0">
                <a:solidFill>
                  <a:srgbClr val="000000"/>
                </a:solidFill>
                <a:latin typeface="Times New Roman" panose="02020603050405020304" pitchFamily="65" charset="-122"/>
                <a:ea typeface="宋体" panose="02010600030101010101" pitchFamily="2" charset="-122"/>
              </a:rPr>
              <a:t> </a:t>
            </a:r>
            <a:r>
              <a:rPr lang="zh-CN" altLang="en-US" sz="1360" kern="0" smtClean="0">
                <a:solidFill>
                  <a:srgbClr val="000000"/>
                </a:solidFill>
                <a:latin typeface="Times New Roman" panose="02020603050405020304" pitchFamily="65" charset="-122"/>
                <a:ea typeface="宋体" panose="02010600030101010101" pitchFamily="2" charset="-122"/>
              </a:rPr>
              <a:t>《“探界者”钟扬》中,“‘英雄’少年”部分记叙了钟扬的哪些“英</a:t>
            </a:r>
            <a:endParaRPr lang="zh-CN" altLang="en-US" sz="1350"/>
          </a:p>
          <a:p>
            <a:pPr marL="0" indent="0" eaLnBrk="0" latinLnBrk="1" hangingPunct="0">
              <a:lnSpc>
                <a:spcPct val="150000"/>
              </a:lnSpc>
              <a:spcBef>
                <a:spcPct val="0"/>
              </a:spcBef>
              <a:buNone/>
            </a:pPr>
            <a:r>
              <a:rPr lang="zh-CN" altLang="en-US" sz="1360" kern="0" smtClean="0">
                <a:solidFill>
                  <a:srgbClr val="000000"/>
                </a:solidFill>
                <a:latin typeface="Times New Roman" panose="02020603050405020304" pitchFamily="65" charset="-122"/>
                <a:ea typeface="宋体" panose="02010600030101010101" pitchFamily="2" charset="-122"/>
              </a:rPr>
              <a:t>雄”之举?小标题中的引号有什么意义?</a:t>
            </a:r>
            <a:endParaRPr lang="zh-CN" altLang="en-US" sz="1350"/>
          </a:p>
          <a:p>
            <a:pPr marL="0" indent="0" eaLnBrk="0" latinLnBrk="1" hangingPunct="0">
              <a:lnSpc>
                <a:spcPct val="150000"/>
              </a:lnSpc>
              <a:spcBef>
                <a:spcPts val="140"/>
              </a:spcBef>
              <a:buNone/>
            </a:pPr>
            <a:r>
              <a:rPr lang="zh-CN" altLang="en-US" sz="1360" kern="0" smtClean="0">
                <a:solidFill>
                  <a:srgbClr val="000000"/>
                </a:solidFill>
                <a:latin typeface="Times New Roman" panose="02020603050405020304" pitchFamily="65" charset="-122"/>
                <a:ea typeface="宋体" panose="02010600030101010101" pitchFamily="2" charset="-122"/>
              </a:rPr>
              <a:t>答案    (1)①15岁的钟扬考上了中国科学技术大学少年班。②考上中国科学技术</a:t>
            </a:r>
            <a:br>
              <a:rPr sz="1350"/>
            </a:br>
            <a:r>
              <a:rPr lang="zh-CN" altLang="en-US" sz="1360" kern="0" smtClean="0">
                <a:solidFill>
                  <a:srgbClr val="000000"/>
                </a:solidFill>
                <a:latin typeface="Times New Roman" panose="02020603050405020304" pitchFamily="65" charset="-122"/>
                <a:ea typeface="宋体" panose="02010600030101010101" pitchFamily="2" charset="-122"/>
              </a:rPr>
              <a:t>大学少年班的钟扬虽然学习的是无线电专业,却对植物学产生了浓厚的兴趣,他</a:t>
            </a:r>
            <a:br>
              <a:rPr sz="1350"/>
            </a:br>
            <a:r>
              <a:rPr lang="zh-CN" altLang="en-US" sz="1360" kern="0" smtClean="0">
                <a:solidFill>
                  <a:srgbClr val="000000"/>
                </a:solidFill>
                <a:latin typeface="Times New Roman" panose="02020603050405020304" pitchFamily="65" charset="-122"/>
                <a:ea typeface="宋体" panose="02010600030101010101" pitchFamily="2" charset="-122"/>
              </a:rPr>
              <a:t>不仅用计算机技术研究植物学问题,后来还被分配到中国科学院武汉植物研究所</a:t>
            </a:r>
            <a:br>
              <a:rPr sz="1350"/>
            </a:br>
            <a:r>
              <a:rPr lang="zh-CN" altLang="en-US" sz="1360" kern="0" smtClean="0">
                <a:solidFill>
                  <a:srgbClr val="000000"/>
                </a:solidFill>
                <a:latin typeface="Times New Roman" panose="02020603050405020304" pitchFamily="65" charset="-122"/>
                <a:ea typeface="宋体" panose="02010600030101010101" pitchFamily="2" charset="-122"/>
              </a:rPr>
              <a:t>工作。③“胁迫”妻子领结婚证。④当事业如日中天的时候,钟扬放弃武汉的一</a:t>
            </a:r>
            <a:endParaRPr lang="en-US" altLang="zh-CN" sz="1360" kern="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spcBef>
                <a:spcPts val="140"/>
              </a:spcBef>
            </a:pPr>
            <a:r>
              <a:rPr lang="zh-CN" altLang="en-US" sz="1360" kern="0">
                <a:solidFill>
                  <a:srgbClr val="000000"/>
                </a:solidFill>
                <a:latin typeface="Times New Roman" panose="02020603050405020304" pitchFamily="65" charset="-122"/>
                <a:ea typeface="宋体" panose="02010600030101010101" pitchFamily="2" charset="-122"/>
              </a:rPr>
              <a:t>切</a:t>
            </a:r>
            <a:r>
              <a:rPr lang="en-US" altLang="zh-CN" sz="1360" kern="0">
                <a:solidFill>
                  <a:srgbClr val="000000"/>
                </a:solidFill>
                <a:latin typeface="Times New Roman" panose="02020603050405020304" pitchFamily="65" charset="-122"/>
                <a:ea typeface="宋体" panose="02010600030101010101" pitchFamily="2" charset="-122"/>
              </a:rPr>
              <a:t>,</a:t>
            </a:r>
            <a:r>
              <a:rPr lang="zh-CN" altLang="en-US" sz="1360" kern="0">
                <a:solidFill>
                  <a:srgbClr val="000000"/>
                </a:solidFill>
                <a:latin typeface="Times New Roman" panose="02020603050405020304" pitchFamily="65" charset="-122"/>
                <a:ea typeface="宋体" panose="02010600030101010101" pitchFamily="2" charset="-122"/>
              </a:rPr>
              <a:t>选择去上海当一名高校教师。</a:t>
            </a:r>
            <a:endParaRPr lang="zh-CN" altLang="en-US" sz="1500"/>
          </a:p>
          <a:p>
            <a:pPr eaLnBrk="0" latinLnBrk="1" hangingPunct="0">
              <a:lnSpc>
                <a:spcPct val="150000"/>
              </a:lnSpc>
              <a:spcBef>
                <a:spcPts val="140"/>
              </a:spcBef>
            </a:pPr>
            <a:r>
              <a:rPr lang="zh-CN" altLang="en-US" sz="1360" kern="0">
                <a:solidFill>
                  <a:srgbClr val="000000"/>
                </a:solidFill>
                <a:latin typeface="Times New Roman" panose="02020603050405020304" pitchFamily="65" charset="-122"/>
                <a:ea typeface="宋体" panose="02010600030101010101" pitchFamily="2" charset="-122"/>
              </a:rPr>
              <a:t>　　</a:t>
            </a:r>
            <a:r>
              <a:rPr lang="en-US" altLang="zh-CN" sz="1360" kern="0">
                <a:solidFill>
                  <a:srgbClr val="000000"/>
                </a:solidFill>
                <a:latin typeface="Times New Roman" panose="02020603050405020304" pitchFamily="65" charset="-122"/>
                <a:ea typeface="宋体" panose="02010600030101010101" pitchFamily="2" charset="-122"/>
              </a:rPr>
              <a:t>(2)</a:t>
            </a:r>
            <a:r>
              <a:rPr lang="zh-CN" altLang="en-US" sz="1360" kern="0">
                <a:solidFill>
                  <a:srgbClr val="000000"/>
                </a:solidFill>
                <a:latin typeface="Times New Roman" panose="02020603050405020304" pitchFamily="65" charset="-122"/>
                <a:ea typeface="宋体" panose="02010600030101010101" pitchFamily="2" charset="-122"/>
              </a:rPr>
              <a:t>小标题中的引号既突出了钟扬的“英雄”之举是异乎常人的</a:t>
            </a:r>
            <a:r>
              <a:rPr lang="en-US" altLang="zh-CN" sz="1360" kern="0">
                <a:solidFill>
                  <a:srgbClr val="000000"/>
                </a:solidFill>
                <a:latin typeface="Times New Roman" panose="02020603050405020304" pitchFamily="65" charset="-122"/>
                <a:ea typeface="宋体" panose="02010600030101010101" pitchFamily="2" charset="-122"/>
              </a:rPr>
              <a:t>,</a:t>
            </a:r>
            <a:r>
              <a:rPr lang="zh-CN" altLang="en-US" sz="1360" kern="0">
                <a:solidFill>
                  <a:srgbClr val="000000"/>
                </a:solidFill>
                <a:latin typeface="Times New Roman" panose="02020603050405020304" pitchFamily="65" charset="-122"/>
                <a:ea typeface="宋体" panose="02010600030101010101" pitchFamily="2" charset="-122"/>
              </a:rPr>
              <a:t>又表达了</a:t>
            </a:r>
            <a:br>
              <a:rPr lang="zh-CN" altLang="en-US" sz="1500"/>
            </a:br>
            <a:r>
              <a:rPr lang="zh-CN" altLang="en-US" sz="1360" kern="0">
                <a:solidFill>
                  <a:srgbClr val="000000"/>
                </a:solidFill>
                <a:latin typeface="Times New Roman" panose="02020603050405020304" pitchFamily="65" charset="-122"/>
                <a:ea typeface="宋体" panose="02010600030101010101" pitchFamily="2" charset="-122"/>
              </a:rPr>
              <a:t>作者的赞颂之意。</a:t>
            </a:r>
            <a:endParaRPr lang="zh-CN" altLang="en-US" sz="1500"/>
          </a:p>
          <a:p>
            <a:pPr marL="0" indent="0" eaLnBrk="0" latinLnBrk="1" hangingPunct="0">
              <a:lnSpc>
                <a:spcPct val="150000"/>
              </a:lnSpc>
              <a:spcBef>
                <a:spcPts val="140"/>
              </a:spcBef>
              <a:buNone/>
            </a:pPr>
            <a:endParaRPr lang="en-US" altLang="zh-CN" sz="1360" kern="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140"/>
              </a:spcBef>
              <a:buNone/>
            </a:pPr>
            <a:endParaRPr lang="zh-CN" altLang="en-US" sz="1350"/>
          </a:p>
        </p:txBody>
      </p:sp>
      <p:pic>
        <p:nvPicPr>
          <p:cNvPr id="3" name="图片 3" descr="textimage9.jpeg"/>
          <p:cNvPicPr>
            <a:picLocks noChangeAspect="1"/>
          </p:cNvPicPr>
          <p:nvPr>
            <p:custDataLst>
              <p:tags r:id="rId6"/>
            </p:custDataLst>
          </p:nvPr>
        </p:nvPicPr>
        <p:blipFill>
          <a:blip r:embed="rId5"/>
          <a:stretch>
            <a:fillRect/>
          </a:stretch>
        </p:blipFill>
        <p:spPr>
          <a:xfrm>
            <a:off x="885764" y="1168088"/>
            <a:ext cx="235787" cy="200061"/>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12641" name="矩形 3"/>
          <p:cNvSpPr/>
          <p:nvPr>
            <p:custDataLst>
              <p:tags r:id="rId4"/>
            </p:custDataLst>
          </p:nvPr>
        </p:nvSpPr>
        <p:spPr>
          <a:xfrm>
            <a:off x="219116" y="484833"/>
            <a:ext cx="6421039" cy="749300"/>
          </a:xfrm>
          <a:prstGeom prst="rect">
            <a:avLst/>
          </a:prstGeom>
          <a:noFill/>
          <a:ln w="9525">
            <a:noFill/>
          </a:ln>
        </p:spPr>
        <p:txBody>
          <a:bodyPr lIns="57610" tIns="28805" rIns="57610" bIns="28805" anchor="t" anchorCtr="0">
            <a:spAutoFit/>
          </a:bodyPr>
          <a:lstStyle/>
          <a:p>
            <a:pPr algn="just">
              <a:lnSpc>
                <a:spcPct val="150000"/>
              </a:lnSpc>
            </a:pPr>
            <a:r>
              <a:rPr lang="en-US" altLang="zh-CN" sz="1500">
                <a:latin typeface="Times New Roman" panose="02020603050405020304" pitchFamily="18" charset="0"/>
                <a:ea typeface="微软雅黑" panose="020b0503020204020204" pitchFamily="34" charset="-122"/>
              </a:rPr>
              <a:t>2.</a:t>
            </a:r>
            <a:r>
              <a:rPr lang="en-US" altLang="zh-CN" sz="1500">
                <a:latin typeface="宋体" panose="02010600030101010101" pitchFamily="2" charset="-122"/>
                <a:ea typeface="微软雅黑" panose="020b0503020204020204" pitchFamily="34" charset="-122"/>
              </a:rPr>
              <a:t>“‘</a:t>
            </a:r>
            <a:r>
              <a:rPr lang="zh-CN" altLang="zh-CN" sz="1500">
                <a:latin typeface="Times New Roman" panose="02020603050405020304" pitchFamily="18" charset="0"/>
                <a:ea typeface="微软雅黑" panose="020b0503020204020204" pitchFamily="34" charset="-122"/>
              </a:rPr>
              <a:t>英雄</a:t>
            </a:r>
            <a:r>
              <a:rPr lang="en-US" altLang="zh-CN" sz="1500">
                <a:latin typeface="宋体" panose="02010600030101010101" pitchFamily="2" charset="-122"/>
                <a:ea typeface="微软雅黑" panose="020b0503020204020204" pitchFamily="34" charset="-122"/>
              </a:rPr>
              <a:t>’</a:t>
            </a:r>
            <a:r>
              <a:rPr lang="zh-CN" altLang="zh-CN" sz="1500">
                <a:latin typeface="Times New Roman" panose="02020603050405020304" pitchFamily="18" charset="0"/>
                <a:ea typeface="微软雅黑" panose="020b0503020204020204" pitchFamily="34" charset="-122"/>
              </a:rPr>
              <a:t>少年</a:t>
            </a:r>
            <a:r>
              <a:rPr lang="en-US" altLang="zh-CN" sz="1500">
                <a:latin typeface="宋体" panose="02010600030101010101" pitchFamily="2" charset="-122"/>
                <a:ea typeface="微软雅黑" panose="020b0503020204020204" pitchFamily="34" charset="-122"/>
              </a:rPr>
              <a:t>”</a:t>
            </a:r>
            <a:r>
              <a:rPr lang="zh-CN" altLang="zh-CN" sz="1500">
                <a:latin typeface="Times New Roman" panose="02020603050405020304" pitchFamily="18" charset="0"/>
                <a:ea typeface="微软雅黑" panose="020b0503020204020204" pitchFamily="34" charset="-122"/>
              </a:rPr>
              <a:t>部分，其中的</a:t>
            </a:r>
            <a:r>
              <a:rPr lang="en-US" altLang="zh-CN" sz="1500">
                <a:latin typeface="宋体" panose="02010600030101010101" pitchFamily="2" charset="-122"/>
                <a:ea typeface="微软雅黑" panose="020b0503020204020204" pitchFamily="34" charset="-122"/>
              </a:rPr>
              <a:t>“</a:t>
            </a:r>
            <a:r>
              <a:rPr lang="zh-CN" altLang="zh-CN" sz="1500">
                <a:latin typeface="Times New Roman" panose="02020603050405020304" pitchFamily="18" charset="0"/>
                <a:ea typeface="微软雅黑" panose="020b0503020204020204" pitchFamily="34" charset="-122"/>
              </a:rPr>
              <a:t>英雄</a:t>
            </a:r>
            <a:r>
              <a:rPr lang="en-US" altLang="zh-CN" sz="1500">
                <a:latin typeface="宋体" panose="02010600030101010101" pitchFamily="2" charset="-122"/>
                <a:ea typeface="微软雅黑" panose="020b0503020204020204" pitchFamily="34" charset="-122"/>
              </a:rPr>
              <a:t>”</a:t>
            </a:r>
            <a:r>
              <a:rPr lang="zh-CN" altLang="zh-CN" sz="1500">
                <a:latin typeface="Times New Roman" panose="02020603050405020304" pitchFamily="18" charset="0"/>
                <a:ea typeface="微软雅黑" panose="020b0503020204020204" pitchFamily="34" charset="-122"/>
              </a:rPr>
              <a:t>作何理解？结婚时，钟扬</a:t>
            </a:r>
            <a:r>
              <a:rPr lang="en-US" altLang="zh-CN" sz="1500">
                <a:latin typeface="Times New Roman" panose="02020603050405020304" pitchFamily="18" charset="0"/>
                <a:ea typeface="微软雅黑" panose="020b0503020204020204" pitchFamily="34" charset="-122"/>
              </a:rPr>
              <a:t>24</a:t>
            </a:r>
            <a:r>
              <a:rPr lang="zh-CN" altLang="zh-CN" sz="1500">
                <a:latin typeface="Times New Roman" panose="02020603050405020304" pitchFamily="18" charset="0"/>
                <a:ea typeface="微软雅黑" panose="020b0503020204020204" pitchFamily="34" charset="-122"/>
              </a:rPr>
              <a:t>岁，已经不是少年了，作者为何还要把结婚这件事放在这一部分中？</a:t>
            </a:r>
            <a:endParaRPr lang="zh-CN" altLang="zh-CN" sz="675">
              <a:latin typeface="宋体" panose="02010600030101010101" pitchFamily="2" charset="-122"/>
              <a:ea typeface="宋体" panose="02010600030101010101" pitchFamily="2" charset="-122"/>
            </a:endParaRPr>
          </a:p>
        </p:txBody>
      </p:sp>
      <p:sp>
        <p:nvSpPr>
          <p:cNvPr id="3" name="矩形 2"/>
          <p:cNvSpPr/>
          <p:nvPr>
            <p:custDataLst>
              <p:tags r:id="rId5"/>
            </p:custDataLst>
          </p:nvPr>
        </p:nvSpPr>
        <p:spPr>
          <a:xfrm>
            <a:off x="219116" y="1412501"/>
            <a:ext cx="6421039" cy="2480945"/>
          </a:xfrm>
          <a:prstGeom prst="rect">
            <a:avLst/>
          </a:prstGeom>
          <a:noFill/>
          <a:ln w="9525">
            <a:noFill/>
          </a:ln>
        </p:spPr>
        <p:txBody>
          <a:bodyPr lIns="57610" tIns="28805" rIns="57610" bIns="28805" anchor="t" anchorCtr="0">
            <a:spAutoFit/>
          </a:bodyPr>
          <a:lstStyle/>
          <a:p>
            <a:pPr algn="just">
              <a:lnSpc>
                <a:spcPct val="150000"/>
              </a:lnSpc>
            </a:pPr>
            <a:r>
              <a:rPr lang="zh-CN" altLang="zh-CN" sz="1500" b="1">
                <a:solidFill>
                  <a:srgbClr val="0000FF"/>
                </a:solidFill>
                <a:latin typeface="Times New Roman" panose="02020603050405020304" pitchFamily="18" charset="0"/>
                <a:ea typeface="微软雅黑" panose="020b0503020204020204" pitchFamily="34" charset="-122"/>
              </a:rPr>
              <a:t>答案　</a:t>
            </a:r>
            <a:r>
              <a:rPr lang="en-US" altLang="zh-CN" sz="1500">
                <a:solidFill>
                  <a:srgbClr val="C00000"/>
                </a:solidFill>
                <a:latin typeface="Times New Roman" panose="02020603050405020304" pitchFamily="18" charset="0"/>
                <a:ea typeface="微软雅黑" panose="020b0503020204020204" pitchFamily="34" charset="-122"/>
              </a:rPr>
              <a:t>(1)</a:t>
            </a:r>
            <a:r>
              <a:rPr lang="zh-CN" altLang="zh-CN" sz="1500">
                <a:solidFill>
                  <a:srgbClr val="C00000"/>
                </a:solidFill>
                <a:latin typeface="Times New Roman" panose="02020603050405020304" pitchFamily="18" charset="0"/>
                <a:ea typeface="微软雅黑" panose="020b0503020204020204" pitchFamily="34" charset="-122"/>
              </a:rPr>
              <a:t>这一部分写钟扬与父亲赌气而考上中科大少年班；上了少年班后努力补习自己的弱科；无线电专业毕业却进入了植物所工作，他用两年的业余时间旁听武汉大学生物系的课程，从而有了充足的知识储备；面对犹豫不决的妻子，他采用</a:t>
            </a:r>
            <a:r>
              <a:rPr lang="en-US" altLang="zh-CN" sz="1500">
                <a:solidFill>
                  <a:srgbClr val="C00000"/>
                </a:solidFill>
                <a:latin typeface="宋体" panose="02010600030101010101" pitchFamily="2" charset="-122"/>
                <a:ea typeface="微软雅黑" panose="020b0503020204020204" pitchFamily="34" charset="-122"/>
              </a:rPr>
              <a:t>“</a:t>
            </a:r>
            <a:r>
              <a:rPr lang="zh-CN" altLang="zh-CN" sz="1500">
                <a:solidFill>
                  <a:srgbClr val="C00000"/>
                </a:solidFill>
                <a:latin typeface="Times New Roman" panose="02020603050405020304" pitchFamily="18" charset="0"/>
                <a:ea typeface="微软雅黑" panose="020b0503020204020204" pitchFamily="34" charset="-122"/>
              </a:rPr>
              <a:t>胁迫</a:t>
            </a:r>
            <a:r>
              <a:rPr lang="en-US" altLang="zh-CN" sz="1500">
                <a:solidFill>
                  <a:srgbClr val="C00000"/>
                </a:solidFill>
                <a:latin typeface="宋体" panose="02010600030101010101" pitchFamily="2" charset="-122"/>
                <a:ea typeface="微软雅黑" panose="020b0503020204020204" pitchFamily="34" charset="-122"/>
              </a:rPr>
              <a:t>”</a:t>
            </a:r>
            <a:r>
              <a:rPr lang="zh-CN" altLang="zh-CN" sz="1500">
                <a:solidFill>
                  <a:srgbClr val="C00000"/>
                </a:solidFill>
                <a:latin typeface="Times New Roman" panose="02020603050405020304" pitchFamily="18" charset="0"/>
                <a:ea typeface="微软雅黑" panose="020b0503020204020204" pitchFamily="34" charset="-122"/>
              </a:rPr>
              <a:t>手段与之结婚。可见</a:t>
            </a:r>
            <a:r>
              <a:rPr lang="en-US" altLang="zh-CN" sz="1500">
                <a:solidFill>
                  <a:srgbClr val="C00000"/>
                </a:solidFill>
                <a:latin typeface="宋体" panose="02010600030101010101" pitchFamily="2" charset="-122"/>
                <a:ea typeface="微软雅黑" panose="020b0503020204020204" pitchFamily="34" charset="-122"/>
              </a:rPr>
              <a:t>“</a:t>
            </a:r>
            <a:r>
              <a:rPr lang="zh-CN" altLang="zh-CN" sz="1500">
                <a:solidFill>
                  <a:srgbClr val="C00000"/>
                </a:solidFill>
                <a:latin typeface="Times New Roman" panose="02020603050405020304" pitchFamily="18" charset="0"/>
                <a:ea typeface="微软雅黑" panose="020b0503020204020204" pitchFamily="34" charset="-122"/>
              </a:rPr>
              <a:t>英雄</a:t>
            </a:r>
            <a:r>
              <a:rPr lang="en-US" altLang="zh-CN" sz="1500">
                <a:solidFill>
                  <a:srgbClr val="C00000"/>
                </a:solidFill>
                <a:latin typeface="宋体" panose="02010600030101010101" pitchFamily="2" charset="-122"/>
                <a:ea typeface="微软雅黑" panose="020b0503020204020204" pitchFamily="34" charset="-122"/>
              </a:rPr>
              <a:t>”</a:t>
            </a:r>
            <a:r>
              <a:rPr lang="zh-CN" altLang="zh-CN" sz="1500">
                <a:solidFill>
                  <a:srgbClr val="C00000"/>
                </a:solidFill>
                <a:latin typeface="Times New Roman" panose="02020603050405020304" pitchFamily="18" charset="0"/>
                <a:ea typeface="微软雅黑" panose="020b0503020204020204" pitchFamily="34" charset="-122"/>
              </a:rPr>
              <a:t>指的是一种勇于向困难挑战、不服输的精神。</a:t>
            </a:r>
            <a:endParaRPr lang="zh-CN" altLang="zh-CN" sz="675">
              <a:latin typeface="宋体" panose="02010600030101010101" pitchFamily="2" charset="-122"/>
              <a:ea typeface="宋体" panose="02010600030101010101" pitchFamily="2" charset="-122"/>
            </a:endParaRPr>
          </a:p>
          <a:p>
            <a:pPr algn="just">
              <a:lnSpc>
                <a:spcPct val="150000"/>
              </a:lnSpc>
            </a:pPr>
            <a:r>
              <a:rPr lang="en-US" altLang="zh-CN" sz="1500">
                <a:solidFill>
                  <a:srgbClr val="C00000"/>
                </a:solidFill>
                <a:latin typeface="Times New Roman" panose="02020603050405020304" pitchFamily="18" charset="0"/>
                <a:ea typeface="微软雅黑" panose="020b0503020204020204" pitchFamily="34" charset="-122"/>
              </a:rPr>
              <a:t>(2)</a:t>
            </a:r>
            <a:r>
              <a:rPr lang="zh-CN" altLang="zh-CN" sz="1500">
                <a:solidFill>
                  <a:srgbClr val="C00000"/>
                </a:solidFill>
                <a:latin typeface="Times New Roman" panose="02020603050405020304" pitchFamily="18" charset="0"/>
                <a:ea typeface="微软雅黑" panose="020b0503020204020204" pitchFamily="34" charset="-122"/>
              </a:rPr>
              <a:t>作者将结婚放入这一部分，因为在</a:t>
            </a:r>
            <a:r>
              <a:rPr lang="en-US" altLang="zh-CN" sz="1500">
                <a:solidFill>
                  <a:srgbClr val="C00000"/>
                </a:solidFill>
                <a:latin typeface="宋体" panose="02010600030101010101" pitchFamily="2" charset="-122"/>
                <a:ea typeface="微软雅黑" panose="020b0503020204020204" pitchFamily="34" charset="-122"/>
              </a:rPr>
              <a:t>“</a:t>
            </a:r>
            <a:r>
              <a:rPr lang="zh-CN" altLang="zh-CN" sz="1500">
                <a:solidFill>
                  <a:srgbClr val="C00000"/>
                </a:solidFill>
                <a:latin typeface="Times New Roman" panose="02020603050405020304" pitchFamily="18" charset="0"/>
                <a:ea typeface="微软雅黑" panose="020b0503020204020204" pitchFamily="34" charset="-122"/>
              </a:rPr>
              <a:t>胁迫</a:t>
            </a:r>
            <a:r>
              <a:rPr lang="en-US" altLang="zh-CN" sz="1500">
                <a:solidFill>
                  <a:srgbClr val="C00000"/>
                </a:solidFill>
                <a:latin typeface="宋体" panose="02010600030101010101" pitchFamily="2" charset="-122"/>
                <a:ea typeface="微软雅黑" panose="020b0503020204020204" pitchFamily="34" charset="-122"/>
              </a:rPr>
              <a:t>”</a:t>
            </a:r>
            <a:r>
              <a:rPr lang="zh-CN" altLang="zh-CN" sz="1500">
                <a:solidFill>
                  <a:srgbClr val="C00000"/>
                </a:solidFill>
                <a:latin typeface="Times New Roman" panose="02020603050405020304" pitchFamily="18" charset="0"/>
                <a:ea typeface="微软雅黑" panose="020b0503020204020204" pitchFamily="34" charset="-122"/>
              </a:rPr>
              <a:t>妻子结婚这件事上，同样体现出了钟扬的这种勇于挑战困难、永不服输的英雄精神。</a:t>
            </a:r>
            <a:endParaRPr lang="zh-CN" altLang="zh-CN" sz="675">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14689" name="矩形 3"/>
          <p:cNvSpPr/>
          <p:nvPr>
            <p:custDataLst>
              <p:tags r:id="rId4"/>
            </p:custDataLst>
          </p:nvPr>
        </p:nvSpPr>
        <p:spPr>
          <a:xfrm>
            <a:off x="219116" y="621780"/>
            <a:ext cx="6421039" cy="403225"/>
          </a:xfrm>
          <a:prstGeom prst="rect">
            <a:avLst/>
          </a:prstGeom>
          <a:noFill/>
          <a:ln w="9525">
            <a:noFill/>
          </a:ln>
        </p:spPr>
        <p:txBody>
          <a:bodyPr lIns="57610" tIns="28805" rIns="57610" bIns="28805" anchor="t" anchorCtr="0">
            <a:spAutoFit/>
          </a:bodyPr>
          <a:lstStyle/>
          <a:p>
            <a:pPr algn="just">
              <a:lnSpc>
                <a:spcPct val="150000"/>
              </a:lnSpc>
            </a:pPr>
            <a:r>
              <a:rPr lang="en-US" altLang="zh-CN" sz="1500">
                <a:latin typeface="Times New Roman" panose="02020603050405020304" pitchFamily="18" charset="0"/>
                <a:ea typeface="微软雅黑" panose="020b0503020204020204" pitchFamily="34" charset="-122"/>
              </a:rPr>
              <a:t>3.</a:t>
            </a:r>
            <a:r>
              <a:rPr lang="en-US" altLang="zh-CN" sz="1500">
                <a:latin typeface="宋体" panose="02010600030101010101" pitchFamily="2" charset="-122"/>
                <a:ea typeface="微软雅黑" panose="020b0503020204020204" pitchFamily="34" charset="-122"/>
              </a:rPr>
              <a:t>“</a:t>
            </a:r>
            <a:r>
              <a:rPr lang="zh-CN" altLang="zh-CN" sz="1500">
                <a:latin typeface="Times New Roman" panose="02020603050405020304" pitchFamily="18" charset="0"/>
                <a:ea typeface="微软雅黑" panose="020b0503020204020204" pitchFamily="34" charset="-122"/>
              </a:rPr>
              <a:t>种子达人</a:t>
            </a:r>
            <a:r>
              <a:rPr lang="en-US" altLang="zh-CN" sz="1500">
                <a:latin typeface="宋体" panose="02010600030101010101" pitchFamily="2" charset="-122"/>
                <a:ea typeface="微软雅黑" panose="020b0503020204020204" pitchFamily="34" charset="-122"/>
              </a:rPr>
              <a:t>”</a:t>
            </a:r>
            <a:r>
              <a:rPr lang="zh-CN" altLang="zh-CN" sz="1500">
                <a:latin typeface="Times New Roman" panose="02020603050405020304" pitchFamily="18" charset="0"/>
                <a:ea typeface="微软雅黑" panose="020b0503020204020204" pitchFamily="34" charset="-122"/>
              </a:rPr>
              <a:t>部分为什么从钟扬的住房写起？</a:t>
            </a:r>
            <a:endParaRPr lang="zh-CN" altLang="zh-CN" sz="675">
              <a:latin typeface="宋体" panose="02010600030101010101" pitchFamily="2" charset="-122"/>
              <a:ea typeface="宋体" panose="02010600030101010101" pitchFamily="2" charset="-122"/>
            </a:endParaRPr>
          </a:p>
        </p:txBody>
      </p:sp>
      <p:sp>
        <p:nvSpPr>
          <p:cNvPr id="6" name="矩形 5"/>
          <p:cNvSpPr/>
          <p:nvPr>
            <p:custDataLst>
              <p:tags r:id="rId5"/>
            </p:custDataLst>
          </p:nvPr>
        </p:nvSpPr>
        <p:spPr>
          <a:xfrm>
            <a:off x="219116" y="1075493"/>
            <a:ext cx="6421039" cy="1095375"/>
          </a:xfrm>
          <a:prstGeom prst="rect">
            <a:avLst/>
          </a:prstGeom>
          <a:noFill/>
          <a:ln w="9525">
            <a:noFill/>
          </a:ln>
        </p:spPr>
        <p:txBody>
          <a:bodyPr lIns="57610" tIns="28805" rIns="57610" bIns="28805" anchor="t" anchorCtr="0">
            <a:spAutoFit/>
          </a:bodyPr>
          <a:lstStyle/>
          <a:p>
            <a:pPr algn="just">
              <a:lnSpc>
                <a:spcPct val="150000"/>
              </a:lnSpc>
            </a:pPr>
            <a:r>
              <a:rPr lang="zh-CN" altLang="zh-CN" sz="1500" b="1">
                <a:solidFill>
                  <a:srgbClr val="0000FF"/>
                </a:solidFill>
                <a:latin typeface="Times New Roman" panose="02020603050405020304" pitchFamily="18" charset="0"/>
                <a:ea typeface="微软雅黑" panose="020b0503020204020204" pitchFamily="34" charset="-122"/>
              </a:rPr>
              <a:t>答案　</a:t>
            </a:r>
            <a:r>
              <a:rPr lang="zh-CN" altLang="zh-CN" sz="1500">
                <a:solidFill>
                  <a:srgbClr val="C00000"/>
                </a:solidFill>
                <a:latin typeface="Times New Roman" panose="02020603050405020304" pitchFamily="18" charset="0"/>
                <a:ea typeface="微软雅黑" panose="020b0503020204020204" pitchFamily="34" charset="-122"/>
              </a:rPr>
              <a:t>从住房写起，表现了钟扬对生活品质不讲究的特点，与下文钟扬在</a:t>
            </a:r>
            <a:r>
              <a:rPr lang="en-US" altLang="zh-CN" sz="1500">
                <a:solidFill>
                  <a:srgbClr val="C00000"/>
                </a:solidFill>
                <a:latin typeface="宋体" panose="02010600030101010101" pitchFamily="2" charset="-122"/>
                <a:ea typeface="微软雅黑" panose="020b0503020204020204" pitchFamily="34" charset="-122"/>
              </a:rPr>
              <a:t>“</a:t>
            </a:r>
            <a:r>
              <a:rPr lang="zh-CN" altLang="zh-CN" sz="1500">
                <a:solidFill>
                  <a:srgbClr val="C00000"/>
                </a:solidFill>
                <a:latin typeface="Times New Roman" panose="02020603050405020304" pitchFamily="18" charset="0"/>
                <a:ea typeface="微软雅黑" panose="020b0503020204020204" pitchFamily="34" charset="-122"/>
              </a:rPr>
              <a:t>种子事业</a:t>
            </a:r>
            <a:r>
              <a:rPr lang="en-US" altLang="zh-CN" sz="1500">
                <a:solidFill>
                  <a:srgbClr val="C00000"/>
                </a:solidFill>
                <a:latin typeface="宋体" panose="02010600030101010101" pitchFamily="2" charset="-122"/>
                <a:ea typeface="微软雅黑" panose="020b0503020204020204" pitchFamily="34" charset="-122"/>
              </a:rPr>
              <a:t>”</a:t>
            </a:r>
            <a:r>
              <a:rPr lang="zh-CN" altLang="zh-CN" sz="1500">
                <a:solidFill>
                  <a:srgbClr val="C00000"/>
                </a:solidFill>
                <a:latin typeface="Times New Roman" panose="02020603050405020304" pitchFamily="18" charset="0"/>
                <a:ea typeface="微软雅黑" panose="020b0503020204020204" pitchFamily="34" charset="-122"/>
              </a:rPr>
              <a:t>上所取得的巨大成就形成了强烈对比，从而衬托了钟扬献身科学的伟大精神。</a:t>
            </a:r>
            <a:endParaRPr lang="zh-CN" altLang="zh-CN" sz="675">
              <a:latin typeface="宋体" panose="02010600030101010101" pitchFamily="2" charset="-122"/>
              <a:ea typeface="宋体" panose="02010600030101010101" pitchFamily="2" charset="-122"/>
            </a:endParaRPr>
          </a:p>
        </p:txBody>
      </p:sp>
      <p:sp>
        <p:nvSpPr>
          <p:cNvPr id="114691" name="矩形 7"/>
          <p:cNvSpPr/>
          <p:nvPr>
            <p:custDataLst>
              <p:tags r:id="rId6"/>
            </p:custDataLst>
          </p:nvPr>
        </p:nvSpPr>
        <p:spPr>
          <a:xfrm>
            <a:off x="219116" y="2048413"/>
            <a:ext cx="6421039" cy="749300"/>
          </a:xfrm>
          <a:prstGeom prst="rect">
            <a:avLst/>
          </a:prstGeom>
          <a:noFill/>
          <a:ln w="9525">
            <a:noFill/>
          </a:ln>
        </p:spPr>
        <p:txBody>
          <a:bodyPr lIns="57610" tIns="28805" rIns="57610" bIns="28805" anchor="t" anchorCtr="0">
            <a:spAutoFit/>
          </a:bodyPr>
          <a:lstStyle/>
          <a:p>
            <a:pPr algn="just">
              <a:lnSpc>
                <a:spcPct val="150000"/>
              </a:lnSpc>
            </a:pPr>
            <a:r>
              <a:rPr lang="en-US" altLang="zh-CN" sz="1500">
                <a:latin typeface="Times New Roman" panose="02020603050405020304" pitchFamily="18" charset="0"/>
                <a:ea typeface="微软雅黑" panose="020b0503020204020204" pitchFamily="34" charset="-122"/>
              </a:rPr>
              <a:t>4.</a:t>
            </a:r>
            <a:r>
              <a:rPr lang="zh-CN" altLang="zh-CN" sz="1500">
                <a:latin typeface="Times New Roman" panose="02020603050405020304" pitchFamily="18" charset="0"/>
                <a:ea typeface="微软雅黑" panose="020b0503020204020204" pitchFamily="34" charset="-122"/>
              </a:rPr>
              <a:t>作为植物学家的钟扬搞好科研就可以了，可他却非常热爱科普，这是为什么呢？</a:t>
            </a:r>
            <a:endParaRPr lang="zh-CN" altLang="zh-CN" sz="675">
              <a:latin typeface="宋体" panose="02010600030101010101" pitchFamily="2" charset="-122"/>
              <a:ea typeface="宋体" panose="02010600030101010101" pitchFamily="2" charset="-122"/>
            </a:endParaRPr>
          </a:p>
        </p:txBody>
      </p:sp>
      <p:sp>
        <p:nvSpPr>
          <p:cNvPr id="9" name="矩形 8"/>
          <p:cNvSpPr/>
          <p:nvPr>
            <p:custDataLst>
              <p:tags r:id="rId7"/>
            </p:custDataLst>
          </p:nvPr>
        </p:nvSpPr>
        <p:spPr>
          <a:xfrm>
            <a:off x="219116" y="2587866"/>
            <a:ext cx="6421039" cy="1095375"/>
          </a:xfrm>
          <a:prstGeom prst="rect">
            <a:avLst/>
          </a:prstGeom>
          <a:noFill/>
          <a:ln w="9525">
            <a:noFill/>
          </a:ln>
        </p:spPr>
        <p:txBody>
          <a:bodyPr lIns="57610" tIns="28805" rIns="57610" bIns="28805" anchor="t" anchorCtr="0">
            <a:spAutoFit/>
          </a:bodyPr>
          <a:lstStyle/>
          <a:p>
            <a:pPr algn="just">
              <a:lnSpc>
                <a:spcPct val="150000"/>
              </a:lnSpc>
            </a:pPr>
            <a:r>
              <a:rPr lang="en-US" altLang="zh-CN" sz="1500" b="1">
                <a:solidFill>
                  <a:srgbClr val="0000FF"/>
                </a:solidFill>
                <a:latin typeface="Times New Roman" panose="02020603050405020304" pitchFamily="18" charset="0"/>
                <a:ea typeface="微软雅黑" panose="020b0503020204020204" pitchFamily="34" charset="-122"/>
              </a:rPr>
              <a:t>答案　</a:t>
            </a:r>
            <a:r>
              <a:rPr lang="en-US" altLang="zh-CN" sz="1500">
                <a:solidFill>
                  <a:srgbClr val="C00000"/>
                </a:solidFill>
                <a:latin typeface="Times New Roman" panose="02020603050405020304" pitchFamily="18" charset="0"/>
                <a:ea typeface="微软雅黑" panose="020b0503020204020204" pitchFamily="34" charset="-122"/>
              </a:rPr>
              <a:t>钟扬热爱科普事业，因为他认为对中小学生的科学教育、思维教育非常重要。毕竟科研不能让科学知识走向大众，走进广大青少年，而科普却能让年轻人爱上科学。</a:t>
            </a:r>
            <a:endParaRPr lang="en-US" altLang="zh-CN" sz="675">
              <a:latin typeface="宋体" panose="02010600030101010101" pitchFamily="2"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blinds(horizontal)">
                                      <p:cBhvr>
                                        <p:cTn id="12"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16737" name="矩形 3"/>
          <p:cNvSpPr/>
          <p:nvPr>
            <p:custDataLst>
              <p:tags r:id="rId4"/>
            </p:custDataLst>
          </p:nvPr>
        </p:nvSpPr>
        <p:spPr>
          <a:xfrm>
            <a:off x="250078" y="303825"/>
            <a:ext cx="6421039" cy="403225"/>
          </a:xfrm>
          <a:prstGeom prst="rect">
            <a:avLst/>
          </a:prstGeom>
          <a:noFill/>
          <a:ln w="9525">
            <a:noFill/>
          </a:ln>
        </p:spPr>
        <p:txBody>
          <a:bodyPr lIns="57610" tIns="28805" rIns="57610" bIns="28805" anchor="t" anchorCtr="0">
            <a:spAutoFit/>
          </a:bodyPr>
          <a:lstStyle/>
          <a:p>
            <a:pPr algn="just">
              <a:lnSpc>
                <a:spcPct val="150000"/>
              </a:lnSpc>
            </a:pPr>
            <a:r>
              <a:rPr lang="en-US" altLang="zh-CN" sz="1500">
                <a:latin typeface="Times New Roman" panose="02020603050405020304" pitchFamily="18" charset="0"/>
                <a:ea typeface="微软雅黑" panose="020b0503020204020204" pitchFamily="34" charset="-122"/>
              </a:rPr>
              <a:t>5.</a:t>
            </a:r>
            <a:r>
              <a:rPr lang="zh-CN" altLang="zh-CN" sz="1500">
                <a:latin typeface="Times New Roman" panose="02020603050405020304" pitchFamily="18" charset="0"/>
                <a:ea typeface="微软雅黑" panose="020b0503020204020204" pitchFamily="34" charset="-122"/>
              </a:rPr>
              <a:t>钟扬身上具有哪些优秀品质？作者是运用什么手法来刻画这个人物的？</a:t>
            </a:r>
            <a:endParaRPr lang="zh-CN" altLang="zh-CN" sz="675">
              <a:latin typeface="宋体" panose="02010600030101010101" pitchFamily="2" charset="-122"/>
              <a:ea typeface="宋体" panose="02010600030101010101" pitchFamily="2" charset="-122"/>
            </a:endParaRPr>
          </a:p>
        </p:txBody>
      </p:sp>
      <p:sp>
        <p:nvSpPr>
          <p:cNvPr id="5" name="矩形 4"/>
          <p:cNvSpPr/>
          <p:nvPr>
            <p:custDataLst>
              <p:tags r:id="rId5"/>
            </p:custDataLst>
          </p:nvPr>
        </p:nvSpPr>
        <p:spPr>
          <a:xfrm>
            <a:off x="250078" y="789690"/>
            <a:ext cx="6421039" cy="3865880"/>
          </a:xfrm>
          <a:prstGeom prst="rect">
            <a:avLst/>
          </a:prstGeom>
          <a:noFill/>
          <a:ln w="9525">
            <a:noFill/>
          </a:ln>
        </p:spPr>
        <p:txBody>
          <a:bodyPr lIns="57610" tIns="28805" rIns="57610" bIns="28805" anchor="t" anchorCtr="0">
            <a:spAutoFit/>
          </a:bodyPr>
          <a:lstStyle/>
          <a:p>
            <a:pPr algn="just">
              <a:lnSpc>
                <a:spcPct val="150000"/>
              </a:lnSpc>
            </a:pPr>
            <a:r>
              <a:rPr lang="zh-CN" altLang="zh-CN" sz="1500" b="1">
                <a:solidFill>
                  <a:srgbClr val="0000FF"/>
                </a:solidFill>
                <a:latin typeface="Times New Roman" panose="02020603050405020304" pitchFamily="18" charset="0"/>
                <a:ea typeface="微软雅黑" panose="020b0503020204020204" pitchFamily="34" charset="-122"/>
              </a:rPr>
              <a:t>答案　</a:t>
            </a:r>
            <a:r>
              <a:rPr lang="en-US" altLang="zh-CN" sz="1500">
                <a:solidFill>
                  <a:srgbClr val="C00000"/>
                </a:solidFill>
                <a:latin typeface="Times New Roman" panose="02020603050405020304" pitchFamily="18" charset="0"/>
                <a:ea typeface="微软雅黑" panose="020b0503020204020204" pitchFamily="34" charset="-122"/>
              </a:rPr>
              <a:t>(1)</a:t>
            </a:r>
            <a:r>
              <a:rPr lang="zh-CN" altLang="zh-CN" sz="1500">
                <a:solidFill>
                  <a:srgbClr val="C00000"/>
                </a:solidFill>
                <a:latin typeface="Times New Roman" panose="02020603050405020304" pitchFamily="18" charset="0"/>
                <a:ea typeface="微软雅黑" panose="020b0503020204020204" pitchFamily="34" charset="-122"/>
              </a:rPr>
              <a:t>热爱科学事业，不追求物质生活品质，却致力于种子事业和科普工作；具有忘我的牺牲精神，在恶劣的环境中，身体不适也不放松工作；理想崇高，有远见，心怀祖国和人民；有责任，有担当，关心热爱学生，不抛弃、不放弃任何一个学生。</a:t>
            </a:r>
            <a:endParaRPr lang="zh-CN" altLang="zh-CN" sz="675">
              <a:latin typeface="宋体" panose="02010600030101010101" pitchFamily="2" charset="-122"/>
              <a:ea typeface="宋体" panose="02010600030101010101" pitchFamily="2" charset="-122"/>
            </a:endParaRPr>
          </a:p>
          <a:p>
            <a:pPr algn="just">
              <a:lnSpc>
                <a:spcPct val="150000"/>
              </a:lnSpc>
            </a:pPr>
            <a:r>
              <a:rPr lang="en-US" altLang="zh-CN" sz="1500">
                <a:solidFill>
                  <a:srgbClr val="C00000"/>
                </a:solidFill>
                <a:latin typeface="Times New Roman" panose="02020603050405020304" pitchFamily="18" charset="0"/>
                <a:ea typeface="微软雅黑" panose="020b0503020204020204" pitchFamily="34" charset="-122"/>
              </a:rPr>
              <a:t>(2)</a:t>
            </a:r>
            <a:r>
              <a:rPr lang="zh-CN" altLang="zh-CN" sz="1500">
                <a:solidFill>
                  <a:srgbClr val="C00000"/>
                </a:solidFill>
                <a:latin typeface="Times New Roman" panose="02020603050405020304" pitchFamily="18" charset="0"/>
                <a:ea typeface="微软雅黑" panose="020b0503020204020204" pitchFamily="34" charset="-122"/>
              </a:rPr>
              <a:t>作者在刻画钟扬时运用了正侧面相结合的手法。</a:t>
            </a:r>
            <a:endParaRPr lang="zh-CN" altLang="zh-CN" sz="675">
              <a:latin typeface="宋体" panose="02010600030101010101" pitchFamily="2" charset="-122"/>
              <a:ea typeface="宋体" panose="02010600030101010101" pitchFamily="2" charset="-122"/>
            </a:endParaRPr>
          </a:p>
          <a:p>
            <a:pPr algn="just">
              <a:lnSpc>
                <a:spcPct val="150000"/>
              </a:lnSpc>
            </a:pPr>
            <a:r>
              <a:rPr lang="en-US" altLang="zh-CN" sz="1500">
                <a:solidFill>
                  <a:srgbClr val="C00000"/>
                </a:solidFill>
                <a:latin typeface="宋体" panose="02010600030101010101" pitchFamily="2" charset="-122"/>
                <a:ea typeface="微软雅黑" panose="020b0503020204020204" pitchFamily="34" charset="-122"/>
              </a:rPr>
              <a:t>①</a:t>
            </a:r>
            <a:r>
              <a:rPr lang="zh-CN" altLang="zh-CN" sz="1500">
                <a:solidFill>
                  <a:srgbClr val="C00000"/>
                </a:solidFill>
                <a:latin typeface="Times New Roman" panose="02020603050405020304" pitchFamily="18" charset="0"/>
                <a:ea typeface="微软雅黑" panose="020b0503020204020204" pitchFamily="34" charset="-122"/>
              </a:rPr>
              <a:t>正面刻画：</a:t>
            </a:r>
            <a:r>
              <a:rPr lang="en-US" altLang="zh-CN" sz="1500">
                <a:solidFill>
                  <a:srgbClr val="C00000"/>
                </a:solidFill>
                <a:latin typeface="Times New Roman" panose="02020603050405020304" pitchFamily="18" charset="0"/>
                <a:ea typeface="微软雅黑" panose="020b0503020204020204" pitchFamily="34" charset="-122"/>
              </a:rPr>
              <a:t>a.</a:t>
            </a:r>
            <a:r>
              <a:rPr lang="zh-CN" altLang="zh-CN" sz="1500">
                <a:solidFill>
                  <a:srgbClr val="C00000"/>
                </a:solidFill>
                <a:latin typeface="Times New Roman" panose="02020603050405020304" pitchFamily="18" charset="0"/>
                <a:ea typeface="微软雅黑" panose="020b0503020204020204" pitchFamily="34" charset="-122"/>
              </a:rPr>
              <a:t>刻画人物语言。文章每一部分都有直接引用的钟扬的话，它们或是钟扬与别人对话，或是钟扬的演讲内容，或是钟扬写的文字。</a:t>
            </a:r>
            <a:r>
              <a:rPr lang="en-US" altLang="zh-CN" sz="1500">
                <a:solidFill>
                  <a:srgbClr val="C00000"/>
                </a:solidFill>
                <a:latin typeface="Times New Roman" panose="02020603050405020304" pitchFamily="18" charset="0"/>
                <a:ea typeface="微软雅黑" panose="020b0503020204020204" pitchFamily="34" charset="-122"/>
              </a:rPr>
              <a:t>b.</a:t>
            </a:r>
            <a:r>
              <a:rPr lang="zh-CN" altLang="zh-CN" sz="1500">
                <a:solidFill>
                  <a:srgbClr val="C00000"/>
                </a:solidFill>
                <a:latin typeface="Times New Roman" panose="02020603050405020304" pitchFamily="18" charset="0"/>
                <a:ea typeface="微软雅黑" panose="020b0503020204020204" pitchFamily="34" charset="-122"/>
              </a:rPr>
              <a:t>刻画人物行为、事迹。如不挑剔住房，赴西藏采集种子，热心科普事业等。</a:t>
            </a:r>
            <a:endParaRPr lang="zh-CN" altLang="zh-CN" sz="675">
              <a:latin typeface="宋体" panose="02010600030101010101" pitchFamily="2" charset="-122"/>
              <a:ea typeface="宋体" panose="02010600030101010101" pitchFamily="2" charset="-122"/>
            </a:endParaRPr>
          </a:p>
          <a:p>
            <a:pPr algn="just">
              <a:lnSpc>
                <a:spcPct val="150000"/>
              </a:lnSpc>
            </a:pPr>
            <a:r>
              <a:rPr lang="en-US" altLang="zh-CN" sz="1500">
                <a:solidFill>
                  <a:srgbClr val="C00000"/>
                </a:solidFill>
                <a:latin typeface="宋体" panose="02010600030101010101" pitchFamily="2" charset="-122"/>
                <a:ea typeface="微软雅黑" panose="020b0503020204020204" pitchFamily="34" charset="-122"/>
              </a:rPr>
              <a:t>②</a:t>
            </a:r>
            <a:r>
              <a:rPr lang="zh-CN" altLang="zh-CN" sz="1500">
                <a:solidFill>
                  <a:srgbClr val="C00000"/>
                </a:solidFill>
                <a:latin typeface="Times New Roman" panose="02020603050405020304" pitchFamily="18" charset="0"/>
                <a:ea typeface="微软雅黑" panose="020b0503020204020204" pitchFamily="34" charset="-122"/>
              </a:rPr>
              <a:t>侧面刻画：</a:t>
            </a:r>
            <a:r>
              <a:rPr lang="en-US" altLang="zh-CN" sz="1500">
                <a:solidFill>
                  <a:srgbClr val="C00000"/>
                </a:solidFill>
                <a:latin typeface="Times New Roman" panose="02020603050405020304" pitchFamily="18" charset="0"/>
                <a:ea typeface="微软雅黑" panose="020b0503020204020204" pitchFamily="34" charset="-122"/>
              </a:rPr>
              <a:t>a.</a:t>
            </a:r>
            <a:r>
              <a:rPr lang="zh-CN" altLang="zh-CN" sz="1500">
                <a:solidFill>
                  <a:srgbClr val="C00000"/>
                </a:solidFill>
                <a:latin typeface="Times New Roman" panose="02020603050405020304" pitchFamily="18" charset="0"/>
                <a:ea typeface="微软雅黑" panose="020b0503020204020204" pitchFamily="34" charset="-122"/>
              </a:rPr>
              <a:t>通过他人之口讲述钟扬的事迹；</a:t>
            </a:r>
            <a:r>
              <a:rPr lang="en-US" altLang="zh-CN" sz="1500">
                <a:solidFill>
                  <a:srgbClr val="C00000"/>
                </a:solidFill>
                <a:latin typeface="Times New Roman" panose="02020603050405020304" pitchFamily="18" charset="0"/>
                <a:ea typeface="微软雅黑" panose="020b0503020204020204" pitchFamily="34" charset="-122"/>
              </a:rPr>
              <a:t>b.</a:t>
            </a:r>
            <a:r>
              <a:rPr lang="zh-CN" altLang="zh-CN" sz="1500">
                <a:solidFill>
                  <a:srgbClr val="C00000"/>
                </a:solidFill>
                <a:latin typeface="Times New Roman" panose="02020603050405020304" pitchFamily="18" charset="0"/>
                <a:ea typeface="微软雅黑" panose="020b0503020204020204" pitchFamily="34" charset="-122"/>
              </a:rPr>
              <a:t>运用对比衬托手法，如写钟扬不在意生活品质与致力于种子收集的对比，藏族同事对其</a:t>
            </a:r>
            <a:r>
              <a:rPr lang="en-US" altLang="zh-CN" sz="1500">
                <a:solidFill>
                  <a:srgbClr val="C00000"/>
                </a:solidFill>
                <a:latin typeface="宋体" panose="02010600030101010101" pitchFamily="2" charset="-122"/>
                <a:ea typeface="微软雅黑" panose="020b0503020204020204" pitchFamily="34" charset="-122"/>
              </a:rPr>
              <a:t>“</a:t>
            </a:r>
            <a:r>
              <a:rPr lang="zh-CN" altLang="zh-CN" sz="1500">
                <a:solidFill>
                  <a:srgbClr val="C00000"/>
                </a:solidFill>
                <a:latin typeface="Times New Roman" panose="02020603050405020304" pitchFamily="18" charset="0"/>
                <a:ea typeface="微软雅黑" panose="020b0503020204020204" pitchFamily="34" charset="-122"/>
              </a:rPr>
              <a:t>大胆</a:t>
            </a:r>
            <a:r>
              <a:rPr lang="en-US" altLang="zh-CN" sz="1500">
                <a:solidFill>
                  <a:srgbClr val="C00000"/>
                </a:solidFill>
                <a:latin typeface="宋体" panose="02010600030101010101" pitchFamily="2" charset="-122"/>
                <a:ea typeface="微软雅黑" panose="020b0503020204020204" pitchFamily="34" charset="-122"/>
              </a:rPr>
              <a:t>”</a:t>
            </a:r>
            <a:r>
              <a:rPr lang="zh-CN" altLang="zh-CN" sz="1500">
                <a:solidFill>
                  <a:srgbClr val="C00000"/>
                </a:solidFill>
                <a:latin typeface="Times New Roman" panose="02020603050405020304" pitchFamily="18" charset="0"/>
                <a:ea typeface="微软雅黑" panose="020b0503020204020204" pitchFamily="34" charset="-122"/>
              </a:rPr>
              <a:t>的评价等。</a:t>
            </a:r>
            <a:endParaRPr lang="zh-CN" altLang="zh-CN" sz="675">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linds(horizontal)">
                                      <p:cBhvr>
                                        <p:cTn id="17" dur="500"/>
                                        <p:tgtEl>
                                          <p:spTgt spid="5">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linds(horizontal)">
                                      <p:cBhvr>
                                        <p:cTn id="2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18785" name="矩形 3"/>
          <p:cNvSpPr/>
          <p:nvPr>
            <p:custDataLst>
              <p:tags r:id="rId4"/>
            </p:custDataLst>
          </p:nvPr>
        </p:nvSpPr>
        <p:spPr>
          <a:xfrm>
            <a:off x="188154" y="303825"/>
            <a:ext cx="6421039" cy="1095375"/>
          </a:xfrm>
          <a:prstGeom prst="rect">
            <a:avLst/>
          </a:prstGeom>
          <a:noFill/>
          <a:ln w="9525">
            <a:noFill/>
          </a:ln>
        </p:spPr>
        <p:txBody>
          <a:bodyPr lIns="57610" tIns="28805" rIns="57610" bIns="28805" anchor="t" anchorCtr="0">
            <a:spAutoFit/>
          </a:bodyPr>
          <a:lstStyle/>
          <a:p>
            <a:pPr algn="just">
              <a:lnSpc>
                <a:spcPct val="150000"/>
              </a:lnSpc>
            </a:pPr>
            <a:r>
              <a:rPr lang="en-US" altLang="zh-CN" sz="1500">
                <a:solidFill>
                  <a:srgbClr val="0070C0"/>
                </a:solidFill>
                <a:latin typeface="Times New Roman" panose="02020603050405020304" pitchFamily="18" charset="0"/>
                <a:ea typeface="微软雅黑" panose="020b0503020204020204" pitchFamily="34" charset="-122"/>
              </a:rPr>
              <a:t>(</a:t>
            </a:r>
            <a:r>
              <a:rPr lang="zh-CN" altLang="zh-CN" sz="1500">
                <a:solidFill>
                  <a:srgbClr val="0070C0"/>
                </a:solidFill>
                <a:latin typeface="Times New Roman" panose="02020603050405020304" pitchFamily="18" charset="0"/>
                <a:ea typeface="微软雅黑" panose="020b0503020204020204" pitchFamily="34" charset="-122"/>
              </a:rPr>
              <a:t>二</a:t>
            </a:r>
            <a:r>
              <a:rPr lang="en-US" altLang="zh-CN" sz="1500">
                <a:solidFill>
                  <a:srgbClr val="0070C0"/>
                </a:solidFill>
                <a:latin typeface="Times New Roman" panose="02020603050405020304" pitchFamily="18" charset="0"/>
                <a:ea typeface="微软雅黑" panose="020b0503020204020204" pitchFamily="34" charset="-122"/>
              </a:rPr>
              <a:t>)</a:t>
            </a:r>
            <a:r>
              <a:rPr lang="zh-CN" altLang="zh-CN" sz="1500">
                <a:solidFill>
                  <a:srgbClr val="0070C0"/>
                </a:solidFill>
                <a:latin typeface="Times New Roman" panose="02020603050405020304" pitchFamily="18" charset="0"/>
                <a:ea typeface="微软雅黑" panose="020b0503020204020204" pitchFamily="34" charset="-122"/>
              </a:rPr>
              <a:t>赏析文章语言</a:t>
            </a:r>
            <a:endParaRPr lang="zh-CN" altLang="zh-CN" sz="675">
              <a:latin typeface="宋体" panose="02010600030101010101" pitchFamily="2" charset="-122"/>
              <a:ea typeface="宋体" panose="02010600030101010101" pitchFamily="2" charset="-122"/>
            </a:endParaRPr>
          </a:p>
          <a:p>
            <a:pPr algn="just">
              <a:lnSpc>
                <a:spcPct val="150000"/>
              </a:lnSpc>
            </a:pPr>
            <a:r>
              <a:rPr lang="en-US" altLang="zh-CN" sz="1500">
                <a:latin typeface="Times New Roman" panose="02020603050405020304" pitchFamily="18" charset="0"/>
                <a:ea typeface="微软雅黑" panose="020b0503020204020204" pitchFamily="34" charset="-122"/>
              </a:rPr>
              <a:t>6.</a:t>
            </a:r>
            <a:r>
              <a:rPr lang="zh-CN" altLang="zh-CN" sz="1500">
                <a:latin typeface="Times New Roman" panose="02020603050405020304" pitchFamily="18" charset="0"/>
                <a:ea typeface="微软雅黑" panose="020b0503020204020204" pitchFamily="34" charset="-122"/>
              </a:rPr>
              <a:t>赏析下列句子中加颜色的词语。</a:t>
            </a:r>
            <a:endParaRPr lang="zh-CN" altLang="zh-CN" sz="675">
              <a:latin typeface="宋体" panose="02010600030101010101" pitchFamily="2" charset="-122"/>
              <a:ea typeface="宋体" panose="02010600030101010101" pitchFamily="2" charset="-122"/>
            </a:endParaRPr>
          </a:p>
          <a:p>
            <a:pPr algn="just">
              <a:lnSpc>
                <a:spcPct val="150000"/>
              </a:lnSpc>
            </a:pPr>
            <a:r>
              <a:rPr lang="en-US" altLang="zh-CN" sz="1500">
                <a:latin typeface="Times New Roman" panose="02020603050405020304" pitchFamily="18" charset="0"/>
                <a:ea typeface="微软雅黑" panose="020b0503020204020204" pitchFamily="34" charset="-122"/>
              </a:rPr>
              <a:t>(1)</a:t>
            </a:r>
            <a:r>
              <a:rPr lang="zh-CN" altLang="zh-CN" sz="1500">
                <a:latin typeface="Times New Roman" panose="02020603050405020304" pitchFamily="18" charset="0"/>
                <a:ea typeface="微软雅黑" panose="020b0503020204020204" pitchFamily="34" charset="-122"/>
              </a:rPr>
              <a:t>这个</a:t>
            </a:r>
            <a:r>
              <a:rPr lang="en-US" altLang="zh-CN" sz="1500">
                <a:latin typeface="Times New Roman" panose="02020603050405020304" pitchFamily="18" charset="0"/>
                <a:ea typeface="微软雅黑" panose="020b0503020204020204" pitchFamily="34" charset="-122"/>
              </a:rPr>
              <a:t>15</a:t>
            </a:r>
            <a:r>
              <a:rPr lang="zh-CN" altLang="zh-CN" sz="1500">
                <a:latin typeface="Times New Roman" panose="02020603050405020304" pitchFamily="18" charset="0"/>
                <a:ea typeface="微软雅黑" panose="020b0503020204020204" pitchFamily="34" charset="-122"/>
              </a:rPr>
              <a:t>岁考入中科大无线电专业的少年，开始了他</a:t>
            </a:r>
            <a:r>
              <a:rPr lang="zh-CN" altLang="zh-CN" sz="1500">
                <a:solidFill>
                  <a:srgbClr val="0000FF"/>
                </a:solidFill>
                <a:latin typeface="Times New Roman" panose="02020603050405020304" pitchFamily="18" charset="0"/>
                <a:ea typeface="微软雅黑" panose="020b0503020204020204" pitchFamily="34" charset="-122"/>
              </a:rPr>
              <a:t>不安分</a:t>
            </a:r>
            <a:r>
              <a:rPr lang="zh-CN" altLang="zh-CN" sz="1500">
                <a:latin typeface="Times New Roman" panose="02020603050405020304" pitchFamily="18" charset="0"/>
                <a:ea typeface="微软雅黑" panose="020b0503020204020204" pitchFamily="34" charset="-122"/>
              </a:rPr>
              <a:t>的人生。</a:t>
            </a:r>
            <a:endParaRPr lang="zh-CN" altLang="zh-CN" sz="675">
              <a:latin typeface="宋体" panose="02010600030101010101" pitchFamily="2" charset="-122"/>
              <a:ea typeface="宋体" panose="02010600030101010101" pitchFamily="2" charset="-122"/>
            </a:endParaRPr>
          </a:p>
        </p:txBody>
      </p:sp>
      <p:sp>
        <p:nvSpPr>
          <p:cNvPr id="5" name="矩形 4"/>
          <p:cNvSpPr/>
          <p:nvPr>
            <p:custDataLst>
              <p:tags r:id="rId5"/>
            </p:custDataLst>
          </p:nvPr>
        </p:nvSpPr>
        <p:spPr>
          <a:xfrm>
            <a:off x="188154" y="1572075"/>
            <a:ext cx="6421039" cy="1442085"/>
          </a:xfrm>
          <a:prstGeom prst="rect">
            <a:avLst/>
          </a:prstGeom>
          <a:noFill/>
          <a:ln w="9525">
            <a:noFill/>
          </a:ln>
        </p:spPr>
        <p:txBody>
          <a:bodyPr lIns="57610" tIns="28805" rIns="57610" bIns="28805" anchor="t" anchorCtr="0">
            <a:spAutoFit/>
          </a:bodyPr>
          <a:lstStyle/>
          <a:p>
            <a:pPr algn="just">
              <a:lnSpc>
                <a:spcPct val="150000"/>
              </a:lnSpc>
            </a:pPr>
            <a:r>
              <a:rPr lang="zh-CN" altLang="zh-CN" sz="1500" b="1">
                <a:solidFill>
                  <a:srgbClr val="0000FF"/>
                </a:solidFill>
                <a:latin typeface="Times New Roman" panose="02020603050405020304" pitchFamily="18" charset="0"/>
                <a:ea typeface="微软雅黑" panose="020b0503020204020204" pitchFamily="34" charset="-122"/>
              </a:rPr>
              <a:t>答案　</a:t>
            </a:r>
            <a:r>
              <a:rPr lang="en-US" altLang="zh-CN" sz="1500">
                <a:solidFill>
                  <a:srgbClr val="C00000"/>
                </a:solidFill>
                <a:latin typeface="宋体" panose="02010600030101010101" pitchFamily="2" charset="-122"/>
                <a:ea typeface="微软雅黑" panose="020b0503020204020204" pitchFamily="34" charset="-122"/>
              </a:rPr>
              <a:t>“</a:t>
            </a:r>
            <a:r>
              <a:rPr lang="zh-CN" altLang="zh-CN" sz="1500">
                <a:solidFill>
                  <a:srgbClr val="C00000"/>
                </a:solidFill>
                <a:latin typeface="Times New Roman" panose="02020603050405020304" pitchFamily="18" charset="0"/>
                <a:ea typeface="微软雅黑" panose="020b0503020204020204" pitchFamily="34" charset="-122"/>
              </a:rPr>
              <a:t>不安分</a:t>
            </a:r>
            <a:r>
              <a:rPr lang="en-US" altLang="zh-CN" sz="1500">
                <a:solidFill>
                  <a:srgbClr val="C00000"/>
                </a:solidFill>
                <a:latin typeface="宋体" panose="02010600030101010101" pitchFamily="2" charset="-122"/>
                <a:ea typeface="微软雅黑" panose="020b0503020204020204" pitchFamily="34" charset="-122"/>
              </a:rPr>
              <a:t>”</a:t>
            </a:r>
            <a:r>
              <a:rPr lang="zh-CN" altLang="zh-CN" sz="1500">
                <a:solidFill>
                  <a:srgbClr val="C00000"/>
                </a:solidFill>
                <a:latin typeface="Times New Roman" panose="02020603050405020304" pitchFamily="18" charset="0"/>
                <a:ea typeface="微软雅黑" panose="020b0503020204020204" pitchFamily="34" charset="-122"/>
              </a:rPr>
              <a:t>本是贬义词，指人的思想或行为不稳定，在一个相对好的环境中，还想要去做一些其他不稳妥的事情。此处用来形容钟扬不安于现状，而是勇于攀登科学高峰，在科研事业上不断进取。贬词褒用，更显出钟扬精神的可贵。</a:t>
            </a:r>
            <a:endParaRPr lang="zh-CN" altLang="zh-CN" sz="675">
              <a:latin typeface="宋体" panose="02010600030101010101" pitchFamily="2" charset="-122"/>
              <a:ea typeface="宋体" panose="02010600030101010101" pitchFamily="2" charset="-122"/>
            </a:endParaRPr>
          </a:p>
        </p:txBody>
      </p:sp>
      <p:sp>
        <p:nvSpPr>
          <p:cNvPr id="118787" name="矩形 5"/>
          <p:cNvSpPr/>
          <p:nvPr>
            <p:custDataLst>
              <p:tags r:id="rId6"/>
            </p:custDataLst>
          </p:nvPr>
        </p:nvSpPr>
        <p:spPr>
          <a:xfrm>
            <a:off x="188154" y="2890341"/>
            <a:ext cx="6421039" cy="403225"/>
          </a:xfrm>
          <a:prstGeom prst="rect">
            <a:avLst/>
          </a:prstGeom>
          <a:noFill/>
          <a:ln w="9525">
            <a:noFill/>
          </a:ln>
        </p:spPr>
        <p:txBody>
          <a:bodyPr lIns="57610" tIns="28805" rIns="57610" bIns="28805" anchor="t" anchorCtr="0">
            <a:spAutoFit/>
          </a:bodyPr>
          <a:lstStyle/>
          <a:p>
            <a:pPr algn="just">
              <a:lnSpc>
                <a:spcPct val="150000"/>
              </a:lnSpc>
            </a:pPr>
            <a:r>
              <a:rPr lang="en-US" altLang="zh-CN" sz="1500">
                <a:latin typeface="Times New Roman" panose="02020603050405020304" pitchFamily="18" charset="0"/>
                <a:ea typeface="微软雅黑" panose="020b0503020204020204" pitchFamily="34" charset="-122"/>
              </a:rPr>
              <a:t>(2)</a:t>
            </a:r>
            <a:r>
              <a:rPr lang="zh-CN" altLang="zh-CN" sz="1500">
                <a:latin typeface="Times New Roman" panose="02020603050405020304" pitchFamily="18" charset="0"/>
                <a:ea typeface="微软雅黑" panose="020b0503020204020204" pitchFamily="34" charset="-122"/>
              </a:rPr>
              <a:t>尽管钟扬对生活品质</a:t>
            </a:r>
            <a:r>
              <a:rPr lang="zh-CN" altLang="zh-CN" sz="1500">
                <a:solidFill>
                  <a:srgbClr val="0000FF"/>
                </a:solidFill>
                <a:latin typeface="Times New Roman" panose="02020603050405020304" pitchFamily="18" charset="0"/>
                <a:ea typeface="微软雅黑" panose="020b0503020204020204" pitchFamily="34" charset="-122"/>
              </a:rPr>
              <a:t>不讲究</a:t>
            </a:r>
            <a:r>
              <a:rPr lang="zh-CN" altLang="zh-CN" sz="1500">
                <a:latin typeface="Times New Roman" panose="02020603050405020304" pitchFamily="18" charset="0"/>
                <a:ea typeface="微软雅黑" panose="020b0503020204020204" pitchFamily="34" charset="-122"/>
              </a:rPr>
              <a:t>，但对于</a:t>
            </a:r>
            <a:r>
              <a:rPr lang="en-US" altLang="zh-CN" sz="1500">
                <a:latin typeface="宋体" panose="02010600030101010101" pitchFamily="2" charset="-122"/>
                <a:ea typeface="微软雅黑" panose="020b0503020204020204" pitchFamily="34" charset="-122"/>
              </a:rPr>
              <a:t>“</a:t>
            </a:r>
            <a:r>
              <a:rPr lang="zh-CN" altLang="zh-CN" sz="1500">
                <a:latin typeface="Times New Roman" panose="02020603050405020304" pitchFamily="18" charset="0"/>
                <a:ea typeface="微软雅黑" panose="020b0503020204020204" pitchFamily="34" charset="-122"/>
              </a:rPr>
              <a:t>种子</a:t>
            </a:r>
            <a:r>
              <a:rPr lang="en-US" altLang="zh-CN" sz="1500">
                <a:latin typeface="宋体" panose="02010600030101010101" pitchFamily="2" charset="-122"/>
                <a:ea typeface="微软雅黑" panose="020b0503020204020204" pitchFamily="34" charset="-122"/>
              </a:rPr>
              <a:t>”</a:t>
            </a:r>
            <a:r>
              <a:rPr lang="zh-CN" altLang="zh-CN" sz="1500">
                <a:latin typeface="Times New Roman" panose="02020603050405020304" pitchFamily="18" charset="0"/>
                <a:ea typeface="微软雅黑" panose="020b0503020204020204" pitchFamily="34" charset="-122"/>
              </a:rPr>
              <a:t>却一点也</a:t>
            </a:r>
            <a:r>
              <a:rPr lang="zh-CN" altLang="zh-CN" sz="1500">
                <a:solidFill>
                  <a:srgbClr val="0000FF"/>
                </a:solidFill>
                <a:latin typeface="Times New Roman" panose="02020603050405020304" pitchFamily="18" charset="0"/>
                <a:ea typeface="微软雅黑" panose="020b0503020204020204" pitchFamily="34" charset="-122"/>
              </a:rPr>
              <a:t>不将就</a:t>
            </a:r>
            <a:r>
              <a:rPr lang="zh-CN" altLang="zh-CN" sz="1500">
                <a:latin typeface="Times New Roman" panose="02020603050405020304" pitchFamily="18" charset="0"/>
                <a:ea typeface="微软雅黑" panose="020b0503020204020204" pitchFamily="34" charset="-122"/>
              </a:rPr>
              <a:t>。</a:t>
            </a:r>
            <a:endParaRPr lang="zh-CN" altLang="zh-CN" sz="675">
              <a:latin typeface="宋体" panose="02010600030101010101" pitchFamily="2" charset="-122"/>
              <a:ea typeface="宋体" panose="02010600030101010101" pitchFamily="2" charset="-122"/>
            </a:endParaRPr>
          </a:p>
        </p:txBody>
      </p:sp>
      <p:sp>
        <p:nvSpPr>
          <p:cNvPr id="7" name="矩形 6"/>
          <p:cNvSpPr/>
          <p:nvPr>
            <p:custDataLst>
              <p:tags r:id="rId7"/>
            </p:custDataLst>
          </p:nvPr>
        </p:nvSpPr>
        <p:spPr>
          <a:xfrm>
            <a:off x="188154" y="3382160"/>
            <a:ext cx="6421039" cy="1095375"/>
          </a:xfrm>
          <a:prstGeom prst="rect">
            <a:avLst/>
          </a:prstGeom>
          <a:noFill/>
          <a:ln w="9525">
            <a:noFill/>
          </a:ln>
        </p:spPr>
        <p:txBody>
          <a:bodyPr lIns="57610" tIns="28805" rIns="57610" bIns="28805" anchor="t" anchorCtr="0">
            <a:spAutoFit/>
          </a:bodyPr>
          <a:lstStyle/>
          <a:p>
            <a:pPr algn="just">
              <a:lnSpc>
                <a:spcPct val="150000"/>
              </a:lnSpc>
            </a:pPr>
            <a:r>
              <a:rPr lang="zh-CN" altLang="zh-CN" sz="1500" b="1">
                <a:solidFill>
                  <a:srgbClr val="0000FF"/>
                </a:solidFill>
                <a:latin typeface="Times New Roman" panose="02020603050405020304" pitchFamily="18" charset="0"/>
                <a:ea typeface="微软雅黑" panose="020b0503020204020204" pitchFamily="34" charset="-122"/>
              </a:rPr>
              <a:t>答案　</a:t>
            </a:r>
            <a:r>
              <a:rPr lang="en-US" altLang="zh-CN" sz="1500">
                <a:solidFill>
                  <a:srgbClr val="C00000"/>
                </a:solidFill>
                <a:latin typeface="宋体" panose="02010600030101010101" pitchFamily="2" charset="-122"/>
                <a:ea typeface="微软雅黑" panose="020b0503020204020204" pitchFamily="34" charset="-122"/>
              </a:rPr>
              <a:t>“</a:t>
            </a:r>
            <a:r>
              <a:rPr lang="zh-CN" altLang="zh-CN" sz="1500">
                <a:solidFill>
                  <a:srgbClr val="C00000"/>
                </a:solidFill>
                <a:latin typeface="Times New Roman" panose="02020603050405020304" pitchFamily="18" charset="0"/>
                <a:ea typeface="微软雅黑" panose="020b0503020204020204" pitchFamily="34" charset="-122"/>
              </a:rPr>
              <a:t>不讲究</a:t>
            </a:r>
            <a:r>
              <a:rPr lang="en-US" altLang="zh-CN" sz="1500">
                <a:solidFill>
                  <a:srgbClr val="C00000"/>
                </a:solidFill>
                <a:latin typeface="宋体" panose="02010600030101010101" pitchFamily="2" charset="-122"/>
                <a:ea typeface="微软雅黑" panose="020b0503020204020204" pitchFamily="34" charset="-122"/>
              </a:rPr>
              <a:t>”</a:t>
            </a:r>
            <a:r>
              <a:rPr lang="zh-CN" altLang="zh-CN" sz="1500">
                <a:solidFill>
                  <a:srgbClr val="C00000"/>
                </a:solidFill>
                <a:latin typeface="Times New Roman" panose="02020603050405020304" pitchFamily="18" charset="0"/>
                <a:ea typeface="微软雅黑" panose="020b0503020204020204" pitchFamily="34" charset="-122"/>
              </a:rPr>
              <a:t>意思是不在乎，</a:t>
            </a:r>
            <a:r>
              <a:rPr lang="en-US" altLang="zh-CN" sz="1500">
                <a:solidFill>
                  <a:srgbClr val="C00000"/>
                </a:solidFill>
                <a:latin typeface="宋体" panose="02010600030101010101" pitchFamily="2" charset="-122"/>
                <a:ea typeface="微软雅黑" panose="020b0503020204020204" pitchFamily="34" charset="-122"/>
              </a:rPr>
              <a:t>“</a:t>
            </a:r>
            <a:r>
              <a:rPr lang="zh-CN" altLang="zh-CN" sz="1500">
                <a:solidFill>
                  <a:srgbClr val="C00000"/>
                </a:solidFill>
                <a:latin typeface="Times New Roman" panose="02020603050405020304" pitchFamily="18" charset="0"/>
                <a:ea typeface="微软雅黑" panose="020b0503020204020204" pitchFamily="34" charset="-122"/>
              </a:rPr>
              <a:t>不将就</a:t>
            </a:r>
            <a:r>
              <a:rPr lang="en-US" altLang="zh-CN" sz="1500">
                <a:solidFill>
                  <a:srgbClr val="C00000"/>
                </a:solidFill>
                <a:latin typeface="宋体" panose="02010600030101010101" pitchFamily="2" charset="-122"/>
                <a:ea typeface="微软雅黑" panose="020b0503020204020204" pitchFamily="34" charset="-122"/>
              </a:rPr>
              <a:t>”</a:t>
            </a:r>
            <a:r>
              <a:rPr lang="zh-CN" altLang="zh-CN" sz="1500">
                <a:solidFill>
                  <a:srgbClr val="C00000"/>
                </a:solidFill>
                <a:latin typeface="Times New Roman" panose="02020603050405020304" pitchFamily="18" charset="0"/>
                <a:ea typeface="微软雅黑" panose="020b0503020204020204" pitchFamily="34" charset="-122"/>
              </a:rPr>
              <a:t>意思是很在乎，两个词语音相近意思却不同。钟扬不在乎的是个人生活品质，很在乎的是</a:t>
            </a:r>
            <a:r>
              <a:rPr lang="en-US" altLang="zh-CN" sz="1500">
                <a:solidFill>
                  <a:srgbClr val="C00000"/>
                </a:solidFill>
                <a:latin typeface="宋体" panose="02010600030101010101" pitchFamily="2" charset="-122"/>
                <a:ea typeface="微软雅黑" panose="020b0503020204020204" pitchFamily="34" charset="-122"/>
              </a:rPr>
              <a:t>“</a:t>
            </a:r>
            <a:r>
              <a:rPr lang="zh-CN" altLang="zh-CN" sz="1500">
                <a:solidFill>
                  <a:srgbClr val="C00000"/>
                </a:solidFill>
                <a:latin typeface="Times New Roman" panose="02020603050405020304" pitchFamily="18" charset="0"/>
                <a:ea typeface="微软雅黑" panose="020b0503020204020204" pitchFamily="34" charset="-122"/>
              </a:rPr>
              <a:t>种子</a:t>
            </a:r>
            <a:r>
              <a:rPr lang="en-US" altLang="zh-CN" sz="1500">
                <a:solidFill>
                  <a:srgbClr val="C00000"/>
                </a:solidFill>
                <a:latin typeface="宋体" panose="02010600030101010101" pitchFamily="2" charset="-122"/>
                <a:ea typeface="微软雅黑" panose="020b0503020204020204" pitchFamily="34" charset="-122"/>
              </a:rPr>
              <a:t>”</a:t>
            </a:r>
            <a:r>
              <a:rPr lang="zh-CN" altLang="zh-CN" sz="1500">
                <a:solidFill>
                  <a:srgbClr val="C00000"/>
                </a:solidFill>
                <a:latin typeface="Times New Roman" panose="02020603050405020304" pitchFamily="18" charset="0"/>
                <a:ea typeface="微软雅黑" panose="020b0503020204020204" pitchFamily="34" charset="-122"/>
              </a:rPr>
              <a:t>，这样以对比的手法突出强调了钟扬致力于科研的敬业奉献精神。</a:t>
            </a:r>
            <a:endParaRPr lang="zh-CN" altLang="zh-CN" sz="675">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blinds(horizontal)">
                                      <p:cBhvr>
                                        <p:cTn id="12"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20833" name="矩形 3"/>
          <p:cNvSpPr/>
          <p:nvPr>
            <p:custDataLst>
              <p:tags r:id="rId4"/>
            </p:custDataLst>
          </p:nvPr>
        </p:nvSpPr>
        <p:spPr>
          <a:xfrm>
            <a:off x="188154" y="443153"/>
            <a:ext cx="6240030" cy="749300"/>
          </a:xfrm>
          <a:prstGeom prst="rect">
            <a:avLst/>
          </a:prstGeom>
          <a:noFill/>
          <a:ln w="9525">
            <a:noFill/>
          </a:ln>
        </p:spPr>
        <p:txBody>
          <a:bodyPr lIns="57610" tIns="28805" rIns="57610" bIns="28805" anchor="t" anchorCtr="0">
            <a:spAutoFit/>
          </a:bodyPr>
          <a:lstStyle/>
          <a:p>
            <a:pPr algn="just">
              <a:lnSpc>
                <a:spcPct val="150000"/>
              </a:lnSpc>
            </a:pPr>
            <a:r>
              <a:rPr lang="en-US" altLang="zh-CN" sz="1500">
                <a:latin typeface="Times New Roman" panose="02020603050405020304" pitchFamily="18" charset="0"/>
                <a:ea typeface="微软雅黑" panose="020b0503020204020204" pitchFamily="34" charset="-122"/>
              </a:rPr>
              <a:t>(3)</a:t>
            </a:r>
            <a:r>
              <a:rPr lang="zh-CN" altLang="zh-CN" sz="1500">
                <a:latin typeface="Times New Roman" panose="02020603050405020304" pitchFamily="18" charset="0"/>
                <a:ea typeface="微软雅黑" panose="020b0503020204020204" pitchFamily="34" charset="-122"/>
              </a:rPr>
              <a:t>钟扬在西藏大学理学院的一位同事说：</a:t>
            </a:r>
            <a:r>
              <a:rPr lang="en-US" altLang="zh-CN" sz="1500">
                <a:latin typeface="宋体" panose="02010600030101010101" pitchFamily="2" charset="-122"/>
                <a:ea typeface="微软雅黑" panose="020b0503020204020204" pitchFamily="34" charset="-122"/>
              </a:rPr>
              <a:t>“</a:t>
            </a:r>
            <a:r>
              <a:rPr lang="zh-CN" altLang="zh-CN" sz="1500">
                <a:latin typeface="Times New Roman" panose="02020603050405020304" pitchFamily="18" charset="0"/>
                <a:ea typeface="微软雅黑" panose="020b0503020204020204" pitchFamily="34" charset="-122"/>
              </a:rPr>
              <a:t>每次和钟老师采种子都是</a:t>
            </a:r>
            <a:r>
              <a:rPr lang="zh-CN" altLang="zh-CN" sz="1500">
                <a:solidFill>
                  <a:srgbClr val="0000FF"/>
                </a:solidFill>
                <a:latin typeface="Times New Roman" panose="02020603050405020304" pitchFamily="18" charset="0"/>
                <a:ea typeface="微软雅黑" panose="020b0503020204020204" pitchFamily="34" charset="-122"/>
              </a:rPr>
              <a:t>惊险</a:t>
            </a:r>
            <a:r>
              <a:rPr lang="zh-CN" altLang="zh-CN" sz="1500">
                <a:latin typeface="Times New Roman" panose="02020603050405020304" pitchFamily="18" charset="0"/>
                <a:ea typeface="微软雅黑" panose="020b0503020204020204" pitchFamily="34" charset="-122"/>
              </a:rPr>
              <a:t>和</a:t>
            </a:r>
            <a:r>
              <a:rPr lang="zh-CN" altLang="zh-CN" sz="1500">
                <a:solidFill>
                  <a:srgbClr val="0000FF"/>
                </a:solidFill>
                <a:latin typeface="Times New Roman" panose="02020603050405020304" pitchFamily="18" charset="0"/>
                <a:ea typeface="微软雅黑" panose="020b0503020204020204" pitchFamily="34" charset="-122"/>
              </a:rPr>
              <a:t>惊喜</a:t>
            </a:r>
            <a:r>
              <a:rPr lang="zh-CN" altLang="zh-CN" sz="1500">
                <a:latin typeface="Times New Roman" panose="02020603050405020304" pitchFamily="18" charset="0"/>
                <a:ea typeface="微软雅黑" panose="020b0503020204020204" pitchFamily="34" charset="-122"/>
              </a:rPr>
              <a:t>并存。</a:t>
            </a:r>
            <a:r>
              <a:rPr lang="en-US" altLang="zh-CN" sz="1500">
                <a:latin typeface="宋体" panose="02010600030101010101" pitchFamily="2" charset="-122"/>
                <a:ea typeface="微软雅黑" panose="020b0503020204020204" pitchFamily="34" charset="-122"/>
              </a:rPr>
              <a:t>”</a:t>
            </a:r>
            <a:endParaRPr lang="zh-CN" altLang="zh-CN" sz="675">
              <a:latin typeface="宋体" panose="02010600030101010101" pitchFamily="2" charset="-122"/>
              <a:ea typeface="宋体" panose="02010600030101010101" pitchFamily="2" charset="-122"/>
            </a:endParaRPr>
          </a:p>
        </p:txBody>
      </p:sp>
      <p:sp>
        <p:nvSpPr>
          <p:cNvPr id="5" name="矩形 4"/>
          <p:cNvSpPr/>
          <p:nvPr>
            <p:custDataLst>
              <p:tags r:id="rId5"/>
            </p:custDataLst>
          </p:nvPr>
        </p:nvSpPr>
        <p:spPr>
          <a:xfrm>
            <a:off x="188154" y="1279127"/>
            <a:ext cx="6421039" cy="1095375"/>
          </a:xfrm>
          <a:prstGeom prst="rect">
            <a:avLst/>
          </a:prstGeom>
          <a:noFill/>
          <a:ln w="9525">
            <a:noFill/>
          </a:ln>
        </p:spPr>
        <p:txBody>
          <a:bodyPr lIns="57610" tIns="28805" rIns="57610" bIns="28805" anchor="t" anchorCtr="0">
            <a:spAutoFit/>
          </a:bodyPr>
          <a:lstStyle/>
          <a:p>
            <a:pPr algn="just">
              <a:lnSpc>
                <a:spcPct val="150000"/>
              </a:lnSpc>
            </a:pPr>
            <a:r>
              <a:rPr lang="zh-CN" altLang="zh-CN" sz="1500" b="1">
                <a:solidFill>
                  <a:srgbClr val="0000FF"/>
                </a:solidFill>
                <a:latin typeface="Times New Roman" panose="02020603050405020304" pitchFamily="18" charset="0"/>
                <a:ea typeface="微软雅黑" panose="020b0503020204020204" pitchFamily="34" charset="-122"/>
              </a:rPr>
              <a:t>答案　</a:t>
            </a:r>
            <a:r>
              <a:rPr lang="en-US" altLang="zh-CN" sz="1500">
                <a:solidFill>
                  <a:srgbClr val="C00000"/>
                </a:solidFill>
                <a:latin typeface="宋体" panose="02010600030101010101" pitchFamily="2" charset="-122"/>
                <a:ea typeface="微软雅黑" panose="020b0503020204020204" pitchFamily="34" charset="-122"/>
              </a:rPr>
              <a:t>“</a:t>
            </a:r>
            <a:r>
              <a:rPr lang="zh-CN" altLang="zh-CN" sz="1500">
                <a:solidFill>
                  <a:srgbClr val="C00000"/>
                </a:solidFill>
                <a:latin typeface="Times New Roman" panose="02020603050405020304" pitchFamily="18" charset="0"/>
                <a:ea typeface="微软雅黑" panose="020b0503020204020204" pitchFamily="34" charset="-122"/>
              </a:rPr>
              <a:t>惊险</a:t>
            </a:r>
            <a:r>
              <a:rPr lang="en-US" altLang="zh-CN" sz="1500">
                <a:solidFill>
                  <a:srgbClr val="C00000"/>
                </a:solidFill>
                <a:latin typeface="宋体" panose="02010600030101010101" pitchFamily="2" charset="-122"/>
                <a:ea typeface="微软雅黑" panose="020b0503020204020204" pitchFamily="34" charset="-122"/>
              </a:rPr>
              <a:t>”</a:t>
            </a:r>
            <a:r>
              <a:rPr lang="zh-CN" altLang="zh-CN" sz="1500">
                <a:solidFill>
                  <a:srgbClr val="C00000"/>
                </a:solidFill>
                <a:latin typeface="Times New Roman" panose="02020603050405020304" pitchFamily="18" charset="0"/>
                <a:ea typeface="微软雅黑" panose="020b0503020204020204" pitchFamily="34" charset="-122"/>
              </a:rPr>
              <a:t>和</a:t>
            </a:r>
            <a:r>
              <a:rPr lang="en-US" altLang="zh-CN" sz="1500">
                <a:solidFill>
                  <a:srgbClr val="C00000"/>
                </a:solidFill>
                <a:latin typeface="宋体" panose="02010600030101010101" pitchFamily="2" charset="-122"/>
                <a:ea typeface="微软雅黑" panose="020b0503020204020204" pitchFamily="34" charset="-122"/>
              </a:rPr>
              <a:t>“</a:t>
            </a:r>
            <a:r>
              <a:rPr lang="zh-CN" altLang="zh-CN" sz="1500">
                <a:solidFill>
                  <a:srgbClr val="C00000"/>
                </a:solidFill>
                <a:latin typeface="Times New Roman" panose="02020603050405020304" pitchFamily="18" charset="0"/>
                <a:ea typeface="微软雅黑" panose="020b0503020204020204" pitchFamily="34" charset="-122"/>
              </a:rPr>
              <a:t>惊喜</a:t>
            </a:r>
            <a:r>
              <a:rPr lang="en-US" altLang="zh-CN" sz="1500">
                <a:solidFill>
                  <a:srgbClr val="C00000"/>
                </a:solidFill>
                <a:latin typeface="宋体" panose="02010600030101010101" pitchFamily="2" charset="-122"/>
                <a:ea typeface="微软雅黑" panose="020b0503020204020204" pitchFamily="34" charset="-122"/>
              </a:rPr>
              <a:t>”</a:t>
            </a:r>
            <a:r>
              <a:rPr lang="zh-CN" altLang="zh-CN" sz="1500">
                <a:solidFill>
                  <a:srgbClr val="C00000"/>
                </a:solidFill>
                <a:latin typeface="Times New Roman" panose="02020603050405020304" pitchFamily="18" charset="0"/>
                <a:ea typeface="微软雅黑" panose="020b0503020204020204" pitchFamily="34" charset="-122"/>
              </a:rPr>
              <a:t>，虽都有</a:t>
            </a:r>
            <a:r>
              <a:rPr lang="en-US" altLang="zh-CN" sz="1500">
                <a:solidFill>
                  <a:srgbClr val="C00000"/>
                </a:solidFill>
                <a:latin typeface="宋体" panose="02010600030101010101" pitchFamily="2" charset="-122"/>
                <a:ea typeface="微软雅黑" panose="020b0503020204020204" pitchFamily="34" charset="-122"/>
              </a:rPr>
              <a:t>“</a:t>
            </a:r>
            <a:r>
              <a:rPr lang="zh-CN" altLang="zh-CN" sz="1500">
                <a:solidFill>
                  <a:srgbClr val="C00000"/>
                </a:solidFill>
                <a:latin typeface="Times New Roman" panose="02020603050405020304" pitchFamily="18" charset="0"/>
                <a:ea typeface="微软雅黑" panose="020b0503020204020204" pitchFamily="34" charset="-122"/>
              </a:rPr>
              <a:t>惊</a:t>
            </a:r>
            <a:r>
              <a:rPr lang="en-US" altLang="zh-CN" sz="1500">
                <a:solidFill>
                  <a:srgbClr val="C00000"/>
                </a:solidFill>
                <a:latin typeface="宋体" panose="02010600030101010101" pitchFamily="2" charset="-122"/>
                <a:ea typeface="微软雅黑" panose="020b0503020204020204" pitchFamily="34" charset="-122"/>
              </a:rPr>
              <a:t>”</a:t>
            </a:r>
            <a:r>
              <a:rPr lang="zh-CN" altLang="zh-CN" sz="1500">
                <a:solidFill>
                  <a:srgbClr val="C00000"/>
                </a:solidFill>
                <a:latin typeface="Times New Roman" panose="02020603050405020304" pitchFamily="18" charset="0"/>
                <a:ea typeface="微软雅黑" panose="020b0503020204020204" pitchFamily="34" charset="-122"/>
              </a:rPr>
              <a:t>字，表达的意思却截然不同。</a:t>
            </a:r>
            <a:r>
              <a:rPr lang="en-US" altLang="zh-CN" sz="1500">
                <a:solidFill>
                  <a:srgbClr val="C00000"/>
                </a:solidFill>
                <a:latin typeface="宋体" panose="02010600030101010101" pitchFamily="2" charset="-122"/>
                <a:ea typeface="微软雅黑" panose="020b0503020204020204" pitchFamily="34" charset="-122"/>
              </a:rPr>
              <a:t>“</a:t>
            </a:r>
            <a:r>
              <a:rPr lang="zh-CN" altLang="zh-CN" sz="1500">
                <a:solidFill>
                  <a:srgbClr val="C00000"/>
                </a:solidFill>
                <a:latin typeface="Times New Roman" panose="02020603050405020304" pitchFamily="18" charset="0"/>
                <a:ea typeface="微软雅黑" panose="020b0503020204020204" pitchFamily="34" charset="-122"/>
              </a:rPr>
              <a:t>惊险</a:t>
            </a:r>
            <a:r>
              <a:rPr lang="en-US" altLang="zh-CN" sz="1500">
                <a:solidFill>
                  <a:srgbClr val="C00000"/>
                </a:solidFill>
                <a:latin typeface="宋体" panose="02010600030101010101" pitchFamily="2" charset="-122"/>
                <a:ea typeface="微软雅黑" panose="020b0503020204020204" pitchFamily="34" charset="-122"/>
              </a:rPr>
              <a:t>”</a:t>
            </a:r>
            <a:r>
              <a:rPr lang="zh-CN" altLang="zh-CN" sz="1500">
                <a:solidFill>
                  <a:srgbClr val="C00000"/>
                </a:solidFill>
                <a:latin typeface="Times New Roman" panose="02020603050405020304" pitchFamily="18" charset="0"/>
                <a:ea typeface="微软雅黑" panose="020b0503020204020204" pitchFamily="34" charset="-122"/>
              </a:rPr>
              <a:t>写的是钟扬野外考察的恶劣环境，</a:t>
            </a:r>
            <a:r>
              <a:rPr lang="en-US" altLang="zh-CN" sz="1500">
                <a:solidFill>
                  <a:srgbClr val="C00000"/>
                </a:solidFill>
                <a:latin typeface="宋体" panose="02010600030101010101" pitchFamily="2" charset="-122"/>
                <a:ea typeface="微软雅黑" panose="020b0503020204020204" pitchFamily="34" charset="-122"/>
              </a:rPr>
              <a:t>“</a:t>
            </a:r>
            <a:r>
              <a:rPr lang="zh-CN" altLang="zh-CN" sz="1500">
                <a:solidFill>
                  <a:srgbClr val="C00000"/>
                </a:solidFill>
                <a:latin typeface="Times New Roman" panose="02020603050405020304" pitchFamily="18" charset="0"/>
                <a:ea typeface="微软雅黑" panose="020b0503020204020204" pitchFamily="34" charset="-122"/>
              </a:rPr>
              <a:t>惊喜</a:t>
            </a:r>
            <a:r>
              <a:rPr lang="en-US" altLang="zh-CN" sz="1500">
                <a:solidFill>
                  <a:srgbClr val="C00000"/>
                </a:solidFill>
                <a:latin typeface="宋体" panose="02010600030101010101" pitchFamily="2" charset="-122"/>
                <a:ea typeface="微软雅黑" panose="020b0503020204020204" pitchFamily="34" charset="-122"/>
              </a:rPr>
              <a:t>”</a:t>
            </a:r>
            <a:r>
              <a:rPr lang="zh-CN" altLang="zh-CN" sz="1500">
                <a:solidFill>
                  <a:srgbClr val="C00000"/>
                </a:solidFill>
                <a:latin typeface="Times New Roman" panose="02020603050405020304" pitchFamily="18" charset="0"/>
                <a:ea typeface="微软雅黑" panose="020b0503020204020204" pitchFamily="34" charset="-122"/>
              </a:rPr>
              <a:t>则写的是他丰硕的考察成果。两词连用，生动形象，具有幽默色彩。</a:t>
            </a:r>
            <a:endParaRPr lang="zh-CN" altLang="zh-CN" sz="675">
              <a:latin typeface="宋体" panose="02010600030101010101" pitchFamily="2" charset="-122"/>
              <a:ea typeface="宋体" panose="02010600030101010101" pitchFamily="2" charset="-122"/>
            </a:endParaRPr>
          </a:p>
        </p:txBody>
      </p:sp>
      <p:sp>
        <p:nvSpPr>
          <p:cNvPr id="120835" name="矩形 5"/>
          <p:cNvSpPr/>
          <p:nvPr>
            <p:custDataLst>
              <p:tags r:id="rId6"/>
            </p:custDataLst>
          </p:nvPr>
        </p:nvSpPr>
        <p:spPr>
          <a:xfrm>
            <a:off x="188154" y="2543805"/>
            <a:ext cx="6240030" cy="749300"/>
          </a:xfrm>
          <a:prstGeom prst="rect">
            <a:avLst/>
          </a:prstGeom>
          <a:noFill/>
          <a:ln w="9525">
            <a:noFill/>
          </a:ln>
        </p:spPr>
        <p:txBody>
          <a:bodyPr lIns="57610" tIns="28805" rIns="57610" bIns="28805" anchor="t" anchorCtr="0">
            <a:spAutoFit/>
          </a:bodyPr>
          <a:lstStyle/>
          <a:p>
            <a:pPr algn="just">
              <a:lnSpc>
                <a:spcPct val="150000"/>
              </a:lnSpc>
            </a:pPr>
            <a:r>
              <a:rPr lang="en-US" altLang="zh-CN" sz="1500">
                <a:latin typeface="Times New Roman" panose="02020603050405020304" pitchFamily="18" charset="0"/>
                <a:ea typeface="微软雅黑" panose="020b0503020204020204" pitchFamily="34" charset="-122"/>
              </a:rPr>
              <a:t>(4)</a:t>
            </a:r>
            <a:r>
              <a:rPr lang="zh-CN" altLang="zh-CN" sz="1500">
                <a:latin typeface="Times New Roman" panose="02020603050405020304" pitchFamily="18" charset="0"/>
                <a:ea typeface="微软雅黑" panose="020b0503020204020204" pitchFamily="34" charset="-122"/>
              </a:rPr>
              <a:t>复旦大学生命科学学院副院长卢老师分管研究生的培养工作，目睹了钟扬在收学生时的不少</a:t>
            </a:r>
            <a:r>
              <a:rPr lang="en-US" altLang="zh-CN" sz="1500">
                <a:latin typeface="宋体" panose="02010600030101010101" pitchFamily="2" charset="-122"/>
                <a:ea typeface="微软雅黑" panose="020b0503020204020204" pitchFamily="34" charset="-122"/>
              </a:rPr>
              <a:t>“</a:t>
            </a:r>
            <a:r>
              <a:rPr lang="zh-CN" altLang="zh-CN" sz="1500">
                <a:solidFill>
                  <a:srgbClr val="0000FF"/>
                </a:solidFill>
                <a:latin typeface="Times New Roman" panose="02020603050405020304" pitchFamily="18" charset="0"/>
                <a:ea typeface="微软雅黑" panose="020b0503020204020204" pitchFamily="34" charset="-122"/>
              </a:rPr>
              <a:t>奇葩</a:t>
            </a:r>
            <a:r>
              <a:rPr lang="en-US" altLang="zh-CN" sz="1500">
                <a:latin typeface="宋体" panose="02010600030101010101" pitchFamily="2" charset="-122"/>
                <a:ea typeface="微软雅黑" panose="020b0503020204020204" pitchFamily="34" charset="-122"/>
              </a:rPr>
              <a:t>”</a:t>
            </a:r>
            <a:r>
              <a:rPr lang="zh-CN" altLang="zh-CN" sz="1500">
                <a:latin typeface="Times New Roman" panose="02020603050405020304" pitchFamily="18" charset="0"/>
                <a:ea typeface="微软雅黑" panose="020b0503020204020204" pitchFamily="34" charset="-122"/>
              </a:rPr>
              <a:t>事儿。</a:t>
            </a:r>
            <a:endParaRPr lang="zh-CN" altLang="zh-CN" sz="675">
              <a:latin typeface="宋体" panose="02010600030101010101" pitchFamily="2" charset="-122"/>
              <a:ea typeface="宋体" panose="02010600030101010101" pitchFamily="2" charset="-122"/>
            </a:endParaRPr>
          </a:p>
        </p:txBody>
      </p:sp>
      <p:sp>
        <p:nvSpPr>
          <p:cNvPr id="7" name="矩形 6"/>
          <p:cNvSpPr/>
          <p:nvPr>
            <p:custDataLst>
              <p:tags r:id="rId7"/>
            </p:custDataLst>
          </p:nvPr>
        </p:nvSpPr>
        <p:spPr>
          <a:xfrm>
            <a:off x="188154" y="3414313"/>
            <a:ext cx="6421039" cy="1095375"/>
          </a:xfrm>
          <a:prstGeom prst="rect">
            <a:avLst/>
          </a:prstGeom>
          <a:noFill/>
          <a:ln w="9525">
            <a:noFill/>
          </a:ln>
        </p:spPr>
        <p:txBody>
          <a:bodyPr lIns="57610" tIns="28805" rIns="57610" bIns="28805" anchor="t" anchorCtr="0">
            <a:spAutoFit/>
          </a:bodyPr>
          <a:lstStyle/>
          <a:p>
            <a:pPr algn="just">
              <a:lnSpc>
                <a:spcPct val="150000"/>
              </a:lnSpc>
            </a:pPr>
            <a:r>
              <a:rPr lang="zh-CN" altLang="zh-CN" sz="1500" b="1">
                <a:solidFill>
                  <a:srgbClr val="0000FF"/>
                </a:solidFill>
                <a:latin typeface="Times New Roman" panose="02020603050405020304" pitchFamily="18" charset="0"/>
                <a:ea typeface="微软雅黑" panose="020b0503020204020204" pitchFamily="34" charset="-122"/>
              </a:rPr>
              <a:t>答案　</a:t>
            </a:r>
            <a:r>
              <a:rPr lang="en-US" altLang="zh-CN" sz="1500">
                <a:solidFill>
                  <a:srgbClr val="C00000"/>
                </a:solidFill>
                <a:latin typeface="宋体" panose="02010600030101010101" pitchFamily="2" charset="-122"/>
                <a:ea typeface="微软雅黑" panose="020b0503020204020204" pitchFamily="34" charset="-122"/>
              </a:rPr>
              <a:t>“</a:t>
            </a:r>
            <a:r>
              <a:rPr lang="zh-CN" altLang="zh-CN" sz="1500">
                <a:solidFill>
                  <a:srgbClr val="C00000"/>
                </a:solidFill>
                <a:latin typeface="Times New Roman" panose="02020603050405020304" pitchFamily="18" charset="0"/>
                <a:ea typeface="微软雅黑" panose="020b0503020204020204" pitchFamily="34" charset="-122"/>
              </a:rPr>
              <a:t>奇葩</a:t>
            </a:r>
            <a:r>
              <a:rPr lang="en-US" altLang="zh-CN" sz="1500">
                <a:solidFill>
                  <a:srgbClr val="C00000"/>
                </a:solidFill>
                <a:latin typeface="宋体" panose="02010600030101010101" pitchFamily="2" charset="-122"/>
                <a:ea typeface="微软雅黑" panose="020b0503020204020204" pitchFamily="34" charset="-122"/>
              </a:rPr>
              <a:t>”</a:t>
            </a:r>
            <a:r>
              <a:rPr lang="zh-CN" altLang="zh-CN" sz="1500">
                <a:solidFill>
                  <a:srgbClr val="C00000"/>
                </a:solidFill>
                <a:latin typeface="Times New Roman" panose="02020603050405020304" pitchFamily="18" charset="0"/>
                <a:ea typeface="微软雅黑" panose="020b0503020204020204" pitchFamily="34" charset="-122"/>
              </a:rPr>
              <a:t>本用来比喻不同寻常的优秀文艺作品或非常出众的人物；现在这个词多用于贬义，多指让人难以想象的行为。此处指钟扬在收学生上与他人做法的截然不同，贬词褒用，语言轻松幽默鲜活。</a:t>
            </a:r>
            <a:endParaRPr lang="zh-CN" altLang="zh-CN" sz="675">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blinds(horizontal)">
                                      <p:cBhvr>
                                        <p:cTn id="12"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pSp>
        <p:nvGrpSpPr>
          <p:cNvPr id="6" name="组合 5"/>
          <p:cNvGrpSpPr/>
          <p:nvPr>
            <p:custDataLst>
              <p:tags r:id="rId3"/>
            </p:custDataLst>
          </p:nvPr>
        </p:nvGrpSpPr>
        <p:grpSpPr>
          <a:xfrm>
            <a:off x="-296031" y="66574"/>
            <a:ext cx="7091534" cy="790764"/>
            <a:chOff x="522449" y="-13714"/>
            <a:chExt cx="10550849" cy="1259916"/>
          </a:xfrm>
        </p:grpSpPr>
        <p:pic>
          <p:nvPicPr>
            <p:cNvPr id="8" name="图片 7"/>
            <p:cNvPicPr>
              <a:picLocks noChangeAspect="1"/>
            </p:cNvPicPr>
            <p:nvPr>
              <p:custDataLst>
                <p:tags r:id="rId5"/>
              </p:custDataLst>
            </p:nvPr>
          </p:nvPicPr>
          <p:blipFill>
            <a:blip r:embed="rId4"/>
            <a:stretch>
              <a:fillRect/>
            </a:stretch>
          </p:blipFill>
          <p:spPr>
            <a:xfrm>
              <a:off x="522449" y="-13714"/>
              <a:ext cx="2065459" cy="1259916"/>
            </a:xfrm>
            <a:prstGeom prst="rect">
              <a:avLst/>
            </a:prstGeom>
          </p:spPr>
        </p:pic>
        <p:cxnSp>
          <p:nvCxnSpPr>
            <p:cNvPr id="9" name="直接连接符 8"/>
            <p:cNvCxnSpPr/>
            <p:nvPr>
              <p:custDataLst>
                <p:tags r:id="rId6"/>
              </p:custDataLst>
            </p:nvPr>
          </p:nvCxnSpPr>
          <p:spPr>
            <a:xfrm>
              <a:off x="971433" y="1246200"/>
              <a:ext cx="10101865" cy="0"/>
            </a:xfrm>
            <a:prstGeom prst="line">
              <a:avLst/>
            </a:prstGeom>
            <a:ln>
              <a:solidFill>
                <a:srgbClr val="3A9367"/>
              </a:solidFill>
            </a:ln>
          </p:spPr>
          <p:style>
            <a:lnRef idx="1">
              <a:schemeClr val="accent1"/>
            </a:lnRef>
            <a:fillRef idx="0">
              <a:schemeClr val="accent1"/>
            </a:fillRef>
            <a:effectRef idx="0">
              <a:schemeClr val="accent1"/>
            </a:effectRef>
            <a:fontRef idx="minor">
              <a:schemeClr val="tx1"/>
            </a:fontRef>
          </p:style>
        </p:cxnSp>
        <p:sp>
          <p:nvSpPr>
            <p:cNvPr id="10" name="文本框 2"/>
            <p:cNvSpPr txBox="1"/>
            <p:nvPr>
              <p:custDataLst>
                <p:tags r:id="rId7"/>
              </p:custDataLst>
            </p:nvPr>
          </p:nvSpPr>
          <p:spPr>
            <a:xfrm>
              <a:off x="1759918" y="246642"/>
              <a:ext cx="6788226" cy="93171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smtClean="0">
                  <a:latin typeface="微软雅黑" panose="020b0503020204020204" pitchFamily="34" charset="-122"/>
                  <a:ea typeface="微软雅黑" panose="020b0503020204020204" pitchFamily="34" charset="-122"/>
                </a:rPr>
                <a:t>为什么播下这粒种子</a:t>
              </a:r>
              <a:endParaRPr lang="zh-CN" altLang="en-US" sz="3200">
                <a:latin typeface="微软雅黑" panose="020b0503020204020204" pitchFamily="34" charset="-122"/>
                <a:ea typeface="微软雅黑" panose="020b0503020204020204" pitchFamily="34" charset="-122"/>
              </a:endParaRPr>
            </a:p>
          </p:txBody>
        </p:sp>
      </p:grpSp>
      <p:pic>
        <p:nvPicPr>
          <p:cNvPr id="3" name="Picture 2" descr="https://img0.baidu.com/it/u=1890824627,3237782201&amp;fm=26&amp;fmt=auto"/>
          <p:cNvPicPr>
            <a:picLocks noChangeAspect="1" noChangeArrowheads="1"/>
          </p:cNvPicPr>
          <p:nvPr>
            <p:custDataLst>
              <p:tags r:id="rId9"/>
            </p:custDataLst>
          </p:nvPr>
        </p:nvPicPr>
        <p:blipFill>
          <a:blip r:embed="rId8">
            <a:extLst>
              <a:ext uri="{28A0092B-C50C-407E-A947-70E740481C1C}">
                <a14:useLocalDpi xmlns:a14="http://schemas.microsoft.com/office/drawing/2010/main" val="0"/>
              </a:ext>
            </a:extLst>
          </a:blip>
          <a:stretch>
            <a:fillRect/>
          </a:stretch>
        </p:blipFill>
        <p:spPr bwMode="auto">
          <a:xfrm>
            <a:off x="1294001" y="1378695"/>
            <a:ext cx="1521866" cy="197553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1" name="文本框 10"/>
          <p:cNvSpPr txBox="1"/>
          <p:nvPr>
            <p:custDataLst>
              <p:tags r:id="rId10"/>
            </p:custDataLst>
          </p:nvPr>
        </p:nvSpPr>
        <p:spPr>
          <a:xfrm>
            <a:off x="549790" y="1759863"/>
            <a:ext cx="615553" cy="1213201"/>
          </a:xfrm>
          <a:prstGeom prst="rect">
            <a:avLst/>
          </a:prstGeom>
          <a:noFill/>
        </p:spPr>
        <p:txBody>
          <a:bodyPr vert="eaVert" wrap="square" rtlCol="0">
            <a:spAutoFit/>
          </a:bodyPr>
          <a:lstStyle/>
          <a:p>
            <a:r>
              <a:rPr lang="zh-CN" altLang="en-US" sz="2800" smtClean="0">
                <a:solidFill>
                  <a:schemeClr val="accent6">
                    <a:lumMod val="50000"/>
                  </a:schemeClr>
                </a:solidFill>
                <a:latin typeface="幼圆" panose="02010509060101010101" pitchFamily="49" charset="-122"/>
                <a:ea typeface="幼圆" panose="02010509060101010101" pitchFamily="49" charset="-122"/>
              </a:rPr>
              <a:t>拟南芥</a:t>
            </a:r>
            <a:endParaRPr lang="zh-CN" altLang="en-US" sz="2800">
              <a:solidFill>
                <a:schemeClr val="accent6">
                  <a:lumMod val="50000"/>
                </a:schemeClr>
              </a:solidFill>
              <a:latin typeface="幼圆" panose="02010509060101010101" pitchFamily="49" charset="-122"/>
              <a:ea typeface="幼圆" panose="02010509060101010101" pitchFamily="49" charset="-122"/>
            </a:endParaRPr>
          </a:p>
        </p:txBody>
      </p:sp>
      <p:pic>
        <p:nvPicPr>
          <p:cNvPr id="1028" name="Picture 4" descr="https://img0.baidu.com/it/u=4264012696,598003502&amp;fm=26&amp;fmt=auto"/>
          <p:cNvPicPr>
            <a:picLocks noChangeAspect="1" noChangeArrowheads="1"/>
          </p:cNvPicPr>
          <p:nvPr>
            <p:custDataLst>
              <p:tags r:id="rId12"/>
            </p:custDataLst>
          </p:nvPr>
        </p:nvPicPr>
        <p:blipFill>
          <a:blip r:embed="rId11">
            <a:extLst>
              <a:ext uri="{28A0092B-C50C-407E-A947-70E740481C1C}">
                <a14:useLocalDpi xmlns:a14="http://schemas.microsoft.com/office/drawing/2010/main" val="0"/>
              </a:ext>
            </a:extLst>
          </a:blip>
          <a:stretch>
            <a:fillRect/>
          </a:stretch>
        </p:blipFill>
        <p:spPr bwMode="auto">
          <a:xfrm>
            <a:off x="4512734" y="1378694"/>
            <a:ext cx="1397073" cy="197553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3" name="文本框 12"/>
          <p:cNvSpPr txBox="1"/>
          <p:nvPr>
            <p:custDataLst>
              <p:tags r:id="rId13"/>
            </p:custDataLst>
          </p:nvPr>
        </p:nvSpPr>
        <p:spPr>
          <a:xfrm>
            <a:off x="3715051" y="1457732"/>
            <a:ext cx="615553" cy="1896500"/>
          </a:xfrm>
          <a:prstGeom prst="rect">
            <a:avLst/>
          </a:prstGeom>
          <a:noFill/>
        </p:spPr>
        <p:txBody>
          <a:bodyPr vert="eaVert" wrap="square" rtlCol="0">
            <a:spAutoFit/>
          </a:bodyPr>
          <a:lstStyle/>
          <a:p>
            <a:r>
              <a:rPr lang="zh-CN" altLang="en-US" sz="2800" smtClean="0">
                <a:solidFill>
                  <a:schemeClr val="accent6">
                    <a:lumMod val="50000"/>
                  </a:schemeClr>
                </a:solidFill>
                <a:latin typeface="幼圆" panose="02010509060101010101" pitchFamily="49" charset="-122"/>
                <a:ea typeface="幼圆" panose="02010509060101010101" pitchFamily="49" charset="-122"/>
              </a:rPr>
              <a:t>鼠曲雪兔子</a:t>
            </a:r>
            <a:endParaRPr lang="zh-CN" altLang="en-US" sz="2800">
              <a:solidFill>
                <a:schemeClr val="accent6">
                  <a:lumMod val="50000"/>
                </a:schemeClr>
              </a:solidFill>
              <a:latin typeface="幼圆" panose="02010509060101010101" pitchFamily="49" charset="-122"/>
              <a:ea typeface="幼圆" panose="02010509060101010101" pitchFamily="49" charset="-122"/>
            </a:endParaRPr>
          </a:p>
        </p:txBody>
      </p:sp>
      <p:sp>
        <p:nvSpPr>
          <p:cNvPr id="4" name="文本框 3"/>
          <p:cNvSpPr txBox="1"/>
          <p:nvPr>
            <p:custDataLst>
              <p:tags r:id="rId14"/>
            </p:custDataLst>
          </p:nvPr>
        </p:nvSpPr>
        <p:spPr>
          <a:xfrm>
            <a:off x="1242088" y="3817303"/>
            <a:ext cx="1625691" cy="523220"/>
          </a:xfrm>
          <a:prstGeom prst="rect">
            <a:avLst/>
          </a:prstGeom>
          <a:noFill/>
        </p:spPr>
        <p:txBody>
          <a:bodyPr wrap="square" rtlCol="0">
            <a:spAutoFit/>
          </a:bodyPr>
          <a:lstStyle/>
          <a:p>
            <a:r>
              <a:rPr lang="zh-CN" altLang="en-US" sz="2800" smtClean="0">
                <a:latin typeface="华文新魏" panose="02010800040101010101" pitchFamily="2" charset="-122"/>
                <a:ea typeface="华文新魏" panose="02010800040101010101" pitchFamily="2" charset="-122"/>
              </a:rPr>
              <a:t>热爱所在</a:t>
            </a:r>
            <a:endParaRPr lang="zh-CN" altLang="en-US" sz="2800">
              <a:latin typeface="华文新魏" panose="02010800040101010101" pitchFamily="2" charset="-122"/>
              <a:ea typeface="华文新魏" panose="02010800040101010101" pitchFamily="2" charset="-122"/>
            </a:endParaRPr>
          </a:p>
        </p:txBody>
      </p:sp>
      <p:sp>
        <p:nvSpPr>
          <p:cNvPr id="15" name="文本框 14"/>
          <p:cNvSpPr txBox="1"/>
          <p:nvPr>
            <p:custDataLst>
              <p:tags r:id="rId15"/>
            </p:custDataLst>
          </p:nvPr>
        </p:nvSpPr>
        <p:spPr>
          <a:xfrm>
            <a:off x="4381326" y="3738362"/>
            <a:ext cx="1659887" cy="523220"/>
          </a:xfrm>
          <a:prstGeom prst="rect">
            <a:avLst/>
          </a:prstGeom>
          <a:noFill/>
        </p:spPr>
        <p:txBody>
          <a:bodyPr wrap="square" rtlCol="0">
            <a:spAutoFit/>
          </a:bodyPr>
          <a:lstStyle/>
          <a:p>
            <a:r>
              <a:rPr lang="zh-CN" altLang="en-US" sz="2800" smtClean="0">
                <a:latin typeface="华文新魏" panose="02010800040101010101" pitchFamily="2" charset="-122"/>
                <a:ea typeface="华文新魏" panose="02010800040101010101" pitchFamily="2" charset="-122"/>
              </a:rPr>
              <a:t>使命所在</a:t>
            </a:r>
            <a:endParaRPr lang="zh-CN" altLang="en-US" sz="2800">
              <a:latin typeface="华文新魏" panose="02010800040101010101" pitchFamily="2" charset="-122"/>
              <a:ea typeface="华文新魏" panose="02010800040101010101" pitchFamily="2" charset="-122"/>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5"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3" name="TextBox 12"/>
          <p:cNvSpPr txBox="1"/>
          <p:nvPr>
            <p:custDataLst>
              <p:tags r:id="rId4"/>
            </p:custDataLst>
          </p:nvPr>
        </p:nvSpPr>
        <p:spPr>
          <a:xfrm>
            <a:off x="180474" y="871646"/>
            <a:ext cx="615553" cy="1328499"/>
          </a:xfrm>
          <a:prstGeom prst="rect">
            <a:avLst/>
          </a:prstGeom>
          <a:solidFill>
            <a:srgbClr val="C00000"/>
          </a:solidFill>
        </p:spPr>
        <p:txBody>
          <a:bodyPr vert="eaVert" wrap="square" rtlCol="0">
            <a:spAutoFit/>
          </a:bodyPr>
          <a:lstStyle/>
          <a:p>
            <a:pPr algn="ctr">
              <a:spcBef>
                <a:spcPct val="50000"/>
              </a:spcBef>
            </a:pPr>
            <a:r>
              <a:rPr lang="zh-CN" altLang="en-US" sz="2800" smtClean="0">
                <a:solidFill>
                  <a:schemeClr val="bg1"/>
                </a:solidFill>
                <a:latin typeface="华文新魏" panose="02010800040101010101" pitchFamily="2" charset="-122"/>
                <a:ea typeface="华文新魏" panose="02010800040101010101" pitchFamily="2" charset="-122"/>
              </a:rPr>
              <a:t>种子</a:t>
            </a:r>
            <a:endParaRPr lang="zh-CN" altLang="en-US" sz="2800">
              <a:solidFill>
                <a:schemeClr val="bg1"/>
              </a:solidFill>
              <a:latin typeface="华文新魏" panose="02010800040101010101" pitchFamily="2" charset="-122"/>
              <a:ea typeface="华文新魏" panose="02010800040101010101" pitchFamily="2" charset="-122"/>
            </a:endParaRPr>
          </a:p>
        </p:txBody>
      </p:sp>
      <p:pic>
        <p:nvPicPr>
          <p:cNvPr id="7" name="图片 6"/>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5325308" y="2198382"/>
            <a:ext cx="1581748" cy="2210568"/>
          </a:xfrm>
          <a:prstGeom prst="rect">
            <a:avLst/>
          </a:prstGeom>
        </p:spPr>
      </p:pic>
      <p:pic>
        <p:nvPicPr>
          <p:cNvPr id="8" name="图片 7"/>
          <p:cNvPicPr>
            <a:picLocks noChangeAspect="1"/>
          </p:cNvPicPr>
          <p:nvPr>
            <p:custDataLst>
              <p:tags r:id="rId8"/>
            </p:custDataLst>
          </p:nvPr>
        </p:nvPicPr>
        <p:blipFill>
          <a:blip r:embed="rId7">
            <a:extLst>
              <a:ext uri="{28A0092B-C50C-407E-A947-70E740481C1C}">
                <a14:useLocalDpi xmlns:a14="http://schemas.microsoft.com/office/drawing/2010/main" val="0"/>
              </a:ext>
            </a:extLst>
          </a:blip>
          <a:srcRect b="48629"/>
          <a:stretch>
            <a:fillRect/>
          </a:stretch>
        </p:blipFill>
        <p:spPr>
          <a:xfrm>
            <a:off x="0" y="4408950"/>
            <a:ext cx="1432981" cy="736138"/>
          </a:xfrm>
          <a:prstGeom prst="rect">
            <a:avLst/>
          </a:prstGeom>
        </p:spPr>
      </p:pic>
      <p:grpSp>
        <p:nvGrpSpPr>
          <p:cNvPr id="9" name="组合 8"/>
          <p:cNvGrpSpPr/>
          <p:nvPr>
            <p:custDataLst>
              <p:tags r:id="rId9"/>
            </p:custDataLst>
          </p:nvPr>
        </p:nvGrpSpPr>
        <p:grpSpPr>
          <a:xfrm>
            <a:off x="-296031" y="66574"/>
            <a:ext cx="7091534" cy="790764"/>
            <a:chOff x="522449" y="-13714"/>
            <a:chExt cx="10550849" cy="1259916"/>
          </a:xfrm>
        </p:grpSpPr>
        <p:pic>
          <p:nvPicPr>
            <p:cNvPr id="11" name="图片 10"/>
            <p:cNvPicPr>
              <a:picLocks noChangeAspect="1"/>
            </p:cNvPicPr>
            <p:nvPr>
              <p:custDataLst>
                <p:tags r:id="rId11"/>
              </p:custDataLst>
            </p:nvPr>
          </p:nvPicPr>
          <p:blipFill>
            <a:blip r:embed="rId10"/>
            <a:stretch>
              <a:fillRect/>
            </a:stretch>
          </p:blipFill>
          <p:spPr>
            <a:xfrm>
              <a:off x="522449" y="-13714"/>
              <a:ext cx="2065459" cy="1259916"/>
            </a:xfrm>
            <a:prstGeom prst="rect">
              <a:avLst/>
            </a:prstGeom>
          </p:spPr>
        </p:pic>
        <p:cxnSp>
          <p:nvCxnSpPr>
            <p:cNvPr id="12" name="直接连接符 11"/>
            <p:cNvCxnSpPr/>
            <p:nvPr>
              <p:custDataLst>
                <p:tags r:id="rId12"/>
              </p:custDataLst>
            </p:nvPr>
          </p:nvCxnSpPr>
          <p:spPr>
            <a:xfrm>
              <a:off x="971433" y="1246200"/>
              <a:ext cx="10101865" cy="0"/>
            </a:xfrm>
            <a:prstGeom prst="line">
              <a:avLst/>
            </a:prstGeom>
            <a:ln>
              <a:solidFill>
                <a:srgbClr val="3A9367"/>
              </a:solidFill>
            </a:ln>
          </p:spPr>
          <p:style>
            <a:lnRef idx="1">
              <a:schemeClr val="accent1"/>
            </a:lnRef>
            <a:fillRef idx="0">
              <a:schemeClr val="accent1"/>
            </a:fillRef>
            <a:effectRef idx="0">
              <a:schemeClr val="accent1"/>
            </a:effectRef>
            <a:fontRef idx="minor">
              <a:schemeClr val="tx1"/>
            </a:fontRef>
          </p:style>
        </p:cxnSp>
        <p:sp>
          <p:nvSpPr>
            <p:cNvPr id="14" name="文本框 2"/>
            <p:cNvSpPr txBox="1"/>
            <p:nvPr>
              <p:custDataLst>
                <p:tags r:id="rId13"/>
              </p:custDataLst>
            </p:nvPr>
          </p:nvSpPr>
          <p:spPr>
            <a:xfrm>
              <a:off x="1231397" y="291688"/>
              <a:ext cx="6788226" cy="93171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smtClean="0">
                  <a:latin typeface="微软雅黑" panose="020b0503020204020204" pitchFamily="34" charset="-122"/>
                  <a:ea typeface="微软雅黑" panose="020b0503020204020204" pitchFamily="34" charset="-122"/>
                </a:rPr>
                <a:t>一粒怎样的种子</a:t>
              </a:r>
              <a:endParaRPr lang="zh-CN" altLang="en-US" sz="3200">
                <a:latin typeface="微软雅黑" panose="020b0503020204020204" pitchFamily="34" charset="-122"/>
                <a:ea typeface="微软雅黑" panose="020b0503020204020204" pitchFamily="34" charset="-122"/>
              </a:endParaRPr>
            </a:p>
          </p:txBody>
        </p:sp>
      </p:grpSp>
      <p:sp>
        <p:nvSpPr>
          <p:cNvPr id="2" name="矩形 1"/>
          <p:cNvSpPr/>
          <p:nvPr>
            <p:custDataLst>
              <p:tags r:id="rId14"/>
            </p:custDataLst>
          </p:nvPr>
        </p:nvSpPr>
        <p:spPr>
          <a:xfrm>
            <a:off x="907822" y="1851505"/>
            <a:ext cx="5127219" cy="1200329"/>
          </a:xfrm>
          <a:prstGeom prst="rect">
            <a:avLst/>
          </a:prstGeom>
        </p:spPr>
        <p:txBody>
          <a:bodyPr wrap="square">
            <a:spAutoFit/>
          </a:bodyPr>
          <a:lstStyle/>
          <a:p>
            <a:pPr indent="457200"/>
            <a:r>
              <a:rPr lang="zh-CN" altLang="en-US" sz="2400">
                <a:latin typeface="楷体" panose="02010609060101010101" pitchFamily="49" charset="-122"/>
                <a:ea typeface="楷体" panose="02010609060101010101" pitchFamily="49" charset="-122"/>
              </a:rPr>
              <a:t>如今，这些种子静静地沉睡在一个又一个玻璃罐头里，等待着有一天，改变人类的命运。</a:t>
            </a:r>
            <a:endParaRPr lang="zh-CN" altLang="en-US" sz="2400">
              <a:latin typeface="楷体" panose="02010609060101010101" pitchFamily="49" charset="-122"/>
              <a:ea typeface="楷体" panose="02010609060101010101" pitchFamily="49" charset="-122"/>
            </a:endParaRPr>
          </a:p>
        </p:txBody>
      </p:sp>
      <p:sp>
        <p:nvSpPr>
          <p:cNvPr id="3" name="矩形 2"/>
          <p:cNvSpPr/>
          <p:nvPr>
            <p:custDataLst>
              <p:tags r:id="rId15"/>
            </p:custDataLst>
          </p:nvPr>
        </p:nvSpPr>
        <p:spPr>
          <a:xfrm>
            <a:off x="1432981" y="924614"/>
            <a:ext cx="4198953" cy="830997"/>
          </a:xfrm>
          <a:prstGeom prst="rect">
            <a:avLst/>
          </a:prstGeom>
        </p:spPr>
        <p:txBody>
          <a:bodyPr wrap="square">
            <a:spAutoFit/>
          </a:bodyPr>
          <a:lstStyle/>
          <a:p>
            <a:r>
              <a:rPr lang="zh-CN" altLang="en-US" sz="2400">
                <a:latin typeface="楷体" panose="02010609060101010101" pitchFamily="49" charset="-122"/>
                <a:ea typeface="楷体" panose="02010609060101010101" pitchFamily="49" charset="-122"/>
              </a:rPr>
              <a:t>一个基因能够拯救一个国家，一粒种子能够造福万千苍生。</a:t>
            </a:r>
            <a:endParaRPr lang="zh-CN" altLang="en-US" sz="2400">
              <a:latin typeface="楷体" panose="02010609060101010101" pitchFamily="49" charset="-122"/>
              <a:ea typeface="楷体" panose="02010609060101010101" pitchFamily="49" charset="-122"/>
            </a:endParaRPr>
          </a:p>
        </p:txBody>
      </p:sp>
      <p:sp>
        <p:nvSpPr>
          <p:cNvPr id="4" name="矩形 3"/>
          <p:cNvSpPr/>
          <p:nvPr>
            <p:custDataLst>
              <p:tags r:id="rId16"/>
            </p:custDataLst>
          </p:nvPr>
        </p:nvSpPr>
        <p:spPr>
          <a:xfrm>
            <a:off x="194627" y="3176745"/>
            <a:ext cx="5331243" cy="1569660"/>
          </a:xfrm>
          <a:prstGeom prst="rect">
            <a:avLst/>
          </a:prstGeom>
        </p:spPr>
        <p:txBody>
          <a:bodyPr wrap="square">
            <a:spAutoFit/>
          </a:bodyPr>
          <a:lstStyle/>
          <a:p>
            <a:pPr indent="457200"/>
            <a:r>
              <a:rPr lang="zh-CN" altLang="en-US" sz="2400">
                <a:latin typeface="楷体" panose="02010609060101010101" pitchFamily="49" charset="-122"/>
                <a:ea typeface="楷体" panose="02010609060101010101" pitchFamily="49" charset="-122"/>
              </a:rPr>
              <a:t>钟扬曾说：“培养学生就像我们采集种子，每一颗种子都很宝贵，你不能因为他外表看上去不好看就不要对吧，说不定这种子以后能长得很好。”</a:t>
            </a:r>
            <a:endParaRPr lang="zh-CN" altLang="en-US" sz="2400">
              <a:latin typeface="楷体" panose="02010609060101010101" pitchFamily="49" charset="-122"/>
              <a:ea typeface="楷体" panose="02010609060101010101" pitchFamily="49" charset="-122"/>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3" name="TextBox 12"/>
          <p:cNvSpPr txBox="1"/>
          <p:nvPr>
            <p:custDataLst>
              <p:tags r:id="rId4"/>
            </p:custDataLst>
          </p:nvPr>
        </p:nvSpPr>
        <p:spPr>
          <a:xfrm>
            <a:off x="146983" y="1648101"/>
            <a:ext cx="615553" cy="1328499"/>
          </a:xfrm>
          <a:prstGeom prst="rect">
            <a:avLst/>
          </a:prstGeom>
          <a:solidFill>
            <a:srgbClr val="C00000"/>
          </a:solidFill>
        </p:spPr>
        <p:txBody>
          <a:bodyPr vert="eaVert" wrap="square" rtlCol="0">
            <a:spAutoFit/>
          </a:bodyPr>
          <a:lstStyle/>
          <a:p>
            <a:pPr algn="ctr">
              <a:spcBef>
                <a:spcPct val="50000"/>
              </a:spcBef>
            </a:pPr>
            <a:r>
              <a:rPr lang="zh-CN" altLang="en-US" sz="2800" smtClean="0">
                <a:solidFill>
                  <a:schemeClr val="bg1"/>
                </a:solidFill>
                <a:latin typeface="华文新魏" panose="02010800040101010101" pitchFamily="2" charset="-122"/>
                <a:ea typeface="华文新魏" panose="02010800040101010101" pitchFamily="2" charset="-122"/>
              </a:rPr>
              <a:t>种子</a:t>
            </a:r>
            <a:endParaRPr lang="zh-CN" altLang="en-US" sz="2800">
              <a:solidFill>
                <a:schemeClr val="bg1"/>
              </a:solidFill>
              <a:latin typeface="华文新魏" panose="02010800040101010101" pitchFamily="2" charset="-122"/>
              <a:ea typeface="华文新魏" panose="02010800040101010101" pitchFamily="2" charset="-122"/>
            </a:endParaRPr>
          </a:p>
        </p:txBody>
      </p:sp>
      <p:pic>
        <p:nvPicPr>
          <p:cNvPr id="7" name="图片 6"/>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5277840" y="3006370"/>
            <a:ext cx="1581748" cy="2210568"/>
          </a:xfrm>
          <a:prstGeom prst="rect">
            <a:avLst/>
          </a:prstGeom>
        </p:spPr>
      </p:pic>
      <p:pic>
        <p:nvPicPr>
          <p:cNvPr id="8" name="图片 7"/>
          <p:cNvPicPr>
            <a:picLocks noChangeAspect="1"/>
          </p:cNvPicPr>
          <p:nvPr>
            <p:custDataLst>
              <p:tags r:id="rId8"/>
            </p:custDataLst>
          </p:nvPr>
        </p:nvPicPr>
        <p:blipFill>
          <a:blip r:embed="rId7">
            <a:extLst>
              <a:ext uri="{28A0092B-C50C-407E-A947-70E740481C1C}">
                <a14:useLocalDpi xmlns:a14="http://schemas.microsoft.com/office/drawing/2010/main" val="0"/>
              </a:ext>
            </a:extLst>
          </a:blip>
          <a:srcRect b="48629"/>
          <a:stretch>
            <a:fillRect/>
          </a:stretch>
        </p:blipFill>
        <p:spPr>
          <a:xfrm>
            <a:off x="0" y="4408950"/>
            <a:ext cx="1432981" cy="736138"/>
          </a:xfrm>
          <a:prstGeom prst="rect">
            <a:avLst/>
          </a:prstGeom>
        </p:spPr>
      </p:pic>
      <p:grpSp>
        <p:nvGrpSpPr>
          <p:cNvPr id="9" name="组合 8"/>
          <p:cNvGrpSpPr/>
          <p:nvPr>
            <p:custDataLst>
              <p:tags r:id="rId9"/>
            </p:custDataLst>
          </p:nvPr>
        </p:nvGrpSpPr>
        <p:grpSpPr>
          <a:xfrm>
            <a:off x="-296031" y="66574"/>
            <a:ext cx="7091534" cy="790764"/>
            <a:chOff x="522449" y="-13714"/>
            <a:chExt cx="10550849" cy="1259916"/>
          </a:xfrm>
        </p:grpSpPr>
        <p:pic>
          <p:nvPicPr>
            <p:cNvPr id="11" name="图片 10"/>
            <p:cNvPicPr>
              <a:picLocks noChangeAspect="1"/>
            </p:cNvPicPr>
            <p:nvPr>
              <p:custDataLst>
                <p:tags r:id="rId11"/>
              </p:custDataLst>
            </p:nvPr>
          </p:nvPicPr>
          <p:blipFill>
            <a:blip r:embed="rId10"/>
            <a:stretch>
              <a:fillRect/>
            </a:stretch>
          </p:blipFill>
          <p:spPr>
            <a:xfrm>
              <a:off x="522449" y="-13714"/>
              <a:ext cx="2065459" cy="1259916"/>
            </a:xfrm>
            <a:prstGeom prst="rect">
              <a:avLst/>
            </a:prstGeom>
          </p:spPr>
        </p:pic>
        <p:cxnSp>
          <p:nvCxnSpPr>
            <p:cNvPr id="12" name="直接连接符 11"/>
            <p:cNvCxnSpPr/>
            <p:nvPr>
              <p:custDataLst>
                <p:tags r:id="rId12"/>
              </p:custDataLst>
            </p:nvPr>
          </p:nvCxnSpPr>
          <p:spPr>
            <a:xfrm>
              <a:off x="971433" y="1246200"/>
              <a:ext cx="10101865" cy="0"/>
            </a:xfrm>
            <a:prstGeom prst="line">
              <a:avLst/>
            </a:prstGeom>
            <a:ln>
              <a:solidFill>
                <a:srgbClr val="3A9367"/>
              </a:solidFill>
            </a:ln>
          </p:spPr>
          <p:style>
            <a:lnRef idx="1">
              <a:schemeClr val="accent1"/>
            </a:lnRef>
            <a:fillRef idx="0">
              <a:schemeClr val="accent1"/>
            </a:fillRef>
            <a:effectRef idx="0">
              <a:schemeClr val="accent1"/>
            </a:effectRef>
            <a:fontRef idx="minor">
              <a:schemeClr val="tx1"/>
            </a:fontRef>
          </p:style>
        </p:cxnSp>
        <p:sp>
          <p:nvSpPr>
            <p:cNvPr id="14" name="文本框 2"/>
            <p:cNvSpPr txBox="1"/>
            <p:nvPr>
              <p:custDataLst>
                <p:tags r:id="rId13"/>
              </p:custDataLst>
            </p:nvPr>
          </p:nvSpPr>
          <p:spPr>
            <a:xfrm>
              <a:off x="1231397" y="291688"/>
              <a:ext cx="6788226" cy="93171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smtClean="0">
                  <a:latin typeface="微软雅黑" panose="020b0503020204020204" pitchFamily="34" charset="-122"/>
                  <a:ea typeface="微软雅黑" panose="020b0503020204020204" pitchFamily="34" charset="-122"/>
                </a:rPr>
                <a:t>一粒怎样的种子</a:t>
              </a:r>
              <a:endParaRPr lang="zh-CN" altLang="en-US" sz="3200">
                <a:latin typeface="微软雅黑" panose="020b0503020204020204" pitchFamily="34" charset="-122"/>
                <a:ea typeface="微软雅黑" panose="020b0503020204020204" pitchFamily="34" charset="-122"/>
              </a:endParaRPr>
            </a:p>
          </p:txBody>
        </p:sp>
      </p:grpSp>
      <p:sp>
        <p:nvSpPr>
          <p:cNvPr id="5" name="矩形 4"/>
          <p:cNvSpPr/>
          <p:nvPr>
            <p:custDataLst>
              <p:tags r:id="rId14"/>
            </p:custDataLst>
          </p:nvPr>
        </p:nvSpPr>
        <p:spPr>
          <a:xfrm>
            <a:off x="978152" y="941532"/>
            <a:ext cx="5554217" cy="3785652"/>
          </a:xfrm>
          <a:prstGeom prst="rect">
            <a:avLst/>
          </a:prstGeom>
        </p:spPr>
        <p:txBody>
          <a:bodyPr wrap="square">
            <a:spAutoFit/>
          </a:bodyPr>
          <a:lstStyle/>
          <a:p>
            <a:pPr indent="457200"/>
            <a:r>
              <a:rPr lang="zh-CN" altLang="en-US" sz="2400" smtClean="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在一个适宜生物生存与发展的良好环境中，不乏各种各样的成功者，它们造就了生命的辉煌。然而，生命的高度</a:t>
            </a:r>
            <a:r>
              <a:rPr lang="zh-CN" altLang="en-US" sz="2400" smtClean="0">
                <a:latin typeface="楷体" panose="02010609060101010101" pitchFamily="49" charset="-122"/>
                <a:ea typeface="楷体" panose="02010609060101010101" pitchFamily="49" charset="-122"/>
              </a:rPr>
              <a:t>绝不只是</a:t>
            </a:r>
            <a:r>
              <a:rPr lang="zh-CN" altLang="en-US" sz="2400">
                <a:latin typeface="楷体" panose="02010609060101010101" pitchFamily="49" charset="-122"/>
                <a:ea typeface="楷体" panose="02010609060101010101" pitchFamily="49" charset="-122"/>
              </a:rPr>
              <a:t>一种形式。当一个物种要拓展其疆域而必须迎接恶劣环境挑战的时候，总是需要一些先锋者牺牲个体的优势，以换取整 个群体乃至物种新的生存空间和发展机遇。换言之，先锋者为成功者奠定了基础，它们在生命的高度上应该是一致的。”</a:t>
            </a:r>
            <a:endParaRPr lang="zh-CN" altLang="en-US" sz="2400">
              <a:latin typeface="楷体" panose="02010609060101010101" pitchFamily="49" charset="-122"/>
              <a:ea typeface="楷体" panose="02010609060101010101" pitchFamily="49" charset="-122"/>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8" name="图片 7"/>
          <p:cNvPicPr>
            <a:picLocks noChangeAspect="1"/>
          </p:cNvPicPr>
          <p:nvPr>
            <p:custDataLst>
              <p:tags r:id="rId4"/>
            </p:custDataLst>
          </p:nvPr>
        </p:nvPicPr>
        <p:blipFill>
          <a:blip r:embed="rId3"/>
          <a:stretch>
            <a:fillRect/>
          </a:stretch>
        </p:blipFill>
        <p:spPr>
          <a:xfrm rot="21075074">
            <a:off x="4084414" y="282901"/>
            <a:ext cx="707108" cy="229333"/>
          </a:xfrm>
          <a:prstGeom prst="rect">
            <a:avLst/>
          </a:prstGeom>
        </p:spPr>
      </p:pic>
      <p:sp>
        <p:nvSpPr>
          <p:cNvPr id="9" name="TextBox 31"/>
          <p:cNvSpPr txBox="1"/>
          <p:nvPr>
            <p:custDataLst>
              <p:tags r:id="rId5"/>
            </p:custDataLst>
          </p:nvPr>
        </p:nvSpPr>
        <p:spPr>
          <a:xfrm>
            <a:off x="2687800" y="163796"/>
            <a:ext cx="2529474" cy="467575"/>
          </a:xfrm>
          <a:prstGeom prst="rect">
            <a:avLst/>
          </a:prstGeom>
          <a:noFill/>
          <a:effectLst/>
        </p:spPr>
        <p:txBody>
          <a:bodyPr wrap="square" lIns="51446" tIns="25723" rIns="51446" bIns="25723" rtlCol="0">
            <a:spAutoFit/>
          </a:bodyPr>
          <a:lstStyle>
            <a:defPPr>
              <a:defRPr lang="zh-CN"/>
            </a:defPPr>
            <a:lvl1pPr algn="ctr">
              <a:defRPr sz="4800">
                <a:solidFill>
                  <a:schemeClr val="bg1"/>
                </a:solidFill>
                <a:effectLst>
                  <a:outerShdw blurRad="114300" dist="63500" dir="2700000" algn="tl">
                    <a:srgbClr val="000000">
                      <a:alpha val="20000"/>
                    </a:srgbClr>
                  </a:outerShdw>
                </a:effectLst>
                <a:latin typeface="+mj-lt"/>
                <a:ea typeface="方正粗宋简体" panose="03000509000000000000" pitchFamily="65" charset="-122"/>
              </a:defRPr>
            </a:lvl1pPr>
          </a:lstStyle>
          <a:p>
            <a:pPr algn="l" defTabSz="514350"/>
            <a:r>
              <a:rPr lang="zh-CN" altLang="en-US" sz="2700" b="1">
                <a:solidFill>
                  <a:schemeClr val="tx1"/>
                </a:solidFill>
                <a:effectLst/>
                <a:latin typeface="微软雅黑" panose="020b0503020204020204" pitchFamily="34" charset="-122"/>
                <a:ea typeface="微软雅黑" panose="020b0503020204020204" pitchFamily="34" charset="-122"/>
              </a:rPr>
              <a:t>张秉贵</a:t>
            </a:r>
            <a:endParaRPr lang="zh-CN" altLang="en-US" sz="2700" b="1">
              <a:solidFill>
                <a:schemeClr val="tx1"/>
              </a:solidFill>
              <a:effectLst/>
              <a:latin typeface="微软雅黑" panose="020b0503020204020204" pitchFamily="34" charset="-122"/>
              <a:ea typeface="微软雅黑" panose="020b0503020204020204" pitchFamily="34" charset="-122"/>
            </a:endParaRPr>
          </a:p>
        </p:txBody>
      </p:sp>
      <p:pic>
        <p:nvPicPr>
          <p:cNvPr id="11" name="图片 10"/>
          <p:cNvPicPr>
            <a:picLocks noChangeAspect="1"/>
          </p:cNvPicPr>
          <p:nvPr>
            <p:custDataLst>
              <p:tags r:id="rId7"/>
            </p:custDataLst>
          </p:nvPr>
        </p:nvPicPr>
        <p:blipFill>
          <a:blip r:embed="rId6"/>
          <a:stretch>
            <a:fillRect/>
          </a:stretch>
        </p:blipFill>
        <p:spPr>
          <a:xfrm>
            <a:off x="534099" y="2594387"/>
            <a:ext cx="5777058" cy="201818"/>
          </a:xfrm>
          <a:prstGeom prst="rect">
            <a:avLst/>
          </a:prstGeom>
        </p:spPr>
      </p:pic>
      <p:pic>
        <p:nvPicPr>
          <p:cNvPr id="12" name="图片 11"/>
          <p:cNvPicPr>
            <a:picLocks noChangeAspect="1"/>
          </p:cNvPicPr>
          <p:nvPr>
            <p:custDataLst>
              <p:tags r:id="rId9"/>
            </p:custDataLst>
          </p:nvPr>
        </p:nvPicPr>
        <p:blipFill>
          <a:blip r:embed="rId8"/>
          <a:stretch>
            <a:fillRect/>
          </a:stretch>
        </p:blipFill>
        <p:spPr>
          <a:xfrm>
            <a:off x="1202126" y="2580458"/>
            <a:ext cx="212130" cy="212130"/>
          </a:xfrm>
          <a:prstGeom prst="rect">
            <a:avLst/>
          </a:prstGeom>
        </p:spPr>
      </p:pic>
      <p:pic>
        <p:nvPicPr>
          <p:cNvPr id="13" name="图片 12"/>
          <p:cNvPicPr>
            <a:picLocks noChangeAspect="1"/>
          </p:cNvPicPr>
          <p:nvPr>
            <p:custDataLst>
              <p:tags r:id="rId10"/>
            </p:custDataLst>
          </p:nvPr>
        </p:nvPicPr>
        <p:blipFill>
          <a:blip r:embed="rId8"/>
          <a:stretch>
            <a:fillRect/>
          </a:stretch>
        </p:blipFill>
        <p:spPr>
          <a:xfrm>
            <a:off x="2503299" y="2580458"/>
            <a:ext cx="212130" cy="212130"/>
          </a:xfrm>
          <a:prstGeom prst="rect">
            <a:avLst/>
          </a:prstGeom>
        </p:spPr>
      </p:pic>
      <p:pic>
        <p:nvPicPr>
          <p:cNvPr id="14" name="图片 13"/>
          <p:cNvPicPr>
            <a:picLocks noChangeAspect="1"/>
          </p:cNvPicPr>
          <p:nvPr>
            <p:custDataLst>
              <p:tags r:id="rId11"/>
            </p:custDataLst>
          </p:nvPr>
        </p:nvPicPr>
        <p:blipFill>
          <a:blip r:embed="rId8"/>
          <a:stretch>
            <a:fillRect/>
          </a:stretch>
        </p:blipFill>
        <p:spPr>
          <a:xfrm>
            <a:off x="4114597" y="2580458"/>
            <a:ext cx="212130" cy="212130"/>
          </a:xfrm>
          <a:prstGeom prst="rect">
            <a:avLst/>
          </a:prstGeom>
        </p:spPr>
      </p:pic>
      <p:pic>
        <p:nvPicPr>
          <p:cNvPr id="15" name="图片 14"/>
          <p:cNvPicPr>
            <a:picLocks noChangeAspect="1"/>
          </p:cNvPicPr>
          <p:nvPr>
            <p:custDataLst>
              <p:tags r:id="rId12"/>
            </p:custDataLst>
          </p:nvPr>
        </p:nvPicPr>
        <p:blipFill>
          <a:blip r:embed="rId8"/>
          <a:stretch>
            <a:fillRect/>
          </a:stretch>
        </p:blipFill>
        <p:spPr>
          <a:xfrm>
            <a:off x="5619831" y="2580458"/>
            <a:ext cx="212130" cy="212130"/>
          </a:xfrm>
          <a:prstGeom prst="rect">
            <a:avLst/>
          </a:prstGeom>
        </p:spPr>
      </p:pic>
      <p:sp>
        <p:nvSpPr>
          <p:cNvPr id="17" name="TextBox 28"/>
          <p:cNvSpPr txBox="1"/>
          <p:nvPr>
            <p:custDataLst>
              <p:tags r:id="rId13"/>
            </p:custDataLst>
          </p:nvPr>
        </p:nvSpPr>
        <p:spPr>
          <a:xfrm>
            <a:off x="963098" y="2859337"/>
            <a:ext cx="659155" cy="323165"/>
          </a:xfrm>
          <a:prstGeom prst="rect">
            <a:avLst/>
          </a:prstGeom>
          <a:noFill/>
        </p:spPr>
        <p:txBody>
          <a:bodyPr wrap="none" rtlCol="0">
            <a:spAutoFit/>
          </a:bodyPr>
          <a:lstStyle/>
          <a:p>
            <a:pPr algn="ctr" defTabSz="514350"/>
            <a:r>
              <a:rPr lang="en-US" altLang="zh-CN" sz="1500" b="1">
                <a:latin typeface="微软雅黑" panose="020b0503020204020204" pitchFamily="34" charset="-122"/>
                <a:ea typeface="微软雅黑" panose="020b0503020204020204" pitchFamily="34" charset="-122"/>
                <a:cs typeface="Levenim MT" pitchFamily="2" charset="-79"/>
              </a:rPr>
              <a:t>1918</a:t>
            </a:r>
            <a:endParaRPr lang="zh-CN" altLang="en-US" sz="1500" b="1">
              <a:latin typeface="微软雅黑" panose="020b0503020204020204" pitchFamily="34" charset="-122"/>
              <a:ea typeface="微软雅黑" panose="020b0503020204020204" pitchFamily="34" charset="-122"/>
              <a:cs typeface="Levenim MT" pitchFamily="2" charset="-79"/>
            </a:endParaRPr>
          </a:p>
        </p:txBody>
      </p:sp>
      <p:sp>
        <p:nvSpPr>
          <p:cNvPr id="19" name="TextBox 25"/>
          <p:cNvSpPr txBox="1"/>
          <p:nvPr>
            <p:custDataLst>
              <p:tags r:id="rId14"/>
            </p:custDataLst>
          </p:nvPr>
        </p:nvSpPr>
        <p:spPr>
          <a:xfrm>
            <a:off x="660970" y="3136400"/>
            <a:ext cx="1207960" cy="1754326"/>
          </a:xfrm>
          <a:prstGeom prst="rect">
            <a:avLst/>
          </a:prstGeom>
          <a:noFill/>
        </p:spPr>
        <p:txBody>
          <a:bodyPr wrap="square" rtlCol="0">
            <a:spAutoFit/>
          </a:bodyPr>
          <a:lstStyle/>
          <a:p>
            <a:pPr defTabSz="514350"/>
            <a:r>
              <a:rPr lang="en-US" altLang="zh-CN" sz="1350"/>
              <a:t>1918</a:t>
            </a:r>
            <a:r>
              <a:rPr lang="zh-CN" altLang="en-US" sz="1350"/>
              <a:t>年出生于北京，</a:t>
            </a:r>
            <a:r>
              <a:rPr lang="en-US" altLang="zh-CN" sz="1350"/>
              <a:t>11</a:t>
            </a:r>
            <a:r>
              <a:rPr lang="zh-CN" altLang="en-US" sz="1350"/>
              <a:t>岁时便到纺织厂当了童工，</a:t>
            </a:r>
            <a:r>
              <a:rPr lang="en-US" altLang="zh-CN" sz="1350"/>
              <a:t>17</a:t>
            </a:r>
            <a:r>
              <a:rPr lang="zh-CN" altLang="en-US" sz="1350"/>
              <a:t>岁到北京一家杂货店当学徒。</a:t>
            </a:r>
            <a:endParaRPr lang="zh-CN" altLang="en-US" sz="675">
              <a:latin typeface="微软雅黑" panose="020b0503020204020204" pitchFamily="34" charset="-122"/>
              <a:ea typeface="微软雅黑" panose="020b0503020204020204" pitchFamily="34" charset="-122"/>
              <a:cs typeface="Levenim MT" pitchFamily="2" charset="-79"/>
            </a:endParaRPr>
          </a:p>
        </p:txBody>
      </p:sp>
      <p:cxnSp>
        <p:nvCxnSpPr>
          <p:cNvPr id="21" name="直接连接符 20"/>
          <p:cNvCxnSpPr>
            <a:stCxn id="12" idx="0"/>
          </p:cNvCxnSpPr>
          <p:nvPr>
            <p:custDataLst>
              <p:tags r:id="rId15"/>
            </p:custDataLst>
          </p:nvPr>
        </p:nvCxnSpPr>
        <p:spPr>
          <a:xfrm flipH="1" flipV="1">
            <a:off x="1308191" y="2078724"/>
            <a:ext cx="0" cy="501734"/>
          </a:xfrm>
          <a:prstGeom prst="line">
            <a:avLst/>
          </a:prstGeom>
          <a:ln>
            <a:solidFill>
              <a:srgbClr val="E83A37"/>
            </a:solidFill>
          </a:ln>
        </p:spPr>
        <p:style>
          <a:lnRef idx="1">
            <a:schemeClr val="accent1"/>
          </a:lnRef>
          <a:fillRef idx="0">
            <a:schemeClr val="accent1"/>
          </a:fillRef>
          <a:effectRef idx="0">
            <a:schemeClr val="accent1"/>
          </a:effectRef>
          <a:fontRef idx="minor">
            <a:schemeClr val="tx1"/>
          </a:fontRef>
        </p:style>
      </p:cxnSp>
      <p:sp>
        <p:nvSpPr>
          <p:cNvPr id="23" name="TextBox 28"/>
          <p:cNvSpPr txBox="1"/>
          <p:nvPr>
            <p:custDataLst>
              <p:tags r:id="rId16"/>
            </p:custDataLst>
          </p:nvPr>
        </p:nvSpPr>
        <p:spPr>
          <a:xfrm>
            <a:off x="2385852" y="1185348"/>
            <a:ext cx="659155" cy="323165"/>
          </a:xfrm>
          <a:prstGeom prst="rect">
            <a:avLst/>
          </a:prstGeom>
          <a:noFill/>
        </p:spPr>
        <p:txBody>
          <a:bodyPr wrap="none" rtlCol="0">
            <a:spAutoFit/>
          </a:bodyPr>
          <a:lstStyle/>
          <a:p>
            <a:pPr algn="ctr" defTabSz="514350"/>
            <a:r>
              <a:rPr lang="en-US" altLang="zh-CN" sz="1500" b="1">
                <a:latin typeface="微软雅黑" panose="020b0503020204020204" pitchFamily="34" charset="-122"/>
                <a:ea typeface="微软雅黑" panose="020b0503020204020204" pitchFamily="34" charset="-122"/>
                <a:cs typeface="Levenim MT" pitchFamily="2" charset="-79"/>
              </a:rPr>
              <a:t>1955</a:t>
            </a:r>
            <a:endParaRPr lang="zh-CN" altLang="en-US" sz="1500" b="1">
              <a:latin typeface="微软雅黑" panose="020b0503020204020204" pitchFamily="34" charset="-122"/>
              <a:ea typeface="微软雅黑" panose="020b0503020204020204" pitchFamily="34" charset="-122"/>
              <a:cs typeface="Levenim MT" pitchFamily="2" charset="-79"/>
            </a:endParaRPr>
          </a:p>
        </p:txBody>
      </p:sp>
      <p:sp>
        <p:nvSpPr>
          <p:cNvPr id="24" name="TextBox 25"/>
          <p:cNvSpPr txBox="1"/>
          <p:nvPr>
            <p:custDataLst>
              <p:tags r:id="rId17"/>
            </p:custDataLst>
          </p:nvPr>
        </p:nvSpPr>
        <p:spPr>
          <a:xfrm>
            <a:off x="2054666" y="1455838"/>
            <a:ext cx="1367962" cy="1131079"/>
          </a:xfrm>
          <a:prstGeom prst="rect">
            <a:avLst/>
          </a:prstGeom>
          <a:noFill/>
        </p:spPr>
        <p:txBody>
          <a:bodyPr wrap="square" rtlCol="0">
            <a:spAutoFit/>
          </a:bodyPr>
          <a:lstStyle/>
          <a:p>
            <a:pPr defTabSz="514350"/>
            <a:r>
              <a:rPr lang="zh-CN" altLang="en-US" sz="1350"/>
              <a:t>从</a:t>
            </a:r>
            <a:r>
              <a:rPr lang="en-US" altLang="zh-CN" sz="1350"/>
              <a:t>1955</a:t>
            </a:r>
            <a:r>
              <a:rPr lang="zh-CN" altLang="en-US" sz="1350"/>
              <a:t>年</a:t>
            </a:r>
            <a:r>
              <a:rPr lang="en-US" altLang="zh-CN" sz="1350"/>
              <a:t>11</a:t>
            </a:r>
            <a:r>
              <a:rPr lang="zh-CN" altLang="en-US" sz="1350"/>
              <a:t>月到百货大楼站柜台，</a:t>
            </a:r>
            <a:r>
              <a:rPr lang="en-US" altLang="zh-CN" sz="1350"/>
              <a:t>30</a:t>
            </a:r>
            <a:r>
              <a:rPr lang="zh-CN" altLang="en-US" sz="1350"/>
              <a:t>多年的时间接待顾客近</a:t>
            </a:r>
            <a:r>
              <a:rPr lang="en-US" altLang="zh-CN" sz="1350"/>
              <a:t>400</a:t>
            </a:r>
            <a:r>
              <a:rPr lang="zh-CN" altLang="en-US" sz="1350"/>
              <a:t>万人次。</a:t>
            </a:r>
            <a:endParaRPr lang="zh-CN" altLang="en-US" sz="675">
              <a:latin typeface="微软雅黑" panose="020b0503020204020204" pitchFamily="34" charset="-122"/>
              <a:ea typeface="微软雅黑" panose="020b0503020204020204" pitchFamily="34" charset="-122"/>
              <a:cs typeface="Levenim MT" pitchFamily="2" charset="-79"/>
            </a:endParaRPr>
          </a:p>
        </p:txBody>
      </p:sp>
      <p:cxnSp>
        <p:nvCxnSpPr>
          <p:cNvPr id="26" name="直接连接符 25"/>
          <p:cNvCxnSpPr/>
          <p:nvPr>
            <p:custDataLst>
              <p:tags r:id="rId18"/>
            </p:custDataLst>
          </p:nvPr>
        </p:nvCxnSpPr>
        <p:spPr>
          <a:xfrm flipH="1" flipV="1">
            <a:off x="2602355" y="2788513"/>
            <a:ext cx="0" cy="501734"/>
          </a:xfrm>
          <a:prstGeom prst="line">
            <a:avLst/>
          </a:prstGeom>
          <a:ln>
            <a:solidFill>
              <a:srgbClr val="E83A37"/>
            </a:solidFill>
          </a:ln>
        </p:spPr>
        <p:style>
          <a:lnRef idx="1">
            <a:schemeClr val="accent1"/>
          </a:lnRef>
          <a:fillRef idx="0">
            <a:schemeClr val="accent1"/>
          </a:fillRef>
          <a:effectRef idx="0">
            <a:schemeClr val="accent1"/>
          </a:effectRef>
          <a:fontRef idx="minor">
            <a:schemeClr val="tx1"/>
          </a:fontRef>
        </p:style>
      </p:cxnSp>
      <p:sp>
        <p:nvSpPr>
          <p:cNvPr id="28" name="TextBox 28"/>
          <p:cNvSpPr txBox="1"/>
          <p:nvPr>
            <p:custDataLst>
              <p:tags r:id="rId19"/>
            </p:custDataLst>
          </p:nvPr>
        </p:nvSpPr>
        <p:spPr>
          <a:xfrm>
            <a:off x="3826577" y="2853029"/>
            <a:ext cx="659155" cy="323165"/>
          </a:xfrm>
          <a:prstGeom prst="rect">
            <a:avLst/>
          </a:prstGeom>
          <a:noFill/>
        </p:spPr>
        <p:txBody>
          <a:bodyPr wrap="none" rtlCol="0">
            <a:spAutoFit/>
          </a:bodyPr>
          <a:lstStyle/>
          <a:p>
            <a:pPr algn="ctr" defTabSz="514350"/>
            <a:r>
              <a:rPr lang="en-US" altLang="zh-CN" sz="1500" b="1">
                <a:latin typeface="微软雅黑" panose="020b0503020204020204" pitchFamily="34" charset="-122"/>
                <a:ea typeface="微软雅黑" panose="020b0503020204020204" pitchFamily="34" charset="-122"/>
                <a:cs typeface="Levenim MT" pitchFamily="2" charset="-79"/>
              </a:rPr>
              <a:t>1957</a:t>
            </a:r>
            <a:endParaRPr lang="zh-CN" altLang="en-US" sz="1500" b="1">
              <a:latin typeface="微软雅黑" panose="020b0503020204020204" pitchFamily="34" charset="-122"/>
              <a:ea typeface="微软雅黑" panose="020b0503020204020204" pitchFamily="34" charset="-122"/>
              <a:cs typeface="Levenim MT" pitchFamily="2" charset="-79"/>
            </a:endParaRPr>
          </a:p>
        </p:txBody>
      </p:sp>
      <p:sp>
        <p:nvSpPr>
          <p:cNvPr id="29" name="TextBox 25"/>
          <p:cNvSpPr txBox="1"/>
          <p:nvPr>
            <p:custDataLst>
              <p:tags r:id="rId20"/>
            </p:custDataLst>
          </p:nvPr>
        </p:nvSpPr>
        <p:spPr>
          <a:xfrm>
            <a:off x="3335780" y="3130092"/>
            <a:ext cx="1770092" cy="1338828"/>
          </a:xfrm>
          <a:prstGeom prst="rect">
            <a:avLst/>
          </a:prstGeom>
          <a:noFill/>
        </p:spPr>
        <p:txBody>
          <a:bodyPr wrap="square" rtlCol="0">
            <a:spAutoFit/>
          </a:bodyPr>
          <a:lstStyle/>
          <a:p>
            <a:pPr defTabSz="514350"/>
            <a:r>
              <a:rPr lang="en-US" altLang="zh-CN" sz="1350"/>
              <a:t>1957</a:t>
            </a:r>
            <a:r>
              <a:rPr lang="zh-CN" altLang="en-US" sz="1350"/>
              <a:t>年，张秉贵被评为北京市劳动模范。</a:t>
            </a:r>
            <a:r>
              <a:rPr lang="en-US" altLang="zh-CN" sz="1350"/>
              <a:t>1978</a:t>
            </a:r>
            <a:r>
              <a:rPr lang="zh-CN" altLang="en-US" sz="1350"/>
              <a:t>年，他被北京市授予特级售货员称号。</a:t>
            </a:r>
            <a:r>
              <a:rPr lang="en-US" altLang="zh-CN" sz="1350"/>
              <a:t>1979</a:t>
            </a:r>
            <a:r>
              <a:rPr lang="zh-CN" altLang="en-US" sz="1350"/>
              <a:t>年被国务院授予全国劳动模范称号。</a:t>
            </a:r>
            <a:endParaRPr lang="zh-CN" altLang="en-US" sz="675">
              <a:latin typeface="微软雅黑" panose="020b0503020204020204" pitchFamily="34" charset="-122"/>
              <a:ea typeface="微软雅黑" panose="020b0503020204020204" pitchFamily="34" charset="-122"/>
              <a:cs typeface="Levenim MT" pitchFamily="2" charset="-79"/>
            </a:endParaRPr>
          </a:p>
        </p:txBody>
      </p:sp>
      <p:cxnSp>
        <p:nvCxnSpPr>
          <p:cNvPr id="31" name="直接连接符 30"/>
          <p:cNvCxnSpPr/>
          <p:nvPr>
            <p:custDataLst>
              <p:tags r:id="rId21"/>
            </p:custDataLst>
          </p:nvPr>
        </p:nvCxnSpPr>
        <p:spPr>
          <a:xfrm flipH="1" flipV="1">
            <a:off x="4205116" y="2078724"/>
            <a:ext cx="0" cy="501734"/>
          </a:xfrm>
          <a:prstGeom prst="line">
            <a:avLst/>
          </a:prstGeom>
          <a:ln>
            <a:solidFill>
              <a:srgbClr val="E83A37"/>
            </a:solidFill>
          </a:ln>
        </p:spPr>
        <p:style>
          <a:lnRef idx="1">
            <a:schemeClr val="accent1"/>
          </a:lnRef>
          <a:fillRef idx="0">
            <a:schemeClr val="accent1"/>
          </a:fillRef>
          <a:effectRef idx="0">
            <a:schemeClr val="accent1"/>
          </a:effectRef>
          <a:fontRef idx="minor">
            <a:schemeClr val="tx1"/>
          </a:fontRef>
        </p:style>
      </p:cxnSp>
      <p:sp>
        <p:nvSpPr>
          <p:cNvPr id="34" name="TextBox 28"/>
          <p:cNvSpPr txBox="1"/>
          <p:nvPr>
            <p:custDataLst>
              <p:tags r:id="rId22"/>
            </p:custDataLst>
          </p:nvPr>
        </p:nvSpPr>
        <p:spPr>
          <a:xfrm>
            <a:off x="5539813" y="916595"/>
            <a:ext cx="659155" cy="323165"/>
          </a:xfrm>
          <a:prstGeom prst="rect">
            <a:avLst/>
          </a:prstGeom>
          <a:noFill/>
        </p:spPr>
        <p:txBody>
          <a:bodyPr wrap="none" rtlCol="0">
            <a:spAutoFit/>
          </a:bodyPr>
          <a:lstStyle/>
          <a:p>
            <a:pPr algn="ctr" defTabSz="514350"/>
            <a:r>
              <a:rPr lang="en-US" altLang="zh-CN" sz="1500" b="1">
                <a:latin typeface="微软雅黑" panose="020b0503020204020204" pitchFamily="34" charset="-122"/>
                <a:ea typeface="微软雅黑" panose="020b0503020204020204" pitchFamily="34" charset="-122"/>
                <a:cs typeface="Levenim MT" pitchFamily="2" charset="-79"/>
              </a:rPr>
              <a:t>1987</a:t>
            </a:r>
            <a:endParaRPr lang="zh-CN" altLang="en-US" sz="1500" b="1">
              <a:latin typeface="微软雅黑" panose="020b0503020204020204" pitchFamily="34" charset="-122"/>
              <a:ea typeface="微软雅黑" panose="020b0503020204020204" pitchFamily="34" charset="-122"/>
              <a:cs typeface="Levenim MT" pitchFamily="2" charset="-79"/>
            </a:endParaRPr>
          </a:p>
        </p:txBody>
      </p:sp>
      <p:sp>
        <p:nvSpPr>
          <p:cNvPr id="35" name="TextBox 25"/>
          <p:cNvSpPr txBox="1"/>
          <p:nvPr>
            <p:custDataLst>
              <p:tags r:id="rId23"/>
            </p:custDataLst>
          </p:nvPr>
        </p:nvSpPr>
        <p:spPr>
          <a:xfrm>
            <a:off x="5073201" y="1157521"/>
            <a:ext cx="1592379" cy="1361911"/>
          </a:xfrm>
          <a:prstGeom prst="rect">
            <a:avLst/>
          </a:prstGeom>
          <a:noFill/>
        </p:spPr>
        <p:txBody>
          <a:bodyPr wrap="square" rtlCol="0">
            <a:spAutoFit/>
          </a:bodyPr>
          <a:lstStyle/>
          <a:p>
            <a:pPr defTabSz="514350"/>
            <a:r>
              <a:rPr lang="en-US" altLang="zh-CN" sz="1350"/>
              <a:t>1987</a:t>
            </a:r>
            <a:r>
              <a:rPr lang="zh-CN" altLang="en-US" sz="1350"/>
              <a:t>年</a:t>
            </a:r>
            <a:r>
              <a:rPr lang="en-US" altLang="zh-CN" sz="1350"/>
              <a:t>9</a:t>
            </a:r>
            <a:r>
              <a:rPr lang="zh-CN" altLang="en-US" sz="1350"/>
              <a:t>月</a:t>
            </a:r>
            <a:r>
              <a:rPr lang="en-US" altLang="zh-CN" sz="1350"/>
              <a:t>18</a:t>
            </a:r>
            <a:r>
              <a:rPr lang="zh-CN" altLang="en-US" sz="1350"/>
              <a:t>日，张秉贵因患癌症去世，终年</a:t>
            </a:r>
            <a:r>
              <a:rPr lang="en-US" altLang="zh-CN" sz="1350"/>
              <a:t>69</a:t>
            </a:r>
            <a:r>
              <a:rPr lang="zh-CN" altLang="en-US" sz="1350"/>
              <a:t>岁</a:t>
            </a:r>
            <a:r>
              <a:rPr lang="zh-CN" altLang="en-US" sz="1350" baseline="30000"/>
              <a:t> </a:t>
            </a:r>
            <a:r>
              <a:rPr lang="zh-CN" altLang="en-US" sz="1350"/>
              <a:t> </a:t>
            </a:r>
            <a:r>
              <a:rPr lang="zh-CN" altLang="en-US" sz="1350" smtClean="0"/>
              <a:t>。陈云</a:t>
            </a:r>
            <a:r>
              <a:rPr lang="zh-CN" altLang="en-US" sz="1400" smtClean="0">
                <a:solidFill>
                  <a:srgbClr val="333333"/>
                </a:solidFill>
                <a:latin typeface="Helvetica Neue"/>
              </a:rPr>
              <a:t>同志</a:t>
            </a:r>
            <a:r>
              <a:rPr lang="zh-CN" altLang="en-US" sz="1400">
                <a:solidFill>
                  <a:srgbClr val="333333"/>
                </a:solidFill>
                <a:latin typeface="Helvetica Neue"/>
              </a:rPr>
              <a:t>亲笔为其题词：“一团火”精神光耀神州。</a:t>
            </a:r>
            <a:endParaRPr lang="zh-CN" altLang="en-US" sz="675">
              <a:latin typeface="微软雅黑" panose="020b0503020204020204" pitchFamily="34" charset="-122"/>
              <a:ea typeface="微软雅黑" panose="020b0503020204020204" pitchFamily="34" charset="-122"/>
              <a:cs typeface="Levenim MT" pitchFamily="2" charset="-79"/>
            </a:endParaRPr>
          </a:p>
        </p:txBody>
      </p:sp>
      <p:cxnSp>
        <p:nvCxnSpPr>
          <p:cNvPr id="37" name="直接连接符 36"/>
          <p:cNvCxnSpPr/>
          <p:nvPr>
            <p:custDataLst>
              <p:tags r:id="rId24"/>
            </p:custDataLst>
          </p:nvPr>
        </p:nvCxnSpPr>
        <p:spPr>
          <a:xfrm flipH="1" flipV="1">
            <a:off x="5709343" y="2788513"/>
            <a:ext cx="0" cy="501734"/>
          </a:xfrm>
          <a:prstGeom prst="line">
            <a:avLst/>
          </a:prstGeom>
          <a:ln>
            <a:solidFill>
              <a:srgbClr val="E83A37"/>
            </a:solidFill>
          </a:ln>
        </p:spPr>
        <p:style>
          <a:lnRef idx="1">
            <a:schemeClr val="accent1"/>
          </a:lnRef>
          <a:fillRef idx="0">
            <a:schemeClr val="accent1"/>
          </a:fillRef>
          <a:effectRef idx="0">
            <a:schemeClr val="accent1"/>
          </a:effectRef>
          <a:fontRef idx="minor">
            <a:schemeClr val="tx1"/>
          </a:fontRef>
        </p:style>
      </p:cxnSp>
      <p:pic>
        <p:nvPicPr>
          <p:cNvPr id="1026" name="Picture 2" descr="北京市百货大楼前的张秉贵同志铜像"/>
          <p:cNvPicPr>
            <a:picLocks noChangeAspect="1" noChangeArrowheads="1"/>
          </p:cNvPicPr>
          <p:nvPr>
            <p:custDataLst>
              <p:tags r:id="rId26"/>
            </p:custDataLst>
          </p:nvPr>
        </p:nvPicPr>
        <p:blipFill>
          <a:blip r:embed="rId25">
            <a:extLst>
              <a:ext uri="{28A0092B-C50C-407E-A947-70E740481C1C}">
                <a14:useLocalDpi xmlns:a14="http://schemas.microsoft.com/office/drawing/2010/main" val="0"/>
              </a:ext>
            </a:extLst>
          </a:blip>
          <a:stretch>
            <a:fillRect/>
          </a:stretch>
        </p:blipFill>
        <p:spPr bwMode="auto">
          <a:xfrm>
            <a:off x="5217273" y="3278148"/>
            <a:ext cx="984139" cy="12704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28" name="Picture 4" descr="张秉贵同志"/>
          <p:cNvPicPr>
            <a:picLocks noChangeAspect="1" noChangeArrowheads="1"/>
          </p:cNvPicPr>
          <p:nvPr>
            <p:custDataLst>
              <p:tags r:id="rId28"/>
            </p:custDataLst>
          </p:nvPr>
        </p:nvPicPr>
        <p:blipFill>
          <a:blip r:embed="rId27">
            <a:extLst>
              <a:ext uri="{28A0092B-C50C-407E-A947-70E740481C1C}">
                <a14:useLocalDpi xmlns:a14="http://schemas.microsoft.com/office/drawing/2010/main" val="0"/>
              </a:ext>
            </a:extLst>
          </a:blip>
          <a:stretch>
            <a:fillRect/>
          </a:stretch>
        </p:blipFill>
        <p:spPr bwMode="auto">
          <a:xfrm>
            <a:off x="2142588" y="3296484"/>
            <a:ext cx="975407" cy="125211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30" name="Picture 6" descr="https://img0.baidu.com/it/u=288158259,3552852432&amp;fm=26&amp;fmt=auto&amp;gp=0.jpg"/>
          <p:cNvPicPr>
            <a:picLocks noChangeAspect="1" noChangeArrowheads="1"/>
          </p:cNvPicPr>
          <p:nvPr>
            <p:custDataLst>
              <p:tags r:id="rId30"/>
            </p:custDataLst>
          </p:nvPr>
        </p:nvPicPr>
        <p:blipFill>
          <a:blip r:embed="rId29">
            <a:extLst>
              <a:ext uri="{28A0092B-C50C-407E-A947-70E740481C1C}">
                <a14:useLocalDpi xmlns:a14="http://schemas.microsoft.com/office/drawing/2010/main" val="0"/>
              </a:ext>
            </a:extLst>
          </a:blip>
          <a:stretch>
            <a:fillRect/>
          </a:stretch>
        </p:blipFill>
        <p:spPr bwMode="auto">
          <a:xfrm>
            <a:off x="783841" y="864758"/>
            <a:ext cx="1017668" cy="123905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32" name="Picture 8" descr="https://img1.baidu.com/it/u=687913193,578403662&amp;fm=26&amp;fmt=auto&amp;gp=0.jpg"/>
          <p:cNvPicPr>
            <a:picLocks noChangeAspect="1" noChangeArrowheads="1"/>
          </p:cNvPicPr>
          <p:nvPr>
            <p:custDataLst>
              <p:tags r:id="rId32"/>
            </p:custDataLst>
          </p:nvPr>
        </p:nvPicPr>
        <p:blipFill>
          <a:blip r:embed="rId31">
            <a:extLst>
              <a:ext uri="{28A0092B-C50C-407E-A947-70E740481C1C}">
                <a14:useLocalDpi xmlns:a14="http://schemas.microsoft.com/office/drawing/2010/main" val="0"/>
              </a:ext>
            </a:extLst>
          </a:blip>
          <a:srcRect l="1" r="64830"/>
          <a:stretch>
            <a:fillRect/>
          </a:stretch>
        </p:blipFill>
        <p:spPr bwMode="auto">
          <a:xfrm>
            <a:off x="3690847" y="794655"/>
            <a:ext cx="1059631" cy="132308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mc:AlternateContent>
    <mc:Choice xmlns:p14="http://schemas.microsoft.com/office/powerpoint/2010/main" Requires="p14">
      <p:transition p14:dur="0"/>
    </mc:Choice>
    <mc:Fallback>
      <p:transition/>
    </mc:Fallback>
  </mc:AlternateConten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14" name="直接连接符 13"/>
          <p:cNvCxnSpPr/>
          <p:nvPr>
            <p:custDataLst>
              <p:tags r:id="rId4"/>
            </p:custDataLst>
          </p:nvPr>
        </p:nvCxnSpPr>
        <p:spPr>
          <a:xfrm flipH="1">
            <a:off x="2239024" y="1668432"/>
            <a:ext cx="0" cy="208591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5"/>
            </p:custDataLst>
          </p:nvPr>
        </p:nvCxnSpPr>
        <p:spPr>
          <a:xfrm flipH="1">
            <a:off x="4543416" y="1668432"/>
            <a:ext cx="0" cy="208591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6"/>
            </p:custDataLst>
          </p:nvPr>
        </p:nvCxnSpPr>
        <p:spPr>
          <a:xfrm>
            <a:off x="531503" y="3754350"/>
            <a:ext cx="583712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custDataLst>
              <p:tags r:id="rId7"/>
            </p:custDataLst>
          </p:nvPr>
        </p:nvCxnSpPr>
        <p:spPr>
          <a:xfrm>
            <a:off x="0" y="1671152"/>
            <a:ext cx="6859588" cy="1129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31" name="图片 30"/>
          <p:cNvPicPr>
            <a:picLocks noChangeAspect="1"/>
          </p:cNvPicPr>
          <p:nvPr>
            <p:custDataLst>
              <p:tags r:id="rId9"/>
            </p:custDataLst>
          </p:nvPr>
        </p:nvPicPr>
        <p:blipFill>
          <a:blip r:embed="rId8">
            <a:extLst>
              <a:ext uri="{28A0092B-C50C-407E-A947-70E740481C1C}">
                <a14:useLocalDpi xmlns:a14="http://schemas.microsoft.com/office/drawing/2010/main" val="0"/>
              </a:ext>
            </a:extLst>
          </a:blip>
          <a:srcRect t="37046" b="35461"/>
          <a:stretch>
            <a:fillRect/>
          </a:stretch>
        </p:blipFill>
        <p:spPr>
          <a:xfrm>
            <a:off x="2874309" y="3154376"/>
            <a:ext cx="4071498" cy="599975"/>
          </a:xfrm>
          <a:prstGeom prst="rect">
            <a:avLst/>
          </a:prstGeom>
        </p:spPr>
      </p:pic>
      <p:pic>
        <p:nvPicPr>
          <p:cNvPr id="32" name="图片 31"/>
          <p:cNvPicPr>
            <a:picLocks noChangeAspect="1"/>
          </p:cNvPicPr>
          <p:nvPr>
            <p:custDataLst>
              <p:tags r:id="rId10"/>
            </p:custDataLst>
          </p:nvPr>
        </p:nvPicPr>
        <p:blipFill>
          <a:blip r:embed="rId8">
            <a:extLst>
              <a:ext uri="{28A0092B-C50C-407E-A947-70E740481C1C}">
                <a14:useLocalDpi xmlns:a14="http://schemas.microsoft.com/office/drawing/2010/main" val="0"/>
              </a:ext>
            </a:extLst>
          </a:blip>
          <a:srcRect l="-1" t="37046" r="47926" b="35461"/>
          <a:stretch>
            <a:fillRect/>
          </a:stretch>
        </p:blipFill>
        <p:spPr>
          <a:xfrm flipH="1">
            <a:off x="27165" y="3383136"/>
            <a:ext cx="2063680" cy="1082682"/>
          </a:xfrm>
          <a:prstGeom prst="rect">
            <a:avLst/>
          </a:prstGeom>
        </p:spPr>
      </p:pic>
      <p:grpSp>
        <p:nvGrpSpPr>
          <p:cNvPr id="12" name="组合 11"/>
          <p:cNvGrpSpPr/>
          <p:nvPr>
            <p:custDataLst>
              <p:tags r:id="rId11"/>
            </p:custDataLst>
          </p:nvPr>
        </p:nvGrpSpPr>
        <p:grpSpPr>
          <a:xfrm>
            <a:off x="-231946" y="0"/>
            <a:ext cx="7091534" cy="813206"/>
            <a:chOff x="522449" y="-13714"/>
            <a:chExt cx="10542301" cy="1295672"/>
          </a:xfrm>
        </p:grpSpPr>
        <p:pic>
          <p:nvPicPr>
            <p:cNvPr id="13" name="图片 12"/>
            <p:cNvPicPr>
              <a:picLocks noChangeAspect="1"/>
            </p:cNvPicPr>
            <p:nvPr>
              <p:custDataLst>
                <p:tags r:id="rId13"/>
              </p:custDataLst>
            </p:nvPr>
          </p:nvPicPr>
          <p:blipFill>
            <a:blip r:embed="rId12"/>
            <a:stretch>
              <a:fillRect/>
            </a:stretch>
          </p:blipFill>
          <p:spPr>
            <a:xfrm>
              <a:off x="522449" y="-13714"/>
              <a:ext cx="2065459" cy="1259916"/>
            </a:xfrm>
            <a:prstGeom prst="rect">
              <a:avLst/>
            </a:prstGeom>
          </p:spPr>
        </p:pic>
        <p:cxnSp>
          <p:nvCxnSpPr>
            <p:cNvPr id="16" name="直接连接符 15"/>
            <p:cNvCxnSpPr/>
            <p:nvPr>
              <p:custDataLst>
                <p:tags r:id="rId14"/>
              </p:custDataLst>
            </p:nvPr>
          </p:nvCxnSpPr>
          <p:spPr>
            <a:xfrm>
              <a:off x="962885" y="1281958"/>
              <a:ext cx="10101865" cy="0"/>
            </a:xfrm>
            <a:prstGeom prst="line">
              <a:avLst/>
            </a:prstGeom>
            <a:ln>
              <a:solidFill>
                <a:srgbClr val="3A9367"/>
              </a:solidFill>
            </a:ln>
          </p:spPr>
          <p:style>
            <a:lnRef idx="1">
              <a:schemeClr val="accent1"/>
            </a:lnRef>
            <a:fillRef idx="0">
              <a:schemeClr val="accent1"/>
            </a:fillRef>
            <a:effectRef idx="0">
              <a:schemeClr val="accent1"/>
            </a:effectRef>
            <a:fontRef idx="minor">
              <a:schemeClr val="tx1"/>
            </a:fontRef>
          </p:style>
        </p:cxnSp>
        <p:sp>
          <p:nvSpPr>
            <p:cNvPr id="17" name="文本框 2"/>
            <p:cNvSpPr txBox="1"/>
            <p:nvPr>
              <p:custDataLst>
                <p:tags r:id="rId15"/>
              </p:custDataLst>
            </p:nvPr>
          </p:nvSpPr>
          <p:spPr>
            <a:xfrm>
              <a:off x="683302" y="260826"/>
              <a:ext cx="6788225" cy="93171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smtClean="0">
                  <a:latin typeface="微软雅黑" panose="020b0503020204020204" pitchFamily="34" charset="-122"/>
                  <a:ea typeface="微软雅黑" panose="020b0503020204020204" pitchFamily="34" charset="-122"/>
                </a:rPr>
                <a:t>“种子”精神</a:t>
              </a:r>
              <a:endParaRPr lang="zh-CN" altLang="en-US" sz="3200">
                <a:latin typeface="微软雅黑" panose="020b0503020204020204" pitchFamily="34" charset="-122"/>
                <a:ea typeface="微软雅黑" panose="020b0503020204020204" pitchFamily="34" charset="-122"/>
              </a:endParaRPr>
            </a:p>
          </p:txBody>
        </p:sp>
      </p:grpSp>
      <p:sp>
        <p:nvSpPr>
          <p:cNvPr id="20" name="矩形 19"/>
          <p:cNvSpPr/>
          <p:nvPr>
            <p:custDataLst>
              <p:tags r:id="rId16"/>
            </p:custDataLst>
          </p:nvPr>
        </p:nvSpPr>
        <p:spPr>
          <a:xfrm>
            <a:off x="756440" y="1811105"/>
            <a:ext cx="965673" cy="2042519"/>
          </a:xfrm>
          <a:prstGeom prst="rect">
            <a:avLst/>
          </a:prstGeom>
        </p:spPr>
        <p:txBody>
          <a:bodyPr vert="eaVert" wrap="square" lIns="51447" tIns="25723" rIns="51447" bIns="25723">
            <a:spAutoFit/>
          </a:bodyPr>
          <a:lstStyle/>
          <a:p>
            <a:r>
              <a:rPr lang="zh-CN" altLang="en-US" sz="2800" smtClean="0">
                <a:solidFill>
                  <a:schemeClr val="accent6">
                    <a:lumMod val="75000"/>
                  </a:schemeClr>
                </a:solidFill>
                <a:latin typeface="华文新魏" panose="02010800040101010101" pitchFamily="2" charset="-122"/>
                <a:ea typeface="华文新魏" panose="02010800040101010101" pitchFamily="2" charset="-122"/>
              </a:rPr>
              <a:t>肩负使命，带来希望</a:t>
            </a:r>
            <a:endParaRPr lang="zh-CN" altLang="en-US" sz="2800">
              <a:solidFill>
                <a:schemeClr val="accent6">
                  <a:lumMod val="75000"/>
                </a:schemeClr>
              </a:solidFill>
              <a:latin typeface="华文新魏" panose="02010800040101010101" pitchFamily="2" charset="-122"/>
              <a:ea typeface="华文新魏" panose="02010800040101010101" pitchFamily="2" charset="-122"/>
            </a:endParaRPr>
          </a:p>
        </p:txBody>
      </p:sp>
      <p:sp>
        <p:nvSpPr>
          <p:cNvPr id="22" name="矩形 21"/>
          <p:cNvSpPr/>
          <p:nvPr>
            <p:custDataLst>
              <p:tags r:id="rId17"/>
            </p:custDataLst>
          </p:nvPr>
        </p:nvSpPr>
        <p:spPr>
          <a:xfrm>
            <a:off x="2874309" y="1811105"/>
            <a:ext cx="965673" cy="1706836"/>
          </a:xfrm>
          <a:prstGeom prst="rect">
            <a:avLst/>
          </a:prstGeom>
        </p:spPr>
        <p:txBody>
          <a:bodyPr vert="eaVert" wrap="square" lIns="51447" tIns="25723" rIns="51447" bIns="25723">
            <a:spAutoFit/>
          </a:bodyPr>
          <a:lstStyle/>
          <a:p>
            <a:r>
              <a:rPr lang="zh-CN" altLang="en-US" sz="2800" smtClean="0">
                <a:solidFill>
                  <a:schemeClr val="accent6">
                    <a:lumMod val="75000"/>
                  </a:schemeClr>
                </a:solidFill>
                <a:latin typeface="华文新魏" panose="02010800040101010101" pitchFamily="2" charset="-122"/>
                <a:ea typeface="华文新魏" panose="02010800040101010101" pitchFamily="2" charset="-122"/>
              </a:rPr>
              <a:t>前瞻意识责任意识</a:t>
            </a:r>
            <a:endParaRPr lang="zh-CN" altLang="en-US" sz="2800">
              <a:solidFill>
                <a:schemeClr val="accent6">
                  <a:lumMod val="75000"/>
                </a:schemeClr>
              </a:solidFill>
              <a:latin typeface="华文新魏" panose="02010800040101010101" pitchFamily="2" charset="-122"/>
              <a:ea typeface="华文新魏" panose="02010800040101010101" pitchFamily="2" charset="-122"/>
            </a:endParaRPr>
          </a:p>
        </p:txBody>
      </p:sp>
      <p:sp>
        <p:nvSpPr>
          <p:cNvPr id="24" name="矩形 23"/>
          <p:cNvSpPr/>
          <p:nvPr>
            <p:custDataLst>
              <p:tags r:id="rId18"/>
            </p:custDataLst>
          </p:nvPr>
        </p:nvSpPr>
        <p:spPr>
          <a:xfrm>
            <a:off x="5119947" y="1748105"/>
            <a:ext cx="965673" cy="1657719"/>
          </a:xfrm>
          <a:prstGeom prst="rect">
            <a:avLst/>
          </a:prstGeom>
        </p:spPr>
        <p:txBody>
          <a:bodyPr vert="eaVert" wrap="square" lIns="51447" tIns="25723" rIns="51447" bIns="25723">
            <a:spAutoFit/>
          </a:bodyPr>
          <a:lstStyle/>
          <a:p>
            <a:r>
              <a:rPr lang="zh-CN" altLang="en-US" sz="2800" smtClean="0">
                <a:solidFill>
                  <a:schemeClr val="accent6">
                    <a:lumMod val="75000"/>
                  </a:schemeClr>
                </a:solidFill>
                <a:latin typeface="华文新魏" panose="02010800040101010101" pitchFamily="2" charset="-122"/>
                <a:ea typeface="华文新魏" panose="02010800040101010101" pitchFamily="2" charset="-122"/>
              </a:rPr>
              <a:t>勇于牺牲的先锋者</a:t>
            </a:r>
            <a:endParaRPr lang="zh-CN" altLang="en-US" sz="2800">
              <a:solidFill>
                <a:schemeClr val="accent6">
                  <a:lumMod val="75000"/>
                </a:schemeClr>
              </a:solidFill>
              <a:latin typeface="华文新魏" panose="02010800040101010101" pitchFamily="2" charset="-122"/>
              <a:ea typeface="华文新魏" panose="02010800040101010101" pitchFamily="2" charset="-122"/>
            </a:endParaRPr>
          </a:p>
        </p:txBody>
      </p:sp>
      <p:pic>
        <p:nvPicPr>
          <p:cNvPr id="23" name="图片 22"/>
          <p:cNvPicPr>
            <a:picLocks noChangeAspect="1"/>
          </p:cNvPicPr>
          <p:nvPr>
            <p:custDataLst>
              <p:tags r:id="rId20"/>
            </p:custDataLst>
          </p:nvPr>
        </p:nvPicPr>
        <p:blipFill>
          <a:blip r:embed="rId19">
            <a:extLst>
              <a:ext uri="{28A0092B-C50C-407E-A947-70E740481C1C}">
                <a14:useLocalDpi xmlns:a14="http://schemas.microsoft.com/office/drawing/2010/main" val="0"/>
              </a:ext>
            </a:extLst>
          </a:blip>
          <a:stretch>
            <a:fillRect/>
          </a:stretch>
        </p:blipFill>
        <p:spPr>
          <a:xfrm>
            <a:off x="3531336" y="416662"/>
            <a:ext cx="3177221" cy="1029373"/>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P spid="24"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2" name="图片 11"/>
          <p:cNvPicPr>
            <a:picLocks noChangeAspect="1"/>
          </p:cNvPicPr>
          <p:nvPr>
            <p:custDataLst>
              <p:tags r:id="rId4"/>
            </p:custDataLst>
          </p:nvPr>
        </p:nvPicPr>
        <p:blipFill>
          <a:blip r:embed="rId3"/>
          <a:stretch>
            <a:fillRect/>
          </a:stretch>
        </p:blipFill>
        <p:spPr>
          <a:xfrm>
            <a:off x="577154" y="954579"/>
            <a:ext cx="615051" cy="329491"/>
          </a:xfrm>
          <a:prstGeom prst="rect">
            <a:avLst/>
          </a:prstGeom>
        </p:spPr>
      </p:pic>
      <p:pic>
        <p:nvPicPr>
          <p:cNvPr id="13" name="图片 12"/>
          <p:cNvPicPr>
            <a:picLocks noChangeAspect="1"/>
          </p:cNvPicPr>
          <p:nvPr>
            <p:custDataLst>
              <p:tags r:id="rId6"/>
            </p:custDataLst>
          </p:nvPr>
        </p:nvPicPr>
        <p:blipFill>
          <a:blip r:embed="rId5"/>
          <a:srcRect b="6746"/>
          <a:stretch>
            <a:fillRect/>
          </a:stretch>
        </p:blipFill>
        <p:spPr>
          <a:xfrm>
            <a:off x="3684709" y="799427"/>
            <a:ext cx="899343" cy="517474"/>
          </a:xfrm>
          <a:prstGeom prst="rect">
            <a:avLst/>
          </a:prstGeom>
        </p:spPr>
      </p:pic>
      <p:sp>
        <p:nvSpPr>
          <p:cNvPr id="3" name="矩形 2"/>
          <p:cNvSpPr/>
          <p:nvPr>
            <p:custDataLst>
              <p:tags r:id="rId7"/>
            </p:custDataLst>
          </p:nvPr>
        </p:nvSpPr>
        <p:spPr>
          <a:xfrm>
            <a:off x="4518102" y="837374"/>
            <a:ext cx="957313" cy="554126"/>
          </a:xfrm>
          <a:prstGeom prst="rect">
            <a:avLst/>
          </a:prstGeom>
        </p:spPr>
        <p:txBody>
          <a:bodyPr wrap="none">
            <a:spAutoFit/>
          </a:bodyPr>
          <a:lstStyle/>
          <a:p>
            <a:r>
              <a:rPr lang="zh-CN" altLang="en-US" sz="3000" b="1">
                <a:latin typeface="黑体" panose="02010609060101010101" pitchFamily="2" charset="-122"/>
                <a:ea typeface="黑体" panose="02010609060101010101" pitchFamily="2" charset="-122"/>
                <a:sym typeface="+mn-ea"/>
              </a:rPr>
              <a:t>钟扬</a:t>
            </a:r>
            <a:endParaRPr lang="zh-CN" altLang="en-US" sz="3000"/>
          </a:p>
        </p:txBody>
      </p:sp>
      <p:pic>
        <p:nvPicPr>
          <p:cNvPr id="1026" name="Picture 2" descr="https://img1.baidu.com/it/u=2613671062,1974711742&amp;fm=26&amp;fmt=auto"/>
          <p:cNvPicPr>
            <a:picLocks noChangeAspect="1" noChangeArrowheads="1"/>
          </p:cNvPicPr>
          <p:nvPr>
            <p:custDataLst>
              <p:tags r:id="rId9"/>
            </p:custDataLst>
          </p:nvPr>
        </p:nvPicPr>
        <p:blipFill>
          <a:blip r:embed="rId8">
            <a:extLst>
              <a:ext uri="{28A0092B-C50C-407E-A947-70E740481C1C}">
                <a14:useLocalDpi xmlns:a14="http://schemas.microsoft.com/office/drawing/2010/main" val="0"/>
              </a:ext>
            </a:extLst>
          </a:blip>
          <a:srcRect l="13798" t="8490" r="6808"/>
          <a:stretch>
            <a:fillRect/>
          </a:stretch>
        </p:blipFill>
        <p:spPr bwMode="auto">
          <a:xfrm>
            <a:off x="3812417" y="1660785"/>
            <a:ext cx="2218591" cy="170794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9" name="矩形 8"/>
          <p:cNvSpPr/>
          <p:nvPr>
            <p:custDataLst>
              <p:tags r:id="rId10"/>
            </p:custDataLst>
          </p:nvPr>
        </p:nvSpPr>
        <p:spPr>
          <a:xfrm>
            <a:off x="1192204" y="842266"/>
            <a:ext cx="1343638" cy="554126"/>
          </a:xfrm>
          <a:prstGeom prst="rect">
            <a:avLst/>
          </a:prstGeom>
        </p:spPr>
        <p:txBody>
          <a:bodyPr wrap="none">
            <a:spAutoFit/>
          </a:bodyPr>
          <a:lstStyle/>
          <a:p>
            <a:r>
              <a:rPr lang="zh-CN" altLang="en-US" sz="3000" b="1">
                <a:latin typeface="黑体" panose="02010609060101010101" pitchFamily="2" charset="-122"/>
                <a:ea typeface="黑体" panose="02010609060101010101" pitchFamily="2" charset="-122"/>
              </a:rPr>
              <a:t>张秉贵</a:t>
            </a:r>
            <a:endParaRPr lang="zh-CN" altLang="en-US" sz="3000" b="1">
              <a:latin typeface="黑体" panose="02010609060101010101" pitchFamily="2" charset="-122"/>
              <a:ea typeface="黑体" panose="02010609060101010101" pitchFamily="2" charset="-122"/>
            </a:endParaRPr>
          </a:p>
        </p:txBody>
      </p:sp>
      <p:pic>
        <p:nvPicPr>
          <p:cNvPr id="1028" name="Picture 4" descr="https://img2.baidu.com/it/u=2168643306,1936166926&amp;fm=26&amp;fmt=auto"/>
          <p:cNvPicPr>
            <a:picLocks noChangeAspect="1" noChangeArrowheads="1"/>
          </p:cNvPicPr>
          <p:nvPr>
            <p:custDataLst>
              <p:tags r:id="rId12"/>
            </p:custDataLst>
          </p:nvPr>
        </p:nvPicPr>
        <p:blipFill>
          <a:blip r:embed="rId11">
            <a:extLst>
              <a:ext uri="{28A0092B-C50C-407E-A947-70E740481C1C}">
                <a14:useLocalDpi xmlns:a14="http://schemas.microsoft.com/office/drawing/2010/main" val="0"/>
              </a:ext>
            </a:extLst>
          </a:blip>
          <a:srcRect l="-1" t="12134" r="22926" b="6879"/>
          <a:stretch>
            <a:fillRect/>
          </a:stretch>
        </p:blipFill>
        <p:spPr bwMode="auto">
          <a:xfrm>
            <a:off x="490077" y="1660786"/>
            <a:ext cx="2265539" cy="170794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1" name="矩形 10"/>
          <p:cNvSpPr>
            <a:spLocks noChangeArrowheads="1"/>
          </p:cNvSpPr>
          <p:nvPr>
            <p:custDataLst>
              <p:tags r:id="rId13"/>
            </p:custDataLst>
          </p:nvPr>
        </p:nvSpPr>
        <p:spPr bwMode="auto">
          <a:xfrm>
            <a:off x="3165912" y="3638011"/>
            <a:ext cx="3785964" cy="1177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olid"/>
                <a:miter lim="10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defPPr>
              <a:defRPr lang="ko-KR"/>
            </a:defPPr>
            <a:lvl1pPr algn="l" rtl="0" fontAlgn="base">
              <a:spcBef>
                <a:spcPct val="0"/>
              </a:spcBef>
              <a:spcAft>
                <a:spcPct val="0"/>
              </a:spcAft>
              <a:buSzTx/>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SzTx/>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SzTx/>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SzTx/>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SzTx/>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a:r>
              <a:rPr lang="zh-CN" altLang="en-US" sz="2400" b="1">
                <a:solidFill>
                  <a:schemeClr val="accent6">
                    <a:lumMod val="75000"/>
                  </a:schemeClr>
                </a:solidFill>
                <a:effectLst>
                  <a:outerShdw blurRad="38100" dist="38100" dir="2700000" algn="tl">
                    <a:srgbClr val="C0C0C0"/>
                  </a:outerShdw>
                </a:effectLst>
                <a:latin typeface="华文新魏" panose="02010800040101010101" pitchFamily="2" charset="-122"/>
                <a:ea typeface="华文新魏" panose="02010800040101010101" pitchFamily="2" charset="-122"/>
              </a:rPr>
              <a:t>一个基因可以拯救一个国家，</a:t>
            </a:r>
            <a:endParaRPr lang="zh-CN" altLang="en-US" sz="2400" b="1">
              <a:solidFill>
                <a:schemeClr val="accent6">
                  <a:lumMod val="75000"/>
                </a:schemeClr>
              </a:solidFill>
              <a:effectLst>
                <a:outerShdw blurRad="38100" dist="38100" dir="2700000" algn="tl">
                  <a:srgbClr val="C0C0C0"/>
                </a:outerShdw>
              </a:effectLst>
              <a:latin typeface="华文新魏" panose="02010800040101010101" pitchFamily="2" charset="-122"/>
              <a:ea typeface="华文新魏" panose="02010800040101010101" pitchFamily="2" charset="-122"/>
            </a:endParaRPr>
          </a:p>
          <a:p>
            <a:pPr algn="ctr"/>
            <a:r>
              <a:rPr lang="zh-CN" altLang="en-US" sz="2400" b="1">
                <a:solidFill>
                  <a:schemeClr val="accent6">
                    <a:lumMod val="75000"/>
                  </a:schemeClr>
                </a:solidFill>
                <a:effectLst>
                  <a:outerShdw blurRad="38100" dist="38100" dir="2700000" algn="tl">
                    <a:srgbClr val="C0C0C0"/>
                  </a:outerShdw>
                </a:effectLst>
                <a:latin typeface="华文新魏" panose="02010800040101010101" pitchFamily="2" charset="-122"/>
                <a:ea typeface="华文新魏" panose="02010800040101010101" pitchFamily="2" charset="-122"/>
              </a:rPr>
              <a:t>一粒种子可以造福万千苍生。</a:t>
            </a:r>
            <a:endParaRPr lang="zh-CN" altLang="en-US" sz="2400" b="1">
              <a:solidFill>
                <a:schemeClr val="accent6">
                  <a:lumMod val="75000"/>
                </a:schemeClr>
              </a:solidFill>
              <a:effectLst>
                <a:outerShdw blurRad="38100" dist="38100" dir="2700000" algn="tl">
                  <a:srgbClr val="C0C0C0"/>
                </a:outerShdw>
              </a:effectLst>
              <a:latin typeface="华文新魏" panose="02010800040101010101" pitchFamily="2" charset="-122"/>
              <a:ea typeface="华文新魏" panose="02010800040101010101" pitchFamily="2" charset="-122"/>
            </a:endParaRPr>
          </a:p>
        </p:txBody>
      </p:sp>
      <p:sp>
        <p:nvSpPr>
          <p:cNvPr id="14" name="矩形 13"/>
          <p:cNvSpPr>
            <a:spLocks noChangeArrowheads="1"/>
          </p:cNvSpPr>
          <p:nvPr>
            <p:custDataLst>
              <p:tags r:id="rId14"/>
            </p:custDataLst>
          </p:nvPr>
        </p:nvSpPr>
        <p:spPr bwMode="auto">
          <a:xfrm>
            <a:off x="809281" y="3594859"/>
            <a:ext cx="1805038" cy="1177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olid"/>
                <a:miter lim="10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defPPr>
              <a:defRPr lang="ko-KR"/>
            </a:defPPr>
            <a:lvl1pPr algn="l" rtl="0" fontAlgn="base">
              <a:spcBef>
                <a:spcPct val="0"/>
              </a:spcBef>
              <a:spcAft>
                <a:spcPct val="0"/>
              </a:spcAft>
              <a:buSzTx/>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SzTx/>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SzTx/>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SzTx/>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SzTx/>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a:r>
              <a:rPr lang="zh-CN" altLang="en-US" sz="2700">
                <a:solidFill>
                  <a:srgbClr val="C00000"/>
                </a:solidFill>
                <a:effectLst>
                  <a:outerShdw blurRad="38100" dist="38100" dir="2700000" algn="tl">
                    <a:srgbClr val="C0C0C0"/>
                  </a:outerShdw>
                </a:effectLst>
                <a:latin typeface="华文新魏" panose="02010800040101010101" pitchFamily="2" charset="-122"/>
                <a:ea typeface="华文新魏" panose="02010800040101010101" pitchFamily="2" charset="-122"/>
              </a:rPr>
              <a:t>心有一团火，</a:t>
            </a:r>
            <a:endParaRPr lang="zh-CN" altLang="en-US" sz="2700">
              <a:solidFill>
                <a:srgbClr val="C00000"/>
              </a:solidFill>
              <a:effectLst>
                <a:outerShdw blurRad="38100" dist="38100" dir="2700000" algn="tl">
                  <a:srgbClr val="C0C0C0"/>
                </a:outerShdw>
              </a:effectLst>
              <a:latin typeface="华文新魏" panose="02010800040101010101" pitchFamily="2" charset="-122"/>
              <a:ea typeface="华文新魏" panose="02010800040101010101" pitchFamily="2" charset="-122"/>
            </a:endParaRPr>
          </a:p>
          <a:p>
            <a:pPr algn="ctr"/>
            <a:r>
              <a:rPr lang="zh-CN" altLang="en-US" sz="2700">
                <a:solidFill>
                  <a:srgbClr val="C00000"/>
                </a:solidFill>
                <a:effectLst>
                  <a:outerShdw blurRad="38100" dist="38100" dir="2700000" algn="tl">
                    <a:srgbClr val="C0C0C0"/>
                  </a:outerShdw>
                </a:effectLst>
                <a:latin typeface="华文新魏" panose="02010800040101010101" pitchFamily="2" charset="-122"/>
                <a:ea typeface="华文新魏" panose="02010800040101010101" pitchFamily="2" charset="-122"/>
              </a:rPr>
              <a:t>温暖众人心。</a:t>
            </a:r>
            <a:endParaRPr lang="zh-CN" altLang="en-US" sz="2700">
              <a:solidFill>
                <a:srgbClr val="C00000"/>
              </a:solidFill>
              <a:effectLst>
                <a:outerShdw blurRad="38100" dist="38100" dir="2700000" algn="tl">
                  <a:srgbClr val="C0C0C0"/>
                </a:outerShdw>
              </a:effectLst>
              <a:latin typeface="华文新魏" panose="02010800040101010101" pitchFamily="2" charset="-122"/>
              <a:ea typeface="华文新魏" panose="02010800040101010101" pitchFamily="2" charset="-122"/>
            </a:endParaRPr>
          </a:p>
        </p:txBody>
      </p:sp>
      <p:sp>
        <p:nvSpPr>
          <p:cNvPr id="10" name="矩形 9"/>
          <p:cNvSpPr/>
          <p:nvPr>
            <p:custDataLst>
              <p:tags r:id="rId15"/>
            </p:custDataLst>
          </p:nvPr>
        </p:nvSpPr>
        <p:spPr>
          <a:xfrm>
            <a:off x="380824" y="188516"/>
            <a:ext cx="1622759" cy="473271"/>
          </a:xfrm>
          <a:prstGeom prst="rect">
            <a:avLst/>
          </a:prstGeom>
          <a:noFill/>
        </p:spPr>
        <p:txBody>
          <a:bodyPr wrap="square" lIns="0" tIns="0" rIns="0" bIns="0" rtlCol="0" anchor="t" anchorCtr="0">
            <a:spAutoFit/>
          </a:bodyPr>
          <a:lstStyle/>
          <a:p>
            <a:pPr defTabSz="684530">
              <a:lnSpc>
                <a:spcPct val="120000"/>
              </a:lnSpc>
              <a:spcBef>
                <a:spcPct val="20000"/>
              </a:spcBef>
            </a:pPr>
            <a:r>
              <a:rPr lang="zh-CN" altLang="en-US" sz="280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人物形象</a:t>
            </a:r>
            <a:endParaRPr lang="en-US" altLang="zh-CN" sz="280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7" name="图片 26"/>
          <p:cNvPicPr>
            <a:picLocks noChangeAspect="1"/>
          </p:cNvPicPr>
          <p:nvPr>
            <p:custDataLst>
              <p:tags r:id="rId4"/>
            </p:custDataLst>
          </p:nvPr>
        </p:nvPicPr>
        <p:blipFill>
          <a:blip r:embed="rId3">
            <a:extLst>
              <a:ext uri="{28A0092B-C50C-407E-A947-70E740481C1C}">
                <a14:useLocalDpi xmlns:a14="http://schemas.microsoft.com/office/drawing/2010/main" val="0"/>
              </a:ext>
            </a:extLst>
          </a:blip>
          <a:srcRect t="37046" b="35461"/>
          <a:stretch>
            <a:fillRect/>
          </a:stretch>
        </p:blipFill>
        <p:spPr>
          <a:xfrm>
            <a:off x="-81135" y="4736988"/>
            <a:ext cx="2973027" cy="438105"/>
          </a:xfrm>
          <a:prstGeom prst="rect">
            <a:avLst/>
          </a:prstGeom>
        </p:spPr>
      </p:pic>
      <p:pic>
        <p:nvPicPr>
          <p:cNvPr id="28" name="图片 27"/>
          <p:cNvPicPr>
            <a:picLocks noChangeAspect="1"/>
          </p:cNvPicPr>
          <p:nvPr>
            <p:custDataLst>
              <p:tags r:id="rId5"/>
            </p:custDataLst>
          </p:nvPr>
        </p:nvPicPr>
        <p:blipFill>
          <a:blip r:embed="rId3">
            <a:extLst>
              <a:ext uri="{28A0092B-C50C-407E-A947-70E740481C1C}">
                <a14:useLocalDpi xmlns:a14="http://schemas.microsoft.com/office/drawing/2010/main" val="0"/>
              </a:ext>
            </a:extLst>
          </a:blip>
          <a:srcRect t="37046" b="35461"/>
          <a:stretch>
            <a:fillRect/>
          </a:stretch>
        </p:blipFill>
        <p:spPr>
          <a:xfrm>
            <a:off x="3962736" y="4706983"/>
            <a:ext cx="2973027" cy="438105"/>
          </a:xfrm>
          <a:prstGeom prst="rect">
            <a:avLst/>
          </a:prstGeom>
        </p:spPr>
      </p:pic>
      <p:sp>
        <p:nvSpPr>
          <p:cNvPr id="3" name="矩形 2"/>
          <p:cNvSpPr/>
          <p:nvPr>
            <p:custDataLst>
              <p:tags r:id="rId6"/>
            </p:custDataLst>
          </p:nvPr>
        </p:nvSpPr>
        <p:spPr>
          <a:xfrm>
            <a:off x="3227391" y="520425"/>
            <a:ext cx="3272085" cy="3194721"/>
          </a:xfrm>
          <a:prstGeom prst="rect">
            <a:avLst/>
          </a:prstGeom>
        </p:spPr>
        <p:txBody>
          <a:bodyPr wrap="square">
            <a:spAutoFit/>
          </a:bodyPr>
          <a:lstStyle/>
          <a:p>
            <a:pPr>
              <a:lnSpc>
                <a:spcPct val="120000"/>
              </a:lnSpc>
            </a:pPr>
            <a:r>
              <a:rPr lang="zh-CN" altLang="en-US" sz="2400">
                <a:ln w="9525" cap="flat" cmpd="sng" algn="ctr">
                  <a:noFill/>
                  <a:prstDash val="solid"/>
                  <a:round/>
                  <a:headEnd type="none" w="med" len="med"/>
                  <a:tailEnd type="none" w="med" len="med"/>
                </a:ln>
                <a:solidFill>
                  <a:srgbClr val="000000"/>
                </a:solidFill>
                <a:latin typeface="楷体" panose="02010609060101010101" pitchFamily="49" charset="-122"/>
                <a:ea typeface="楷体" panose="02010609060101010101" pitchFamily="49" charset="-122"/>
                <a:sym typeface="Wingdings" panose="05000000000000000000"/>
              </a:rPr>
              <a:t>林为民，</a:t>
            </a:r>
            <a:r>
              <a:rPr lang="en-US" altLang="zh-CN" sz="2400">
                <a:ln w="9525" cap="flat" cmpd="sng" algn="ctr">
                  <a:noFill/>
                  <a:prstDash val="solid"/>
                  <a:round/>
                  <a:headEnd type="none" w="med" len="med"/>
                  <a:tailEnd type="none" w="med" len="med"/>
                </a:ln>
                <a:solidFill>
                  <a:srgbClr val="000000"/>
                </a:solidFill>
                <a:latin typeface="楷体" panose="02010609060101010101" pitchFamily="49" charset="-122"/>
                <a:ea typeface="楷体" panose="02010609060101010101" pitchFamily="49" charset="-122"/>
                <a:sym typeface="Wingdings" panose="05000000000000000000"/>
              </a:rPr>
              <a:t>1942</a:t>
            </a:r>
            <a:r>
              <a:rPr lang="zh-CN" altLang="en-US" sz="2400">
                <a:ln w="9525" cap="flat" cmpd="sng" algn="ctr">
                  <a:noFill/>
                  <a:prstDash val="solid"/>
                  <a:round/>
                  <a:headEnd type="none" w="med" len="med"/>
                  <a:tailEnd type="none" w="med" len="med"/>
                </a:ln>
                <a:solidFill>
                  <a:srgbClr val="000000"/>
                </a:solidFill>
                <a:latin typeface="楷体" panose="02010609060101010101" pitchFamily="49" charset="-122"/>
                <a:ea typeface="楷体" panose="02010609060101010101" pitchFamily="49" charset="-122"/>
                <a:sym typeface="Wingdings" panose="05000000000000000000"/>
              </a:rPr>
              <a:t>年出生在台湾，是台湾著名的</a:t>
            </a:r>
            <a:r>
              <a:rPr lang="zh-CN" altLang="en-US" sz="2400">
                <a:ln w="9525" cap="flat" cmpd="sng" algn="ctr">
                  <a:noFill/>
                  <a:prstDash val="solid"/>
                  <a:round/>
                  <a:headEnd type="none" w="med" len="med"/>
                  <a:tailEnd type="none" w="med" len="med"/>
                </a:ln>
                <a:solidFill>
                  <a:srgbClr val="C00000"/>
                </a:solidFill>
                <a:latin typeface="楷体" panose="02010609060101010101" pitchFamily="49" charset="-122"/>
                <a:ea typeface="楷体" panose="02010609060101010101" pitchFamily="49" charset="-122"/>
                <a:sym typeface="Wingdings" panose="05000000000000000000"/>
              </a:rPr>
              <a:t>第一家族“雾峰林家”第九代传人</a:t>
            </a:r>
            <a:r>
              <a:rPr lang="zh-CN" altLang="en-US" sz="2400">
                <a:ln w="9525" cap="flat" cmpd="sng" algn="ctr">
                  <a:noFill/>
                  <a:prstDash val="solid"/>
                  <a:round/>
                  <a:headEnd type="none" w="med" len="med"/>
                  <a:tailEnd type="none" w="med" len="med"/>
                </a:ln>
                <a:solidFill>
                  <a:srgbClr val="000000"/>
                </a:solidFill>
                <a:latin typeface="楷体" panose="02010609060101010101" pitchFamily="49" charset="-122"/>
                <a:ea typeface="楷体" panose="02010609060101010101" pitchFamily="49" charset="-122"/>
                <a:sym typeface="Wingdings" panose="05000000000000000000"/>
              </a:rPr>
              <a:t>。父亲为爱国烈士林正亨。</a:t>
            </a:r>
            <a:r>
              <a:rPr lang="en-US" altLang="zh-CN" sz="2400">
                <a:ln w="9525" cap="flat" cmpd="sng" algn="ctr">
                  <a:noFill/>
                  <a:prstDash val="solid"/>
                  <a:round/>
                  <a:headEnd type="none" w="med" len="med"/>
                  <a:tailEnd type="none" w="med" len="med"/>
                </a:ln>
                <a:solidFill>
                  <a:srgbClr val="C00000"/>
                </a:solidFill>
                <a:latin typeface="楷体" panose="02010609060101010101" pitchFamily="49" charset="-122"/>
                <a:ea typeface="楷体" panose="02010609060101010101" pitchFamily="49" charset="-122"/>
                <a:sym typeface="Wingdings" panose="05000000000000000000"/>
              </a:rPr>
              <a:t>18</a:t>
            </a:r>
            <a:r>
              <a:rPr lang="zh-CN" altLang="en-US" sz="2400">
                <a:ln w="9525" cap="flat" cmpd="sng" algn="ctr">
                  <a:noFill/>
                  <a:prstDash val="solid"/>
                  <a:round/>
                  <a:headEnd type="none" w="med" len="med"/>
                  <a:tailEnd type="none" w="med" len="med"/>
                </a:ln>
                <a:solidFill>
                  <a:srgbClr val="C00000"/>
                </a:solidFill>
                <a:latin typeface="楷体" panose="02010609060101010101" pitchFamily="49" charset="-122"/>
                <a:ea typeface="楷体" panose="02010609060101010101" pitchFamily="49" charset="-122"/>
                <a:sym typeface="Wingdings" panose="05000000000000000000"/>
              </a:rPr>
              <a:t>岁进入北京日报社、北京晚报社工作，直至退休</a:t>
            </a:r>
            <a:r>
              <a:rPr lang="zh-CN" altLang="en-US" sz="2400">
                <a:ln w="9525" cap="flat" cmpd="sng" algn="ctr">
                  <a:noFill/>
                  <a:prstDash val="solid"/>
                  <a:round/>
                  <a:headEnd type="none" w="med" len="med"/>
                  <a:tailEnd type="none" w="med" len="med"/>
                </a:ln>
                <a:solidFill>
                  <a:srgbClr val="000000"/>
                </a:solidFill>
                <a:latin typeface="楷体" panose="02010609060101010101" pitchFamily="49" charset="-122"/>
                <a:ea typeface="楷体" panose="02010609060101010101" pitchFamily="49" charset="-122"/>
                <a:sym typeface="Wingdings" panose="05000000000000000000"/>
              </a:rPr>
              <a:t>。</a:t>
            </a:r>
            <a:endParaRPr lang="zh-CN" altLang="en-US" sz="2400">
              <a:latin typeface="楷体" panose="02010609060101010101" pitchFamily="49" charset="-122"/>
              <a:ea typeface="楷体" panose="02010609060101010101" pitchFamily="49" charset="-122"/>
            </a:endParaRPr>
          </a:p>
        </p:txBody>
      </p:sp>
      <p:pic>
        <p:nvPicPr>
          <p:cNvPr id="2050" name="Picture 2" descr="https://img0.baidu.com/it/u=1427220177,3968631018&amp;fm=26&amp;fmt=auto"/>
          <p:cNvPicPr>
            <a:picLocks noChangeAspect="1" noChangeArrowheads="1"/>
          </p:cNvPicPr>
          <p:nvPr>
            <p:custDataLst>
              <p:tags r:id="rId8"/>
            </p:custDataLst>
          </p:nvPr>
        </p:nvPicPr>
        <p:blipFill>
          <a:blip r:embed="rId7">
            <a:extLst>
              <a:ext uri="{28A0092B-C50C-407E-A947-70E740481C1C}">
                <a14:useLocalDpi xmlns:a14="http://schemas.microsoft.com/office/drawing/2010/main" val="0"/>
              </a:ext>
            </a:extLst>
          </a:blip>
          <a:srcRect l="12535" r="26052"/>
          <a:stretch>
            <a:fillRect/>
          </a:stretch>
        </p:blipFill>
        <p:spPr bwMode="auto">
          <a:xfrm>
            <a:off x="562922" y="671729"/>
            <a:ext cx="2122217" cy="230837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5" name="图片 14"/>
          <p:cNvPicPr>
            <a:picLocks noChangeAspect="1"/>
          </p:cNvPicPr>
          <p:nvPr>
            <p:custDataLst>
              <p:tags r:id="rId10"/>
            </p:custDataLst>
          </p:nvPr>
        </p:nvPicPr>
        <p:blipFill>
          <a:blip r:embed="rId9">
            <a:extLst>
              <a:ext uri="{28A0092B-C50C-407E-A947-70E740481C1C}">
                <a14:useLocalDpi xmlns:a14="http://schemas.microsoft.com/office/drawing/2010/main" val="0"/>
              </a:ext>
            </a:extLst>
          </a:blip>
          <a:stretch>
            <a:fillRect/>
          </a:stretch>
        </p:blipFill>
        <p:spPr>
          <a:xfrm>
            <a:off x="1108365" y="3155943"/>
            <a:ext cx="1783527" cy="1405203"/>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3" name="图片 2"/>
          <p:cNvPicPr>
            <a:picLocks noChangeAspect="1"/>
          </p:cNvPicPr>
          <p:nvPr>
            <p:custDataLst>
              <p:tags r:id="rId5"/>
            </p:custDataLst>
          </p:nvPr>
        </p:nvPicPr>
        <p:blipFill>
          <a:blip r:embed="rId4">
            <a:extLst>
              <a:ext uri="{28A0092B-C50C-407E-A947-70E740481C1C}">
                <a14:useLocalDpi xmlns:a14="http://schemas.microsoft.com/office/drawing/2010/main" val="0"/>
              </a:ext>
            </a:extLst>
          </a:blip>
          <a:srcRect t="59295" r="36136"/>
          <a:stretch>
            <a:fillRect/>
          </a:stretch>
        </p:blipFill>
        <p:spPr>
          <a:xfrm>
            <a:off x="221986" y="3418472"/>
            <a:ext cx="1731803" cy="1726616"/>
          </a:xfrm>
          <a:prstGeom prst="rect">
            <a:avLst/>
          </a:prstGeom>
        </p:spPr>
      </p:pic>
      <p:sp>
        <p:nvSpPr>
          <p:cNvPr id="12" name="矩形 11"/>
          <p:cNvSpPr/>
          <p:nvPr>
            <p:custDataLst>
              <p:tags r:id="rId6"/>
            </p:custDataLst>
          </p:nvPr>
        </p:nvSpPr>
        <p:spPr>
          <a:xfrm>
            <a:off x="2549817" y="403323"/>
            <a:ext cx="3962817" cy="4114599"/>
          </a:xfrm>
          <a:prstGeom prst="rect">
            <a:avLst/>
          </a:prstGeom>
        </p:spPr>
        <p:txBody>
          <a:bodyPr vert="horz" wrap="square" lIns="51447" tIns="25723" rIns="51447" bIns="25723">
            <a:spAutoFit/>
          </a:bodyPr>
          <a:lstStyle/>
          <a:p>
            <a:pPr>
              <a:lnSpc>
                <a:spcPct val="120000"/>
              </a:lnSpc>
            </a:pPr>
            <a:r>
              <a:rPr lang="zh-CN" altLang="en-US" sz="2000">
                <a:latin typeface="楷体" panose="02010609060101010101" pitchFamily="49" charset="-122"/>
                <a:ea typeface="楷体" panose="02010609060101010101" pitchFamily="49" charset="-122"/>
              </a:rPr>
              <a:t>“在采访前期，我与部门主任堵力老师策划沟通了一周多。在采访和写作中，我发现钟扬是一个很多面的人，他是</a:t>
            </a:r>
            <a:r>
              <a:rPr lang="zh-CN" altLang="en-US" sz="2000" b="1">
                <a:solidFill>
                  <a:srgbClr val="FF0000"/>
                </a:solidFill>
                <a:latin typeface="楷体" panose="02010609060101010101" pitchFamily="49" charset="-122"/>
                <a:ea typeface="楷体" panose="02010609060101010101" pitchFamily="49" charset="-122"/>
              </a:rPr>
              <a:t>少年天才、种子达人、科学队长、接盘导师</a:t>
            </a:r>
            <a:r>
              <a:rPr lang="zh-CN" altLang="en-US" sz="2000">
                <a:latin typeface="楷体" panose="02010609060101010101" pitchFamily="49" charset="-122"/>
                <a:ea typeface="楷体" panose="02010609060101010101" pitchFamily="49" charset="-122"/>
              </a:rPr>
              <a:t>，在历时一周的实地采访中，我曾</a:t>
            </a:r>
            <a:r>
              <a:rPr lang="zh-CN" altLang="en-US" sz="2000">
                <a:solidFill>
                  <a:schemeClr val="accent6">
                    <a:lumMod val="75000"/>
                  </a:schemeClr>
                </a:solidFill>
                <a:latin typeface="楷体" panose="02010609060101010101" pitchFamily="49" charset="-122"/>
                <a:ea typeface="楷体" panose="02010609060101010101" pitchFamily="49" charset="-122"/>
              </a:rPr>
              <a:t>去过他的家和多处工作地点，见到并采访了60多位与他相关的人，收集到了几十万字的文字材料</a:t>
            </a:r>
            <a:r>
              <a:rPr lang="zh-CN" altLang="en-US" sz="2000">
                <a:latin typeface="楷体" panose="02010609060101010101" pitchFamily="49" charset="-122"/>
                <a:ea typeface="楷体" panose="02010609060101010101" pitchFamily="49" charset="-122"/>
              </a:rPr>
              <a:t>。在庞大的采访素材中，我筛选出这些‘小故事’，希望用它们还原出一个真实的钟扬。”</a:t>
            </a:r>
            <a:endParaRPr lang="zh-CN" altLang="en-US" sz="2000">
              <a:latin typeface="楷体" panose="02010609060101010101" pitchFamily="49" charset="-122"/>
              <a:ea typeface="楷体" panose="02010609060101010101" pitchFamily="49" charset="-122"/>
            </a:endParaRPr>
          </a:p>
        </p:txBody>
      </p:sp>
      <p:pic>
        <p:nvPicPr>
          <p:cNvPr id="1026" name="Picture 2" descr="https://img1.baidu.com/it/u=1038155101,4089796710&amp;fm=26&amp;fmt=auto"/>
          <p:cNvPicPr>
            <a:picLocks noChangeAspect="1" noChangeArrowheads="1"/>
          </p:cNvPicPr>
          <p:nvPr>
            <p:custDataLst>
              <p:tags r:id="rId9"/>
            </p:custDataLst>
          </p:nvPr>
        </p:nvPicPr>
        <p:blipFill>
          <a:blip r:embed="rId7">
            <a:extLst>
              <a:ext uri="{BEBA8EAE-BF5A-486C-A8C5-ECC9F3942E4B}">
                <a14:imgProps xmlns:a14="http://schemas.microsoft.com/office/drawing/2010/main">
                  <a14:imgLayer r:embed="rId8">
                    <a14:imgEffect>
                      <a14:brightnessContrast bright="40000" contrast="-40000"/>
                    </a14:imgEffect>
                    <a14:imgEffect>
                      <a14:colorTemperature colorTemp="5300"/>
                    </a14:imgEffect>
                    <a14:imgEffect>
                      <a14:sharpenSoften amount="50000"/>
                    </a14:imgEffect>
                  </a14:imgLayer>
                </a14:imgProps>
              </a:ext>
              <a:ext uri="{28A0092B-C50C-407E-A947-70E740481C1C}">
                <a14:useLocalDpi xmlns:a14="http://schemas.microsoft.com/office/drawing/2010/main" val="0"/>
              </a:ext>
            </a:extLst>
          </a:blip>
          <a:srcRect l="18696" r="19146"/>
          <a:stretch>
            <a:fillRect/>
          </a:stretch>
        </p:blipFill>
        <p:spPr bwMode="auto">
          <a:xfrm>
            <a:off x="347731" y="458255"/>
            <a:ext cx="1818701" cy="222971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2" name="矩形 1"/>
          <p:cNvSpPr/>
          <p:nvPr>
            <p:custDataLst>
              <p:tags r:id="rId10"/>
            </p:custDataLst>
          </p:nvPr>
        </p:nvSpPr>
        <p:spPr>
          <a:xfrm>
            <a:off x="347731" y="2889345"/>
            <a:ext cx="2090718" cy="400110"/>
          </a:xfrm>
          <a:prstGeom prst="rect">
            <a:avLst/>
          </a:prstGeom>
        </p:spPr>
        <p:txBody>
          <a:bodyPr wrap="square">
            <a:spAutoFit/>
          </a:bodyPr>
          <a:lstStyle/>
          <a:p>
            <a:r>
              <a:rPr lang="en-US" altLang="zh-CN" sz="2000" smtClean="0">
                <a:solidFill>
                  <a:srgbClr val="C00000"/>
                </a:solidFill>
                <a:latin typeface="华文新魏" panose="02010800040101010101" pitchFamily="2" charset="-122"/>
                <a:ea typeface="华文新魏" panose="02010800040101010101" pitchFamily="2" charset="-122"/>
              </a:rPr>
              <a:t>90</a:t>
            </a:r>
            <a:r>
              <a:rPr lang="zh-CN" altLang="en-US" sz="2000" smtClean="0">
                <a:solidFill>
                  <a:srgbClr val="C00000"/>
                </a:solidFill>
                <a:latin typeface="华文新魏" panose="02010800040101010101" pitchFamily="2" charset="-122"/>
                <a:ea typeface="华文新魏" panose="02010800040101010101" pitchFamily="2" charset="-122"/>
              </a:rPr>
              <a:t>后中</a:t>
            </a:r>
            <a:r>
              <a:rPr lang="zh-CN" altLang="en-US" sz="2000">
                <a:solidFill>
                  <a:srgbClr val="C00000"/>
                </a:solidFill>
                <a:latin typeface="华文新魏" panose="02010800040101010101" pitchFamily="2" charset="-122"/>
                <a:ea typeface="华文新魏" panose="02010800040101010101" pitchFamily="2" charset="-122"/>
              </a:rPr>
              <a:t>青</a:t>
            </a:r>
            <a:r>
              <a:rPr lang="zh-CN" altLang="en-US" sz="2000" smtClean="0">
                <a:solidFill>
                  <a:srgbClr val="C00000"/>
                </a:solidFill>
                <a:latin typeface="华文新魏" panose="02010800040101010101" pitchFamily="2" charset="-122"/>
                <a:ea typeface="华文新魏" panose="02010800040101010101" pitchFamily="2" charset="-122"/>
              </a:rPr>
              <a:t>报记者</a:t>
            </a:r>
            <a:r>
              <a:rPr lang="zh-CN" altLang="en-US" sz="2000">
                <a:solidFill>
                  <a:srgbClr val="C00000"/>
                </a:solidFill>
                <a:latin typeface="华文新魏" panose="02010800040101010101" pitchFamily="2" charset="-122"/>
                <a:ea typeface="华文新魏" panose="02010800040101010101" pitchFamily="2" charset="-122"/>
              </a:rPr>
              <a:t> </a:t>
            </a:r>
            <a:endParaRPr lang="zh-CN" altLang="en-US" sz="2000">
              <a:solidFill>
                <a:srgbClr val="C00000"/>
              </a:solidFill>
              <a:latin typeface="华文新魏" panose="02010800040101010101" pitchFamily="2" charset="-122"/>
              <a:ea typeface="华文新魏" panose="02010800040101010101" pitchFamily="2" charset="-122"/>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8" name="Rectangle 35"/>
          <p:cNvSpPr/>
          <p:nvPr>
            <p:custDataLst>
              <p:tags r:id="rId3"/>
            </p:custDataLst>
          </p:nvPr>
        </p:nvSpPr>
        <p:spPr>
          <a:xfrm>
            <a:off x="9926" y="917492"/>
            <a:ext cx="3376269" cy="670889"/>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lIns="51454" tIns="25727" rIns="51454" bIns="25727" rtlCol="0" anchor="ctr"/>
          <a:lstStyle/>
          <a:p>
            <a:pPr algn="ctr"/>
            <a:endParaRPr lang="en-US"/>
          </a:p>
        </p:txBody>
      </p:sp>
      <p:sp>
        <p:nvSpPr>
          <p:cNvPr id="9" name="Rectangle 36"/>
          <p:cNvSpPr/>
          <p:nvPr>
            <p:custDataLst>
              <p:tags r:id="rId4"/>
            </p:custDataLst>
          </p:nvPr>
        </p:nvSpPr>
        <p:spPr>
          <a:xfrm>
            <a:off x="3396120" y="917492"/>
            <a:ext cx="3463467" cy="670890"/>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lIns="51454" tIns="25727" rIns="51454" bIns="25727" rtlCol="0" anchor="ctr"/>
          <a:lstStyle/>
          <a:p>
            <a:pPr algn="ctr"/>
            <a:endParaRPr lang="en-US"/>
          </a:p>
        </p:txBody>
      </p:sp>
      <p:sp>
        <p:nvSpPr>
          <p:cNvPr id="15" name="矩形 14"/>
          <p:cNvSpPr/>
          <p:nvPr>
            <p:custDataLst>
              <p:tags r:id="rId5"/>
            </p:custDataLst>
          </p:nvPr>
        </p:nvSpPr>
        <p:spPr>
          <a:xfrm>
            <a:off x="370500" y="249980"/>
            <a:ext cx="1622759" cy="517065"/>
          </a:xfrm>
          <a:prstGeom prst="rect">
            <a:avLst/>
          </a:prstGeom>
          <a:noFill/>
        </p:spPr>
        <p:txBody>
          <a:bodyPr wrap="square" lIns="0" tIns="0" rIns="0" bIns="0" rtlCol="0" anchor="t" anchorCtr="0">
            <a:spAutoFit/>
          </a:bodyPr>
          <a:lstStyle/>
          <a:p>
            <a:pPr defTabSz="684530">
              <a:lnSpc>
                <a:spcPct val="120000"/>
              </a:lnSpc>
              <a:spcBef>
                <a:spcPct val="20000"/>
              </a:spcBef>
            </a:pPr>
            <a:r>
              <a:rPr lang="zh-CN" altLang="en-US" sz="280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写作风格</a:t>
            </a:r>
            <a:endParaRPr lang="en-US" altLang="zh-CN" sz="280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6" name="TextBox 13"/>
          <p:cNvSpPr txBox="1"/>
          <p:nvPr>
            <p:custDataLst>
              <p:tags r:id="rId6"/>
            </p:custDataLst>
          </p:nvPr>
        </p:nvSpPr>
        <p:spPr>
          <a:xfrm>
            <a:off x="0" y="1078192"/>
            <a:ext cx="3322101" cy="307777"/>
          </a:xfrm>
          <a:prstGeom prst="rect">
            <a:avLst/>
          </a:prstGeom>
          <a:noFill/>
        </p:spPr>
        <p:txBody>
          <a:bodyPr wrap="square" lIns="0" tIns="0" rIns="0" bIns="0" rtlCol="0" anchor="t" anchorCtr="0">
            <a:spAutoFit/>
          </a:bodyPr>
          <a:lstStyle/>
          <a:p>
            <a:pPr defTabSz="684530">
              <a:spcBef>
                <a:spcPct val="20000"/>
              </a:spcBef>
              <a:defRPr/>
            </a:pPr>
            <a:r>
              <a:rPr lang="en-US" altLang="zh-CN" sz="2000" b="1" smtClean="0">
                <a:solidFill>
                  <a:schemeClr val="bg1"/>
                </a:solidFill>
                <a:latin typeface="华文新魏" panose="02010800040101010101" pitchFamily="2" charset="-122"/>
                <a:ea typeface="华文新魏" panose="02010800040101010101" pitchFamily="2" charset="-122"/>
                <a:sym typeface="Arial" panose="020b0604020202020204" pitchFamily="34" charset="0"/>
              </a:rPr>
              <a:t>《</a:t>
            </a:r>
            <a:r>
              <a:rPr lang="zh-CN" altLang="en-US" sz="2000" b="1" smtClean="0">
                <a:solidFill>
                  <a:schemeClr val="bg1"/>
                </a:solidFill>
                <a:latin typeface="华文新魏" panose="02010800040101010101" pitchFamily="2" charset="-122"/>
                <a:ea typeface="华文新魏" panose="02010800040101010101" pitchFamily="2" charset="-122"/>
                <a:sym typeface="Arial" panose="020b0604020202020204" pitchFamily="34" charset="0"/>
              </a:rPr>
              <a:t>心有一团火，温暖众人心</a:t>
            </a:r>
            <a:r>
              <a:rPr lang="en-US" altLang="zh-CN" sz="2000" b="1" smtClean="0">
                <a:solidFill>
                  <a:schemeClr val="bg1"/>
                </a:solidFill>
                <a:latin typeface="华文新魏" panose="02010800040101010101" pitchFamily="2" charset="-122"/>
                <a:ea typeface="华文新魏" panose="02010800040101010101" pitchFamily="2" charset="-122"/>
                <a:sym typeface="Arial" panose="020b0604020202020204" pitchFamily="34" charset="0"/>
              </a:rPr>
              <a:t>》</a:t>
            </a:r>
            <a:endParaRPr lang="en-US" sz="2000" b="1">
              <a:solidFill>
                <a:schemeClr val="bg1"/>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8" name="TextBox 13"/>
          <p:cNvSpPr txBox="1"/>
          <p:nvPr>
            <p:custDataLst>
              <p:tags r:id="rId7"/>
            </p:custDataLst>
          </p:nvPr>
        </p:nvSpPr>
        <p:spPr>
          <a:xfrm>
            <a:off x="3797893" y="1078192"/>
            <a:ext cx="2517388" cy="369332"/>
          </a:xfrm>
          <a:prstGeom prst="rect">
            <a:avLst/>
          </a:prstGeom>
          <a:noFill/>
        </p:spPr>
        <p:txBody>
          <a:bodyPr wrap="square" lIns="0" tIns="0" rIns="0" bIns="0" rtlCol="0" anchor="t" anchorCtr="0">
            <a:spAutoFit/>
          </a:bodyPr>
          <a:lstStyle/>
          <a:p>
            <a:pPr defTabSz="684530">
              <a:spcBef>
                <a:spcPct val="20000"/>
              </a:spcBef>
              <a:defRPr/>
            </a:pPr>
            <a:r>
              <a:rPr lang="en-US" altLang="zh-CN" sz="2400" b="1" smtClean="0">
                <a:latin typeface="华文新魏" panose="02010800040101010101" pitchFamily="2" charset="-122"/>
                <a:ea typeface="华文新魏" panose="02010800040101010101" pitchFamily="2" charset="-122"/>
                <a:sym typeface="Arial" panose="020b0604020202020204" pitchFamily="34" charset="0"/>
              </a:rPr>
              <a:t>《</a:t>
            </a:r>
            <a:r>
              <a:rPr lang="zh-CN" altLang="en-US" sz="2400" b="1" smtClean="0">
                <a:latin typeface="华文新魏" panose="02010800040101010101" pitchFamily="2" charset="-122"/>
                <a:ea typeface="华文新魏" panose="02010800040101010101" pitchFamily="2" charset="-122"/>
                <a:sym typeface="Arial" panose="020b0604020202020204" pitchFamily="34" charset="0"/>
              </a:rPr>
              <a:t>“探界者”钟扬</a:t>
            </a:r>
            <a:r>
              <a:rPr lang="en-US" altLang="zh-CN" sz="2400" b="1" smtClean="0">
                <a:latin typeface="华文新魏" panose="02010800040101010101" pitchFamily="2" charset="-122"/>
                <a:ea typeface="华文新魏" panose="02010800040101010101" pitchFamily="2" charset="-122"/>
                <a:sym typeface="Arial" panose="020b0604020202020204" pitchFamily="34" charset="0"/>
              </a:rPr>
              <a:t>》</a:t>
            </a:r>
            <a:endParaRPr lang="en-US" sz="2400" b="1">
              <a:latin typeface="华文新魏" panose="02010800040101010101" pitchFamily="2" charset="-122"/>
              <a:ea typeface="华文新魏" panose="02010800040101010101" pitchFamily="2" charset="-122"/>
              <a:sym typeface="Arial" panose="020b0604020202020204" pitchFamily="34" charset="0"/>
            </a:endParaRPr>
          </a:p>
        </p:txBody>
      </p:sp>
      <p:sp>
        <p:nvSpPr>
          <p:cNvPr id="20" name="矩形 19"/>
          <p:cNvSpPr/>
          <p:nvPr>
            <p:custDataLst>
              <p:tags r:id="rId8"/>
            </p:custDataLst>
          </p:nvPr>
        </p:nvSpPr>
        <p:spPr>
          <a:xfrm>
            <a:off x="260714" y="2068980"/>
            <a:ext cx="2800671" cy="2105192"/>
          </a:xfrm>
          <a:prstGeom prst="rect">
            <a:avLst/>
          </a:prstGeom>
          <a:noFill/>
        </p:spPr>
        <p:txBody>
          <a:bodyPr wrap="square" lIns="0" tIns="0" rIns="0" bIns="0" rtlCol="0" anchor="t" anchorCtr="0">
            <a:spAutoFit/>
          </a:bodyPr>
          <a:lstStyle/>
          <a:p>
            <a:pPr defTabSz="684530">
              <a:lnSpc>
                <a:spcPct val="114000"/>
              </a:lnSpc>
              <a:spcBef>
                <a:spcPct val="20000"/>
              </a:spcBef>
            </a:pPr>
            <a:r>
              <a:rPr lang="zh-CN" altLang="en-US" sz="2000" smtClean="0">
                <a:ln w="9525" cap="flat" cmpd="sng" algn="ctr">
                  <a:noFill/>
                  <a:prstDash val="solid"/>
                  <a:round/>
                  <a:headEnd type="none" w="med" len="med"/>
                  <a:tailEnd type="none" w="med" len="med"/>
                </a:ln>
                <a:solidFill>
                  <a:srgbClr val="C00000"/>
                </a:solidFill>
                <a:latin typeface="楷体" panose="02010609060101010101" pitchFamily="49" charset="-122"/>
                <a:ea typeface="楷体" panose="02010609060101010101" pitchFamily="49" charset="-122"/>
                <a:cs typeface="Arial"/>
                <a:sym typeface="Wingdings" panose="05000000000000000000"/>
              </a:rPr>
              <a:t>“</a:t>
            </a:r>
            <a:r>
              <a:rPr lang="zh-CN" altLang="en-US" sz="2000">
                <a:ln w="9525" cap="flat" cmpd="sng" algn="ctr">
                  <a:noFill/>
                  <a:prstDash val="solid"/>
                  <a:round/>
                  <a:headEnd type="none" w="med" len="med"/>
                  <a:tailEnd type="none" w="med" len="med"/>
                </a:ln>
                <a:solidFill>
                  <a:srgbClr val="C00000"/>
                </a:solidFill>
                <a:latin typeface="楷体" panose="02010609060101010101" pitchFamily="49" charset="-122"/>
                <a:ea typeface="楷体" panose="02010609060101010101" pitchFamily="49" charset="-122"/>
                <a:cs typeface="Arial"/>
                <a:sym typeface="Wingdings" panose="05000000000000000000"/>
              </a:rPr>
              <a:t>以事写人，以言见人</a:t>
            </a:r>
            <a:r>
              <a:rPr lang="zh-CN" altLang="en-US" sz="2000" smtClean="0">
                <a:ln w="9525" cap="flat" cmpd="sng" algn="ctr">
                  <a:noFill/>
                  <a:prstDash val="solid"/>
                  <a:round/>
                  <a:headEnd type="none" w="med" len="med"/>
                  <a:tailEnd type="none" w="med" len="med"/>
                </a:ln>
                <a:solidFill>
                  <a:srgbClr val="C00000"/>
                </a:solidFill>
                <a:latin typeface="楷体" panose="02010609060101010101" pitchFamily="49" charset="-122"/>
                <a:ea typeface="楷体" panose="02010609060101010101" pitchFamily="49" charset="-122"/>
                <a:cs typeface="Arial"/>
                <a:sym typeface="Wingdings" panose="05000000000000000000"/>
              </a:rPr>
              <a:t>”</a:t>
            </a:r>
            <a:r>
              <a:rPr lang="zh-CN" altLang="en-US" sz="2000" smtClean="0">
                <a:ln w="9525" cap="flat" cmpd="sng" algn="ctr">
                  <a:noFill/>
                  <a:prstDash val="solid"/>
                  <a:round/>
                  <a:headEnd type="none" w="med" len="med"/>
                  <a:tailEnd type="none" w="med" len="med"/>
                </a:ln>
                <a:solidFill>
                  <a:srgbClr val="000000"/>
                </a:solidFill>
                <a:latin typeface="楷体" panose="02010609060101010101" pitchFamily="49" charset="-122"/>
                <a:ea typeface="楷体" panose="02010609060101010101" pitchFamily="49" charset="-122"/>
                <a:cs typeface="Arial"/>
                <a:sym typeface="Wingdings" panose="05000000000000000000"/>
              </a:rPr>
              <a:t>。有比较强的现场感，</a:t>
            </a:r>
            <a:r>
              <a:rPr lang="zh-CN" altLang="en-US" sz="2000">
                <a:ln w="9525" cap="flat" cmpd="sng" algn="ctr">
                  <a:noFill/>
                  <a:prstDash val="solid"/>
                  <a:round/>
                  <a:headEnd type="none" w="med" len="med"/>
                  <a:tailEnd type="none" w="med" len="med"/>
                </a:ln>
                <a:solidFill>
                  <a:srgbClr val="000000"/>
                </a:solidFill>
                <a:latin typeface="楷体" panose="02010609060101010101" pitchFamily="49" charset="-122"/>
                <a:ea typeface="楷体" panose="02010609060101010101" pitchFamily="49" charset="-122"/>
                <a:cs typeface="Arial"/>
                <a:sym typeface="Wingdings" panose="05000000000000000000"/>
              </a:rPr>
              <a:t>通过语言、</a:t>
            </a:r>
            <a:r>
              <a:rPr lang="zh-CN" altLang="en-US" sz="2000" smtClean="0">
                <a:ln w="9525" cap="flat" cmpd="sng" algn="ctr">
                  <a:noFill/>
                  <a:prstDash val="solid"/>
                  <a:round/>
                  <a:headEnd type="none" w="med" len="med"/>
                  <a:tailEnd type="none" w="med" len="med"/>
                </a:ln>
                <a:solidFill>
                  <a:srgbClr val="000000"/>
                </a:solidFill>
                <a:latin typeface="楷体" panose="02010609060101010101" pitchFamily="49" charset="-122"/>
                <a:ea typeface="楷体" panose="02010609060101010101" pitchFamily="49" charset="-122"/>
                <a:cs typeface="Arial"/>
                <a:sym typeface="Wingdings" panose="05000000000000000000"/>
              </a:rPr>
              <a:t>神态、心理等</a:t>
            </a:r>
            <a:r>
              <a:rPr lang="zh-CN" altLang="en-US" sz="2000">
                <a:ln w="9525" cap="flat" cmpd="sng" algn="ctr">
                  <a:noFill/>
                  <a:prstDash val="solid"/>
                  <a:round/>
                  <a:headEnd type="none" w="med" len="med"/>
                  <a:tailEnd type="none" w="med" len="med"/>
                </a:ln>
                <a:solidFill>
                  <a:srgbClr val="000000"/>
                </a:solidFill>
                <a:latin typeface="楷体" panose="02010609060101010101" pitchFamily="49" charset="-122"/>
                <a:ea typeface="楷体" panose="02010609060101010101" pitchFamily="49" charset="-122"/>
                <a:cs typeface="Arial"/>
                <a:sym typeface="Wingdings" panose="05000000000000000000"/>
              </a:rPr>
              <a:t>描写</a:t>
            </a:r>
            <a:r>
              <a:rPr lang="zh-CN" altLang="en-US" sz="2000" smtClean="0">
                <a:ln w="9525" cap="flat" cmpd="sng" algn="ctr">
                  <a:noFill/>
                  <a:prstDash val="solid"/>
                  <a:round/>
                  <a:headEnd type="none" w="med" len="med"/>
                  <a:tailEnd type="none" w="med" len="med"/>
                </a:ln>
                <a:solidFill>
                  <a:srgbClr val="000000"/>
                </a:solidFill>
                <a:latin typeface="楷体" panose="02010609060101010101" pitchFamily="49" charset="-122"/>
                <a:ea typeface="楷体" panose="02010609060101010101" pitchFamily="49" charset="-122"/>
                <a:cs typeface="Arial"/>
                <a:sym typeface="Wingdings" panose="05000000000000000000"/>
              </a:rPr>
              <a:t>，靠文字描写对人物和事件进行还原。</a:t>
            </a:r>
            <a:br>
              <a:rPr lang="zh-CN" altLang="en-US" sz="2000">
                <a:ln w="9525" cap="flat" cmpd="sng" algn="ctr">
                  <a:noFill/>
                  <a:prstDash val="solid"/>
                  <a:round/>
                  <a:headEnd type="none" w="med" len="med"/>
                  <a:tailEnd type="none" w="med" len="med"/>
                </a:ln>
                <a:solidFill>
                  <a:srgbClr val="FFFFFF"/>
                </a:solidFill>
                <a:latin typeface="楷体" panose="02010609060101010101" pitchFamily="49" charset="-122"/>
                <a:ea typeface="楷体" panose="02010609060101010101" pitchFamily="49" charset="-122"/>
                <a:cs typeface="Arial"/>
                <a:sym typeface="Wingdings" panose="05000000000000000000"/>
              </a:rPr>
            </a:br>
            <a:endParaRPr lang="en-US" altLang="zh-CN" sz="2000">
              <a:solidFill>
                <a:schemeClr val="tx1">
                  <a:lumMod val="50000"/>
                  <a:lumOff val="50000"/>
                </a:schemeClr>
              </a:solidFill>
              <a:latin typeface="楷体" panose="02010609060101010101" pitchFamily="49" charset="-122"/>
              <a:ea typeface="楷体" panose="02010609060101010101" pitchFamily="49" charset="-122"/>
              <a:sym typeface="Arial" panose="020b0604020202020204" pitchFamily="34" charset="0"/>
            </a:endParaRPr>
          </a:p>
        </p:txBody>
      </p:sp>
      <p:pic>
        <p:nvPicPr>
          <p:cNvPr id="24" name="图片 23"/>
          <p:cNvPicPr>
            <a:picLocks noChangeAspect="1"/>
          </p:cNvPicPr>
          <p:nvPr>
            <p:custDataLst>
              <p:tags r:id="rId10"/>
            </p:custDataLst>
          </p:nvPr>
        </p:nvPicPr>
        <p:blipFill>
          <a:blip r:embed="rId9">
            <a:extLst>
              <a:ext uri="{28A0092B-C50C-407E-A947-70E740481C1C}">
                <a14:useLocalDpi xmlns:a14="http://schemas.microsoft.com/office/drawing/2010/main" val="0"/>
              </a:ext>
            </a:extLst>
          </a:blip>
          <a:srcRect b="49363"/>
          <a:stretch>
            <a:fillRect/>
          </a:stretch>
        </p:blipFill>
        <p:spPr>
          <a:xfrm>
            <a:off x="4608681" y="-201880"/>
            <a:ext cx="2210568" cy="1119370"/>
          </a:xfrm>
          <a:prstGeom prst="rect">
            <a:avLst/>
          </a:prstGeom>
        </p:spPr>
      </p:pic>
      <p:pic>
        <p:nvPicPr>
          <p:cNvPr id="25" name="图片 24"/>
          <p:cNvPicPr>
            <a:picLocks noChangeAspect="1"/>
          </p:cNvPicPr>
          <p:nvPr>
            <p:custDataLst>
              <p:tags r:id="rId11"/>
            </p:custDataLst>
          </p:nvPr>
        </p:nvPicPr>
        <p:blipFill>
          <a:blip r:embed="rId9">
            <a:extLst>
              <a:ext uri="{28A0092B-C50C-407E-A947-70E740481C1C}">
                <a14:useLocalDpi xmlns:a14="http://schemas.microsoft.com/office/drawing/2010/main" val="0"/>
              </a:ext>
            </a:extLst>
          </a:blip>
          <a:srcRect b="49363"/>
          <a:stretch>
            <a:fillRect/>
          </a:stretch>
        </p:blipFill>
        <p:spPr>
          <a:xfrm>
            <a:off x="-54927" y="4025718"/>
            <a:ext cx="2210568" cy="1119370"/>
          </a:xfrm>
          <a:prstGeom prst="rect">
            <a:avLst/>
          </a:prstGeom>
        </p:spPr>
      </p:pic>
      <p:sp>
        <p:nvSpPr>
          <p:cNvPr id="2" name="矩形 1"/>
          <p:cNvSpPr/>
          <p:nvPr>
            <p:custDataLst>
              <p:tags r:id="rId12"/>
            </p:custDataLst>
          </p:nvPr>
        </p:nvSpPr>
        <p:spPr>
          <a:xfrm>
            <a:off x="3975510" y="1933750"/>
            <a:ext cx="2653718" cy="2325765"/>
          </a:xfrm>
          <a:prstGeom prst="rect">
            <a:avLst/>
          </a:prstGeom>
        </p:spPr>
        <p:txBody>
          <a:bodyPr wrap="square">
            <a:spAutoFit/>
          </a:bodyPr>
          <a:lstStyle/>
          <a:p>
            <a:pPr indent="266700" defTabSz="914400">
              <a:lnSpc>
                <a:spcPct val="114000"/>
              </a:lnSpc>
              <a:spcBef>
                <a:spcPct val="0"/>
              </a:spcBef>
              <a:spcAft>
                <a:spcPts val="1000"/>
              </a:spcAft>
              <a:tabLst>
                <a:tab pos="1028700"/>
                <a:tab pos="1849755"/>
                <a:tab pos="2536825"/>
                <a:tab pos="3221355"/>
              </a:tabLst>
            </a:pPr>
            <a:r>
              <a:rPr lang="zh-CN" altLang="en-US" sz="2000" noProof="1">
                <a:ln w="9525" cap="flat" cmpd="sng" algn="ctr">
                  <a:noFill/>
                  <a:prstDash val="solid"/>
                  <a:round/>
                  <a:headEnd type="none" w="med" len="med"/>
                  <a:tailEnd type="none" w="med" len="med"/>
                </a:ln>
                <a:solidFill>
                  <a:srgbClr val="C00000"/>
                </a:solidFill>
                <a:latin typeface="楷体" panose="02010609060101010101" pitchFamily="49" charset="-122"/>
                <a:ea typeface="楷体" panose="02010609060101010101" pitchFamily="49" charset="-122"/>
                <a:cs typeface="Arial"/>
                <a:sym typeface="+mn-ea"/>
              </a:rPr>
              <a:t>语言简洁</a:t>
            </a:r>
            <a:r>
              <a:rPr lang="zh-CN" altLang="en-US" sz="2000" noProof="1" smtClean="0">
                <a:ln w="9525" cap="flat" cmpd="sng" algn="ctr">
                  <a:noFill/>
                  <a:prstDash val="solid"/>
                  <a:round/>
                  <a:headEnd type="none" w="med" len="med"/>
                  <a:tailEnd type="none" w="med" len="med"/>
                </a:ln>
                <a:solidFill>
                  <a:srgbClr val="C00000"/>
                </a:solidFill>
                <a:latin typeface="楷体" panose="02010609060101010101" pitchFamily="49" charset="-122"/>
                <a:ea typeface="楷体" panose="02010609060101010101" pitchFamily="49" charset="-122"/>
                <a:cs typeface="Arial"/>
                <a:sym typeface="+mn-ea"/>
              </a:rPr>
              <a:t>质朴</a:t>
            </a:r>
            <a:r>
              <a:rPr lang="zh-CN" altLang="en-US" sz="2000" noProof="1" smtClean="0">
                <a:ln w="9525" cap="flat" cmpd="sng" algn="ctr">
                  <a:noFill/>
                  <a:prstDash val="solid"/>
                  <a:round/>
                  <a:headEnd type="none" w="med" len="med"/>
                  <a:tailEnd type="none" w="med" len="med"/>
                </a:ln>
                <a:solidFill>
                  <a:srgbClr val="000000"/>
                </a:solidFill>
                <a:latin typeface="楷体" panose="02010609060101010101" pitchFamily="49" charset="-122"/>
                <a:ea typeface="楷体" panose="02010609060101010101" pitchFamily="49" charset="-122"/>
                <a:cs typeface="Arial"/>
                <a:sym typeface="+mn-ea"/>
              </a:rPr>
              <a:t>。</a:t>
            </a:r>
            <a:r>
              <a:rPr lang="zh-CN" altLang="en-US" sz="2000" smtClean="0">
                <a:ln w="9525" cap="flat" cmpd="sng" algn="ctr">
                  <a:noFill/>
                  <a:prstDash val="solid"/>
                  <a:round/>
                  <a:headEnd type="none" w="med" len="med"/>
                  <a:tailEnd type="none" w="med" len="med"/>
                </a:ln>
                <a:solidFill>
                  <a:srgbClr val="000000"/>
                </a:solidFill>
                <a:latin typeface="楷体" panose="02010609060101010101" pitchFamily="49" charset="-122"/>
                <a:ea typeface="楷体" panose="02010609060101010101" pitchFamily="49" charset="-122"/>
                <a:cs typeface="Arial"/>
                <a:sym typeface="+mn-ea"/>
              </a:rPr>
              <a:t>用</a:t>
            </a:r>
            <a:r>
              <a:rPr lang="zh-CN" altLang="en-US" sz="2000">
                <a:ln w="9525" cap="flat" cmpd="sng" algn="ctr">
                  <a:noFill/>
                  <a:prstDash val="solid"/>
                  <a:round/>
                  <a:headEnd type="none" w="med" len="med"/>
                  <a:tailEnd type="none" w="med" len="med"/>
                </a:ln>
                <a:solidFill>
                  <a:srgbClr val="000000"/>
                </a:solidFill>
                <a:latin typeface="楷体" panose="02010609060101010101" pitchFamily="49" charset="-122"/>
                <a:ea typeface="楷体" panose="02010609060101010101" pitchFamily="49" charset="-122"/>
                <a:cs typeface="Arial"/>
                <a:sym typeface="+mn-ea"/>
              </a:rPr>
              <a:t>贴切自然、生活化、口语化的语言，真实再现了多个场景和</a:t>
            </a:r>
            <a:r>
              <a:rPr lang="zh-CN" altLang="en-US" sz="2000" smtClean="0">
                <a:ln w="9525" cap="flat" cmpd="sng" algn="ctr">
                  <a:noFill/>
                  <a:prstDash val="solid"/>
                  <a:round/>
                  <a:headEnd type="none" w="med" len="med"/>
                  <a:tailEnd type="none" w="med" len="med"/>
                </a:ln>
                <a:solidFill>
                  <a:srgbClr val="000000"/>
                </a:solidFill>
                <a:latin typeface="楷体" panose="02010609060101010101" pitchFamily="49" charset="-122"/>
                <a:ea typeface="楷体" panose="02010609060101010101" pitchFamily="49" charset="-122"/>
                <a:cs typeface="Arial"/>
                <a:sym typeface="+mn-ea"/>
              </a:rPr>
              <a:t>画面</a:t>
            </a:r>
            <a:r>
              <a:rPr lang="zh-CN" altLang="en-US" sz="2000">
                <a:ln w="9525" cap="flat" cmpd="sng" algn="ctr">
                  <a:noFill/>
                  <a:prstDash val="solid"/>
                  <a:round/>
                  <a:headEnd type="none" w="med" len="med"/>
                  <a:tailEnd type="none" w="med" len="med"/>
                </a:ln>
                <a:solidFill>
                  <a:srgbClr val="000000"/>
                </a:solidFill>
                <a:latin typeface="楷体" panose="02010609060101010101" pitchFamily="49" charset="-122"/>
                <a:ea typeface="楷体" panose="02010609060101010101" pitchFamily="49" charset="-122"/>
                <a:cs typeface="Arial"/>
                <a:sym typeface="+mn-ea"/>
              </a:rPr>
              <a:t>。</a:t>
            </a:r>
            <a:endParaRPr lang="zh-CN" altLang="en-US" sz="2000">
              <a:ln w="9525" cap="flat" cmpd="sng" algn="ctr">
                <a:noFill/>
                <a:prstDash val="solid"/>
                <a:round/>
                <a:headEnd type="none" w="med" len="med"/>
                <a:tailEnd type="none" w="med" len="med"/>
              </a:ln>
              <a:solidFill>
                <a:srgbClr val="000000"/>
              </a:solidFill>
              <a:latin typeface="楷体" panose="02010609060101010101" pitchFamily="49" charset="-122"/>
              <a:ea typeface="楷体" panose="02010609060101010101" pitchFamily="49" charset="-122"/>
              <a:cs typeface="Arial"/>
            </a:endParaRPr>
          </a:p>
          <a:p>
            <a:pPr lvl="0" indent="266700" defTabSz="914400">
              <a:lnSpc>
                <a:spcPct val="114000"/>
              </a:lnSpc>
              <a:spcBef>
                <a:spcPct val="0"/>
              </a:spcBef>
              <a:spcAft>
                <a:spcPts val="1000"/>
              </a:spcAft>
              <a:tabLst>
                <a:tab pos="1028700"/>
                <a:tab pos="1849755"/>
                <a:tab pos="2536825"/>
                <a:tab pos="3221355"/>
              </a:tabLst>
            </a:pPr>
            <a:endParaRPr lang="zh-CN" altLang="en-US" sz="2000" noProof="1">
              <a:ln w="9525" cap="flat" cmpd="sng" algn="ctr">
                <a:noFill/>
                <a:prstDash val="solid"/>
                <a:round/>
                <a:headEnd type="none" w="med" len="med"/>
                <a:tailEnd type="none" w="med" len="med"/>
              </a:ln>
              <a:solidFill>
                <a:srgbClr val="000000"/>
              </a:solidFill>
              <a:latin typeface="楷体" panose="02010609060101010101" pitchFamily="49" charset="-122"/>
              <a:ea typeface="楷体" panose="02010609060101010101" pitchFamily="49" charset="-122"/>
              <a:cs typeface="Arial"/>
              <a:sym typeface="+mn-ea"/>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9" name="Rectangle 22"/>
          <p:cNvSpPr/>
          <p:nvPr>
            <p:custDataLst>
              <p:tags r:id="rId3"/>
            </p:custDataLst>
          </p:nvPr>
        </p:nvSpPr>
        <p:spPr>
          <a:xfrm>
            <a:off x="0" y="1168796"/>
            <a:ext cx="6859588" cy="1508620"/>
          </a:xfrm>
          <a:prstGeom prst="rect">
            <a:avLst/>
          </a:prstGeom>
          <a:solidFill>
            <a:schemeClr val="bg1">
              <a:lumMod val="95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1454" tIns="25727" rIns="51454" bIns="25727" rtlCol="0" anchor="ctr"/>
          <a:lstStyle/>
          <a:p>
            <a:pPr algn="ctr"/>
            <a:endParaRPr lang="en-US" sz="1350"/>
          </a:p>
        </p:txBody>
      </p:sp>
      <p:sp>
        <p:nvSpPr>
          <p:cNvPr id="10" name="矩形 9"/>
          <p:cNvSpPr/>
          <p:nvPr>
            <p:custDataLst>
              <p:tags r:id="rId4"/>
            </p:custDataLst>
          </p:nvPr>
        </p:nvSpPr>
        <p:spPr>
          <a:xfrm>
            <a:off x="370501" y="1664357"/>
            <a:ext cx="5115900" cy="790620"/>
          </a:xfrm>
          <a:prstGeom prst="rect">
            <a:avLst/>
          </a:prstGeom>
        </p:spPr>
        <p:txBody>
          <a:bodyPr wrap="square" lIns="51454" tIns="25727" rIns="51454" bIns="25727">
            <a:spAutoFit/>
          </a:bodyPr>
          <a:lstStyle/>
          <a:p>
            <a:pPr>
              <a:lnSpc>
                <a:spcPct val="120000"/>
              </a:lnSpc>
            </a:pPr>
            <a:r>
              <a:rPr lang="zh-CN" altLang="en-US" sz="2000" smtClean="0">
                <a:latin typeface="楷体" panose="02010609060101010101" pitchFamily="49" charset="-122"/>
                <a:ea typeface="楷体" panose="02010609060101010101" pitchFamily="49" charset="-122"/>
              </a:rPr>
              <a:t>没有使用小标题，采取</a:t>
            </a:r>
            <a:r>
              <a:rPr lang="zh-CN" altLang="en-US" sz="2000" smtClean="0">
                <a:solidFill>
                  <a:srgbClr val="C00000"/>
                </a:solidFill>
                <a:latin typeface="楷体" panose="02010609060101010101" pitchFamily="49" charset="-122"/>
                <a:ea typeface="楷体" panose="02010609060101010101" pitchFamily="49" charset="-122"/>
              </a:rPr>
              <a:t>彩线穿珠式</a:t>
            </a:r>
            <a:r>
              <a:rPr lang="zh-CN" altLang="en-US" sz="2000" smtClean="0">
                <a:latin typeface="楷体" panose="02010609060101010101" pitchFamily="49" charset="-122"/>
                <a:ea typeface="楷体" panose="02010609060101010101" pitchFamily="49" charset="-122"/>
              </a:rPr>
              <a:t>的写法，用典型事例把人物的生平轨迹串联起来。</a:t>
            </a:r>
            <a:endParaRPr lang="zh-CN" altLang="en-US" sz="2000">
              <a:latin typeface="楷体" panose="02010609060101010101" pitchFamily="49" charset="-122"/>
              <a:ea typeface="楷体" panose="02010609060101010101" pitchFamily="49" charset="-122"/>
            </a:endParaRPr>
          </a:p>
        </p:txBody>
      </p:sp>
      <p:pic>
        <p:nvPicPr>
          <p:cNvPr id="2" name="图片 1"/>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4095405" y="2362095"/>
            <a:ext cx="3134683" cy="2954039"/>
          </a:xfrm>
          <a:prstGeom prst="rect">
            <a:avLst/>
          </a:prstGeom>
          <a:ln>
            <a:noFill/>
          </a:ln>
        </p:spPr>
      </p:pic>
      <p:sp>
        <p:nvSpPr>
          <p:cNvPr id="7" name="矩形 6"/>
          <p:cNvSpPr/>
          <p:nvPr>
            <p:custDataLst>
              <p:tags r:id="rId7"/>
            </p:custDataLst>
          </p:nvPr>
        </p:nvSpPr>
        <p:spPr>
          <a:xfrm>
            <a:off x="370501" y="346656"/>
            <a:ext cx="1622759" cy="473271"/>
          </a:xfrm>
          <a:prstGeom prst="rect">
            <a:avLst/>
          </a:prstGeom>
          <a:noFill/>
        </p:spPr>
        <p:txBody>
          <a:bodyPr wrap="square" lIns="0" tIns="0" rIns="0" bIns="0" rtlCol="0" anchor="t" anchorCtr="0">
            <a:spAutoFit/>
          </a:bodyPr>
          <a:lstStyle/>
          <a:p>
            <a:pPr defTabSz="684530">
              <a:lnSpc>
                <a:spcPct val="120000"/>
              </a:lnSpc>
              <a:spcBef>
                <a:spcPct val="20000"/>
              </a:spcBef>
            </a:pPr>
            <a:r>
              <a:rPr lang="zh-CN" altLang="en-US" sz="280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结构特点</a:t>
            </a:r>
            <a:endParaRPr lang="en-US" altLang="zh-CN" sz="280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 name="TextBox 13"/>
          <p:cNvSpPr txBox="1"/>
          <p:nvPr>
            <p:custDataLst>
              <p:tags r:id="rId8"/>
            </p:custDataLst>
          </p:nvPr>
        </p:nvSpPr>
        <p:spPr>
          <a:xfrm>
            <a:off x="312077" y="1223151"/>
            <a:ext cx="3322101" cy="307777"/>
          </a:xfrm>
          <a:prstGeom prst="rect">
            <a:avLst/>
          </a:prstGeom>
          <a:noFill/>
        </p:spPr>
        <p:txBody>
          <a:bodyPr wrap="square" lIns="0" tIns="0" rIns="0" bIns="0" rtlCol="0" anchor="t" anchorCtr="0">
            <a:spAutoFit/>
          </a:bodyPr>
          <a:lstStyle/>
          <a:p>
            <a:pPr defTabSz="684530">
              <a:spcBef>
                <a:spcPct val="20000"/>
              </a:spcBef>
              <a:defRPr/>
            </a:pPr>
            <a:r>
              <a:rPr lang="en-US" altLang="zh-CN" sz="2000" b="1" smtClean="0">
                <a:latin typeface="华文新魏" panose="02010800040101010101" pitchFamily="2" charset="-122"/>
                <a:ea typeface="华文新魏" panose="02010800040101010101" pitchFamily="2" charset="-122"/>
                <a:sym typeface="Arial" panose="020b0604020202020204" pitchFamily="34" charset="0"/>
              </a:rPr>
              <a:t>《</a:t>
            </a:r>
            <a:r>
              <a:rPr lang="zh-CN" altLang="en-US" sz="2000" b="1" smtClean="0">
                <a:latin typeface="华文新魏" panose="02010800040101010101" pitchFamily="2" charset="-122"/>
                <a:ea typeface="华文新魏" panose="02010800040101010101" pitchFamily="2" charset="-122"/>
                <a:sym typeface="Arial" panose="020b0604020202020204" pitchFamily="34" charset="0"/>
              </a:rPr>
              <a:t>心有一团火，温暖众人心</a:t>
            </a:r>
            <a:r>
              <a:rPr lang="en-US" altLang="zh-CN" sz="2000" b="1" smtClean="0">
                <a:latin typeface="华文新魏" panose="02010800040101010101" pitchFamily="2" charset="-122"/>
                <a:ea typeface="华文新魏" panose="02010800040101010101" pitchFamily="2" charset="-122"/>
                <a:sym typeface="Arial" panose="020b0604020202020204" pitchFamily="34" charset="0"/>
              </a:rPr>
              <a:t>》</a:t>
            </a:r>
            <a:endParaRPr lang="en-US" sz="2000" b="1">
              <a:latin typeface="华文新魏" panose="02010800040101010101" pitchFamily="2" charset="-122"/>
              <a:ea typeface="华文新魏" panose="02010800040101010101" pitchFamily="2" charset="-122"/>
              <a:sym typeface="Arial" panose="020b0604020202020204" pitchFamily="34" charset="0"/>
            </a:endParaRPr>
          </a:p>
        </p:txBody>
      </p:sp>
      <p:sp>
        <p:nvSpPr>
          <p:cNvPr id="13" name="TextBox 13"/>
          <p:cNvSpPr txBox="1"/>
          <p:nvPr>
            <p:custDataLst>
              <p:tags r:id="rId9"/>
            </p:custDataLst>
          </p:nvPr>
        </p:nvSpPr>
        <p:spPr>
          <a:xfrm>
            <a:off x="312077" y="2833898"/>
            <a:ext cx="2957396" cy="369332"/>
          </a:xfrm>
          <a:prstGeom prst="rect">
            <a:avLst/>
          </a:prstGeom>
          <a:noFill/>
        </p:spPr>
        <p:txBody>
          <a:bodyPr wrap="square" lIns="0" tIns="0" rIns="0" bIns="0" rtlCol="0" anchor="t" anchorCtr="0">
            <a:spAutoFit/>
          </a:bodyPr>
          <a:lstStyle/>
          <a:p>
            <a:pPr defTabSz="684530">
              <a:spcBef>
                <a:spcPct val="20000"/>
              </a:spcBef>
              <a:defRPr/>
            </a:pPr>
            <a:r>
              <a:rPr lang="en-US" altLang="zh-CN" sz="2400" b="1" smtClean="0">
                <a:latin typeface="华文新魏" panose="02010800040101010101" pitchFamily="2" charset="-122"/>
                <a:ea typeface="华文新魏" panose="02010800040101010101" pitchFamily="2" charset="-122"/>
                <a:sym typeface="Arial" panose="020b0604020202020204" pitchFamily="34" charset="0"/>
              </a:rPr>
              <a:t>《</a:t>
            </a:r>
            <a:r>
              <a:rPr lang="zh-CN" altLang="en-US" sz="2400" b="1" smtClean="0">
                <a:latin typeface="华文新魏" panose="02010800040101010101" pitchFamily="2" charset="-122"/>
                <a:ea typeface="华文新魏" panose="02010800040101010101" pitchFamily="2" charset="-122"/>
                <a:sym typeface="Arial" panose="020b0604020202020204" pitchFamily="34" charset="0"/>
              </a:rPr>
              <a:t>“探界者”钟扬</a:t>
            </a:r>
            <a:r>
              <a:rPr lang="en-US" altLang="zh-CN" sz="2400" b="1" smtClean="0">
                <a:latin typeface="华文新魏" panose="02010800040101010101" pitchFamily="2" charset="-122"/>
                <a:ea typeface="华文新魏" panose="02010800040101010101" pitchFamily="2" charset="-122"/>
                <a:sym typeface="Arial" panose="020b0604020202020204" pitchFamily="34" charset="0"/>
              </a:rPr>
              <a:t>》</a:t>
            </a:r>
            <a:endParaRPr lang="en-US" sz="2400" b="1">
              <a:latin typeface="华文新魏" panose="02010800040101010101" pitchFamily="2" charset="-122"/>
              <a:ea typeface="华文新魏" panose="02010800040101010101" pitchFamily="2" charset="-122"/>
              <a:sym typeface="Arial" panose="020b0604020202020204" pitchFamily="34" charset="0"/>
            </a:endParaRPr>
          </a:p>
        </p:txBody>
      </p:sp>
      <p:sp>
        <p:nvSpPr>
          <p:cNvPr id="14" name="矩形 13"/>
          <p:cNvSpPr/>
          <p:nvPr>
            <p:custDataLst>
              <p:tags r:id="rId10"/>
            </p:custDataLst>
          </p:nvPr>
        </p:nvSpPr>
        <p:spPr>
          <a:xfrm>
            <a:off x="312077" y="3375154"/>
            <a:ext cx="3976737" cy="790620"/>
          </a:xfrm>
          <a:prstGeom prst="rect">
            <a:avLst/>
          </a:prstGeom>
        </p:spPr>
        <p:txBody>
          <a:bodyPr wrap="square" lIns="51454" tIns="25727" rIns="51454" bIns="25727">
            <a:spAutoFit/>
          </a:bodyPr>
          <a:lstStyle/>
          <a:p>
            <a:pPr>
              <a:lnSpc>
                <a:spcPct val="120000"/>
              </a:lnSpc>
            </a:pPr>
            <a:r>
              <a:rPr lang="zh-CN" altLang="en-US" sz="2000" smtClean="0">
                <a:latin typeface="楷体" panose="02010609060101010101" pitchFamily="49" charset="-122"/>
                <a:ea typeface="楷体" panose="02010609060101010101" pitchFamily="49" charset="-122"/>
              </a:rPr>
              <a:t>整体呈现</a:t>
            </a:r>
            <a:r>
              <a:rPr lang="zh-CN" altLang="en-US" sz="2000" smtClean="0">
                <a:solidFill>
                  <a:srgbClr val="C00000"/>
                </a:solidFill>
                <a:latin typeface="楷体" panose="02010609060101010101" pitchFamily="49" charset="-122"/>
                <a:ea typeface="楷体" panose="02010609060101010101" pitchFamily="49" charset="-122"/>
              </a:rPr>
              <a:t>总分结构</a:t>
            </a:r>
            <a:r>
              <a:rPr lang="zh-CN" altLang="en-US" sz="2000" smtClean="0">
                <a:latin typeface="楷体" panose="02010609060101010101" pitchFamily="49" charset="-122"/>
                <a:ea typeface="楷体" panose="02010609060101010101" pitchFamily="49" charset="-122"/>
              </a:rPr>
              <a:t>，使用</a:t>
            </a:r>
            <a:r>
              <a:rPr lang="zh-CN" altLang="en-US" sz="2000" smtClean="0">
                <a:solidFill>
                  <a:srgbClr val="C00000"/>
                </a:solidFill>
                <a:latin typeface="楷体" panose="02010609060101010101" pitchFamily="49" charset="-122"/>
                <a:ea typeface="楷体" panose="02010609060101010101" pitchFamily="49" charset="-122"/>
              </a:rPr>
              <a:t>小标题</a:t>
            </a:r>
            <a:r>
              <a:rPr lang="zh-CN" altLang="en-US" sz="2000" smtClean="0">
                <a:latin typeface="楷体" panose="02010609060101010101" pitchFamily="49" charset="-122"/>
                <a:ea typeface="楷体" panose="02010609060101010101" pitchFamily="49" charset="-122"/>
              </a:rPr>
              <a:t>展现内容，整体结构比较整齐清晰。</a:t>
            </a:r>
            <a:endParaRPr lang="zh-CN" altLang="en-US" sz="2000">
              <a:latin typeface="楷体" panose="02010609060101010101" pitchFamily="49" charset="-122"/>
              <a:ea typeface="楷体" panose="02010609060101010101" pitchFamily="49" charset="-122"/>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8" name="图片 7"/>
          <p:cNvPicPr>
            <a:picLocks noChangeAspect="1"/>
          </p:cNvPicPr>
          <p:nvPr>
            <p:custDataLst>
              <p:tags r:id="rId4"/>
            </p:custDataLst>
          </p:nvPr>
        </p:nvPicPr>
        <p:blipFill>
          <a:blip r:embed="rId3">
            <a:extLst>
              <a:ext uri="{28A0092B-C50C-407E-A947-70E740481C1C}">
                <a14:useLocalDpi xmlns:a14="http://schemas.microsoft.com/office/drawing/2010/main" val="0"/>
              </a:ext>
            </a:extLst>
          </a:blip>
          <a:srcRect t="37046" b="35461"/>
          <a:stretch>
            <a:fillRect/>
          </a:stretch>
        </p:blipFill>
        <p:spPr>
          <a:xfrm>
            <a:off x="-81280" y="4110348"/>
            <a:ext cx="7021858" cy="1034740"/>
          </a:xfrm>
          <a:prstGeom prst="rect">
            <a:avLst/>
          </a:prstGeom>
        </p:spPr>
      </p:pic>
      <p:cxnSp>
        <p:nvCxnSpPr>
          <p:cNvPr id="12" name="直接连接符 11"/>
          <p:cNvCxnSpPr/>
          <p:nvPr>
            <p:custDataLst>
              <p:tags r:id="rId5"/>
            </p:custDataLst>
          </p:nvPr>
        </p:nvCxnSpPr>
        <p:spPr>
          <a:xfrm flipH="1">
            <a:off x="3429649" y="1244016"/>
            <a:ext cx="0" cy="2797730"/>
          </a:xfrm>
          <a:prstGeom prst="line">
            <a:avLst/>
          </a:prstGeom>
        </p:spPr>
        <p:style>
          <a:lnRef idx="1">
            <a:schemeClr val="dk1"/>
          </a:lnRef>
          <a:fillRef idx="0">
            <a:schemeClr val="dk1"/>
          </a:fillRef>
          <a:effectRef idx="0">
            <a:schemeClr val="dk1"/>
          </a:effectRef>
          <a:fontRef idx="minor">
            <a:schemeClr val="tx1"/>
          </a:fontRef>
        </p:style>
      </p:cxnSp>
      <p:pic>
        <p:nvPicPr>
          <p:cNvPr id="9" name="图片 8"/>
          <p:cNvPicPr>
            <a:picLocks noChangeAspect="1"/>
          </p:cNvPicPr>
          <p:nvPr>
            <p:custDataLst>
              <p:tags r:id="rId7"/>
            </p:custDataLst>
          </p:nvPr>
        </p:nvPicPr>
        <p:blipFill>
          <a:blip r:embed="rId6">
            <a:extLst>
              <a:ext uri="{28A0092B-C50C-407E-A947-70E740481C1C}">
                <a14:useLocalDpi xmlns:a14="http://schemas.microsoft.com/office/drawing/2010/main" val="0"/>
              </a:ext>
            </a:extLst>
          </a:blip>
          <a:srcRect l="26900" t="-4651" r="39230" b="74764"/>
          <a:stretch>
            <a:fillRect/>
          </a:stretch>
        </p:blipFill>
        <p:spPr>
          <a:xfrm>
            <a:off x="4327369" y="263252"/>
            <a:ext cx="2323409" cy="619575"/>
          </a:xfrm>
          <a:prstGeom prst="rect">
            <a:avLst/>
          </a:prstGeom>
        </p:spPr>
      </p:pic>
      <p:sp>
        <p:nvSpPr>
          <p:cNvPr id="10" name="TextBox 13"/>
          <p:cNvSpPr txBox="1"/>
          <p:nvPr>
            <p:custDataLst>
              <p:tags r:id="rId8"/>
            </p:custDataLst>
          </p:nvPr>
        </p:nvSpPr>
        <p:spPr>
          <a:xfrm>
            <a:off x="68642" y="1246681"/>
            <a:ext cx="3322101" cy="307777"/>
          </a:xfrm>
          <a:prstGeom prst="rect">
            <a:avLst/>
          </a:prstGeom>
          <a:noFill/>
        </p:spPr>
        <p:txBody>
          <a:bodyPr wrap="square" lIns="0" tIns="0" rIns="0" bIns="0" rtlCol="0" anchor="t" anchorCtr="0">
            <a:spAutoFit/>
          </a:bodyPr>
          <a:lstStyle/>
          <a:p>
            <a:pPr defTabSz="684530">
              <a:spcBef>
                <a:spcPct val="20000"/>
              </a:spcBef>
              <a:defRPr/>
            </a:pPr>
            <a:r>
              <a:rPr lang="en-US" altLang="zh-CN" sz="2000" b="1" smtClean="0">
                <a:latin typeface="华文新魏" panose="02010800040101010101" pitchFamily="2" charset="-122"/>
                <a:ea typeface="华文新魏" panose="02010800040101010101" pitchFamily="2" charset="-122"/>
                <a:sym typeface="Arial" panose="020b0604020202020204" pitchFamily="34" charset="0"/>
              </a:rPr>
              <a:t>《</a:t>
            </a:r>
            <a:r>
              <a:rPr lang="zh-CN" altLang="en-US" sz="2000" b="1" smtClean="0">
                <a:latin typeface="华文新魏" panose="02010800040101010101" pitchFamily="2" charset="-122"/>
                <a:ea typeface="华文新魏" panose="02010800040101010101" pitchFamily="2" charset="-122"/>
                <a:sym typeface="Arial" panose="020b0604020202020204" pitchFamily="34" charset="0"/>
              </a:rPr>
              <a:t>心有一团火，温暖众人心</a:t>
            </a:r>
            <a:r>
              <a:rPr lang="en-US" altLang="zh-CN" sz="2000" b="1" smtClean="0">
                <a:latin typeface="华文新魏" panose="02010800040101010101" pitchFamily="2" charset="-122"/>
                <a:ea typeface="华文新魏" panose="02010800040101010101" pitchFamily="2" charset="-122"/>
                <a:sym typeface="Arial" panose="020b0604020202020204" pitchFamily="34" charset="0"/>
              </a:rPr>
              <a:t>》</a:t>
            </a:r>
            <a:endParaRPr lang="en-US" sz="2000" b="1">
              <a:latin typeface="华文新魏" panose="02010800040101010101" pitchFamily="2" charset="-122"/>
              <a:ea typeface="华文新魏" panose="02010800040101010101" pitchFamily="2" charset="-122"/>
              <a:sym typeface="Arial" panose="020b0604020202020204" pitchFamily="34" charset="0"/>
            </a:endParaRPr>
          </a:p>
        </p:txBody>
      </p:sp>
      <p:sp>
        <p:nvSpPr>
          <p:cNvPr id="13" name="TextBox 13"/>
          <p:cNvSpPr txBox="1"/>
          <p:nvPr>
            <p:custDataLst>
              <p:tags r:id="rId9"/>
            </p:custDataLst>
          </p:nvPr>
        </p:nvSpPr>
        <p:spPr>
          <a:xfrm>
            <a:off x="3568393" y="1244016"/>
            <a:ext cx="2957396" cy="369332"/>
          </a:xfrm>
          <a:prstGeom prst="rect">
            <a:avLst/>
          </a:prstGeom>
          <a:noFill/>
        </p:spPr>
        <p:txBody>
          <a:bodyPr wrap="square" lIns="0" tIns="0" rIns="0" bIns="0" rtlCol="0" anchor="t" anchorCtr="0">
            <a:spAutoFit/>
          </a:bodyPr>
          <a:lstStyle/>
          <a:p>
            <a:pPr defTabSz="684530">
              <a:spcBef>
                <a:spcPct val="20000"/>
              </a:spcBef>
              <a:defRPr/>
            </a:pPr>
            <a:r>
              <a:rPr lang="en-US" altLang="zh-CN" sz="2400" b="1" smtClean="0">
                <a:latin typeface="华文新魏" panose="02010800040101010101" pitchFamily="2" charset="-122"/>
                <a:ea typeface="华文新魏" panose="02010800040101010101" pitchFamily="2" charset="-122"/>
                <a:sym typeface="Arial" panose="020b0604020202020204" pitchFamily="34" charset="0"/>
              </a:rPr>
              <a:t>《</a:t>
            </a:r>
            <a:r>
              <a:rPr lang="zh-CN" altLang="en-US" sz="2400" b="1" smtClean="0">
                <a:latin typeface="华文新魏" panose="02010800040101010101" pitchFamily="2" charset="-122"/>
                <a:ea typeface="华文新魏" panose="02010800040101010101" pitchFamily="2" charset="-122"/>
                <a:sym typeface="Arial" panose="020b0604020202020204" pitchFamily="34" charset="0"/>
              </a:rPr>
              <a:t>“探界者”钟扬</a:t>
            </a:r>
            <a:r>
              <a:rPr lang="en-US" altLang="zh-CN" sz="2400" b="1" smtClean="0">
                <a:latin typeface="华文新魏" panose="02010800040101010101" pitchFamily="2" charset="-122"/>
                <a:ea typeface="华文新魏" panose="02010800040101010101" pitchFamily="2" charset="-122"/>
                <a:sym typeface="Arial" panose="020b0604020202020204" pitchFamily="34" charset="0"/>
              </a:rPr>
              <a:t>》</a:t>
            </a:r>
            <a:endParaRPr lang="en-US" sz="2400" b="1">
              <a:latin typeface="华文新魏" panose="02010800040101010101" pitchFamily="2" charset="-122"/>
              <a:ea typeface="华文新魏" panose="02010800040101010101" pitchFamily="2" charset="-122"/>
              <a:sym typeface="Arial" panose="020b0604020202020204" pitchFamily="34" charset="0"/>
            </a:endParaRPr>
          </a:p>
        </p:txBody>
      </p:sp>
      <p:sp>
        <p:nvSpPr>
          <p:cNvPr id="14" name="矩形 13"/>
          <p:cNvSpPr/>
          <p:nvPr>
            <p:custDataLst>
              <p:tags r:id="rId10"/>
            </p:custDataLst>
          </p:nvPr>
        </p:nvSpPr>
        <p:spPr>
          <a:xfrm>
            <a:off x="370498" y="336405"/>
            <a:ext cx="1622759" cy="473271"/>
          </a:xfrm>
          <a:prstGeom prst="rect">
            <a:avLst/>
          </a:prstGeom>
          <a:noFill/>
        </p:spPr>
        <p:txBody>
          <a:bodyPr wrap="square" lIns="0" tIns="0" rIns="0" bIns="0" rtlCol="0" anchor="t" anchorCtr="0">
            <a:spAutoFit/>
          </a:bodyPr>
          <a:lstStyle/>
          <a:p>
            <a:pPr defTabSz="684530">
              <a:lnSpc>
                <a:spcPct val="120000"/>
              </a:lnSpc>
              <a:spcBef>
                <a:spcPct val="20000"/>
              </a:spcBef>
            </a:pPr>
            <a:r>
              <a:rPr lang="zh-CN" altLang="en-US" sz="280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突出特点</a:t>
            </a:r>
            <a:endParaRPr lang="en-US" altLang="zh-CN" sz="280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 name="矩形 1"/>
          <p:cNvSpPr/>
          <p:nvPr>
            <p:custDataLst>
              <p:tags r:id="rId11"/>
            </p:custDataLst>
          </p:nvPr>
        </p:nvSpPr>
        <p:spPr>
          <a:xfrm>
            <a:off x="3429649" y="1698265"/>
            <a:ext cx="1377300" cy="507831"/>
          </a:xfrm>
          <a:prstGeom prst="rect">
            <a:avLst/>
          </a:prstGeom>
        </p:spPr>
        <p:txBody>
          <a:bodyPr wrap="none">
            <a:spAutoFit/>
          </a:bodyPr>
          <a:lstStyle/>
          <a:p>
            <a:pPr indent="266700" defTabSz="914400">
              <a:lnSpc>
                <a:spcPct val="150000"/>
              </a:lnSpc>
              <a:tabLst>
                <a:tab pos="1028700"/>
                <a:tab pos="1849755"/>
                <a:tab pos="2536825"/>
                <a:tab pos="3221355"/>
              </a:tabLst>
            </a:pPr>
            <a:r>
              <a:rPr lang="zh-CN" altLang="en-US">
                <a:solidFill>
                  <a:srgbClr val="C00000"/>
                </a:solidFill>
                <a:sym typeface="+mn-ea"/>
              </a:rPr>
              <a:t>正</a:t>
            </a:r>
            <a:r>
              <a:rPr lang="zh-CN" altLang="en-US" smtClean="0">
                <a:solidFill>
                  <a:srgbClr val="C00000"/>
                </a:solidFill>
                <a:sym typeface="+mn-ea"/>
              </a:rPr>
              <a:t>侧结合</a:t>
            </a:r>
            <a:endParaRPr lang="zh-CN" altLang="en-US">
              <a:latin typeface="Arial" panose="020b0604020202020204" pitchFamily="34" charset="0"/>
            </a:endParaRPr>
          </a:p>
        </p:txBody>
      </p:sp>
      <p:sp>
        <p:nvSpPr>
          <p:cNvPr id="3" name="矩形 2"/>
          <p:cNvSpPr/>
          <p:nvPr>
            <p:custDataLst>
              <p:tags r:id="rId12"/>
            </p:custDataLst>
          </p:nvPr>
        </p:nvSpPr>
        <p:spPr>
          <a:xfrm>
            <a:off x="3568393" y="2229516"/>
            <a:ext cx="3082385" cy="1938992"/>
          </a:xfrm>
          <a:prstGeom prst="rect">
            <a:avLst/>
          </a:prstGeom>
        </p:spPr>
        <p:txBody>
          <a:bodyPr wrap="square">
            <a:spAutoFit/>
          </a:bodyPr>
          <a:lstStyle/>
          <a:p>
            <a:pPr lvl="0" defTabSz="914400" fontAlgn="base">
              <a:spcBef>
                <a:spcPct val="0"/>
              </a:spcBef>
              <a:spcAft>
                <a:spcPct val="0"/>
              </a:spcAft>
              <a:buSzTx/>
            </a:pPr>
            <a:r>
              <a:rPr lang="zh-CN" altLang="en-US" sz="2000" smtClean="0">
                <a:latin typeface="楷体" panose="02010609060101010101" pitchFamily="49" charset="-122"/>
                <a:ea typeface="楷体" panose="02010609060101010101" pitchFamily="49" charset="-122"/>
              </a:rPr>
              <a:t>文章擅长通过钟扬的</a:t>
            </a:r>
            <a:r>
              <a:rPr lang="zh-CN" altLang="en-US" sz="2000">
                <a:latin typeface="楷体" panose="02010609060101010101" pitchFamily="49" charset="-122"/>
                <a:ea typeface="楷体" panose="02010609060101010101" pitchFamily="49" charset="-122"/>
              </a:rPr>
              <a:t>父母、妻子、同事、学生等的</a:t>
            </a:r>
            <a:r>
              <a:rPr lang="zh-CN" altLang="en-US" sz="2000" smtClean="0">
                <a:latin typeface="楷体" panose="02010609060101010101" pitchFamily="49" charset="-122"/>
                <a:ea typeface="楷体" panose="02010609060101010101" pitchFamily="49" charset="-122"/>
              </a:rPr>
              <a:t>反映来表现钟扬，</a:t>
            </a:r>
            <a:r>
              <a:rPr lang="zh-CN" altLang="en-US" sz="2000">
                <a:latin typeface="楷体" panose="02010609060101010101" pitchFamily="49" charset="-122"/>
                <a:ea typeface="楷体" panose="02010609060101010101" pitchFamily="49" charset="-122"/>
              </a:rPr>
              <a:t>用事实说话</a:t>
            </a:r>
            <a:r>
              <a:rPr lang="zh-CN" altLang="en-US" sz="2000" smtClean="0">
                <a:latin typeface="楷体" panose="02010609060101010101" pitchFamily="49" charset="-122"/>
                <a:ea typeface="楷体" panose="02010609060101010101" pitchFamily="49" charset="-122"/>
              </a:rPr>
              <a:t>。还多次引用</a:t>
            </a:r>
            <a:r>
              <a:rPr lang="zh-CN" altLang="en-US" sz="2000">
                <a:latin typeface="楷体" panose="02010609060101010101" pitchFamily="49" charset="-122"/>
                <a:ea typeface="楷体" panose="02010609060101010101" pitchFamily="49" charset="-122"/>
              </a:rPr>
              <a:t>的数字、史料、背景材料等各种</a:t>
            </a:r>
            <a:r>
              <a:rPr lang="zh-CN" altLang="en-US" sz="2000" smtClean="0">
                <a:latin typeface="楷体" panose="02010609060101010101" pitchFamily="49" charset="-122"/>
                <a:ea typeface="楷体" panose="02010609060101010101" pitchFamily="49" charset="-122"/>
              </a:rPr>
              <a:t>资料。</a:t>
            </a:r>
            <a:r>
              <a:rPr lang="zh-CN" altLang="en-US" sz="2000">
                <a:latin typeface="楷体" panose="02010609060101010101" pitchFamily="49" charset="-122"/>
                <a:ea typeface="楷体" panose="02010609060101010101" pitchFamily="49" charset="-122"/>
              </a:rPr>
              <a:t> </a:t>
            </a:r>
            <a:endParaRPr lang="zh-CN" altLang="en-US" sz="2000">
              <a:latin typeface="楷体" panose="02010609060101010101" pitchFamily="49" charset="-122"/>
              <a:ea typeface="楷体" panose="02010609060101010101" pitchFamily="49" charset="-122"/>
            </a:endParaRPr>
          </a:p>
        </p:txBody>
      </p:sp>
      <p:sp>
        <p:nvSpPr>
          <p:cNvPr id="15" name="矩形 14"/>
          <p:cNvSpPr/>
          <p:nvPr>
            <p:custDataLst>
              <p:tags r:id="rId13"/>
            </p:custDataLst>
          </p:nvPr>
        </p:nvSpPr>
        <p:spPr>
          <a:xfrm>
            <a:off x="262396" y="1695209"/>
            <a:ext cx="1377300" cy="463653"/>
          </a:xfrm>
          <a:prstGeom prst="rect">
            <a:avLst/>
          </a:prstGeom>
        </p:spPr>
        <p:txBody>
          <a:bodyPr wrap="none">
            <a:spAutoFit/>
          </a:bodyPr>
          <a:lstStyle/>
          <a:p>
            <a:pPr indent="266700" defTabSz="914400">
              <a:lnSpc>
                <a:spcPct val="150000"/>
              </a:lnSpc>
              <a:tabLst>
                <a:tab pos="1028700"/>
                <a:tab pos="1849755"/>
                <a:tab pos="2536825"/>
                <a:tab pos="3221355"/>
              </a:tabLst>
            </a:pPr>
            <a:r>
              <a:rPr lang="zh-CN" altLang="en-US" smtClean="0">
                <a:solidFill>
                  <a:srgbClr val="C00000"/>
                </a:solidFill>
                <a:sym typeface="+mn-ea"/>
              </a:rPr>
              <a:t>语言描写</a:t>
            </a:r>
            <a:endParaRPr lang="zh-CN" altLang="en-US">
              <a:latin typeface="Arial" panose="020b0604020202020204" pitchFamily="34" charset="0"/>
            </a:endParaRPr>
          </a:p>
        </p:txBody>
      </p:sp>
      <p:sp>
        <p:nvSpPr>
          <p:cNvPr id="16" name="矩形 15"/>
          <p:cNvSpPr/>
          <p:nvPr>
            <p:custDataLst>
              <p:tags r:id="rId14"/>
            </p:custDataLst>
          </p:nvPr>
        </p:nvSpPr>
        <p:spPr>
          <a:xfrm>
            <a:off x="208521" y="2295058"/>
            <a:ext cx="2980021" cy="1631216"/>
          </a:xfrm>
          <a:prstGeom prst="rect">
            <a:avLst/>
          </a:prstGeom>
        </p:spPr>
        <p:txBody>
          <a:bodyPr wrap="square">
            <a:spAutoFit/>
          </a:bodyPr>
          <a:lstStyle/>
          <a:p>
            <a:r>
              <a:rPr lang="zh-CN" altLang="en-US" sz="2000" smtClean="0">
                <a:latin typeface="楷体" panose="02010609060101010101" pitchFamily="49" charset="-122"/>
                <a:ea typeface="楷体" panose="02010609060101010101" pitchFamily="49" charset="-122"/>
                <a:sym typeface="+mn-ea"/>
              </a:rPr>
              <a:t>张秉贵是柜台服务人员，语言是他的一大魅力。张秉贵的形象，就是通过人物朴实平凡而又真诚热心的语言刻画出来的。</a:t>
            </a:r>
            <a:endParaRPr lang="zh-CN" altLang="en-US" sz="2000">
              <a:latin typeface="楷体" panose="02010609060101010101" pitchFamily="49" charset="-122"/>
              <a:ea typeface="楷体" panose="02010609060101010101" pitchFamily="49" charset="-122"/>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5" grpId="0"/>
      <p:bldP spid="16" grpId="0"/>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矩形 2"/>
          <p:cNvSpPr/>
          <p:nvPr>
            <p:custDataLst>
              <p:tags r:id="rId3"/>
            </p:custDataLst>
          </p:nvPr>
        </p:nvSpPr>
        <p:spPr>
          <a:xfrm>
            <a:off x="668351" y="1752125"/>
            <a:ext cx="4295916" cy="790612"/>
          </a:xfrm>
          <a:prstGeom prst="rect">
            <a:avLst/>
          </a:prstGeom>
        </p:spPr>
        <p:txBody>
          <a:bodyPr vert="horz" wrap="square" lIns="51447" tIns="25723" rIns="51447" bIns="25723">
            <a:spAutoFit/>
          </a:bodyPr>
          <a:lstStyle/>
          <a:p>
            <a:pPr>
              <a:lnSpc>
                <a:spcPct val="120000"/>
              </a:lnSpc>
            </a:pPr>
            <a:r>
              <a:rPr lang="zh-CN" altLang="en-US" sz="2000" smtClean="0">
                <a:latin typeface="楷体" panose="02010609060101010101" pitchFamily="49" charset="-122"/>
                <a:ea typeface="楷体" panose="02010609060101010101" pitchFamily="49" charset="-122"/>
              </a:rPr>
              <a:t>结构的排布比较灵活，在叙述中穿插抒情性句子。</a:t>
            </a:r>
            <a:endParaRPr altLang="zh-CN" sz="2000">
              <a:latin typeface="楷体" panose="02010609060101010101" pitchFamily="49" charset="-122"/>
              <a:ea typeface="楷体" panose="02010609060101010101" pitchFamily="49" charset="-122"/>
            </a:endParaRPr>
          </a:p>
        </p:txBody>
      </p:sp>
      <p:sp>
        <p:nvSpPr>
          <p:cNvPr id="4" name="文本框 5"/>
          <p:cNvSpPr txBox="1"/>
          <p:nvPr>
            <p:custDataLst>
              <p:tags r:id="rId4"/>
            </p:custDataLst>
          </p:nvPr>
        </p:nvSpPr>
        <p:spPr>
          <a:xfrm>
            <a:off x="1070860" y="1123407"/>
            <a:ext cx="3893407" cy="421280"/>
          </a:xfrm>
          <a:prstGeom prst="rect">
            <a:avLst/>
          </a:prstGeom>
          <a:noFill/>
          <a:ln>
            <a:noFill/>
          </a:ln>
        </p:spPr>
        <p:txBody>
          <a:bodyPr vert="horz" wrap="square" lIns="51447" tIns="25723" rIns="51447" bIns="25723" rtlCol="0">
            <a:spAutoFit/>
          </a:bodyPr>
          <a:lstStyle/>
          <a:p>
            <a:r>
              <a:rPr lang="zh-CN" altLang="en-US" sz="2400" smtClean="0">
                <a:solidFill>
                  <a:srgbClr val="C00000"/>
                </a:solidFill>
                <a:latin typeface="华文新魏" panose="02010800040101010101" pitchFamily="2" charset="-122"/>
                <a:ea typeface="华文新魏" panose="02010800040101010101" pitchFamily="2" charset="-122"/>
              </a:rPr>
              <a:t>都使用散文笔法</a:t>
            </a:r>
            <a:endParaRPr lang="zh-CN" altLang="en-US" sz="2400">
              <a:solidFill>
                <a:srgbClr val="C00000"/>
              </a:solidFill>
              <a:latin typeface="华文新魏" panose="02010800040101010101" pitchFamily="2" charset="-122"/>
              <a:ea typeface="华文新魏" panose="02010800040101010101" pitchFamily="2" charset="-122"/>
            </a:endParaRPr>
          </a:p>
        </p:txBody>
      </p:sp>
      <p:grpSp>
        <p:nvGrpSpPr>
          <p:cNvPr id="8" name="组合 7"/>
          <p:cNvGrpSpPr/>
          <p:nvPr>
            <p:custDataLst>
              <p:tags r:id="rId5"/>
            </p:custDataLst>
          </p:nvPr>
        </p:nvGrpSpPr>
        <p:grpSpPr>
          <a:xfrm>
            <a:off x="553850" y="1135849"/>
            <a:ext cx="786456" cy="801798"/>
            <a:chOff x="2737004" y="819854"/>
            <a:chExt cx="656439" cy="615410"/>
          </a:xfrm>
        </p:grpSpPr>
        <p:sp>
          <p:nvSpPr>
            <p:cNvPr id="6" name="椭圆 5"/>
            <p:cNvSpPr/>
            <p:nvPr>
              <p:custDataLst>
                <p:tags r:id="rId6"/>
              </p:custDataLst>
            </p:nvPr>
          </p:nvSpPr>
          <p:spPr>
            <a:xfrm>
              <a:off x="2778624" y="844195"/>
              <a:ext cx="316196" cy="316293"/>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51447" tIns="25723" rIns="51447" bIns="25723" rtlCol="0" anchor="ctr"/>
            <a:lstStyle/>
            <a:p>
              <a:pPr algn="ctr"/>
              <a:endParaRPr lang="zh-CN" altLang="en-US" sz="1350"/>
            </a:p>
          </p:txBody>
        </p:sp>
        <p:sp>
          <p:nvSpPr>
            <p:cNvPr id="7" name="文本框 6"/>
            <p:cNvSpPr txBox="1"/>
            <p:nvPr>
              <p:custDataLst>
                <p:tags r:id="rId7"/>
              </p:custDataLst>
            </p:nvPr>
          </p:nvSpPr>
          <p:spPr>
            <a:xfrm>
              <a:off x="2737004" y="819854"/>
              <a:ext cx="656439" cy="615410"/>
            </a:xfrm>
            <a:prstGeom prst="rect">
              <a:avLst/>
            </a:prstGeom>
            <a:noFill/>
          </p:spPr>
          <p:txBody>
            <a:bodyPr wrap="none" rtlCol="0">
              <a:spAutoFit/>
            </a:bodyPr>
            <a:lstStyle/>
            <a:p>
              <a:r>
                <a:rPr lang="zh-CN" altLang="en-US" sz="2400"/>
                <a:t>壹</a:t>
              </a:r>
              <a:endParaRPr lang="zh-CN" altLang="en-US" sz="2400"/>
            </a:p>
          </p:txBody>
        </p:sp>
      </p:grpSp>
      <p:sp>
        <p:nvSpPr>
          <p:cNvPr id="9" name="矩形 8"/>
          <p:cNvSpPr/>
          <p:nvPr>
            <p:custDataLst>
              <p:tags r:id="rId8"/>
            </p:custDataLst>
          </p:nvPr>
        </p:nvSpPr>
        <p:spPr>
          <a:xfrm>
            <a:off x="603713" y="3425224"/>
            <a:ext cx="5297127" cy="790612"/>
          </a:xfrm>
          <a:prstGeom prst="rect">
            <a:avLst/>
          </a:prstGeom>
        </p:spPr>
        <p:txBody>
          <a:bodyPr vert="horz" wrap="square" lIns="51447" tIns="25723" rIns="51447" bIns="25723">
            <a:spAutoFit/>
          </a:bodyPr>
          <a:lstStyle/>
          <a:p>
            <a:pPr>
              <a:lnSpc>
                <a:spcPct val="120000"/>
              </a:lnSpc>
            </a:pPr>
            <a:r>
              <a:rPr lang="zh-CN" altLang="en-US" sz="2000">
                <a:latin typeface="楷体" panose="02010609060101010101" pitchFamily="49" charset="-122"/>
                <a:ea typeface="楷体" panose="02010609060101010101" pitchFamily="49" charset="-122"/>
              </a:rPr>
              <a:t>前</a:t>
            </a:r>
            <a:r>
              <a:rPr lang="zh-CN" altLang="en-US" sz="2000" smtClean="0">
                <a:latin typeface="楷体" panose="02010609060101010101" pitchFamily="49" charset="-122"/>
                <a:ea typeface="楷体" panose="02010609060101010101" pitchFamily="49" charset="-122"/>
              </a:rPr>
              <a:t>文选材</a:t>
            </a:r>
            <a:r>
              <a:rPr lang="zh-CN" altLang="en-US" sz="2000">
                <a:latin typeface="楷体" panose="02010609060101010101" pitchFamily="49" charset="-122"/>
                <a:ea typeface="楷体" panose="02010609060101010101" pitchFamily="49" charset="-122"/>
              </a:rPr>
              <a:t>集中，主要表现张秉贵的服务</a:t>
            </a:r>
            <a:r>
              <a:rPr lang="zh-CN" altLang="en-US" sz="2000" smtClean="0">
                <a:latin typeface="楷体" panose="02010609060101010101" pitchFamily="49" charset="-122"/>
                <a:ea typeface="楷体" panose="02010609060101010101" pitchFamily="49" charset="-122"/>
              </a:rPr>
              <a:t>态度；后</a:t>
            </a:r>
            <a:r>
              <a:rPr lang="zh-CN" altLang="en-US" sz="2000">
                <a:latin typeface="楷体" panose="02010609060101010101" pitchFamily="49" charset="-122"/>
                <a:ea typeface="楷体" panose="02010609060101010101" pitchFamily="49" charset="-122"/>
              </a:rPr>
              <a:t>文选材</a:t>
            </a:r>
            <a:r>
              <a:rPr lang="zh-CN" altLang="en-US" sz="2000" smtClean="0">
                <a:latin typeface="楷体" panose="02010609060101010101" pitchFamily="49" charset="-122"/>
                <a:ea typeface="楷体" panose="02010609060101010101" pitchFamily="49" charset="-122"/>
              </a:rPr>
              <a:t>广而泛</a:t>
            </a:r>
            <a:r>
              <a:rPr lang="zh-CN" altLang="en-US" sz="2000">
                <a:latin typeface="楷体" panose="02010609060101010101" pitchFamily="49" charset="-122"/>
                <a:ea typeface="楷体" panose="02010609060101010101" pitchFamily="49" charset="-122"/>
              </a:rPr>
              <a:t>，主要表现钟扬的多面人生。</a:t>
            </a:r>
            <a:endParaRPr altLang="zh-CN" sz="2000">
              <a:latin typeface="楷体" panose="02010609060101010101" pitchFamily="49" charset="-122"/>
              <a:ea typeface="楷体" panose="02010609060101010101" pitchFamily="49" charset="-122"/>
            </a:endParaRPr>
          </a:p>
        </p:txBody>
      </p:sp>
      <p:sp>
        <p:nvSpPr>
          <p:cNvPr id="10" name="文本框 5"/>
          <p:cNvSpPr txBox="1"/>
          <p:nvPr>
            <p:custDataLst>
              <p:tags r:id="rId9"/>
            </p:custDataLst>
          </p:nvPr>
        </p:nvSpPr>
        <p:spPr>
          <a:xfrm>
            <a:off x="1070860" y="2748815"/>
            <a:ext cx="5033695" cy="421280"/>
          </a:xfrm>
          <a:prstGeom prst="rect">
            <a:avLst/>
          </a:prstGeom>
          <a:noFill/>
          <a:ln>
            <a:noFill/>
          </a:ln>
        </p:spPr>
        <p:txBody>
          <a:bodyPr vert="horz" wrap="square" lIns="51447" tIns="25723" rIns="51447" bIns="25723" rtlCol="0">
            <a:spAutoFit/>
          </a:bodyPr>
          <a:lstStyle/>
          <a:p>
            <a:r>
              <a:rPr lang="zh-CN" altLang="en-US" sz="2400">
                <a:solidFill>
                  <a:srgbClr val="C00000"/>
                </a:solidFill>
                <a:latin typeface="华文新魏" panose="02010800040101010101" pitchFamily="2" charset="-122"/>
                <a:ea typeface="华文新魏" panose="02010800040101010101" pitchFamily="2" charset="-122"/>
              </a:rPr>
              <a:t>都选择典型的事例与</a:t>
            </a:r>
            <a:r>
              <a:rPr lang="zh-CN" altLang="en-US" sz="2400" smtClean="0">
                <a:solidFill>
                  <a:srgbClr val="C00000"/>
                </a:solidFill>
                <a:latin typeface="华文新魏" panose="02010800040101010101" pitchFamily="2" charset="-122"/>
                <a:ea typeface="华文新魏" panose="02010800040101010101" pitchFamily="2" charset="-122"/>
              </a:rPr>
              <a:t>细节表现人物</a:t>
            </a:r>
            <a:endParaRPr lang="zh-CN" altLang="en-US" sz="2400">
              <a:solidFill>
                <a:srgbClr val="C00000"/>
              </a:solidFill>
              <a:latin typeface="华文新魏" panose="02010800040101010101" pitchFamily="2" charset="-122"/>
              <a:ea typeface="华文新魏" panose="02010800040101010101" pitchFamily="2" charset="-122"/>
            </a:endParaRPr>
          </a:p>
        </p:txBody>
      </p:sp>
      <p:grpSp>
        <p:nvGrpSpPr>
          <p:cNvPr id="11" name="组合 10"/>
          <p:cNvGrpSpPr/>
          <p:nvPr>
            <p:custDataLst>
              <p:tags r:id="rId10"/>
            </p:custDataLst>
          </p:nvPr>
        </p:nvGrpSpPr>
        <p:grpSpPr>
          <a:xfrm>
            <a:off x="553850" y="2748815"/>
            <a:ext cx="795633" cy="787166"/>
            <a:chOff x="2749925" y="825980"/>
            <a:chExt cx="656439" cy="615410"/>
          </a:xfrm>
        </p:grpSpPr>
        <p:sp>
          <p:nvSpPr>
            <p:cNvPr id="12" name="椭圆 11"/>
            <p:cNvSpPr/>
            <p:nvPr>
              <p:custDataLst>
                <p:tags r:id="rId11"/>
              </p:custDataLst>
            </p:nvPr>
          </p:nvSpPr>
          <p:spPr>
            <a:xfrm>
              <a:off x="2778624" y="844195"/>
              <a:ext cx="316196" cy="316293"/>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51447" tIns="25723" rIns="51447" bIns="25723" rtlCol="0" anchor="ctr"/>
            <a:lstStyle/>
            <a:p>
              <a:pPr algn="ctr"/>
              <a:endParaRPr lang="zh-CN" altLang="en-US" sz="1350"/>
            </a:p>
          </p:txBody>
        </p:sp>
        <p:sp>
          <p:nvSpPr>
            <p:cNvPr id="13" name="文本框 12"/>
            <p:cNvSpPr txBox="1"/>
            <p:nvPr>
              <p:custDataLst>
                <p:tags r:id="rId12"/>
              </p:custDataLst>
            </p:nvPr>
          </p:nvSpPr>
          <p:spPr>
            <a:xfrm>
              <a:off x="2749925" y="825980"/>
              <a:ext cx="656439" cy="615410"/>
            </a:xfrm>
            <a:prstGeom prst="rect">
              <a:avLst/>
            </a:prstGeom>
            <a:noFill/>
          </p:spPr>
          <p:txBody>
            <a:bodyPr wrap="none" rtlCol="0">
              <a:spAutoFit/>
            </a:bodyPr>
            <a:lstStyle/>
            <a:p>
              <a:r>
                <a:rPr lang="zh-CN" altLang="en-US" sz="2400"/>
                <a:t>贰</a:t>
              </a:r>
              <a:endParaRPr lang="zh-CN" altLang="en-US" sz="2400"/>
            </a:p>
          </p:txBody>
        </p:sp>
      </p:grpSp>
      <p:sp>
        <p:nvSpPr>
          <p:cNvPr id="26" name="矩形 25"/>
          <p:cNvSpPr/>
          <p:nvPr>
            <p:custDataLst>
              <p:tags r:id="rId13"/>
            </p:custDataLst>
          </p:nvPr>
        </p:nvSpPr>
        <p:spPr>
          <a:xfrm>
            <a:off x="389838" y="326233"/>
            <a:ext cx="1650945" cy="482836"/>
          </a:xfrm>
          <a:prstGeom prst="rect">
            <a:avLst/>
          </a:prstGeom>
          <a:ln w="28575">
            <a:noFill/>
          </a:ln>
        </p:spPr>
        <p:txBody>
          <a:bodyPr vert="horz" wrap="square" lIns="51447" tIns="25723" rIns="51447" bIns="25723">
            <a:spAutoFit/>
          </a:bodyPr>
          <a:lstStyle/>
          <a:p>
            <a:r>
              <a:rPr lang="zh-CN" altLang="en-US" sz="2800" smtClean="0">
                <a:blipFill dpi="0" rotWithShape="1">
                  <a:blip r:embed="rId14"/>
                  <a:tile tx="0" ty="0" sx="100000" sy="100000" flip="none" algn="r"/>
                </a:blipFill>
                <a:latin typeface="造字工房俊雅（非商用）常规体" pitchFamily="50" charset="-122"/>
                <a:ea typeface="造字工房俊雅（非商用）常规体" pitchFamily="50" charset="-122"/>
              </a:rPr>
              <a:t>共同特点</a:t>
            </a:r>
            <a:endParaRPr lang="en-US" altLang="zh-CN" sz="2800">
              <a:solidFill>
                <a:srgbClr val="273B1F"/>
              </a:solidFill>
              <a:latin typeface="造字工房俊雅（非商用）常规体" pitchFamily="50" charset="-122"/>
              <a:ea typeface="造字工房俊雅（非商用）常规体" pitchFamily="50" charset="-122"/>
            </a:endParaRPr>
          </a:p>
        </p:txBody>
      </p:sp>
      <p:sp>
        <p:nvSpPr>
          <p:cNvPr id="23" name="Freeform 21"/>
          <p:cNvSpPr/>
          <p:nvPr>
            <p:custDataLst>
              <p:tags r:id="rId15"/>
            </p:custDataLst>
          </p:nvPr>
        </p:nvSpPr>
        <p:spPr bwMode="auto">
          <a:xfrm>
            <a:off x="4964267" y="675987"/>
            <a:ext cx="1075806" cy="1076138"/>
          </a:xfrm>
          <a:prstGeom prst="ellipse">
            <a:avLst/>
          </a:prstGeom>
          <a:solidFill>
            <a:srgbClr val="FEFFFF"/>
          </a:solidFill>
          <a:ln>
            <a:solidFill>
              <a:schemeClr val="bg1">
                <a:lumMod val="85000"/>
              </a:schemeClr>
            </a:solidFill>
          </a:ln>
        </p:spPr>
        <p:txBody>
          <a:bodyPr lIns="51447" tIns="25723" rIns="51447" bIns="25723"/>
          <a:lstStyle/>
          <a:p>
            <a:endParaRPr lang="zh-CN" altLang="en-US" sz="1350"/>
          </a:p>
        </p:txBody>
      </p:sp>
      <p:grpSp>
        <p:nvGrpSpPr>
          <p:cNvPr id="27" name="组合 14"/>
          <p:cNvGrpSpPr/>
          <p:nvPr>
            <p:custDataLst>
              <p:tags r:id="rId16"/>
            </p:custDataLst>
          </p:nvPr>
        </p:nvGrpSpPr>
        <p:grpSpPr>
          <a:xfrm>
            <a:off x="5314735" y="777819"/>
            <a:ext cx="382195" cy="896647"/>
            <a:chOff x="2208416" y="-2008033"/>
            <a:chExt cx="3634966" cy="8525169"/>
          </a:xfrm>
        </p:grpSpPr>
        <p:pic>
          <p:nvPicPr>
            <p:cNvPr id="28" name="图片 27"/>
            <p:cNvPicPr>
              <a:picLocks noChangeAspect="1"/>
            </p:cNvPicPr>
            <p:nvPr>
              <p:custDataLst>
                <p:tags r:id="rId18"/>
              </p:custDataLst>
            </p:nvPr>
          </p:nvPicPr>
          <p:blipFill>
            <a:blip r:embed="rId17">
              <a:extLst>
                <a:ext uri="{28A0092B-C50C-407E-A947-70E740481C1C}">
                  <a14:useLocalDpi xmlns:a14="http://schemas.microsoft.com/office/drawing/2010/main" val="0"/>
                </a:ext>
              </a:extLst>
            </a:blip>
            <a:stretch>
              <a:fillRect/>
            </a:stretch>
          </p:blipFill>
          <p:spPr>
            <a:xfrm>
              <a:off x="2687825" y="2576064"/>
              <a:ext cx="2523749" cy="3941072"/>
            </a:xfrm>
            <a:prstGeom prst="rect">
              <a:avLst/>
            </a:prstGeom>
          </p:spPr>
        </p:pic>
        <p:pic>
          <p:nvPicPr>
            <p:cNvPr id="29" name="图片 28"/>
            <p:cNvPicPr>
              <a:picLocks noChangeAspect="1"/>
            </p:cNvPicPr>
            <p:nvPr>
              <p:custDataLst>
                <p:tags r:id="rId20"/>
              </p:custDataLst>
            </p:nvPr>
          </p:nvPicPr>
          <p:blipFill>
            <a:blip r:embed="rId19">
              <a:extLst>
                <a:ext uri="{28A0092B-C50C-407E-A947-70E740481C1C}">
                  <a14:useLocalDpi xmlns:a14="http://schemas.microsoft.com/office/drawing/2010/main" val="0"/>
                </a:ext>
              </a:extLst>
            </a:blip>
            <a:srcRect l="32222" t="19260" r="47500" b="62037"/>
            <a:stretch>
              <a:fillRect/>
            </a:stretch>
          </p:blipFill>
          <p:spPr>
            <a:xfrm>
              <a:off x="2208416" y="-2008033"/>
              <a:ext cx="3634966" cy="5029200"/>
            </a:xfrm>
            <a:prstGeom prst="rect">
              <a:avLst/>
            </a:prstGeom>
          </p:spPr>
        </p:pic>
      </p:grpSp>
      <p:pic>
        <p:nvPicPr>
          <p:cNvPr id="30" name="New picture"/>
          <p:cNvPicPr/>
          <p:nvPr>
            <p:custDataLst>
              <p:tags r:id="rId22"/>
            </p:custDataLst>
          </p:nvPr>
        </p:nvPicPr>
        <p:blipFill>
          <a:blip r:embed="rId21"/>
          <a:stretch>
            <a:fillRect/>
          </a:stretch>
        </p:blipFill>
        <p:spPr>
          <a:xfrm>
            <a:off x="12623800" y="10604500"/>
            <a:ext cx="330200" cy="254000"/>
          </a:xfrm>
          <a:prstGeom prst="cube">
            <a:avLst/>
          </a:prstGeom>
        </p:spPr>
      </p:pic>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9" grpId="0"/>
      <p:bldP spid="10" grpId="0"/>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2668887" y="1520053"/>
            <a:ext cx="596333" cy="468065"/>
          </a:xfrm>
          <a:prstGeom prst="rect">
            <a:avLst/>
          </a:prstGeom>
          <a:solidFill>
            <a:srgbClr val="C00000"/>
          </a:solidFill>
          <a:ln>
            <a:solidFill>
              <a:srgbClr val="C00000"/>
            </a:solidFill>
          </a:ln>
        </p:spPr>
        <p:txBody>
          <a:bodyPr vert="eaVert" wrap="square" lIns="51443" tIns="25721" rIns="51443" bIns="25721" rtlCol="0">
            <a:spAutoFit/>
          </a:bodyPr>
          <a:lstStyle/>
          <a:p>
            <a:pPr algn="ctr"/>
            <a:r>
              <a:rPr lang="zh-CN" altLang="en-US" sz="3200" smtClean="0">
                <a:solidFill>
                  <a:schemeClr val="bg1"/>
                </a:solidFill>
              </a:rPr>
              <a:t>肆</a:t>
            </a:r>
            <a:endParaRPr lang="zh-CN" altLang="en-US" sz="3200">
              <a:solidFill>
                <a:schemeClr val="bg1"/>
              </a:solidFill>
            </a:endParaRPr>
          </a:p>
        </p:txBody>
      </p:sp>
      <p:pic>
        <p:nvPicPr>
          <p:cNvPr id="8" name="图片 7"/>
          <p:cNvPicPr>
            <a:picLocks noChangeAspect="1"/>
          </p:cNvPicPr>
          <p:nvPr>
            <p:custDataLst>
              <p:tags r:id="rId5"/>
            </p:custDataLst>
          </p:nvPr>
        </p:nvPicPr>
        <p:blipFill>
          <a:blip r:embed="rId4">
            <a:extLst>
              <a:ext uri="{28A0092B-C50C-407E-A947-70E740481C1C}">
                <a14:useLocalDpi xmlns:a14="http://schemas.microsoft.com/office/drawing/2010/main" val="0"/>
              </a:ext>
            </a:extLst>
          </a:blip>
          <a:srcRect t="37046" b="35461"/>
          <a:stretch>
            <a:fillRect/>
          </a:stretch>
        </p:blipFill>
        <p:spPr>
          <a:xfrm>
            <a:off x="0" y="4009759"/>
            <a:ext cx="7021317" cy="1034660"/>
          </a:xfrm>
          <a:prstGeom prst="rect">
            <a:avLst/>
          </a:prstGeom>
        </p:spPr>
      </p:pic>
      <p:pic>
        <p:nvPicPr>
          <p:cNvPr id="11" name="图片 10"/>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3840155" y="76969"/>
            <a:ext cx="3084758" cy="1364149"/>
          </a:xfrm>
          <a:prstGeom prst="rect">
            <a:avLst/>
          </a:prstGeom>
        </p:spPr>
      </p:pic>
      <p:cxnSp>
        <p:nvCxnSpPr>
          <p:cNvPr id="12" name="直接连接符 11"/>
          <p:cNvCxnSpPr/>
          <p:nvPr>
            <p:custDataLst>
              <p:tags r:id="rId8"/>
            </p:custDataLst>
          </p:nvPr>
        </p:nvCxnSpPr>
        <p:spPr>
          <a:xfrm flipH="1">
            <a:off x="1850072" y="2287673"/>
            <a:ext cx="2339216" cy="748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9"/>
            </p:custDataLst>
          </p:nvPr>
        </p:nvSpPr>
        <p:spPr>
          <a:xfrm>
            <a:off x="2217988" y="2463828"/>
            <a:ext cx="1729064" cy="523220"/>
          </a:xfrm>
          <a:prstGeom prst="rect">
            <a:avLst/>
          </a:prstGeom>
          <a:noFill/>
        </p:spPr>
        <p:txBody>
          <a:bodyPr vert="horz" wrap="square" rtlCol="0">
            <a:spAutoFit/>
          </a:bodyPr>
          <a:lstStyle/>
          <a:p>
            <a:r>
              <a:rPr lang="zh-CN" altLang="en-US" sz="2800"/>
              <a:t>写作</a:t>
            </a:r>
            <a:r>
              <a:rPr lang="zh-CN" altLang="en-US" sz="2800" smtClean="0"/>
              <a:t>对比</a:t>
            </a:r>
            <a:endParaRPr lang="zh-CN" altLang="en-US" sz="2800"/>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61441" name="矩形 2"/>
          <p:cNvSpPr/>
          <p:nvPr>
            <p:custDataLst>
              <p:tags r:id="rId4"/>
            </p:custDataLst>
          </p:nvPr>
        </p:nvSpPr>
        <p:spPr>
          <a:xfrm>
            <a:off x="215543" y="475306"/>
            <a:ext cx="6421039" cy="1461135"/>
          </a:xfrm>
          <a:prstGeom prst="rect">
            <a:avLst/>
          </a:prstGeom>
          <a:noFill/>
          <a:ln w="9525">
            <a:noFill/>
          </a:ln>
        </p:spPr>
        <p:txBody>
          <a:bodyPr lIns="76800" tIns="38399" rIns="76800" bIns="38399" anchor="t" anchorCtr="0">
            <a:spAutoFit/>
          </a:bodyPr>
          <a:lstStyle/>
          <a:p>
            <a:pPr algn="just">
              <a:lnSpc>
                <a:spcPct val="150000"/>
              </a:lnSpc>
            </a:pPr>
            <a:r>
              <a:rPr lang="zh-CN" altLang="zh-CN" sz="1500" b="1">
                <a:latin typeface="Times New Roman" panose="02020603050405020304" pitchFamily="18" charset="0"/>
                <a:ea typeface="微软雅黑" panose="020b0503020204020204" pitchFamily="34" charset="-122"/>
              </a:rPr>
              <a:t>一、深度探究</a:t>
            </a:r>
            <a:endParaRPr lang="zh-CN" altLang="zh-CN" sz="675">
              <a:latin typeface="宋体" panose="02010600030101010101" pitchFamily="2" charset="-122"/>
              <a:ea typeface="宋体" panose="02010600030101010101" pitchFamily="2" charset="-122"/>
            </a:endParaRPr>
          </a:p>
          <a:p>
            <a:pPr algn="just">
              <a:lnSpc>
                <a:spcPct val="150000"/>
              </a:lnSpc>
            </a:pPr>
            <a:r>
              <a:rPr lang="en-US" altLang="zh-CN" sz="1500">
                <a:latin typeface="Times New Roman" panose="02020603050405020304" pitchFamily="18" charset="0"/>
                <a:ea typeface="微软雅黑" panose="020b0503020204020204" pitchFamily="34" charset="-122"/>
              </a:rPr>
              <a:t>1.</a:t>
            </a:r>
            <a:r>
              <a:rPr lang="zh-CN" altLang="zh-CN" sz="1500">
                <a:latin typeface="Times New Roman" panose="02020603050405020304" pitchFamily="18" charset="0"/>
                <a:ea typeface="微软雅黑" panose="020b0503020204020204" pitchFamily="34" charset="-122"/>
              </a:rPr>
              <a:t>袁隆平、张秉贵、钟扬，他们三个人的工作岗位各不相同，但在他们身上却体现着许多共同的精神品质。请简要概括一下他们具有哪些共同的精神品质。</a:t>
            </a:r>
            <a:endParaRPr lang="zh-CN" altLang="zh-CN" sz="675">
              <a:latin typeface="宋体" panose="02010600030101010101" pitchFamily="2" charset="-122"/>
              <a:ea typeface="宋体" panose="02010600030101010101" pitchFamily="2" charset="-122"/>
            </a:endParaRPr>
          </a:p>
        </p:txBody>
      </p:sp>
      <p:sp>
        <p:nvSpPr>
          <p:cNvPr id="4" name="矩形 3"/>
          <p:cNvSpPr/>
          <p:nvPr>
            <p:custDataLst>
              <p:tags r:id="rId5"/>
            </p:custDataLst>
          </p:nvPr>
        </p:nvSpPr>
        <p:spPr>
          <a:xfrm>
            <a:off x="215543" y="1848351"/>
            <a:ext cx="6293618" cy="1788160"/>
          </a:xfrm>
          <a:prstGeom prst="rect">
            <a:avLst/>
          </a:prstGeom>
          <a:noFill/>
          <a:ln w="9525">
            <a:noFill/>
          </a:ln>
        </p:spPr>
        <p:txBody>
          <a:bodyPr lIns="57610" tIns="28805" rIns="57610" bIns="28805" anchor="t" anchorCtr="0">
            <a:spAutoFit/>
          </a:bodyPr>
          <a:lstStyle/>
          <a:p>
            <a:pPr algn="just">
              <a:lnSpc>
                <a:spcPct val="150000"/>
              </a:lnSpc>
            </a:pPr>
            <a:r>
              <a:rPr lang="zh-CN" altLang="zh-CN" sz="1500" b="1">
                <a:solidFill>
                  <a:srgbClr val="0000FF"/>
                </a:solidFill>
                <a:latin typeface="Times New Roman" panose="02020603050405020304" pitchFamily="18" charset="0"/>
                <a:ea typeface="微软雅黑" panose="020b0503020204020204" pitchFamily="34" charset="-122"/>
              </a:rPr>
              <a:t>答案　</a:t>
            </a:r>
            <a:r>
              <a:rPr lang="en-US" altLang="zh-CN" sz="1500">
                <a:solidFill>
                  <a:srgbClr val="C00000"/>
                </a:solidFill>
                <a:latin typeface="宋体" panose="02010600030101010101" pitchFamily="2" charset="-122"/>
                <a:ea typeface="微软雅黑" panose="020b0503020204020204" pitchFamily="34" charset="-122"/>
              </a:rPr>
              <a:t>①</a:t>
            </a:r>
            <a:r>
              <a:rPr lang="zh-CN" altLang="zh-CN" sz="1500">
                <a:solidFill>
                  <a:srgbClr val="C00000"/>
                </a:solidFill>
                <a:latin typeface="Times New Roman" panose="02020603050405020304" pitchFamily="18" charset="0"/>
                <a:ea typeface="微软雅黑" panose="020b0503020204020204" pitchFamily="34" charset="-122"/>
              </a:rPr>
              <a:t>热爱本职工作，致力于做好本职工作；</a:t>
            </a:r>
            <a:endParaRPr lang="en-US" altLang="zh-CN" sz="150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1500">
                <a:solidFill>
                  <a:srgbClr val="C00000"/>
                </a:solidFill>
                <a:latin typeface="宋体" panose="02010600030101010101" pitchFamily="2" charset="-122"/>
                <a:ea typeface="微软雅黑" panose="020b0503020204020204" pitchFamily="34" charset="-122"/>
              </a:rPr>
              <a:t>②</a:t>
            </a:r>
            <a:r>
              <a:rPr lang="zh-CN" altLang="zh-CN" sz="1500">
                <a:solidFill>
                  <a:srgbClr val="C00000"/>
                </a:solidFill>
                <a:latin typeface="Times New Roman" panose="02020603050405020304" pitchFamily="18" charset="0"/>
                <a:ea typeface="微软雅黑" panose="020b0503020204020204" pitchFamily="34" charset="-122"/>
              </a:rPr>
              <a:t>有责任，有担当，有着崇高、远大的理想；</a:t>
            </a:r>
            <a:endParaRPr lang="en-US" altLang="zh-CN" sz="150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1500">
                <a:solidFill>
                  <a:srgbClr val="C00000"/>
                </a:solidFill>
                <a:latin typeface="宋体" panose="02010600030101010101" pitchFamily="2" charset="-122"/>
                <a:ea typeface="微软雅黑" panose="020b0503020204020204" pitchFamily="34" charset="-122"/>
              </a:rPr>
              <a:t>③</a:t>
            </a:r>
            <a:r>
              <a:rPr lang="zh-CN" altLang="zh-CN" sz="1500">
                <a:solidFill>
                  <a:srgbClr val="C00000"/>
                </a:solidFill>
                <a:latin typeface="Times New Roman" panose="02020603050405020304" pitchFamily="18" charset="0"/>
                <a:ea typeface="微软雅黑" panose="020b0503020204020204" pitchFamily="34" charset="-122"/>
              </a:rPr>
              <a:t>面对困难、挑战，不屈不挠，不懈奋斗；</a:t>
            </a:r>
            <a:endParaRPr lang="en-US" altLang="zh-CN" sz="150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1500">
                <a:solidFill>
                  <a:srgbClr val="C00000"/>
                </a:solidFill>
                <a:latin typeface="宋体" panose="02010600030101010101" pitchFamily="2" charset="-122"/>
                <a:ea typeface="微软雅黑" panose="020b0503020204020204" pitchFamily="34" charset="-122"/>
              </a:rPr>
              <a:t>④</a:t>
            </a:r>
            <a:r>
              <a:rPr lang="zh-CN" altLang="zh-CN" sz="1500">
                <a:solidFill>
                  <a:srgbClr val="C00000"/>
                </a:solidFill>
                <a:latin typeface="Times New Roman" panose="02020603050405020304" pitchFamily="18" charset="0"/>
                <a:ea typeface="微软雅黑" panose="020b0503020204020204" pitchFamily="34" charset="-122"/>
              </a:rPr>
              <a:t>主动探索，勇于实践；</a:t>
            </a:r>
            <a:endParaRPr lang="en-US" altLang="zh-CN" sz="150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1500">
                <a:solidFill>
                  <a:srgbClr val="C00000"/>
                </a:solidFill>
                <a:latin typeface="宋体" panose="02010600030101010101" pitchFamily="2" charset="-122"/>
                <a:ea typeface="微软雅黑" panose="020b0503020204020204" pitchFamily="34" charset="-122"/>
              </a:rPr>
              <a:t>⑤</a:t>
            </a:r>
            <a:r>
              <a:rPr lang="zh-CN" altLang="zh-CN" sz="1500">
                <a:solidFill>
                  <a:srgbClr val="C00000"/>
                </a:solidFill>
                <a:latin typeface="Times New Roman" panose="02020603050405020304" pitchFamily="18" charset="0"/>
                <a:ea typeface="微软雅黑" panose="020b0503020204020204" pitchFamily="34" charset="-122"/>
              </a:rPr>
              <a:t>不计个人得失，无私奉献。</a:t>
            </a:r>
            <a:endParaRPr lang="zh-CN" altLang="zh-CN" sz="675">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linds(horizontal)">
                                      <p:cBhvr>
                                        <p:cTn id="22" dur="500"/>
                                        <p:tgtEl>
                                          <p:spTgt spid="4">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blinds(horizontal)">
                                      <p:cBhvr>
                                        <p:cTn id="2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2975880" y="1295632"/>
            <a:ext cx="534778" cy="484458"/>
          </a:xfrm>
          <a:prstGeom prst="rect">
            <a:avLst/>
          </a:prstGeom>
          <a:solidFill>
            <a:srgbClr val="C00000"/>
          </a:solidFill>
          <a:ln>
            <a:solidFill>
              <a:srgbClr val="C00000"/>
            </a:solidFill>
          </a:ln>
        </p:spPr>
        <p:txBody>
          <a:bodyPr vert="eaVert" wrap="square" lIns="51443" tIns="25721" rIns="51443" bIns="25721" rtlCol="0">
            <a:spAutoFit/>
          </a:bodyPr>
          <a:lstStyle/>
          <a:p>
            <a:pPr algn="ctr"/>
            <a:r>
              <a:rPr lang="zh-CN" altLang="en-US" sz="2800">
                <a:solidFill>
                  <a:schemeClr val="bg1"/>
                </a:solidFill>
              </a:rPr>
              <a:t>贰</a:t>
            </a:r>
            <a:endParaRPr lang="zh-CN" altLang="en-US" sz="2800">
              <a:solidFill>
                <a:schemeClr val="bg1"/>
              </a:solidFill>
            </a:endParaRPr>
          </a:p>
        </p:txBody>
      </p:sp>
      <p:sp>
        <p:nvSpPr>
          <p:cNvPr id="6" name="文本框 5"/>
          <p:cNvSpPr txBox="1"/>
          <p:nvPr>
            <p:custDataLst>
              <p:tags r:id="rId4"/>
            </p:custDataLst>
          </p:nvPr>
        </p:nvSpPr>
        <p:spPr>
          <a:xfrm>
            <a:off x="2652714" y="1919067"/>
            <a:ext cx="1181109" cy="632616"/>
          </a:xfrm>
          <a:prstGeom prst="rect">
            <a:avLst/>
          </a:prstGeom>
          <a:noFill/>
        </p:spPr>
        <p:txBody>
          <a:bodyPr vert="horz" wrap="none" lIns="51443" tIns="25721" rIns="51443" bIns="25721" rtlCol="0">
            <a:spAutoFit/>
          </a:bodyPr>
          <a:lstStyle/>
          <a:p>
            <a:pPr>
              <a:lnSpc>
                <a:spcPct val="150000"/>
              </a:lnSpc>
            </a:pPr>
            <a:r>
              <a:rPr lang="zh-CN" altLang="en-US" sz="2800" smtClean="0">
                <a:latin typeface="+mj-ea"/>
                <a:ea typeface="+mj-ea"/>
              </a:rPr>
              <a:t>过程线</a:t>
            </a:r>
            <a:endParaRPr lang="zh-CN" altLang="en-US" sz="2800">
              <a:latin typeface="+mj-ea"/>
            </a:endParaRPr>
          </a:p>
        </p:txBody>
      </p:sp>
      <p:pic>
        <p:nvPicPr>
          <p:cNvPr id="8" name="图片 7"/>
          <p:cNvPicPr>
            <a:picLocks noChangeAspect="1"/>
          </p:cNvPicPr>
          <p:nvPr>
            <p:custDataLst>
              <p:tags r:id="rId6"/>
            </p:custDataLst>
          </p:nvPr>
        </p:nvPicPr>
        <p:blipFill>
          <a:blip r:embed="rId5">
            <a:extLst>
              <a:ext uri="{28A0092B-C50C-407E-A947-70E740481C1C}">
                <a14:useLocalDpi xmlns:a14="http://schemas.microsoft.com/office/drawing/2010/main" val="0"/>
              </a:ext>
            </a:extLst>
          </a:blip>
          <a:srcRect t="37046" b="35461"/>
          <a:stretch>
            <a:fillRect/>
          </a:stretch>
        </p:blipFill>
        <p:spPr>
          <a:xfrm>
            <a:off x="0" y="4009759"/>
            <a:ext cx="7021317" cy="1034660"/>
          </a:xfrm>
          <a:prstGeom prst="rect">
            <a:avLst/>
          </a:prstGeom>
        </p:spPr>
      </p:pic>
      <p:pic>
        <p:nvPicPr>
          <p:cNvPr id="11" name="图片 10"/>
          <p:cNvPicPr>
            <a:picLocks noChangeAspect="1"/>
          </p:cNvPicPr>
          <p:nvPr>
            <p:custDataLst>
              <p:tags r:id="rId8"/>
            </p:custDataLst>
          </p:nvPr>
        </p:nvPicPr>
        <p:blipFill>
          <a:blip r:embed="rId7">
            <a:extLst>
              <a:ext uri="{28A0092B-C50C-407E-A947-70E740481C1C}">
                <a14:useLocalDpi xmlns:a14="http://schemas.microsoft.com/office/drawing/2010/main" val="0"/>
              </a:ext>
            </a:extLst>
          </a:blip>
          <a:stretch>
            <a:fillRect/>
          </a:stretch>
        </p:blipFill>
        <p:spPr>
          <a:xfrm>
            <a:off x="3840155" y="76969"/>
            <a:ext cx="3084758" cy="1364149"/>
          </a:xfrm>
          <a:prstGeom prst="rect">
            <a:avLst/>
          </a:prstGeom>
        </p:spPr>
      </p:pic>
      <p:cxnSp>
        <p:nvCxnSpPr>
          <p:cNvPr id="12" name="直接连接符 11"/>
          <p:cNvCxnSpPr/>
          <p:nvPr>
            <p:custDataLst>
              <p:tags r:id="rId9"/>
            </p:custDataLst>
          </p:nvPr>
        </p:nvCxnSpPr>
        <p:spPr>
          <a:xfrm flipH="1">
            <a:off x="2178812" y="1969081"/>
            <a:ext cx="2185181" cy="1970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custDataLst>
              <p:tags r:id="rId10"/>
            </p:custDataLst>
          </p:nvPr>
        </p:nvSpPr>
        <p:spPr>
          <a:xfrm flipH="1">
            <a:off x="1508072" y="2620087"/>
            <a:ext cx="4005171" cy="369332"/>
          </a:xfrm>
          <a:prstGeom prst="rect">
            <a:avLst/>
          </a:prstGeom>
          <a:noFill/>
        </p:spPr>
        <p:txBody>
          <a:bodyPr wrap="square" rtlCol="0">
            <a:spAutoFit/>
          </a:bodyPr>
          <a:lstStyle/>
          <a:p>
            <a:r>
              <a:rPr lang="zh-CN" altLang="en-US" smtClean="0"/>
              <a:t>怎么燃起这团火？怎么播下这粒种子？</a:t>
            </a:r>
            <a:endParaRPr lang="zh-CN" altLang="en-US"/>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63489" name="矩形 2"/>
          <p:cNvSpPr/>
          <p:nvPr>
            <p:custDataLst>
              <p:tags r:id="rId4"/>
            </p:custDataLst>
          </p:nvPr>
        </p:nvSpPr>
        <p:spPr>
          <a:xfrm>
            <a:off x="188154" y="334787"/>
            <a:ext cx="6421039" cy="422275"/>
          </a:xfrm>
          <a:prstGeom prst="rect">
            <a:avLst/>
          </a:prstGeom>
          <a:noFill/>
          <a:ln w="9525">
            <a:noFill/>
          </a:ln>
        </p:spPr>
        <p:txBody>
          <a:bodyPr lIns="76800" tIns="38399" rIns="76800" bIns="38399" anchor="t" anchorCtr="0">
            <a:spAutoFit/>
          </a:bodyPr>
          <a:lstStyle/>
          <a:p>
            <a:pPr algn="just">
              <a:lnSpc>
                <a:spcPct val="150000"/>
              </a:lnSpc>
            </a:pPr>
            <a:r>
              <a:rPr lang="en-US" altLang="zh-CN" sz="1500">
                <a:latin typeface="Times New Roman" panose="02020603050405020304" pitchFamily="18" charset="0"/>
                <a:ea typeface="微软雅黑" panose="020b0503020204020204" pitchFamily="34" charset="-122"/>
              </a:rPr>
              <a:t>2.</a:t>
            </a:r>
            <a:r>
              <a:rPr lang="zh-CN" altLang="zh-CN" sz="1500">
                <a:latin typeface="Times New Roman" panose="02020603050405020304" pitchFamily="18" charset="0"/>
                <a:ea typeface="微软雅黑" panose="020b0503020204020204" pitchFamily="34" charset="-122"/>
              </a:rPr>
              <a:t>这三篇文章在结构和刻画人物方面各有哪些异同？</a:t>
            </a:r>
            <a:endParaRPr lang="zh-CN" altLang="zh-CN" sz="675">
              <a:latin typeface="宋体" panose="02010600030101010101" pitchFamily="2" charset="-122"/>
              <a:ea typeface="宋体" panose="02010600030101010101" pitchFamily="2" charset="-122"/>
            </a:endParaRPr>
          </a:p>
        </p:txBody>
      </p:sp>
      <p:sp>
        <p:nvSpPr>
          <p:cNvPr id="4" name="矩形 3"/>
          <p:cNvSpPr/>
          <p:nvPr>
            <p:custDataLst>
              <p:tags r:id="rId5"/>
            </p:custDataLst>
          </p:nvPr>
        </p:nvSpPr>
        <p:spPr>
          <a:xfrm>
            <a:off x="188154" y="844469"/>
            <a:ext cx="6496063" cy="3519170"/>
          </a:xfrm>
          <a:prstGeom prst="rect">
            <a:avLst/>
          </a:prstGeom>
          <a:noFill/>
          <a:ln w="9525">
            <a:noFill/>
          </a:ln>
        </p:spPr>
        <p:txBody>
          <a:bodyPr lIns="57610" tIns="28805" rIns="57610" bIns="28805" anchor="t" anchorCtr="0">
            <a:spAutoFit/>
          </a:bodyPr>
          <a:lstStyle/>
          <a:p>
            <a:pPr algn="just">
              <a:lnSpc>
                <a:spcPct val="150000"/>
              </a:lnSpc>
            </a:pPr>
            <a:r>
              <a:rPr lang="zh-CN" altLang="zh-CN" sz="1500" b="1">
                <a:solidFill>
                  <a:srgbClr val="0000FF"/>
                </a:solidFill>
                <a:latin typeface="Times New Roman" panose="02020603050405020304" pitchFamily="18" charset="0"/>
                <a:ea typeface="微软雅黑" panose="020b0503020204020204" pitchFamily="34" charset="-122"/>
              </a:rPr>
              <a:t>答案　</a:t>
            </a:r>
            <a:r>
              <a:rPr lang="en-US" altLang="zh-CN" sz="1500">
                <a:solidFill>
                  <a:srgbClr val="C00000"/>
                </a:solidFill>
                <a:latin typeface="Times New Roman" panose="02020603050405020304" pitchFamily="18" charset="0"/>
                <a:ea typeface="微软雅黑" panose="020b0503020204020204" pitchFamily="34" charset="-122"/>
              </a:rPr>
              <a:t>(1)</a:t>
            </a:r>
            <a:r>
              <a:rPr lang="zh-CN" altLang="zh-CN" sz="1500">
                <a:solidFill>
                  <a:srgbClr val="C00000"/>
                </a:solidFill>
                <a:latin typeface="Times New Roman" panose="02020603050405020304" pitchFamily="18" charset="0"/>
                <a:ea typeface="微软雅黑" panose="020b0503020204020204" pitchFamily="34" charset="-122"/>
              </a:rPr>
              <a:t>文章结构：</a:t>
            </a:r>
            <a:r>
              <a:rPr lang="en-US" altLang="zh-CN" sz="1500">
                <a:solidFill>
                  <a:srgbClr val="C00000"/>
                </a:solidFill>
                <a:latin typeface="宋体" panose="02010600030101010101" pitchFamily="2" charset="-122"/>
                <a:ea typeface="微软雅黑" panose="020b0503020204020204" pitchFamily="34" charset="-122"/>
              </a:rPr>
              <a:t>①</a:t>
            </a:r>
            <a:r>
              <a:rPr lang="zh-CN" altLang="zh-CN" sz="1500">
                <a:solidFill>
                  <a:srgbClr val="C00000"/>
                </a:solidFill>
                <a:latin typeface="Times New Roman" panose="02020603050405020304" pitchFamily="18" charset="0"/>
                <a:ea typeface="微软雅黑" panose="020b0503020204020204" pitchFamily="34" charset="-122"/>
              </a:rPr>
              <a:t>三篇文章都运用了倒叙手法。</a:t>
            </a:r>
            <a:endParaRPr lang="en-US" altLang="zh-CN" sz="150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1500">
                <a:solidFill>
                  <a:srgbClr val="C00000"/>
                </a:solidFill>
                <a:latin typeface="宋体" panose="02010600030101010101" pitchFamily="2" charset="-122"/>
                <a:ea typeface="微软雅黑" panose="020b0503020204020204" pitchFamily="34" charset="-122"/>
              </a:rPr>
              <a:t>②</a:t>
            </a:r>
            <a:r>
              <a:rPr lang="zh-CN" altLang="zh-CN" sz="1500">
                <a:solidFill>
                  <a:srgbClr val="C00000"/>
                </a:solidFill>
                <a:latin typeface="Times New Roman" panose="02020603050405020304" pitchFamily="18" charset="0"/>
                <a:ea typeface="微软雅黑" panose="020b0503020204020204" pitchFamily="34" charset="-122"/>
              </a:rPr>
              <a:t>《喜看稻菽千重浪》《</a:t>
            </a:r>
            <a:r>
              <a:rPr lang="en-US" altLang="zh-CN" sz="1500">
                <a:solidFill>
                  <a:srgbClr val="C00000"/>
                </a:solidFill>
                <a:latin typeface="宋体" panose="02010600030101010101" pitchFamily="2" charset="-122"/>
                <a:ea typeface="微软雅黑" panose="020b0503020204020204" pitchFamily="34" charset="-122"/>
              </a:rPr>
              <a:t>“</a:t>
            </a:r>
            <a:r>
              <a:rPr lang="zh-CN" altLang="zh-CN" sz="1500">
                <a:solidFill>
                  <a:srgbClr val="C00000"/>
                </a:solidFill>
                <a:latin typeface="Times New Roman" panose="02020603050405020304" pitchFamily="18" charset="0"/>
                <a:ea typeface="微软雅黑" panose="020b0503020204020204" pitchFamily="34" charset="-122"/>
              </a:rPr>
              <a:t>探界者</a:t>
            </a:r>
            <a:r>
              <a:rPr lang="en-US" altLang="zh-CN" sz="1500">
                <a:solidFill>
                  <a:srgbClr val="C00000"/>
                </a:solidFill>
                <a:latin typeface="宋体" panose="02010600030101010101" pitchFamily="2" charset="-122"/>
                <a:ea typeface="微软雅黑" panose="020b0503020204020204" pitchFamily="34" charset="-122"/>
              </a:rPr>
              <a:t>”</a:t>
            </a:r>
            <a:r>
              <a:rPr lang="zh-CN" altLang="zh-CN" sz="1500">
                <a:solidFill>
                  <a:srgbClr val="C00000"/>
                </a:solidFill>
                <a:latin typeface="Times New Roman" panose="02020603050405020304" pitchFamily="18" charset="0"/>
                <a:ea typeface="微软雅黑" panose="020b0503020204020204" pitchFamily="34" charset="-122"/>
              </a:rPr>
              <a:t>钟扬》都采用了小标题，层次清楚，结构鲜明。</a:t>
            </a:r>
            <a:endParaRPr lang="zh-CN" altLang="zh-CN" sz="675">
              <a:latin typeface="宋体" panose="02010600030101010101" pitchFamily="2" charset="-122"/>
              <a:ea typeface="宋体" panose="02010600030101010101" pitchFamily="2" charset="-122"/>
            </a:endParaRPr>
          </a:p>
          <a:p>
            <a:pPr algn="just">
              <a:lnSpc>
                <a:spcPct val="150000"/>
              </a:lnSpc>
            </a:pPr>
            <a:r>
              <a:rPr lang="en-US" altLang="zh-CN" sz="1500">
                <a:solidFill>
                  <a:srgbClr val="C00000"/>
                </a:solidFill>
                <a:latin typeface="Times New Roman" panose="02020603050405020304" pitchFamily="18" charset="0"/>
                <a:ea typeface="微软雅黑" panose="020b0503020204020204" pitchFamily="34" charset="-122"/>
              </a:rPr>
              <a:t>(2)</a:t>
            </a:r>
            <a:r>
              <a:rPr lang="zh-CN" altLang="zh-CN" sz="1500">
                <a:solidFill>
                  <a:srgbClr val="C00000"/>
                </a:solidFill>
                <a:latin typeface="Times New Roman" panose="02020603050405020304" pitchFamily="18" charset="0"/>
                <a:ea typeface="微软雅黑" panose="020b0503020204020204" pitchFamily="34" charset="-122"/>
              </a:rPr>
              <a:t>刻画人物：</a:t>
            </a:r>
            <a:r>
              <a:rPr lang="en-US" altLang="zh-CN" sz="1500">
                <a:solidFill>
                  <a:srgbClr val="C00000"/>
                </a:solidFill>
                <a:latin typeface="宋体" panose="02010600030101010101" pitchFamily="2" charset="-122"/>
                <a:ea typeface="微软雅黑" panose="020b0503020204020204" pitchFamily="34" charset="-122"/>
              </a:rPr>
              <a:t>①</a:t>
            </a:r>
            <a:r>
              <a:rPr lang="zh-CN" altLang="zh-CN" sz="1500">
                <a:solidFill>
                  <a:srgbClr val="C00000"/>
                </a:solidFill>
                <a:latin typeface="Times New Roman" panose="02020603050405020304" pitchFamily="18" charset="0"/>
                <a:ea typeface="微软雅黑" panose="020b0503020204020204" pitchFamily="34" charset="-122"/>
              </a:rPr>
              <a:t>《喜看稻菽千重浪》以正面描写人物为主，《心有一团火，温暖众人心》《</a:t>
            </a:r>
            <a:r>
              <a:rPr lang="en-US" altLang="zh-CN" sz="1500">
                <a:solidFill>
                  <a:srgbClr val="C00000"/>
                </a:solidFill>
                <a:latin typeface="宋体" panose="02010600030101010101" pitchFamily="2" charset="-122"/>
                <a:ea typeface="微软雅黑" panose="020b0503020204020204" pitchFamily="34" charset="-122"/>
              </a:rPr>
              <a:t>“</a:t>
            </a:r>
            <a:r>
              <a:rPr lang="zh-CN" altLang="zh-CN" sz="1500">
                <a:solidFill>
                  <a:srgbClr val="C00000"/>
                </a:solidFill>
                <a:latin typeface="Times New Roman" panose="02020603050405020304" pitchFamily="18" charset="0"/>
                <a:ea typeface="微软雅黑" panose="020b0503020204020204" pitchFamily="34" charset="-122"/>
              </a:rPr>
              <a:t>探界者</a:t>
            </a:r>
            <a:r>
              <a:rPr lang="en-US" altLang="zh-CN" sz="1500">
                <a:solidFill>
                  <a:srgbClr val="C00000"/>
                </a:solidFill>
                <a:latin typeface="宋体" panose="02010600030101010101" pitchFamily="2" charset="-122"/>
                <a:ea typeface="微软雅黑" panose="020b0503020204020204" pitchFamily="34" charset="-122"/>
              </a:rPr>
              <a:t>”</a:t>
            </a:r>
            <a:r>
              <a:rPr lang="zh-CN" altLang="zh-CN" sz="1500">
                <a:solidFill>
                  <a:srgbClr val="C00000"/>
                </a:solidFill>
                <a:latin typeface="Times New Roman" panose="02020603050405020304" pitchFamily="18" charset="0"/>
                <a:ea typeface="微软雅黑" panose="020b0503020204020204" pitchFamily="34" charset="-122"/>
              </a:rPr>
              <a:t>钟扬》则采用了正侧面结合的手法描写人物。</a:t>
            </a:r>
            <a:endParaRPr lang="en-US" altLang="zh-CN" sz="150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1500">
                <a:solidFill>
                  <a:srgbClr val="C00000"/>
                </a:solidFill>
                <a:latin typeface="宋体" panose="02010600030101010101" pitchFamily="2" charset="-122"/>
                <a:ea typeface="微软雅黑" panose="020b0503020204020204" pitchFamily="34" charset="-122"/>
              </a:rPr>
              <a:t>②</a:t>
            </a:r>
            <a:r>
              <a:rPr lang="zh-CN" altLang="zh-CN" sz="1500">
                <a:solidFill>
                  <a:srgbClr val="C00000"/>
                </a:solidFill>
                <a:latin typeface="Times New Roman" panose="02020603050405020304" pitchFamily="18" charset="0"/>
                <a:ea typeface="微软雅黑" panose="020b0503020204020204" pitchFamily="34" charset="-122"/>
              </a:rPr>
              <a:t>《喜看稻菽千重浪》《心有一团火，温暖众人心》在描写人物时，运用了细节描写；《</a:t>
            </a:r>
            <a:r>
              <a:rPr lang="en-US" altLang="zh-CN" sz="1500">
                <a:solidFill>
                  <a:srgbClr val="C00000"/>
                </a:solidFill>
                <a:latin typeface="宋体" panose="02010600030101010101" pitchFamily="2" charset="-122"/>
                <a:ea typeface="微软雅黑" panose="020b0503020204020204" pitchFamily="34" charset="-122"/>
              </a:rPr>
              <a:t>“</a:t>
            </a:r>
            <a:r>
              <a:rPr lang="zh-CN" altLang="zh-CN" sz="1500">
                <a:solidFill>
                  <a:srgbClr val="C00000"/>
                </a:solidFill>
                <a:latin typeface="Times New Roman" panose="02020603050405020304" pitchFamily="18" charset="0"/>
                <a:ea typeface="微软雅黑" panose="020b0503020204020204" pitchFamily="34" charset="-122"/>
              </a:rPr>
              <a:t>探界者</a:t>
            </a:r>
            <a:r>
              <a:rPr lang="en-US" altLang="zh-CN" sz="1500">
                <a:solidFill>
                  <a:srgbClr val="C00000"/>
                </a:solidFill>
                <a:latin typeface="宋体" panose="02010600030101010101" pitchFamily="2" charset="-122"/>
                <a:ea typeface="微软雅黑" panose="020b0503020204020204" pitchFamily="34" charset="-122"/>
              </a:rPr>
              <a:t>”</a:t>
            </a:r>
            <a:r>
              <a:rPr lang="zh-CN" altLang="zh-CN" sz="1500">
                <a:solidFill>
                  <a:srgbClr val="C00000"/>
                </a:solidFill>
                <a:latin typeface="Times New Roman" panose="02020603050405020304" pitchFamily="18" charset="0"/>
                <a:ea typeface="微软雅黑" panose="020b0503020204020204" pitchFamily="34" charset="-122"/>
              </a:rPr>
              <a:t>钟扬》则主要是概述事迹。</a:t>
            </a:r>
            <a:endParaRPr lang="en-US" altLang="zh-CN" sz="150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1500">
                <a:solidFill>
                  <a:srgbClr val="C00000"/>
                </a:solidFill>
                <a:latin typeface="宋体" panose="02010600030101010101" pitchFamily="2" charset="-122"/>
                <a:ea typeface="微软雅黑" panose="020b0503020204020204" pitchFamily="34" charset="-122"/>
              </a:rPr>
              <a:t>③</a:t>
            </a:r>
            <a:r>
              <a:rPr lang="zh-CN" altLang="zh-CN" sz="1500">
                <a:solidFill>
                  <a:srgbClr val="C00000"/>
                </a:solidFill>
                <a:latin typeface="Times New Roman" panose="02020603050405020304" pitchFamily="18" charset="0"/>
                <a:ea typeface="微软雅黑" panose="020b0503020204020204" pitchFamily="34" charset="-122"/>
              </a:rPr>
              <a:t>《喜看稻菽千重浪》多处描绘了人物的内心世界；《</a:t>
            </a:r>
            <a:r>
              <a:rPr lang="en-US" altLang="zh-CN" sz="1500">
                <a:solidFill>
                  <a:srgbClr val="C00000"/>
                </a:solidFill>
                <a:latin typeface="宋体" panose="02010600030101010101" pitchFamily="2" charset="-122"/>
                <a:ea typeface="微软雅黑" panose="020b0503020204020204" pitchFamily="34" charset="-122"/>
              </a:rPr>
              <a:t>“</a:t>
            </a:r>
            <a:r>
              <a:rPr lang="zh-CN" altLang="zh-CN" sz="1500">
                <a:solidFill>
                  <a:srgbClr val="C00000"/>
                </a:solidFill>
                <a:latin typeface="Times New Roman" panose="02020603050405020304" pitchFamily="18" charset="0"/>
                <a:ea typeface="微软雅黑" panose="020b0503020204020204" pitchFamily="34" charset="-122"/>
              </a:rPr>
              <a:t>探界者</a:t>
            </a:r>
            <a:r>
              <a:rPr lang="en-US" altLang="zh-CN" sz="1500">
                <a:solidFill>
                  <a:srgbClr val="C00000"/>
                </a:solidFill>
                <a:latin typeface="宋体" panose="02010600030101010101" pitchFamily="2" charset="-122"/>
                <a:ea typeface="微软雅黑" panose="020b0503020204020204" pitchFamily="34" charset="-122"/>
              </a:rPr>
              <a:t>”</a:t>
            </a:r>
            <a:r>
              <a:rPr lang="zh-CN" altLang="zh-CN" sz="1500">
                <a:solidFill>
                  <a:srgbClr val="C00000"/>
                </a:solidFill>
                <a:latin typeface="Times New Roman" panose="02020603050405020304" pitchFamily="18" charset="0"/>
                <a:ea typeface="微软雅黑" panose="020b0503020204020204" pitchFamily="34" charset="-122"/>
              </a:rPr>
              <a:t>钟扬》多处用人物语言来表现人物；《心有一团火，温暖众人心》既有人物语言描写、行动描写，也有人物的心理描写。</a:t>
            </a:r>
            <a:endParaRPr lang="zh-CN" altLang="zh-CN" sz="675">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linds(horizontal)">
                                      <p:cBhvr>
                                        <p:cTn id="22" dur="500"/>
                                        <p:tgtEl>
                                          <p:spTgt spid="4">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blinds(horizontal)">
                                      <p:cBhvr>
                                        <p:cTn id="2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TextBox 2"/>
          <p:cNvSpPr txBox="1"/>
          <p:nvPr>
            <p:custDataLst>
              <p:tags r:id="rId4"/>
            </p:custDataLst>
          </p:nvPr>
        </p:nvSpPr>
        <p:spPr>
          <a:xfrm>
            <a:off x="540100" y="843423"/>
            <a:ext cx="6238155" cy="2165350"/>
          </a:xfrm>
          <a:prstGeom prst="rect">
            <a:avLst/>
          </a:prstGeom>
          <a:noFill/>
        </p:spPr>
        <p:txBody>
          <a:bodyPr wrap="square" lIns="0" tIns="0" rIns="0" bIns="0" rtlCol="0">
            <a:spAutoFit/>
          </a:bodyPr>
          <a:lstStyle/>
          <a:p>
            <a:pPr marL="0" indent="0" eaLnBrk="0" latinLnBrk="1" hangingPunct="0">
              <a:lnSpc>
                <a:spcPct val="150000"/>
              </a:lnSpc>
              <a:spcBef>
                <a:spcPts val="140"/>
              </a:spcBef>
              <a:buNone/>
            </a:pPr>
            <a:r>
              <a:rPr lang="zh-CN" altLang="en-US" sz="2140" kern="0" spc="19425" smtClean="0">
                <a:solidFill>
                  <a:srgbClr val="000000"/>
                </a:solidFill>
                <a:latin typeface="Times New Roman" panose="02020603050405020304" pitchFamily="65" charset="-122"/>
                <a:ea typeface="宋体" panose="02010600030101010101" pitchFamily="2" charset="-122"/>
              </a:rPr>
              <a:t> </a:t>
            </a:r>
            <a:endParaRPr lang="zh-CN" altLang="en-US" sz="1350"/>
          </a:p>
          <a:p>
            <a:pPr marL="0" indent="0" eaLnBrk="0" latinLnBrk="1" hangingPunct="0">
              <a:lnSpc>
                <a:spcPct val="150000"/>
              </a:lnSpc>
              <a:spcBef>
                <a:spcPts val="325"/>
              </a:spcBef>
              <a:buNone/>
            </a:pPr>
            <a:r>
              <a:rPr lang="zh-CN" altLang="en-US" sz="1360" b="1" kern="0" smtClean="0">
                <a:solidFill>
                  <a:srgbClr val="000000"/>
                </a:solidFill>
                <a:latin typeface="Times New Roman" panose="02020603050405020304" pitchFamily="65" charset="-122"/>
                <a:ea typeface="宋体" panose="02010600030101010101" pitchFamily="2" charset="-122"/>
              </a:rPr>
              <a:t>任务1</a:t>
            </a:r>
            <a:r>
              <a:rPr lang="zh-CN" altLang="en-US" sz="1360" kern="0" smtClean="0">
                <a:solidFill>
                  <a:srgbClr val="000000"/>
                </a:solidFill>
                <a:latin typeface="Times New Roman" panose="02020603050405020304" pitchFamily="65" charset="-122"/>
                <a:ea typeface="宋体" panose="02010600030101010101" pitchFamily="2" charset="-122"/>
              </a:rPr>
              <a:t>    分析三篇通讯中优秀劳动者的内在精神品质,认识劳动的价值与意义,树</a:t>
            </a:r>
            <a:br>
              <a:rPr sz="1350"/>
            </a:br>
            <a:r>
              <a:rPr lang="zh-CN" altLang="en-US" sz="1360" kern="0" smtClean="0">
                <a:solidFill>
                  <a:srgbClr val="000000"/>
                </a:solidFill>
                <a:latin typeface="Times New Roman" panose="02020603050405020304" pitchFamily="65" charset="-122"/>
                <a:ea typeface="宋体" panose="02010600030101010101" pitchFamily="2" charset="-122"/>
              </a:rPr>
              <a:t>立新时代的劳动观念。</a:t>
            </a:r>
            <a:endParaRPr lang="zh-CN" altLang="en-US" sz="1350"/>
          </a:p>
          <a:p>
            <a:pPr marL="0" indent="0" eaLnBrk="0" latinLnBrk="1" hangingPunct="0">
              <a:lnSpc>
                <a:spcPct val="150000"/>
              </a:lnSpc>
              <a:spcBef>
                <a:spcPts val="140"/>
              </a:spcBef>
              <a:buNone/>
            </a:pPr>
            <a:r>
              <a:rPr lang="zh-CN" altLang="en-US" sz="1550" kern="0" spc="7533" smtClean="0">
                <a:solidFill>
                  <a:srgbClr val="000000"/>
                </a:solidFill>
                <a:latin typeface="Times New Roman" panose="02020603050405020304" pitchFamily="65" charset="-122"/>
                <a:ea typeface="宋体" panose="02010600030101010101" pitchFamily="2" charset="-122"/>
              </a:rPr>
              <a:t> </a:t>
            </a:r>
            <a:r>
              <a:rPr lang="zh-CN" altLang="en-US" sz="1360" kern="0" smtClean="0">
                <a:solidFill>
                  <a:srgbClr val="000000"/>
                </a:solidFill>
                <a:latin typeface="Times New Roman" panose="02020603050405020304" pitchFamily="65" charset="-122"/>
                <a:ea typeface="宋体" panose="02010600030101010101" pitchFamily="2" charset="-122"/>
              </a:rPr>
              <a:t>袁隆平、张秉贵入选“100位新中国成立以来感动中国人物”,钟扬</a:t>
            </a:r>
            <a:endParaRPr lang="zh-CN" altLang="en-US" sz="1350"/>
          </a:p>
          <a:p>
            <a:pPr marL="0" indent="0" eaLnBrk="0" latinLnBrk="1" hangingPunct="0">
              <a:lnSpc>
                <a:spcPct val="150000"/>
              </a:lnSpc>
              <a:spcBef>
                <a:spcPct val="0"/>
              </a:spcBef>
              <a:buNone/>
            </a:pPr>
            <a:r>
              <a:rPr lang="zh-CN" altLang="en-US" sz="1360" kern="0" smtClean="0">
                <a:solidFill>
                  <a:srgbClr val="000000"/>
                </a:solidFill>
                <a:latin typeface="Times New Roman" panose="02020603050405020304" pitchFamily="65" charset="-122"/>
                <a:ea typeface="宋体" panose="02010600030101010101" pitchFamily="2" charset="-122"/>
              </a:rPr>
              <a:t>入选“感动中国2018年度人物”,细读三篇通讯,分析他们感动中国的共同原</a:t>
            </a:r>
            <a:br>
              <a:rPr sz="1350"/>
            </a:br>
            <a:r>
              <a:rPr lang="zh-CN" altLang="en-US" sz="1360" kern="0" smtClean="0">
                <a:solidFill>
                  <a:srgbClr val="000000"/>
                </a:solidFill>
                <a:latin typeface="Times New Roman" panose="02020603050405020304" pitchFamily="65" charset="-122"/>
                <a:ea typeface="宋体" panose="02010600030101010101" pitchFamily="2" charset="-122"/>
              </a:rPr>
              <a:t>因。</a:t>
            </a:r>
            <a:endParaRPr lang="zh-CN" altLang="en-US" sz="1350"/>
          </a:p>
        </p:txBody>
      </p:sp>
      <p:pic>
        <p:nvPicPr>
          <p:cNvPr id="4" name="图片 4" descr="textimage13.jpeg"/>
          <p:cNvPicPr>
            <a:picLocks noChangeAspect="1"/>
          </p:cNvPicPr>
          <p:nvPr>
            <p:custDataLst>
              <p:tags r:id="rId6"/>
            </p:custDataLst>
          </p:nvPr>
        </p:nvPicPr>
        <p:blipFill>
          <a:blip r:embed="rId5"/>
          <a:stretch>
            <a:fillRect/>
          </a:stretch>
        </p:blipFill>
        <p:spPr>
          <a:xfrm>
            <a:off x="836867" y="2086360"/>
            <a:ext cx="617802" cy="212370"/>
          </a:xfrm>
          <a:prstGeom prst="rect">
            <a:avLst/>
          </a:prstGeom>
        </p:spPr>
      </p:pic>
      <p:pic>
        <p:nvPicPr>
          <p:cNvPr id="5" name="图片 3" descr="textimage11.jpeg"/>
          <p:cNvPicPr>
            <a:picLocks noChangeAspect="1"/>
          </p:cNvPicPr>
          <p:nvPr>
            <p:custDataLst>
              <p:tags r:id="rId8"/>
            </p:custDataLst>
          </p:nvPr>
        </p:nvPicPr>
        <p:blipFill>
          <a:blip r:embed="rId7"/>
          <a:stretch>
            <a:fillRect/>
          </a:stretch>
        </p:blipFill>
        <p:spPr>
          <a:xfrm>
            <a:off x="2781443" y="1006040"/>
            <a:ext cx="1177128" cy="269511"/>
          </a:xfrm>
          <a:prstGeom prst="rect">
            <a:avLst/>
          </a:prstGeom>
        </p:spPr>
      </p:pic>
      <p:sp>
        <p:nvSpPr>
          <p:cNvPr id="7" name="TextBox 6"/>
          <p:cNvSpPr txBox="1"/>
          <p:nvPr>
            <p:custDataLst>
              <p:tags r:id="rId9"/>
            </p:custDataLst>
          </p:nvPr>
        </p:nvSpPr>
        <p:spPr>
          <a:xfrm>
            <a:off x="1377027" y="195800"/>
            <a:ext cx="4375296" cy="368300"/>
          </a:xfrm>
          <a:prstGeom prst="rect">
            <a:avLst/>
          </a:prstGeom>
          <a:noFill/>
        </p:spPr>
        <p:txBody>
          <a:bodyPr wrap="square" rtlCol="0">
            <a:spAutoFit/>
          </a:bodyPr>
          <a:lstStyle/>
          <a:p>
            <a:pPr algn="ctr">
              <a:spcBef>
                <a:spcPct val="0"/>
              </a:spcBef>
              <a:defRPr/>
            </a:pPr>
            <a:r>
              <a:rPr lang="zh-CN" altLang="en-US" b="1" smtClean="0">
                <a:latin typeface="黑体" panose="02010609060101010101" pitchFamily="2" charset="-122"/>
                <a:ea typeface="黑体" panose="02010609060101010101" pitchFamily="2" charset="-122"/>
                <a:cs typeface="+mj-cs"/>
              </a:rPr>
              <a:t>第二单元</a:t>
            </a:r>
            <a:endParaRPr lang="zh-CN" altLang="en-US" b="1">
              <a:latin typeface="黑体" panose="02010609060101010101" pitchFamily="2" charset="-122"/>
              <a:ea typeface="黑体" panose="02010609060101010101" pitchFamily="2" charset="-122"/>
              <a:cs typeface="+mj-cs"/>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TextBox 2"/>
          <p:cNvSpPr txBox="1"/>
          <p:nvPr>
            <p:custDataLst>
              <p:tags r:id="rId4"/>
            </p:custDataLst>
          </p:nvPr>
        </p:nvSpPr>
        <p:spPr>
          <a:xfrm>
            <a:off x="540100" y="1087027"/>
            <a:ext cx="6238155" cy="1647825"/>
          </a:xfrm>
          <a:prstGeom prst="rect">
            <a:avLst/>
          </a:prstGeom>
          <a:noFill/>
        </p:spPr>
        <p:txBody>
          <a:bodyPr wrap="square" lIns="0" tIns="0" rIns="0" bIns="0" rtlCol="0">
            <a:spAutoFit/>
          </a:bodyPr>
          <a:lstStyle/>
          <a:p>
            <a:pPr marL="0" indent="0" eaLnBrk="0" latinLnBrk="1" hangingPunct="0">
              <a:lnSpc>
                <a:spcPct val="150000"/>
              </a:lnSpc>
              <a:spcBef>
                <a:spcPts val="140"/>
              </a:spcBef>
              <a:buNone/>
            </a:pPr>
            <a:r>
              <a:rPr lang="zh-CN" altLang="en-US" sz="1360" b="1" kern="0" smtClean="0">
                <a:solidFill>
                  <a:srgbClr val="000000"/>
                </a:solidFill>
                <a:latin typeface="Times New Roman" panose="02020603050405020304" pitchFamily="65" charset="-122"/>
                <a:ea typeface="宋体" panose="02010600030101010101" pitchFamily="2" charset="-122"/>
              </a:rPr>
              <a:t>任务2 </a:t>
            </a:r>
            <a:r>
              <a:rPr lang="zh-CN" altLang="en-US" sz="1360" kern="0" smtClean="0">
                <a:solidFill>
                  <a:srgbClr val="000000"/>
                </a:solidFill>
                <a:latin typeface="Times New Roman" panose="02020603050405020304" pitchFamily="65" charset="-122"/>
                <a:ea typeface="宋体" panose="02010600030101010101" pitchFamily="2" charset="-122"/>
              </a:rPr>
              <a:t>   把握人物通讯的特点和写法,理解新闻的倾向性。</a:t>
            </a:r>
            <a:endParaRPr lang="zh-CN" altLang="en-US" sz="1350"/>
          </a:p>
          <a:p>
            <a:pPr marL="0" indent="0" eaLnBrk="0" latinLnBrk="1" hangingPunct="0">
              <a:lnSpc>
                <a:spcPct val="150000"/>
              </a:lnSpc>
              <a:spcBef>
                <a:spcPts val="140"/>
              </a:spcBef>
              <a:buNone/>
            </a:pPr>
            <a:r>
              <a:rPr lang="zh-CN" altLang="en-US" sz="1550" kern="0" spc="7533" smtClean="0">
                <a:solidFill>
                  <a:srgbClr val="000000"/>
                </a:solidFill>
                <a:latin typeface="Times New Roman" panose="02020603050405020304" pitchFamily="65" charset="-122"/>
                <a:ea typeface="宋体" panose="02010600030101010101" pitchFamily="2" charset="-122"/>
              </a:rPr>
              <a:t> </a:t>
            </a:r>
            <a:r>
              <a:rPr lang="zh-CN" altLang="en-US" sz="1360" kern="0" smtClean="0">
                <a:solidFill>
                  <a:srgbClr val="000000"/>
                </a:solidFill>
                <a:latin typeface="Times New Roman" panose="02020603050405020304" pitchFamily="65" charset="-122"/>
                <a:ea typeface="宋体" panose="02010600030101010101" pitchFamily="2" charset="-122"/>
              </a:rPr>
              <a:t>这三篇人物通讯除了客观陈述新闻事实之外,还综合运用了多种文</a:t>
            </a:r>
            <a:endParaRPr lang="zh-CN" altLang="en-US" sz="1350"/>
          </a:p>
          <a:p>
            <a:pPr marL="0" indent="0" eaLnBrk="0" latinLnBrk="1" hangingPunct="0">
              <a:lnSpc>
                <a:spcPct val="150000"/>
              </a:lnSpc>
              <a:spcBef>
                <a:spcPct val="0"/>
              </a:spcBef>
              <a:buNone/>
            </a:pPr>
            <a:r>
              <a:rPr lang="zh-CN" altLang="en-US" sz="1360" kern="0" smtClean="0">
                <a:solidFill>
                  <a:srgbClr val="000000"/>
                </a:solidFill>
                <a:latin typeface="Times New Roman" panose="02020603050405020304" pitchFamily="65" charset="-122"/>
                <a:ea typeface="宋体" panose="02010600030101010101" pitchFamily="2" charset="-122"/>
              </a:rPr>
              <a:t>学的写作手法来塑造人物形象,使故事生动,人物鲜活,极具感染力。请结合文本</a:t>
            </a:r>
            <a:br>
              <a:rPr sz="1350"/>
            </a:br>
            <a:r>
              <a:rPr lang="zh-CN" altLang="en-US" sz="1360" kern="0" smtClean="0">
                <a:solidFill>
                  <a:srgbClr val="000000"/>
                </a:solidFill>
                <a:latin typeface="Times New Roman" panose="02020603050405020304" pitchFamily="65" charset="-122"/>
                <a:ea typeface="宋体" panose="02010600030101010101" pitchFamily="2" charset="-122"/>
              </a:rPr>
              <a:t>内容,说说这三篇通讯中作者是如何塑造人物形象的。</a:t>
            </a:r>
            <a:endParaRPr lang="zh-CN" altLang="en-US" sz="1350"/>
          </a:p>
          <a:p>
            <a:pPr marL="0" indent="0" eaLnBrk="0" latinLnBrk="1" hangingPunct="0">
              <a:lnSpc>
                <a:spcPct val="150000"/>
              </a:lnSpc>
              <a:spcBef>
                <a:spcPts val="140"/>
              </a:spcBef>
              <a:buNone/>
            </a:pPr>
            <a:r>
              <a:rPr lang="zh-CN" altLang="en-US" sz="1360" b="1" kern="0" smtClean="0">
                <a:solidFill>
                  <a:srgbClr val="000000"/>
                </a:solidFill>
                <a:latin typeface="Times New Roman" panose="02020603050405020304" pitchFamily="65" charset="-122"/>
                <a:ea typeface="宋体" panose="02010600030101010101" pitchFamily="2" charset="-122"/>
              </a:rPr>
              <a:t>答案</a:t>
            </a:r>
            <a:r>
              <a:rPr lang="zh-CN" altLang="en-US" sz="1360" kern="0" smtClean="0">
                <a:solidFill>
                  <a:srgbClr val="000000"/>
                </a:solidFill>
                <a:latin typeface="Times New Roman" panose="02020603050405020304" pitchFamily="65" charset="-122"/>
                <a:ea typeface="宋体" panose="02010600030101010101" pitchFamily="2" charset="-122"/>
              </a:rPr>
              <a:t>　(示例)</a:t>
            </a:r>
            <a:endParaRPr lang="zh-CN" altLang="en-US" sz="1350"/>
          </a:p>
        </p:txBody>
      </p:sp>
      <p:pic>
        <p:nvPicPr>
          <p:cNvPr id="3" name="图片 3" descr="textimage14.jpeg"/>
          <p:cNvPicPr>
            <a:picLocks noChangeAspect="1"/>
          </p:cNvPicPr>
          <p:nvPr>
            <p:custDataLst>
              <p:tags r:id="rId6"/>
            </p:custDataLst>
          </p:nvPr>
        </p:nvPicPr>
        <p:blipFill>
          <a:blip r:embed="rId5"/>
          <a:stretch>
            <a:fillRect/>
          </a:stretch>
        </p:blipFill>
        <p:spPr>
          <a:xfrm>
            <a:off x="728835" y="1492184"/>
            <a:ext cx="617802" cy="212370"/>
          </a:xfrm>
          <a:prstGeom prst="rect">
            <a:avLst/>
          </a:prstGeom>
        </p:spPr>
      </p:pic>
      <p:graphicFrame>
        <p:nvGraphicFramePr>
          <p:cNvPr id="4" name="表格 2"/>
          <p:cNvGraphicFramePr>
            <a:graphicFrameLocks noGrp="1"/>
          </p:cNvGraphicFramePr>
          <p:nvPr>
            <p:custDataLst>
              <p:tags r:id="rId7"/>
            </p:custDataLst>
          </p:nvPr>
        </p:nvGraphicFramePr>
        <p:xfrm>
          <a:off x="540100" y="2788568"/>
          <a:ext cx="5805805" cy="2057424"/>
        </p:xfrm>
        <a:graphic>
          <a:graphicData uri="http://schemas.openxmlformats.org/drawingml/2006/table">
            <a:tbl>
              <a:tblPr/>
              <a:tblGrid>
                <a:gridCol w="1593215"/>
                <a:gridCol w="4212590"/>
              </a:tblGrid>
              <a:tr h="342900">
                <a:tc>
                  <a:txBody>
                    <a:bodyPr vert="horz" wrap="square"/>
                    <a:lstStyle/>
                    <a:p>
                      <a:pPr eaLnBrk="0" latinLnBrk="1" hangingPunct="0">
                        <a:lnSpc>
                          <a:spcPct val="150000"/>
                        </a:lnSpc>
                        <a:spcBef>
                          <a:spcPct val="0"/>
                        </a:spcBef>
                      </a:pPr>
                      <a:r>
                        <a:rPr lang="zh-CN" altLang="en-US" sz="1200" kern="0" smtClean="0">
                          <a:solidFill>
                            <a:srgbClr val="000000"/>
                          </a:solidFill>
                          <a:latin typeface="Times New Roman" panose="02020603050405020304" pitchFamily="65" charset="-122"/>
                          <a:ea typeface="宋体" panose="02010600030101010101" pitchFamily="2" charset="-122"/>
                        </a:rPr>
                        <a:t>塑造人物形象的方法</a:t>
                      </a:r>
                      <a:endParaRPr lang="zh-CN" altLang="en-US" sz="1200" kern="0" smtClean="0">
                        <a:solidFill>
                          <a:srgbClr val="000000"/>
                        </a:solidFill>
                        <a:latin typeface="Times New Roman" panose="02020603050405020304" pitchFamily="65" charset="-122"/>
                        <a:ea typeface="宋体" panose="02010600030101010101" pitchFamily="2" charset="-122"/>
                      </a:endParaRPr>
                    </a:p>
                  </a:txBody>
                  <a:tcPr marL="34296" marR="34296" marT="34296" marB="34296"/>
                </a:tc>
                <a:tc>
                  <a:txBody>
                    <a:bodyPr vert="horz" wrap="square"/>
                    <a:lstStyle/>
                    <a:p>
                      <a:pPr eaLnBrk="0" latinLnBrk="1" hangingPunct="0">
                        <a:lnSpc>
                          <a:spcPct val="150000"/>
                        </a:lnSpc>
                        <a:spcBef>
                          <a:spcPct val="0"/>
                        </a:spcBef>
                      </a:pPr>
                      <a:r>
                        <a:rPr lang="zh-CN" altLang="en-US" sz="1200" kern="0" smtClean="0">
                          <a:solidFill>
                            <a:srgbClr val="000000"/>
                          </a:solidFill>
                          <a:latin typeface="Times New Roman" panose="02020603050405020304" pitchFamily="65" charset="-122"/>
                          <a:ea typeface="宋体" panose="02010600030101010101" pitchFamily="2" charset="-122"/>
                        </a:rPr>
                        <a:t>分析</a:t>
                      </a:r>
                      <a:endParaRPr lang="zh-CN" altLang="en-US" sz="1200" kern="0" smtClean="0">
                        <a:solidFill>
                          <a:srgbClr val="000000"/>
                        </a:solidFill>
                        <a:latin typeface="Times New Roman" panose="02020603050405020304" pitchFamily="65" charset="-122"/>
                        <a:ea typeface="宋体" panose="02010600030101010101" pitchFamily="2" charset="-122"/>
                      </a:endParaRPr>
                    </a:p>
                  </a:txBody>
                  <a:tcPr marL="34296" marR="34296" marT="34296" marB="34296"/>
                </a:tc>
              </a:tr>
              <a:tr h="1714500">
                <a:tc>
                  <a:txBody>
                    <a:bodyPr vert="horz" wrap="square"/>
                    <a:lstStyle/>
                    <a:p>
                      <a:pPr eaLnBrk="0" latinLnBrk="1" hangingPunct="0">
                        <a:lnSpc>
                          <a:spcPct val="150000"/>
                        </a:lnSpc>
                        <a:spcBef>
                          <a:spcPct val="0"/>
                        </a:spcBef>
                      </a:pPr>
                      <a:r>
                        <a:rPr lang="zh-CN" altLang="en-US" sz="1200" kern="0" smtClean="0">
                          <a:solidFill>
                            <a:srgbClr val="000000"/>
                          </a:solidFill>
                          <a:latin typeface="Times New Roman" panose="02020603050405020304" pitchFamily="65" charset="-122"/>
                          <a:ea typeface="宋体" panose="02010600030101010101" pitchFamily="2" charset="-122"/>
                        </a:rPr>
                        <a:t>以事写人,运用典型事件表现人物</a:t>
                      </a:r>
                      <a:endParaRPr lang="zh-CN" altLang="en-US" sz="1200" kern="0" smtClean="0">
                        <a:solidFill>
                          <a:srgbClr val="000000"/>
                        </a:solidFill>
                        <a:latin typeface="Times New Roman" panose="02020603050405020304" pitchFamily="65" charset="-122"/>
                        <a:ea typeface="宋体" panose="02010600030101010101" pitchFamily="2" charset="-122"/>
                      </a:endParaRPr>
                    </a:p>
                  </a:txBody>
                  <a:tcPr marL="34296" marR="34296" marT="34296" marB="34296"/>
                </a:tc>
                <a:tc>
                  <a:txBody>
                    <a:bodyPr vert="horz" wrap="square"/>
                    <a:lstStyle/>
                    <a:p>
                      <a:pPr eaLnBrk="0" latinLnBrk="1" hangingPunct="0">
                        <a:lnSpc>
                          <a:spcPct val="150000"/>
                        </a:lnSpc>
                        <a:spcBef>
                          <a:spcPct val="0"/>
                        </a:spcBef>
                      </a:pPr>
                      <a:r>
                        <a:rPr lang="zh-CN" altLang="en-US" sz="1200" kern="0" smtClean="0">
                          <a:solidFill>
                            <a:srgbClr val="000000"/>
                          </a:solidFill>
                          <a:latin typeface="Times New Roman" panose="02020603050405020304" pitchFamily="65" charset="-122"/>
                          <a:ea typeface="宋体" panose="02010600030101010101" pitchFamily="2" charset="-122"/>
                        </a:rPr>
                        <a:t>写袁隆平时,作者选取了袁隆平用事实回应贬斥杂交稻的文章的典型事件,表现了他实事求是、尊重科学、平和大度的精神品质。刻画张秉贵时,作者选取了张秉贵接待抱小孩的女顾客这一典型事件,展现了张秉贵对顾客体贴入微的服务。讲述钟扬时,作者更是选取了五个典型事件,突出了钟扬坚定乐观、爱岗敬业、热爱科普、敢于担当、忘我奉献的精神境界。</a:t>
                      </a:r>
                      <a:endParaRPr lang="zh-CN" altLang="en-US" sz="1200" kern="0" smtClean="0">
                        <a:solidFill>
                          <a:srgbClr val="000000"/>
                        </a:solidFill>
                        <a:latin typeface="Times New Roman" panose="02020603050405020304" pitchFamily="65" charset="-122"/>
                        <a:ea typeface="宋体" panose="02010600030101010101" pitchFamily="2" charset="-122"/>
                      </a:endParaRPr>
                    </a:p>
                  </a:txBody>
                  <a:tcPr marL="34296" marR="34296" marT="34296" marB="34296"/>
                </a:tc>
              </a:tr>
            </a:tbl>
          </a:graphicData>
        </a:graphic>
      </p:graphicFrame>
      <p:sp>
        <p:nvSpPr>
          <p:cNvPr id="5" name="TextBox 4"/>
          <p:cNvSpPr txBox="1"/>
          <p:nvPr>
            <p:custDataLst>
              <p:tags r:id="rId8"/>
            </p:custDataLst>
          </p:nvPr>
        </p:nvSpPr>
        <p:spPr>
          <a:xfrm>
            <a:off x="1377027" y="195800"/>
            <a:ext cx="4375296" cy="368300"/>
          </a:xfrm>
          <a:prstGeom prst="rect">
            <a:avLst/>
          </a:prstGeom>
          <a:noFill/>
        </p:spPr>
        <p:txBody>
          <a:bodyPr wrap="square" rtlCol="0">
            <a:spAutoFit/>
          </a:bodyPr>
          <a:lstStyle/>
          <a:p>
            <a:pPr algn="ctr">
              <a:spcBef>
                <a:spcPct val="0"/>
              </a:spcBef>
              <a:defRPr/>
            </a:pPr>
            <a:r>
              <a:rPr lang="zh-CN" altLang="en-US" b="1" smtClean="0">
                <a:latin typeface="黑体" panose="02010609060101010101" pitchFamily="2" charset="-122"/>
                <a:ea typeface="黑体" panose="02010609060101010101" pitchFamily="2" charset="-122"/>
                <a:cs typeface="+mj-cs"/>
              </a:rPr>
              <a:t>第二单元</a:t>
            </a:r>
            <a:endParaRPr lang="zh-CN" altLang="en-US" b="1">
              <a:latin typeface="黑体" panose="02010609060101010101" pitchFamily="2" charset="-122"/>
              <a:ea typeface="黑体" panose="02010609060101010101" pitchFamily="2" charset="-122"/>
              <a:cs typeface="+mj-cs"/>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graphicFrame>
        <p:nvGraphicFramePr>
          <p:cNvPr id="2" name="表格 2"/>
          <p:cNvGraphicFramePr>
            <a:graphicFrameLocks noGrp="1"/>
          </p:cNvGraphicFramePr>
          <p:nvPr>
            <p:custDataLst>
              <p:tags r:id="rId4"/>
            </p:custDataLst>
          </p:nvPr>
        </p:nvGraphicFramePr>
        <p:xfrm>
          <a:off x="540100" y="952002"/>
          <a:ext cx="5805805" cy="2848610"/>
        </p:xfrm>
        <a:graphic>
          <a:graphicData uri="http://schemas.openxmlformats.org/drawingml/2006/table">
            <a:tbl>
              <a:tblPr/>
              <a:tblGrid>
                <a:gridCol w="1323340"/>
                <a:gridCol w="4482465"/>
              </a:tblGrid>
              <a:tr h="1511935">
                <a:tc>
                  <a:txBody>
                    <a:bodyPr vert="horz" wrap="square"/>
                    <a:lstStyle/>
                    <a:p>
                      <a:pPr eaLnBrk="0" latinLnBrk="1" hangingPunct="0">
                        <a:lnSpc>
                          <a:spcPct val="150000"/>
                        </a:lnSpc>
                        <a:spcBef>
                          <a:spcPct val="0"/>
                        </a:spcBef>
                      </a:pPr>
                      <a:r>
                        <a:rPr lang="zh-CN" altLang="en-US" sz="1200" kern="0" smtClean="0">
                          <a:solidFill>
                            <a:srgbClr val="000000"/>
                          </a:solidFill>
                          <a:latin typeface="Times New Roman" panose="02020603050405020304" pitchFamily="65" charset="-122"/>
                          <a:ea typeface="宋体" panose="02010600030101010101" pitchFamily="2" charset="-122"/>
                        </a:rPr>
                        <a:t>通过典型细节把人物表现得充实、立体</a:t>
                      </a:r>
                      <a:endParaRPr lang="zh-CN" altLang="en-US" sz="1200" kern="0" smtClean="0">
                        <a:solidFill>
                          <a:srgbClr val="000000"/>
                        </a:solidFill>
                        <a:latin typeface="Times New Roman" panose="02020603050405020304" pitchFamily="65" charset="-122"/>
                        <a:ea typeface="宋体" panose="02010600030101010101" pitchFamily="2" charset="-122"/>
                      </a:endParaRPr>
                    </a:p>
                  </a:txBody>
                  <a:tcPr marL="34296" marR="34296" marT="34296" marB="34296"/>
                </a:tc>
                <a:tc>
                  <a:txBody>
                    <a:bodyPr vert="horz" wrap="square"/>
                    <a:lstStyle/>
                    <a:p>
                      <a:pPr eaLnBrk="0" latinLnBrk="1" hangingPunct="0">
                        <a:lnSpc>
                          <a:spcPct val="150000"/>
                        </a:lnSpc>
                        <a:spcBef>
                          <a:spcPct val="0"/>
                        </a:spcBef>
                      </a:pPr>
                      <a:r>
                        <a:rPr lang="zh-CN" altLang="en-US" sz="1200" kern="0" smtClean="0">
                          <a:solidFill>
                            <a:srgbClr val="000000"/>
                          </a:solidFill>
                          <a:latin typeface="Times New Roman" panose="02020603050405020304" pitchFamily="65" charset="-122"/>
                          <a:ea typeface="宋体" panose="02010600030101010101" pitchFamily="2" charset="-122"/>
                        </a:rPr>
                        <a:t>如写袁隆平发现一株奇特的稻禾时“屏气静神地伸出双手,欣喜地抚摸着那可爱的稻穗,激动得几乎要喊出声来”;张秉贵在柜台里“三步并作两步走,一点儿不知累”,下班后却累得“有时连上楼还要扶着墙”,这些细节描写有利于展现人物的精神风貌,揭示人物的内在品质,使人物形象更加丰满。</a:t>
                      </a:r>
                      <a:endParaRPr lang="zh-CN" altLang="en-US" sz="1200" kern="0" smtClean="0">
                        <a:solidFill>
                          <a:srgbClr val="000000"/>
                        </a:solidFill>
                        <a:latin typeface="Times New Roman" panose="02020603050405020304" pitchFamily="65" charset="-122"/>
                        <a:ea typeface="宋体" panose="02010600030101010101" pitchFamily="2" charset="-122"/>
                      </a:endParaRPr>
                    </a:p>
                  </a:txBody>
                  <a:tcPr marL="34296" marR="34296" marT="34296" marB="34296"/>
                </a:tc>
              </a:tr>
              <a:tr h="1336675">
                <a:tc>
                  <a:txBody>
                    <a:bodyPr vert="horz" wrap="square"/>
                    <a:lstStyle/>
                    <a:p>
                      <a:pPr eaLnBrk="0" latinLnBrk="1" hangingPunct="0">
                        <a:lnSpc>
                          <a:spcPct val="150000"/>
                        </a:lnSpc>
                        <a:spcBef>
                          <a:spcPct val="0"/>
                        </a:spcBef>
                      </a:pPr>
                      <a:r>
                        <a:rPr lang="zh-CN" altLang="en-US" sz="1200" kern="0" smtClean="0">
                          <a:solidFill>
                            <a:srgbClr val="000000"/>
                          </a:solidFill>
                          <a:latin typeface="Times New Roman" panose="02020603050405020304" pitchFamily="65" charset="-122"/>
                          <a:ea typeface="宋体" panose="02010600030101010101" pitchFamily="2" charset="-122"/>
                        </a:rPr>
                        <a:t>通过人物个性化的语言表现人物的精神品质</a:t>
                      </a:r>
                      <a:endParaRPr lang="zh-CN" altLang="en-US" sz="1200" kern="0" smtClean="0">
                        <a:solidFill>
                          <a:srgbClr val="000000"/>
                        </a:solidFill>
                        <a:latin typeface="Times New Roman" panose="02020603050405020304" pitchFamily="65" charset="-122"/>
                        <a:ea typeface="宋体" panose="02010600030101010101" pitchFamily="2" charset="-122"/>
                      </a:endParaRPr>
                    </a:p>
                  </a:txBody>
                  <a:tcPr marL="34296" marR="34296" marT="34296" marB="34296"/>
                </a:tc>
                <a:tc>
                  <a:txBody>
                    <a:bodyPr vert="horz" wrap="square"/>
                    <a:lstStyle/>
                    <a:p>
                      <a:pPr eaLnBrk="0" latinLnBrk="1" hangingPunct="0">
                        <a:lnSpc>
                          <a:spcPct val="150000"/>
                        </a:lnSpc>
                        <a:spcBef>
                          <a:spcPct val="0"/>
                        </a:spcBef>
                      </a:pPr>
                      <a:r>
                        <a:rPr lang="zh-CN" altLang="en-US" sz="1200" kern="0" smtClean="0">
                          <a:solidFill>
                            <a:srgbClr val="000000"/>
                          </a:solidFill>
                          <a:latin typeface="Times New Roman" panose="02020603050405020304" pitchFamily="65" charset="-122"/>
                          <a:ea typeface="宋体" panose="02010600030101010101" pitchFamily="2" charset="-122"/>
                        </a:rPr>
                        <a:t>如写钟扬时,作者引用钟扬说的“我们采集的种子,也许会在几百年后的某一天生根发芽,到那时,不知会完成多少人的梦想”,表现了他从专业角度对生命意义的理解,展现了他献身科学、胸怀人类的精神品质。</a:t>
                      </a:r>
                      <a:endParaRPr lang="zh-CN" altLang="en-US" sz="1200" kern="0" smtClean="0">
                        <a:solidFill>
                          <a:srgbClr val="000000"/>
                        </a:solidFill>
                        <a:latin typeface="Times New Roman" panose="02020603050405020304" pitchFamily="65" charset="-122"/>
                        <a:ea typeface="宋体" panose="02010600030101010101" pitchFamily="2" charset="-122"/>
                      </a:endParaRPr>
                    </a:p>
                  </a:txBody>
                  <a:tcPr marL="34296" marR="34296" marT="34296" marB="34296"/>
                </a:tc>
              </a:tr>
            </a:tbl>
          </a:graphicData>
        </a:graphic>
      </p:graphicFrame>
      <p:sp>
        <p:nvSpPr>
          <p:cNvPr id="3" name="TextBox 2"/>
          <p:cNvSpPr txBox="1"/>
          <p:nvPr>
            <p:custDataLst>
              <p:tags r:id="rId5"/>
            </p:custDataLst>
          </p:nvPr>
        </p:nvSpPr>
        <p:spPr>
          <a:xfrm>
            <a:off x="1377027" y="195800"/>
            <a:ext cx="4375296" cy="368300"/>
          </a:xfrm>
          <a:prstGeom prst="rect">
            <a:avLst/>
          </a:prstGeom>
          <a:noFill/>
        </p:spPr>
        <p:txBody>
          <a:bodyPr wrap="square" rtlCol="0">
            <a:spAutoFit/>
          </a:bodyPr>
          <a:lstStyle/>
          <a:p>
            <a:pPr algn="ctr">
              <a:spcBef>
                <a:spcPct val="0"/>
              </a:spcBef>
              <a:defRPr/>
            </a:pPr>
            <a:r>
              <a:rPr lang="zh-CN" altLang="en-US" b="1" smtClean="0">
                <a:latin typeface="黑体" panose="02010609060101010101" pitchFamily="2" charset="-122"/>
                <a:ea typeface="黑体" panose="02010609060101010101" pitchFamily="2" charset="-122"/>
                <a:cs typeface="+mj-cs"/>
              </a:rPr>
              <a:t>第二单元</a:t>
            </a:r>
            <a:endParaRPr lang="zh-CN" altLang="en-US" b="1">
              <a:latin typeface="黑体" panose="02010609060101010101" pitchFamily="2" charset="-122"/>
              <a:ea typeface="黑体" panose="02010609060101010101" pitchFamily="2" charset="-122"/>
              <a:cs typeface="+mj-cs"/>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TextBox 2"/>
          <p:cNvSpPr txBox="1"/>
          <p:nvPr>
            <p:custDataLst>
              <p:tags r:id="rId4"/>
            </p:custDataLst>
          </p:nvPr>
        </p:nvSpPr>
        <p:spPr>
          <a:xfrm>
            <a:off x="540100" y="1087027"/>
            <a:ext cx="6238155" cy="1688465"/>
          </a:xfrm>
          <a:prstGeom prst="rect">
            <a:avLst/>
          </a:prstGeom>
          <a:noFill/>
        </p:spPr>
        <p:txBody>
          <a:bodyPr wrap="square" lIns="0" tIns="0" rIns="0" bIns="0" rtlCol="0">
            <a:spAutoFit/>
          </a:bodyPr>
          <a:lstStyle/>
          <a:p>
            <a:pPr marL="0" indent="0" eaLnBrk="0" latinLnBrk="1" hangingPunct="0">
              <a:lnSpc>
                <a:spcPct val="150000"/>
              </a:lnSpc>
              <a:spcBef>
                <a:spcPts val="140"/>
              </a:spcBef>
              <a:buNone/>
            </a:pPr>
            <a:r>
              <a:rPr lang="zh-CN" altLang="en-US" sz="1550" kern="0" spc="7533" smtClean="0">
                <a:solidFill>
                  <a:srgbClr val="000000"/>
                </a:solidFill>
                <a:latin typeface="Times New Roman" panose="02020603050405020304" pitchFamily="65" charset="-122"/>
                <a:ea typeface="宋体" panose="02010600030101010101" pitchFamily="2" charset="-122"/>
              </a:rPr>
              <a:t> </a:t>
            </a:r>
            <a:r>
              <a:rPr lang="zh-CN" altLang="en-US" sz="1360" kern="0" smtClean="0">
                <a:solidFill>
                  <a:srgbClr val="000000"/>
                </a:solidFill>
                <a:latin typeface="Times New Roman" panose="02020603050405020304" pitchFamily="65" charset="-122"/>
                <a:ea typeface="宋体" panose="02010600030101010101" pitchFamily="2" charset="-122"/>
              </a:rPr>
              <a:t>在人物通讯里,为了使主题思想鲜明突出,作者除了叙述事实、描写</a:t>
            </a:r>
            <a:endParaRPr lang="zh-CN" altLang="en-US" sz="1350"/>
          </a:p>
          <a:p>
            <a:pPr marL="0" indent="0" eaLnBrk="0" latinLnBrk="1" hangingPunct="0">
              <a:lnSpc>
                <a:spcPct val="150000"/>
              </a:lnSpc>
              <a:spcBef>
                <a:spcPts val="460"/>
              </a:spcBef>
              <a:buNone/>
            </a:pPr>
            <a:r>
              <a:rPr lang="zh-CN" altLang="en-US" sz="1360" kern="0" smtClean="0">
                <a:solidFill>
                  <a:srgbClr val="000000"/>
                </a:solidFill>
                <a:latin typeface="Times New Roman" panose="02020603050405020304" pitchFamily="65" charset="-122"/>
                <a:ea typeface="宋体" panose="02010600030101010101" pitchFamily="2" charset="-122"/>
              </a:rPr>
              <a:t>形象外,还常常进行主观评价,以体现自己的情感和态度。找一找这三篇人物通</a:t>
            </a:r>
            <a:br>
              <a:rPr lang="zh-CN" altLang="en-US" sz="1360" kern="0" smtClean="0">
                <a:solidFill>
                  <a:srgbClr val="000000"/>
                </a:solidFill>
                <a:latin typeface="Times New Roman" panose="02020603050405020304" pitchFamily="65" charset="-122"/>
                <a:ea typeface="宋体" panose="02010600030101010101" pitchFamily="2" charset="-122"/>
              </a:rPr>
            </a:br>
            <a:r>
              <a:rPr lang="zh-CN" altLang="en-US" sz="1360" kern="0" smtClean="0">
                <a:solidFill>
                  <a:srgbClr val="000000"/>
                </a:solidFill>
                <a:latin typeface="Times New Roman" panose="02020603050405020304" pitchFamily="65" charset="-122"/>
                <a:ea typeface="宋体" panose="02010600030101010101" pitchFamily="2" charset="-122"/>
              </a:rPr>
              <a:t>讯中能突出表现作者的倾向性的评论,分析这些句子体现了作者怎样的情感和态</a:t>
            </a:r>
            <a:br>
              <a:rPr lang="zh-CN" altLang="en-US" sz="1360" kern="0" smtClean="0">
                <a:solidFill>
                  <a:srgbClr val="000000"/>
                </a:solidFill>
                <a:latin typeface="Times New Roman" panose="02020603050405020304" pitchFamily="65" charset="-122"/>
                <a:ea typeface="宋体" panose="02010600030101010101" pitchFamily="2" charset="-122"/>
              </a:rPr>
            </a:br>
            <a:r>
              <a:rPr lang="zh-CN" altLang="en-US" sz="1360" kern="0" smtClean="0">
                <a:solidFill>
                  <a:srgbClr val="000000"/>
                </a:solidFill>
                <a:latin typeface="Times New Roman" panose="02020603050405020304" pitchFamily="65" charset="-122"/>
                <a:ea typeface="宋体" panose="02010600030101010101" pitchFamily="2" charset="-122"/>
              </a:rPr>
              <a:t>度。(每课各举一例)</a:t>
            </a:r>
            <a:endParaRPr lang="zh-CN" altLang="en-US" sz="1350"/>
          </a:p>
          <a:p>
            <a:pPr marL="0" indent="0" eaLnBrk="0" latinLnBrk="1" hangingPunct="0">
              <a:lnSpc>
                <a:spcPct val="150000"/>
              </a:lnSpc>
              <a:spcBef>
                <a:spcPts val="140"/>
              </a:spcBef>
              <a:buNone/>
            </a:pPr>
            <a:r>
              <a:rPr lang="zh-CN" altLang="en-US" sz="1360" kern="0" smtClean="0">
                <a:solidFill>
                  <a:srgbClr val="000000"/>
                </a:solidFill>
                <a:latin typeface="Times New Roman" panose="02020603050405020304" pitchFamily="65" charset="-122"/>
                <a:ea typeface="宋体" panose="02010600030101010101" pitchFamily="2" charset="-122"/>
              </a:rPr>
              <a:t>答案　(示例)</a:t>
            </a:r>
            <a:endParaRPr lang="zh-CN" altLang="en-US" sz="1350"/>
          </a:p>
        </p:txBody>
      </p:sp>
      <p:pic>
        <p:nvPicPr>
          <p:cNvPr id="3" name="图片 3" descr="textimage16.jpeg"/>
          <p:cNvPicPr>
            <a:picLocks noChangeAspect="1"/>
          </p:cNvPicPr>
          <p:nvPr>
            <p:custDataLst>
              <p:tags r:id="rId6"/>
            </p:custDataLst>
          </p:nvPr>
        </p:nvPicPr>
        <p:blipFill>
          <a:blip r:embed="rId5"/>
          <a:stretch>
            <a:fillRect/>
          </a:stretch>
        </p:blipFill>
        <p:spPr>
          <a:xfrm>
            <a:off x="728835" y="1201967"/>
            <a:ext cx="671818" cy="230937"/>
          </a:xfrm>
          <a:prstGeom prst="rect">
            <a:avLst/>
          </a:prstGeom>
        </p:spPr>
      </p:pic>
      <p:graphicFrame>
        <p:nvGraphicFramePr>
          <p:cNvPr id="4" name="表格 2"/>
          <p:cNvGraphicFramePr>
            <a:graphicFrameLocks noGrp="1"/>
          </p:cNvGraphicFramePr>
          <p:nvPr>
            <p:custDataLst>
              <p:tags r:id="rId7"/>
            </p:custDataLst>
          </p:nvPr>
        </p:nvGraphicFramePr>
        <p:xfrm>
          <a:off x="540100" y="2761881"/>
          <a:ext cx="5805805" cy="2696373"/>
        </p:xfrm>
        <a:graphic>
          <a:graphicData uri="http://schemas.openxmlformats.org/drawingml/2006/table">
            <a:tbl>
              <a:tblPr/>
              <a:tblGrid>
                <a:gridCol w="1755140"/>
                <a:gridCol w="2268855"/>
                <a:gridCol w="1781810"/>
              </a:tblGrid>
              <a:tr h="310515">
                <a:tc>
                  <a:txBody>
                    <a:bodyPr vert="horz" wrap="square"/>
                    <a:lstStyle/>
                    <a:p>
                      <a:pPr eaLnBrk="0" latinLnBrk="1" hangingPunct="0">
                        <a:lnSpc>
                          <a:spcPct val="150000"/>
                        </a:lnSpc>
                        <a:spcBef>
                          <a:spcPct val="0"/>
                        </a:spcBef>
                      </a:pPr>
                      <a:r>
                        <a:rPr lang="zh-CN" altLang="en-US" sz="1060" kern="0" smtClean="0">
                          <a:solidFill>
                            <a:srgbClr val="000000"/>
                          </a:solidFill>
                          <a:latin typeface="Times New Roman" panose="02020603050405020304" pitchFamily="65" charset="-122"/>
                          <a:ea typeface="宋体" panose="02010600030101010101" pitchFamily="2" charset="-122"/>
                        </a:rPr>
                        <a:t>课文</a:t>
                      </a:r>
                      <a:endParaRPr lang="zh-CN" altLang="en-US" sz="1060" kern="0" smtClean="0">
                        <a:solidFill>
                          <a:srgbClr val="000000"/>
                        </a:solidFill>
                        <a:latin typeface="Times New Roman" panose="02020603050405020304" pitchFamily="65" charset="-122"/>
                        <a:ea typeface="宋体" panose="02010600030101010101" pitchFamily="2" charset="-122"/>
                      </a:endParaRPr>
                    </a:p>
                  </a:txBody>
                  <a:tcPr marL="34296" marR="34296" marT="34296" marB="34296"/>
                </a:tc>
                <a:tc>
                  <a:txBody>
                    <a:bodyPr vert="horz" wrap="square"/>
                    <a:lstStyle/>
                    <a:p>
                      <a:pPr eaLnBrk="0" latinLnBrk="1" hangingPunct="0">
                        <a:lnSpc>
                          <a:spcPct val="150000"/>
                        </a:lnSpc>
                        <a:spcBef>
                          <a:spcPct val="0"/>
                        </a:spcBef>
                      </a:pPr>
                      <a:r>
                        <a:rPr lang="zh-CN" altLang="en-US" sz="1060" kern="0" smtClean="0">
                          <a:solidFill>
                            <a:srgbClr val="000000"/>
                          </a:solidFill>
                          <a:latin typeface="Times New Roman" panose="02020603050405020304" pitchFamily="65" charset="-122"/>
                          <a:ea typeface="宋体" panose="02010600030101010101" pitchFamily="2" charset="-122"/>
                        </a:rPr>
                        <a:t>作者的评论</a:t>
                      </a:r>
                      <a:endParaRPr lang="zh-CN" altLang="en-US" sz="1060" kern="0" smtClean="0">
                        <a:solidFill>
                          <a:srgbClr val="000000"/>
                        </a:solidFill>
                        <a:latin typeface="Times New Roman" panose="02020603050405020304" pitchFamily="65" charset="-122"/>
                        <a:ea typeface="宋体" panose="02010600030101010101" pitchFamily="2" charset="-122"/>
                      </a:endParaRPr>
                    </a:p>
                  </a:txBody>
                  <a:tcPr marL="34296" marR="34296" marT="34296" marB="34296"/>
                </a:tc>
                <a:tc>
                  <a:txBody>
                    <a:bodyPr vert="horz" wrap="square"/>
                    <a:lstStyle/>
                    <a:p>
                      <a:pPr eaLnBrk="0" latinLnBrk="1" hangingPunct="0">
                        <a:lnSpc>
                          <a:spcPct val="150000"/>
                        </a:lnSpc>
                        <a:spcBef>
                          <a:spcPct val="0"/>
                        </a:spcBef>
                      </a:pPr>
                      <a:r>
                        <a:rPr lang="zh-CN" altLang="en-US" sz="1060" kern="0" smtClean="0">
                          <a:solidFill>
                            <a:srgbClr val="000000"/>
                          </a:solidFill>
                          <a:latin typeface="Times New Roman" panose="02020603050405020304" pitchFamily="65" charset="-122"/>
                          <a:ea typeface="宋体" panose="02010600030101010101" pitchFamily="2" charset="-122"/>
                        </a:rPr>
                        <a:t>作者的情感和态度</a:t>
                      </a:r>
                      <a:endParaRPr lang="zh-CN" altLang="en-US" sz="1060" kern="0" smtClean="0">
                        <a:solidFill>
                          <a:srgbClr val="000000"/>
                        </a:solidFill>
                        <a:latin typeface="Times New Roman" panose="02020603050405020304" pitchFamily="65" charset="-122"/>
                        <a:ea typeface="宋体" panose="02010600030101010101" pitchFamily="2" charset="-122"/>
                      </a:endParaRPr>
                    </a:p>
                  </a:txBody>
                  <a:tcPr marL="34296" marR="34296" marT="34296" marB="34296"/>
                </a:tc>
              </a:tr>
              <a:tr h="794385">
                <a:tc>
                  <a:txBody>
                    <a:bodyPr vert="horz" wrap="square"/>
                    <a:lstStyle/>
                    <a:p>
                      <a:pPr eaLnBrk="0" latinLnBrk="1" hangingPunct="0">
                        <a:lnSpc>
                          <a:spcPct val="150000"/>
                        </a:lnSpc>
                        <a:spcBef>
                          <a:spcPct val="0"/>
                        </a:spcBef>
                      </a:pPr>
                      <a:r>
                        <a:rPr lang="zh-CN" altLang="en-US" sz="1060" kern="0" smtClean="0">
                          <a:solidFill>
                            <a:srgbClr val="000000"/>
                          </a:solidFill>
                          <a:latin typeface="Times New Roman" panose="02020603050405020304" pitchFamily="65" charset="-122"/>
                          <a:ea typeface="宋体" panose="02010600030101010101" pitchFamily="2" charset="-122"/>
                        </a:rPr>
                        <a:t>《喜看稻菽千重浪——记首届国家最高科技奖获得者袁隆平》</a:t>
                      </a:r>
                      <a:endParaRPr lang="zh-CN" altLang="en-US" sz="1060" kern="0" smtClean="0">
                        <a:solidFill>
                          <a:srgbClr val="000000"/>
                        </a:solidFill>
                        <a:latin typeface="Times New Roman" panose="02020603050405020304" pitchFamily="65" charset="-122"/>
                        <a:ea typeface="宋体" panose="02010600030101010101" pitchFamily="2" charset="-122"/>
                      </a:endParaRPr>
                    </a:p>
                  </a:txBody>
                  <a:tcPr marL="34296" marR="34296" marT="34296" marB="34296"/>
                </a:tc>
                <a:tc>
                  <a:txBody>
                    <a:bodyPr vert="horz" wrap="square"/>
                    <a:lstStyle/>
                    <a:p>
                      <a:pPr eaLnBrk="0" latinLnBrk="1" hangingPunct="0">
                        <a:lnSpc>
                          <a:spcPct val="150000"/>
                        </a:lnSpc>
                        <a:spcBef>
                          <a:spcPct val="0"/>
                        </a:spcBef>
                      </a:pPr>
                      <a:r>
                        <a:rPr lang="zh-CN" altLang="en-US" sz="1060" kern="0" smtClean="0">
                          <a:solidFill>
                            <a:srgbClr val="000000"/>
                          </a:solidFill>
                          <a:latin typeface="Times New Roman" panose="02020603050405020304" pitchFamily="65" charset="-122"/>
                          <a:ea typeface="宋体" panose="02010600030101010101" pitchFamily="2" charset="-122"/>
                        </a:rPr>
                        <a:t>就这样,袁隆平捍卫了事实,也捍卫了真理。</a:t>
                      </a:r>
                      <a:endParaRPr lang="zh-CN" altLang="en-US" sz="1060" kern="0" smtClean="0">
                        <a:solidFill>
                          <a:srgbClr val="000000"/>
                        </a:solidFill>
                        <a:latin typeface="Times New Roman" panose="02020603050405020304" pitchFamily="65" charset="-122"/>
                        <a:ea typeface="宋体" panose="02010600030101010101" pitchFamily="2" charset="-122"/>
                      </a:endParaRPr>
                    </a:p>
                  </a:txBody>
                  <a:tcPr marL="34296" marR="34296" marT="34296" marB="34296"/>
                </a:tc>
                <a:tc>
                  <a:txBody>
                    <a:bodyPr vert="horz" wrap="square"/>
                    <a:lstStyle/>
                    <a:p>
                      <a:pPr eaLnBrk="0" latinLnBrk="1" hangingPunct="0">
                        <a:lnSpc>
                          <a:spcPct val="150000"/>
                        </a:lnSpc>
                        <a:spcBef>
                          <a:spcPct val="0"/>
                        </a:spcBef>
                      </a:pPr>
                      <a:r>
                        <a:rPr lang="zh-CN" altLang="en-US" sz="1060" kern="0" smtClean="0">
                          <a:solidFill>
                            <a:srgbClr val="000000"/>
                          </a:solidFill>
                          <a:latin typeface="Times New Roman" panose="02020603050405020304" pitchFamily="65" charset="-122"/>
                          <a:ea typeface="宋体" panose="02010600030101010101" pitchFamily="2" charset="-122"/>
                        </a:rPr>
                        <a:t>赞扬了袁隆平实事求是、捍卫</a:t>
                      </a:r>
                      <a:br>
                        <a:rPr lang="zh-CN" altLang="en-US" sz="1060" kern="0" smtClean="0">
                          <a:solidFill>
                            <a:srgbClr val="000000"/>
                          </a:solidFill>
                          <a:latin typeface="Times New Roman" panose="02020603050405020304" pitchFamily="65" charset="-122"/>
                          <a:ea typeface="宋体" panose="02010600030101010101" pitchFamily="2" charset="-122"/>
                        </a:rPr>
                      </a:br>
                      <a:r>
                        <a:rPr lang="zh-CN" altLang="en-US" sz="1060" kern="0" smtClean="0">
                          <a:solidFill>
                            <a:srgbClr val="000000"/>
                          </a:solidFill>
                          <a:latin typeface="Times New Roman" panose="02020603050405020304" pitchFamily="65" charset="-122"/>
                          <a:ea typeface="宋体" panose="02010600030101010101" pitchFamily="2" charset="-122"/>
                        </a:rPr>
                        <a:t>真理的科学精神。</a:t>
                      </a:r>
                      <a:endParaRPr lang="zh-CN" altLang="en-US" sz="1060" kern="0" smtClean="0">
                        <a:solidFill>
                          <a:srgbClr val="000000"/>
                        </a:solidFill>
                        <a:latin typeface="Times New Roman" panose="02020603050405020304" pitchFamily="65" charset="-122"/>
                        <a:ea typeface="宋体" panose="02010600030101010101" pitchFamily="2" charset="-122"/>
                      </a:endParaRPr>
                    </a:p>
                  </a:txBody>
                  <a:tcPr marL="34296" marR="34296" marT="34296" marB="34296"/>
                </a:tc>
              </a:tr>
              <a:tr h="552450">
                <a:tc>
                  <a:txBody>
                    <a:bodyPr vert="horz" wrap="square"/>
                    <a:lstStyle/>
                    <a:p>
                      <a:pPr eaLnBrk="0" latinLnBrk="1" hangingPunct="0">
                        <a:lnSpc>
                          <a:spcPct val="150000"/>
                        </a:lnSpc>
                        <a:spcBef>
                          <a:spcPct val="0"/>
                        </a:spcBef>
                      </a:pPr>
                      <a:r>
                        <a:rPr lang="zh-CN" altLang="en-US" sz="1060" kern="0" smtClean="0">
                          <a:solidFill>
                            <a:srgbClr val="000000"/>
                          </a:solidFill>
                          <a:latin typeface="Times New Roman" panose="02020603050405020304" pitchFamily="65" charset="-122"/>
                          <a:ea typeface="宋体" panose="02010600030101010101" pitchFamily="2" charset="-122"/>
                        </a:rPr>
                        <a:t>《心有一团火,温暖众人心》</a:t>
                      </a:r>
                      <a:endParaRPr lang="zh-CN" altLang="en-US" sz="1060" kern="0" smtClean="0">
                        <a:solidFill>
                          <a:srgbClr val="000000"/>
                        </a:solidFill>
                        <a:latin typeface="Times New Roman" panose="02020603050405020304" pitchFamily="65" charset="-122"/>
                        <a:ea typeface="宋体" panose="02010600030101010101" pitchFamily="2" charset="-122"/>
                      </a:endParaRPr>
                    </a:p>
                  </a:txBody>
                  <a:tcPr marL="34296" marR="34296" marT="34296" marB="34296"/>
                </a:tc>
                <a:tc>
                  <a:txBody>
                    <a:bodyPr vert="horz" wrap="square"/>
                    <a:lstStyle/>
                    <a:p>
                      <a:pPr eaLnBrk="0" latinLnBrk="1" hangingPunct="0">
                        <a:lnSpc>
                          <a:spcPct val="150000"/>
                        </a:lnSpc>
                        <a:spcBef>
                          <a:spcPct val="0"/>
                        </a:spcBef>
                      </a:pPr>
                      <a:r>
                        <a:rPr lang="zh-CN" altLang="en-US" sz="1060" kern="0" smtClean="0">
                          <a:solidFill>
                            <a:srgbClr val="000000"/>
                          </a:solidFill>
                          <a:latin typeface="Times New Roman" panose="02020603050405020304" pitchFamily="65" charset="-122"/>
                          <a:ea typeface="宋体" panose="02010600030101010101" pitchFamily="2" charset="-122"/>
                        </a:rPr>
                        <a:t>张秉贵用自己心中的一团火温暖人民群众,赢得了广大顾客的爱戴和尊敬。</a:t>
                      </a:r>
                      <a:endParaRPr lang="zh-CN" altLang="en-US" sz="1060" kern="0" smtClean="0">
                        <a:solidFill>
                          <a:srgbClr val="000000"/>
                        </a:solidFill>
                        <a:latin typeface="Times New Roman" panose="02020603050405020304" pitchFamily="65" charset="-122"/>
                        <a:ea typeface="宋体" panose="02010600030101010101" pitchFamily="2" charset="-122"/>
                      </a:endParaRPr>
                    </a:p>
                  </a:txBody>
                  <a:tcPr marL="34296" marR="34296" marT="34296" marB="34296"/>
                </a:tc>
                <a:tc>
                  <a:txBody>
                    <a:bodyPr vert="horz" wrap="square"/>
                    <a:lstStyle/>
                    <a:p>
                      <a:pPr eaLnBrk="0" latinLnBrk="1" hangingPunct="0">
                        <a:lnSpc>
                          <a:spcPct val="150000"/>
                        </a:lnSpc>
                        <a:spcBef>
                          <a:spcPct val="0"/>
                        </a:spcBef>
                      </a:pPr>
                      <a:r>
                        <a:rPr lang="zh-CN" altLang="en-US" sz="1060" kern="0" smtClean="0">
                          <a:solidFill>
                            <a:srgbClr val="000000"/>
                          </a:solidFill>
                          <a:latin typeface="Times New Roman" panose="02020603050405020304" pitchFamily="65" charset="-122"/>
                          <a:ea typeface="宋体" panose="02010600030101010101" pitchFamily="2" charset="-122"/>
                        </a:rPr>
                        <a:t>赞扬了张秉贵全心全意为人民服务的“一团火”精神。</a:t>
                      </a:r>
                      <a:endParaRPr lang="zh-CN" altLang="en-US" sz="1060" kern="0" smtClean="0">
                        <a:solidFill>
                          <a:srgbClr val="000000"/>
                        </a:solidFill>
                        <a:latin typeface="Times New Roman" panose="02020603050405020304" pitchFamily="65" charset="-122"/>
                        <a:ea typeface="宋体" panose="02010600030101010101" pitchFamily="2" charset="-122"/>
                      </a:endParaRPr>
                    </a:p>
                  </a:txBody>
                  <a:tcPr marL="34296" marR="34296" marT="34296" marB="34296"/>
                </a:tc>
              </a:tr>
              <a:tr h="794385">
                <a:tc>
                  <a:txBody>
                    <a:bodyPr vert="horz" wrap="square"/>
                    <a:lstStyle/>
                    <a:p>
                      <a:pPr eaLnBrk="0" latinLnBrk="1" hangingPunct="0">
                        <a:lnSpc>
                          <a:spcPct val="150000"/>
                        </a:lnSpc>
                        <a:spcBef>
                          <a:spcPct val="0"/>
                        </a:spcBef>
                      </a:pPr>
                      <a:r>
                        <a:rPr lang="zh-CN" altLang="en-US" sz="1060" kern="0" smtClean="0">
                          <a:solidFill>
                            <a:srgbClr val="000000"/>
                          </a:solidFill>
                          <a:latin typeface="Times New Roman" panose="02020603050405020304" pitchFamily="65" charset="-122"/>
                          <a:ea typeface="宋体" panose="02010600030101010101" pitchFamily="2" charset="-122"/>
                        </a:rPr>
                        <a:t>《“探界者”钟扬》</a:t>
                      </a:r>
                      <a:endParaRPr lang="zh-CN" altLang="en-US" sz="1060" kern="0" smtClean="0">
                        <a:solidFill>
                          <a:srgbClr val="000000"/>
                        </a:solidFill>
                        <a:latin typeface="Times New Roman" panose="02020603050405020304" pitchFamily="65" charset="-122"/>
                        <a:ea typeface="宋体" panose="02010600030101010101" pitchFamily="2" charset="-122"/>
                      </a:endParaRPr>
                    </a:p>
                  </a:txBody>
                  <a:tcPr marL="34296" marR="34296" marT="34296" marB="34296"/>
                </a:tc>
                <a:tc>
                  <a:txBody>
                    <a:bodyPr vert="horz" wrap="square"/>
                    <a:lstStyle/>
                    <a:p>
                      <a:pPr eaLnBrk="0" latinLnBrk="1" hangingPunct="0">
                        <a:lnSpc>
                          <a:spcPct val="150000"/>
                        </a:lnSpc>
                        <a:spcBef>
                          <a:spcPct val="0"/>
                        </a:spcBef>
                      </a:pPr>
                      <a:r>
                        <a:rPr lang="zh-CN" altLang="en-US" sz="1060" kern="0" smtClean="0">
                          <a:solidFill>
                            <a:srgbClr val="000000"/>
                          </a:solidFill>
                          <a:latin typeface="Times New Roman" panose="02020603050405020304" pitchFamily="65" charset="-122"/>
                          <a:ea typeface="宋体" panose="02010600030101010101" pitchFamily="2" charset="-122"/>
                        </a:rPr>
                        <a:t>在探寻生命的边界时,他甘愿成为一个先锋者。</a:t>
                      </a:r>
                      <a:endParaRPr lang="zh-CN" altLang="en-US" sz="1060" kern="0" smtClean="0">
                        <a:solidFill>
                          <a:srgbClr val="000000"/>
                        </a:solidFill>
                        <a:latin typeface="Times New Roman" panose="02020603050405020304" pitchFamily="65" charset="-122"/>
                        <a:ea typeface="宋体" panose="02010600030101010101" pitchFamily="2" charset="-122"/>
                      </a:endParaRPr>
                    </a:p>
                  </a:txBody>
                  <a:tcPr marL="34296" marR="34296" marT="34296" marB="34296"/>
                </a:tc>
                <a:tc>
                  <a:txBody>
                    <a:bodyPr vert="horz" wrap="square"/>
                    <a:lstStyle/>
                    <a:p>
                      <a:pPr eaLnBrk="0" latinLnBrk="1" hangingPunct="0">
                        <a:lnSpc>
                          <a:spcPct val="150000"/>
                        </a:lnSpc>
                        <a:spcBef>
                          <a:spcPct val="0"/>
                        </a:spcBef>
                      </a:pPr>
                      <a:r>
                        <a:rPr lang="zh-CN" altLang="en-US" sz="1060" kern="0" smtClean="0">
                          <a:solidFill>
                            <a:srgbClr val="000000"/>
                          </a:solidFill>
                          <a:latin typeface="Times New Roman" panose="02020603050405020304" pitchFamily="65" charset="-122"/>
                          <a:ea typeface="宋体" panose="02010600030101010101" pitchFamily="2" charset="-122"/>
                        </a:rPr>
                        <a:t>表达了作者对钟扬的献身精神的由衷赞美。</a:t>
                      </a:r>
                      <a:endParaRPr lang="zh-CN" altLang="en-US" sz="1060" kern="0" smtClean="0">
                        <a:solidFill>
                          <a:srgbClr val="000000"/>
                        </a:solidFill>
                        <a:latin typeface="Times New Roman" panose="02020603050405020304" pitchFamily="65" charset="-122"/>
                        <a:ea typeface="宋体" panose="02010600030101010101" pitchFamily="2" charset="-122"/>
                      </a:endParaRPr>
                    </a:p>
                  </a:txBody>
                  <a:tcPr marL="34296" marR="34296" marT="34296" marB="34296"/>
                </a:tc>
              </a:tr>
            </a:tbl>
          </a:graphicData>
        </a:graphic>
      </p:graphicFrame>
      <p:sp>
        <p:nvSpPr>
          <p:cNvPr id="5" name="TextBox 4"/>
          <p:cNvSpPr txBox="1"/>
          <p:nvPr>
            <p:custDataLst>
              <p:tags r:id="rId8"/>
            </p:custDataLst>
          </p:nvPr>
        </p:nvSpPr>
        <p:spPr>
          <a:xfrm>
            <a:off x="1377027" y="195800"/>
            <a:ext cx="4375296" cy="368300"/>
          </a:xfrm>
          <a:prstGeom prst="rect">
            <a:avLst/>
          </a:prstGeom>
          <a:noFill/>
        </p:spPr>
        <p:txBody>
          <a:bodyPr wrap="square" rtlCol="0">
            <a:spAutoFit/>
          </a:bodyPr>
          <a:lstStyle/>
          <a:p>
            <a:pPr algn="ctr">
              <a:spcBef>
                <a:spcPct val="0"/>
              </a:spcBef>
              <a:defRPr/>
            </a:pPr>
            <a:r>
              <a:rPr lang="zh-CN" altLang="en-US" b="1" smtClean="0">
                <a:latin typeface="黑体" panose="02010609060101010101" pitchFamily="2" charset="-122"/>
                <a:ea typeface="黑体" panose="02010609060101010101" pitchFamily="2" charset="-122"/>
                <a:cs typeface="+mj-cs"/>
              </a:rPr>
              <a:t>第二单元</a:t>
            </a:r>
            <a:endParaRPr lang="zh-CN" altLang="en-US" b="1">
              <a:latin typeface="黑体" panose="02010609060101010101" pitchFamily="2" charset="-122"/>
              <a:ea typeface="黑体" panose="02010609060101010101" pitchFamily="2" charset="-122"/>
              <a:cs typeface="+mj-cs"/>
            </a:endParaRPr>
          </a:p>
        </p:txBody>
      </p:sp>
      <p:pic>
        <p:nvPicPr>
          <p:cNvPr id="6" name="New picture"/>
          <p:cNvPicPr/>
          <p:nvPr>
            <p:custDataLst>
              <p:tags r:id="rId10"/>
            </p:custDataLst>
          </p:nvPr>
        </p:nvPicPr>
        <p:blipFill>
          <a:blip r:embed="rId9"/>
          <a:stretch>
            <a:fillRect/>
          </a:stretch>
        </p:blipFill>
        <p:spPr>
          <a:xfrm>
            <a:off x="11760200" y="11328400"/>
            <a:ext cx="342900" cy="254000"/>
          </a:xfrm>
          <a:prstGeom prst="cube">
            <a:avLst/>
          </a:prstGeom>
        </p:spPr>
      </p:pic>
    </p:spTree>
  </p:cSld>
  <p:clrMapOvr>
    <a:masterClrMapping/>
  </p:clrMapOvr>
  <mc:AlternateContent>
    <mc:Choice xmlns:p14="http://schemas.microsoft.com/office/powerpoint/2010/main" Requires="p14">
      <p:transition p14:dur="0"/>
    </mc:Choice>
    <mc:Fallback>
      <p:transition/>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p:cNvPicPr>
            <a:picLocks noChangeAspect="1"/>
          </p:cNvPicPr>
          <p:nvPr>
            <p:custDataLst>
              <p:tags r:id="rId4"/>
            </p:custDataLst>
          </p:nvPr>
        </p:nvPicPr>
        <p:blipFill>
          <a:blip r:embed="rId3"/>
          <a:stretch>
            <a:fillRect/>
          </a:stretch>
        </p:blipFill>
        <p:spPr>
          <a:xfrm rot="21075074">
            <a:off x="4440954" y="383805"/>
            <a:ext cx="707108" cy="229333"/>
          </a:xfrm>
          <a:prstGeom prst="rect">
            <a:avLst/>
          </a:prstGeom>
        </p:spPr>
      </p:pic>
      <p:sp>
        <p:nvSpPr>
          <p:cNvPr id="5" name="TextBox 31"/>
          <p:cNvSpPr txBox="1"/>
          <p:nvPr>
            <p:custDataLst>
              <p:tags r:id="rId5"/>
            </p:custDataLst>
          </p:nvPr>
        </p:nvSpPr>
        <p:spPr>
          <a:xfrm>
            <a:off x="2166251" y="318673"/>
            <a:ext cx="2529474" cy="421409"/>
          </a:xfrm>
          <a:prstGeom prst="rect">
            <a:avLst/>
          </a:prstGeom>
          <a:noFill/>
          <a:effectLst/>
        </p:spPr>
        <p:txBody>
          <a:bodyPr wrap="square" lIns="51446" tIns="25723" rIns="51446" bIns="25723" rtlCol="0">
            <a:spAutoFit/>
          </a:bodyPr>
          <a:lstStyle>
            <a:defPPr>
              <a:defRPr lang="zh-CN"/>
            </a:defPPr>
            <a:lvl1pPr algn="ctr">
              <a:defRPr sz="4800">
                <a:solidFill>
                  <a:schemeClr val="bg1"/>
                </a:solidFill>
                <a:effectLst>
                  <a:outerShdw blurRad="114300" dist="63500" dir="2700000" algn="tl">
                    <a:srgbClr val="000000">
                      <a:alpha val="20000"/>
                    </a:srgbClr>
                  </a:outerShdw>
                </a:effectLst>
                <a:latin typeface="+mj-lt"/>
                <a:ea typeface="方正粗宋简体" panose="03000509000000000000" pitchFamily="65" charset="-122"/>
              </a:defRPr>
            </a:lvl1pPr>
          </a:lstStyle>
          <a:p>
            <a:pPr algn="l" defTabSz="514350"/>
            <a:r>
              <a:rPr lang="zh-CN" altLang="en-US" sz="2400">
                <a:solidFill>
                  <a:schemeClr val="tx1"/>
                </a:solidFill>
                <a:effectLst/>
                <a:latin typeface="微软雅黑" panose="020b0503020204020204" pitchFamily="34" charset="-122"/>
                <a:ea typeface="微软雅黑" panose="020b0503020204020204" pitchFamily="34" charset="-122"/>
              </a:rPr>
              <a:t>怎样燃起这团火</a:t>
            </a:r>
            <a:endParaRPr lang="zh-CN" altLang="en-US" sz="2400">
              <a:solidFill>
                <a:schemeClr val="tx1"/>
              </a:solidFill>
              <a:effectLst/>
              <a:latin typeface="微软雅黑" panose="020b0503020204020204" pitchFamily="34" charset="-122"/>
              <a:ea typeface="微软雅黑" panose="020b0503020204020204" pitchFamily="34" charset="-122"/>
            </a:endParaRPr>
          </a:p>
        </p:txBody>
      </p:sp>
      <p:sp>
        <p:nvSpPr>
          <p:cNvPr id="12" name="文本框 11"/>
          <p:cNvSpPr txBox="1"/>
          <p:nvPr>
            <p:custDataLst>
              <p:tags r:id="rId6"/>
            </p:custDataLst>
          </p:nvPr>
        </p:nvSpPr>
        <p:spPr>
          <a:xfrm>
            <a:off x="3038454" y="2544084"/>
            <a:ext cx="954107" cy="554126"/>
          </a:xfrm>
          <a:prstGeom prst="rect">
            <a:avLst/>
          </a:prstGeom>
          <a:noFill/>
        </p:spPr>
        <p:txBody>
          <a:bodyPr wrap="none" rtlCol="0">
            <a:spAutoFit/>
          </a:bodyPr>
          <a:lstStyle/>
          <a:p>
            <a:pPr defTabSz="386080"/>
            <a:r>
              <a:rPr lang="zh-CN" altLang="en-US" sz="3000">
                <a:solidFill>
                  <a:prstClr val="black">
                    <a:lumMod val="75000"/>
                    <a:lumOff val="25000"/>
                  </a:prstClr>
                </a:solidFill>
                <a:latin typeface="微软雅黑" panose="020b0503020204020204" pitchFamily="34" charset="-122"/>
                <a:ea typeface="微软雅黑" panose="020b0503020204020204" pitchFamily="34" charset="-122"/>
              </a:rPr>
              <a:t>事件</a:t>
            </a:r>
            <a:endParaRPr lang="zh-CN" altLang="en-US" sz="30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8" name="文本框 17"/>
          <p:cNvSpPr txBox="1"/>
          <p:nvPr>
            <p:custDataLst>
              <p:tags r:id="rId7"/>
            </p:custDataLst>
          </p:nvPr>
        </p:nvSpPr>
        <p:spPr>
          <a:xfrm>
            <a:off x="1203818" y="1664301"/>
            <a:ext cx="1924867" cy="1062214"/>
          </a:xfrm>
          <a:prstGeom prst="rect">
            <a:avLst/>
          </a:prstGeom>
          <a:noFill/>
          <a:ln w="6350">
            <a:noFill/>
          </a:ln>
        </p:spPr>
        <p:txBody>
          <a:bodyPr wrap="square" rtlCol="0">
            <a:spAutoFit/>
          </a:bodyPr>
          <a:lstStyle/>
          <a:p>
            <a:pPr defTabSz="386080"/>
            <a:r>
              <a:rPr lang="zh-CN" altLang="en-US" sz="2100" smtClean="0">
                <a:latin typeface="楷体" panose="02010609060101010101" pitchFamily="49" charset="-122"/>
                <a:ea typeface="楷体" panose="02010609060101010101" pitchFamily="49" charset="-122"/>
              </a:rPr>
              <a:t>面对不同的情形，</a:t>
            </a:r>
            <a:r>
              <a:rPr lang="zh-CN" altLang="en-US" sz="2100">
                <a:latin typeface="楷体" panose="02010609060101010101" pitchFamily="49" charset="-122"/>
                <a:ea typeface="楷体" panose="02010609060101010101" pitchFamily="49" charset="-122"/>
              </a:rPr>
              <a:t>有不同的处理方式。</a:t>
            </a:r>
            <a:endParaRPr lang="en-US" altLang="zh-CN" sz="2100">
              <a:latin typeface="楷体" panose="02010609060101010101" pitchFamily="49" charset="-122"/>
              <a:ea typeface="楷体" panose="02010609060101010101" pitchFamily="49" charset="-122"/>
            </a:endParaRPr>
          </a:p>
        </p:txBody>
      </p:sp>
      <p:sp>
        <p:nvSpPr>
          <p:cNvPr id="22" name="文本框 21"/>
          <p:cNvSpPr txBox="1"/>
          <p:nvPr>
            <p:custDataLst>
              <p:tags r:id="rId8"/>
            </p:custDataLst>
          </p:nvPr>
        </p:nvSpPr>
        <p:spPr>
          <a:xfrm>
            <a:off x="1336016" y="1261527"/>
            <a:ext cx="1581071" cy="415627"/>
          </a:xfrm>
          <a:prstGeom prst="rect">
            <a:avLst/>
          </a:prstGeom>
          <a:solidFill>
            <a:srgbClr val="740000"/>
          </a:solidFill>
          <a:ln>
            <a:noFill/>
          </a:ln>
        </p:spPr>
        <p:txBody>
          <a:bodyPr wrap="square" rtlCol="0">
            <a:spAutoFit/>
          </a:bodyPr>
          <a:lstStyle/>
          <a:p>
            <a:pPr defTabSz="386080"/>
            <a:r>
              <a:rPr lang="zh-CN" altLang="en-US" sz="2100">
                <a:solidFill>
                  <a:prstClr val="white"/>
                </a:solidFill>
                <a:latin typeface="微软雅黑" panose="020b0503020204020204" pitchFamily="34" charset="-122"/>
                <a:ea typeface="微软雅黑" panose="020b0503020204020204" pitchFamily="34" charset="-122"/>
              </a:rPr>
              <a:t>对待顾客</a:t>
            </a:r>
            <a:endParaRPr lang="zh-CN" altLang="en-US" sz="2100">
              <a:solidFill>
                <a:prstClr val="white"/>
              </a:solidFill>
              <a:latin typeface="微软雅黑" panose="020b0503020204020204" pitchFamily="34" charset="-122"/>
              <a:ea typeface="微软雅黑" panose="020b0503020204020204" pitchFamily="34" charset="-122"/>
            </a:endParaRPr>
          </a:p>
        </p:txBody>
      </p:sp>
      <p:pic>
        <p:nvPicPr>
          <p:cNvPr id="30" name="图片 29"/>
          <p:cNvPicPr>
            <a:picLocks noChangeAspect="1"/>
          </p:cNvPicPr>
          <p:nvPr>
            <p:custDataLst>
              <p:tags r:id="rId10"/>
            </p:custDataLst>
          </p:nvPr>
        </p:nvPicPr>
        <p:blipFill>
          <a:blip r:embed="rId9"/>
          <a:stretch>
            <a:fillRect/>
          </a:stretch>
        </p:blipFill>
        <p:spPr>
          <a:xfrm>
            <a:off x="849889" y="2766544"/>
            <a:ext cx="2067199" cy="127994"/>
          </a:xfrm>
          <a:prstGeom prst="rect">
            <a:avLst/>
          </a:prstGeom>
        </p:spPr>
      </p:pic>
      <p:pic>
        <p:nvPicPr>
          <p:cNvPr id="31" name="图片 30"/>
          <p:cNvPicPr>
            <a:picLocks noChangeAspect="1"/>
          </p:cNvPicPr>
          <p:nvPr>
            <p:custDataLst>
              <p:tags r:id="rId11"/>
            </p:custDataLst>
          </p:nvPr>
        </p:nvPicPr>
        <p:blipFill>
          <a:blip r:embed="rId9"/>
          <a:stretch>
            <a:fillRect/>
          </a:stretch>
        </p:blipFill>
        <p:spPr>
          <a:xfrm flipH="1">
            <a:off x="4127789" y="2750224"/>
            <a:ext cx="2067199" cy="127994"/>
          </a:xfrm>
          <a:prstGeom prst="rect">
            <a:avLst/>
          </a:prstGeom>
        </p:spPr>
      </p:pic>
      <p:pic>
        <p:nvPicPr>
          <p:cNvPr id="32" name="图片 31"/>
          <p:cNvPicPr>
            <a:picLocks noChangeAspect="1"/>
          </p:cNvPicPr>
          <p:nvPr>
            <p:custDataLst>
              <p:tags r:id="rId12"/>
            </p:custDataLst>
          </p:nvPr>
        </p:nvPicPr>
        <p:blipFill>
          <a:blip r:embed="rId9"/>
          <a:stretch>
            <a:fillRect/>
          </a:stretch>
        </p:blipFill>
        <p:spPr>
          <a:xfrm rot="16200000" flipH="1">
            <a:off x="2818430" y="1839442"/>
            <a:ext cx="1351228" cy="83663"/>
          </a:xfrm>
          <a:prstGeom prst="rect">
            <a:avLst/>
          </a:prstGeom>
        </p:spPr>
      </p:pic>
      <p:pic>
        <p:nvPicPr>
          <p:cNvPr id="33" name="图片 32"/>
          <p:cNvPicPr>
            <a:picLocks noChangeAspect="1"/>
          </p:cNvPicPr>
          <p:nvPr>
            <p:custDataLst>
              <p:tags r:id="rId13"/>
            </p:custDataLst>
          </p:nvPr>
        </p:nvPicPr>
        <p:blipFill>
          <a:blip r:embed="rId9"/>
          <a:stretch>
            <a:fillRect/>
          </a:stretch>
        </p:blipFill>
        <p:spPr>
          <a:xfrm rot="5400000" flipH="1">
            <a:off x="2841381" y="3614236"/>
            <a:ext cx="1302298" cy="80634"/>
          </a:xfrm>
          <a:prstGeom prst="rect">
            <a:avLst/>
          </a:prstGeom>
        </p:spPr>
      </p:pic>
      <p:pic>
        <p:nvPicPr>
          <p:cNvPr id="34" name="图片 33"/>
          <p:cNvPicPr>
            <a:picLocks noChangeAspect="1"/>
          </p:cNvPicPr>
          <p:nvPr>
            <p:custDataLst>
              <p:tags r:id="rId15"/>
            </p:custDataLst>
          </p:nvPr>
        </p:nvPicPr>
        <p:blipFill>
          <a:blip r:embed="rId14">
            <a:lum bright="-40000"/>
          </a:blip>
          <a:stretch>
            <a:fillRect/>
          </a:stretch>
        </p:blipFill>
        <p:spPr>
          <a:xfrm rot="21394516" flipH="1">
            <a:off x="511217" y="1273356"/>
            <a:ext cx="673642" cy="360879"/>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2"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8" name="矩形 7"/>
          <p:cNvSpPr/>
          <p:nvPr userDrawn="1">
            <p:custDataLst>
              <p:tags r:id="rId3"/>
            </p:custDataLst>
          </p:nvPr>
        </p:nvSpPr>
        <p:spPr>
          <a:xfrm>
            <a:off x="164346" y="198643"/>
            <a:ext cx="6525566" cy="4814112"/>
          </a:xfrm>
          <a:prstGeom prst="rect">
            <a:avLst/>
          </a:prstGeom>
          <a:blipFill>
            <a:blip r:embed="rId4"/>
            <a:stretch>
              <a:fillRect/>
            </a:stretch>
          </a:blipFill>
          <a:ln w="50800">
            <a:solidFill>
              <a:schemeClr val="dk2"/>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015">
              <a:latin typeface="隶书" panose="02010509060101010101" pitchFamily="49" charset="-122"/>
              <a:ea typeface="隶书" panose="02010509060101010101" pitchFamily="49" charset="-122"/>
              <a:cs typeface="Viner Hand ITC" panose="03070502030502020203" charset="0"/>
              <a:sym typeface="+mn-ea"/>
            </a:endParaRPr>
          </a:p>
        </p:txBody>
      </p:sp>
      <p:pic>
        <p:nvPicPr>
          <p:cNvPr id="14" name="图片 13"/>
          <p:cNvPicPr>
            <a:picLocks noChangeAspect="1"/>
          </p:cNvPicPr>
          <p:nvPr userDrawn="1">
            <p:custDataLst>
              <p:tags r:id="rId6"/>
            </p:custDataLst>
          </p:nvPr>
        </p:nvPicPr>
        <p:blipFill>
          <a:blip r:embed="rId5"/>
          <a:stretch>
            <a:fillRect/>
          </a:stretch>
        </p:blipFill>
        <p:spPr>
          <a:xfrm flipH="1">
            <a:off x="-5330" y="2787"/>
            <a:ext cx="2482313" cy="1015362"/>
          </a:xfrm>
          <a:prstGeom prst="rect">
            <a:avLst/>
          </a:prstGeom>
        </p:spPr>
      </p:pic>
      <p:pic>
        <p:nvPicPr>
          <p:cNvPr id="15" name="图片 14"/>
          <p:cNvPicPr>
            <a:picLocks noChangeAspect="1"/>
          </p:cNvPicPr>
          <p:nvPr userDrawn="1">
            <p:custDataLst>
              <p:tags r:id="rId8"/>
            </p:custDataLst>
          </p:nvPr>
        </p:nvPicPr>
        <p:blipFill>
          <a:blip r:embed="rId7"/>
          <a:stretch>
            <a:fillRect/>
          </a:stretch>
        </p:blipFill>
        <p:spPr>
          <a:xfrm>
            <a:off x="358031" y="10080"/>
            <a:ext cx="6747133" cy="1393842"/>
          </a:xfrm>
          <a:prstGeom prst="rect">
            <a:avLst/>
          </a:prstGeom>
        </p:spPr>
      </p:pic>
      <p:pic>
        <p:nvPicPr>
          <p:cNvPr id="16" name="图片 15"/>
          <p:cNvPicPr>
            <a:picLocks noChangeAspect="1"/>
          </p:cNvPicPr>
          <p:nvPr userDrawn="1">
            <p:custDataLst>
              <p:tags r:id="rId9"/>
            </p:custDataLst>
          </p:nvPr>
        </p:nvPicPr>
        <p:blipFill>
          <a:blip r:embed="rId5"/>
          <a:stretch>
            <a:fillRect/>
          </a:stretch>
        </p:blipFill>
        <p:spPr>
          <a:xfrm>
            <a:off x="4377275" y="17344"/>
            <a:ext cx="2482313" cy="1015362"/>
          </a:xfrm>
          <a:prstGeom prst="rect">
            <a:avLst/>
          </a:prstGeom>
        </p:spPr>
      </p:pic>
      <p:pic>
        <p:nvPicPr>
          <p:cNvPr id="4" name="图片 3"/>
          <p:cNvPicPr>
            <a:picLocks noChangeAspect="1"/>
          </p:cNvPicPr>
          <p:nvPr>
            <p:custDataLst>
              <p:tags r:id="rId11"/>
            </p:custDataLst>
          </p:nvPr>
        </p:nvPicPr>
        <p:blipFill>
          <a:blip r:embed="rId10"/>
          <a:srcRect l="16616" r="16616"/>
          <a:stretch>
            <a:fillRect/>
          </a:stretch>
        </p:blipFill>
        <p:spPr>
          <a:xfrm>
            <a:off x="4881186" y="1600412"/>
            <a:ext cx="1808726" cy="1800656"/>
          </a:xfrm>
          <a:custGeom>
            <a:cxnLst>
              <a:cxn ang="3">
                <a:pos x="hc" y="t"/>
              </a:cxn>
              <a:cxn ang="cd2">
                <a:pos x="l" y="vc"/>
              </a:cxn>
              <a:cxn ang="cd4">
                <a:pos x="hc" y="b"/>
              </a:cxn>
              <a:cxn ang="0">
                <a:pos x="r" y="vc"/>
              </a:cxn>
            </a:cxnLst>
            <a:rect l="l" t="t" r="r" b="b"/>
            <a:pathLst>
              <a:path w="5040" h="5040">
                <a:moveTo>
                  <a:pt x="0" y="0"/>
                </a:moveTo>
                <a:lnTo>
                  <a:pt x="5040" y="0"/>
                </a:lnTo>
                <a:lnTo>
                  <a:pt x="5040" y="5040"/>
                </a:lnTo>
                <a:lnTo>
                  <a:pt x="0" y="5040"/>
                </a:lnTo>
                <a:lnTo>
                  <a:pt x="0" y="0"/>
                </a:lnTo>
                <a:close/>
              </a:path>
            </a:pathLst>
          </a:custGeom>
        </p:spPr>
      </p:pic>
      <p:sp>
        <p:nvSpPr>
          <p:cNvPr id="2" name="文本框 1"/>
          <p:cNvSpPr txBox="1"/>
          <p:nvPr>
            <p:custDataLst>
              <p:tags r:id="rId12"/>
            </p:custDataLst>
          </p:nvPr>
        </p:nvSpPr>
        <p:spPr>
          <a:xfrm>
            <a:off x="594854" y="1162943"/>
            <a:ext cx="3020005" cy="334707"/>
          </a:xfrm>
          <a:prstGeom prst="rect">
            <a:avLst/>
          </a:prstGeom>
          <a:noFill/>
        </p:spPr>
        <p:txBody>
          <a:bodyPr wrap="square" rtlCol="0">
            <a:spAutoFit/>
          </a:bodyPr>
          <a:lstStyle/>
          <a:p>
            <a:r>
              <a:rPr lang="zh-CN" altLang="en-US" sz="1575"/>
              <a:t>（</a:t>
            </a:r>
            <a:r>
              <a:rPr lang="en-US" altLang="zh-CN" sz="1575"/>
              <a:t>1</a:t>
            </a:r>
            <a:r>
              <a:rPr lang="zh-CN" altLang="en-US" sz="1575"/>
              <a:t>）张秉贵用糖哄哭闹的</a:t>
            </a:r>
            <a:r>
              <a:rPr lang="zh-CN" altLang="en-US" sz="1575" smtClean="0"/>
              <a:t>小孩。</a:t>
            </a:r>
            <a:endParaRPr lang="zh-CN" altLang="en-US" sz="1575"/>
          </a:p>
        </p:txBody>
      </p:sp>
      <p:sp>
        <p:nvSpPr>
          <p:cNvPr id="3" name="文本框 2"/>
          <p:cNvSpPr txBox="1"/>
          <p:nvPr>
            <p:custDataLst>
              <p:tags r:id="rId13"/>
            </p:custDataLst>
          </p:nvPr>
        </p:nvSpPr>
        <p:spPr>
          <a:xfrm>
            <a:off x="1051089" y="1686124"/>
            <a:ext cx="2289660" cy="369332"/>
          </a:xfrm>
          <a:prstGeom prst="rect">
            <a:avLst/>
          </a:prstGeom>
          <a:noFill/>
        </p:spPr>
        <p:txBody>
          <a:bodyPr wrap="square" rtlCol="0">
            <a:spAutoFit/>
          </a:bodyPr>
          <a:lstStyle/>
          <a:p>
            <a:r>
              <a:rPr lang="zh-CN" altLang="en-US">
                <a:gradFill>
                  <a:gsLst>
                    <a:gs pos="0">
                      <a:srgbClr val="E30000"/>
                    </a:gs>
                    <a:gs pos="100000">
                      <a:srgbClr val="760303"/>
                    </a:gs>
                  </a:gsLst>
                  <a:lin scaled="0"/>
                </a:gradFill>
              </a:rPr>
              <a:t>耐心细致、周到</a:t>
            </a:r>
            <a:r>
              <a:rPr lang="zh-CN" altLang="en-US" smtClean="0">
                <a:gradFill>
                  <a:gsLst>
                    <a:gs pos="0">
                      <a:srgbClr val="E30000"/>
                    </a:gs>
                    <a:gs pos="100000">
                      <a:srgbClr val="760303"/>
                    </a:gs>
                  </a:gsLst>
                  <a:lin scaled="0"/>
                </a:gradFill>
              </a:rPr>
              <a:t>体贴</a:t>
            </a:r>
            <a:endParaRPr lang="zh-CN" altLang="en-US">
              <a:gradFill>
                <a:gsLst>
                  <a:gs pos="0">
                    <a:srgbClr val="E30000"/>
                  </a:gs>
                  <a:gs pos="100000">
                    <a:srgbClr val="760303"/>
                  </a:gs>
                </a:gsLst>
                <a:lin scaled="0"/>
              </a:gradFill>
            </a:endParaRPr>
          </a:p>
        </p:txBody>
      </p:sp>
      <p:sp>
        <p:nvSpPr>
          <p:cNvPr id="5" name="文本框 4"/>
          <p:cNvSpPr txBox="1"/>
          <p:nvPr>
            <p:custDataLst>
              <p:tags r:id="rId14"/>
            </p:custDataLst>
          </p:nvPr>
        </p:nvSpPr>
        <p:spPr>
          <a:xfrm>
            <a:off x="594854" y="2170800"/>
            <a:ext cx="3782421" cy="577081"/>
          </a:xfrm>
          <a:prstGeom prst="rect">
            <a:avLst/>
          </a:prstGeom>
          <a:noFill/>
        </p:spPr>
        <p:txBody>
          <a:bodyPr wrap="square" rtlCol="0">
            <a:spAutoFit/>
          </a:bodyPr>
          <a:lstStyle/>
          <a:p>
            <a:r>
              <a:rPr lang="zh-CN" altLang="en-US" sz="1575"/>
              <a:t>（</a:t>
            </a:r>
            <a:r>
              <a:rPr lang="en-US" altLang="zh-CN" sz="1575"/>
              <a:t>2</a:t>
            </a:r>
            <a:r>
              <a:rPr lang="zh-CN" altLang="en-US" sz="1575"/>
              <a:t>）张秉贵给要赶火车的顾客提前称糖并悉心指</a:t>
            </a:r>
            <a:r>
              <a:rPr lang="zh-CN" altLang="en-US" sz="1575" smtClean="0"/>
              <a:t>路。</a:t>
            </a:r>
            <a:endParaRPr lang="zh-CN" altLang="en-US" sz="1575"/>
          </a:p>
        </p:txBody>
      </p:sp>
      <p:sp>
        <p:nvSpPr>
          <p:cNvPr id="6" name="文本框 5"/>
          <p:cNvSpPr txBox="1"/>
          <p:nvPr>
            <p:custDataLst>
              <p:tags r:id="rId15"/>
            </p:custDataLst>
          </p:nvPr>
        </p:nvSpPr>
        <p:spPr>
          <a:xfrm>
            <a:off x="1028084" y="2827497"/>
            <a:ext cx="3419872" cy="369332"/>
          </a:xfrm>
          <a:prstGeom prst="rect">
            <a:avLst/>
          </a:prstGeom>
          <a:noFill/>
        </p:spPr>
        <p:txBody>
          <a:bodyPr wrap="square" rtlCol="0">
            <a:spAutoFit/>
          </a:bodyPr>
          <a:lstStyle/>
          <a:p>
            <a:r>
              <a:rPr lang="zh-CN" altLang="en-US">
                <a:gradFill>
                  <a:gsLst>
                    <a:gs pos="0">
                      <a:srgbClr val="E30000"/>
                    </a:gs>
                    <a:gs pos="100000">
                      <a:srgbClr val="760303"/>
                    </a:gs>
                  </a:gsLst>
                  <a:lin scaled="0"/>
                </a:gradFill>
              </a:rPr>
              <a:t>体贴入微、急人所急、解人所难</a:t>
            </a:r>
            <a:endParaRPr lang="zh-CN" altLang="en-US">
              <a:gradFill>
                <a:gsLst>
                  <a:gs pos="0">
                    <a:srgbClr val="E30000"/>
                  </a:gs>
                  <a:gs pos="100000">
                    <a:srgbClr val="760303"/>
                  </a:gs>
                </a:gsLst>
                <a:lin scaled="0"/>
              </a:gradFill>
            </a:endParaRPr>
          </a:p>
        </p:txBody>
      </p:sp>
      <p:sp>
        <p:nvSpPr>
          <p:cNvPr id="7" name="文本框 6"/>
          <p:cNvSpPr txBox="1"/>
          <p:nvPr>
            <p:custDataLst>
              <p:tags r:id="rId16"/>
            </p:custDataLst>
          </p:nvPr>
        </p:nvSpPr>
        <p:spPr>
          <a:xfrm>
            <a:off x="594854" y="3401054"/>
            <a:ext cx="3700851" cy="334707"/>
          </a:xfrm>
          <a:prstGeom prst="rect">
            <a:avLst/>
          </a:prstGeom>
          <a:noFill/>
        </p:spPr>
        <p:txBody>
          <a:bodyPr wrap="square" rtlCol="0">
            <a:spAutoFit/>
          </a:bodyPr>
          <a:lstStyle/>
          <a:p>
            <a:r>
              <a:rPr lang="zh-CN" altLang="en-US" sz="1575"/>
              <a:t>（</a:t>
            </a:r>
            <a:r>
              <a:rPr lang="en-US" altLang="zh-CN" sz="1575"/>
              <a:t>3</a:t>
            </a:r>
            <a:r>
              <a:rPr lang="zh-CN" altLang="en-US" sz="1575"/>
              <a:t>）张秉贵</a:t>
            </a:r>
            <a:r>
              <a:rPr lang="zh-CN" altLang="en-US" sz="1575" smtClean="0"/>
              <a:t>接待并开</a:t>
            </a:r>
            <a:r>
              <a:rPr lang="zh-CN" altLang="en-US" sz="1575"/>
              <a:t>导</a:t>
            </a:r>
            <a:r>
              <a:rPr lang="zh-CN" altLang="en-US" sz="1575" smtClean="0"/>
              <a:t>气呼呼的顾客。</a:t>
            </a:r>
            <a:endParaRPr lang="zh-CN" altLang="en-US" sz="1575"/>
          </a:p>
        </p:txBody>
      </p:sp>
      <p:sp>
        <p:nvSpPr>
          <p:cNvPr id="9" name="文本框 8"/>
          <p:cNvSpPr txBox="1"/>
          <p:nvPr>
            <p:custDataLst>
              <p:tags r:id="rId17"/>
            </p:custDataLst>
          </p:nvPr>
        </p:nvSpPr>
        <p:spPr>
          <a:xfrm>
            <a:off x="997441" y="3910482"/>
            <a:ext cx="3450515" cy="369332"/>
          </a:xfrm>
          <a:prstGeom prst="rect">
            <a:avLst/>
          </a:prstGeom>
          <a:noFill/>
        </p:spPr>
        <p:txBody>
          <a:bodyPr wrap="square" rtlCol="0">
            <a:spAutoFit/>
          </a:bodyPr>
          <a:lstStyle/>
          <a:p>
            <a:r>
              <a:rPr lang="zh-CN" altLang="en-US">
                <a:gradFill>
                  <a:gsLst>
                    <a:gs pos="0">
                      <a:srgbClr val="E30000"/>
                    </a:gs>
                    <a:gs pos="100000">
                      <a:srgbClr val="760303"/>
                    </a:gs>
                  </a:gsLst>
                  <a:lin scaled="0"/>
                </a:gradFill>
              </a:rPr>
              <a:t>热情大度、主动耐心、和蔼</a:t>
            </a:r>
            <a:r>
              <a:rPr lang="zh-CN" altLang="en-US" smtClean="0">
                <a:gradFill>
                  <a:gsLst>
                    <a:gs pos="0">
                      <a:srgbClr val="E30000"/>
                    </a:gs>
                    <a:gs pos="100000">
                      <a:srgbClr val="760303"/>
                    </a:gs>
                  </a:gsLst>
                  <a:lin scaled="0"/>
                </a:gradFill>
              </a:rPr>
              <a:t>亲切</a:t>
            </a:r>
            <a:endParaRPr lang="zh-CN" altLang="en-US">
              <a:gradFill>
                <a:gsLst>
                  <a:gs pos="0">
                    <a:srgbClr val="E30000"/>
                  </a:gs>
                  <a:gs pos="100000">
                    <a:srgbClr val="760303"/>
                  </a:gs>
                </a:gsLst>
                <a:lin scaled="0"/>
              </a:gradFill>
            </a:endParaRPr>
          </a:p>
        </p:txBody>
      </p:sp>
    </p:spTree>
    <p:custDataLst>
      <p:tags r:id="rId18"/>
    </p:custDataLst>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7" grpId="0"/>
      <p:bldP spid="9"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8" name="矩形 7"/>
          <p:cNvSpPr/>
          <p:nvPr userDrawn="1">
            <p:custDataLst>
              <p:tags r:id="rId3"/>
            </p:custDataLst>
          </p:nvPr>
        </p:nvSpPr>
        <p:spPr>
          <a:xfrm>
            <a:off x="96899" y="217088"/>
            <a:ext cx="6530899" cy="4828559"/>
          </a:xfrm>
          <a:prstGeom prst="rect">
            <a:avLst/>
          </a:prstGeom>
          <a:blipFill>
            <a:blip r:embed="rId4"/>
            <a:stretch>
              <a:fillRect/>
            </a:stretch>
          </a:blipFill>
          <a:ln w="50800">
            <a:solidFill>
              <a:schemeClr val="dk2"/>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015">
              <a:latin typeface="隶书" panose="02010509060101010101" pitchFamily="49" charset="-122"/>
              <a:ea typeface="隶书" panose="02010509060101010101" pitchFamily="49" charset="-122"/>
              <a:cs typeface="Viner Hand ITC" panose="03070502030502020203" charset="0"/>
              <a:sym typeface="+mn-ea"/>
            </a:endParaRPr>
          </a:p>
        </p:txBody>
      </p:sp>
      <p:pic>
        <p:nvPicPr>
          <p:cNvPr id="14" name="图片 13"/>
          <p:cNvPicPr>
            <a:picLocks noChangeAspect="1"/>
          </p:cNvPicPr>
          <p:nvPr userDrawn="1">
            <p:custDataLst>
              <p:tags r:id="rId6"/>
            </p:custDataLst>
          </p:nvPr>
        </p:nvPicPr>
        <p:blipFill>
          <a:blip r:embed="rId5"/>
          <a:stretch>
            <a:fillRect/>
          </a:stretch>
        </p:blipFill>
        <p:spPr>
          <a:xfrm flipH="1">
            <a:off x="47875" y="1250"/>
            <a:ext cx="2482313" cy="1015362"/>
          </a:xfrm>
          <a:prstGeom prst="rect">
            <a:avLst/>
          </a:prstGeom>
        </p:spPr>
      </p:pic>
      <p:pic>
        <p:nvPicPr>
          <p:cNvPr id="15" name="图片 14"/>
          <p:cNvPicPr>
            <a:picLocks noChangeAspect="1"/>
          </p:cNvPicPr>
          <p:nvPr userDrawn="1">
            <p:custDataLst>
              <p:tags r:id="rId8"/>
            </p:custDataLst>
          </p:nvPr>
        </p:nvPicPr>
        <p:blipFill>
          <a:blip r:embed="rId7"/>
          <a:stretch>
            <a:fillRect/>
          </a:stretch>
        </p:blipFill>
        <p:spPr>
          <a:xfrm>
            <a:off x="713727" y="0"/>
            <a:ext cx="5659160" cy="1017863"/>
          </a:xfrm>
          <a:prstGeom prst="rect">
            <a:avLst/>
          </a:prstGeom>
        </p:spPr>
      </p:pic>
      <p:pic>
        <p:nvPicPr>
          <p:cNvPr id="16" name="图片 15"/>
          <p:cNvPicPr>
            <a:picLocks noChangeAspect="1"/>
          </p:cNvPicPr>
          <p:nvPr userDrawn="1">
            <p:custDataLst>
              <p:tags r:id="rId9"/>
            </p:custDataLst>
          </p:nvPr>
        </p:nvPicPr>
        <p:blipFill>
          <a:blip r:embed="rId5"/>
          <a:stretch>
            <a:fillRect/>
          </a:stretch>
        </p:blipFill>
        <p:spPr>
          <a:xfrm>
            <a:off x="4356730" y="18928"/>
            <a:ext cx="2482313" cy="1015362"/>
          </a:xfrm>
          <a:prstGeom prst="rect">
            <a:avLst/>
          </a:prstGeom>
        </p:spPr>
      </p:pic>
      <p:pic>
        <p:nvPicPr>
          <p:cNvPr id="4" name="图片 3"/>
          <p:cNvPicPr>
            <a:picLocks noChangeAspect="1"/>
          </p:cNvPicPr>
          <p:nvPr>
            <p:custDataLst>
              <p:tags r:id="rId11"/>
            </p:custDataLst>
          </p:nvPr>
        </p:nvPicPr>
        <p:blipFill>
          <a:blip r:embed="rId10"/>
          <a:srcRect l="16616" r="16616"/>
          <a:stretch>
            <a:fillRect/>
          </a:stretch>
        </p:blipFill>
        <p:spPr>
          <a:xfrm>
            <a:off x="4744827" y="1610723"/>
            <a:ext cx="1882971" cy="1800656"/>
          </a:xfrm>
          <a:custGeom>
            <a:cxnLst>
              <a:cxn ang="3">
                <a:pos x="hc" y="t"/>
              </a:cxn>
              <a:cxn ang="cd2">
                <a:pos x="l" y="vc"/>
              </a:cxn>
              <a:cxn ang="cd4">
                <a:pos x="hc" y="b"/>
              </a:cxn>
              <a:cxn ang="0">
                <a:pos x="r" y="vc"/>
              </a:cxn>
            </a:cxnLst>
            <a:rect l="l" t="t" r="r" b="b"/>
            <a:pathLst>
              <a:path w="5040" h="5040">
                <a:moveTo>
                  <a:pt x="0" y="0"/>
                </a:moveTo>
                <a:lnTo>
                  <a:pt x="5040" y="0"/>
                </a:lnTo>
                <a:lnTo>
                  <a:pt x="5040" y="5040"/>
                </a:lnTo>
                <a:lnTo>
                  <a:pt x="0" y="5040"/>
                </a:lnTo>
                <a:lnTo>
                  <a:pt x="0" y="0"/>
                </a:lnTo>
                <a:close/>
              </a:path>
            </a:pathLst>
          </a:custGeom>
        </p:spPr>
      </p:pic>
      <p:sp>
        <p:nvSpPr>
          <p:cNvPr id="2" name="文本框 1"/>
          <p:cNvSpPr txBox="1"/>
          <p:nvPr>
            <p:custDataLst>
              <p:tags r:id="rId12"/>
            </p:custDataLst>
          </p:nvPr>
        </p:nvSpPr>
        <p:spPr>
          <a:xfrm>
            <a:off x="517886" y="961420"/>
            <a:ext cx="5305105" cy="334707"/>
          </a:xfrm>
          <a:prstGeom prst="rect">
            <a:avLst/>
          </a:prstGeom>
          <a:noFill/>
        </p:spPr>
        <p:txBody>
          <a:bodyPr wrap="square" rtlCol="0">
            <a:spAutoFit/>
          </a:bodyPr>
          <a:lstStyle/>
          <a:p>
            <a:r>
              <a:rPr lang="zh-CN" altLang="en-US" sz="1575"/>
              <a:t>（</a:t>
            </a:r>
            <a:r>
              <a:rPr lang="en-US" altLang="zh-CN" sz="1575"/>
              <a:t>4</a:t>
            </a:r>
            <a:r>
              <a:rPr lang="zh-CN" altLang="en-US" sz="1575"/>
              <a:t>）</a:t>
            </a:r>
            <a:r>
              <a:rPr lang="zh-CN" altLang="en-US" sz="1575" smtClean="0"/>
              <a:t>张秉贵女儿生病时，对待顾客依旧如常。</a:t>
            </a:r>
            <a:endParaRPr lang="zh-CN" altLang="en-US" sz="1575"/>
          </a:p>
        </p:txBody>
      </p:sp>
      <p:sp>
        <p:nvSpPr>
          <p:cNvPr id="3" name="文本框 2"/>
          <p:cNvSpPr txBox="1"/>
          <p:nvPr>
            <p:custDataLst>
              <p:tags r:id="rId13"/>
            </p:custDataLst>
          </p:nvPr>
        </p:nvSpPr>
        <p:spPr>
          <a:xfrm>
            <a:off x="798857" y="1379619"/>
            <a:ext cx="3774559" cy="369332"/>
          </a:xfrm>
          <a:prstGeom prst="rect">
            <a:avLst/>
          </a:prstGeom>
          <a:noFill/>
        </p:spPr>
        <p:txBody>
          <a:bodyPr wrap="square" rtlCol="0">
            <a:spAutoFit/>
          </a:bodyPr>
          <a:lstStyle/>
          <a:p>
            <a:r>
              <a:rPr lang="zh-CN" altLang="en-US" smtClean="0">
                <a:gradFill>
                  <a:gsLst>
                    <a:gs pos="0">
                      <a:srgbClr val="E30000"/>
                    </a:gs>
                    <a:gs pos="100000">
                      <a:srgbClr val="760303"/>
                    </a:gs>
                  </a:gsLst>
                  <a:lin scaled="0"/>
                </a:gradFill>
              </a:rPr>
              <a:t>懂得克制</a:t>
            </a:r>
            <a:r>
              <a:rPr lang="zh-CN" altLang="en-US">
                <a:gradFill>
                  <a:gsLst>
                    <a:gs pos="0">
                      <a:srgbClr val="E30000"/>
                    </a:gs>
                    <a:gs pos="100000">
                      <a:srgbClr val="760303"/>
                    </a:gs>
                  </a:gsLst>
                  <a:lin scaled="0"/>
                </a:gradFill>
              </a:rPr>
              <a:t>、爱岗敬业、公私分明</a:t>
            </a:r>
            <a:endParaRPr lang="zh-CN" altLang="en-US">
              <a:gradFill>
                <a:gsLst>
                  <a:gs pos="0">
                    <a:srgbClr val="E30000"/>
                  </a:gs>
                  <a:gs pos="100000">
                    <a:srgbClr val="760303"/>
                  </a:gs>
                </a:gsLst>
                <a:lin scaled="0"/>
              </a:gradFill>
            </a:endParaRPr>
          </a:p>
        </p:txBody>
      </p:sp>
      <p:sp>
        <p:nvSpPr>
          <p:cNvPr id="5" name="文本框 4"/>
          <p:cNvSpPr txBox="1"/>
          <p:nvPr>
            <p:custDataLst>
              <p:tags r:id="rId14"/>
            </p:custDataLst>
          </p:nvPr>
        </p:nvSpPr>
        <p:spPr>
          <a:xfrm>
            <a:off x="564568" y="2049578"/>
            <a:ext cx="4120397" cy="577081"/>
          </a:xfrm>
          <a:prstGeom prst="rect">
            <a:avLst/>
          </a:prstGeom>
          <a:noFill/>
        </p:spPr>
        <p:txBody>
          <a:bodyPr wrap="square" rtlCol="0">
            <a:spAutoFit/>
          </a:bodyPr>
          <a:lstStyle/>
          <a:p>
            <a:r>
              <a:rPr lang="zh-CN" altLang="en-US" sz="1575"/>
              <a:t>（</a:t>
            </a:r>
            <a:r>
              <a:rPr lang="en-US" altLang="zh-CN" sz="1575"/>
              <a:t>5</a:t>
            </a:r>
            <a:r>
              <a:rPr lang="zh-CN" altLang="en-US" sz="1575"/>
              <a:t>）张秉贵光照顾买得多的顾客而</a:t>
            </a:r>
            <a:r>
              <a:rPr lang="zh-CN" altLang="en-US" sz="1575" smtClean="0"/>
              <a:t>被质问</a:t>
            </a:r>
            <a:r>
              <a:rPr lang="zh-CN" altLang="en-US" sz="1575"/>
              <a:t>后受到</a:t>
            </a:r>
            <a:r>
              <a:rPr lang="zh-CN" altLang="en-US" sz="1575" smtClean="0"/>
              <a:t>触动。</a:t>
            </a:r>
            <a:endParaRPr lang="zh-CN" altLang="en-US" sz="1575"/>
          </a:p>
        </p:txBody>
      </p:sp>
      <p:sp>
        <p:nvSpPr>
          <p:cNvPr id="6" name="文本框 5"/>
          <p:cNvSpPr txBox="1"/>
          <p:nvPr>
            <p:custDataLst>
              <p:tags r:id="rId15"/>
            </p:custDataLst>
          </p:nvPr>
        </p:nvSpPr>
        <p:spPr>
          <a:xfrm>
            <a:off x="878908" y="2795405"/>
            <a:ext cx="2291531" cy="369332"/>
          </a:xfrm>
          <a:prstGeom prst="rect">
            <a:avLst/>
          </a:prstGeom>
          <a:noFill/>
        </p:spPr>
        <p:txBody>
          <a:bodyPr wrap="square" rtlCol="0">
            <a:spAutoFit/>
          </a:bodyPr>
          <a:lstStyle/>
          <a:p>
            <a:r>
              <a:rPr lang="zh-CN" altLang="en-US">
                <a:gradFill>
                  <a:gsLst>
                    <a:gs pos="0">
                      <a:srgbClr val="E30000"/>
                    </a:gs>
                    <a:gs pos="100000">
                      <a:srgbClr val="760303"/>
                    </a:gs>
                  </a:gsLst>
                  <a:lin scaled="0"/>
                </a:gradFill>
              </a:rPr>
              <a:t>自我反省、不断成长</a:t>
            </a:r>
            <a:endParaRPr lang="zh-CN" altLang="en-US">
              <a:gradFill>
                <a:gsLst>
                  <a:gs pos="0">
                    <a:srgbClr val="E30000"/>
                  </a:gs>
                  <a:gs pos="100000">
                    <a:srgbClr val="760303"/>
                  </a:gs>
                </a:gsLst>
                <a:lin scaled="0"/>
              </a:gradFill>
            </a:endParaRPr>
          </a:p>
        </p:txBody>
      </p:sp>
      <p:sp>
        <p:nvSpPr>
          <p:cNvPr id="11" name="文本框 10"/>
          <p:cNvSpPr txBox="1"/>
          <p:nvPr>
            <p:custDataLst>
              <p:tags r:id="rId16"/>
            </p:custDataLst>
          </p:nvPr>
        </p:nvSpPr>
        <p:spPr>
          <a:xfrm>
            <a:off x="564568" y="3239570"/>
            <a:ext cx="4120397" cy="577081"/>
          </a:xfrm>
          <a:prstGeom prst="rect">
            <a:avLst/>
          </a:prstGeom>
          <a:noFill/>
        </p:spPr>
        <p:txBody>
          <a:bodyPr wrap="square" rtlCol="0">
            <a:spAutoFit/>
          </a:bodyPr>
          <a:lstStyle/>
          <a:p>
            <a:r>
              <a:rPr lang="zh-CN" altLang="en-US" sz="1575" smtClean="0"/>
              <a:t>（</a:t>
            </a:r>
            <a:r>
              <a:rPr lang="en-US" altLang="zh-CN" sz="1575"/>
              <a:t>6</a:t>
            </a:r>
            <a:r>
              <a:rPr lang="zh-CN" altLang="en-US" sz="1575" smtClean="0"/>
              <a:t>）张秉贵为面带病容的顾客悉心介绍并挑选点心。</a:t>
            </a:r>
            <a:endParaRPr lang="zh-CN" altLang="en-US" sz="1575"/>
          </a:p>
        </p:txBody>
      </p:sp>
      <p:sp>
        <p:nvSpPr>
          <p:cNvPr id="12" name="文本框 11"/>
          <p:cNvSpPr txBox="1"/>
          <p:nvPr>
            <p:custDataLst>
              <p:tags r:id="rId17"/>
            </p:custDataLst>
          </p:nvPr>
        </p:nvSpPr>
        <p:spPr>
          <a:xfrm>
            <a:off x="856670" y="3897291"/>
            <a:ext cx="2827244" cy="369332"/>
          </a:xfrm>
          <a:prstGeom prst="rect">
            <a:avLst/>
          </a:prstGeom>
          <a:noFill/>
        </p:spPr>
        <p:txBody>
          <a:bodyPr wrap="square" rtlCol="0">
            <a:spAutoFit/>
          </a:bodyPr>
          <a:lstStyle/>
          <a:p>
            <a:r>
              <a:rPr lang="zh-CN" altLang="en-US" smtClean="0">
                <a:gradFill>
                  <a:gsLst>
                    <a:gs pos="0">
                      <a:srgbClr val="E30000"/>
                    </a:gs>
                    <a:gs pos="100000">
                      <a:srgbClr val="760303"/>
                    </a:gs>
                  </a:gsLst>
                  <a:lin scaled="0"/>
                </a:gradFill>
              </a:rPr>
              <a:t>细心体贴、业务能力强</a:t>
            </a:r>
            <a:endParaRPr lang="zh-CN" altLang="en-US">
              <a:gradFill>
                <a:gsLst>
                  <a:gs pos="0">
                    <a:srgbClr val="E30000"/>
                  </a:gs>
                  <a:gs pos="100000">
                    <a:srgbClr val="760303"/>
                  </a:gs>
                </a:gsLst>
                <a:lin scaled="0"/>
              </a:gradFill>
            </a:endParaRPr>
          </a:p>
        </p:txBody>
      </p:sp>
    </p:spTree>
    <p:custDataLst>
      <p:tags r:id="rId18"/>
    </p:custDataLst>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11" grpId="0"/>
      <p:bldP spid="1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90113" name="矩形 3"/>
          <p:cNvSpPr/>
          <p:nvPr>
            <p:custDataLst>
              <p:tags r:id="rId4"/>
            </p:custDataLst>
          </p:nvPr>
        </p:nvSpPr>
        <p:spPr>
          <a:xfrm>
            <a:off x="188154" y="461016"/>
            <a:ext cx="6421039" cy="1442085"/>
          </a:xfrm>
          <a:prstGeom prst="rect">
            <a:avLst/>
          </a:prstGeom>
          <a:noFill/>
          <a:ln w="9525">
            <a:noFill/>
          </a:ln>
        </p:spPr>
        <p:txBody>
          <a:bodyPr lIns="57610" tIns="28805" rIns="57610" bIns="28805" anchor="t" anchorCtr="0">
            <a:spAutoFit/>
          </a:bodyPr>
          <a:lstStyle/>
          <a:p>
            <a:pPr algn="just">
              <a:lnSpc>
                <a:spcPct val="150000"/>
              </a:lnSpc>
            </a:pPr>
            <a:r>
              <a:rPr lang="zh-CN" altLang="zh-CN" sz="1500" b="1">
                <a:latin typeface="Times New Roman" panose="02020603050405020304" pitchFamily="18" charset="0"/>
                <a:ea typeface="微软雅黑" panose="020b0503020204020204" pitchFamily="34" charset="-122"/>
              </a:rPr>
              <a:t>任务活动二　深入品读，感悟赏析</a:t>
            </a:r>
            <a:endParaRPr lang="zh-CN" altLang="zh-CN" sz="675">
              <a:latin typeface="宋体" panose="02010600030101010101" pitchFamily="2" charset="-122"/>
              <a:ea typeface="宋体" panose="02010600030101010101" pitchFamily="2" charset="-122"/>
            </a:endParaRPr>
          </a:p>
          <a:p>
            <a:pPr algn="just">
              <a:lnSpc>
                <a:spcPct val="150000"/>
              </a:lnSpc>
            </a:pPr>
            <a:r>
              <a:rPr lang="en-US" altLang="zh-CN" sz="1500">
                <a:solidFill>
                  <a:srgbClr val="0070C0"/>
                </a:solidFill>
                <a:latin typeface="Times New Roman" panose="02020603050405020304" pitchFamily="18" charset="0"/>
                <a:ea typeface="微软雅黑" panose="020b0503020204020204" pitchFamily="34" charset="-122"/>
              </a:rPr>
              <a:t>(</a:t>
            </a:r>
            <a:r>
              <a:rPr lang="zh-CN" altLang="zh-CN" sz="1500">
                <a:solidFill>
                  <a:srgbClr val="0070C0"/>
                </a:solidFill>
                <a:latin typeface="Times New Roman" panose="02020603050405020304" pitchFamily="18" charset="0"/>
                <a:ea typeface="微软雅黑" panose="020b0503020204020204" pitchFamily="34" charset="-122"/>
              </a:rPr>
              <a:t>一</a:t>
            </a:r>
            <a:r>
              <a:rPr lang="en-US" altLang="zh-CN" sz="1500">
                <a:solidFill>
                  <a:srgbClr val="0070C0"/>
                </a:solidFill>
                <a:latin typeface="Times New Roman" panose="02020603050405020304" pitchFamily="18" charset="0"/>
                <a:ea typeface="微软雅黑" panose="020b0503020204020204" pitchFamily="34" charset="-122"/>
              </a:rPr>
              <a:t>)</a:t>
            </a:r>
            <a:r>
              <a:rPr lang="zh-CN" altLang="zh-CN" sz="1500">
                <a:solidFill>
                  <a:srgbClr val="0070C0"/>
                </a:solidFill>
                <a:latin typeface="Times New Roman" panose="02020603050405020304" pitchFamily="18" charset="0"/>
                <a:ea typeface="微软雅黑" panose="020b0503020204020204" pitchFamily="34" charset="-122"/>
              </a:rPr>
              <a:t>把握内容，体会写法</a:t>
            </a:r>
            <a:endParaRPr lang="zh-CN" altLang="zh-CN" sz="675">
              <a:latin typeface="宋体" panose="02010600030101010101" pitchFamily="2" charset="-122"/>
              <a:ea typeface="宋体" panose="02010600030101010101" pitchFamily="2" charset="-122"/>
            </a:endParaRPr>
          </a:p>
          <a:p>
            <a:pPr algn="just">
              <a:lnSpc>
                <a:spcPct val="150000"/>
              </a:lnSpc>
            </a:pPr>
            <a:r>
              <a:rPr lang="en-US" altLang="zh-CN" sz="1500">
                <a:latin typeface="Times New Roman" panose="02020603050405020304" pitchFamily="18" charset="0"/>
                <a:ea typeface="微软雅黑" panose="020b0503020204020204" pitchFamily="34" charset="-122"/>
              </a:rPr>
              <a:t>1.</a:t>
            </a:r>
            <a:r>
              <a:rPr lang="zh-CN" altLang="zh-CN" sz="1500">
                <a:latin typeface="Times New Roman" panose="02020603050405020304" pitchFamily="18" charset="0"/>
                <a:ea typeface="微软雅黑" panose="020b0503020204020204" pitchFamily="34" charset="-122"/>
              </a:rPr>
              <a:t>文章从开头到</a:t>
            </a:r>
            <a:r>
              <a:rPr lang="en-US" altLang="zh-CN" sz="1500">
                <a:latin typeface="宋体" panose="02010600030101010101" pitchFamily="2" charset="-122"/>
                <a:ea typeface="微软雅黑" panose="020b0503020204020204" pitchFamily="34" charset="-122"/>
              </a:rPr>
              <a:t>“</a:t>
            </a:r>
            <a:r>
              <a:rPr lang="zh-CN" altLang="zh-CN" sz="1500">
                <a:latin typeface="Times New Roman" panose="02020603050405020304" pitchFamily="18" charset="0"/>
                <a:ea typeface="微软雅黑" panose="020b0503020204020204" pitchFamily="34" charset="-122"/>
              </a:rPr>
              <a:t>满面笑容地接待顾客</a:t>
            </a:r>
            <a:r>
              <a:rPr lang="en-US" altLang="zh-CN" sz="1500">
                <a:latin typeface="宋体" panose="02010600030101010101" pitchFamily="2" charset="-122"/>
                <a:ea typeface="微软雅黑" panose="020b0503020204020204" pitchFamily="34" charset="-122"/>
              </a:rPr>
              <a:t>”</a:t>
            </a:r>
            <a:r>
              <a:rPr lang="zh-CN" altLang="en-US" sz="1500">
                <a:latin typeface="宋体" panose="02010600030101010101" pitchFamily="2" charset="-122"/>
                <a:ea typeface="微软雅黑" panose="020b0503020204020204" pitchFamily="34" charset="-122"/>
              </a:rPr>
              <a:t>（</a:t>
            </a:r>
            <a:r>
              <a:rPr lang="en-US" altLang="zh-CN" sz="1500">
                <a:latin typeface="宋体" panose="02010600030101010101" pitchFamily="2" charset="-122"/>
                <a:ea typeface="微软雅黑" panose="020b0503020204020204" pitchFamily="34" charset="-122"/>
              </a:rPr>
              <a:t>1-6</a:t>
            </a:r>
            <a:r>
              <a:rPr lang="zh-CN" altLang="en-US" sz="1500">
                <a:latin typeface="宋体" panose="02010600030101010101" pitchFamily="2" charset="-122"/>
                <a:ea typeface="微软雅黑" panose="020b0503020204020204" pitchFamily="34" charset="-122"/>
              </a:rPr>
              <a:t>段）</a:t>
            </a:r>
            <a:r>
              <a:rPr lang="zh-CN" altLang="zh-CN" sz="1500">
                <a:latin typeface="Times New Roman" panose="02020603050405020304" pitchFamily="18" charset="0"/>
                <a:ea typeface="微软雅黑" panose="020b0503020204020204" pitchFamily="34" charset="-122"/>
              </a:rPr>
              <a:t>，记叙的事件在顺序安排上有什么特点？请简要分析。</a:t>
            </a:r>
            <a:endParaRPr lang="zh-CN" altLang="zh-CN" sz="675">
              <a:latin typeface="宋体" panose="02010600030101010101" pitchFamily="2" charset="-122"/>
              <a:ea typeface="宋体" panose="02010600030101010101" pitchFamily="2" charset="-122"/>
            </a:endParaRPr>
          </a:p>
        </p:txBody>
      </p:sp>
      <p:sp>
        <p:nvSpPr>
          <p:cNvPr id="21" name="矩形 20"/>
          <p:cNvSpPr/>
          <p:nvPr>
            <p:custDataLst>
              <p:tags r:id="rId5"/>
            </p:custDataLst>
          </p:nvPr>
        </p:nvSpPr>
        <p:spPr>
          <a:xfrm>
            <a:off x="188154" y="2168689"/>
            <a:ext cx="6421039" cy="2480945"/>
          </a:xfrm>
          <a:prstGeom prst="rect">
            <a:avLst/>
          </a:prstGeom>
          <a:noFill/>
          <a:ln w="9525">
            <a:noFill/>
          </a:ln>
        </p:spPr>
        <p:txBody>
          <a:bodyPr lIns="57610" tIns="28805" rIns="57610" bIns="28805" anchor="t" anchorCtr="0">
            <a:spAutoFit/>
          </a:bodyPr>
          <a:lstStyle/>
          <a:p>
            <a:pPr algn="just">
              <a:lnSpc>
                <a:spcPct val="150000"/>
              </a:lnSpc>
            </a:pPr>
            <a:r>
              <a:rPr lang="zh-CN" altLang="zh-CN" sz="1500" b="1">
                <a:solidFill>
                  <a:srgbClr val="0000FF"/>
                </a:solidFill>
                <a:latin typeface="Times New Roman" panose="02020603050405020304" pitchFamily="18" charset="0"/>
                <a:ea typeface="微软雅黑" panose="020b0503020204020204" pitchFamily="34" charset="-122"/>
              </a:rPr>
              <a:t>答案　</a:t>
            </a:r>
            <a:r>
              <a:rPr lang="zh-CN" altLang="zh-CN" sz="1500">
                <a:solidFill>
                  <a:srgbClr val="C00000"/>
                </a:solidFill>
                <a:latin typeface="Times New Roman" panose="02020603050405020304" pitchFamily="18" charset="0"/>
                <a:ea typeface="微软雅黑" panose="020b0503020204020204" pitchFamily="34" charset="-122"/>
              </a:rPr>
              <a:t>这部分记叙的事件在顺序安排上是层层深入的。第一件事写张秉贵热情地</a:t>
            </a:r>
            <a:r>
              <a:rPr lang="zh-CN" altLang="zh-CN" sz="1500">
                <a:solidFill>
                  <a:srgbClr val="C00000"/>
                </a:solidFill>
                <a:highlight>
                  <a:srgbClr val="00FF00"/>
                </a:highlight>
                <a:latin typeface="Times New Roman" panose="02020603050405020304" pitchFamily="18" charset="0"/>
                <a:ea typeface="微软雅黑" panose="020b0503020204020204" pitchFamily="34" charset="-122"/>
              </a:rPr>
              <a:t>招待抱孩子</a:t>
            </a:r>
            <a:r>
              <a:rPr lang="zh-CN" altLang="zh-CN" sz="1500">
                <a:solidFill>
                  <a:srgbClr val="C00000"/>
                </a:solidFill>
                <a:latin typeface="Times New Roman" panose="02020603050405020304" pitchFamily="18" charset="0"/>
                <a:ea typeface="微软雅黑" panose="020b0503020204020204" pitchFamily="34" charset="-122"/>
              </a:rPr>
              <a:t>的顾客，体现出的是他良好的个人职业素质；第二件事写张秉贵</a:t>
            </a:r>
            <a:r>
              <a:rPr lang="zh-CN" altLang="zh-CN" sz="1500">
                <a:solidFill>
                  <a:srgbClr val="C00000"/>
                </a:solidFill>
                <a:highlight>
                  <a:srgbClr val="00FF00"/>
                </a:highlight>
                <a:latin typeface="Times New Roman" panose="02020603050405020304" pitchFamily="18" charset="0"/>
                <a:ea typeface="微软雅黑" panose="020b0503020204020204" pitchFamily="34" charset="-122"/>
              </a:rPr>
              <a:t>提前给赶火车的顾客</a:t>
            </a:r>
            <a:r>
              <a:rPr lang="zh-CN" altLang="zh-CN" sz="1500">
                <a:solidFill>
                  <a:srgbClr val="C00000"/>
                </a:solidFill>
                <a:latin typeface="Times New Roman" panose="02020603050405020304" pitchFamily="18" charset="0"/>
                <a:ea typeface="微软雅黑" panose="020b0503020204020204" pitchFamily="34" charset="-122"/>
              </a:rPr>
              <a:t>称糖，则体现出他超出一般人的观察力；第三件事写张秉贵</a:t>
            </a:r>
            <a:r>
              <a:rPr lang="zh-CN" altLang="zh-CN" sz="1500">
                <a:solidFill>
                  <a:srgbClr val="C00000"/>
                </a:solidFill>
                <a:highlight>
                  <a:srgbClr val="00FF00"/>
                </a:highlight>
                <a:latin typeface="Times New Roman" panose="02020603050405020304" pitchFamily="18" charset="0"/>
                <a:ea typeface="微软雅黑" panose="020b0503020204020204" pitchFamily="34" charset="-122"/>
              </a:rPr>
              <a:t>热情地对待不讲道理</a:t>
            </a:r>
            <a:r>
              <a:rPr lang="zh-CN" altLang="zh-CN" sz="1500">
                <a:solidFill>
                  <a:srgbClr val="C00000"/>
                </a:solidFill>
                <a:latin typeface="Times New Roman" panose="02020603050405020304" pitchFamily="18" charset="0"/>
                <a:ea typeface="微软雅黑" panose="020b0503020204020204" pitchFamily="34" charset="-122"/>
              </a:rPr>
              <a:t>的顾客，则更进一步体现出他完全彻底为人民服务的精神；第四件事</a:t>
            </a:r>
            <a:r>
              <a:rPr lang="zh-CN" altLang="zh-CN" sz="1500">
                <a:solidFill>
                  <a:srgbClr val="C00000"/>
                </a:solidFill>
                <a:highlight>
                  <a:srgbClr val="00FF00"/>
                </a:highlight>
                <a:latin typeface="Times New Roman" panose="02020603050405020304" pitchFamily="18" charset="0"/>
                <a:ea typeface="微软雅黑" panose="020b0503020204020204" pitchFamily="34" charset="-122"/>
              </a:rPr>
              <a:t>写张秉贵不因女儿生病</a:t>
            </a:r>
            <a:r>
              <a:rPr lang="zh-CN" altLang="zh-CN" sz="1500">
                <a:solidFill>
                  <a:srgbClr val="C00000"/>
                </a:solidFill>
                <a:latin typeface="Times New Roman" panose="02020603050405020304" pitchFamily="18" charset="0"/>
                <a:ea typeface="微软雅黑" panose="020b0503020204020204" pitchFamily="34" charset="-122"/>
              </a:rPr>
              <a:t>而影响工作，体现出的是他公而忘私的崇高精神。这四件事所体现的精神是逐层深入的，让读者循序渐进、自然而然地感受到张秉贵的伟大之处。</a:t>
            </a:r>
            <a:endParaRPr lang="zh-CN" altLang="zh-CN" sz="675">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animEffect transition="in" filter="blinds(horizontal)">
                                      <p:cBhvr>
                                        <p:cTn id="7" dur="500"/>
                                        <p:tgtEl>
                                          <p:spTgt spid="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AS_UNIQUEID" val="1025"/>
</p:tagLst>
</file>

<file path=ppt/tags/tag10.xml><?xml version="1.0" encoding="utf-8"?>
<p:tagLst xmlns:p="http://schemas.openxmlformats.org/presentationml/2006/main">
  <p:tag name="AS_UNIQUEID" val="585"/>
</p:tagLst>
</file>

<file path=ppt/tags/tag100.xml><?xml version="1.0" encoding="utf-8"?>
<p:tagLst xmlns:p="http://schemas.openxmlformats.org/presentationml/2006/main">
  <p:tag name="AS_UNIQUEID" val="675"/>
</p:tagLst>
</file>

<file path=ppt/tags/tag101.xml><?xml version="1.0" encoding="utf-8"?>
<p:tagLst xmlns:p="http://schemas.openxmlformats.org/presentationml/2006/main">
  <p:tag name="AS_UNIQUEID" val="676"/>
</p:tagLst>
</file>

<file path=ppt/tags/tag102.xml><?xml version="1.0" encoding="utf-8"?>
<p:tagLst xmlns:p="http://schemas.openxmlformats.org/presentationml/2006/main">
  <p:tag name="AS_UNIQUEID" val="677"/>
</p:tagLst>
</file>

<file path=ppt/tags/tag103.xml><?xml version="1.0" encoding="utf-8"?>
<p:tagLst xmlns:p="http://schemas.openxmlformats.org/presentationml/2006/main">
  <p:tag name="AS_UNIQUEID" val="678"/>
</p:tagLst>
</file>

<file path=ppt/tags/tag104.xml><?xml version="1.0" encoding="utf-8"?>
<p:tagLst xmlns:p="http://schemas.openxmlformats.org/presentationml/2006/main">
  <p:tag name="AS_UNIQUEID" val="1042"/>
</p:tagLst>
</file>

<file path=ppt/tags/tag105.xml><?xml version="1.0" encoding="utf-8"?>
<p:tagLst xmlns:p="http://schemas.openxmlformats.org/presentationml/2006/main">
  <p:tag name="AS_UNIQUEID" val="1043"/>
</p:tagLst>
</file>

<file path=ppt/tags/tag106.xml><?xml version="1.0" encoding="utf-8"?>
<p:tagLst xmlns:p="http://schemas.openxmlformats.org/presentationml/2006/main">
  <p:tag name="AS_UNIQUEID" val="680"/>
</p:tagLst>
</file>

<file path=ppt/tags/tag107.xml><?xml version="1.0" encoding="utf-8"?>
<p:tagLst xmlns:p="http://schemas.openxmlformats.org/presentationml/2006/main">
  <p:tag name="AS_UNIQUEID" val="681"/>
</p:tagLst>
</file>

<file path=ppt/tags/tag108.xml><?xml version="1.0" encoding="utf-8"?>
<p:tagLst xmlns:p="http://schemas.openxmlformats.org/presentationml/2006/main">
  <p:tag name="AS_UNIQUEID" val="682"/>
</p:tagLst>
</file>

<file path=ppt/tags/tag109.xml><?xml version="1.0" encoding="utf-8"?>
<p:tagLst xmlns:p="http://schemas.openxmlformats.org/presentationml/2006/main">
  <p:tag name="AS_UNIQUEID" val="683"/>
</p:tagLst>
</file>

<file path=ppt/tags/tag11.xml><?xml version="1.0" encoding="utf-8"?>
<p:tagLst xmlns:p="http://schemas.openxmlformats.org/presentationml/2006/main">
  <p:tag name="AS_UNIQUEID" val="586"/>
</p:tagLst>
</file>

<file path=ppt/tags/tag110.xml><?xml version="1.0" encoding="utf-8"?>
<p:tagLst xmlns:p="http://schemas.openxmlformats.org/presentationml/2006/main">
  <p:tag name="AS_UNIQUEID" val="684"/>
</p:tagLst>
</file>

<file path=ppt/tags/tag111.xml><?xml version="1.0" encoding="utf-8"?>
<p:tagLst xmlns:p="http://schemas.openxmlformats.org/presentationml/2006/main">
  <p:tag name="AS_UNIQUEID" val="685"/>
</p:tagLst>
</file>

<file path=ppt/tags/tag112.xml><?xml version="1.0" encoding="utf-8"?>
<p:tagLst xmlns:p="http://schemas.openxmlformats.org/presentationml/2006/main">
  <p:tag name="AS_UNIQUEID" val="1044"/>
</p:tagLst>
</file>

<file path=ppt/tags/tag113.xml><?xml version="1.0" encoding="utf-8"?>
<p:tagLst xmlns:p="http://schemas.openxmlformats.org/presentationml/2006/main">
  <p:tag name="AS_UNIQUEID" val="687"/>
</p:tagLst>
</file>

<file path=ppt/tags/tag114.xml><?xml version="1.0" encoding="utf-8"?>
<p:tagLst xmlns:p="http://schemas.openxmlformats.org/presentationml/2006/main">
  <p:tag name="AS_UNIQUEID" val="688"/>
</p:tagLst>
</file>

<file path=ppt/tags/tag115.xml><?xml version="1.0" encoding="utf-8"?>
<p:tagLst xmlns:p="http://schemas.openxmlformats.org/presentationml/2006/main">
  <p:tag name="AS_UNIQUEID" val="689"/>
</p:tagLst>
</file>

<file path=ppt/tags/tag116.xml><?xml version="1.0" encoding="utf-8"?>
<p:tagLst xmlns:p="http://schemas.openxmlformats.org/presentationml/2006/main">
  <p:tag name="AS_UNIQUEID" val="690"/>
</p:tagLst>
</file>

<file path=ppt/tags/tag117.xml><?xml version="1.0" encoding="utf-8"?>
<p:tagLst xmlns:p="http://schemas.openxmlformats.org/presentationml/2006/main">
  <p:tag name="AS_UNIQUEID" val="691"/>
</p:tagLst>
</file>

<file path=ppt/tags/tag118.xml><?xml version="1.0" encoding="utf-8"?>
<p:tagLst xmlns:p="http://schemas.openxmlformats.org/presentationml/2006/main">
  <p:tag name="AS_UNIQUEID" val="1045"/>
</p:tagLst>
</file>

<file path=ppt/tags/tag119.xml><?xml version="1.0" encoding="utf-8"?>
<p:tagLst xmlns:p="http://schemas.openxmlformats.org/presentationml/2006/main">
  <p:tag name="AS_UNIQUEID" val="693"/>
</p:tagLst>
</file>

<file path=ppt/tags/tag12.xml><?xml version="1.0" encoding="utf-8"?>
<p:tagLst xmlns:p="http://schemas.openxmlformats.org/presentationml/2006/main">
  <p:tag name="AS_UNIQUEID" val="587"/>
</p:tagLst>
</file>

<file path=ppt/tags/tag120.xml><?xml version="1.0" encoding="utf-8"?>
<p:tagLst xmlns:p="http://schemas.openxmlformats.org/presentationml/2006/main">
  <p:tag name="AS_UNIQUEID" val="694"/>
</p:tagLst>
</file>

<file path=ppt/tags/tag121.xml><?xml version="1.0" encoding="utf-8"?>
<p:tagLst xmlns:p="http://schemas.openxmlformats.org/presentationml/2006/main">
  <p:tag name="AS_UNIQUEID" val="695"/>
</p:tagLst>
</file>

<file path=ppt/tags/tag122.xml><?xml version="1.0" encoding="utf-8"?>
<p:tagLst xmlns:p="http://schemas.openxmlformats.org/presentationml/2006/main">
  <p:tag name="AS_UNIQUEID" val="696"/>
</p:tagLst>
</file>

<file path=ppt/tags/tag123.xml><?xml version="1.0" encoding="utf-8"?>
<p:tagLst xmlns:p="http://schemas.openxmlformats.org/presentationml/2006/main">
  <p:tag name="AS_UNIQUEID" val="697"/>
</p:tagLst>
</file>

<file path=ppt/tags/tag124.xml><?xml version="1.0" encoding="utf-8"?>
<p:tagLst xmlns:p="http://schemas.openxmlformats.org/presentationml/2006/main">
  <p:tag name="AS_UNIQUEID" val="1046"/>
</p:tagLst>
</file>

<file path=ppt/tags/tag125.xml><?xml version="1.0" encoding="utf-8"?>
<p:tagLst xmlns:p="http://schemas.openxmlformats.org/presentationml/2006/main">
  <p:tag name="AS_UNIQUEID" val="1047"/>
</p:tagLst>
</file>

<file path=ppt/tags/tag126.xml><?xml version="1.0" encoding="utf-8"?>
<p:tagLst xmlns:p="http://schemas.openxmlformats.org/presentationml/2006/main">
  <p:tag name="AS_UNIQUEID" val="1048"/>
</p:tagLst>
</file>

<file path=ppt/tags/tag127.xml><?xml version="1.0" encoding="utf-8"?>
<p:tagLst xmlns:p="http://schemas.openxmlformats.org/presentationml/2006/main">
  <p:tag name="AS_UNIQUEID" val="1049"/>
</p:tagLst>
</file>

<file path=ppt/tags/tag128.xml><?xml version="1.0" encoding="utf-8"?>
<p:tagLst xmlns:p="http://schemas.openxmlformats.org/presentationml/2006/main">
  <p:tag name="AS_UNIQUEID" val="1050"/>
</p:tagLst>
</file>

<file path=ppt/tags/tag129.xml><?xml version="1.0" encoding="utf-8"?>
<p:tagLst xmlns:p="http://schemas.openxmlformats.org/presentationml/2006/main">
  <p:tag name="AS_UNIQUEID" val="1051"/>
</p:tagLst>
</file>

<file path=ppt/tags/tag13.xml><?xml version="1.0" encoding="utf-8"?>
<p:tagLst xmlns:p="http://schemas.openxmlformats.org/presentationml/2006/main">
  <p:tag name="AS_UNIQUEID" val="1027"/>
</p:tagLst>
</file>

<file path=ppt/tags/tag130.xml><?xml version="1.0" encoding="utf-8"?>
<p:tagLst xmlns:p="http://schemas.openxmlformats.org/presentationml/2006/main">
  <p:tag name="AS_UNIQUEID" val="1052"/>
</p:tagLst>
</file>

<file path=ppt/tags/tag131.xml><?xml version="1.0" encoding="utf-8"?>
<p:tagLst xmlns:p="http://schemas.openxmlformats.org/presentationml/2006/main">
  <p:tag name="AS_UNIQUEID" val="1053"/>
</p:tagLst>
</file>

<file path=ppt/tags/tag132.xml><?xml version="1.0" encoding="utf-8"?>
<p:tagLst xmlns:p="http://schemas.openxmlformats.org/presentationml/2006/main">
  <p:tag name="AS_UNIQUEID" val="699"/>
</p:tagLst>
</file>

<file path=ppt/tags/tag133.xml><?xml version="1.0" encoding="utf-8"?>
<p:tagLst xmlns:p="http://schemas.openxmlformats.org/presentationml/2006/main">
  <p:tag name="AS_UNIQUEID" val="700"/>
</p:tagLst>
</file>

<file path=ppt/tags/tag134.xml><?xml version="1.0" encoding="utf-8"?>
<p:tagLst xmlns:p="http://schemas.openxmlformats.org/presentationml/2006/main">
  <p:tag name="AS_UNIQUEID" val="701"/>
</p:tagLst>
</file>

<file path=ppt/tags/tag135.xml><?xml version="1.0" encoding="utf-8"?>
<p:tagLst xmlns:p="http://schemas.openxmlformats.org/presentationml/2006/main">
  <p:tag name="AS_UNIQUEID" val="702"/>
</p:tagLst>
</file>

<file path=ppt/tags/tag136.xml><?xml version="1.0" encoding="utf-8"?>
<p:tagLst xmlns:p="http://schemas.openxmlformats.org/presentationml/2006/main">
  <p:tag name="AS_UNIQUEID" val="703"/>
</p:tagLst>
</file>

<file path=ppt/tags/tag137.xml><?xml version="1.0" encoding="utf-8"?>
<p:tagLst xmlns:p="http://schemas.openxmlformats.org/presentationml/2006/main">
  <p:tag name="AS_UNIQUEID" val="704"/>
</p:tagLst>
</file>

<file path=ppt/tags/tag138.xml><?xml version="1.0" encoding="utf-8"?>
<p:tagLst xmlns:p="http://schemas.openxmlformats.org/presentationml/2006/main">
  <p:tag name="AS_UNIQUEID" val="705"/>
</p:tagLst>
</file>

<file path=ppt/tags/tag139.xml><?xml version="1.0" encoding="utf-8"?>
<p:tagLst xmlns:p="http://schemas.openxmlformats.org/presentationml/2006/main">
  <p:tag name="AS_UNIQUEID" val="706"/>
</p:tagLst>
</file>

<file path=ppt/tags/tag14.xml><?xml version="1.0" encoding="utf-8"?>
<p:tagLst xmlns:p="http://schemas.openxmlformats.org/presentationml/2006/main">
  <p:tag name="AS_UNIQUEID" val="589"/>
</p:tagLst>
</file>

<file path=ppt/tags/tag140.xml><?xml version="1.0" encoding="utf-8"?>
<p:tagLst xmlns:p="http://schemas.openxmlformats.org/presentationml/2006/main">
  <p:tag name="AS_UNIQUEID" val="707"/>
</p:tagLst>
</file>

<file path=ppt/tags/tag141.xml><?xml version="1.0" encoding="utf-8"?>
<p:tagLst xmlns:p="http://schemas.openxmlformats.org/presentationml/2006/main">
  <p:tag name="AS_UNIQUEID" val="708"/>
</p:tagLst>
</file>

<file path=ppt/tags/tag142.xml><?xml version="1.0" encoding="utf-8"?>
<p:tagLst xmlns:p="http://schemas.openxmlformats.org/presentationml/2006/main">
  <p:tag name="AS_UNIQUEID" val="709"/>
</p:tagLst>
</file>

<file path=ppt/tags/tag143.xml><?xml version="1.0" encoding="utf-8"?>
<p:tagLst xmlns:p="http://schemas.openxmlformats.org/presentationml/2006/main">
  <p:tag name="AS_UNIQUEID" val="710"/>
</p:tagLst>
</file>

<file path=ppt/tags/tag144.xml><?xml version="1.0" encoding="utf-8"?>
<p:tagLst xmlns:p="http://schemas.openxmlformats.org/presentationml/2006/main">
  <p:tag name="AS_UNIQUEID" val="711"/>
</p:tagLst>
</file>

<file path=ppt/tags/tag145.xml><?xml version="1.0" encoding="utf-8"?>
<p:tagLst xmlns:p="http://schemas.openxmlformats.org/presentationml/2006/main">
  <p:tag name="AS_UNIQUEID" val="712"/>
</p:tagLst>
</file>

<file path=ppt/tags/tag146.xml><?xml version="1.0" encoding="utf-8"?>
<p:tagLst xmlns:p="http://schemas.openxmlformats.org/presentationml/2006/main">
  <p:tag name="AS_UNIQUEID" val="713"/>
</p:tagLst>
</file>

<file path=ppt/tags/tag147.xml><?xml version="1.0" encoding="utf-8"?>
<p:tagLst xmlns:p="http://schemas.openxmlformats.org/presentationml/2006/main">
  <p:tag name="AS_UNIQUEID" val="714"/>
</p:tagLst>
</file>

<file path=ppt/tags/tag148.xml><?xml version="1.0" encoding="utf-8"?>
<p:tagLst xmlns:p="http://schemas.openxmlformats.org/presentationml/2006/main">
  <p:tag name="AS_UNIQUEID" val="715"/>
</p:tagLst>
</file>

<file path=ppt/tags/tag149.xml><?xml version="1.0" encoding="utf-8"?>
<p:tagLst xmlns:p="http://schemas.openxmlformats.org/presentationml/2006/main">
  <p:tag name="AS_UNIQUEID" val="716"/>
</p:tagLst>
</file>

<file path=ppt/tags/tag15.xml><?xml version="1.0" encoding="utf-8"?>
<p:tagLst xmlns:p="http://schemas.openxmlformats.org/presentationml/2006/main">
  <p:tag name="AS_UNIQUEID" val="590"/>
</p:tagLst>
</file>

<file path=ppt/tags/tag150.xml><?xml version="1.0" encoding="utf-8"?>
<p:tagLst xmlns:p="http://schemas.openxmlformats.org/presentationml/2006/main">
  <p:tag name="AS_UNIQUEID" val="717"/>
</p:tagLst>
</file>

<file path=ppt/tags/tag151.xml><?xml version="1.0" encoding="utf-8"?>
<p:tagLst xmlns:p="http://schemas.openxmlformats.org/presentationml/2006/main">
  <p:tag name="AS_UNIQUEID" val="718"/>
</p:tagLst>
</file>

<file path=ppt/tags/tag152.xml><?xml version="1.0" encoding="utf-8"?>
<p:tagLst xmlns:p="http://schemas.openxmlformats.org/presentationml/2006/main">
  <p:tag name="AS_UNIQUEID" val="719"/>
</p:tagLst>
</file>

<file path=ppt/tags/tag153.xml><?xml version="1.0" encoding="utf-8"?>
<p:tagLst xmlns:p="http://schemas.openxmlformats.org/presentationml/2006/main">
  <p:tag name="AS_UNIQUEID" val="720"/>
</p:tagLst>
</file>

<file path=ppt/tags/tag154.xml><?xml version="1.0" encoding="utf-8"?>
<p:tagLst xmlns:p="http://schemas.openxmlformats.org/presentationml/2006/main">
  <p:tag name="AS_UNIQUEID" val="721"/>
</p:tagLst>
</file>

<file path=ppt/tags/tag155.xml><?xml version="1.0" encoding="utf-8"?>
<p:tagLst xmlns:p="http://schemas.openxmlformats.org/presentationml/2006/main">
  <p:tag name="AS_UNIQUEID" val="1054"/>
</p:tagLst>
</file>

<file path=ppt/tags/tag156.xml><?xml version="1.0" encoding="utf-8"?>
<p:tagLst xmlns:p="http://schemas.openxmlformats.org/presentationml/2006/main">
  <p:tag name="AS_UNIQUEID" val="745"/>
</p:tagLst>
</file>

<file path=ppt/tags/tag157.xml><?xml version="1.0" encoding="utf-8"?>
<p:tagLst xmlns:p="http://schemas.openxmlformats.org/presentationml/2006/main">
  <p:tag name="AS_UNIQUEID" val="746"/>
</p:tagLst>
</file>

<file path=ppt/tags/tag158.xml><?xml version="1.0" encoding="utf-8"?>
<p:tagLst xmlns:p="http://schemas.openxmlformats.org/presentationml/2006/main">
  <p:tag name="AS_UNIQUEID" val="747"/>
</p:tagLst>
</file>

<file path=ppt/tags/tag159.xml><?xml version="1.0" encoding="utf-8"?>
<p:tagLst xmlns:p="http://schemas.openxmlformats.org/presentationml/2006/main">
  <p:tag name="AS_UNIQUEID" val="748"/>
</p:tagLst>
</file>

<file path=ppt/tags/tag16.xml><?xml version="1.0" encoding="utf-8"?>
<p:tagLst xmlns:p="http://schemas.openxmlformats.org/presentationml/2006/main">
  <p:tag name="AS_UNIQUEID" val="591"/>
</p:tagLst>
</file>

<file path=ppt/tags/tag160.xml><?xml version="1.0" encoding="utf-8"?>
<p:tagLst xmlns:p="http://schemas.openxmlformats.org/presentationml/2006/main">
  <p:tag name="AS_UNIQUEID" val="749"/>
</p:tagLst>
</file>

<file path=ppt/tags/tag161.xml><?xml version="1.0" encoding="utf-8"?>
<p:tagLst xmlns:p="http://schemas.openxmlformats.org/presentationml/2006/main">
  <p:tag name="AS_UNIQUEID" val="750"/>
</p:tagLst>
</file>

<file path=ppt/tags/tag162.xml><?xml version="1.0" encoding="utf-8"?>
<p:tagLst xmlns:p="http://schemas.openxmlformats.org/presentationml/2006/main">
  <p:tag name="AS_UNIQUEID" val="1055"/>
</p:tagLst>
</file>

<file path=ppt/tags/tag163.xml><?xml version="1.0" encoding="utf-8"?>
<p:tagLst xmlns:p="http://schemas.openxmlformats.org/presentationml/2006/main">
  <p:tag name="AS_UNIQUEID" val="752"/>
</p:tagLst>
</file>

<file path=ppt/tags/tag164.xml><?xml version="1.0" encoding="utf-8"?>
<p:tagLst xmlns:p="http://schemas.openxmlformats.org/presentationml/2006/main">
  <p:tag name="AS_UNIQUEID" val="753"/>
</p:tagLst>
</file>

<file path=ppt/tags/tag165.xml><?xml version="1.0" encoding="utf-8"?>
<p:tagLst xmlns:p="http://schemas.openxmlformats.org/presentationml/2006/main">
  <p:tag name="AS_UNIQUEID" val="754"/>
</p:tagLst>
</file>

<file path=ppt/tags/tag166.xml><?xml version="1.0" encoding="utf-8"?>
<p:tagLst xmlns:p="http://schemas.openxmlformats.org/presentationml/2006/main">
  <p:tag name="AS_UNIQUEID" val="755"/>
</p:tagLst>
</file>

<file path=ppt/tags/tag167.xml><?xml version="1.0" encoding="utf-8"?>
<p:tagLst xmlns:p="http://schemas.openxmlformats.org/presentationml/2006/main">
  <p:tag name="AS_UNIQUEID" val="756"/>
</p:tagLst>
</file>

<file path=ppt/tags/tag168.xml><?xml version="1.0" encoding="utf-8"?>
<p:tagLst xmlns:p="http://schemas.openxmlformats.org/presentationml/2006/main">
  <p:tag name="AS_UNIQUEID" val="757"/>
</p:tagLst>
</file>

<file path=ppt/tags/tag169.xml><?xml version="1.0" encoding="utf-8"?>
<p:tagLst xmlns:p="http://schemas.openxmlformats.org/presentationml/2006/main">
  <p:tag name="AS_UNIQUEID" val="758"/>
</p:tagLst>
</file>

<file path=ppt/tags/tag17.xml><?xml version="1.0" encoding="utf-8"?>
<p:tagLst xmlns:p="http://schemas.openxmlformats.org/presentationml/2006/main">
  <p:tag name="AS_UNIQUEID" val="592"/>
</p:tagLst>
</file>

<file path=ppt/tags/tag170.xml><?xml version="1.0" encoding="utf-8"?>
<p:tagLst xmlns:p="http://schemas.openxmlformats.org/presentationml/2006/main">
  <p:tag name="AS_UNIQUEID" val="759"/>
</p:tagLst>
</file>

<file path=ppt/tags/tag171.xml><?xml version="1.0" encoding="utf-8"?>
<p:tagLst xmlns:p="http://schemas.openxmlformats.org/presentationml/2006/main">
  <p:tag name="AS_UNIQUEID" val="760"/>
</p:tagLst>
</file>

<file path=ppt/tags/tag172.xml><?xml version="1.0" encoding="utf-8"?>
<p:tagLst xmlns:p="http://schemas.openxmlformats.org/presentationml/2006/main">
  <p:tag name="AS_UNIQUEID" val="761"/>
</p:tagLst>
</file>

<file path=ppt/tags/tag173.xml><?xml version="1.0" encoding="utf-8"?>
<p:tagLst xmlns:p="http://schemas.openxmlformats.org/presentationml/2006/main">
  <p:tag name="AS_UNIQUEID" val="1056"/>
</p:tagLst>
</file>

<file path=ppt/tags/tag174.xml><?xml version="1.0" encoding="utf-8"?>
<p:tagLst xmlns:p="http://schemas.openxmlformats.org/presentationml/2006/main">
  <p:tag name="AS_UNIQUEID" val="554"/>
  <p:tag name="KSO_WM_BEAUTIFY_FLAG" val="#wm#"/>
  <p:tag name="KSO_WM_SLIDE_BACKGROUND_TYPE" val="frame"/>
  <p:tag name="KSO_WM_SLIDE_BK_DARK_LIGHT" val="1"/>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LINE_FILL_TYPE" val="2"/>
  <p:tag name="KSO_WM_UNIT_LINE_FORE_SCHEMECOLOR_INDEX" val="15"/>
  <p:tag name="KSO_WM_UNIT_LINE_FORE_SCHEMECOLOR_INDEX_BRIGHTNESS" val="0"/>
  <p:tag name="KSO_WM_UNIT_SUBTYPE" val="h"/>
  <p:tag name="KSO_WM_UNIT_TEXT_FILL_FORE_SCHEMECOLOR_INDEX" val="2"/>
  <p:tag name="KSO_WM_UNIT_TEXT_FILL_FORE_SCHEMECOLOR_INDEX_BRIGHTNESS" val="0"/>
  <p:tag name="KSO_WM_UNIT_TEXT_FILL_TYPE" val="1"/>
  <p:tag name="KSO_WM_UNIT_TYPE" val="i"/>
</p:tagLst>
</file>

<file path=ppt/tags/tag175.xml><?xml version="1.0" encoding="utf-8"?>
<p:tagLst xmlns:p="http://schemas.openxmlformats.org/presentationml/2006/main">
  <p:tag name="AS_UNIQUEID" val="555"/>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 name="KSO_WM_UNIT_TYPE" val="i"/>
</p:tagLst>
</file>

<file path=ppt/tags/tag176.xml><?xml version="1.0" encoding="utf-8"?>
<p:tagLst xmlns:p="http://schemas.openxmlformats.org/presentationml/2006/main">
  <p:tag name="AS_UNIQUEID" val="556"/>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 name="KSO_WM_UNIT_TYPE" val="i"/>
</p:tagLst>
</file>

<file path=ppt/tags/tag177.xml><?xml version="1.0" encoding="utf-8"?>
<p:tagLst xmlns:p="http://schemas.openxmlformats.org/presentationml/2006/main">
  <p:tag name="AS_UNIQUEID" val="557"/>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 name="KSO_WM_UNIT_TYPE" val="i"/>
</p:tagLst>
</file>

<file path=ppt/tags/tag178.xml><?xml version="1.0" encoding="utf-8"?>
<p:tagLst xmlns:p="http://schemas.openxmlformats.org/presentationml/2006/main">
  <p:tag name="AS_UNIQUEID" val="558"/>
  <p:tag name="KSO_WM_ASSEMBLE_CHIP_INDEX" val="0a338ce760894c1ebcd6a6738cf672f3"/>
  <p:tag name="KSO_WM_BEAUTIFY_FLAG" val="#wm#"/>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ef2284d770fdf8a85bd4635"/>
  <p:tag name="KSO_WM_TEMPLATE_ASSEMBLE_XID" val="5ef2284d770fdf8a85bd4635"/>
  <p:tag name="KSO_WM_TEMPLATE_CATEGORY" val="diagram"/>
  <p:tag name="KSO_WM_TEMPLATE_INDEX" val="20208336"/>
  <p:tag name="KSO_WM_UNIT_COMPATIBLE" val="0"/>
  <p:tag name="KSO_WM_UNIT_DEC_AREA_ID" val="7d58be0571144e8ea4b16876d841151e"/>
  <p:tag name="KSO_WM_UNIT_DIAGRAM_ISNUMVISUAL" val="0"/>
  <p:tag name="KSO_WM_UNIT_DIAGRAM_ISREFERUNIT" val="0"/>
  <p:tag name="KSO_WM_UNIT_HIGHLIGHT" val="0"/>
  <p:tag name="KSO_WM_UNIT_ID" val="diagram20208336_1*d*1"/>
  <p:tag name="KSO_WM_UNIT_INDEX" val="1"/>
  <p:tag name="KSO_WM_UNIT_LAYERLEVEL" val="1"/>
  <p:tag name="KSO_WM_UNIT_PLACING_PICTURE" val="0a338ce760894c1ebcd6a6738cf672f3"/>
  <p:tag name="KSO_WM_UNIT_SUPPORT_UNIT_TYPE" val="[&quot;β&quot;]"/>
  <p:tag name="KSO_WM_UNIT_TYPE" val="d"/>
  <p:tag name="KSO_WM_UNIT_VALUE" val="888*888"/>
</p:tagLst>
</file>

<file path=ppt/tags/tag179.xml><?xml version="1.0" encoding="utf-8"?>
<p:tagLst xmlns:p="http://schemas.openxmlformats.org/presentationml/2006/main">
  <p:tag name="AS_UNIQUEID" val="560"/>
</p:tagLst>
</file>

<file path=ppt/tags/tag18.xml><?xml version="1.0" encoding="utf-8"?>
<p:tagLst xmlns:p="http://schemas.openxmlformats.org/presentationml/2006/main">
  <p:tag name="AS_UNIQUEID" val="593"/>
</p:tagLst>
</file>

<file path=ppt/tags/tag180.xml><?xml version="1.0" encoding="utf-8"?>
<p:tagLst xmlns:p="http://schemas.openxmlformats.org/presentationml/2006/main">
  <p:tag name="AS_UNIQUEID" val="561"/>
</p:tagLst>
</file>

<file path=ppt/tags/tag181.xml><?xml version="1.0" encoding="utf-8"?>
<p:tagLst xmlns:p="http://schemas.openxmlformats.org/presentationml/2006/main">
  <p:tag name="AS_UNIQUEID" val="562"/>
</p:tagLst>
</file>

<file path=ppt/tags/tag182.xml><?xml version="1.0" encoding="utf-8"?>
<p:tagLst xmlns:p="http://schemas.openxmlformats.org/presentationml/2006/main">
  <p:tag name="AS_UNIQUEID" val="563"/>
</p:tagLst>
</file>

<file path=ppt/tags/tag183.xml><?xml version="1.0" encoding="utf-8"?>
<p:tagLst xmlns:p="http://schemas.openxmlformats.org/presentationml/2006/main">
  <p:tag name="AS_UNIQUEID" val="564"/>
</p:tagLst>
</file>

<file path=ppt/tags/tag184.xml><?xml version="1.0" encoding="utf-8"?>
<p:tagLst xmlns:p="http://schemas.openxmlformats.org/presentationml/2006/main">
  <p:tag name="AS_UNIQUEID" val="565"/>
</p:tagLst>
</file>

<file path=ppt/tags/tag185.xml><?xml version="1.0" encoding="utf-8"?>
<p:tagLst xmlns:p="http://schemas.openxmlformats.org/presentationml/2006/main">
  <p:tag name="KSO_WM_BEAUTIFY_FLAG" val="#wm#"/>
  <p:tag name="KSO_WM_CHIP_FILLPROP" val="[[{&quot;fill_id&quot;:&quot;2a09e2f775654192b023eba9d64cfa63&quot;,&quot;fill_align&quot;:&quot;lm&quot;,&quot;text_align&quot;:&quot;lm&quot;,&quot;text_direction&quot;:&quot;horizontal&quot;,&quot;chip_types&quot;:[&quot;pictext&quot;,&quot;picture&quot;,&quot;header&quot;,&quot;table&quot;],&quot;support_features&quot;:[&quot;collage&quot;]},{&quot;fill_id&quot;:&quot;dc91f2014f8e464faea79d4ff00b49fd&quot;,&quot;fill_align&quot;:&quot;rm&quot;,&quot;text_align&quot;:&quot;lm&quot;,&quot;text_direction&quot;:&quot;horizontal&quot;,&quot;chip_types&quot;:[&quot;diagram&quot;,&quot;pictext&quot;,&quot;text&quot;,&quot;picture&quot;,&quot;chart&quot;,&quot;table&quot;,&quot;video&quot;],&quot;support_features&quot;:[&quot;collage&quot;,&quot;carousel&quot;]}],[{&quot;fill_id&quot;:&quot;2a09e2f775654192b023eba9d64cfa63&quot;,&quot;fill_align&quot;:&quot;lm&quot;,&quot;text_align&quot;:&quot;lm&quot;,&quot;text_direction&quot;:&quot;horizontal&quot;,&quot;chip_types&quot;:[&quot;text&quot;],&quot;support_features&quot;:[&quot;collage&quot;]},{&quot;fill_id&quot;:&quot;dc91f2014f8e464faea79d4ff00b49fd&quot;,&quot;fill_align&quot;:&quot;rm&quot;,&quot;text_align&quot;:&quot;lm&quot;,&quot;text_direction&quot;:&quot;horizontal&quot;,&quot;chip_types&quot;:[&quot;diagram&quot;,&quot;pictext&quot;,&quot;picture&quot;,&quot;chart&quot;,&quot;table&quot;,&quot;video&quot;],&quot;support_features&quot;:[&quot;collage&quot;,&quot;carousel&quot;]}]]"/>
  <p:tag name="KSO_WM_CHIP_GROUPID" val="5e6f0104605d5daf04fe5fa9"/>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6f0104605d5daf04fe5faa"/>
  <p:tag name="KSO_WM_SLIDE_BACKGROUND" val="[&quot;general&quot;,&quot;frame&quot;]"/>
  <p:tag name="KSO_WM_SLIDE_BACKGROUND_TYPE" val="frame"/>
  <p:tag name="KSO_WM_SLIDE_BK_DARK_LIGHT" val="1"/>
  <p:tag name="KSO_WM_SLIDE_CAN_ADD_NAVIGATION" val="1"/>
  <p:tag name="KSO_WM_SLIDE_ID" val="diagram20208336_1"/>
  <p:tag name="KSO_WM_SLIDE_INDEX" val="1"/>
  <p:tag name="KSO_WM_SLIDE_ITEM_CNT" val="0"/>
  <p:tag name="KSO_WM_SLIDE_LAYOUT" val="d_f"/>
  <p:tag name="KSO_WM_SLIDE_LAYOUT_CNT" val="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06-24T00:05:34&quot;,&quot;maxSize&quot;:{&quot;size1&quot;:65.025704967168465},&quot;minSize&quot;:{&quot;size1&quot;:61.32570496716847},&quot;normalSize&quot;:{&quot;size1&quot;:61.32570496716847},&quot;subLayout&quot;:[{&quot;id&quot;:&quot;2020-06-24T00:05:34&quot;,&quot;margin&quot;:{&quot;bottom&quot;:1.6929999589920044,&quot;left&quot;:1.6929999589920044,&quot;right&quot;:0.0010000000474974513,&quot;top&quot;:1.6929999589920044},&quot;type&quot;:0},{&quot;id&quot;:&quot;2020-06-24T00:05:34&quot;,&quot;margin&quot;:{&quot;bottom&quot;:1.6929999589920044,&quot;left&quot;:1.2699999809265137,&quot;right&quot;:1.6929999589920044,&quot;top&quot;:1.6929999589920044},&quot;type&quot;:0}],&quot;type&quot;:0}"/>
  <p:tag name="KSO_WM_SLIDE_POSITION" val="72*144"/>
  <p:tag name="KSO_WM_SLIDE_RATIO" val="1.777778"/>
  <p:tag name="KSO_WM_SLIDE_SIZE" val="816*252"/>
  <p:tag name="KSO_WM_SLIDE_SUBTYPE" val="picTxt"/>
  <p:tag name="KSO_WM_SLIDE_SUPPORT_FEATURE_TYPE" val="1"/>
  <p:tag name="KSO_WM_SLIDE_TYPE" val="text"/>
  <p:tag name="KSO_WM_TAG_VERSION" val="1.0"/>
  <p:tag name="KSO_WM_TEMPLATE_ASSEMBLE_GROUPID" val="5ef2284d770fdf8a85bd4635"/>
  <p:tag name="KSO_WM_TEMPLATE_ASSEMBLE_XID" val="5ef2284d770fdf8a85bd4635"/>
  <p:tag name="KSO_WM_TEMPLATE_CATEGORY" val="diagram"/>
  <p:tag name="KSO_WM_TEMPLATE_COLOR_TYPE" val="1"/>
  <p:tag name="KSO_WM_TEMPLATE_INDEX" val="20208336"/>
  <p:tag name="KSO_WM_TEMPLATE_MASTER_TYPE" val="0"/>
  <p:tag name="KSO_WM_TEMPLATE_SUBCATEGORY" val="21"/>
</p:tagLst>
</file>

<file path=ppt/tags/tag186.xml><?xml version="1.0" encoding="utf-8"?>
<p:tagLst xmlns:p="http://schemas.openxmlformats.org/presentationml/2006/main">
  <p:tag name="AS_UNIQUEID" val="1057"/>
</p:tagLst>
</file>

<file path=ppt/tags/tag187.xml><?xml version="1.0" encoding="utf-8"?>
<p:tagLst xmlns:p="http://schemas.openxmlformats.org/presentationml/2006/main">
  <p:tag name="AS_UNIQUEID" val="567"/>
  <p:tag name="KSO_WM_BEAUTIFY_FLAG" val="#wm#"/>
  <p:tag name="KSO_WM_SLIDE_BACKGROUND_TYPE" val="frame"/>
  <p:tag name="KSO_WM_SLIDE_BK_DARK_LIGHT" val="1"/>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LINE_FILL_TYPE" val="2"/>
  <p:tag name="KSO_WM_UNIT_LINE_FORE_SCHEMECOLOR_INDEX" val="15"/>
  <p:tag name="KSO_WM_UNIT_LINE_FORE_SCHEMECOLOR_INDEX_BRIGHTNESS" val="0"/>
  <p:tag name="KSO_WM_UNIT_SUBTYPE" val="h"/>
  <p:tag name="KSO_WM_UNIT_TEXT_FILL_FORE_SCHEMECOLOR_INDEX" val="2"/>
  <p:tag name="KSO_WM_UNIT_TEXT_FILL_FORE_SCHEMECOLOR_INDEX_BRIGHTNESS" val="0"/>
  <p:tag name="KSO_WM_UNIT_TEXT_FILL_TYPE" val="1"/>
  <p:tag name="KSO_WM_UNIT_TYPE" val="i"/>
</p:tagLst>
</file>

<file path=ppt/tags/tag188.xml><?xml version="1.0" encoding="utf-8"?>
<p:tagLst xmlns:p="http://schemas.openxmlformats.org/presentationml/2006/main">
  <p:tag name="AS_UNIQUEID" val="568"/>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 name="KSO_WM_UNIT_TYPE" val="i"/>
</p:tagLst>
</file>

<file path=ppt/tags/tag189.xml><?xml version="1.0" encoding="utf-8"?>
<p:tagLst xmlns:p="http://schemas.openxmlformats.org/presentationml/2006/main">
  <p:tag name="AS_UNIQUEID" val="569"/>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 name="KSO_WM_UNIT_TYPE" val="i"/>
</p:tagLst>
</file>

<file path=ppt/tags/tag19.xml><?xml version="1.0" encoding="utf-8"?>
<p:tagLst xmlns:p="http://schemas.openxmlformats.org/presentationml/2006/main">
  <p:tag name="AS_UNIQUEID" val="1028"/>
</p:tagLst>
</file>

<file path=ppt/tags/tag190.xml><?xml version="1.0" encoding="utf-8"?>
<p:tagLst xmlns:p="http://schemas.openxmlformats.org/presentationml/2006/main">
  <p:tag name="AS_UNIQUEID" val="570"/>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 name="KSO_WM_UNIT_TYPE" val="i"/>
</p:tagLst>
</file>

<file path=ppt/tags/tag191.xml><?xml version="1.0" encoding="utf-8"?>
<p:tagLst xmlns:p="http://schemas.openxmlformats.org/presentationml/2006/main">
  <p:tag name="AS_UNIQUEID" val="571"/>
  <p:tag name="KSO_WM_ASSEMBLE_CHIP_INDEX" val="0a338ce760894c1ebcd6a6738cf672f3"/>
  <p:tag name="KSO_WM_BEAUTIFY_FLAG" val="#wm#"/>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ef2284d770fdf8a85bd4635"/>
  <p:tag name="KSO_WM_TEMPLATE_ASSEMBLE_XID" val="5ef2284d770fdf8a85bd4635"/>
  <p:tag name="KSO_WM_TEMPLATE_CATEGORY" val="diagram"/>
  <p:tag name="KSO_WM_TEMPLATE_INDEX" val="20208336"/>
  <p:tag name="KSO_WM_UNIT_COMPATIBLE" val="0"/>
  <p:tag name="KSO_WM_UNIT_DEC_AREA_ID" val="7d58be0571144e8ea4b16876d841151e"/>
  <p:tag name="KSO_WM_UNIT_DIAGRAM_ISNUMVISUAL" val="0"/>
  <p:tag name="KSO_WM_UNIT_DIAGRAM_ISREFERUNIT" val="0"/>
  <p:tag name="KSO_WM_UNIT_HIGHLIGHT" val="0"/>
  <p:tag name="KSO_WM_UNIT_ID" val="diagram20208336_1*d*1"/>
  <p:tag name="KSO_WM_UNIT_INDEX" val="1"/>
  <p:tag name="KSO_WM_UNIT_LAYERLEVEL" val="1"/>
  <p:tag name="KSO_WM_UNIT_PLACING_PICTURE" val="0a338ce760894c1ebcd6a6738cf672f3"/>
  <p:tag name="KSO_WM_UNIT_SUPPORT_UNIT_TYPE" val="[&quot;β&quot;]"/>
  <p:tag name="KSO_WM_UNIT_TYPE" val="d"/>
  <p:tag name="KSO_WM_UNIT_VALUE" val="888*888"/>
</p:tagLst>
</file>

<file path=ppt/tags/tag192.xml><?xml version="1.0" encoding="utf-8"?>
<p:tagLst xmlns:p="http://schemas.openxmlformats.org/presentationml/2006/main">
  <p:tag name="AS_UNIQUEID" val="572"/>
</p:tagLst>
</file>

<file path=ppt/tags/tag193.xml><?xml version="1.0" encoding="utf-8"?>
<p:tagLst xmlns:p="http://schemas.openxmlformats.org/presentationml/2006/main">
  <p:tag name="AS_UNIQUEID" val="573"/>
</p:tagLst>
</file>

<file path=ppt/tags/tag194.xml><?xml version="1.0" encoding="utf-8"?>
<p:tagLst xmlns:p="http://schemas.openxmlformats.org/presentationml/2006/main">
  <p:tag name="AS_UNIQUEID" val="574"/>
</p:tagLst>
</file>

<file path=ppt/tags/tag195.xml><?xml version="1.0" encoding="utf-8"?>
<p:tagLst xmlns:p="http://schemas.openxmlformats.org/presentationml/2006/main">
  <p:tag name="AS_UNIQUEID" val="575"/>
</p:tagLst>
</file>

<file path=ppt/tags/tag196.xml><?xml version="1.0" encoding="utf-8"?>
<p:tagLst xmlns:p="http://schemas.openxmlformats.org/presentationml/2006/main">
  <p:tag name="AS_UNIQUEID" val="574"/>
</p:tagLst>
</file>

<file path=ppt/tags/tag197.xml><?xml version="1.0" encoding="utf-8"?>
<p:tagLst xmlns:p="http://schemas.openxmlformats.org/presentationml/2006/main">
  <p:tag name="AS_UNIQUEID" val="575"/>
</p:tagLst>
</file>

<file path=ppt/tags/tag198.xml><?xml version="1.0" encoding="utf-8"?>
<p:tagLst xmlns:p="http://schemas.openxmlformats.org/presentationml/2006/main">
  <p:tag name="KSO_WM_BEAUTIFY_FLAG" val="#wm#"/>
  <p:tag name="KSO_WM_CHIP_FILLPROP" val="[[{&quot;fill_id&quot;:&quot;2a09e2f775654192b023eba9d64cfa63&quot;,&quot;fill_align&quot;:&quot;lm&quot;,&quot;text_align&quot;:&quot;lm&quot;,&quot;text_direction&quot;:&quot;horizontal&quot;,&quot;chip_types&quot;:[&quot;pictext&quot;,&quot;picture&quot;,&quot;header&quot;,&quot;table&quot;],&quot;support_features&quot;:[&quot;collage&quot;]},{&quot;fill_id&quot;:&quot;dc91f2014f8e464faea79d4ff00b49fd&quot;,&quot;fill_align&quot;:&quot;rm&quot;,&quot;text_align&quot;:&quot;lm&quot;,&quot;text_direction&quot;:&quot;horizontal&quot;,&quot;chip_types&quot;:[&quot;diagram&quot;,&quot;pictext&quot;,&quot;text&quot;,&quot;picture&quot;,&quot;chart&quot;,&quot;table&quot;,&quot;video&quot;],&quot;support_features&quot;:[&quot;collage&quot;,&quot;carousel&quot;]}],[{&quot;fill_id&quot;:&quot;2a09e2f775654192b023eba9d64cfa63&quot;,&quot;fill_align&quot;:&quot;lm&quot;,&quot;text_align&quot;:&quot;lm&quot;,&quot;text_direction&quot;:&quot;horizontal&quot;,&quot;chip_types&quot;:[&quot;text&quot;],&quot;support_features&quot;:[&quot;collage&quot;]},{&quot;fill_id&quot;:&quot;dc91f2014f8e464faea79d4ff00b49fd&quot;,&quot;fill_align&quot;:&quot;rm&quot;,&quot;text_align&quot;:&quot;lm&quot;,&quot;text_direction&quot;:&quot;horizontal&quot;,&quot;chip_types&quot;:[&quot;diagram&quot;,&quot;pictext&quot;,&quot;picture&quot;,&quot;chart&quot;,&quot;table&quot;,&quot;video&quot;],&quot;support_features&quot;:[&quot;collage&quot;,&quot;carousel&quot;]}]]"/>
  <p:tag name="KSO_WM_CHIP_GROUPID" val="5e6f0104605d5daf04fe5fa9"/>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6f0104605d5daf04fe5faa"/>
  <p:tag name="KSO_WM_SLIDE_BACKGROUND" val="[&quot;general&quot;,&quot;frame&quot;]"/>
  <p:tag name="KSO_WM_SLIDE_BACKGROUND_TYPE" val="frame"/>
  <p:tag name="KSO_WM_SLIDE_BK_DARK_LIGHT" val="1"/>
  <p:tag name="KSO_WM_SLIDE_CAN_ADD_NAVIGATION" val="1"/>
  <p:tag name="KSO_WM_SLIDE_ID" val="diagram20208336_1"/>
  <p:tag name="KSO_WM_SLIDE_INDEX" val="1"/>
  <p:tag name="KSO_WM_SLIDE_ITEM_CNT" val="0"/>
  <p:tag name="KSO_WM_SLIDE_LAYOUT" val="d_f"/>
  <p:tag name="KSO_WM_SLIDE_LAYOUT_CNT" val="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06-24T00:05:34&quot;,&quot;maxSize&quot;:{&quot;size1&quot;:65.025704967168465},&quot;minSize&quot;:{&quot;size1&quot;:61.32570496716847},&quot;normalSize&quot;:{&quot;size1&quot;:61.32570496716847},&quot;subLayout&quot;:[{&quot;id&quot;:&quot;2020-06-24T00:05:34&quot;,&quot;margin&quot;:{&quot;bottom&quot;:1.6929999589920044,&quot;left&quot;:1.6929999589920044,&quot;right&quot;:0.0010000000474974513,&quot;top&quot;:1.6929999589920044},&quot;type&quot;:0},{&quot;id&quot;:&quot;2020-06-24T00:05:34&quot;,&quot;margin&quot;:{&quot;bottom&quot;:1.6929999589920044,&quot;left&quot;:1.2699999809265137,&quot;right&quot;:1.6929999589920044,&quot;top&quot;:1.6929999589920044},&quot;type&quot;:0}],&quot;type&quot;:0}"/>
  <p:tag name="KSO_WM_SLIDE_POSITION" val="72*144"/>
  <p:tag name="KSO_WM_SLIDE_RATIO" val="1.777778"/>
  <p:tag name="KSO_WM_SLIDE_SIZE" val="816*252"/>
  <p:tag name="KSO_WM_SLIDE_SUBTYPE" val="picTxt"/>
  <p:tag name="KSO_WM_SLIDE_SUPPORT_FEATURE_TYPE" val="1"/>
  <p:tag name="KSO_WM_SLIDE_TYPE" val="text"/>
  <p:tag name="KSO_WM_TAG_VERSION" val="1.0"/>
  <p:tag name="KSO_WM_TEMPLATE_ASSEMBLE_GROUPID" val="5ef2284d770fdf8a85bd4635"/>
  <p:tag name="KSO_WM_TEMPLATE_ASSEMBLE_XID" val="5ef2284d770fdf8a85bd4635"/>
  <p:tag name="KSO_WM_TEMPLATE_CATEGORY" val="diagram"/>
  <p:tag name="KSO_WM_TEMPLATE_COLOR_TYPE" val="1"/>
  <p:tag name="KSO_WM_TEMPLATE_INDEX" val="20208336"/>
  <p:tag name="KSO_WM_TEMPLATE_MASTER_TYPE" val="0"/>
  <p:tag name="KSO_WM_TEMPLATE_SUBCATEGORY" val="21"/>
</p:tagLst>
</file>

<file path=ppt/tags/tag199.xml><?xml version="1.0" encoding="utf-8"?>
<p:tagLst xmlns:p="http://schemas.openxmlformats.org/presentationml/2006/main">
  <p:tag name="AS_UNIQUEID" val="1058"/>
</p:tagLst>
</file>

<file path=ppt/tags/tag2.xml><?xml version="1.0" encoding="utf-8"?>
<p:tagLst xmlns:p="http://schemas.openxmlformats.org/presentationml/2006/main">
  <p:tag name="AS_UNIQUEID" val="577"/>
</p:tagLst>
</file>

<file path=ppt/tags/tag20.xml><?xml version="1.0" encoding="utf-8"?>
<p:tagLst xmlns:p="http://schemas.openxmlformats.org/presentationml/2006/main">
  <p:tag name="AS_UNIQUEID" val="595"/>
</p:tagLst>
</file>

<file path=ppt/tags/tag200.xml><?xml version="1.0" encoding="utf-8"?>
<p:tagLst xmlns:p="http://schemas.openxmlformats.org/presentationml/2006/main">
  <p:tag name="AS_UNIQUEID" val="1059"/>
</p:tagLst>
</file>

<file path=ppt/tags/tag201.xml><?xml version="1.0" encoding="utf-8"?>
<p:tagLst xmlns:p="http://schemas.openxmlformats.org/presentationml/2006/main">
  <p:tag name="AS_UNIQUEID" val="1060"/>
</p:tagLst>
</file>

<file path=ppt/tags/tag202.xml><?xml version="1.0" encoding="utf-8"?>
<p:tagLst xmlns:p="http://schemas.openxmlformats.org/presentationml/2006/main">
  <p:tag name="AS_UNIQUEID" val="1061"/>
</p:tagLst>
</file>

<file path=ppt/tags/tag203.xml><?xml version="1.0" encoding="utf-8"?>
<p:tagLst xmlns:p="http://schemas.openxmlformats.org/presentationml/2006/main">
  <p:tag name="AS_UNIQUEID" val="1062"/>
</p:tagLst>
</file>

<file path=ppt/tags/tag204.xml><?xml version="1.0" encoding="utf-8"?>
<p:tagLst xmlns:p="http://schemas.openxmlformats.org/presentationml/2006/main">
  <p:tag name="AS_UNIQUEID" val="1063"/>
</p:tagLst>
</file>

<file path=ppt/tags/tag205.xml><?xml version="1.0" encoding="utf-8"?>
<p:tagLst xmlns:p="http://schemas.openxmlformats.org/presentationml/2006/main">
  <p:tag name="AS_UNIQUEID" val="1064"/>
</p:tagLst>
</file>

<file path=ppt/tags/tag206.xml><?xml version="1.0" encoding="utf-8"?>
<p:tagLst xmlns:p="http://schemas.openxmlformats.org/presentationml/2006/main">
  <p:tag name="AS_UNIQUEID" val="1065"/>
</p:tagLst>
</file>

<file path=ppt/tags/tag207.xml><?xml version="1.0" encoding="utf-8"?>
<p:tagLst xmlns:p="http://schemas.openxmlformats.org/presentationml/2006/main">
  <p:tag name="AS_UNIQUEID" val="1066"/>
</p:tagLst>
</file>

<file path=ppt/tags/tag208.xml><?xml version="1.0" encoding="utf-8"?>
<p:tagLst xmlns:p="http://schemas.openxmlformats.org/presentationml/2006/main">
  <p:tag name="AS_UNIQUEID" val="1067"/>
</p:tagLst>
</file>

<file path=ppt/tags/tag209.xml><?xml version="1.0" encoding="utf-8"?>
<p:tagLst xmlns:p="http://schemas.openxmlformats.org/presentationml/2006/main">
  <p:tag name="AS_UNIQUEID" val="1068"/>
</p:tagLst>
</file>

<file path=ppt/tags/tag21.xml><?xml version="1.0" encoding="utf-8"?>
<p:tagLst xmlns:p="http://schemas.openxmlformats.org/presentationml/2006/main">
  <p:tag name="AS_UNIQUEID" val="596"/>
</p:tagLst>
</file>

<file path=ppt/tags/tag210.xml><?xml version="1.0" encoding="utf-8"?>
<p:tagLst xmlns:p="http://schemas.openxmlformats.org/presentationml/2006/main">
  <p:tag name="AS_UNIQUEID" val="1069"/>
</p:tagLst>
</file>

<file path=ppt/tags/tag211.xml><?xml version="1.0" encoding="utf-8"?>
<p:tagLst xmlns:p="http://schemas.openxmlformats.org/presentationml/2006/main">
  <p:tag name="AS_UNIQUEID" val="1070"/>
</p:tagLst>
</file>

<file path=ppt/tags/tag212.xml><?xml version="1.0" encoding="utf-8"?>
<p:tagLst xmlns:p="http://schemas.openxmlformats.org/presentationml/2006/main">
  <p:tag name="AS_UNIQUEID" val="1071"/>
</p:tagLst>
</file>

<file path=ppt/tags/tag213.xml><?xml version="1.0" encoding="utf-8"?>
<p:tagLst xmlns:p="http://schemas.openxmlformats.org/presentationml/2006/main">
  <p:tag name="AS_UNIQUEID" val="1072"/>
</p:tagLst>
</file>

<file path=ppt/tags/tag214.xml><?xml version="1.0" encoding="utf-8"?>
<p:tagLst xmlns:p="http://schemas.openxmlformats.org/presentationml/2006/main">
  <p:tag name="AS_UNIQUEID" val="1073"/>
</p:tagLst>
</file>

<file path=ppt/tags/tag215.xml><?xml version="1.0" encoding="utf-8"?>
<p:tagLst xmlns:p="http://schemas.openxmlformats.org/presentationml/2006/main">
  <p:tag name="AS_UNIQUEID" val="1074"/>
</p:tagLst>
</file>

<file path=ppt/tags/tag216.xml><?xml version="1.0" encoding="utf-8"?>
<p:tagLst xmlns:p="http://schemas.openxmlformats.org/presentationml/2006/main">
  <p:tag name="AS_UNIQUEID" val="1075"/>
</p:tagLst>
</file>

<file path=ppt/tags/tag217.xml><?xml version="1.0" encoding="utf-8"?>
<p:tagLst xmlns:p="http://schemas.openxmlformats.org/presentationml/2006/main">
  <p:tag name="AS_UNIQUEID" val="1076"/>
</p:tagLst>
</file>

<file path=ppt/tags/tag218.xml><?xml version="1.0" encoding="utf-8"?>
<p:tagLst xmlns:p="http://schemas.openxmlformats.org/presentationml/2006/main">
  <p:tag name="AS_UNIQUEID" val="1077"/>
</p:tagLst>
</file>

<file path=ppt/tags/tag219.xml><?xml version="1.0" encoding="utf-8"?>
<p:tagLst xmlns:p="http://schemas.openxmlformats.org/presentationml/2006/main">
  <p:tag name="AS_UNIQUEID" val="1078"/>
</p:tagLst>
</file>

<file path=ppt/tags/tag22.xml><?xml version="1.0" encoding="utf-8"?>
<p:tagLst xmlns:p="http://schemas.openxmlformats.org/presentationml/2006/main">
  <p:tag name="AS_UNIQUEID" val="597"/>
</p:tagLst>
</file>

<file path=ppt/tags/tag220.xml><?xml version="1.0" encoding="utf-8"?>
<p:tagLst xmlns:p="http://schemas.openxmlformats.org/presentationml/2006/main">
  <p:tag name="AS_UNIQUEID" val="1079"/>
</p:tagLst>
</file>

<file path=ppt/tags/tag221.xml><?xml version="1.0" encoding="utf-8"?>
<p:tagLst xmlns:p="http://schemas.openxmlformats.org/presentationml/2006/main">
  <p:tag name="AS_UNIQUEID" val="1080"/>
</p:tagLst>
</file>

<file path=ppt/tags/tag222.xml><?xml version="1.0" encoding="utf-8"?>
<p:tagLst xmlns:p="http://schemas.openxmlformats.org/presentationml/2006/main">
  <p:tag name="AS_UNIQUEID" val="1081"/>
</p:tagLst>
</file>

<file path=ppt/tags/tag223.xml><?xml version="1.0" encoding="utf-8"?>
<p:tagLst xmlns:p="http://schemas.openxmlformats.org/presentationml/2006/main">
  <p:tag name="AS_UNIQUEID" val="1082"/>
</p:tagLst>
</file>

<file path=ppt/tags/tag224.xml><?xml version="1.0" encoding="utf-8"?>
<p:tagLst xmlns:p="http://schemas.openxmlformats.org/presentationml/2006/main">
  <p:tag name="AS_UNIQUEID" val="1083"/>
</p:tagLst>
</file>

<file path=ppt/tags/tag225.xml><?xml version="1.0" encoding="utf-8"?>
<p:tagLst xmlns:p="http://schemas.openxmlformats.org/presentationml/2006/main">
  <p:tag name="AS_UNIQUEID" val="1084"/>
</p:tagLst>
</file>

<file path=ppt/tags/tag226.xml><?xml version="1.0" encoding="utf-8"?>
<p:tagLst xmlns:p="http://schemas.openxmlformats.org/presentationml/2006/main">
  <p:tag name="AS_UNIQUEID" val="1085"/>
</p:tagLst>
</file>

<file path=ppt/tags/tag227.xml><?xml version="1.0" encoding="utf-8"?>
<p:tagLst xmlns:p="http://schemas.openxmlformats.org/presentationml/2006/main">
  <p:tag name="AS_UNIQUEID" val="1086"/>
</p:tagLst>
</file>

<file path=ppt/tags/tag228.xml><?xml version="1.0" encoding="utf-8"?>
<p:tagLst xmlns:p="http://schemas.openxmlformats.org/presentationml/2006/main">
  <p:tag name="AS_UNIQUEID" val="1087"/>
</p:tagLst>
</file>

<file path=ppt/tags/tag229.xml><?xml version="1.0" encoding="utf-8"?>
<p:tagLst xmlns:p="http://schemas.openxmlformats.org/presentationml/2006/main">
  <p:tag name="AS_UNIQUEID" val="1088"/>
</p:tagLst>
</file>

<file path=ppt/tags/tag23.xml><?xml version="1.0" encoding="utf-8"?>
<p:tagLst xmlns:p="http://schemas.openxmlformats.org/presentationml/2006/main">
  <p:tag name="AS_UNIQUEID" val="598"/>
</p:tagLst>
</file>

<file path=ppt/tags/tag230.xml><?xml version="1.0" encoding="utf-8"?>
<p:tagLst xmlns:p="http://schemas.openxmlformats.org/presentationml/2006/main">
  <p:tag name="AS_UNIQUEID" val="1089"/>
</p:tagLst>
</file>

<file path=ppt/tags/tag231.xml><?xml version="1.0" encoding="utf-8"?>
<p:tagLst xmlns:p="http://schemas.openxmlformats.org/presentationml/2006/main">
  <p:tag name="AS_UNIQUEID" val="1090"/>
</p:tagLst>
</file>

<file path=ppt/tags/tag232.xml><?xml version="1.0" encoding="utf-8"?>
<p:tagLst xmlns:p="http://schemas.openxmlformats.org/presentationml/2006/main">
  <p:tag name="AS_UNIQUEID" val="1091"/>
</p:tagLst>
</file>

<file path=ppt/tags/tag233.xml><?xml version="1.0" encoding="utf-8"?>
<p:tagLst xmlns:p="http://schemas.openxmlformats.org/presentationml/2006/main">
  <p:tag name="AS_UNIQUEID" val="1092"/>
</p:tagLst>
</file>

<file path=ppt/tags/tag234.xml><?xml version="1.0" encoding="utf-8"?>
<p:tagLst xmlns:p="http://schemas.openxmlformats.org/presentationml/2006/main">
  <p:tag name="AS_UNIQUEID" val="1093"/>
</p:tagLst>
</file>

<file path=ppt/tags/tag235.xml><?xml version="1.0" encoding="utf-8"?>
<p:tagLst xmlns:p="http://schemas.openxmlformats.org/presentationml/2006/main">
  <p:tag name="AS_UNIQUEID" val="1094"/>
</p:tagLst>
</file>

<file path=ppt/tags/tag236.xml><?xml version="1.0" encoding="utf-8"?>
<p:tagLst xmlns:p="http://schemas.openxmlformats.org/presentationml/2006/main">
  <p:tag name="AS_UNIQUEID" val="1095"/>
</p:tagLst>
</file>

<file path=ppt/tags/tag237.xml><?xml version="1.0" encoding="utf-8"?>
<p:tagLst xmlns:p="http://schemas.openxmlformats.org/presentationml/2006/main">
  <p:tag name="AS_UNIQUEID" val="1096"/>
</p:tagLst>
</file>

<file path=ppt/tags/tag238.xml><?xml version="1.0" encoding="utf-8"?>
<p:tagLst xmlns:p="http://schemas.openxmlformats.org/presentationml/2006/main">
  <p:tag name="AS_UNIQUEID" val="1097"/>
</p:tagLst>
</file>

<file path=ppt/tags/tag239.xml><?xml version="1.0" encoding="utf-8"?>
<p:tagLst xmlns:p="http://schemas.openxmlformats.org/presentationml/2006/main">
  <p:tag name="AS_UNIQUEID" val="1098"/>
</p:tagLst>
</file>

<file path=ppt/tags/tag24.xml><?xml version="1.0" encoding="utf-8"?>
<p:tagLst xmlns:p="http://schemas.openxmlformats.org/presentationml/2006/main">
  <p:tag name="AS_UNIQUEID" val="599"/>
</p:tagLst>
</file>

<file path=ppt/tags/tag240.xml><?xml version="1.0" encoding="utf-8"?>
<p:tagLst xmlns:p="http://schemas.openxmlformats.org/presentationml/2006/main">
  <p:tag name="AS_UNIQUEID" val="1099"/>
</p:tagLst>
</file>

<file path=ppt/tags/tag241.xml><?xml version="1.0" encoding="utf-8"?>
<p:tagLst xmlns:p="http://schemas.openxmlformats.org/presentationml/2006/main">
  <p:tag name="AS_UNIQUEID" val="1100"/>
</p:tagLst>
</file>

<file path=ppt/tags/tag242.xml><?xml version="1.0" encoding="utf-8"?>
<p:tagLst xmlns:p="http://schemas.openxmlformats.org/presentationml/2006/main">
  <p:tag name="AS_UNIQUEID" val="1101"/>
</p:tagLst>
</file>

<file path=ppt/tags/tag243.xml><?xml version="1.0" encoding="utf-8"?>
<p:tagLst xmlns:p="http://schemas.openxmlformats.org/presentationml/2006/main">
  <p:tag name="AS_UNIQUEID" val="1102"/>
</p:tagLst>
</file>

<file path=ppt/tags/tag244.xml><?xml version="1.0" encoding="utf-8"?>
<p:tagLst xmlns:p="http://schemas.openxmlformats.org/presentationml/2006/main">
  <p:tag name="AS_UNIQUEID" val="1103"/>
</p:tagLst>
</file>

<file path=ppt/tags/tag245.xml><?xml version="1.0" encoding="utf-8"?>
<p:tagLst xmlns:p="http://schemas.openxmlformats.org/presentationml/2006/main">
  <p:tag name="AS_UNIQUEID" val="1104"/>
</p:tagLst>
</file>

<file path=ppt/tags/tag246.xml><?xml version="1.0" encoding="utf-8"?>
<p:tagLst xmlns:p="http://schemas.openxmlformats.org/presentationml/2006/main">
  <p:tag name="AS_UNIQUEID" val="1105"/>
</p:tagLst>
</file>

<file path=ppt/tags/tag247.xml><?xml version="1.0" encoding="utf-8"?>
<p:tagLst xmlns:p="http://schemas.openxmlformats.org/presentationml/2006/main">
  <p:tag name="AS_UNIQUEID" val="765"/>
</p:tagLst>
</file>

<file path=ppt/tags/tag248.xml><?xml version="1.0" encoding="utf-8"?>
<p:tagLst xmlns:p="http://schemas.openxmlformats.org/presentationml/2006/main">
  <p:tag name="AS_UNIQUEID" val="766"/>
</p:tagLst>
</file>

<file path=ppt/tags/tag249.xml><?xml version="1.0" encoding="utf-8"?>
<p:tagLst xmlns:p="http://schemas.openxmlformats.org/presentationml/2006/main">
  <p:tag name="AS_UNIQUEID" val="767"/>
</p:tagLst>
</file>

<file path=ppt/tags/tag25.xml><?xml version="1.0" encoding="utf-8"?>
<p:tagLst xmlns:p="http://schemas.openxmlformats.org/presentationml/2006/main">
  <p:tag name="AS_UNIQUEID" val="600"/>
</p:tagLst>
</file>

<file path=ppt/tags/tag250.xml><?xml version="1.0" encoding="utf-8"?>
<p:tagLst xmlns:p="http://schemas.openxmlformats.org/presentationml/2006/main">
  <p:tag name="AS_UNIQUEID" val="768"/>
</p:tagLst>
</file>

<file path=ppt/tags/tag251.xml><?xml version="1.0" encoding="utf-8"?>
<p:tagLst xmlns:p="http://schemas.openxmlformats.org/presentationml/2006/main">
  <p:tag name="AS_UNIQUEID" val="769"/>
</p:tagLst>
</file>

<file path=ppt/tags/tag252.xml><?xml version="1.0" encoding="utf-8"?>
<p:tagLst xmlns:p="http://schemas.openxmlformats.org/presentationml/2006/main">
  <p:tag name="AS_UNIQUEID" val="770"/>
</p:tagLst>
</file>

<file path=ppt/tags/tag253.xml><?xml version="1.0" encoding="utf-8"?>
<p:tagLst xmlns:p="http://schemas.openxmlformats.org/presentationml/2006/main">
  <p:tag name="AS_UNIQUEID" val="771"/>
</p:tagLst>
</file>

<file path=ppt/tags/tag254.xml><?xml version="1.0" encoding="utf-8"?>
<p:tagLst xmlns:p="http://schemas.openxmlformats.org/presentationml/2006/main">
  <p:tag name="AS_UNIQUEID" val="772"/>
</p:tagLst>
</file>

<file path=ppt/tags/tag255.xml><?xml version="1.0" encoding="utf-8"?>
<p:tagLst xmlns:p="http://schemas.openxmlformats.org/presentationml/2006/main">
  <p:tag name="AS_UNIQUEID" val="773"/>
</p:tagLst>
</file>

<file path=ppt/tags/tag256.xml><?xml version="1.0" encoding="utf-8"?>
<p:tagLst xmlns:p="http://schemas.openxmlformats.org/presentationml/2006/main">
  <p:tag name="AS_UNIQUEID" val="774"/>
</p:tagLst>
</file>

<file path=ppt/tags/tag257.xml><?xml version="1.0" encoding="utf-8"?>
<p:tagLst xmlns:p="http://schemas.openxmlformats.org/presentationml/2006/main">
  <p:tag name="AS_UNIQUEID" val="775"/>
</p:tagLst>
</file>

<file path=ppt/tags/tag258.xml><?xml version="1.0" encoding="utf-8"?>
<p:tagLst xmlns:p="http://schemas.openxmlformats.org/presentationml/2006/main">
  <p:tag name="AS_UNIQUEID" val="776"/>
</p:tagLst>
</file>

<file path=ppt/tags/tag259.xml><?xml version="1.0" encoding="utf-8"?>
<p:tagLst xmlns:p="http://schemas.openxmlformats.org/presentationml/2006/main">
  <p:tag name="AS_UNIQUEID" val="777"/>
</p:tagLst>
</file>

<file path=ppt/tags/tag26.xml><?xml version="1.0" encoding="utf-8"?>
<p:tagLst xmlns:p="http://schemas.openxmlformats.org/presentationml/2006/main">
  <p:tag name="AS_UNIQUEID" val="1029"/>
</p:tagLst>
</file>

<file path=ppt/tags/tag260.xml><?xml version="1.0" encoding="utf-8"?>
<p:tagLst xmlns:p="http://schemas.openxmlformats.org/presentationml/2006/main">
  <p:tag name="AS_UNIQUEID" val="778"/>
</p:tagLst>
</file>

<file path=ppt/tags/tag261.xml><?xml version="1.0" encoding="utf-8"?>
<p:tagLst xmlns:p="http://schemas.openxmlformats.org/presentationml/2006/main">
  <p:tag name="AS_UNIQUEID" val="779"/>
</p:tagLst>
</file>

<file path=ppt/tags/tag262.xml><?xml version="1.0" encoding="utf-8"?>
<p:tagLst xmlns:p="http://schemas.openxmlformats.org/presentationml/2006/main">
  <p:tag name="AS_UNIQUEID" val="780"/>
</p:tagLst>
</file>

<file path=ppt/tags/tag263.xml><?xml version="1.0" encoding="utf-8"?>
<p:tagLst xmlns:p="http://schemas.openxmlformats.org/presentationml/2006/main">
  <p:tag name="AS_UNIQUEID" val="781"/>
</p:tagLst>
</file>

<file path=ppt/tags/tag264.xml><?xml version="1.0" encoding="utf-8"?>
<p:tagLst xmlns:p="http://schemas.openxmlformats.org/presentationml/2006/main">
  <p:tag name="AS_UNIQUEID" val="782"/>
</p:tagLst>
</file>

<file path=ppt/tags/tag265.xml><?xml version="1.0" encoding="utf-8"?>
<p:tagLst xmlns:p="http://schemas.openxmlformats.org/presentationml/2006/main">
  <p:tag name="AS_UNIQUEID" val="783"/>
</p:tagLst>
</file>

<file path=ppt/tags/tag266.xml><?xml version="1.0" encoding="utf-8"?>
<p:tagLst xmlns:p="http://schemas.openxmlformats.org/presentationml/2006/main">
  <p:tag name="AS_UNIQUEID" val="1106"/>
</p:tagLst>
</file>

<file path=ppt/tags/tag267.xml><?xml version="1.0" encoding="utf-8"?>
<p:tagLst xmlns:p="http://schemas.openxmlformats.org/presentationml/2006/main">
  <p:tag name="AS_UNIQUEID" val="785"/>
</p:tagLst>
</file>

<file path=ppt/tags/tag268.xml><?xml version="1.0" encoding="utf-8"?>
<p:tagLst xmlns:p="http://schemas.openxmlformats.org/presentationml/2006/main">
  <p:tag name="AS_UNIQUEID" val="786"/>
</p:tagLst>
</file>

<file path=ppt/tags/tag269.xml><?xml version="1.0" encoding="utf-8"?>
<p:tagLst xmlns:p="http://schemas.openxmlformats.org/presentationml/2006/main">
  <p:tag name="AS_UNIQUEID" val="787"/>
</p:tagLst>
</file>

<file path=ppt/tags/tag27.xml><?xml version="1.0" encoding="utf-8"?>
<p:tagLst xmlns:p="http://schemas.openxmlformats.org/presentationml/2006/main">
  <p:tag name="AS_UNIQUEID" val="602"/>
</p:tagLst>
</file>

<file path=ppt/tags/tag270.xml><?xml version="1.0" encoding="utf-8"?>
<p:tagLst xmlns:p="http://schemas.openxmlformats.org/presentationml/2006/main">
  <p:tag name="AS_UNIQUEID" val="788"/>
</p:tagLst>
</file>

<file path=ppt/tags/tag271.xml><?xml version="1.0" encoding="utf-8"?>
<p:tagLst xmlns:p="http://schemas.openxmlformats.org/presentationml/2006/main">
  <p:tag name="AS_UNIQUEID" val="789"/>
</p:tagLst>
</file>

<file path=ppt/tags/tag272.xml><?xml version="1.0" encoding="utf-8"?>
<p:tagLst xmlns:p="http://schemas.openxmlformats.org/presentationml/2006/main">
  <p:tag name="AS_UNIQUEID" val="790"/>
</p:tagLst>
</file>

<file path=ppt/tags/tag273.xml><?xml version="1.0" encoding="utf-8"?>
<p:tagLst xmlns:p="http://schemas.openxmlformats.org/presentationml/2006/main">
  <p:tag name="AS_UNIQUEID" val="791"/>
</p:tagLst>
</file>

<file path=ppt/tags/tag274.xml><?xml version="1.0" encoding="utf-8"?>
<p:tagLst xmlns:p="http://schemas.openxmlformats.org/presentationml/2006/main">
  <p:tag name="AS_UNIQUEID" val="792"/>
</p:tagLst>
</file>

<file path=ppt/tags/tag275.xml><?xml version="1.0" encoding="utf-8"?>
<p:tagLst xmlns:p="http://schemas.openxmlformats.org/presentationml/2006/main">
  <p:tag name="AS_UNIQUEID" val="793"/>
</p:tagLst>
</file>

<file path=ppt/tags/tag276.xml><?xml version="1.0" encoding="utf-8"?>
<p:tagLst xmlns:p="http://schemas.openxmlformats.org/presentationml/2006/main">
  <p:tag name="AS_UNIQUEID" val="794"/>
</p:tagLst>
</file>

<file path=ppt/tags/tag277.xml><?xml version="1.0" encoding="utf-8"?>
<p:tagLst xmlns:p="http://schemas.openxmlformats.org/presentationml/2006/main">
  <p:tag name="AS_UNIQUEID" val="795"/>
</p:tagLst>
</file>

<file path=ppt/tags/tag278.xml><?xml version="1.0" encoding="utf-8"?>
<p:tagLst xmlns:p="http://schemas.openxmlformats.org/presentationml/2006/main">
  <p:tag name="AS_UNIQUEID" val="796"/>
</p:tagLst>
</file>

<file path=ppt/tags/tag279.xml><?xml version="1.0" encoding="utf-8"?>
<p:tagLst xmlns:p="http://schemas.openxmlformats.org/presentationml/2006/main">
  <p:tag name="AS_UNIQUEID" val="797"/>
</p:tagLst>
</file>

<file path=ppt/tags/tag28.xml><?xml version="1.0" encoding="utf-8"?>
<p:tagLst xmlns:p="http://schemas.openxmlformats.org/presentationml/2006/main">
  <p:tag name="AS_UNIQUEID" val="603"/>
</p:tagLst>
</file>

<file path=ppt/tags/tag280.xml><?xml version="1.0" encoding="utf-8"?>
<p:tagLst xmlns:p="http://schemas.openxmlformats.org/presentationml/2006/main">
  <p:tag name="AS_UNIQUEID" val="798"/>
</p:tagLst>
</file>

<file path=ppt/tags/tag281.xml><?xml version="1.0" encoding="utf-8"?>
<p:tagLst xmlns:p="http://schemas.openxmlformats.org/presentationml/2006/main">
  <p:tag name="AS_UNIQUEID" val="799"/>
</p:tagLst>
</file>

<file path=ppt/tags/tag282.xml><?xml version="1.0" encoding="utf-8"?>
<p:tagLst xmlns:p="http://schemas.openxmlformats.org/presentationml/2006/main">
  <p:tag name="AS_UNIQUEID" val="800"/>
</p:tagLst>
</file>

<file path=ppt/tags/tag283.xml><?xml version="1.0" encoding="utf-8"?>
<p:tagLst xmlns:p="http://schemas.openxmlformats.org/presentationml/2006/main">
  <p:tag name="AS_UNIQUEID" val="801"/>
</p:tagLst>
</file>

<file path=ppt/tags/tag284.xml><?xml version="1.0" encoding="utf-8"?>
<p:tagLst xmlns:p="http://schemas.openxmlformats.org/presentationml/2006/main">
  <p:tag name="AS_UNIQUEID" val="802"/>
</p:tagLst>
</file>

<file path=ppt/tags/tag285.xml><?xml version="1.0" encoding="utf-8"?>
<p:tagLst xmlns:p="http://schemas.openxmlformats.org/presentationml/2006/main">
  <p:tag name="AS_UNIQUEID" val="803"/>
</p:tagLst>
</file>

<file path=ppt/tags/tag286.xml><?xml version="1.0" encoding="utf-8"?>
<p:tagLst xmlns:p="http://schemas.openxmlformats.org/presentationml/2006/main">
  <p:tag name="AS_UNIQUEID" val="1107"/>
</p:tagLst>
</file>

<file path=ppt/tags/tag287.xml><?xml version="1.0" encoding="utf-8"?>
<p:tagLst xmlns:p="http://schemas.openxmlformats.org/presentationml/2006/main">
  <p:tag name="AS_UNIQUEID" val="1108"/>
</p:tagLst>
</file>

<file path=ppt/tags/tag288.xml><?xml version="1.0" encoding="utf-8"?>
<p:tagLst xmlns:p="http://schemas.openxmlformats.org/presentationml/2006/main">
  <p:tag name="AS_UNIQUEID" val="1109"/>
</p:tagLst>
</file>

<file path=ppt/tags/tag289.xml><?xml version="1.0" encoding="utf-8"?>
<p:tagLst xmlns:p="http://schemas.openxmlformats.org/presentationml/2006/main">
  <p:tag name="AS_UNIQUEID" val="1110"/>
</p:tagLst>
</file>

<file path=ppt/tags/tag29.xml><?xml version="1.0" encoding="utf-8"?>
<p:tagLst xmlns:p="http://schemas.openxmlformats.org/presentationml/2006/main">
  <p:tag name="AS_UNIQUEID" val="604"/>
</p:tagLst>
</file>

<file path=ppt/tags/tag290.xml><?xml version="1.0" encoding="utf-8"?>
<p:tagLst xmlns:p="http://schemas.openxmlformats.org/presentationml/2006/main">
  <p:tag name="AS_UNIQUEID" val="1111"/>
</p:tagLst>
</file>

<file path=ppt/tags/tag291.xml><?xml version="1.0" encoding="utf-8"?>
<p:tagLst xmlns:p="http://schemas.openxmlformats.org/presentationml/2006/main">
  <p:tag name="AS_UNIQUEID" val="1112"/>
</p:tagLst>
</file>

<file path=ppt/tags/tag292.xml><?xml version="1.0" encoding="utf-8"?>
<p:tagLst xmlns:p="http://schemas.openxmlformats.org/presentationml/2006/main">
  <p:tag name="AS_UNIQUEID" val="1113"/>
</p:tagLst>
</file>

<file path=ppt/tags/tag293.xml><?xml version="1.0" encoding="utf-8"?>
<p:tagLst xmlns:p="http://schemas.openxmlformats.org/presentationml/2006/main">
  <p:tag name="AS_UNIQUEID" val="1114"/>
</p:tagLst>
</file>

<file path=ppt/tags/tag294.xml><?xml version="1.0" encoding="utf-8"?>
<p:tagLst xmlns:p="http://schemas.openxmlformats.org/presentationml/2006/main">
  <p:tag name="AS_UNIQUEID" val="1115"/>
</p:tagLst>
</file>

<file path=ppt/tags/tag295.xml><?xml version="1.0" encoding="utf-8"?>
<p:tagLst xmlns:p="http://schemas.openxmlformats.org/presentationml/2006/main">
  <p:tag name="AS_UNIQUEID" val="1116"/>
</p:tagLst>
</file>

<file path=ppt/tags/tag296.xml><?xml version="1.0" encoding="utf-8"?>
<p:tagLst xmlns:p="http://schemas.openxmlformats.org/presentationml/2006/main">
  <p:tag name="AS_UNIQUEID" val="1117"/>
</p:tagLst>
</file>

<file path=ppt/tags/tag297.xml><?xml version="1.0" encoding="utf-8"?>
<p:tagLst xmlns:p="http://schemas.openxmlformats.org/presentationml/2006/main">
  <p:tag name="AS_UNIQUEID" val="1118"/>
</p:tagLst>
</file>

<file path=ppt/tags/tag298.xml><?xml version="1.0" encoding="utf-8"?>
<p:tagLst xmlns:p="http://schemas.openxmlformats.org/presentationml/2006/main">
  <p:tag name="AS_UNIQUEID" val="1119"/>
</p:tagLst>
</file>

<file path=ppt/tags/tag299.xml><?xml version="1.0" encoding="utf-8"?>
<p:tagLst xmlns:p="http://schemas.openxmlformats.org/presentationml/2006/main">
  <p:tag name="AS_UNIQUEID" val="1120"/>
</p:tagLst>
</file>

<file path=ppt/tags/tag3.xml><?xml version="1.0" encoding="utf-8"?>
<p:tagLst xmlns:p="http://schemas.openxmlformats.org/presentationml/2006/main">
  <p:tag name="AS_UNIQUEID" val="578"/>
</p:tagLst>
</file>

<file path=ppt/tags/tag30.xml><?xml version="1.0" encoding="utf-8"?>
<p:tagLst xmlns:p="http://schemas.openxmlformats.org/presentationml/2006/main">
  <p:tag name="AS_UNIQUEID" val="605"/>
</p:tagLst>
</file>

<file path=ppt/tags/tag300.xml><?xml version="1.0" encoding="utf-8"?>
<p:tagLst xmlns:p="http://schemas.openxmlformats.org/presentationml/2006/main">
  <p:tag name="AS_UNIQUEID" val="1121"/>
</p:tagLst>
</file>

<file path=ppt/tags/tag301.xml><?xml version="1.0" encoding="utf-8"?>
<p:tagLst xmlns:p="http://schemas.openxmlformats.org/presentationml/2006/main">
  <p:tag name="AS_UNIQUEID" val="1122"/>
</p:tagLst>
</file>

<file path=ppt/tags/tag302.xml><?xml version="1.0" encoding="utf-8"?>
<p:tagLst xmlns:p="http://schemas.openxmlformats.org/presentationml/2006/main">
  <p:tag name="AS_UNIQUEID" val="1123"/>
</p:tagLst>
</file>

<file path=ppt/tags/tag303.xml><?xml version="1.0" encoding="utf-8"?>
<p:tagLst xmlns:p="http://schemas.openxmlformats.org/presentationml/2006/main">
  <p:tag name="AS_UNIQUEID" val="1124"/>
</p:tagLst>
</file>

<file path=ppt/tags/tag304.xml><?xml version="1.0" encoding="utf-8"?>
<p:tagLst xmlns:p="http://schemas.openxmlformats.org/presentationml/2006/main">
  <p:tag name="AS_UNIQUEID" val="1125"/>
</p:tagLst>
</file>

<file path=ppt/tags/tag305.xml><?xml version="1.0" encoding="utf-8"?>
<p:tagLst xmlns:p="http://schemas.openxmlformats.org/presentationml/2006/main">
  <p:tag name="AS_UNIQUEID" val="1126"/>
</p:tagLst>
</file>

<file path=ppt/tags/tag306.xml><?xml version="1.0" encoding="utf-8"?>
<p:tagLst xmlns:p="http://schemas.openxmlformats.org/presentationml/2006/main">
  <p:tag name="AS_UNIQUEID" val="1127"/>
</p:tagLst>
</file>

<file path=ppt/tags/tag307.xml><?xml version="1.0" encoding="utf-8"?>
<p:tagLst xmlns:p="http://schemas.openxmlformats.org/presentationml/2006/main">
  <p:tag name="AS_UNIQUEID" val="1128"/>
</p:tagLst>
</file>

<file path=ppt/tags/tag308.xml><?xml version="1.0" encoding="utf-8"?>
<p:tagLst xmlns:p="http://schemas.openxmlformats.org/presentationml/2006/main">
  <p:tag name="AS_UNIQUEID" val="1129"/>
</p:tagLst>
</file>

<file path=ppt/tags/tag309.xml><?xml version="1.0" encoding="utf-8"?>
<p:tagLst xmlns:p="http://schemas.openxmlformats.org/presentationml/2006/main">
  <p:tag name="AS_UNIQUEID" val="1130"/>
</p:tagLst>
</file>

<file path=ppt/tags/tag31.xml><?xml version="1.0" encoding="utf-8"?>
<p:tagLst xmlns:p="http://schemas.openxmlformats.org/presentationml/2006/main">
  <p:tag name="AS_UNIQUEID" val="606"/>
</p:tagLst>
</file>

<file path=ppt/tags/tag310.xml><?xml version="1.0" encoding="utf-8"?>
<p:tagLst xmlns:p="http://schemas.openxmlformats.org/presentationml/2006/main">
  <p:tag name="AS_UNIQUEID" val="1131"/>
</p:tagLst>
</file>

<file path=ppt/tags/tag311.xml><?xml version="1.0" encoding="utf-8"?>
<p:tagLst xmlns:p="http://schemas.openxmlformats.org/presentationml/2006/main">
  <p:tag name="AS_UNIQUEID" val="1132"/>
</p:tagLst>
</file>

<file path=ppt/tags/tag312.xml><?xml version="1.0" encoding="utf-8"?>
<p:tagLst xmlns:p="http://schemas.openxmlformats.org/presentationml/2006/main">
  <p:tag name="AS_UNIQUEID" val="1133"/>
</p:tagLst>
</file>

<file path=ppt/tags/tag313.xml><?xml version="1.0" encoding="utf-8"?>
<p:tagLst xmlns:p="http://schemas.openxmlformats.org/presentationml/2006/main">
  <p:tag name="AS_UNIQUEID" val="1134"/>
</p:tagLst>
</file>

<file path=ppt/tags/tag314.xml><?xml version="1.0" encoding="utf-8"?>
<p:tagLst xmlns:p="http://schemas.openxmlformats.org/presentationml/2006/main">
  <p:tag name="AS_UNIQUEID" val="1135"/>
</p:tagLst>
</file>

<file path=ppt/tags/tag315.xml><?xml version="1.0" encoding="utf-8"?>
<p:tagLst xmlns:p="http://schemas.openxmlformats.org/presentationml/2006/main">
  <p:tag name="AS_UNIQUEID" val="1136"/>
</p:tagLst>
</file>

<file path=ppt/tags/tag316.xml><?xml version="1.0" encoding="utf-8"?>
<p:tagLst xmlns:p="http://schemas.openxmlformats.org/presentationml/2006/main">
  <p:tag name="AS_UNIQUEID" val="1137"/>
</p:tagLst>
</file>

<file path=ppt/tags/tag317.xml><?xml version="1.0" encoding="utf-8"?>
<p:tagLst xmlns:p="http://schemas.openxmlformats.org/presentationml/2006/main">
  <p:tag name="AS_UNIQUEID" val="1138"/>
</p:tagLst>
</file>

<file path=ppt/tags/tag318.xml><?xml version="1.0" encoding="utf-8"?>
<p:tagLst xmlns:p="http://schemas.openxmlformats.org/presentationml/2006/main">
  <p:tag name="AS_UNIQUEID" val="1139"/>
</p:tagLst>
</file>

<file path=ppt/tags/tag319.xml><?xml version="1.0" encoding="utf-8"?>
<p:tagLst xmlns:p="http://schemas.openxmlformats.org/presentationml/2006/main">
  <p:tag name="AS_UNIQUEID" val="1140"/>
</p:tagLst>
</file>

<file path=ppt/tags/tag32.xml><?xml version="1.0" encoding="utf-8"?>
<p:tagLst xmlns:p="http://schemas.openxmlformats.org/presentationml/2006/main">
  <p:tag name="AS_UNIQUEID" val="607"/>
</p:tagLst>
</file>

<file path=ppt/tags/tag320.xml><?xml version="1.0" encoding="utf-8"?>
<p:tagLst xmlns:p="http://schemas.openxmlformats.org/presentationml/2006/main">
  <p:tag name="AS_UNIQUEID" val="1141"/>
</p:tagLst>
</file>

<file path=ppt/tags/tag321.xml><?xml version="1.0" encoding="utf-8"?>
<p:tagLst xmlns:p="http://schemas.openxmlformats.org/presentationml/2006/main">
  <p:tag name="AS_UNIQUEID" val="1142"/>
</p:tagLst>
</file>

<file path=ppt/tags/tag322.xml><?xml version="1.0" encoding="utf-8"?>
<p:tagLst xmlns:p="http://schemas.openxmlformats.org/presentationml/2006/main">
  <p:tag name="AS_UNIQUEID" val="1143"/>
</p:tagLst>
</file>

<file path=ppt/tags/tag323.xml><?xml version="1.0" encoding="utf-8"?>
<p:tagLst xmlns:p="http://schemas.openxmlformats.org/presentationml/2006/main">
  <p:tag name="AS_UNIQUEID" val="1144"/>
</p:tagLst>
</file>

<file path=ppt/tags/tag324.xml><?xml version="1.0" encoding="utf-8"?>
<p:tagLst xmlns:p="http://schemas.openxmlformats.org/presentationml/2006/main">
  <p:tag name="AS_UNIQUEID" val="1145"/>
</p:tagLst>
</file>

<file path=ppt/tags/tag325.xml><?xml version="1.0" encoding="utf-8"?>
<p:tagLst xmlns:p="http://schemas.openxmlformats.org/presentationml/2006/main">
  <p:tag name="AS_UNIQUEID" val="1146"/>
</p:tagLst>
</file>

<file path=ppt/tags/tag326.xml><?xml version="1.0" encoding="utf-8"?>
<p:tagLst xmlns:p="http://schemas.openxmlformats.org/presentationml/2006/main">
  <p:tag name="AS_UNIQUEID" val="1147"/>
</p:tagLst>
</file>

<file path=ppt/tags/tag327.xml><?xml version="1.0" encoding="utf-8"?>
<p:tagLst xmlns:p="http://schemas.openxmlformats.org/presentationml/2006/main">
  <p:tag name="AS_UNIQUEID" val="1148"/>
</p:tagLst>
</file>

<file path=ppt/tags/tag328.xml><?xml version="1.0" encoding="utf-8"?>
<p:tagLst xmlns:p="http://schemas.openxmlformats.org/presentationml/2006/main">
  <p:tag name="AS_UNIQUEID" val="1149"/>
</p:tagLst>
</file>

<file path=ppt/tags/tag329.xml><?xml version="1.0" encoding="utf-8"?>
<p:tagLst xmlns:p="http://schemas.openxmlformats.org/presentationml/2006/main">
  <p:tag name="AS_UNIQUEID" val="1150"/>
</p:tagLst>
</file>

<file path=ppt/tags/tag33.xml><?xml version="1.0" encoding="utf-8"?>
<p:tagLst xmlns:p="http://schemas.openxmlformats.org/presentationml/2006/main">
  <p:tag name="AS_UNIQUEID" val="608"/>
</p:tagLst>
</file>

<file path=ppt/tags/tag330.xml><?xml version="1.0" encoding="utf-8"?>
<p:tagLst xmlns:p="http://schemas.openxmlformats.org/presentationml/2006/main">
  <p:tag name="AS_UNIQUEID" val="1151"/>
</p:tagLst>
</file>

<file path=ppt/tags/tag331.xml><?xml version="1.0" encoding="utf-8"?>
<p:tagLst xmlns:p="http://schemas.openxmlformats.org/presentationml/2006/main">
  <p:tag name="AS_UNIQUEID" val="1152"/>
</p:tagLst>
</file>

<file path=ppt/tags/tag332.xml><?xml version="1.0" encoding="utf-8"?>
<p:tagLst xmlns:p="http://schemas.openxmlformats.org/presentationml/2006/main">
  <p:tag name="AS_UNIQUEID" val="875"/>
</p:tagLst>
</file>

<file path=ppt/tags/tag333.xml><?xml version="1.0" encoding="utf-8"?>
<p:tagLst xmlns:p="http://schemas.openxmlformats.org/presentationml/2006/main">
  <p:tag name="AS_UNIQUEID" val="876"/>
</p:tagLst>
</file>

<file path=ppt/tags/tag334.xml><?xml version="1.0" encoding="utf-8"?>
<p:tagLst xmlns:p="http://schemas.openxmlformats.org/presentationml/2006/main">
  <p:tag name="AS_UNIQUEID" val="877"/>
</p:tagLst>
</file>

<file path=ppt/tags/tag335.xml><?xml version="1.0" encoding="utf-8"?>
<p:tagLst xmlns:p="http://schemas.openxmlformats.org/presentationml/2006/main">
  <p:tag name="AS_UNIQUEID" val="878"/>
</p:tagLst>
</file>

<file path=ppt/tags/tag336.xml><?xml version="1.0" encoding="utf-8"?>
<p:tagLst xmlns:p="http://schemas.openxmlformats.org/presentationml/2006/main">
  <p:tag name="AS_UNIQUEID" val="879"/>
</p:tagLst>
</file>

<file path=ppt/tags/tag337.xml><?xml version="1.0" encoding="utf-8"?>
<p:tagLst xmlns:p="http://schemas.openxmlformats.org/presentationml/2006/main">
  <p:tag name="AS_UNIQUEID" val="880"/>
</p:tagLst>
</file>

<file path=ppt/tags/tag338.xml><?xml version="1.0" encoding="utf-8"?>
<p:tagLst xmlns:p="http://schemas.openxmlformats.org/presentationml/2006/main">
  <p:tag name="AS_UNIQUEID" val="881"/>
</p:tagLst>
</file>

<file path=ppt/tags/tag339.xml><?xml version="1.0" encoding="utf-8"?>
<p:tagLst xmlns:p="http://schemas.openxmlformats.org/presentationml/2006/main">
  <p:tag name="AS_UNIQUEID" val="882"/>
</p:tagLst>
</file>

<file path=ppt/tags/tag34.xml><?xml version="1.0" encoding="utf-8"?>
<p:tagLst xmlns:p="http://schemas.openxmlformats.org/presentationml/2006/main">
  <p:tag name="AS_UNIQUEID" val="609"/>
</p:tagLst>
</file>

<file path=ppt/tags/tag340.xml><?xml version="1.0" encoding="utf-8"?>
<p:tagLst xmlns:p="http://schemas.openxmlformats.org/presentationml/2006/main">
  <p:tag name="AS_UNIQUEID" val="1153"/>
</p:tagLst>
</file>

<file path=ppt/tags/tag341.xml><?xml version="1.0" encoding="utf-8"?>
<p:tagLst xmlns:p="http://schemas.openxmlformats.org/presentationml/2006/main">
  <p:tag name="AS_UNIQUEID" val="884"/>
</p:tagLst>
</file>

<file path=ppt/tags/tag342.xml><?xml version="1.0" encoding="utf-8"?>
<p:tagLst xmlns:p="http://schemas.openxmlformats.org/presentationml/2006/main">
  <p:tag name="AS_UNIQUEID" val="885"/>
</p:tagLst>
</file>

<file path=ppt/tags/tag343.xml><?xml version="1.0" encoding="utf-8"?>
<p:tagLst xmlns:p="http://schemas.openxmlformats.org/presentationml/2006/main">
  <p:tag name="AS_UNIQUEID" val="886"/>
</p:tagLst>
</file>

<file path=ppt/tags/tag344.xml><?xml version="1.0" encoding="utf-8"?>
<p:tagLst xmlns:p="http://schemas.openxmlformats.org/presentationml/2006/main">
  <p:tag name="AS_UNIQUEID" val="887"/>
</p:tagLst>
</file>

<file path=ppt/tags/tag345.xml><?xml version="1.0" encoding="utf-8"?>
<p:tagLst xmlns:p="http://schemas.openxmlformats.org/presentationml/2006/main">
  <p:tag name="AS_UNIQUEID" val="1154"/>
</p:tagLst>
</file>

<file path=ppt/tags/tag346.xml><?xml version="1.0" encoding="utf-8"?>
<p:tagLst xmlns:p="http://schemas.openxmlformats.org/presentationml/2006/main">
  <p:tag name="AS_UNIQUEID" val="889"/>
</p:tagLst>
</file>

<file path=ppt/tags/tag347.xml><?xml version="1.0" encoding="utf-8"?>
<p:tagLst xmlns:p="http://schemas.openxmlformats.org/presentationml/2006/main">
  <p:tag name="AS_UNIQUEID" val="890"/>
</p:tagLst>
</file>

<file path=ppt/tags/tag348.xml><?xml version="1.0" encoding="utf-8"?>
<p:tagLst xmlns:p="http://schemas.openxmlformats.org/presentationml/2006/main">
  <p:tag name="AS_UNIQUEID" val="891"/>
</p:tagLst>
</file>

<file path=ppt/tags/tag349.xml><?xml version="1.0" encoding="utf-8"?>
<p:tagLst xmlns:p="http://schemas.openxmlformats.org/presentationml/2006/main">
  <p:tag name="AS_UNIQUEID" val="892"/>
</p:tagLst>
</file>

<file path=ppt/tags/tag35.xml><?xml version="1.0" encoding="utf-8"?>
<p:tagLst xmlns:p="http://schemas.openxmlformats.org/presentationml/2006/main">
  <p:tag name="AS_UNIQUEID" val="1030"/>
</p:tagLst>
</file>

<file path=ppt/tags/tag350.xml><?xml version="1.0" encoding="utf-8"?>
<p:tagLst xmlns:p="http://schemas.openxmlformats.org/presentationml/2006/main">
  <p:tag name="AS_UNIQUEID" val="893"/>
</p:tagLst>
</file>

<file path=ppt/tags/tag351.xml><?xml version="1.0" encoding="utf-8"?>
<p:tagLst xmlns:p="http://schemas.openxmlformats.org/presentationml/2006/main">
  <p:tag name="AS_UNIQUEID" val="894"/>
</p:tagLst>
</file>

<file path=ppt/tags/tag352.xml><?xml version="1.0" encoding="utf-8"?>
<p:tagLst xmlns:p="http://schemas.openxmlformats.org/presentationml/2006/main">
  <p:tag name="AS_UNIQUEID" val="895"/>
</p:tagLst>
</file>

<file path=ppt/tags/tag353.xml><?xml version="1.0" encoding="utf-8"?>
<p:tagLst xmlns:p="http://schemas.openxmlformats.org/presentationml/2006/main">
  <p:tag name="AS_UNIQUEID" val="896"/>
</p:tagLst>
</file>

<file path=ppt/tags/tag354.xml><?xml version="1.0" encoding="utf-8"?>
<p:tagLst xmlns:p="http://schemas.openxmlformats.org/presentationml/2006/main">
  <p:tag name="AS_UNIQUEID" val="897"/>
</p:tagLst>
</file>

<file path=ppt/tags/tag355.xml><?xml version="1.0" encoding="utf-8"?>
<p:tagLst xmlns:p="http://schemas.openxmlformats.org/presentationml/2006/main">
  <p:tag name="AS_UNIQUEID" val="898"/>
</p:tagLst>
</file>

<file path=ppt/tags/tag356.xml><?xml version="1.0" encoding="utf-8"?>
<p:tagLst xmlns:p="http://schemas.openxmlformats.org/presentationml/2006/main">
  <p:tag name="AS_UNIQUEID" val="899"/>
</p:tagLst>
</file>

<file path=ppt/tags/tag357.xml><?xml version="1.0" encoding="utf-8"?>
<p:tagLst xmlns:p="http://schemas.openxmlformats.org/presentationml/2006/main">
  <p:tag name="AS_UNIQUEID" val="900"/>
</p:tagLst>
</file>

<file path=ppt/tags/tag358.xml><?xml version="1.0" encoding="utf-8"?>
<p:tagLst xmlns:p="http://schemas.openxmlformats.org/presentationml/2006/main">
  <p:tag name="AS_UNIQUEID" val="1155"/>
</p:tagLst>
</file>

<file path=ppt/tags/tag359.xml><?xml version="1.0" encoding="utf-8"?>
<p:tagLst xmlns:p="http://schemas.openxmlformats.org/presentationml/2006/main">
  <p:tag name="AS_UNIQUEID" val="1156"/>
</p:tagLst>
</file>

<file path=ppt/tags/tag36.xml><?xml version="1.0" encoding="utf-8"?>
<p:tagLst xmlns:p="http://schemas.openxmlformats.org/presentationml/2006/main">
  <p:tag name="AS_UNIQUEID" val="611"/>
</p:tagLst>
</file>

<file path=ppt/tags/tag360.xml><?xml version="1.0" encoding="utf-8"?>
<p:tagLst xmlns:p="http://schemas.openxmlformats.org/presentationml/2006/main">
  <p:tag name="AS_UNIQUEID" val="1157"/>
</p:tagLst>
</file>

<file path=ppt/tags/tag361.xml><?xml version="1.0" encoding="utf-8"?>
<p:tagLst xmlns:p="http://schemas.openxmlformats.org/presentationml/2006/main">
  <p:tag name="AS_UNIQUEID" val="1158"/>
</p:tagLst>
</file>

<file path=ppt/tags/tag362.xml><?xml version="1.0" encoding="utf-8"?>
<p:tagLst xmlns:p="http://schemas.openxmlformats.org/presentationml/2006/main">
  <p:tag name="KSO_WM_BEAUTIFY_FLAG" val="#wm#"/>
  <p:tag name="KSO_WM_TEMPLATE_CATEGORY" val="custom"/>
  <p:tag name="KSO_WM_TEMPLATE_INDEX" val="20205081"/>
</p:tagLst>
</file>

<file path=ppt/tags/tag363.xml><?xml version="1.0" encoding="utf-8"?>
<p:tagLst xmlns:p="http://schemas.openxmlformats.org/presentationml/2006/main">
  <p:tag name="AS_UNIQUEID" val="1159"/>
</p:tagLst>
</file>

<file path=ppt/tags/tag364.xml><?xml version="1.0" encoding="utf-8"?>
<p:tagLst xmlns:p="http://schemas.openxmlformats.org/presentationml/2006/main">
  <p:tag name="AS_UNIQUEID" val="723"/>
</p:tagLst>
</file>

<file path=ppt/tags/tag365.xml><?xml version="1.0" encoding="utf-8"?>
<p:tagLst xmlns:p="http://schemas.openxmlformats.org/presentationml/2006/main">
  <p:tag name="AS_UNIQUEID" val="724"/>
</p:tagLst>
</file>

<file path=ppt/tags/tag366.xml><?xml version="1.0" encoding="utf-8"?>
<p:tagLst xmlns:p="http://schemas.openxmlformats.org/presentationml/2006/main">
  <p:tag name="AS_UNIQUEID" val="725"/>
</p:tagLst>
</file>

<file path=ppt/tags/tag367.xml><?xml version="1.0" encoding="utf-8"?>
<p:tagLst xmlns:p="http://schemas.openxmlformats.org/presentationml/2006/main">
  <p:tag name="AS_UNIQUEID" val="1160"/>
</p:tagLst>
</file>

<file path=ppt/tags/tag368.xml><?xml version="1.0" encoding="utf-8"?>
<p:tagLst xmlns:p="http://schemas.openxmlformats.org/presentationml/2006/main">
  <p:tag name="AS_UNIQUEID" val="727"/>
</p:tagLst>
</file>

<file path=ppt/tags/tag369.xml><?xml version="1.0" encoding="utf-8"?>
<p:tagLst xmlns:p="http://schemas.openxmlformats.org/presentationml/2006/main">
  <p:tag name="AS_UNIQUEID" val="728"/>
</p:tagLst>
</file>

<file path=ppt/tags/tag37.xml><?xml version="1.0" encoding="utf-8"?>
<p:tagLst xmlns:p="http://schemas.openxmlformats.org/presentationml/2006/main">
  <p:tag name="AS_UNIQUEID" val="612"/>
</p:tagLst>
</file>

<file path=ppt/tags/tag370.xml><?xml version="1.0" encoding="utf-8"?>
<p:tagLst xmlns:p="http://schemas.openxmlformats.org/presentationml/2006/main">
  <p:tag name="AS_UNIQUEID" val="729"/>
</p:tagLst>
</file>

<file path=ppt/tags/tag371.xml><?xml version="1.0" encoding="utf-8"?>
<p:tagLst xmlns:p="http://schemas.openxmlformats.org/presentationml/2006/main">
  <p:tag name="AS_UNIQUEID" val="730"/>
</p:tagLst>
</file>

<file path=ppt/tags/tag372.xml><?xml version="1.0" encoding="utf-8"?>
<p:tagLst xmlns:p="http://schemas.openxmlformats.org/presentationml/2006/main">
  <p:tag name="AS_UNIQUEID" val="731"/>
</p:tagLst>
</file>

<file path=ppt/tags/tag373.xml><?xml version="1.0" encoding="utf-8"?>
<p:tagLst xmlns:p="http://schemas.openxmlformats.org/presentationml/2006/main">
  <p:tag name="AS_UNIQUEID" val="732"/>
</p:tagLst>
</file>

<file path=ppt/tags/tag374.xml><?xml version="1.0" encoding="utf-8"?>
<p:tagLst xmlns:p="http://schemas.openxmlformats.org/presentationml/2006/main">
  <p:tag name="AS_UNIQUEID" val="733"/>
</p:tagLst>
</file>

<file path=ppt/tags/tag375.xml><?xml version="1.0" encoding="utf-8"?>
<p:tagLst xmlns:p="http://schemas.openxmlformats.org/presentationml/2006/main">
  <p:tag name="AS_UNIQUEID" val="734"/>
</p:tagLst>
</file>

<file path=ppt/tags/tag376.xml><?xml version="1.0" encoding="utf-8"?>
<p:tagLst xmlns:p="http://schemas.openxmlformats.org/presentationml/2006/main">
  <p:tag name="AS_UNIQUEID" val="735"/>
</p:tagLst>
</file>

<file path=ppt/tags/tag377.xml><?xml version="1.0" encoding="utf-8"?>
<p:tagLst xmlns:p="http://schemas.openxmlformats.org/presentationml/2006/main">
  <p:tag name="AS_UNIQUEID" val="736"/>
</p:tagLst>
</file>

<file path=ppt/tags/tag378.xml><?xml version="1.0" encoding="utf-8"?>
<p:tagLst xmlns:p="http://schemas.openxmlformats.org/presentationml/2006/main">
  <p:tag name="AS_UNIQUEID" val="737"/>
</p:tagLst>
</file>

<file path=ppt/tags/tag379.xml><?xml version="1.0" encoding="utf-8"?>
<p:tagLst xmlns:p="http://schemas.openxmlformats.org/presentationml/2006/main">
  <p:tag name="AS_UNIQUEID" val="738"/>
</p:tagLst>
</file>

<file path=ppt/tags/tag38.xml><?xml version="1.0" encoding="utf-8"?>
<p:tagLst xmlns:p="http://schemas.openxmlformats.org/presentationml/2006/main">
  <p:tag name="AS_UNIQUEID" val="613"/>
</p:tagLst>
</file>

<file path=ppt/tags/tag380.xml><?xml version="1.0" encoding="utf-8"?>
<p:tagLst xmlns:p="http://schemas.openxmlformats.org/presentationml/2006/main">
  <p:tag name="AS_UNIQUEID" val="739"/>
</p:tagLst>
</file>

<file path=ppt/tags/tag381.xml><?xml version="1.0" encoding="utf-8"?>
<p:tagLst xmlns:p="http://schemas.openxmlformats.org/presentationml/2006/main">
  <p:tag name="AS_UNIQUEID" val="740"/>
</p:tagLst>
</file>

<file path=ppt/tags/tag382.xml><?xml version="1.0" encoding="utf-8"?>
<p:tagLst xmlns:p="http://schemas.openxmlformats.org/presentationml/2006/main">
  <p:tag name="AS_UNIQUEID" val="741"/>
</p:tagLst>
</file>

<file path=ppt/tags/tag383.xml><?xml version="1.0" encoding="utf-8"?>
<p:tagLst xmlns:p="http://schemas.openxmlformats.org/presentationml/2006/main">
  <p:tag name="AS_UNIQUEID" val="742"/>
</p:tagLst>
</file>

<file path=ppt/tags/tag384.xml><?xml version="1.0" encoding="utf-8"?>
<p:tagLst xmlns:p="http://schemas.openxmlformats.org/presentationml/2006/main">
  <p:tag name="AS_UNIQUEID" val="743"/>
</p:tagLst>
</file>

<file path=ppt/tags/tag385.xml><?xml version="1.0" encoding="utf-8"?>
<p:tagLst xmlns:p="http://schemas.openxmlformats.org/presentationml/2006/main">
  <p:tag name="AS_UNIQUEID" val="1161"/>
</p:tagLst>
</file>

<file path=ppt/tags/tag386.xml><?xml version="1.0" encoding="utf-8"?>
<p:tagLst xmlns:p="http://schemas.openxmlformats.org/presentationml/2006/main">
  <p:tag name="AS_UNIQUEID" val="1162"/>
</p:tagLst>
</file>

<file path=ppt/tags/tag387.xml><?xml version="1.0" encoding="utf-8"?>
<p:tagLst xmlns:p="http://schemas.openxmlformats.org/presentationml/2006/main">
  <p:tag name="AS_UNIQUEID" val="1163"/>
</p:tagLst>
</file>

<file path=ppt/tags/tag388.xml><?xml version="1.0" encoding="utf-8"?>
<p:tagLst xmlns:p="http://schemas.openxmlformats.org/presentationml/2006/main">
  <p:tag name="AS_UNIQUEID" val="1164"/>
</p:tagLst>
</file>

<file path=ppt/tags/tag389.xml><?xml version="1.0" encoding="utf-8"?>
<p:tagLst xmlns:p="http://schemas.openxmlformats.org/presentationml/2006/main">
  <p:tag name="AS_UNIQUEID" val="1165"/>
</p:tagLst>
</file>

<file path=ppt/tags/tag39.xml><?xml version="1.0" encoding="utf-8"?>
<p:tagLst xmlns:p="http://schemas.openxmlformats.org/presentationml/2006/main">
  <p:tag name="AS_UNIQUEID" val="614"/>
</p:tagLst>
</file>

<file path=ppt/tags/tag390.xml><?xml version="1.0" encoding="utf-8"?>
<p:tagLst xmlns:p="http://schemas.openxmlformats.org/presentationml/2006/main">
  <p:tag name="AS_UNIQUEID" val="1166"/>
</p:tagLst>
</file>

<file path=ppt/tags/tag391.xml><?xml version="1.0" encoding="utf-8"?>
<p:tagLst xmlns:p="http://schemas.openxmlformats.org/presentationml/2006/main">
  <p:tag name="AS_UNIQUEID" val="1167"/>
</p:tagLst>
</file>

<file path=ppt/tags/tag392.xml><?xml version="1.0" encoding="utf-8"?>
<p:tagLst xmlns:p="http://schemas.openxmlformats.org/presentationml/2006/main">
  <p:tag name="AS_UNIQUEID" val="1168"/>
</p:tagLst>
</file>

<file path=ppt/tags/tag393.xml><?xml version="1.0" encoding="utf-8"?>
<p:tagLst xmlns:p="http://schemas.openxmlformats.org/presentationml/2006/main">
  <p:tag name="AS_UNIQUEID" val="1169"/>
</p:tagLst>
</file>

<file path=ppt/tags/tag394.xml><?xml version="1.0" encoding="utf-8"?>
<p:tagLst xmlns:p="http://schemas.openxmlformats.org/presentationml/2006/main">
  <p:tag name="AS_UNIQUEID" val="1170"/>
</p:tagLst>
</file>

<file path=ppt/tags/tag395.xml><?xml version="1.0" encoding="utf-8"?>
<p:tagLst xmlns:p="http://schemas.openxmlformats.org/presentationml/2006/main">
  <p:tag name="AS_UNIQUEID" val="1171"/>
</p:tagLst>
</file>

<file path=ppt/tags/tag396.xml><?xml version="1.0" encoding="utf-8"?>
<p:tagLst xmlns:p="http://schemas.openxmlformats.org/presentationml/2006/main">
  <p:tag name="AS_UNIQUEID" val="1172"/>
</p:tagLst>
</file>

<file path=ppt/tags/tag397.xml><?xml version="1.0" encoding="utf-8"?>
<p:tagLst xmlns:p="http://schemas.openxmlformats.org/presentationml/2006/main">
  <p:tag name="AS_UNIQUEID" val="1173"/>
</p:tagLst>
</file>

<file path=ppt/tags/tag398.xml><?xml version="1.0" encoding="utf-8"?>
<p:tagLst xmlns:p="http://schemas.openxmlformats.org/presentationml/2006/main">
  <p:tag name="AS_UNIQUEID" val="1174"/>
</p:tagLst>
</file>

<file path=ppt/tags/tag399.xml><?xml version="1.0" encoding="utf-8"?>
<p:tagLst xmlns:p="http://schemas.openxmlformats.org/presentationml/2006/main">
  <p:tag name="AS_UNIQUEID" val="1175"/>
</p:tagLst>
</file>

<file path=ppt/tags/tag4.xml><?xml version="1.0" encoding="utf-8"?>
<p:tagLst xmlns:p="http://schemas.openxmlformats.org/presentationml/2006/main">
  <p:tag name="AS_UNIQUEID" val="579"/>
</p:tagLst>
</file>

<file path=ppt/tags/tag40.xml><?xml version="1.0" encoding="utf-8"?>
<p:tagLst xmlns:p="http://schemas.openxmlformats.org/presentationml/2006/main">
  <p:tag name="AS_UNIQUEID" val="1031"/>
</p:tagLst>
</file>

<file path=ppt/tags/tag400.xml><?xml version="1.0" encoding="utf-8"?>
<p:tagLst xmlns:p="http://schemas.openxmlformats.org/presentationml/2006/main">
  <p:tag name="AS_UNIQUEID" val="1176"/>
</p:tagLst>
</file>

<file path=ppt/tags/tag401.xml><?xml version="1.0" encoding="utf-8"?>
<p:tagLst xmlns:p="http://schemas.openxmlformats.org/presentationml/2006/main">
  <p:tag name="AS_UNIQUEID" val="1177"/>
</p:tagLst>
</file>

<file path=ppt/tags/tag402.xml><?xml version="1.0" encoding="utf-8"?>
<p:tagLst xmlns:p="http://schemas.openxmlformats.org/presentationml/2006/main">
  <p:tag name="AS_UNIQUEID" val="1178"/>
</p:tagLst>
</file>

<file path=ppt/tags/tag403.xml><?xml version="1.0" encoding="utf-8"?>
<p:tagLst xmlns:p="http://schemas.openxmlformats.org/presentationml/2006/main">
  <p:tag name="AS_UNIQUEID" val="1179"/>
</p:tagLst>
</file>

<file path=ppt/tags/tag404.xml><?xml version="1.0" encoding="utf-8"?>
<p:tagLst xmlns:p="http://schemas.openxmlformats.org/presentationml/2006/main">
  <p:tag name="AS_UNIQUEID" val="1180"/>
</p:tagLst>
</file>

<file path=ppt/tags/tag405.xml><?xml version="1.0" encoding="utf-8"?>
<p:tagLst xmlns:p="http://schemas.openxmlformats.org/presentationml/2006/main">
  <p:tag name="AS_UNIQUEID" val="1181"/>
</p:tagLst>
</file>

<file path=ppt/tags/tag406.xml><?xml version="1.0" encoding="utf-8"?>
<p:tagLst xmlns:p="http://schemas.openxmlformats.org/presentationml/2006/main">
  <p:tag name="AS_UNIQUEID" val="805"/>
</p:tagLst>
</file>

<file path=ppt/tags/tag407.xml><?xml version="1.0" encoding="utf-8"?>
<p:tagLst xmlns:p="http://schemas.openxmlformats.org/presentationml/2006/main">
  <p:tag name="AS_UNIQUEID" val="806"/>
</p:tagLst>
</file>

<file path=ppt/tags/tag408.xml><?xml version="1.0" encoding="utf-8"?>
<p:tagLst xmlns:p="http://schemas.openxmlformats.org/presentationml/2006/main">
  <p:tag name="AS_UNIQUEID" val="807"/>
</p:tagLst>
</file>

<file path=ppt/tags/tag409.xml><?xml version="1.0" encoding="utf-8"?>
<p:tagLst xmlns:p="http://schemas.openxmlformats.org/presentationml/2006/main">
  <p:tag name="AS_UNIQUEID" val="1182"/>
</p:tagLst>
</file>

<file path=ppt/tags/tag41.xml><?xml version="1.0" encoding="utf-8"?>
<p:tagLst xmlns:p="http://schemas.openxmlformats.org/presentationml/2006/main">
  <p:tag name="AS_UNIQUEID" val="616"/>
</p:tagLst>
</file>

<file path=ppt/tags/tag410.xml><?xml version="1.0" encoding="utf-8"?>
<p:tagLst xmlns:p="http://schemas.openxmlformats.org/presentationml/2006/main">
  <p:tag name="AS_UNIQUEID" val="809"/>
</p:tagLst>
</file>

<file path=ppt/tags/tag411.xml><?xml version="1.0" encoding="utf-8"?>
<p:tagLst xmlns:p="http://schemas.openxmlformats.org/presentationml/2006/main">
  <p:tag name="AS_UNIQUEID" val="810"/>
</p:tagLst>
</file>

<file path=ppt/tags/tag412.xml><?xml version="1.0" encoding="utf-8"?>
<p:tagLst xmlns:p="http://schemas.openxmlformats.org/presentationml/2006/main">
  <p:tag name="AS_UNIQUEID" val="811"/>
</p:tagLst>
</file>

<file path=ppt/tags/tag413.xml><?xml version="1.0" encoding="utf-8"?>
<p:tagLst xmlns:p="http://schemas.openxmlformats.org/presentationml/2006/main">
  <p:tag name="AS_UNIQUEID" val="812"/>
</p:tagLst>
</file>

<file path=ppt/tags/tag414.xml><?xml version="1.0" encoding="utf-8"?>
<p:tagLst xmlns:p="http://schemas.openxmlformats.org/presentationml/2006/main">
  <p:tag name="AS_UNIQUEID" val="813"/>
</p:tagLst>
</file>

<file path=ppt/tags/tag415.xml><?xml version="1.0" encoding="utf-8"?>
<p:tagLst xmlns:p="http://schemas.openxmlformats.org/presentationml/2006/main">
  <p:tag name="AS_UNIQUEID" val="814"/>
</p:tagLst>
</file>

<file path=ppt/tags/tag416.xml><?xml version="1.0" encoding="utf-8"?>
<p:tagLst xmlns:p="http://schemas.openxmlformats.org/presentationml/2006/main">
  <p:tag name="AS_UNIQUEID" val="815"/>
</p:tagLst>
</file>

<file path=ppt/tags/tag417.xml><?xml version="1.0" encoding="utf-8"?>
<p:tagLst xmlns:p="http://schemas.openxmlformats.org/presentationml/2006/main">
  <p:tag name="AS_UNIQUEID" val="816"/>
</p:tagLst>
</file>

<file path=ppt/tags/tag418.xml><?xml version="1.0" encoding="utf-8"?>
<p:tagLst xmlns:p="http://schemas.openxmlformats.org/presentationml/2006/main">
  <p:tag name="AS_UNIQUEID" val="817"/>
</p:tagLst>
</file>

<file path=ppt/tags/tag419.xml><?xml version="1.0" encoding="utf-8"?>
<p:tagLst xmlns:p="http://schemas.openxmlformats.org/presentationml/2006/main">
  <p:tag name="AS_UNIQUEID" val="818"/>
</p:tagLst>
</file>

<file path=ppt/tags/tag42.xml><?xml version="1.0" encoding="utf-8"?>
<p:tagLst xmlns:p="http://schemas.openxmlformats.org/presentationml/2006/main">
  <p:tag name="AS_UNIQUEID" val="617"/>
</p:tagLst>
</file>

<file path=ppt/tags/tag420.xml><?xml version="1.0" encoding="utf-8"?>
<p:tagLst xmlns:p="http://schemas.openxmlformats.org/presentationml/2006/main">
  <p:tag name="AS_UNIQUEID" val="1183"/>
</p:tagLst>
</file>

<file path=ppt/tags/tag421.xml><?xml version="1.0" encoding="utf-8"?>
<p:tagLst xmlns:p="http://schemas.openxmlformats.org/presentationml/2006/main">
  <p:tag name="AS_UNIQUEID" val="820"/>
</p:tagLst>
</file>

<file path=ppt/tags/tag422.xml><?xml version="1.0" encoding="utf-8"?>
<p:tagLst xmlns:p="http://schemas.openxmlformats.org/presentationml/2006/main">
  <p:tag name="AS_UNIQUEID" val="821"/>
</p:tagLst>
</file>

<file path=ppt/tags/tag423.xml><?xml version="1.0" encoding="utf-8"?>
<p:tagLst xmlns:p="http://schemas.openxmlformats.org/presentationml/2006/main">
  <p:tag name="AS_UNIQUEID" val="822"/>
</p:tagLst>
</file>

<file path=ppt/tags/tag424.xml><?xml version="1.0" encoding="utf-8"?>
<p:tagLst xmlns:p="http://schemas.openxmlformats.org/presentationml/2006/main">
  <p:tag name="AS_UNIQUEID" val="1184"/>
</p:tagLst>
</file>

<file path=ppt/tags/tag425.xml><?xml version="1.0" encoding="utf-8"?>
<p:tagLst xmlns:p="http://schemas.openxmlformats.org/presentationml/2006/main">
  <p:tag name="AS_UNIQUEID" val="824"/>
</p:tagLst>
</file>

<file path=ppt/tags/tag426.xml><?xml version="1.0" encoding="utf-8"?>
<p:tagLst xmlns:p="http://schemas.openxmlformats.org/presentationml/2006/main">
  <p:tag name="AS_UNIQUEID" val="825"/>
</p:tagLst>
</file>

<file path=ppt/tags/tag427.xml><?xml version="1.0" encoding="utf-8"?>
<p:tagLst xmlns:p="http://schemas.openxmlformats.org/presentationml/2006/main">
  <p:tag name="AS_UNIQUEID" val="826"/>
</p:tagLst>
</file>

<file path=ppt/tags/tag428.xml><?xml version="1.0" encoding="utf-8"?>
<p:tagLst xmlns:p="http://schemas.openxmlformats.org/presentationml/2006/main">
  <p:tag name="AS_UNIQUEID" val="827"/>
</p:tagLst>
</file>

<file path=ppt/tags/tag429.xml><?xml version="1.0" encoding="utf-8"?>
<p:tagLst xmlns:p="http://schemas.openxmlformats.org/presentationml/2006/main">
  <p:tag name="AS_UNIQUEID" val="828"/>
</p:tagLst>
</file>

<file path=ppt/tags/tag43.xml><?xml version="1.0" encoding="utf-8"?>
<p:tagLst xmlns:p="http://schemas.openxmlformats.org/presentationml/2006/main">
  <p:tag name="AS_UNIQUEID" val="618"/>
</p:tagLst>
</file>

<file path=ppt/tags/tag430.xml><?xml version="1.0" encoding="utf-8"?>
<p:tagLst xmlns:p="http://schemas.openxmlformats.org/presentationml/2006/main">
  <p:tag name="AS_UNIQUEID" val="829"/>
</p:tagLst>
</file>

<file path=ppt/tags/tag431.xml><?xml version="1.0" encoding="utf-8"?>
<p:tagLst xmlns:p="http://schemas.openxmlformats.org/presentationml/2006/main">
  <p:tag name="AS_UNIQUEID" val="830"/>
</p:tagLst>
</file>

<file path=ppt/tags/tag432.xml><?xml version="1.0" encoding="utf-8"?>
<p:tagLst xmlns:p="http://schemas.openxmlformats.org/presentationml/2006/main">
  <p:tag name="AS_UNIQUEID" val="831"/>
</p:tagLst>
</file>

<file path=ppt/tags/tag433.xml><?xml version="1.0" encoding="utf-8"?>
<p:tagLst xmlns:p="http://schemas.openxmlformats.org/presentationml/2006/main">
  <p:tag name="AS_UNIQUEID" val="832"/>
</p:tagLst>
</file>

<file path=ppt/tags/tag434.xml><?xml version="1.0" encoding="utf-8"?>
<p:tagLst xmlns:p="http://schemas.openxmlformats.org/presentationml/2006/main">
  <p:tag name="AS_UNIQUEID" val="833"/>
</p:tagLst>
</file>

<file path=ppt/tags/tag435.xml><?xml version="1.0" encoding="utf-8"?>
<p:tagLst xmlns:p="http://schemas.openxmlformats.org/presentationml/2006/main">
  <p:tag name="AS_UNIQUEID" val="834"/>
</p:tagLst>
</file>

<file path=ppt/tags/tag436.xml><?xml version="1.0" encoding="utf-8"?>
<p:tagLst xmlns:p="http://schemas.openxmlformats.org/presentationml/2006/main">
  <p:tag name="AS_UNIQUEID" val="835"/>
</p:tagLst>
</file>

<file path=ppt/tags/tag437.xml><?xml version="1.0" encoding="utf-8"?>
<p:tagLst xmlns:p="http://schemas.openxmlformats.org/presentationml/2006/main">
  <p:tag name="AS_UNIQUEID" val="836"/>
</p:tagLst>
</file>

<file path=ppt/tags/tag438.xml><?xml version="1.0" encoding="utf-8"?>
<p:tagLst xmlns:p="http://schemas.openxmlformats.org/presentationml/2006/main">
  <p:tag name="AS_UNIQUEID" val="837"/>
</p:tagLst>
</file>

<file path=ppt/tags/tag439.xml><?xml version="1.0" encoding="utf-8"?>
<p:tagLst xmlns:p="http://schemas.openxmlformats.org/presentationml/2006/main">
  <p:tag name="AS_UNIQUEID" val="838"/>
</p:tagLst>
</file>

<file path=ppt/tags/tag44.xml><?xml version="1.0" encoding="utf-8"?>
<p:tagLst xmlns:p="http://schemas.openxmlformats.org/presentationml/2006/main">
  <p:tag name="AS_UNIQUEID" val="1032"/>
</p:tagLst>
</file>

<file path=ppt/tags/tag440.xml><?xml version="1.0" encoding="utf-8"?>
<p:tagLst xmlns:p="http://schemas.openxmlformats.org/presentationml/2006/main">
  <p:tag name="AS_UNIQUEID" val="839"/>
</p:tagLst>
</file>

<file path=ppt/tags/tag441.xml><?xml version="1.0" encoding="utf-8"?>
<p:tagLst xmlns:p="http://schemas.openxmlformats.org/presentationml/2006/main">
  <p:tag name="AS_UNIQUEID" val="840"/>
</p:tagLst>
</file>

<file path=ppt/tags/tag442.xml><?xml version="1.0" encoding="utf-8"?>
<p:tagLst xmlns:p="http://schemas.openxmlformats.org/presentationml/2006/main">
  <p:tag name="AS_UNIQUEID" val="841"/>
</p:tagLst>
</file>

<file path=ppt/tags/tag443.xml><?xml version="1.0" encoding="utf-8"?>
<p:tagLst xmlns:p="http://schemas.openxmlformats.org/presentationml/2006/main">
  <p:tag name="AS_UNIQUEID" val="842"/>
</p:tagLst>
</file>

<file path=ppt/tags/tag444.xml><?xml version="1.0" encoding="utf-8"?>
<p:tagLst xmlns:p="http://schemas.openxmlformats.org/presentationml/2006/main">
  <p:tag name="AS_UNIQUEID" val="843"/>
</p:tagLst>
</file>

<file path=ppt/tags/tag445.xml><?xml version="1.0" encoding="utf-8"?>
<p:tagLst xmlns:p="http://schemas.openxmlformats.org/presentationml/2006/main">
  <p:tag name="AS_UNIQUEID" val="844"/>
</p:tagLst>
</file>

<file path=ppt/tags/tag446.xml><?xml version="1.0" encoding="utf-8"?>
<p:tagLst xmlns:p="http://schemas.openxmlformats.org/presentationml/2006/main">
  <p:tag name="AS_UNIQUEID" val="845"/>
</p:tagLst>
</file>

<file path=ppt/tags/tag447.xml><?xml version="1.0" encoding="utf-8"?>
<p:tagLst xmlns:p="http://schemas.openxmlformats.org/presentationml/2006/main">
  <p:tag name="AS_UNIQUEID" val="846"/>
</p:tagLst>
</file>

<file path=ppt/tags/tag448.xml><?xml version="1.0" encoding="utf-8"?>
<p:tagLst xmlns:p="http://schemas.openxmlformats.org/presentationml/2006/main">
  <p:tag name="AS_UNIQUEID" val="847"/>
</p:tagLst>
</file>

<file path=ppt/tags/tag449.xml><?xml version="1.0" encoding="utf-8"?>
<p:tagLst xmlns:p="http://schemas.openxmlformats.org/presentationml/2006/main">
  <p:tag name="AS_UNIQUEID" val="848"/>
</p:tagLst>
</file>

<file path=ppt/tags/tag45.xml><?xml version="1.0" encoding="utf-8"?>
<p:tagLst xmlns:p="http://schemas.openxmlformats.org/presentationml/2006/main">
  <p:tag name="AS_UNIQUEID" val="620"/>
</p:tagLst>
</file>

<file path=ppt/tags/tag450.xml><?xml version="1.0" encoding="utf-8"?>
<p:tagLst xmlns:p="http://schemas.openxmlformats.org/presentationml/2006/main">
  <p:tag name="AS_UNIQUEID" val="849"/>
</p:tagLst>
</file>

<file path=ppt/tags/tag451.xml><?xml version="1.0" encoding="utf-8"?>
<p:tagLst xmlns:p="http://schemas.openxmlformats.org/presentationml/2006/main">
  <p:tag name="AS_UNIQUEID" val="850"/>
</p:tagLst>
</file>

<file path=ppt/tags/tag452.xml><?xml version="1.0" encoding="utf-8"?>
<p:tagLst xmlns:p="http://schemas.openxmlformats.org/presentationml/2006/main">
  <p:tag name="AS_UNIQUEID" val="851"/>
</p:tagLst>
</file>

<file path=ppt/tags/tag453.xml><?xml version="1.0" encoding="utf-8"?>
<p:tagLst xmlns:p="http://schemas.openxmlformats.org/presentationml/2006/main">
  <p:tag name="AS_UNIQUEID" val="852"/>
</p:tagLst>
</file>

<file path=ppt/tags/tag454.xml><?xml version="1.0" encoding="utf-8"?>
<p:tagLst xmlns:p="http://schemas.openxmlformats.org/presentationml/2006/main">
  <p:tag name="AS_UNIQUEID" val="853"/>
</p:tagLst>
</file>

<file path=ppt/tags/tag455.xml><?xml version="1.0" encoding="utf-8"?>
<p:tagLst xmlns:p="http://schemas.openxmlformats.org/presentationml/2006/main">
  <p:tag name="AS_UNIQUEID" val="854"/>
</p:tagLst>
</file>

<file path=ppt/tags/tag456.xml><?xml version="1.0" encoding="utf-8"?>
<p:tagLst xmlns:p="http://schemas.openxmlformats.org/presentationml/2006/main">
  <p:tag name="AS_UNIQUEID" val="855"/>
</p:tagLst>
</file>

<file path=ppt/tags/tag457.xml><?xml version="1.0" encoding="utf-8"?>
<p:tagLst xmlns:p="http://schemas.openxmlformats.org/presentationml/2006/main">
  <p:tag name="AS_UNIQUEID" val="1185"/>
</p:tagLst>
</file>

<file path=ppt/tags/tag458.xml><?xml version="1.0" encoding="utf-8"?>
<p:tagLst xmlns:p="http://schemas.openxmlformats.org/presentationml/2006/main">
  <p:tag name="AS_UNIQUEID" val="1186"/>
</p:tagLst>
</file>

<file path=ppt/tags/tag459.xml><?xml version="1.0" encoding="utf-8"?>
<p:tagLst xmlns:p="http://schemas.openxmlformats.org/presentationml/2006/main">
  <p:tag name="AS_UNIQUEID" val="1187"/>
</p:tagLst>
</file>

<file path=ppt/tags/tag46.xml><?xml version="1.0" encoding="utf-8"?>
<p:tagLst xmlns:p="http://schemas.openxmlformats.org/presentationml/2006/main">
  <p:tag name="AS_UNIQUEID" val="621"/>
</p:tagLst>
</file>

<file path=ppt/tags/tag460.xml><?xml version="1.0" encoding="utf-8"?>
<p:tagLst xmlns:p="http://schemas.openxmlformats.org/presentationml/2006/main">
  <p:tag name="AS_UNIQUEID" val="1188"/>
</p:tagLst>
</file>

<file path=ppt/tags/tag461.xml><?xml version="1.0" encoding="utf-8"?>
<p:tagLst xmlns:p="http://schemas.openxmlformats.org/presentationml/2006/main">
  <p:tag name="AS_UNIQUEID" val="1189"/>
</p:tagLst>
</file>

<file path=ppt/tags/tag462.xml><?xml version="1.0" encoding="utf-8"?>
<p:tagLst xmlns:p="http://schemas.openxmlformats.org/presentationml/2006/main">
  <p:tag name="AS_UNIQUEID" val="1190"/>
</p:tagLst>
</file>

<file path=ppt/tags/tag463.xml><?xml version="1.0" encoding="utf-8"?>
<p:tagLst xmlns:p="http://schemas.openxmlformats.org/presentationml/2006/main">
  <p:tag name="AS_UNIQUEID" val="1191"/>
</p:tagLst>
</file>

<file path=ppt/tags/tag464.xml><?xml version="1.0" encoding="utf-8"?>
<p:tagLst xmlns:p="http://schemas.openxmlformats.org/presentationml/2006/main">
  <p:tag name="AS_UNIQUEID" val="1192"/>
</p:tagLst>
</file>

<file path=ppt/tags/tag465.xml><?xml version="1.0" encoding="utf-8"?>
<p:tagLst xmlns:p="http://schemas.openxmlformats.org/presentationml/2006/main">
  <p:tag name="AS_UNIQUEID" val="1193"/>
</p:tagLst>
</file>

<file path=ppt/tags/tag466.xml><?xml version="1.0" encoding="utf-8"?>
<p:tagLst xmlns:p="http://schemas.openxmlformats.org/presentationml/2006/main">
  <p:tag name="AS_UNIQUEID" val="1194"/>
</p:tagLst>
</file>

<file path=ppt/tags/tag467.xml><?xml version="1.0" encoding="utf-8"?>
<p:tagLst xmlns:p="http://schemas.openxmlformats.org/presentationml/2006/main">
  <p:tag name="AS_UNIQUEID" val="1195"/>
</p:tagLst>
</file>

<file path=ppt/tags/tag468.xml><?xml version="1.0" encoding="utf-8"?>
<p:tagLst xmlns:p="http://schemas.openxmlformats.org/presentationml/2006/main">
  <p:tag name="AS_UNIQUEID" val="1196"/>
</p:tagLst>
</file>

<file path=ppt/tags/tag469.xml><?xml version="1.0" encoding="utf-8"?>
<p:tagLst xmlns:p="http://schemas.openxmlformats.org/presentationml/2006/main">
  <p:tag name="AS_UNIQUEID" val="1197"/>
</p:tagLst>
</file>

<file path=ppt/tags/tag47.xml><?xml version="1.0" encoding="utf-8"?>
<p:tagLst xmlns:p="http://schemas.openxmlformats.org/presentationml/2006/main">
  <p:tag name="AS_UNIQUEID" val="622"/>
</p:tagLst>
</file>

<file path=ppt/tags/tag470.xml><?xml version="1.0" encoding="utf-8"?>
<p:tagLst xmlns:p="http://schemas.openxmlformats.org/presentationml/2006/main">
  <p:tag name="AS_UNIQUEID" val="1198"/>
</p:tagLst>
</file>

<file path=ppt/tags/tag471.xml><?xml version="1.0" encoding="utf-8"?>
<p:tagLst xmlns:p="http://schemas.openxmlformats.org/presentationml/2006/main">
  <p:tag name="AS_UNIQUEID" val="1199"/>
</p:tagLst>
</file>

<file path=ppt/tags/tag472.xml><?xml version="1.0" encoding="utf-8"?>
<p:tagLst xmlns:p="http://schemas.openxmlformats.org/presentationml/2006/main">
  <p:tag name="AS_UNIQUEID" val="1200"/>
</p:tagLst>
</file>

<file path=ppt/tags/tag473.xml><?xml version="1.0" encoding="utf-8"?>
<p:tagLst xmlns:p="http://schemas.openxmlformats.org/presentationml/2006/main">
  <p:tag name="AS_UNIQUEID" val="1201"/>
</p:tagLst>
</file>

<file path=ppt/tags/tag474.xml><?xml version="1.0" encoding="utf-8"?>
<p:tagLst xmlns:p="http://schemas.openxmlformats.org/presentationml/2006/main">
  <p:tag name="AS_UNIQUEID" val="1202"/>
</p:tagLst>
</file>

<file path=ppt/tags/tag475.xml><?xml version="1.0" encoding="utf-8"?>
<p:tagLst xmlns:p="http://schemas.openxmlformats.org/presentationml/2006/main">
  <p:tag name="AS_UNIQUEID" val="1203"/>
</p:tagLst>
</file>

<file path=ppt/tags/tag476.xml><?xml version="1.0" encoding="utf-8"?>
<p:tagLst xmlns:p="http://schemas.openxmlformats.org/presentationml/2006/main">
  <p:tag name="AS_UNIQUEID" val="1204"/>
</p:tagLst>
</file>

<file path=ppt/tags/tag477.xml><?xml version="1.0" encoding="utf-8"?>
<p:tagLst xmlns:p="http://schemas.openxmlformats.org/presentationml/2006/main">
  <p:tag name="AS_UNIQUEID" val="1205"/>
</p:tagLst>
</file>

<file path=ppt/tags/tag478.xml><?xml version="1.0" encoding="utf-8"?>
<p:tagLst xmlns:p="http://schemas.openxmlformats.org/presentationml/2006/main">
  <p:tag name="AS_UNIQUEID" val="1206"/>
</p:tagLst>
</file>

<file path=ppt/tags/tag479.xml><?xml version="1.0" encoding="utf-8"?>
<p:tagLst xmlns:p="http://schemas.openxmlformats.org/presentationml/2006/main">
  <p:tag name="AS_UNIQUEID" val="1207"/>
</p:tagLst>
</file>

<file path=ppt/tags/tag48.xml><?xml version="1.0" encoding="utf-8"?>
<p:tagLst xmlns:p="http://schemas.openxmlformats.org/presentationml/2006/main">
  <p:tag name="AS_UNIQUEID" val="623"/>
</p:tagLst>
</file>

<file path=ppt/tags/tag480.xml><?xml version="1.0" encoding="utf-8"?>
<p:tagLst xmlns:p="http://schemas.openxmlformats.org/presentationml/2006/main">
  <p:tag name="AS_UNIQUEID" val="1208"/>
</p:tagLst>
</file>

<file path=ppt/tags/tag481.xml><?xml version="1.0" encoding="utf-8"?>
<p:tagLst xmlns:p="http://schemas.openxmlformats.org/presentationml/2006/main">
  <p:tag name="AS_UNIQUEID" val="1209"/>
</p:tagLst>
</file>

<file path=ppt/tags/tag482.xml><?xml version="1.0" encoding="utf-8"?>
<p:tagLst xmlns:p="http://schemas.openxmlformats.org/presentationml/2006/main">
  <p:tag name="AS_UNIQUEID" val="1210"/>
</p:tagLst>
</file>

<file path=ppt/tags/tag483.xml><?xml version="1.0" encoding="utf-8"?>
<p:tagLst xmlns:p="http://schemas.openxmlformats.org/presentationml/2006/main">
  <p:tag name="AS_UNIQUEID" val="1211"/>
</p:tagLst>
</file>

<file path=ppt/tags/tag484.xml><?xml version="1.0" encoding="utf-8"?>
<p:tagLst xmlns:p="http://schemas.openxmlformats.org/presentationml/2006/main">
  <p:tag name="AS_UNIQUEID" val="1212"/>
</p:tagLst>
</file>

<file path=ppt/tags/tag485.xml><?xml version="1.0" encoding="utf-8"?>
<p:tagLst xmlns:p="http://schemas.openxmlformats.org/presentationml/2006/main">
  <p:tag name="AS_UNIQUEID" val="1213"/>
</p:tagLst>
</file>

<file path=ppt/tags/tag486.xml><?xml version="1.0" encoding="utf-8"?>
<p:tagLst xmlns:p="http://schemas.openxmlformats.org/presentationml/2006/main">
  <p:tag name="AS_UNIQUEID" val="1214"/>
</p:tagLst>
</file>

<file path=ppt/tags/tag487.xml><?xml version="1.0" encoding="utf-8"?>
<p:tagLst xmlns:p="http://schemas.openxmlformats.org/presentationml/2006/main">
  <p:tag name="AS_UNIQUEID" val="1215"/>
</p:tagLst>
</file>

<file path=ppt/tags/tag488.xml><?xml version="1.0" encoding="utf-8"?>
<p:tagLst xmlns:p="http://schemas.openxmlformats.org/presentationml/2006/main">
  <p:tag name="AS_UNIQUEID" val="1216"/>
</p:tagLst>
</file>

<file path=ppt/tags/tag489.xml><?xml version="1.0" encoding="utf-8"?>
<p:tagLst xmlns:p="http://schemas.openxmlformats.org/presentationml/2006/main">
  <p:tag name="AS_UNIQUEID" val="1217"/>
</p:tagLst>
</file>

<file path=ppt/tags/tag49.xml><?xml version="1.0" encoding="utf-8"?>
<p:tagLst xmlns:p="http://schemas.openxmlformats.org/presentationml/2006/main">
  <p:tag name="AS_UNIQUEID" val="624"/>
</p:tagLst>
</file>

<file path=ppt/tags/tag490.xml><?xml version="1.0" encoding="utf-8"?>
<p:tagLst xmlns:p="http://schemas.openxmlformats.org/presentationml/2006/main">
  <p:tag name="AS_UNIQUEID" val="1218"/>
</p:tagLst>
</file>

<file path=ppt/tags/tag491.xml><?xml version="1.0" encoding="utf-8"?>
<p:tagLst xmlns:p="http://schemas.openxmlformats.org/presentationml/2006/main">
  <p:tag name="AS_UNIQUEID" val="1219"/>
</p:tagLst>
</file>

<file path=ppt/tags/tag492.xml><?xml version="1.0" encoding="utf-8"?>
<p:tagLst xmlns:p="http://schemas.openxmlformats.org/presentationml/2006/main">
  <p:tag name="AS_UNIQUEID" val="1220"/>
</p:tagLst>
</file>

<file path=ppt/tags/tag493.xml><?xml version="1.0" encoding="utf-8"?>
<p:tagLst xmlns:p="http://schemas.openxmlformats.org/presentationml/2006/main">
  <p:tag name="AS_UNIQUEID" val="1221"/>
</p:tagLst>
</file>

<file path=ppt/tags/tag494.xml><?xml version="1.0" encoding="utf-8"?>
<p:tagLst xmlns:p="http://schemas.openxmlformats.org/presentationml/2006/main">
  <p:tag name="AS_UNIQUEID" val="1222"/>
</p:tagLst>
</file>

<file path=ppt/tags/tag495.xml><?xml version="1.0" encoding="utf-8"?>
<p:tagLst xmlns:p="http://schemas.openxmlformats.org/presentationml/2006/main">
  <p:tag name="AS_UNIQUEID" val="1223"/>
</p:tagLst>
</file>

<file path=ppt/tags/tag496.xml><?xml version="1.0" encoding="utf-8"?>
<p:tagLst xmlns:p="http://schemas.openxmlformats.org/presentationml/2006/main">
  <p:tag name="AS_UNIQUEID" val="1224"/>
</p:tagLst>
</file>

<file path=ppt/tags/tag497.xml><?xml version="1.0" encoding="utf-8"?>
<p:tagLst xmlns:p="http://schemas.openxmlformats.org/presentationml/2006/main">
  <p:tag name="AS_UNIQUEID" val="1225"/>
</p:tagLst>
</file>

<file path=ppt/tags/tag498.xml><?xml version="1.0" encoding="utf-8"?>
<p:tagLst xmlns:p="http://schemas.openxmlformats.org/presentationml/2006/main">
  <p:tag name="AS_UNIQUEID" val="1226"/>
</p:tagLst>
</file>

<file path=ppt/tags/tag499.xml><?xml version="1.0" encoding="utf-8"?>
<p:tagLst xmlns:p="http://schemas.openxmlformats.org/presentationml/2006/main">
  <p:tag name="AS_UNIQUEID" val="1227"/>
</p:tagLst>
</file>

<file path=ppt/tags/tag5.xml><?xml version="1.0" encoding="utf-8"?>
<p:tagLst xmlns:p="http://schemas.openxmlformats.org/presentationml/2006/main">
  <p:tag name="AS_UNIQUEID" val="580"/>
</p:tagLst>
</file>

<file path=ppt/tags/tag50.xml><?xml version="1.0" encoding="utf-8"?>
<p:tagLst xmlns:p="http://schemas.openxmlformats.org/presentationml/2006/main">
  <p:tag name="AS_UNIQUEID" val="625"/>
</p:tagLst>
</file>

<file path=ppt/tags/tag500.xml><?xml version="1.0" encoding="utf-8"?>
<p:tagLst xmlns:p="http://schemas.openxmlformats.org/presentationml/2006/main">
  <p:tag name="AS_UNIQUEID" val="1228"/>
</p:tagLst>
</file>

<file path=ppt/tags/tag501.xml><?xml version="1.0" encoding="utf-8"?>
<p:tagLst xmlns:p="http://schemas.openxmlformats.org/presentationml/2006/main">
  <p:tag name="AS_UNIQUEID" val="1229"/>
</p:tagLst>
</file>

<file path=ppt/tags/tag502.xml><?xml version="1.0" encoding="utf-8"?>
<p:tagLst xmlns:p="http://schemas.openxmlformats.org/presentationml/2006/main">
  <p:tag name="AS_UNIQUEID" val="1230"/>
</p:tagLst>
</file>

<file path=ppt/tags/tag503.xml><?xml version="1.0" encoding="utf-8"?>
<p:tagLst xmlns:p="http://schemas.openxmlformats.org/presentationml/2006/main">
  <p:tag name="AS_UNIQUEID" val="1231"/>
</p:tagLst>
</file>

<file path=ppt/tags/tag504.xml><?xml version="1.0" encoding="utf-8"?>
<p:tagLst xmlns:p="http://schemas.openxmlformats.org/presentationml/2006/main">
  <p:tag name="AS_UNIQUEID" val="1232"/>
</p:tagLst>
</file>

<file path=ppt/tags/tag505.xml><?xml version="1.0" encoding="utf-8"?>
<p:tagLst xmlns:p="http://schemas.openxmlformats.org/presentationml/2006/main">
  <p:tag name="AS_UNIQUEID" val="1233"/>
</p:tagLst>
</file>

<file path=ppt/tags/tag506.xml><?xml version="1.0" encoding="utf-8"?>
<p:tagLst xmlns:p="http://schemas.openxmlformats.org/presentationml/2006/main">
  <p:tag name="AS_UNIQUEID" val="1234"/>
</p:tagLst>
</file>

<file path=ppt/tags/tag507.xml><?xml version="1.0" encoding="utf-8"?>
<p:tagLst xmlns:p="http://schemas.openxmlformats.org/presentationml/2006/main">
  <p:tag name="AS_UNIQUEID" val="1235"/>
</p:tagLst>
</file>

<file path=ppt/tags/tag508.xml><?xml version="1.0" encoding="utf-8"?>
<p:tagLst xmlns:p="http://schemas.openxmlformats.org/presentationml/2006/main">
  <p:tag name="AS_UNIQUEID" val="1236"/>
</p:tagLst>
</file>

<file path=ppt/tags/tag509.xml><?xml version="1.0" encoding="utf-8"?>
<p:tagLst xmlns:p="http://schemas.openxmlformats.org/presentationml/2006/main">
  <p:tag name="AS_UNIQUEID" val="1237"/>
</p:tagLst>
</file>

<file path=ppt/tags/tag51.xml><?xml version="1.0" encoding="utf-8"?>
<p:tagLst xmlns:p="http://schemas.openxmlformats.org/presentationml/2006/main">
  <p:tag name="AS_UNIQUEID" val="1033"/>
</p:tagLst>
</file>

<file path=ppt/tags/tag510.xml><?xml version="1.0" encoding="utf-8"?>
<p:tagLst xmlns:p="http://schemas.openxmlformats.org/presentationml/2006/main">
  <p:tag name="AS_UNIQUEID" val="1238"/>
</p:tagLst>
</file>

<file path=ppt/tags/tag511.xml><?xml version="1.0" encoding="utf-8"?>
<p:tagLst xmlns:p="http://schemas.openxmlformats.org/presentationml/2006/main">
  <p:tag name="AS_UNIQUEID" val="1239"/>
</p:tagLst>
</file>

<file path=ppt/tags/tag512.xml><?xml version="1.0" encoding="utf-8"?>
<p:tagLst xmlns:p="http://schemas.openxmlformats.org/presentationml/2006/main">
  <p:tag name="AS_UNIQUEID" val="1240"/>
</p:tagLst>
</file>

<file path=ppt/tags/tag513.xml><?xml version="1.0" encoding="utf-8"?>
<p:tagLst xmlns:p="http://schemas.openxmlformats.org/presentationml/2006/main">
  <p:tag name="AS_UNIQUEID" val="1241"/>
</p:tagLst>
</file>

<file path=ppt/tags/tag514.xml><?xml version="1.0" encoding="utf-8"?>
<p:tagLst xmlns:p="http://schemas.openxmlformats.org/presentationml/2006/main">
  <p:tag name="AS_UNIQUEID" val="1242"/>
</p:tagLst>
</file>

<file path=ppt/tags/tag515.xml><?xml version="1.0" encoding="utf-8"?>
<p:tagLst xmlns:p="http://schemas.openxmlformats.org/presentationml/2006/main">
  <p:tag name="AS_UNIQUEID" val="1243"/>
</p:tagLst>
</file>

<file path=ppt/tags/tag516.xml><?xml version="1.0" encoding="utf-8"?>
<p:tagLst xmlns:p="http://schemas.openxmlformats.org/presentationml/2006/main">
  <p:tag name="AS_UNIQUEID" val="1244"/>
</p:tagLst>
</file>

<file path=ppt/tags/tag517.xml><?xml version="1.0" encoding="utf-8"?>
<p:tagLst xmlns:p="http://schemas.openxmlformats.org/presentationml/2006/main">
  <p:tag name="AS_UNIQUEID" val="1245"/>
</p:tagLst>
</file>

<file path=ppt/tags/tag518.xml><?xml version="1.0" encoding="utf-8"?>
<p:tagLst xmlns:p="http://schemas.openxmlformats.org/presentationml/2006/main">
  <p:tag name="AS_UNIQUEID" val="1246"/>
</p:tagLst>
</file>

<file path=ppt/tags/tag519.xml><?xml version="1.0" encoding="utf-8"?>
<p:tagLst xmlns:p="http://schemas.openxmlformats.org/presentationml/2006/main">
  <p:tag name="AS_UNIQUEID" val="1247"/>
</p:tagLst>
</file>

<file path=ppt/tags/tag52.xml><?xml version="1.0" encoding="utf-8"?>
<p:tagLst xmlns:p="http://schemas.openxmlformats.org/presentationml/2006/main">
  <p:tag name="AS_UNIQUEID" val="627"/>
</p:tagLst>
</file>

<file path=ppt/tags/tag520.xml><?xml version="1.0" encoding="utf-8"?>
<p:tagLst xmlns:p="http://schemas.openxmlformats.org/presentationml/2006/main">
  <p:tag name="AS_UNIQUEID" val="1248"/>
</p:tagLst>
</file>

<file path=ppt/tags/tag521.xml><?xml version="1.0" encoding="utf-8"?>
<p:tagLst xmlns:p="http://schemas.openxmlformats.org/presentationml/2006/main">
  <p:tag name="AS_UNIQUEID" val="1249"/>
</p:tagLst>
</file>

<file path=ppt/tags/tag522.xml><?xml version="1.0" encoding="utf-8"?>
<p:tagLst xmlns:p="http://schemas.openxmlformats.org/presentationml/2006/main">
  <p:tag name="AS_UNIQUEID" val="1250"/>
</p:tagLst>
</file>

<file path=ppt/tags/tag523.xml><?xml version="1.0" encoding="utf-8"?>
<p:tagLst xmlns:p="http://schemas.openxmlformats.org/presentationml/2006/main">
  <p:tag name="AS_UNIQUEID" val="1251"/>
</p:tagLst>
</file>

<file path=ppt/tags/tag524.xml><?xml version="1.0" encoding="utf-8"?>
<p:tagLst xmlns:p="http://schemas.openxmlformats.org/presentationml/2006/main">
  <p:tag name="AS_UNIQUEID" val="1252"/>
</p:tagLst>
</file>

<file path=ppt/tags/tag525.xml><?xml version="1.0" encoding="utf-8"?>
<p:tagLst xmlns:p="http://schemas.openxmlformats.org/presentationml/2006/main">
  <p:tag name="AS_UNIQUEID" val="1253"/>
</p:tagLst>
</file>

<file path=ppt/tags/tag526.xml><?xml version="1.0" encoding="utf-8"?>
<p:tagLst xmlns:p="http://schemas.openxmlformats.org/presentationml/2006/main">
  <p:tag name="AS_UNIQUEID" val="1254"/>
</p:tagLst>
</file>

<file path=ppt/tags/tag527.xml><?xml version="1.0" encoding="utf-8"?>
<p:tagLst xmlns:p="http://schemas.openxmlformats.org/presentationml/2006/main">
  <p:tag name="AS_UNIQUEID" val="857"/>
</p:tagLst>
</file>

<file path=ppt/tags/tag528.xml><?xml version="1.0" encoding="utf-8"?>
<p:tagLst xmlns:p="http://schemas.openxmlformats.org/presentationml/2006/main">
  <p:tag name="AS_UNIQUEID" val="858"/>
</p:tagLst>
</file>

<file path=ppt/tags/tag529.xml><?xml version="1.0" encoding="utf-8"?>
<p:tagLst xmlns:p="http://schemas.openxmlformats.org/presentationml/2006/main">
  <p:tag name="AS_UNIQUEID" val="859"/>
</p:tagLst>
</file>

<file path=ppt/tags/tag53.xml><?xml version="1.0" encoding="utf-8"?>
<p:tagLst xmlns:p="http://schemas.openxmlformats.org/presentationml/2006/main">
  <p:tag name="AS_UNIQUEID" val="628"/>
</p:tagLst>
</file>

<file path=ppt/tags/tag530.xml><?xml version="1.0" encoding="utf-8"?>
<p:tagLst xmlns:p="http://schemas.openxmlformats.org/presentationml/2006/main">
  <p:tag name="AS_UNIQUEID" val="860"/>
</p:tagLst>
</file>

<file path=ppt/tags/tag531.xml><?xml version="1.0" encoding="utf-8"?>
<p:tagLst xmlns:p="http://schemas.openxmlformats.org/presentationml/2006/main">
  <p:tag name="AS_UNIQUEID" val="861"/>
</p:tagLst>
</file>

<file path=ppt/tags/tag532.xml><?xml version="1.0" encoding="utf-8"?>
<p:tagLst xmlns:p="http://schemas.openxmlformats.org/presentationml/2006/main">
  <p:tag name="AS_UNIQUEID" val="862"/>
</p:tagLst>
</file>

<file path=ppt/tags/tag533.xml><?xml version="1.0" encoding="utf-8"?>
<p:tagLst xmlns:p="http://schemas.openxmlformats.org/presentationml/2006/main">
  <p:tag name="AS_UNIQUEID" val="863"/>
</p:tagLst>
</file>

<file path=ppt/tags/tag534.xml><?xml version="1.0" encoding="utf-8"?>
<p:tagLst xmlns:p="http://schemas.openxmlformats.org/presentationml/2006/main">
  <p:tag name="AS_UNIQUEID" val="864"/>
</p:tagLst>
</file>

<file path=ppt/tags/tag535.xml><?xml version="1.0" encoding="utf-8"?>
<p:tagLst xmlns:p="http://schemas.openxmlformats.org/presentationml/2006/main">
  <p:tag name="AS_UNIQUEID" val="865"/>
</p:tagLst>
</file>

<file path=ppt/tags/tag536.xml><?xml version="1.0" encoding="utf-8"?>
<p:tagLst xmlns:p="http://schemas.openxmlformats.org/presentationml/2006/main">
  <p:tag name="AS_UNIQUEID" val="866"/>
</p:tagLst>
</file>

<file path=ppt/tags/tag537.xml><?xml version="1.0" encoding="utf-8"?>
<p:tagLst xmlns:p="http://schemas.openxmlformats.org/presentationml/2006/main">
  <p:tag name="AS_UNIQUEID" val="1255"/>
</p:tagLst>
</file>

<file path=ppt/tags/tag538.xml><?xml version="1.0" encoding="utf-8"?>
<p:tagLst xmlns:p="http://schemas.openxmlformats.org/presentationml/2006/main">
  <p:tag name="AS_UNIQUEID" val="902"/>
</p:tagLst>
</file>

<file path=ppt/tags/tag539.xml><?xml version="1.0" encoding="utf-8"?>
<p:tagLst xmlns:p="http://schemas.openxmlformats.org/presentationml/2006/main">
  <p:tag name="AS_UNIQUEID" val="903"/>
</p:tagLst>
</file>

<file path=ppt/tags/tag54.xml><?xml version="1.0" encoding="utf-8"?>
<p:tagLst xmlns:p="http://schemas.openxmlformats.org/presentationml/2006/main">
  <p:tag name="AS_UNIQUEID" val="629"/>
</p:tagLst>
</file>

<file path=ppt/tags/tag540.xml><?xml version="1.0" encoding="utf-8"?>
<p:tagLst xmlns:p="http://schemas.openxmlformats.org/presentationml/2006/main">
  <p:tag name="AS_UNIQUEID" val="904"/>
</p:tagLst>
</file>

<file path=ppt/tags/tag541.xml><?xml version="1.0" encoding="utf-8"?>
<p:tagLst xmlns:p="http://schemas.openxmlformats.org/presentationml/2006/main">
  <p:tag name="AS_UNIQUEID" val="1256"/>
</p:tagLst>
</file>

<file path=ppt/tags/tag542.xml><?xml version="1.0" encoding="utf-8"?>
<p:tagLst xmlns:p="http://schemas.openxmlformats.org/presentationml/2006/main">
  <p:tag name="AS_UNIQUEID" val="906"/>
</p:tagLst>
</file>

<file path=ppt/tags/tag543.xml><?xml version="1.0" encoding="utf-8"?>
<p:tagLst xmlns:p="http://schemas.openxmlformats.org/presentationml/2006/main">
  <p:tag name="AS_UNIQUEID" val="907"/>
</p:tagLst>
</file>

<file path=ppt/tags/tag544.xml><?xml version="1.0" encoding="utf-8"?>
<p:tagLst xmlns:p="http://schemas.openxmlformats.org/presentationml/2006/main">
  <p:tag name="AS_UNIQUEID" val="908"/>
</p:tagLst>
</file>

<file path=ppt/tags/tag545.xml><?xml version="1.0" encoding="utf-8"?>
<p:tagLst xmlns:p="http://schemas.openxmlformats.org/presentationml/2006/main">
  <p:tag name="AS_UNIQUEID" val="909"/>
</p:tagLst>
</file>

<file path=ppt/tags/tag546.xml><?xml version="1.0" encoding="utf-8"?>
<p:tagLst xmlns:p="http://schemas.openxmlformats.org/presentationml/2006/main">
  <p:tag name="AS_UNIQUEID" val="910"/>
</p:tagLst>
</file>

<file path=ppt/tags/tag547.xml><?xml version="1.0" encoding="utf-8"?>
<p:tagLst xmlns:p="http://schemas.openxmlformats.org/presentationml/2006/main">
  <p:tag name="AS_UNIQUEID" val="911"/>
</p:tagLst>
</file>

<file path=ppt/tags/tag548.xml><?xml version="1.0" encoding="utf-8"?>
<p:tagLst xmlns:p="http://schemas.openxmlformats.org/presentationml/2006/main">
  <p:tag name="AS_UNIQUEID" val="912"/>
</p:tagLst>
</file>

<file path=ppt/tags/tag549.xml><?xml version="1.0" encoding="utf-8"?>
<p:tagLst xmlns:p="http://schemas.openxmlformats.org/presentationml/2006/main">
  <p:tag name="AS_UNIQUEID" val="913"/>
</p:tagLst>
</file>

<file path=ppt/tags/tag55.xml><?xml version="1.0" encoding="utf-8"?>
<p:tagLst xmlns:p="http://schemas.openxmlformats.org/presentationml/2006/main">
  <p:tag name="AS_UNIQUEID" val="630"/>
</p:tagLst>
</file>

<file path=ppt/tags/tag550.xml><?xml version="1.0" encoding="utf-8"?>
<p:tagLst xmlns:p="http://schemas.openxmlformats.org/presentationml/2006/main">
  <p:tag name="AS_UNIQUEID" val="914"/>
</p:tagLst>
</file>

<file path=ppt/tags/tag551.xml><?xml version="1.0" encoding="utf-8"?>
<p:tagLst xmlns:p="http://schemas.openxmlformats.org/presentationml/2006/main">
  <p:tag name="AS_UNIQUEID" val="915"/>
</p:tagLst>
</file>

<file path=ppt/tags/tag552.xml><?xml version="1.0" encoding="utf-8"?>
<p:tagLst xmlns:p="http://schemas.openxmlformats.org/presentationml/2006/main">
  <p:tag name="AS_UNIQUEID" val="1257"/>
</p:tagLst>
</file>

<file path=ppt/tags/tag553.xml><?xml version="1.0" encoding="utf-8"?>
<p:tagLst xmlns:p="http://schemas.openxmlformats.org/presentationml/2006/main">
  <p:tag name="AS_UNIQUEID" val="917"/>
</p:tagLst>
</file>

<file path=ppt/tags/tag554.xml><?xml version="1.0" encoding="utf-8"?>
<p:tagLst xmlns:p="http://schemas.openxmlformats.org/presentationml/2006/main">
  <p:tag name="AS_UNIQUEID" val="918"/>
</p:tagLst>
</file>

<file path=ppt/tags/tag555.xml><?xml version="1.0" encoding="utf-8"?>
<p:tagLst xmlns:p="http://schemas.openxmlformats.org/presentationml/2006/main">
  <p:tag name="AS_UNIQUEID" val="919"/>
</p:tagLst>
</file>

<file path=ppt/tags/tag556.xml><?xml version="1.0" encoding="utf-8"?>
<p:tagLst xmlns:p="http://schemas.openxmlformats.org/presentationml/2006/main">
  <p:tag name="AS_UNIQUEID" val="1258"/>
</p:tagLst>
</file>

<file path=ppt/tags/tag557.xml><?xml version="1.0" encoding="utf-8"?>
<p:tagLst xmlns:p="http://schemas.openxmlformats.org/presentationml/2006/main">
  <p:tag name="AS_UNIQUEID" val="921"/>
</p:tagLst>
</file>

<file path=ppt/tags/tag558.xml><?xml version="1.0" encoding="utf-8"?>
<p:tagLst xmlns:p="http://schemas.openxmlformats.org/presentationml/2006/main">
  <p:tag name="AS_UNIQUEID" val="922"/>
</p:tagLst>
</file>

<file path=ppt/tags/tag559.xml><?xml version="1.0" encoding="utf-8"?>
<p:tagLst xmlns:p="http://schemas.openxmlformats.org/presentationml/2006/main">
  <p:tag name="AS_UNIQUEID" val="923"/>
</p:tagLst>
</file>

<file path=ppt/tags/tag56.xml><?xml version="1.0" encoding="utf-8"?>
<p:tagLst xmlns:p="http://schemas.openxmlformats.org/presentationml/2006/main">
  <p:tag name="AS_UNIQUEID" val="631"/>
</p:tagLst>
</file>

<file path=ppt/tags/tag560.xml><?xml version="1.0" encoding="utf-8"?>
<p:tagLst xmlns:p="http://schemas.openxmlformats.org/presentationml/2006/main">
  <p:tag name="AS_UNIQUEID" val="924"/>
</p:tagLst>
</file>

<file path=ppt/tags/tag561.xml><?xml version="1.0" encoding="utf-8"?>
<p:tagLst xmlns:p="http://schemas.openxmlformats.org/presentationml/2006/main">
  <p:tag name="AS_UNIQUEID" val="925"/>
</p:tagLst>
</file>

<file path=ppt/tags/tag562.xml><?xml version="1.0" encoding="utf-8"?>
<p:tagLst xmlns:p="http://schemas.openxmlformats.org/presentationml/2006/main">
  <p:tag name="AS_UNIQUEID" val="926"/>
</p:tagLst>
</file>

<file path=ppt/tags/tag563.xml><?xml version="1.0" encoding="utf-8"?>
<p:tagLst xmlns:p="http://schemas.openxmlformats.org/presentationml/2006/main">
  <p:tag name="AS_UNIQUEID" val="927"/>
</p:tagLst>
</file>

<file path=ppt/tags/tag564.xml><?xml version="1.0" encoding="utf-8"?>
<p:tagLst xmlns:p="http://schemas.openxmlformats.org/presentationml/2006/main">
  <p:tag name="AS_UNIQUEID" val="928"/>
</p:tagLst>
</file>

<file path=ppt/tags/tag565.xml><?xml version="1.0" encoding="utf-8"?>
<p:tagLst xmlns:p="http://schemas.openxmlformats.org/presentationml/2006/main">
  <p:tag name="AS_UNIQUEID" val="1259"/>
</p:tagLst>
</file>

<file path=ppt/tags/tag566.xml><?xml version="1.0" encoding="utf-8"?>
<p:tagLst xmlns:p="http://schemas.openxmlformats.org/presentationml/2006/main">
  <p:tag name="AS_UNIQUEID" val="930"/>
</p:tagLst>
</file>

<file path=ppt/tags/tag567.xml><?xml version="1.0" encoding="utf-8"?>
<p:tagLst xmlns:p="http://schemas.openxmlformats.org/presentationml/2006/main">
  <p:tag name="AS_UNIQUEID" val="931"/>
</p:tagLst>
</file>

<file path=ppt/tags/tag568.xml><?xml version="1.0" encoding="utf-8"?>
<p:tagLst xmlns:p="http://schemas.openxmlformats.org/presentationml/2006/main">
  <p:tag name="AS_UNIQUEID" val="932"/>
</p:tagLst>
</file>

<file path=ppt/tags/tag569.xml><?xml version="1.0" encoding="utf-8"?>
<p:tagLst xmlns:p="http://schemas.openxmlformats.org/presentationml/2006/main">
  <p:tag name="AS_UNIQUEID" val="1260"/>
</p:tagLst>
</file>

<file path=ppt/tags/tag57.xml><?xml version="1.0" encoding="utf-8"?>
<p:tagLst xmlns:p="http://schemas.openxmlformats.org/presentationml/2006/main">
  <p:tag name="AS_UNIQUEID" val="632"/>
</p:tagLst>
</file>

<file path=ppt/tags/tag570.xml><?xml version="1.0" encoding="utf-8"?>
<p:tagLst xmlns:p="http://schemas.openxmlformats.org/presentationml/2006/main">
  <p:tag name="AS_UNIQUEID" val="934"/>
</p:tagLst>
</file>

<file path=ppt/tags/tag571.xml><?xml version="1.0" encoding="utf-8"?>
<p:tagLst xmlns:p="http://schemas.openxmlformats.org/presentationml/2006/main">
  <p:tag name="AS_UNIQUEID" val="935"/>
</p:tagLst>
</file>

<file path=ppt/tags/tag572.xml><?xml version="1.0" encoding="utf-8"?>
<p:tagLst xmlns:p="http://schemas.openxmlformats.org/presentationml/2006/main">
  <p:tag name="AS_UNIQUEID" val="936"/>
</p:tagLst>
</file>

<file path=ppt/tags/tag573.xml><?xml version="1.0" encoding="utf-8"?>
<p:tagLst xmlns:p="http://schemas.openxmlformats.org/presentationml/2006/main">
  <p:tag name="AS_UNIQUEID" val="937"/>
</p:tagLst>
</file>

<file path=ppt/tags/tag574.xml><?xml version="1.0" encoding="utf-8"?>
<p:tagLst xmlns:p="http://schemas.openxmlformats.org/presentationml/2006/main">
  <p:tag name="AS_UNIQUEID" val="938"/>
</p:tagLst>
</file>

<file path=ppt/tags/tag575.xml><?xml version="1.0" encoding="utf-8"?>
<p:tagLst xmlns:p="http://schemas.openxmlformats.org/presentationml/2006/main">
  <p:tag name="AS_UNIQUEID" val="939"/>
</p:tagLst>
</file>

<file path=ppt/tags/tag576.xml><?xml version="1.0" encoding="utf-8"?>
<p:tagLst xmlns:p="http://schemas.openxmlformats.org/presentationml/2006/main">
  <p:tag name="AS_UNIQUEID" val="940"/>
</p:tagLst>
</file>

<file path=ppt/tags/tag577.xml><?xml version="1.0" encoding="utf-8"?>
<p:tagLst xmlns:p="http://schemas.openxmlformats.org/presentationml/2006/main">
  <p:tag name="AS_UNIQUEID" val="941"/>
</p:tagLst>
</file>

<file path=ppt/tags/tag578.xml><?xml version="1.0" encoding="utf-8"?>
<p:tagLst xmlns:p="http://schemas.openxmlformats.org/presentationml/2006/main">
  <p:tag name="AS_UNIQUEID" val="942"/>
</p:tagLst>
</file>

<file path=ppt/tags/tag579.xml><?xml version="1.0" encoding="utf-8"?>
<p:tagLst xmlns:p="http://schemas.openxmlformats.org/presentationml/2006/main">
  <p:tag name="AS_UNIQUEID" val="943"/>
</p:tagLst>
</file>

<file path=ppt/tags/tag58.xml><?xml version="1.0" encoding="utf-8"?>
<p:tagLst xmlns:p="http://schemas.openxmlformats.org/presentationml/2006/main">
  <p:tag name="AS_UNIQUEID" val="1034"/>
</p:tagLst>
</file>

<file path=ppt/tags/tag580.xml><?xml version="1.0" encoding="utf-8"?>
<p:tagLst xmlns:p="http://schemas.openxmlformats.org/presentationml/2006/main">
  <p:tag name="AS_UNIQUEID" val="944"/>
</p:tagLst>
</file>

<file path=ppt/tags/tag581.xml><?xml version="1.0" encoding="utf-8"?>
<p:tagLst xmlns:p="http://schemas.openxmlformats.org/presentationml/2006/main">
  <p:tag name="AS_UNIQUEID" val="945"/>
</p:tagLst>
</file>

<file path=ppt/tags/tag582.xml><?xml version="1.0" encoding="utf-8"?>
<p:tagLst xmlns:p="http://schemas.openxmlformats.org/presentationml/2006/main">
  <p:tag name="AS_UNIQUEID" val="946"/>
</p:tagLst>
</file>

<file path=ppt/tags/tag583.xml><?xml version="1.0" encoding="utf-8"?>
<p:tagLst xmlns:p="http://schemas.openxmlformats.org/presentationml/2006/main">
  <p:tag name="AS_UNIQUEID" val="947"/>
</p:tagLst>
</file>

<file path=ppt/tags/tag584.xml><?xml version="1.0" encoding="utf-8"?>
<p:tagLst xmlns:p="http://schemas.openxmlformats.org/presentationml/2006/main">
  <p:tag name="AS_UNIQUEID" val="1261"/>
</p:tagLst>
</file>

<file path=ppt/tags/tag585.xml><?xml version="1.0" encoding="utf-8"?>
<p:tagLst xmlns:p="http://schemas.openxmlformats.org/presentationml/2006/main">
  <p:tag name="AS_UNIQUEID" val="949"/>
</p:tagLst>
</file>

<file path=ppt/tags/tag586.xml><?xml version="1.0" encoding="utf-8"?>
<p:tagLst xmlns:p="http://schemas.openxmlformats.org/presentationml/2006/main">
  <p:tag name="AS_UNIQUEID" val="950"/>
</p:tagLst>
</file>

<file path=ppt/tags/tag587.xml><?xml version="1.0" encoding="utf-8"?>
<p:tagLst xmlns:p="http://schemas.openxmlformats.org/presentationml/2006/main">
  <p:tag name="AS_UNIQUEID" val="951"/>
</p:tagLst>
</file>

<file path=ppt/tags/tag588.xml><?xml version="1.0" encoding="utf-8"?>
<p:tagLst xmlns:p="http://schemas.openxmlformats.org/presentationml/2006/main">
  <p:tag name="AS_UNIQUEID" val="952"/>
</p:tagLst>
</file>

<file path=ppt/tags/tag589.xml><?xml version="1.0" encoding="utf-8"?>
<p:tagLst xmlns:p="http://schemas.openxmlformats.org/presentationml/2006/main">
  <p:tag name="AS_UNIQUEID" val="953"/>
</p:tagLst>
</file>

<file path=ppt/tags/tag59.xml><?xml version="1.0" encoding="utf-8"?>
<p:tagLst xmlns:p="http://schemas.openxmlformats.org/presentationml/2006/main">
  <p:tag name="AS_UNIQUEID" val="634"/>
</p:tagLst>
</file>

<file path=ppt/tags/tag590.xml><?xml version="1.0" encoding="utf-8"?>
<p:tagLst xmlns:p="http://schemas.openxmlformats.org/presentationml/2006/main">
  <p:tag name="AS_UNIQUEID" val="954"/>
</p:tagLst>
</file>

<file path=ppt/tags/tag591.xml><?xml version="1.0" encoding="utf-8"?>
<p:tagLst xmlns:p="http://schemas.openxmlformats.org/presentationml/2006/main">
  <p:tag name="AS_UNIQUEID" val="955"/>
</p:tagLst>
</file>

<file path=ppt/tags/tag592.xml><?xml version="1.0" encoding="utf-8"?>
<p:tagLst xmlns:p="http://schemas.openxmlformats.org/presentationml/2006/main">
  <p:tag name="AS_UNIQUEID" val="956"/>
</p:tagLst>
</file>

<file path=ppt/tags/tag593.xml><?xml version="1.0" encoding="utf-8"?>
<p:tagLst xmlns:p="http://schemas.openxmlformats.org/presentationml/2006/main">
  <p:tag name="AS_UNIQUEID" val="957"/>
</p:tagLst>
</file>

<file path=ppt/tags/tag594.xml><?xml version="1.0" encoding="utf-8"?>
<p:tagLst xmlns:p="http://schemas.openxmlformats.org/presentationml/2006/main">
  <p:tag name="AS_UNIQUEID" val="1262"/>
</p:tagLst>
</file>

<file path=ppt/tags/tag595.xml><?xml version="1.0" encoding="utf-8"?>
<p:tagLst xmlns:p="http://schemas.openxmlformats.org/presentationml/2006/main">
  <p:tag name="AS_UNIQUEID" val="965"/>
</p:tagLst>
</file>

<file path=ppt/tags/tag596.xml><?xml version="1.0" encoding="utf-8"?>
<p:tagLst xmlns:p="http://schemas.openxmlformats.org/presentationml/2006/main">
  <p:tag name="AS_UNIQUEID" val="966"/>
</p:tagLst>
</file>

<file path=ppt/tags/tag597.xml><?xml version="1.0" encoding="utf-8"?>
<p:tagLst xmlns:p="http://schemas.openxmlformats.org/presentationml/2006/main">
  <p:tag name="AS_UNIQUEID" val="967"/>
</p:tagLst>
</file>

<file path=ppt/tags/tag598.xml><?xml version="1.0" encoding="utf-8"?>
<p:tagLst xmlns:p="http://schemas.openxmlformats.org/presentationml/2006/main">
  <p:tag name="AS_UNIQUEID" val="968"/>
</p:tagLst>
</file>

<file path=ppt/tags/tag599.xml><?xml version="1.0" encoding="utf-8"?>
<p:tagLst xmlns:p="http://schemas.openxmlformats.org/presentationml/2006/main">
  <p:tag name="AS_UNIQUEID" val="969"/>
</p:tagLst>
</file>

<file path=ppt/tags/tag6.xml><?xml version="1.0" encoding="utf-8"?>
<p:tagLst xmlns:p="http://schemas.openxmlformats.org/presentationml/2006/main">
  <p:tag name="AS_UNIQUEID" val="581"/>
</p:tagLst>
</file>

<file path=ppt/tags/tag60.xml><?xml version="1.0" encoding="utf-8"?>
<p:tagLst xmlns:p="http://schemas.openxmlformats.org/presentationml/2006/main">
  <p:tag name="AS_UNIQUEID" val="635"/>
</p:tagLst>
</file>

<file path=ppt/tags/tag600.xml><?xml version="1.0" encoding="utf-8"?>
<p:tagLst xmlns:p="http://schemas.openxmlformats.org/presentationml/2006/main">
  <p:tag name="AS_UNIQUEID" val="1263"/>
</p:tagLst>
</file>

<file path=ppt/tags/tag601.xml><?xml version="1.0" encoding="utf-8"?>
<p:tagLst xmlns:p="http://schemas.openxmlformats.org/presentationml/2006/main">
  <p:tag name="AS_UNIQUEID" val="971"/>
</p:tagLst>
</file>

<file path=ppt/tags/tag602.xml><?xml version="1.0" encoding="utf-8"?>
<p:tagLst xmlns:p="http://schemas.openxmlformats.org/presentationml/2006/main">
  <p:tag name="AS_UNIQUEID" val="972"/>
</p:tagLst>
</file>

<file path=ppt/tags/tag603.xml><?xml version="1.0" encoding="utf-8"?>
<p:tagLst xmlns:p="http://schemas.openxmlformats.org/presentationml/2006/main">
  <p:tag name="AS_UNIQUEID" val="973"/>
</p:tagLst>
</file>

<file path=ppt/tags/tag604.xml><?xml version="1.0" encoding="utf-8"?>
<p:tagLst xmlns:p="http://schemas.openxmlformats.org/presentationml/2006/main">
  <p:tag name="AS_UNIQUEID" val="1264"/>
</p:tagLst>
</file>

<file path=ppt/tags/tag605.xml><?xml version="1.0" encoding="utf-8"?>
<p:tagLst xmlns:p="http://schemas.openxmlformats.org/presentationml/2006/main">
  <p:tag name="AS_UNIQUEID" val="975"/>
</p:tagLst>
</file>

<file path=ppt/tags/tag606.xml><?xml version="1.0" encoding="utf-8"?>
<p:tagLst xmlns:p="http://schemas.openxmlformats.org/presentationml/2006/main">
  <p:tag name="AS_UNIQUEID" val="976"/>
</p:tagLst>
</file>

<file path=ppt/tags/tag607.xml><?xml version="1.0" encoding="utf-8"?>
<p:tagLst xmlns:p="http://schemas.openxmlformats.org/presentationml/2006/main">
  <p:tag name="AS_UNIQUEID" val="977"/>
</p:tagLst>
</file>

<file path=ppt/tags/tag608.xml><?xml version="1.0" encoding="utf-8"?>
<p:tagLst xmlns:p="http://schemas.openxmlformats.org/presentationml/2006/main">
  <p:tag name="AS_UNIQUEID" val="978"/>
</p:tagLst>
</file>

<file path=ppt/tags/tag609.xml><?xml version="1.0" encoding="utf-8"?>
<p:tagLst xmlns:p="http://schemas.openxmlformats.org/presentationml/2006/main">
  <p:tag name="AS_UNIQUEID" val="1265"/>
</p:tagLst>
</file>

<file path=ppt/tags/tag61.xml><?xml version="1.0" encoding="utf-8"?>
<p:tagLst xmlns:p="http://schemas.openxmlformats.org/presentationml/2006/main">
  <p:tag name="AS_UNIQUEID" val="636"/>
</p:tagLst>
</file>

<file path=ppt/tags/tag610.xml><?xml version="1.0" encoding="utf-8"?>
<p:tagLst xmlns:p="http://schemas.openxmlformats.org/presentationml/2006/main">
  <p:tag name="AS_UNIQUEID" val="980"/>
</p:tagLst>
</file>

<file path=ppt/tags/tag611.xml><?xml version="1.0" encoding="utf-8"?>
<p:tagLst xmlns:p="http://schemas.openxmlformats.org/presentationml/2006/main">
  <p:tag name="AS_UNIQUEID" val="981"/>
</p:tagLst>
</file>

<file path=ppt/tags/tag612.xml><?xml version="1.0" encoding="utf-8"?>
<p:tagLst xmlns:p="http://schemas.openxmlformats.org/presentationml/2006/main">
  <p:tag name="AS_UNIQUEID" val="982"/>
</p:tagLst>
</file>

<file path=ppt/tags/tag613.xml><?xml version="1.0" encoding="utf-8"?>
<p:tagLst xmlns:p="http://schemas.openxmlformats.org/presentationml/2006/main">
  <p:tag name="AS_UNIQUEID" val="983"/>
</p:tagLst>
</file>

<file path=ppt/tags/tag614.xml><?xml version="1.0" encoding="utf-8"?>
<p:tagLst xmlns:p="http://schemas.openxmlformats.org/presentationml/2006/main">
  <p:tag name="AS_UNIQUEID" val="984"/>
</p:tagLst>
</file>

<file path=ppt/tags/tag615.xml><?xml version="1.0" encoding="utf-8"?>
<p:tagLst xmlns:p="http://schemas.openxmlformats.org/presentationml/2006/main">
  <p:tag name="AS_UNIQUEID" val="985"/>
</p:tagLst>
</file>

<file path=ppt/tags/tag616.xml><?xml version="1.0" encoding="utf-8"?>
<p:tagLst xmlns:p="http://schemas.openxmlformats.org/presentationml/2006/main">
  <p:tag name="AS_UNIQUEID" val="986"/>
</p:tagLst>
</file>

<file path=ppt/tags/tag617.xml><?xml version="1.0" encoding="utf-8"?>
<p:tagLst xmlns:p="http://schemas.openxmlformats.org/presentationml/2006/main">
  <p:tag name="AS_UNIQUEID" val="987"/>
</p:tagLst>
</file>

<file path=ppt/tags/tag618.xml><?xml version="1.0" encoding="utf-8"?>
<p:tagLst xmlns:p="http://schemas.openxmlformats.org/presentationml/2006/main">
  <p:tag name="AS_UNIQUEID" val="988"/>
</p:tagLst>
</file>

<file path=ppt/tags/tag619.xml><?xml version="1.0" encoding="utf-8"?>
<p:tagLst xmlns:p="http://schemas.openxmlformats.org/presentationml/2006/main">
  <p:tag name="AS_UNIQUEID" val="1266"/>
</p:tagLst>
</file>

<file path=ppt/tags/tag62.xml><?xml version="1.0" encoding="utf-8"?>
<p:tagLst xmlns:p="http://schemas.openxmlformats.org/presentationml/2006/main">
  <p:tag name="AS_UNIQUEID" val="637"/>
</p:tagLst>
</file>

<file path=ppt/tags/tag620.xml><?xml version="1.0" encoding="utf-8"?>
<p:tagLst xmlns:p="http://schemas.openxmlformats.org/presentationml/2006/main">
  <p:tag name="AS_UNIQUEID" val="990"/>
</p:tagLst>
</file>

<file path=ppt/tags/tag621.xml><?xml version="1.0" encoding="utf-8"?>
<p:tagLst xmlns:p="http://schemas.openxmlformats.org/presentationml/2006/main">
  <p:tag name="AS_UNIQUEID" val="991"/>
</p:tagLst>
</file>

<file path=ppt/tags/tag622.xml><?xml version="1.0" encoding="utf-8"?>
<p:tagLst xmlns:p="http://schemas.openxmlformats.org/presentationml/2006/main">
  <p:tag name="AS_UNIQUEID" val="992"/>
</p:tagLst>
</file>

<file path=ppt/tags/tag623.xml><?xml version="1.0" encoding="utf-8"?>
<p:tagLst xmlns:p="http://schemas.openxmlformats.org/presentationml/2006/main">
  <p:tag name="AS_UNIQUEID" val="993"/>
</p:tagLst>
</file>

<file path=ppt/tags/tag624.xml><?xml version="1.0" encoding="utf-8"?>
<p:tagLst xmlns:p="http://schemas.openxmlformats.org/presentationml/2006/main">
  <p:tag name="AS_UNIQUEID" val="994"/>
</p:tagLst>
</file>

<file path=ppt/tags/tag625.xml><?xml version="1.0" encoding="utf-8"?>
<p:tagLst xmlns:p="http://schemas.openxmlformats.org/presentationml/2006/main">
  <p:tag name="AS_UNIQUEID" val="995"/>
</p:tagLst>
</file>

<file path=ppt/tags/tag626.xml><?xml version="1.0" encoding="utf-8"?>
<p:tagLst xmlns:p="http://schemas.openxmlformats.org/presentationml/2006/main">
  <p:tag name="AS_UNIQUEID" val="996"/>
</p:tagLst>
</file>

<file path=ppt/tags/tag627.xml><?xml version="1.0" encoding="utf-8"?>
<p:tagLst xmlns:p="http://schemas.openxmlformats.org/presentationml/2006/main">
  <p:tag name="AS_UNIQUEID" val="1267"/>
</p:tagLst>
</file>

<file path=ppt/tags/tag628.xml><?xml version="1.0" encoding="utf-8"?>
<p:tagLst xmlns:p="http://schemas.openxmlformats.org/presentationml/2006/main">
  <p:tag name="AS_UNIQUEID" val="998"/>
</p:tagLst>
</file>

<file path=ppt/tags/tag629.xml><?xml version="1.0" encoding="utf-8"?>
<p:tagLst xmlns:p="http://schemas.openxmlformats.org/presentationml/2006/main">
  <p:tag name="AS_UNIQUEID" val="999"/>
</p:tagLst>
</file>

<file path=ppt/tags/tag63.xml><?xml version="1.0" encoding="utf-8"?>
<p:tagLst xmlns:p="http://schemas.openxmlformats.org/presentationml/2006/main">
  <p:tag name="AS_UNIQUEID" val="638"/>
</p:tagLst>
</file>

<file path=ppt/tags/tag630.xml><?xml version="1.0" encoding="utf-8"?>
<p:tagLst xmlns:p="http://schemas.openxmlformats.org/presentationml/2006/main">
  <p:tag name="AS_UNIQUEID" val="1000"/>
</p:tagLst>
</file>

<file path=ppt/tags/tag631.xml><?xml version="1.0" encoding="utf-8"?>
<p:tagLst xmlns:p="http://schemas.openxmlformats.org/presentationml/2006/main">
  <p:tag name="AS_UNIQUEID" val="1001"/>
</p:tagLst>
</file>

<file path=ppt/tags/tag632.xml><?xml version="1.0" encoding="utf-8"?>
<p:tagLst xmlns:p="http://schemas.openxmlformats.org/presentationml/2006/main">
  <p:tag name="AS_UNIQUEID" val="1002"/>
</p:tagLst>
</file>

<file path=ppt/tags/tag633.xml><?xml version="1.0" encoding="utf-8"?>
<p:tagLst xmlns:p="http://schemas.openxmlformats.org/presentationml/2006/main">
  <p:tag name="AS_UNIQUEID" val="1003"/>
</p:tagLst>
</file>

<file path=ppt/tags/tag634.xml><?xml version="1.0" encoding="utf-8"?>
<p:tagLst xmlns:p="http://schemas.openxmlformats.org/presentationml/2006/main">
  <p:tag name="AS_UNIQUEID" val="1004"/>
</p:tagLst>
</file>

<file path=ppt/tags/tag635.xml><?xml version="1.0" encoding="utf-8"?>
<p:tagLst xmlns:p="http://schemas.openxmlformats.org/presentationml/2006/main">
  <p:tag name="AS_UNIQUEID" val="1005"/>
</p:tagLst>
</file>

<file path=ppt/tags/tag636.xml><?xml version="1.0" encoding="utf-8"?>
<p:tagLst xmlns:p="http://schemas.openxmlformats.org/presentationml/2006/main">
  <p:tag name="AS_UNIQUEID" val="1006"/>
</p:tagLst>
</file>

<file path=ppt/tags/tag637.xml><?xml version="1.0" encoding="utf-8"?>
<p:tagLst xmlns:p="http://schemas.openxmlformats.org/presentationml/2006/main">
  <p:tag name="AS_UNIQUEID" val="1007"/>
</p:tagLst>
</file>

<file path=ppt/tags/tag638.xml><?xml version="1.0" encoding="utf-8"?>
<p:tagLst xmlns:p="http://schemas.openxmlformats.org/presentationml/2006/main">
  <p:tag name="AS_UNIQUEID" val="1268"/>
</p:tagLst>
</file>

<file path=ppt/tags/tag639.xml><?xml version="1.0" encoding="utf-8"?>
<p:tagLst xmlns:p="http://schemas.openxmlformats.org/presentationml/2006/main">
  <p:tag name="AS_UNIQUEID" val="1009"/>
</p:tagLst>
</file>

<file path=ppt/tags/tag64.xml><?xml version="1.0" encoding="utf-8"?>
<p:tagLst xmlns:p="http://schemas.openxmlformats.org/presentationml/2006/main">
  <p:tag name="AS_UNIQUEID" val="1035"/>
</p:tagLst>
</file>

<file path=ppt/tags/tag640.xml><?xml version="1.0" encoding="utf-8"?>
<p:tagLst xmlns:p="http://schemas.openxmlformats.org/presentationml/2006/main">
  <p:tag name="AS_UNIQUEID" val="1010"/>
</p:tagLst>
</file>

<file path=ppt/tags/tag641.xml><?xml version="1.0" encoding="utf-8"?>
<p:tagLst xmlns:p="http://schemas.openxmlformats.org/presentationml/2006/main">
  <p:tag name="AS_UNIQUEID" val="1011"/>
</p:tagLst>
</file>

<file path=ppt/tags/tag642.xml><?xml version="1.0" encoding="utf-8"?>
<p:tagLst xmlns:p="http://schemas.openxmlformats.org/presentationml/2006/main">
  <p:tag name="AS_UNIQUEID" val="1012"/>
</p:tagLst>
</file>

<file path=ppt/tags/tag643.xml><?xml version="1.0" encoding="utf-8"?>
<p:tagLst xmlns:p="http://schemas.openxmlformats.org/presentationml/2006/main">
  <p:tag name="AS_UNIQUEID" val="1013"/>
</p:tagLst>
</file>

<file path=ppt/tags/tag644.xml><?xml version="1.0" encoding="utf-8"?>
<p:tagLst xmlns:p="http://schemas.openxmlformats.org/presentationml/2006/main">
  <p:tag name="AS_UNIQUEID" val="1014"/>
</p:tagLst>
</file>

<file path=ppt/tags/tag645.xml><?xml version="1.0" encoding="utf-8"?>
<p:tagLst xmlns:p="http://schemas.openxmlformats.org/presentationml/2006/main">
  <p:tag name="AS_UNIQUEID" val="1015"/>
</p:tagLst>
</file>

<file path=ppt/tags/tag646.xml><?xml version="1.0" encoding="utf-8"?>
<p:tagLst xmlns:p="http://schemas.openxmlformats.org/presentationml/2006/main">
  <p:tag name="AS_UNIQUEID" val="1016"/>
</p:tagLst>
</file>

<file path=ppt/tags/tag647.xml><?xml version="1.0" encoding="utf-8"?>
<p:tagLst xmlns:p="http://schemas.openxmlformats.org/presentationml/2006/main">
  <p:tag name="AS_UNIQUEID" val="1017"/>
</p:tagLst>
</file>

<file path=ppt/tags/tag648.xml><?xml version="1.0" encoding="utf-8"?>
<p:tagLst xmlns:p="http://schemas.openxmlformats.org/presentationml/2006/main">
  <p:tag name="AS_UNIQUEID" val="1018"/>
</p:tagLst>
</file>

<file path=ppt/tags/tag649.xml><?xml version="1.0" encoding="utf-8"?>
<p:tagLst xmlns:p="http://schemas.openxmlformats.org/presentationml/2006/main">
  <p:tag name="AS_UNIQUEID" val="1019"/>
</p:tagLst>
</file>

<file path=ppt/tags/tag65.xml><?xml version="1.0" encoding="utf-8"?>
<p:tagLst xmlns:p="http://schemas.openxmlformats.org/presentationml/2006/main">
  <p:tag name="AS_UNIQUEID" val="640"/>
</p:tagLst>
</file>

<file path=ppt/tags/tag650.xml><?xml version="1.0" encoding="utf-8"?>
<p:tagLst xmlns:p="http://schemas.openxmlformats.org/presentationml/2006/main">
  <p:tag name="AS_UNIQUEID" val="1020"/>
</p:tagLst>
</file>

<file path=ppt/tags/tag651.xml><?xml version="1.0" encoding="utf-8"?>
<p:tagLst xmlns:p="http://schemas.openxmlformats.org/presentationml/2006/main">
  <p:tag name="AS_UNIQUEID" val="1021"/>
</p:tagLst>
</file>

<file path=ppt/tags/tag652.xml><?xml version="1.0" encoding="utf-8"?>
<p:tagLst xmlns:p="http://schemas.openxmlformats.org/presentationml/2006/main">
  <p:tag name="AS_UNIQUEID" val="1022"/>
</p:tagLst>
</file>

<file path=ppt/tags/tag653.xml><?xml version="1.0" encoding="utf-8"?>
<p:tagLst xmlns:p="http://schemas.openxmlformats.org/presentationml/2006/main">
  <p:tag name="AS_UNIQUEID" val="1023"/>
</p:tagLst>
</file>

<file path=ppt/tags/tag654.xml><?xml version="1.0" encoding="utf-8"?>
<p:tagLst xmlns:p="http://schemas.openxmlformats.org/presentationml/2006/main">
  <p:tag name="AS_UNIQUEID" val="1024"/>
</p:tagLst>
</file>

<file path=ppt/tags/tag655.xml><?xml version="1.0" encoding="utf-8"?>
<p:tagLst xmlns:p="http://schemas.openxmlformats.org/presentationml/2006/main">
  <p:tag name="AS_UNIQUEID" val="1269"/>
</p:tagLst>
</file>

<file path=ppt/tags/tag656.xml><?xml version="1.0" encoding="utf-8"?>
<p:tagLst xmlns:p="http://schemas.openxmlformats.org/presentationml/2006/main">
  <p:tag name="AS_UNIQUEID" val="959"/>
</p:tagLst>
</file>

<file path=ppt/tags/tag657.xml><?xml version="1.0" encoding="utf-8"?>
<p:tagLst xmlns:p="http://schemas.openxmlformats.org/presentationml/2006/main">
  <p:tag name="AS_UNIQUEID" val="960"/>
</p:tagLst>
</file>

<file path=ppt/tags/tag658.xml><?xml version="1.0" encoding="utf-8"?>
<p:tagLst xmlns:p="http://schemas.openxmlformats.org/presentationml/2006/main">
  <p:tag name="AS_UNIQUEID" val="961"/>
</p:tagLst>
</file>

<file path=ppt/tags/tag659.xml><?xml version="1.0" encoding="utf-8"?>
<p:tagLst xmlns:p="http://schemas.openxmlformats.org/presentationml/2006/main">
  <p:tag name="AS_UNIQUEID" val="962"/>
</p:tagLst>
</file>

<file path=ppt/tags/tag66.xml><?xml version="1.0" encoding="utf-8"?>
<p:tagLst xmlns:p="http://schemas.openxmlformats.org/presentationml/2006/main">
  <p:tag name="AS_UNIQUEID" val="641"/>
</p:tagLst>
</file>

<file path=ppt/tags/tag660.xml><?xml version="1.0" encoding="utf-8"?>
<p:tagLst xmlns:p="http://schemas.openxmlformats.org/presentationml/2006/main">
  <p:tag name="AS_UNIQUEID" val="963"/>
</p:tagLst>
</file>

<file path=ppt/tags/tag661.xml><?xml version="1.0" encoding="utf-8"?>
<p:tagLst xmlns:p="http://schemas.openxmlformats.org/presentationml/2006/main">
  <p:tag name="AS_UNIQUEID" val="1270"/>
</p:tagLst>
</file>

<file path=ppt/tags/tag662.xml><?xml version="1.0" encoding="utf-8"?>
<p:tagLst xmlns:p="http://schemas.openxmlformats.org/presentationml/2006/main">
  <p:tag name="AS_UNIQUEID" val="1271"/>
</p:tagLst>
</file>

<file path=ppt/tags/tag663.xml><?xml version="1.0" encoding="utf-8"?>
<p:tagLst xmlns:p="http://schemas.openxmlformats.org/presentationml/2006/main">
  <p:tag name="AS_UNIQUEID" val="1272"/>
</p:tagLst>
</file>

<file path=ppt/tags/tag664.xml><?xml version="1.0" encoding="utf-8"?>
<p:tagLst xmlns:p="http://schemas.openxmlformats.org/presentationml/2006/main">
  <p:tag name="AS_UNIQUEID" val="1273"/>
</p:tagLst>
</file>

<file path=ppt/tags/tag665.xml><?xml version="1.0" encoding="utf-8"?>
<p:tagLst xmlns:p="http://schemas.openxmlformats.org/presentationml/2006/main">
  <p:tag name="AS_UNIQUEID" val="1274"/>
</p:tagLst>
</file>

<file path=ppt/tags/tag666.xml><?xml version="1.0" encoding="utf-8"?>
<p:tagLst xmlns:p="http://schemas.openxmlformats.org/presentationml/2006/main">
  <p:tag name="AS_UNIQUEID" val="1275"/>
</p:tagLst>
</file>

<file path=ppt/tags/tag667.xml><?xml version="1.0" encoding="utf-8"?>
<p:tagLst xmlns:p="http://schemas.openxmlformats.org/presentationml/2006/main">
  <p:tag name="AS_UNIQUEID" val="1276"/>
</p:tagLst>
</file>

<file path=ppt/tags/tag668.xml><?xml version="1.0" encoding="utf-8"?>
<p:tagLst xmlns:p="http://schemas.openxmlformats.org/presentationml/2006/main">
  <p:tag name="AS_UNIQUEID" val="1277"/>
</p:tagLst>
</file>

<file path=ppt/tags/tag669.xml><?xml version="1.0" encoding="utf-8"?>
<p:tagLst xmlns:p="http://schemas.openxmlformats.org/presentationml/2006/main">
  <p:tag name="AS_UNIQUEID" val="1278"/>
</p:tagLst>
</file>

<file path=ppt/tags/tag67.xml><?xml version="1.0" encoding="utf-8"?>
<p:tagLst xmlns:p="http://schemas.openxmlformats.org/presentationml/2006/main">
  <p:tag name="AS_UNIQUEID" val="642"/>
</p:tagLst>
</file>

<file path=ppt/tags/tag670.xml><?xml version="1.0" encoding="utf-8"?>
<p:tagLst xmlns:p="http://schemas.openxmlformats.org/presentationml/2006/main">
  <p:tag name="AS_UNIQUEID" val="1279"/>
</p:tagLst>
</file>

<file path=ppt/tags/tag671.xml><?xml version="1.0" encoding="utf-8"?>
<p:tagLst xmlns:p="http://schemas.openxmlformats.org/presentationml/2006/main">
  <p:tag name="AS_UNIQUEID" val="1280"/>
</p:tagLst>
</file>

<file path=ppt/tags/tag672.xml><?xml version="1.0" encoding="utf-8"?>
<p:tagLst xmlns:p="http://schemas.openxmlformats.org/presentationml/2006/main">
  <p:tag name="AS_UNIQUEID" val="1281"/>
</p:tagLst>
</file>

<file path=ppt/tags/tag673.xml><?xml version="1.0" encoding="utf-8"?>
<p:tagLst xmlns:p="http://schemas.openxmlformats.org/presentationml/2006/main">
  <p:tag name="AS_UNIQUEID" val="1282"/>
</p:tagLst>
</file>

<file path=ppt/tags/tag674.xml><?xml version="1.0" encoding="utf-8"?>
<p:tagLst xmlns:p="http://schemas.openxmlformats.org/presentationml/2006/main">
  <p:tag name="AS_UNIQUEID" val="1283"/>
</p:tagLst>
</file>

<file path=ppt/tags/tag675.xml><?xml version="1.0" encoding="utf-8"?>
<p:tagLst xmlns:p="http://schemas.openxmlformats.org/presentationml/2006/main">
  <p:tag name="AS_UNIQUEID" val="1284"/>
</p:tagLst>
</file>

<file path=ppt/tags/tag676.xml><?xml version="1.0" encoding="utf-8"?>
<p:tagLst xmlns:p="http://schemas.openxmlformats.org/presentationml/2006/main">
  <p:tag name="AS_UNIQUEID" val="1285"/>
</p:tagLst>
</file>

<file path=ppt/tags/tag677.xml><?xml version="1.0" encoding="utf-8"?>
<p:tagLst xmlns:p="http://schemas.openxmlformats.org/presentationml/2006/main">
  <p:tag name="AS_UNIQUEID" val="1286"/>
</p:tagLst>
</file>

<file path=ppt/tags/tag678.xml><?xml version="1.0" encoding="utf-8"?>
<p:tagLst xmlns:p="http://schemas.openxmlformats.org/presentationml/2006/main">
  <p:tag name="AS_UNIQUEID" val="1287"/>
</p:tagLst>
</file>

<file path=ppt/tags/tag679.xml><?xml version="1.0" encoding="utf-8"?>
<p:tagLst xmlns:p="http://schemas.openxmlformats.org/presentationml/2006/main">
  <p:tag name="AS_UNIQUEID" val="1288"/>
</p:tagLst>
</file>

<file path=ppt/tags/tag68.xml><?xml version="1.0" encoding="utf-8"?>
<p:tagLst xmlns:p="http://schemas.openxmlformats.org/presentationml/2006/main">
  <p:tag name="AS_UNIQUEID" val="643"/>
</p:tagLst>
</file>

<file path=ppt/tags/tag680.xml><?xml version="1.0" encoding="utf-8"?>
<p:tagLst xmlns:p="http://schemas.openxmlformats.org/presentationml/2006/main">
  <p:tag name="AS_UNIQUEID" val="1289"/>
</p:tagLst>
</file>

<file path=ppt/tags/tag681.xml><?xml version="1.0" encoding="utf-8"?>
<p:tagLst xmlns:p="http://schemas.openxmlformats.org/presentationml/2006/main">
  <p:tag name="AS_UNIQUEID" val="1290"/>
</p:tagLst>
</file>

<file path=ppt/tags/tag682.xml><?xml version="1.0" encoding="utf-8"?>
<p:tagLst xmlns:p="http://schemas.openxmlformats.org/presentationml/2006/main">
  <p:tag name="AS_UNIQUEID" val="1291"/>
</p:tagLst>
</file>

<file path=ppt/tags/tag683.xml><?xml version="1.0" encoding="utf-8"?>
<p:tagLst xmlns:p="http://schemas.openxmlformats.org/presentationml/2006/main">
  <p:tag name="AS_UNIQUEID" val="1292"/>
</p:tagLst>
</file>

<file path=ppt/tags/tag684.xml><?xml version="1.0" encoding="utf-8"?>
<p:tagLst xmlns:p="http://schemas.openxmlformats.org/presentationml/2006/main">
  <p:tag name="AS_UNIQUEID" val="1293"/>
</p:tagLst>
</file>

<file path=ppt/tags/tag685.xml><?xml version="1.0" encoding="utf-8"?>
<p:tagLst xmlns:p="http://schemas.openxmlformats.org/presentationml/2006/main">
  <p:tag name="AS_UNIQUEID" val="1294"/>
</p:tagLst>
</file>

<file path=ppt/tags/tag686.xml><?xml version="1.0" encoding="utf-8"?>
<p:tagLst xmlns:p="http://schemas.openxmlformats.org/presentationml/2006/main">
  <p:tag name="AS_UNIQUEID" val="1295"/>
</p:tagLst>
</file>

<file path=ppt/tags/tag687.xml><?xml version="1.0" encoding="utf-8"?>
<p:tagLst xmlns:p="http://schemas.openxmlformats.org/presentationml/2006/main">
  <p:tag name="AS_UNIQUEID" val="1296"/>
</p:tagLst>
</file>

<file path=ppt/tags/tag688.xml><?xml version="1.0" encoding="utf-8"?>
<p:tagLst xmlns:p="http://schemas.openxmlformats.org/presentationml/2006/main">
  <p:tag name="AS_UNIQUEID" val="1297"/>
</p:tagLst>
</file>

<file path=ppt/tags/tag689.xml><?xml version="1.0" encoding="utf-8"?>
<p:tagLst xmlns:p="http://schemas.openxmlformats.org/presentationml/2006/main">
  <p:tag name="AS_UNIQUEID" val="1298"/>
</p:tagLst>
</file>

<file path=ppt/tags/tag69.xml><?xml version="1.0" encoding="utf-8"?>
<p:tagLst xmlns:p="http://schemas.openxmlformats.org/presentationml/2006/main">
  <p:tag name="AS_UNIQUEID" val="644"/>
</p:tagLst>
</file>

<file path=ppt/tags/tag690.xml><?xml version="1.0" encoding="utf-8"?>
<p:tagLst xmlns:p="http://schemas.openxmlformats.org/presentationml/2006/main">
  <p:tag name="AS_UNIQUEID" val="1299"/>
</p:tagLst>
</file>

<file path=ppt/tags/tag691.xml><?xml version="1.0" encoding="utf-8"?>
<p:tagLst xmlns:p="http://schemas.openxmlformats.org/presentationml/2006/main">
  <p:tag name="AS_UNIQUEID" val="1300"/>
</p:tagLst>
</file>

<file path=ppt/tags/tag692.xml><?xml version="1.0" encoding="utf-8"?>
<p:tagLst xmlns:p="http://schemas.openxmlformats.org/presentationml/2006/main">
  <p:tag name="AS_UNIQUEID" val="1301"/>
</p:tagLst>
</file>

<file path=ppt/tags/tag693.xml><?xml version="1.0" encoding="utf-8"?>
<p:tagLst xmlns:p="http://schemas.openxmlformats.org/presentationml/2006/main">
  <p:tag name="AS_UNIQUEID" val="1302"/>
</p:tagLst>
</file>

<file path=ppt/tags/tag694.xml><?xml version="1.0" encoding="utf-8"?>
<p:tagLst xmlns:p="http://schemas.openxmlformats.org/presentationml/2006/main">
  <p:tag name="AS_UNIQUEID" val="1303"/>
</p:tagLst>
</file>

<file path=ppt/tags/tag695.xml><?xml version="1.0" encoding="utf-8"?>
<p:tagLst xmlns:p="http://schemas.openxmlformats.org/presentationml/2006/main">
  <p:tag name="AS_UNIQUEID" val="1304"/>
</p:tagLst>
</file>

<file path=ppt/tags/tag696.xml><?xml version="1.0" encoding="utf-8"?>
<p:tagLst xmlns:p="http://schemas.openxmlformats.org/presentationml/2006/main">
  <p:tag name="AS_UNIQUEID" val="1305"/>
</p:tagLst>
</file>

<file path=ppt/tags/tag697.xml><?xml version="1.0" encoding="utf-8"?>
<p:tagLst xmlns:p="http://schemas.openxmlformats.org/presentationml/2006/main">
  <p:tag name="AS_UNIQUEID" val="1306"/>
</p:tagLst>
</file>

<file path=ppt/tags/tag698.xml><?xml version="1.0" encoding="utf-8"?>
<p:tagLst xmlns:p="http://schemas.openxmlformats.org/presentationml/2006/main">
  <p:tag name="AS_UNIQUEID" val="1307"/>
</p:tagLst>
</file>

<file path=ppt/tags/tag699.xml><?xml version="1.0" encoding="utf-8"?>
<p:tagLst xmlns:p="http://schemas.openxmlformats.org/presentationml/2006/main">
  <p:tag name="AS_UNIQUEID" val="1308"/>
</p:tagLst>
</file>

<file path=ppt/tags/tag7.xml><?xml version="1.0" encoding="utf-8"?>
<p:tagLst xmlns:p="http://schemas.openxmlformats.org/presentationml/2006/main">
  <p:tag name="AS_UNIQUEID" val="1026"/>
</p:tagLst>
</file>

<file path=ppt/tags/tag70.xml><?xml version="1.0" encoding="utf-8"?>
<p:tagLst xmlns:p="http://schemas.openxmlformats.org/presentationml/2006/main">
  <p:tag name="AS_UNIQUEID" val="1036"/>
</p:tagLst>
</file>

<file path=ppt/tags/tag700.xml><?xml version="1.0" encoding="utf-8"?>
<p:tagLst xmlns:p="http://schemas.openxmlformats.org/presentationml/2006/main">
  <p:tag name="AS_UNIQUEID" val="1309"/>
</p:tagLst>
</file>

<file path=ppt/tags/tag701.xml><?xml version="1.0" encoding="utf-8"?>
<p:tagLst xmlns:p="http://schemas.openxmlformats.org/presentationml/2006/main">
  <p:tag name="AS_UNIQUEID" val="1310"/>
</p:tagLst>
</file>

<file path=ppt/tags/tag702.xml><?xml version="1.0" encoding="utf-8"?>
<p:tagLst xmlns:p="http://schemas.openxmlformats.org/presentationml/2006/main">
  <p:tag name="AS_OS" val="Unix 3.10 unknown"/>
  <p:tag name="AS_RELEASE_DATE" val="2020.11.30"/>
  <p:tag name="AS_TITLE" val="Aspose.Slides for Java"/>
  <p:tag name="AS_VERSION" val="20.11"/>
</p:tagLst>
</file>

<file path=ppt/tags/tag71.xml><?xml version="1.0" encoding="utf-8"?>
<p:tagLst xmlns:p="http://schemas.openxmlformats.org/presentationml/2006/main">
  <p:tag name="AS_UNIQUEID" val="646"/>
</p:tagLst>
</file>

<file path=ppt/tags/tag72.xml><?xml version="1.0" encoding="utf-8"?>
<p:tagLst xmlns:p="http://schemas.openxmlformats.org/presentationml/2006/main">
  <p:tag name="AS_UNIQUEID" val="647"/>
</p:tagLst>
</file>

<file path=ppt/tags/tag73.xml><?xml version="1.0" encoding="utf-8"?>
<p:tagLst xmlns:p="http://schemas.openxmlformats.org/presentationml/2006/main">
  <p:tag name="AS_UNIQUEID" val="648"/>
</p:tagLst>
</file>

<file path=ppt/tags/tag74.xml><?xml version="1.0" encoding="utf-8"?>
<p:tagLst xmlns:p="http://schemas.openxmlformats.org/presentationml/2006/main">
  <p:tag name="AS_UNIQUEID" val="649"/>
</p:tagLst>
</file>

<file path=ppt/tags/tag75.xml><?xml version="1.0" encoding="utf-8"?>
<p:tagLst xmlns:p="http://schemas.openxmlformats.org/presentationml/2006/main">
  <p:tag name="AS_UNIQUEID" val="650"/>
</p:tagLst>
</file>

<file path=ppt/tags/tag76.xml><?xml version="1.0" encoding="utf-8"?>
<p:tagLst xmlns:p="http://schemas.openxmlformats.org/presentationml/2006/main">
  <p:tag name="AS_UNIQUEID" val="1037"/>
</p:tagLst>
</file>

<file path=ppt/tags/tag77.xml><?xml version="1.0" encoding="utf-8"?>
<p:tagLst xmlns:p="http://schemas.openxmlformats.org/presentationml/2006/main">
  <p:tag name="AS_UNIQUEID" val="652"/>
</p:tagLst>
</file>

<file path=ppt/tags/tag78.xml><?xml version="1.0" encoding="utf-8"?>
<p:tagLst xmlns:p="http://schemas.openxmlformats.org/presentationml/2006/main">
  <p:tag name="AS_UNIQUEID" val="653"/>
</p:tagLst>
</file>

<file path=ppt/tags/tag79.xml><?xml version="1.0" encoding="utf-8"?>
<p:tagLst xmlns:p="http://schemas.openxmlformats.org/presentationml/2006/main">
  <p:tag name="AS_UNIQUEID" val="654"/>
</p:tagLst>
</file>

<file path=ppt/tags/tag8.xml><?xml version="1.0" encoding="utf-8"?>
<p:tagLst xmlns:p="http://schemas.openxmlformats.org/presentationml/2006/main">
  <p:tag name="AS_UNIQUEID" val="583"/>
</p:tagLst>
</file>

<file path=ppt/tags/tag80.xml><?xml version="1.0" encoding="utf-8"?>
<p:tagLst xmlns:p="http://schemas.openxmlformats.org/presentationml/2006/main">
  <p:tag name="AS_UNIQUEID" val="655"/>
</p:tagLst>
</file>

<file path=ppt/tags/tag81.xml><?xml version="1.0" encoding="utf-8"?>
<p:tagLst xmlns:p="http://schemas.openxmlformats.org/presentationml/2006/main">
  <p:tag name="AS_UNIQUEID" val="656"/>
</p:tagLst>
</file>

<file path=ppt/tags/tag82.xml><?xml version="1.0" encoding="utf-8"?>
<p:tagLst xmlns:p="http://schemas.openxmlformats.org/presentationml/2006/main">
  <p:tag name="AS_UNIQUEID" val="1038"/>
</p:tagLst>
</file>

<file path=ppt/tags/tag83.xml><?xml version="1.0" encoding="utf-8"?>
<p:tagLst xmlns:p="http://schemas.openxmlformats.org/presentationml/2006/main">
  <p:tag name="AS_UNIQUEID" val="658"/>
</p:tagLst>
</file>

<file path=ppt/tags/tag84.xml><?xml version="1.0" encoding="utf-8"?>
<p:tagLst xmlns:p="http://schemas.openxmlformats.org/presentationml/2006/main">
  <p:tag name="AS_UNIQUEID" val="659"/>
</p:tagLst>
</file>

<file path=ppt/tags/tag85.xml><?xml version="1.0" encoding="utf-8"?>
<p:tagLst xmlns:p="http://schemas.openxmlformats.org/presentationml/2006/main">
  <p:tag name="AS_UNIQUEID" val="660"/>
</p:tagLst>
</file>

<file path=ppt/tags/tag86.xml><?xml version="1.0" encoding="utf-8"?>
<p:tagLst xmlns:p="http://schemas.openxmlformats.org/presentationml/2006/main">
  <p:tag name="AS_UNIQUEID" val="661"/>
</p:tagLst>
</file>

<file path=ppt/tags/tag87.xml><?xml version="1.0" encoding="utf-8"?>
<p:tagLst xmlns:p="http://schemas.openxmlformats.org/presentationml/2006/main">
  <p:tag name="AS_UNIQUEID" val="662"/>
</p:tagLst>
</file>

<file path=ppt/tags/tag88.xml><?xml version="1.0" encoding="utf-8"?>
<p:tagLst xmlns:p="http://schemas.openxmlformats.org/presentationml/2006/main">
  <p:tag name="AS_UNIQUEID" val="1039"/>
</p:tagLst>
</file>

<file path=ppt/tags/tag89.xml><?xml version="1.0" encoding="utf-8"?>
<p:tagLst xmlns:p="http://schemas.openxmlformats.org/presentationml/2006/main">
  <p:tag name="AS_UNIQUEID" val="664"/>
</p:tagLst>
</file>

<file path=ppt/tags/tag9.xml><?xml version="1.0" encoding="utf-8"?>
<p:tagLst xmlns:p="http://schemas.openxmlformats.org/presentationml/2006/main">
  <p:tag name="AS_UNIQUEID" val="584"/>
</p:tagLst>
</file>

<file path=ppt/tags/tag90.xml><?xml version="1.0" encoding="utf-8"?>
<p:tagLst xmlns:p="http://schemas.openxmlformats.org/presentationml/2006/main">
  <p:tag name="AS_UNIQUEID" val="665"/>
</p:tagLst>
</file>

<file path=ppt/tags/tag91.xml><?xml version="1.0" encoding="utf-8"?>
<p:tagLst xmlns:p="http://schemas.openxmlformats.org/presentationml/2006/main">
  <p:tag name="AS_UNIQUEID" val="666"/>
</p:tagLst>
</file>

<file path=ppt/tags/tag92.xml><?xml version="1.0" encoding="utf-8"?>
<p:tagLst xmlns:p="http://schemas.openxmlformats.org/presentationml/2006/main">
  <p:tag name="AS_UNIQUEID" val="667"/>
</p:tagLst>
</file>

<file path=ppt/tags/tag93.xml><?xml version="1.0" encoding="utf-8"?>
<p:tagLst xmlns:p="http://schemas.openxmlformats.org/presentationml/2006/main">
  <p:tag name="AS_UNIQUEID" val="668"/>
</p:tagLst>
</file>

<file path=ppt/tags/tag94.xml><?xml version="1.0" encoding="utf-8"?>
<p:tagLst xmlns:p="http://schemas.openxmlformats.org/presentationml/2006/main">
  <p:tag name="AS_UNIQUEID" val="1040"/>
</p:tagLst>
</file>

<file path=ppt/tags/tag95.xml><?xml version="1.0" encoding="utf-8"?>
<p:tagLst xmlns:p="http://schemas.openxmlformats.org/presentationml/2006/main">
  <p:tag name="AS_UNIQUEID" val="670"/>
</p:tagLst>
</file>

<file path=ppt/tags/tag96.xml><?xml version="1.0" encoding="utf-8"?>
<p:tagLst xmlns:p="http://schemas.openxmlformats.org/presentationml/2006/main">
  <p:tag name="AS_UNIQUEID" val="671"/>
</p:tagLst>
</file>

<file path=ppt/tags/tag97.xml><?xml version="1.0" encoding="utf-8"?>
<p:tagLst xmlns:p="http://schemas.openxmlformats.org/presentationml/2006/main">
  <p:tag name="AS_UNIQUEID" val="672"/>
</p:tagLst>
</file>

<file path=ppt/tags/tag98.xml><?xml version="1.0" encoding="utf-8"?>
<p:tagLst xmlns:p="http://schemas.openxmlformats.org/presentationml/2006/main">
  <p:tag name="AS_UNIQUEID" val="1041"/>
</p:tagLst>
</file>

<file path=ppt/tags/tag99.xml><?xml version="1.0" encoding="utf-8"?>
<p:tagLst xmlns:p="http://schemas.openxmlformats.org/presentationml/2006/main">
  <p:tag name="AS_UNIQUEID" val="674"/>
</p:tagLst>
</file>

<file path=ppt/theme/theme1.xml><?xml version="1.0" encoding="utf-8"?>
<a:theme xmlns:r="http://schemas.openxmlformats.org/officeDocument/2006/relationships"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289</Paragraphs>
  <Slides>54</Slides>
  <Notes>31</Notes>
  <TotalTime>0</TotalTime>
  <HiddenSlides>0</HiddenSlides>
  <MMClips>0</MMClips>
  <ScaleCrop>0</ScaleCrop>
  <HeadingPairs>
    <vt:vector baseType="variant" size="6">
      <vt:variant>
        <vt:lpstr>Fonts used</vt:lpstr>
      </vt:variant>
      <vt:variant>
        <vt:i4>22</vt:i4>
      </vt:variant>
      <vt:variant>
        <vt:lpstr>Theme</vt:lpstr>
      </vt:variant>
      <vt:variant>
        <vt:i4>1</vt:i4>
      </vt:variant>
      <vt:variant>
        <vt:lpstr>Slide Titles</vt:lpstr>
      </vt:variant>
      <vt:variant>
        <vt:i4>54</vt:i4>
      </vt:variant>
    </vt:vector>
  </HeadingPairs>
  <TitlesOfParts>
    <vt:vector baseType="lpstr" size="77">
      <vt:lpstr>Arial</vt:lpstr>
      <vt:lpstr>Calibri Light</vt:lpstr>
      <vt:lpstr>Calibri</vt:lpstr>
      <vt:lpstr>等线 Light</vt:lpstr>
      <vt:lpstr>等线</vt:lpstr>
      <vt:lpstr>华文行楷</vt:lpstr>
      <vt:lpstr>宋体</vt:lpstr>
      <vt:lpstr>微软雅黑</vt:lpstr>
      <vt:lpstr>Times New Roman</vt:lpstr>
      <vt:lpstr>Courier New</vt:lpstr>
      <vt:lpstr>方正粗宋简体</vt:lpstr>
      <vt:lpstr>Levenim MT</vt:lpstr>
      <vt:lpstr>Helvetica Neue</vt:lpstr>
      <vt:lpstr>楷体</vt:lpstr>
      <vt:lpstr>隶书</vt:lpstr>
      <vt:lpstr>Viner Hand ITC</vt:lpstr>
      <vt:lpstr>华文新魏</vt:lpstr>
      <vt:lpstr>Wingdings</vt:lpstr>
      <vt:lpstr>楷体_GB2312</vt:lpstr>
      <vt:lpstr>幼圆</vt:lpstr>
      <vt:lpstr>黑体</vt:lpstr>
      <vt:lpstr>造字工房俊雅（非商用）常规体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2022-08-13T17:21:41.430</cp:lastPrinted>
  <dcterms:created xsi:type="dcterms:W3CDTF">2022-08-13T17:21:41Z</dcterms:created>
  <dcterms:modified xsi:type="dcterms:W3CDTF">2022-08-13T09:21:54Z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