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8"/>
  </p:notesMasterIdLst>
  <p:handoutMasterIdLst>
    <p:handoutMasterId r:id="rId29"/>
  </p:handoutMasterIdLst>
  <p:sldIdLst>
    <p:sldId id="265" r:id="rId2"/>
    <p:sldId id="400" r:id="rId3"/>
    <p:sldId id="364" r:id="rId4"/>
    <p:sldId id="365" r:id="rId5"/>
    <p:sldId id="366" r:id="rId6"/>
    <p:sldId id="388" r:id="rId7"/>
    <p:sldId id="437" r:id="rId8"/>
    <p:sldId id="438" r:id="rId9"/>
    <p:sldId id="439" r:id="rId10"/>
    <p:sldId id="440" r:id="rId11"/>
    <p:sldId id="441" r:id="rId12"/>
    <p:sldId id="442" r:id="rId13"/>
    <p:sldId id="443" r:id="rId14"/>
    <p:sldId id="444" r:id="rId15"/>
    <p:sldId id="445" r:id="rId16"/>
    <p:sldId id="446" r:id="rId17"/>
    <p:sldId id="447" r:id="rId18"/>
    <p:sldId id="457" r:id="rId19"/>
    <p:sldId id="448" r:id="rId20"/>
    <p:sldId id="449" r:id="rId21"/>
    <p:sldId id="455" r:id="rId22"/>
    <p:sldId id="432" r:id="rId23"/>
    <p:sldId id="456" r:id="rId24"/>
    <p:sldId id="397" r:id="rId25"/>
    <p:sldId id="398" r:id="rId26"/>
    <p:sldId id="399" r:id="rId27"/>
  </p:sldIdLst>
  <p:sldSz cx="9144000" cy="6858000" type="screen4x3"/>
  <p:notesSz cx="6858000" cy="9144000"/>
  <p:defaultTextStyle>
    <a:defPPr>
      <a:defRPr lang="en-US"/>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99"/>
    <a:srgbClr val="010C5E"/>
    <a:srgbClr val="01085E"/>
    <a:srgbClr val="1D41D5"/>
    <a:srgbClr val="02045C"/>
    <a:srgbClr val="03075D"/>
    <a:srgbClr val="A50021"/>
    <a:srgbClr val="79551B"/>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06"/>
    <p:restoredTop sz="94181"/>
  </p:normalViewPr>
  <p:slideViewPr>
    <p:cSldViewPr showGuides="1">
      <p:cViewPr varScale="1">
        <p:scale>
          <a:sx n="82" d="100"/>
          <a:sy n="82" d="100"/>
        </p:scale>
        <p:origin x="-1212"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pPr/>
              <a:t>2019/9/26</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46" name="Rectangle 2"/>
          <p:cNvSpPr>
            <a:spLocks noGrp="1" noChangeArrowheads="1"/>
          </p:cNvSpPr>
          <p:nvPr>
            <p:ph type="hdr" sz="quarter"/>
          </p:nvPr>
        </p:nvSpPr>
        <p:spPr bwMode="auto">
          <a:xfrm>
            <a:off x="0" y="0"/>
            <a:ext cx="2971800" cy="457200"/>
          </a:xfrm>
          <a:prstGeom prst="rect">
            <a:avLst/>
          </a:prstGeom>
          <a:noFill/>
          <a:ln w="9525">
            <a:noFill/>
            <a:miter lim="800000"/>
          </a:ln>
          <a:effectLst/>
        </p:spPr>
        <p:txBody>
          <a:bodyPr vert="horz" wrap="square" lIns="91440" tIns="45720" rIns="91440" bIns="45720" numCol="1" anchor="t" anchorCtr="0" compatLnSpc="1"/>
          <a:lstStyle>
            <a:lvl1pPr>
              <a:buFontTx/>
              <a:buNone/>
              <a:defRPr sz="1200">
                <a:latin typeface="Arial" panose="020B0604020202020204" pitchFamily="34" charset="0"/>
                <a:ea typeface="+mn-ea"/>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6147" name="Rectangle 3"/>
          <p:cNvSpPr>
            <a:spLocks noGrp="1" noChangeArrowheads="1"/>
          </p:cNvSpPr>
          <p:nvPr>
            <p:ph type="dt" idx="1"/>
          </p:nvPr>
        </p:nvSpPr>
        <p:spPr bwMode="auto">
          <a:xfrm>
            <a:off x="3884613" y="0"/>
            <a:ext cx="2971800" cy="457200"/>
          </a:xfrm>
          <a:prstGeom prst="rect">
            <a:avLst/>
          </a:prstGeom>
          <a:noFill/>
          <a:ln w="9525">
            <a:noFill/>
            <a:miter lim="800000"/>
          </a:ln>
          <a:effectLst/>
        </p:spPr>
        <p:txBody>
          <a:bodyPr vert="horz" wrap="square" lIns="91440" tIns="45720" rIns="91440" bIns="45720" numCol="1" anchor="t" anchorCtr="0" compatLnSpc="1"/>
          <a:lstStyle>
            <a:lvl1pPr algn="r">
              <a:buFontTx/>
              <a:buNone/>
              <a:defRPr sz="1200">
                <a:latin typeface="Arial" panose="020B0604020202020204" pitchFamily="34" charset="0"/>
                <a:ea typeface="+mn-ea"/>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13316" name="Rectangle 4"/>
          <p:cNvSpPr>
            <a:spLocks noGrp="1" noRot="1" noChangeAspect="1" noTextEdit="1"/>
          </p:cNvSpPr>
          <p:nvPr>
            <p:ph type="sldImg"/>
          </p:nvPr>
        </p:nvSpPr>
        <p:spPr>
          <a:xfrm>
            <a:off x="1143000" y="685800"/>
            <a:ext cx="4572000" cy="3429000"/>
          </a:xfrm>
          <a:prstGeom prst="rect">
            <a:avLst/>
          </a:prstGeom>
          <a:noFill/>
          <a:ln w="9525" cap="flat" cmpd="sng">
            <a:solidFill>
              <a:srgbClr val="000000"/>
            </a:solidFill>
            <a:prstDash val="solid"/>
            <a:miter/>
            <a:headEnd type="none" w="med" len="med"/>
            <a:tailEnd type="none" w="med" len="med"/>
          </a:ln>
        </p:spPr>
      </p:sp>
      <p:sp>
        <p:nvSpPr>
          <p:cNvPr id="6149" name="Rectangle 5"/>
          <p:cNvSpPr>
            <a:spLocks noGrp="1" noChangeArrowheads="1"/>
          </p:cNvSpPr>
          <p:nvPr>
            <p:ph type="body" sz="quarter" idx="3"/>
          </p:nvPr>
        </p:nvSpPr>
        <p:spPr bwMode="auto">
          <a:xfrm>
            <a:off x="685800" y="4343400"/>
            <a:ext cx="5486400" cy="4114800"/>
          </a:xfrm>
          <a:prstGeom prst="rect">
            <a:avLst/>
          </a:prstGeom>
          <a:noFill/>
          <a:ln w="9525">
            <a:noFill/>
            <a:miter lim="800000"/>
          </a:ln>
          <a:effectLst/>
        </p:spPr>
        <p:txBody>
          <a:bodyPr vert="horz" wrap="square" lIns="91440" tIns="45720" rIns="91440" bIns="45720" numCol="1" anchor="t" anchorCtr="0" compatLnSpc="1"/>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宋体" panose="02010600030101010101" pitchFamily="2" charset="-122"/>
                <a:ea typeface="宋体" panose="02010600030101010101" pitchFamily="2" charset="-122"/>
                <a:cs typeface="+mn-cs"/>
              </a:rPr>
              <a:t>单击此处编辑母版文本样式</a:t>
            </a: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宋体" panose="02010600030101010101" pitchFamily="2" charset="-122"/>
                <a:ea typeface="宋体" panose="02010600030101010101" pitchFamily="2" charset="-122"/>
                <a:cs typeface="+mn-cs"/>
              </a:rPr>
              <a:t>第二级</a:t>
            </a: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宋体" panose="02010600030101010101" pitchFamily="2" charset="-122"/>
                <a:ea typeface="宋体" panose="02010600030101010101" pitchFamily="2" charset="-122"/>
                <a:cs typeface="+mn-cs"/>
              </a:rPr>
              <a:t>第三级</a:t>
            </a: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宋体" panose="02010600030101010101" pitchFamily="2" charset="-122"/>
                <a:ea typeface="宋体" panose="02010600030101010101" pitchFamily="2" charset="-122"/>
                <a:cs typeface="+mn-cs"/>
              </a:rPr>
              <a:t>第四级</a:t>
            </a: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宋体" panose="02010600030101010101" pitchFamily="2" charset="-122"/>
                <a:ea typeface="宋体" panose="02010600030101010101" pitchFamily="2" charset="-122"/>
                <a:cs typeface="+mn-cs"/>
              </a:rPr>
              <a:t>第五级</a:t>
            </a:r>
          </a:p>
        </p:txBody>
      </p:sp>
      <p:sp>
        <p:nvSpPr>
          <p:cNvPr id="6150" name="Rectangle 6"/>
          <p:cNvSpPr>
            <a:spLocks noGrp="1" noChangeArrowheads="1"/>
          </p:cNvSpPr>
          <p:nvPr>
            <p:ph type="ftr" sz="quarter" idx="4"/>
          </p:nvPr>
        </p:nvSpPr>
        <p:spPr bwMode="auto">
          <a:xfrm>
            <a:off x="0" y="8685213"/>
            <a:ext cx="2971800" cy="457200"/>
          </a:xfrm>
          <a:prstGeom prst="rect">
            <a:avLst/>
          </a:prstGeom>
          <a:noFill/>
          <a:ln w="9525">
            <a:noFill/>
            <a:miter lim="800000"/>
          </a:ln>
          <a:effectLst/>
        </p:spPr>
        <p:txBody>
          <a:bodyPr vert="horz" wrap="square" lIns="91440" tIns="45720" rIns="91440" bIns="45720" numCol="1" anchor="b" anchorCtr="0" compatLnSpc="1"/>
          <a:lstStyle>
            <a:lvl1pPr>
              <a:buFontTx/>
              <a:buNone/>
              <a:defRPr sz="1200">
                <a:latin typeface="Arial" panose="020B0604020202020204" pitchFamily="34" charset="0"/>
                <a:ea typeface="+mn-ea"/>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6151" name="Rectangle 7"/>
          <p:cNvSpPr>
            <a:spLocks noGrp="1" noChangeArrowheads="1"/>
          </p:cNvSpPr>
          <p:nvPr>
            <p:ph type="sldNum" sz="quarter" idx="5"/>
          </p:nvPr>
        </p:nvSpPr>
        <p:spPr bwMode="auto">
          <a:xfrm>
            <a:off x="3884613" y="8685213"/>
            <a:ext cx="2971800" cy="457200"/>
          </a:xfrm>
          <a:prstGeom prst="rect">
            <a:avLst/>
          </a:prstGeom>
          <a:noFill/>
          <a:ln w="9525">
            <a:noFill/>
            <a:miter lim="800000"/>
          </a:ln>
          <a:effectLst/>
        </p:spPr>
        <p:txBody>
          <a:bodyPr vert="horz" wrap="square" lIns="91440" tIns="45720" rIns="91440" bIns="45720" numCol="1" anchor="b" anchorCtr="0" compatLnSpc="1"/>
          <a:lstStyle/>
          <a:p>
            <a:pPr lvl="0" algn="r" eaLnBrk="1" fontAlgn="base" hangingPunct="1"/>
            <a:fld id="{9A0DB2DC-4C9A-4742-B13C-FB6460FD3503}" type="slidenum">
              <a:rPr lang="zh-CN" altLang="en-US" sz="1200" strike="noStrike" noProof="1" dirty="0">
                <a:latin typeface="Arial" panose="020B0604020202020204" pitchFamily="34" charset="0"/>
                <a:ea typeface="宋体" panose="02010600030101010101" pitchFamily="2" charset="-122"/>
                <a:cs typeface="+mn-cs"/>
              </a:rPr>
              <a:pPr lvl="0" algn="r" eaLnBrk="1" fontAlgn="base" hangingPunct="1"/>
              <a:t>‹#›</a:t>
            </a:fld>
            <a:endParaRPr lang="zh-CN" altLang="en-US" sz="1200" strike="noStrike" noProof="1"/>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宋体" panose="02010600030101010101" pitchFamily="2" charset="-122"/>
        <a:ea typeface="宋体" panose="02010600030101010101" pitchFamily="2" charset="-122"/>
        <a:cs typeface="+mn-cs"/>
      </a:defRPr>
    </a:lvl1pPr>
    <a:lvl2pPr marL="457200" algn="l" rtl="0" eaLnBrk="0" fontAlgn="base" hangingPunct="0">
      <a:spcBef>
        <a:spcPct val="30000"/>
      </a:spcBef>
      <a:spcAft>
        <a:spcPct val="0"/>
      </a:spcAft>
      <a:defRPr sz="1200" kern="1200">
        <a:solidFill>
          <a:schemeClr val="tx1"/>
        </a:solidFill>
        <a:latin typeface="宋体" panose="02010600030101010101" pitchFamily="2" charset="-122"/>
        <a:ea typeface="宋体" panose="02010600030101010101" pitchFamily="2" charset="-122"/>
        <a:cs typeface="+mn-cs"/>
      </a:defRPr>
    </a:lvl2pPr>
    <a:lvl3pPr marL="914400" algn="l" rtl="0" eaLnBrk="0" fontAlgn="base" hangingPunct="0">
      <a:spcBef>
        <a:spcPct val="30000"/>
      </a:spcBef>
      <a:spcAft>
        <a:spcPct val="0"/>
      </a:spcAft>
      <a:defRPr sz="1200" kern="1200">
        <a:solidFill>
          <a:schemeClr val="tx1"/>
        </a:solidFill>
        <a:latin typeface="宋体" panose="02010600030101010101" pitchFamily="2" charset="-122"/>
        <a:ea typeface="宋体" panose="02010600030101010101" pitchFamily="2" charset="-122"/>
        <a:cs typeface="+mn-cs"/>
      </a:defRPr>
    </a:lvl3pPr>
    <a:lvl4pPr marL="1371600" algn="l" rtl="0" eaLnBrk="0" fontAlgn="base" hangingPunct="0">
      <a:spcBef>
        <a:spcPct val="30000"/>
      </a:spcBef>
      <a:spcAft>
        <a:spcPct val="0"/>
      </a:spcAft>
      <a:defRPr sz="1200" kern="1200">
        <a:solidFill>
          <a:schemeClr val="tx1"/>
        </a:solidFill>
        <a:latin typeface="宋体" panose="02010600030101010101" pitchFamily="2" charset="-122"/>
        <a:ea typeface="宋体" panose="02010600030101010101" pitchFamily="2" charset="-122"/>
        <a:cs typeface="+mn-cs"/>
      </a:defRPr>
    </a:lvl4pPr>
    <a:lvl5pPr marL="1828800" algn="l" rtl="0" eaLnBrk="0" fontAlgn="base" hangingPunct="0">
      <a:spcBef>
        <a:spcPct val="30000"/>
      </a:spcBef>
      <a:spcAft>
        <a:spcPct val="0"/>
      </a:spcAft>
      <a:defRPr sz="1200" kern="1200">
        <a:solidFill>
          <a:schemeClr val="tx1"/>
        </a:solidFill>
        <a:latin typeface="宋体" panose="02010600030101010101" pitchFamily="2" charset="-122"/>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rotWithShape="0">
          <a:blip r:embed="rId2" cstate="print"/>
          <a:stretch>
            <a:fillRect/>
          </a:stretch>
        </a:blip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a:xfrm>
            <a:off x="2743200" y="1752600"/>
            <a:ext cx="5486400" cy="838200"/>
          </a:xfrm>
        </p:spPr>
        <p:txBody>
          <a:bodyPr/>
          <a:lstStyle>
            <a:lvl1pPr>
              <a:defRPr/>
            </a:lvl1pPr>
          </a:lstStyle>
          <a:p>
            <a:pPr fontAlgn="base"/>
            <a:r>
              <a:rPr lang="zh-CN" altLang="en-US" strike="noStrike" noProof="1"/>
              <a:t>单击此处编辑母版标题样式</a:t>
            </a:r>
          </a:p>
        </p:txBody>
      </p:sp>
      <p:sp>
        <p:nvSpPr>
          <p:cNvPr id="3075" name="Rectangle 3"/>
          <p:cNvSpPr>
            <a:spLocks noGrp="1" noChangeArrowheads="1"/>
          </p:cNvSpPr>
          <p:nvPr>
            <p:ph type="subTitle" idx="1"/>
          </p:nvPr>
        </p:nvSpPr>
        <p:spPr>
          <a:xfrm>
            <a:off x="2743200" y="2743200"/>
            <a:ext cx="5486400" cy="457200"/>
          </a:xfrm>
        </p:spPr>
        <p:txBody>
          <a:bodyPr/>
          <a:lstStyle>
            <a:lvl1pPr marL="0" indent="0">
              <a:buFontTx/>
              <a:buNone/>
              <a:defRPr sz="2000"/>
            </a:lvl1pPr>
          </a:lstStyle>
          <a:p>
            <a:pPr fontAlgn="base"/>
            <a:r>
              <a:rPr lang="zh-CN" altLang="en-US" strike="noStrike" noProof="1"/>
              <a:t>单击此处编辑母版副标题样式</a:t>
            </a:r>
          </a:p>
        </p:txBody>
      </p:sp>
      <p:sp>
        <p:nvSpPr>
          <p:cNvPr id="7" name="Rectangle 4"/>
          <p:cNvSpPr>
            <a:spLocks noGrp="1" noChangeArrowheads="1"/>
          </p:cNvSpPr>
          <p:nvPr>
            <p:ph type="dt" sz="half" idx="2"/>
          </p:nvPr>
        </p:nvSpPr>
        <p:spPr bwMode="auto">
          <a:xfrm>
            <a:off x="914400" y="5886450"/>
            <a:ext cx="1752600" cy="381000"/>
          </a:xfrm>
          <a:prstGeom prst="rect">
            <a:avLst/>
          </a:prstGeom>
          <a:noFill/>
          <a:ln w="9525">
            <a:noFill/>
            <a:miter lim="800000"/>
          </a:ln>
          <a:effectLst/>
        </p:spPr>
        <p:txBody>
          <a:bodyPr vert="horz" wrap="square" lIns="91440" tIns="45720" rIns="91440" bIns="45720" numCol="1" anchor="t" anchorCtr="0" compatLnSpc="1"/>
          <a:lstStyle>
            <a:lvl1pPr>
              <a:defRPr>
                <a:latin typeface="Palatino Linotype" panose="02040502050505030304" pitchFamily="18"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79551B"/>
              </a:solidFill>
              <a:effectLst/>
              <a:uLnTx/>
              <a:uFillTx/>
              <a:latin typeface="Palatino Linotype" panose="02040502050505030304" pitchFamily="18" charset="0"/>
              <a:ea typeface="+mn-ea"/>
              <a:cs typeface="+mn-cs"/>
            </a:endParaRPr>
          </a:p>
        </p:txBody>
      </p:sp>
      <p:sp>
        <p:nvSpPr>
          <p:cNvPr id="8" name="Rectangle 5"/>
          <p:cNvSpPr>
            <a:spLocks noGrp="1" noChangeArrowheads="1"/>
          </p:cNvSpPr>
          <p:nvPr>
            <p:ph type="ftr" sz="quarter" idx="3"/>
          </p:nvPr>
        </p:nvSpPr>
        <p:spPr bwMode="auto">
          <a:xfrm>
            <a:off x="3124200" y="5886450"/>
            <a:ext cx="2895600" cy="381000"/>
          </a:xfrm>
          <a:prstGeom prst="rect">
            <a:avLst/>
          </a:prstGeom>
          <a:noFill/>
          <a:ln w="9525">
            <a:noFill/>
            <a:miter lim="800000"/>
          </a:ln>
          <a:effectLst/>
        </p:spPr>
        <p:txBody>
          <a:bodyPr vert="horz" wrap="square" lIns="91440" tIns="45720" rIns="91440" bIns="45720" numCol="1" anchor="t" anchorCtr="0" compatLnSpc="1"/>
          <a:lstStyle>
            <a:lvl1pPr>
              <a:defRPr>
                <a:latin typeface="Palatino Linotype" panose="02040502050505030304" pitchFamily="18" charset="0"/>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79551B"/>
              </a:solidFill>
              <a:effectLst/>
              <a:uLnTx/>
              <a:uFillTx/>
              <a:latin typeface="Palatino Linotype" panose="02040502050505030304" pitchFamily="18" charset="0"/>
              <a:ea typeface="+mn-ea"/>
              <a:cs typeface="+mn-cs"/>
            </a:endParaRPr>
          </a:p>
        </p:txBody>
      </p:sp>
      <p:sp>
        <p:nvSpPr>
          <p:cNvPr id="9" name="Rectangle 6"/>
          <p:cNvSpPr>
            <a:spLocks noGrp="1" noChangeArrowheads="1"/>
          </p:cNvSpPr>
          <p:nvPr>
            <p:ph type="sldNum" sz="quarter" idx="4"/>
          </p:nvPr>
        </p:nvSpPr>
        <p:spPr bwMode="auto">
          <a:xfrm>
            <a:off x="6477000" y="5886450"/>
            <a:ext cx="1752600" cy="381000"/>
          </a:xfrm>
          <a:prstGeom prst="rect">
            <a:avLst/>
          </a:prstGeom>
          <a:noFill/>
          <a:ln w="9525">
            <a:noFill/>
            <a:miter lim="800000"/>
          </a:ln>
          <a:effectLst/>
        </p:spPr>
        <p:txBody>
          <a:bodyPr vert="horz" wrap="square" lIns="91440" tIns="45720" rIns="91440" bIns="45720" numCol="1" anchor="t" anchorCtr="0" compatLnSpc="1"/>
          <a:lstStyle/>
          <a:p>
            <a:pPr algn="r" fontAlgn="base"/>
            <a:fld id="{9A0DB2DC-4C9A-4742-B13C-FB6460FD3503}" type="slidenum">
              <a:rPr lang="zh-CN" altLang="en-US" strike="noStrike" noProof="1" dirty="0">
                <a:latin typeface="Palatino Linotype" panose="02040502050505030304" pitchFamily="18" charset="0"/>
                <a:ea typeface="宋体" panose="02010600030101010101" pitchFamily="2" charset="-122"/>
                <a:cs typeface="+mn-cs"/>
              </a:rPr>
              <a:pPr algn="r" fontAlgn="base"/>
              <a:t>‹#›</a:t>
            </a:fld>
            <a:endParaRPr lang="zh-CN" altLang="en-US" strike="noStrike" noProof="1">
              <a:latin typeface="Palatino Linotype" panose="02040502050505030304" pitchFamily="18"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bg>
      <p:bgPr>
        <a:blipFill rotWithShape="0">
          <a:blip r:embed="rId2" cstate="prin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p>
        </p:txBody>
      </p:sp>
      <p:sp>
        <p:nvSpPr>
          <p:cNvPr id="3" name="竖排文字占位符 2"/>
          <p:cNvSpPr>
            <a:spLocks noGrp="1"/>
          </p:cNvSpPr>
          <p:nvPr>
            <p:ph type="body" orient="vert" idx="1"/>
          </p:nvPr>
        </p:nvSpPr>
        <p:spPr/>
        <p:txBody>
          <a:bodyPr vert="eaVert"/>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7" name="Rectangle 8"/>
          <p:cNvSpPr>
            <a:spLocks noGrp="1" noChangeArrowheads="1"/>
          </p:cNvSpPr>
          <p:nvPr>
            <p:ph type="dt" sz="half" idx="2"/>
          </p:nvPr>
        </p:nvSpPr>
        <p:spPr bwMode="auto">
          <a:xfrm>
            <a:off x="914400" y="5886450"/>
            <a:ext cx="1752600" cy="381000"/>
          </a:xfrm>
          <a:prstGeom prst="rect">
            <a:avLst/>
          </a:prstGeom>
          <a:noFill/>
          <a:ln w="9525">
            <a:noFill/>
            <a:miter lim="800000"/>
          </a:ln>
          <a:effectLst/>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79551B"/>
              </a:solidFill>
              <a:effectLst/>
              <a:uLnTx/>
              <a:uFillTx/>
              <a:latin typeface="+mn-lt"/>
              <a:ea typeface="+mn-ea"/>
              <a:cs typeface="+mn-cs"/>
            </a:endParaRPr>
          </a:p>
        </p:txBody>
      </p:sp>
      <p:sp>
        <p:nvSpPr>
          <p:cNvPr id="8" name="Rectangle 9"/>
          <p:cNvSpPr>
            <a:spLocks noGrp="1" noChangeArrowheads="1"/>
          </p:cNvSpPr>
          <p:nvPr>
            <p:ph type="ftr" sz="quarter" idx="3"/>
          </p:nvPr>
        </p:nvSpPr>
        <p:spPr bwMode="auto">
          <a:xfrm>
            <a:off x="3124200" y="5886450"/>
            <a:ext cx="2895600" cy="381000"/>
          </a:xfrm>
          <a:prstGeom prst="rect">
            <a:avLst/>
          </a:prstGeom>
          <a:noFill/>
          <a:ln w="9525">
            <a:noFill/>
            <a:miter lim="800000"/>
          </a:ln>
          <a:effectLst/>
        </p:spPr>
        <p:txBody>
          <a:bodyPr vert="horz" wrap="square" lIns="91440" tIns="45720" rIns="91440" bIns="45720" numCol="1" anchor="t"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79551B"/>
              </a:solidFill>
              <a:effectLst/>
              <a:uLnTx/>
              <a:uFillTx/>
              <a:latin typeface="+mn-lt"/>
              <a:ea typeface="+mn-ea"/>
              <a:cs typeface="+mn-cs"/>
            </a:endParaRPr>
          </a:p>
        </p:txBody>
      </p:sp>
      <p:sp>
        <p:nvSpPr>
          <p:cNvPr id="9" name="Rectangle 10"/>
          <p:cNvSpPr>
            <a:spLocks noGrp="1" noChangeArrowheads="1"/>
          </p:cNvSpPr>
          <p:nvPr>
            <p:ph type="sldNum" sz="quarter" idx="4"/>
          </p:nvPr>
        </p:nvSpPr>
        <p:spPr bwMode="auto">
          <a:xfrm>
            <a:off x="6477000" y="5886450"/>
            <a:ext cx="1752600" cy="381000"/>
          </a:xfrm>
          <a:prstGeom prst="rect">
            <a:avLst/>
          </a:prstGeom>
          <a:noFill/>
          <a:ln w="9525">
            <a:noFill/>
            <a:miter lim="800000"/>
          </a:ln>
          <a:effectLst/>
        </p:spPr>
        <p:txBody>
          <a:bodyPr vert="horz" wrap="square" lIns="91440" tIns="45720" rIns="91440" bIns="45720" numCol="1" anchor="t" anchorCtr="0" compatLnSpc="1"/>
          <a:lstStyle/>
          <a:p>
            <a:pPr algn="r" fontAlgn="base"/>
            <a:fld id="{9A0DB2DC-4C9A-4742-B13C-FB6460FD3503}" type="slidenum">
              <a:rPr lang="zh-CN" altLang="en-US" strike="noStrike" noProof="1" dirty="0">
                <a:latin typeface="宋体" panose="02010600030101010101" pitchFamily="2" charset="-122"/>
                <a:ea typeface="宋体" panose="02010600030101010101" pitchFamily="2" charset="-122"/>
                <a:cs typeface="+mn-cs"/>
              </a:rPr>
              <a:pPr algn="r" fontAlgn="base"/>
              <a:t>‹#›</a:t>
            </a:fld>
            <a:endParaRPr lang="zh-CN" altLang="en-US" strike="noStrike" noProof="1">
              <a:latin typeface="宋体" panose="02010600030101010101" pitchFamily="2" charset="-122"/>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856413" y="762000"/>
            <a:ext cx="1370012" cy="4953000"/>
          </a:xfrm>
        </p:spPr>
        <p:txBody>
          <a:bodyPr vert="eaVert"/>
          <a:lstStyle/>
          <a:p>
            <a:pPr fontAlgn="base"/>
            <a:r>
              <a:rPr lang="zh-CN" altLang="en-US" strike="noStrike" noProof="1"/>
              <a:t>单击此处编辑母版标题样式</a:t>
            </a:r>
          </a:p>
        </p:txBody>
      </p:sp>
      <p:sp>
        <p:nvSpPr>
          <p:cNvPr id="3" name="竖排文字占位符 2"/>
          <p:cNvSpPr>
            <a:spLocks noGrp="1"/>
          </p:cNvSpPr>
          <p:nvPr>
            <p:ph type="body" orient="vert" idx="1"/>
          </p:nvPr>
        </p:nvSpPr>
        <p:spPr>
          <a:xfrm>
            <a:off x="2741613" y="762000"/>
            <a:ext cx="3962400" cy="4953000"/>
          </a:xfrm>
        </p:spPr>
        <p:txBody>
          <a:bodyPr vert="eaVert"/>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7" name="Rectangle 8"/>
          <p:cNvSpPr>
            <a:spLocks noGrp="1" noChangeArrowheads="1"/>
          </p:cNvSpPr>
          <p:nvPr>
            <p:ph type="dt" sz="half" idx="2"/>
          </p:nvPr>
        </p:nvSpPr>
        <p:spPr bwMode="auto">
          <a:xfrm>
            <a:off x="914400" y="5886450"/>
            <a:ext cx="1752600" cy="381000"/>
          </a:xfrm>
          <a:prstGeom prst="rect">
            <a:avLst/>
          </a:prstGeom>
          <a:noFill/>
          <a:ln w="9525">
            <a:noFill/>
            <a:miter lim="800000"/>
          </a:ln>
          <a:effectLst/>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79551B"/>
              </a:solidFill>
              <a:effectLst/>
              <a:uLnTx/>
              <a:uFillTx/>
              <a:latin typeface="+mn-lt"/>
              <a:ea typeface="+mn-ea"/>
              <a:cs typeface="+mn-cs"/>
            </a:endParaRPr>
          </a:p>
        </p:txBody>
      </p:sp>
      <p:sp>
        <p:nvSpPr>
          <p:cNvPr id="8" name="Rectangle 9"/>
          <p:cNvSpPr>
            <a:spLocks noGrp="1" noChangeArrowheads="1"/>
          </p:cNvSpPr>
          <p:nvPr>
            <p:ph type="ftr" sz="quarter" idx="3"/>
          </p:nvPr>
        </p:nvSpPr>
        <p:spPr bwMode="auto">
          <a:xfrm>
            <a:off x="3124200" y="5886450"/>
            <a:ext cx="2895600" cy="381000"/>
          </a:xfrm>
          <a:prstGeom prst="rect">
            <a:avLst/>
          </a:prstGeom>
          <a:noFill/>
          <a:ln w="9525">
            <a:noFill/>
            <a:miter lim="800000"/>
          </a:ln>
          <a:effectLst/>
        </p:spPr>
        <p:txBody>
          <a:bodyPr vert="horz" wrap="square" lIns="91440" tIns="45720" rIns="91440" bIns="45720" numCol="1" anchor="t"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79551B"/>
              </a:solidFill>
              <a:effectLst/>
              <a:uLnTx/>
              <a:uFillTx/>
              <a:latin typeface="+mn-lt"/>
              <a:ea typeface="+mn-ea"/>
              <a:cs typeface="+mn-cs"/>
            </a:endParaRPr>
          </a:p>
        </p:txBody>
      </p:sp>
      <p:sp>
        <p:nvSpPr>
          <p:cNvPr id="9" name="Rectangle 10"/>
          <p:cNvSpPr>
            <a:spLocks noGrp="1" noChangeArrowheads="1"/>
          </p:cNvSpPr>
          <p:nvPr>
            <p:ph type="sldNum" sz="quarter" idx="4"/>
          </p:nvPr>
        </p:nvSpPr>
        <p:spPr bwMode="auto">
          <a:xfrm>
            <a:off x="6477000" y="5886450"/>
            <a:ext cx="1752600" cy="381000"/>
          </a:xfrm>
          <a:prstGeom prst="rect">
            <a:avLst/>
          </a:prstGeom>
          <a:noFill/>
          <a:ln w="9525">
            <a:noFill/>
            <a:miter lim="800000"/>
          </a:ln>
          <a:effectLst/>
        </p:spPr>
        <p:txBody>
          <a:bodyPr vert="horz" wrap="square" lIns="91440" tIns="45720" rIns="91440" bIns="45720" numCol="1" anchor="t" anchorCtr="0" compatLnSpc="1"/>
          <a:lstStyle/>
          <a:p>
            <a:pPr algn="r" fontAlgn="base"/>
            <a:fld id="{9A0DB2DC-4C9A-4742-B13C-FB6460FD3503}" type="slidenum">
              <a:rPr lang="zh-CN" altLang="en-US" strike="noStrike" noProof="1" dirty="0">
                <a:latin typeface="宋体" panose="02010600030101010101" pitchFamily="2" charset="-122"/>
                <a:ea typeface="宋体" panose="02010600030101010101" pitchFamily="2" charset="-122"/>
                <a:cs typeface="+mn-cs"/>
              </a:rPr>
              <a:pPr algn="r" fontAlgn="base"/>
              <a:t>‹#›</a:t>
            </a:fld>
            <a:endParaRPr lang="zh-CN" altLang="en-US" strike="noStrike" noProof="1">
              <a:latin typeface="宋体" panose="02010600030101010101" pitchFamily="2" charset="-122"/>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Pr>
        <a:blipFill rotWithShape="0">
          <a:blip r:embed="rId2" cstate="prin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p>
        </p:txBody>
      </p:sp>
      <p:sp>
        <p:nvSpPr>
          <p:cNvPr id="3" name="内容占位符 2"/>
          <p:cNvSpPr>
            <a:spLocks noGrp="1"/>
          </p:cNvSpPr>
          <p:nvPr>
            <p:ph idx="1"/>
          </p:nvPr>
        </p:nvSpPr>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7" name="Rectangle 8"/>
          <p:cNvSpPr>
            <a:spLocks noGrp="1" noChangeArrowheads="1"/>
          </p:cNvSpPr>
          <p:nvPr>
            <p:ph type="dt" sz="half" idx="2"/>
          </p:nvPr>
        </p:nvSpPr>
        <p:spPr bwMode="auto">
          <a:xfrm>
            <a:off x="914400" y="5886450"/>
            <a:ext cx="1752600" cy="381000"/>
          </a:xfrm>
          <a:prstGeom prst="rect">
            <a:avLst/>
          </a:prstGeom>
          <a:noFill/>
          <a:ln w="9525">
            <a:noFill/>
            <a:miter lim="800000"/>
          </a:ln>
          <a:effectLst/>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79551B"/>
              </a:solidFill>
              <a:effectLst/>
              <a:uLnTx/>
              <a:uFillTx/>
              <a:latin typeface="+mn-lt"/>
              <a:ea typeface="+mn-ea"/>
              <a:cs typeface="+mn-cs"/>
            </a:endParaRPr>
          </a:p>
        </p:txBody>
      </p:sp>
      <p:sp>
        <p:nvSpPr>
          <p:cNvPr id="8" name="Rectangle 9"/>
          <p:cNvSpPr>
            <a:spLocks noGrp="1" noChangeArrowheads="1"/>
          </p:cNvSpPr>
          <p:nvPr>
            <p:ph type="ftr" sz="quarter" idx="3"/>
          </p:nvPr>
        </p:nvSpPr>
        <p:spPr bwMode="auto">
          <a:xfrm>
            <a:off x="3124200" y="5886450"/>
            <a:ext cx="2895600" cy="381000"/>
          </a:xfrm>
          <a:prstGeom prst="rect">
            <a:avLst/>
          </a:prstGeom>
          <a:noFill/>
          <a:ln w="9525">
            <a:noFill/>
            <a:miter lim="800000"/>
          </a:ln>
          <a:effectLst/>
        </p:spPr>
        <p:txBody>
          <a:bodyPr vert="horz" wrap="square" lIns="91440" tIns="45720" rIns="91440" bIns="45720" numCol="1" anchor="t"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79551B"/>
              </a:solidFill>
              <a:effectLst/>
              <a:uLnTx/>
              <a:uFillTx/>
              <a:latin typeface="+mn-lt"/>
              <a:ea typeface="+mn-ea"/>
              <a:cs typeface="+mn-cs"/>
            </a:endParaRPr>
          </a:p>
        </p:txBody>
      </p:sp>
      <p:sp>
        <p:nvSpPr>
          <p:cNvPr id="9" name="Rectangle 10"/>
          <p:cNvSpPr>
            <a:spLocks noGrp="1" noChangeArrowheads="1"/>
          </p:cNvSpPr>
          <p:nvPr>
            <p:ph type="sldNum" sz="quarter" idx="4"/>
          </p:nvPr>
        </p:nvSpPr>
        <p:spPr bwMode="auto">
          <a:xfrm>
            <a:off x="6477000" y="5886450"/>
            <a:ext cx="1752600" cy="381000"/>
          </a:xfrm>
          <a:prstGeom prst="rect">
            <a:avLst/>
          </a:prstGeom>
          <a:noFill/>
          <a:ln w="9525">
            <a:noFill/>
            <a:miter lim="800000"/>
          </a:ln>
          <a:effectLst/>
        </p:spPr>
        <p:txBody>
          <a:bodyPr vert="horz" wrap="square" lIns="91440" tIns="45720" rIns="91440" bIns="45720" numCol="1" anchor="t" anchorCtr="0" compatLnSpc="1"/>
          <a:lstStyle/>
          <a:p>
            <a:pPr algn="r" fontAlgn="base"/>
            <a:fld id="{9A0DB2DC-4C9A-4742-B13C-FB6460FD3503}" type="slidenum">
              <a:rPr lang="zh-CN" altLang="en-US" strike="noStrike" noProof="1" dirty="0">
                <a:latin typeface="宋体" panose="02010600030101010101" pitchFamily="2" charset="-122"/>
                <a:ea typeface="宋体" panose="02010600030101010101" pitchFamily="2" charset="-122"/>
                <a:cs typeface="+mn-cs"/>
              </a:rPr>
              <a:pPr algn="r" fontAlgn="base"/>
              <a:t>‹#›</a:t>
            </a:fld>
            <a:endParaRPr lang="zh-CN" altLang="en-US" strike="noStrike" noProof="1">
              <a:latin typeface="宋体" panose="02010600030101010101" pitchFamily="2" charset="-122"/>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Pr>
        <a:blipFill rotWithShape="0">
          <a:blip r:embed="rId2" cstate="prin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pPr fontAlgn="base"/>
            <a:r>
              <a:rPr lang="zh-CN" altLang="en-US" strike="noStrike" noProof="1"/>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zh-CN" altLang="en-US" strike="noStrike" noProof="1"/>
              <a:t>单击此处编辑母版文本样式</a:t>
            </a:r>
          </a:p>
        </p:txBody>
      </p:sp>
      <p:sp>
        <p:nvSpPr>
          <p:cNvPr id="7" name="Rectangle 8"/>
          <p:cNvSpPr>
            <a:spLocks noGrp="1" noChangeArrowheads="1"/>
          </p:cNvSpPr>
          <p:nvPr>
            <p:ph type="dt" sz="half" idx="2"/>
          </p:nvPr>
        </p:nvSpPr>
        <p:spPr bwMode="auto">
          <a:xfrm>
            <a:off x="914400" y="5886450"/>
            <a:ext cx="1752600" cy="381000"/>
          </a:xfrm>
          <a:prstGeom prst="rect">
            <a:avLst/>
          </a:prstGeom>
          <a:noFill/>
          <a:ln w="9525">
            <a:noFill/>
            <a:miter lim="800000"/>
          </a:ln>
          <a:effectLst/>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79551B"/>
              </a:solidFill>
              <a:effectLst/>
              <a:uLnTx/>
              <a:uFillTx/>
              <a:latin typeface="+mn-lt"/>
              <a:ea typeface="+mn-ea"/>
              <a:cs typeface="+mn-cs"/>
            </a:endParaRPr>
          </a:p>
        </p:txBody>
      </p:sp>
      <p:sp>
        <p:nvSpPr>
          <p:cNvPr id="8" name="Rectangle 9"/>
          <p:cNvSpPr>
            <a:spLocks noGrp="1" noChangeArrowheads="1"/>
          </p:cNvSpPr>
          <p:nvPr>
            <p:ph type="ftr" sz="quarter" idx="3"/>
          </p:nvPr>
        </p:nvSpPr>
        <p:spPr bwMode="auto">
          <a:xfrm>
            <a:off x="3124200" y="5886450"/>
            <a:ext cx="2895600" cy="381000"/>
          </a:xfrm>
          <a:prstGeom prst="rect">
            <a:avLst/>
          </a:prstGeom>
          <a:noFill/>
          <a:ln w="9525">
            <a:noFill/>
            <a:miter lim="800000"/>
          </a:ln>
          <a:effectLst/>
        </p:spPr>
        <p:txBody>
          <a:bodyPr vert="horz" wrap="square" lIns="91440" tIns="45720" rIns="91440" bIns="45720" numCol="1" anchor="t"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79551B"/>
              </a:solidFill>
              <a:effectLst/>
              <a:uLnTx/>
              <a:uFillTx/>
              <a:latin typeface="+mn-lt"/>
              <a:ea typeface="+mn-ea"/>
              <a:cs typeface="+mn-cs"/>
            </a:endParaRPr>
          </a:p>
        </p:txBody>
      </p:sp>
      <p:sp>
        <p:nvSpPr>
          <p:cNvPr id="9" name="Rectangle 10"/>
          <p:cNvSpPr>
            <a:spLocks noGrp="1" noChangeArrowheads="1"/>
          </p:cNvSpPr>
          <p:nvPr>
            <p:ph type="sldNum" sz="quarter" idx="4"/>
          </p:nvPr>
        </p:nvSpPr>
        <p:spPr bwMode="auto">
          <a:xfrm>
            <a:off x="6477000" y="5886450"/>
            <a:ext cx="1752600" cy="381000"/>
          </a:xfrm>
          <a:prstGeom prst="rect">
            <a:avLst/>
          </a:prstGeom>
          <a:noFill/>
          <a:ln w="9525">
            <a:noFill/>
            <a:miter lim="800000"/>
          </a:ln>
          <a:effectLst/>
        </p:spPr>
        <p:txBody>
          <a:bodyPr vert="horz" wrap="square" lIns="91440" tIns="45720" rIns="91440" bIns="45720" numCol="1" anchor="t" anchorCtr="0" compatLnSpc="1"/>
          <a:lstStyle/>
          <a:p>
            <a:pPr algn="r" fontAlgn="base"/>
            <a:fld id="{9A0DB2DC-4C9A-4742-B13C-FB6460FD3503}" type="slidenum">
              <a:rPr lang="zh-CN" altLang="en-US" strike="noStrike" noProof="1" dirty="0">
                <a:latin typeface="宋体" panose="02010600030101010101" pitchFamily="2" charset="-122"/>
                <a:ea typeface="宋体" panose="02010600030101010101" pitchFamily="2" charset="-122"/>
                <a:cs typeface="+mn-cs"/>
              </a:rPr>
              <a:pPr algn="r" fontAlgn="base"/>
              <a:t>‹#›</a:t>
            </a:fld>
            <a:endParaRPr lang="zh-CN" altLang="en-US" strike="noStrike" noProof="1">
              <a:latin typeface="宋体" panose="02010600030101010101" pitchFamily="2" charset="-122"/>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bg>
      <p:bgPr>
        <a:blipFill rotWithShape="0">
          <a:blip r:embed="rId2" cstate="prin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p>
        </p:txBody>
      </p:sp>
      <p:sp>
        <p:nvSpPr>
          <p:cNvPr id="3" name="内容占位符 2"/>
          <p:cNvSpPr>
            <a:spLocks noGrp="1"/>
          </p:cNvSpPr>
          <p:nvPr>
            <p:ph sz="half" idx="1"/>
          </p:nvPr>
        </p:nvSpPr>
        <p:spPr>
          <a:xfrm>
            <a:off x="2741613" y="1828800"/>
            <a:ext cx="2665412" cy="3886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4" name="内容占位符 3"/>
          <p:cNvSpPr>
            <a:spLocks noGrp="1"/>
          </p:cNvSpPr>
          <p:nvPr>
            <p:ph sz="half" idx="2"/>
          </p:nvPr>
        </p:nvSpPr>
        <p:spPr>
          <a:xfrm>
            <a:off x="5559425" y="1828800"/>
            <a:ext cx="2667000" cy="3886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7" name="Rectangle 8"/>
          <p:cNvSpPr>
            <a:spLocks noGrp="1" noChangeArrowheads="1"/>
          </p:cNvSpPr>
          <p:nvPr>
            <p:ph type="dt" sz="half" idx="12"/>
          </p:nvPr>
        </p:nvSpPr>
        <p:spPr bwMode="auto">
          <a:xfrm>
            <a:off x="914400" y="5886450"/>
            <a:ext cx="1752600" cy="381000"/>
          </a:xfrm>
          <a:prstGeom prst="rect">
            <a:avLst/>
          </a:prstGeom>
          <a:noFill/>
          <a:ln w="9525">
            <a:noFill/>
            <a:miter lim="800000"/>
          </a:ln>
          <a:effectLst/>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79551B"/>
              </a:solidFill>
              <a:effectLst/>
              <a:uLnTx/>
              <a:uFillTx/>
              <a:latin typeface="+mn-lt"/>
              <a:ea typeface="+mn-ea"/>
              <a:cs typeface="+mn-cs"/>
            </a:endParaRPr>
          </a:p>
        </p:txBody>
      </p:sp>
      <p:sp>
        <p:nvSpPr>
          <p:cNvPr id="8" name="Rectangle 9"/>
          <p:cNvSpPr>
            <a:spLocks noGrp="1" noChangeArrowheads="1"/>
          </p:cNvSpPr>
          <p:nvPr>
            <p:ph type="ftr" sz="quarter" idx="3"/>
          </p:nvPr>
        </p:nvSpPr>
        <p:spPr bwMode="auto">
          <a:xfrm>
            <a:off x="3124200" y="5886450"/>
            <a:ext cx="2895600" cy="381000"/>
          </a:xfrm>
          <a:prstGeom prst="rect">
            <a:avLst/>
          </a:prstGeom>
          <a:noFill/>
          <a:ln w="9525">
            <a:noFill/>
            <a:miter lim="800000"/>
          </a:ln>
          <a:effectLst/>
        </p:spPr>
        <p:txBody>
          <a:bodyPr vert="horz" wrap="square" lIns="91440" tIns="45720" rIns="91440" bIns="45720" numCol="1" anchor="t"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79551B"/>
              </a:solidFill>
              <a:effectLst/>
              <a:uLnTx/>
              <a:uFillTx/>
              <a:latin typeface="+mn-lt"/>
              <a:ea typeface="+mn-ea"/>
              <a:cs typeface="+mn-cs"/>
            </a:endParaRPr>
          </a:p>
        </p:txBody>
      </p:sp>
      <p:sp>
        <p:nvSpPr>
          <p:cNvPr id="9" name="Rectangle 10"/>
          <p:cNvSpPr>
            <a:spLocks noGrp="1" noChangeArrowheads="1"/>
          </p:cNvSpPr>
          <p:nvPr>
            <p:ph type="sldNum" sz="quarter" idx="4"/>
          </p:nvPr>
        </p:nvSpPr>
        <p:spPr bwMode="auto">
          <a:xfrm>
            <a:off x="6477000" y="5886450"/>
            <a:ext cx="1752600" cy="381000"/>
          </a:xfrm>
          <a:prstGeom prst="rect">
            <a:avLst/>
          </a:prstGeom>
          <a:noFill/>
          <a:ln w="9525">
            <a:noFill/>
            <a:miter lim="800000"/>
          </a:ln>
          <a:effectLst/>
        </p:spPr>
        <p:txBody>
          <a:bodyPr vert="horz" wrap="square" lIns="91440" tIns="45720" rIns="91440" bIns="45720" numCol="1" anchor="t" anchorCtr="0" compatLnSpc="1"/>
          <a:lstStyle/>
          <a:p>
            <a:pPr algn="r" fontAlgn="base"/>
            <a:fld id="{9A0DB2DC-4C9A-4742-B13C-FB6460FD3503}" type="slidenum">
              <a:rPr lang="zh-CN" altLang="en-US" strike="noStrike" noProof="1" dirty="0">
                <a:latin typeface="宋体" panose="02010600030101010101" pitchFamily="2" charset="-122"/>
                <a:ea typeface="宋体" panose="02010600030101010101" pitchFamily="2" charset="-122"/>
                <a:cs typeface="+mn-cs"/>
              </a:rPr>
              <a:pPr algn="r" fontAlgn="base"/>
              <a:t>‹#›</a:t>
            </a:fld>
            <a:endParaRPr lang="zh-CN" altLang="en-US" strike="noStrike" noProof="1">
              <a:latin typeface="宋体" panose="02010600030101010101" pitchFamily="2" charset="-122"/>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bg>
      <p:bgPr>
        <a:blipFill rotWithShape="0">
          <a:blip r:embed="rId2" cstate="prin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pPr fontAlgn="base"/>
            <a:r>
              <a:rPr lang="zh-CN" altLang="en-US" strike="noStrike" noProof="1"/>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7" name="Rectangle 8"/>
          <p:cNvSpPr>
            <a:spLocks noGrp="1" noChangeArrowheads="1"/>
          </p:cNvSpPr>
          <p:nvPr>
            <p:ph type="dt" sz="half" idx="12"/>
          </p:nvPr>
        </p:nvSpPr>
        <p:spPr bwMode="auto">
          <a:xfrm>
            <a:off x="914400" y="5886450"/>
            <a:ext cx="1752600" cy="381000"/>
          </a:xfrm>
          <a:prstGeom prst="rect">
            <a:avLst/>
          </a:prstGeom>
          <a:noFill/>
          <a:ln w="9525">
            <a:noFill/>
            <a:miter lim="800000"/>
          </a:ln>
          <a:effectLst/>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79551B"/>
              </a:solidFill>
              <a:effectLst/>
              <a:uLnTx/>
              <a:uFillTx/>
              <a:latin typeface="+mn-lt"/>
              <a:ea typeface="+mn-ea"/>
              <a:cs typeface="+mn-cs"/>
            </a:endParaRPr>
          </a:p>
        </p:txBody>
      </p:sp>
      <p:sp>
        <p:nvSpPr>
          <p:cNvPr id="8" name="Rectangle 9"/>
          <p:cNvSpPr>
            <a:spLocks noGrp="1" noChangeArrowheads="1"/>
          </p:cNvSpPr>
          <p:nvPr>
            <p:ph type="ftr" sz="quarter" idx="13"/>
          </p:nvPr>
        </p:nvSpPr>
        <p:spPr bwMode="auto">
          <a:xfrm>
            <a:off x="3124200" y="5886450"/>
            <a:ext cx="2895600" cy="381000"/>
          </a:xfrm>
          <a:prstGeom prst="rect">
            <a:avLst/>
          </a:prstGeom>
          <a:noFill/>
          <a:ln w="9525">
            <a:noFill/>
            <a:miter lim="800000"/>
          </a:ln>
          <a:effectLst/>
        </p:spPr>
        <p:txBody>
          <a:bodyPr vert="horz" wrap="square" lIns="91440" tIns="45720" rIns="91440" bIns="45720" numCol="1" anchor="t"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79551B"/>
              </a:solidFill>
              <a:effectLst/>
              <a:uLnTx/>
              <a:uFillTx/>
              <a:latin typeface="+mn-lt"/>
              <a:ea typeface="+mn-ea"/>
              <a:cs typeface="+mn-cs"/>
            </a:endParaRPr>
          </a:p>
        </p:txBody>
      </p:sp>
      <p:sp>
        <p:nvSpPr>
          <p:cNvPr id="9" name="Rectangle 10"/>
          <p:cNvSpPr>
            <a:spLocks noGrp="1" noChangeArrowheads="1"/>
          </p:cNvSpPr>
          <p:nvPr>
            <p:ph type="sldNum" sz="quarter" idx="14"/>
          </p:nvPr>
        </p:nvSpPr>
        <p:spPr bwMode="auto">
          <a:xfrm>
            <a:off x="6477000" y="5886450"/>
            <a:ext cx="1752600" cy="381000"/>
          </a:xfrm>
          <a:prstGeom prst="rect">
            <a:avLst/>
          </a:prstGeom>
          <a:noFill/>
          <a:ln w="9525">
            <a:noFill/>
            <a:miter lim="800000"/>
          </a:ln>
          <a:effectLst/>
        </p:spPr>
        <p:txBody>
          <a:bodyPr vert="horz" wrap="square" lIns="91440" tIns="45720" rIns="91440" bIns="45720" numCol="1" anchor="t" anchorCtr="0" compatLnSpc="1"/>
          <a:lstStyle/>
          <a:p>
            <a:pPr algn="r" fontAlgn="base"/>
            <a:fld id="{9A0DB2DC-4C9A-4742-B13C-FB6460FD3503}" type="slidenum">
              <a:rPr lang="zh-CN" altLang="en-US" strike="noStrike" noProof="1" dirty="0">
                <a:latin typeface="宋体" panose="02010600030101010101" pitchFamily="2" charset="-122"/>
                <a:ea typeface="宋体" panose="02010600030101010101" pitchFamily="2" charset="-122"/>
                <a:cs typeface="+mn-cs"/>
              </a:rPr>
              <a:pPr algn="r" fontAlgn="base"/>
              <a:t>‹#›</a:t>
            </a:fld>
            <a:endParaRPr lang="zh-CN" altLang="en-US" strike="noStrike" noProof="1">
              <a:latin typeface="宋体" panose="02010600030101010101" pitchFamily="2" charset="-122"/>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Pr>
        <a:blipFill rotWithShape="0">
          <a:blip r:embed="rId2" cstate="prin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p>
        </p:txBody>
      </p:sp>
      <p:sp>
        <p:nvSpPr>
          <p:cNvPr id="7" name="Rectangle 8"/>
          <p:cNvSpPr>
            <a:spLocks noGrp="1" noChangeArrowheads="1"/>
          </p:cNvSpPr>
          <p:nvPr>
            <p:ph type="dt" sz="half" idx="2"/>
          </p:nvPr>
        </p:nvSpPr>
        <p:spPr bwMode="auto">
          <a:xfrm>
            <a:off x="914400" y="5886450"/>
            <a:ext cx="1752600" cy="381000"/>
          </a:xfrm>
          <a:prstGeom prst="rect">
            <a:avLst/>
          </a:prstGeom>
          <a:noFill/>
          <a:ln w="9525">
            <a:noFill/>
            <a:miter lim="800000"/>
          </a:ln>
          <a:effectLst/>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79551B"/>
              </a:solidFill>
              <a:effectLst/>
              <a:uLnTx/>
              <a:uFillTx/>
              <a:latin typeface="+mn-lt"/>
              <a:ea typeface="+mn-ea"/>
              <a:cs typeface="+mn-cs"/>
            </a:endParaRPr>
          </a:p>
        </p:txBody>
      </p:sp>
      <p:sp>
        <p:nvSpPr>
          <p:cNvPr id="8" name="Rectangle 9"/>
          <p:cNvSpPr>
            <a:spLocks noGrp="1" noChangeArrowheads="1"/>
          </p:cNvSpPr>
          <p:nvPr>
            <p:ph type="ftr" sz="quarter" idx="3"/>
          </p:nvPr>
        </p:nvSpPr>
        <p:spPr bwMode="auto">
          <a:xfrm>
            <a:off x="3124200" y="5886450"/>
            <a:ext cx="2895600" cy="381000"/>
          </a:xfrm>
          <a:prstGeom prst="rect">
            <a:avLst/>
          </a:prstGeom>
          <a:noFill/>
          <a:ln w="9525">
            <a:noFill/>
            <a:miter lim="800000"/>
          </a:ln>
          <a:effectLst/>
        </p:spPr>
        <p:txBody>
          <a:bodyPr vert="horz" wrap="square" lIns="91440" tIns="45720" rIns="91440" bIns="45720" numCol="1" anchor="t"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79551B"/>
              </a:solidFill>
              <a:effectLst/>
              <a:uLnTx/>
              <a:uFillTx/>
              <a:latin typeface="+mn-lt"/>
              <a:ea typeface="+mn-ea"/>
              <a:cs typeface="+mn-cs"/>
            </a:endParaRPr>
          </a:p>
        </p:txBody>
      </p:sp>
      <p:sp>
        <p:nvSpPr>
          <p:cNvPr id="9" name="Rectangle 10"/>
          <p:cNvSpPr>
            <a:spLocks noGrp="1" noChangeArrowheads="1"/>
          </p:cNvSpPr>
          <p:nvPr>
            <p:ph type="sldNum" sz="quarter" idx="4"/>
          </p:nvPr>
        </p:nvSpPr>
        <p:spPr bwMode="auto">
          <a:xfrm>
            <a:off x="6477000" y="5886450"/>
            <a:ext cx="1752600" cy="381000"/>
          </a:xfrm>
          <a:prstGeom prst="rect">
            <a:avLst/>
          </a:prstGeom>
          <a:noFill/>
          <a:ln w="9525">
            <a:noFill/>
            <a:miter lim="800000"/>
          </a:ln>
          <a:effectLst/>
        </p:spPr>
        <p:txBody>
          <a:bodyPr vert="horz" wrap="square" lIns="91440" tIns="45720" rIns="91440" bIns="45720" numCol="1" anchor="t" anchorCtr="0" compatLnSpc="1"/>
          <a:lstStyle/>
          <a:p>
            <a:pPr algn="r" fontAlgn="base"/>
            <a:fld id="{9A0DB2DC-4C9A-4742-B13C-FB6460FD3503}" type="slidenum">
              <a:rPr lang="zh-CN" altLang="en-US" strike="noStrike" noProof="1" dirty="0">
                <a:latin typeface="宋体" panose="02010600030101010101" pitchFamily="2" charset="-122"/>
                <a:ea typeface="宋体" panose="02010600030101010101" pitchFamily="2" charset="-122"/>
                <a:cs typeface="+mn-cs"/>
              </a:rPr>
              <a:pPr algn="r" fontAlgn="base"/>
              <a:t>‹#›</a:t>
            </a:fld>
            <a:endParaRPr lang="zh-CN" altLang="en-US" strike="noStrike" noProof="1">
              <a:latin typeface="宋体" panose="02010600030101010101" pitchFamily="2" charset="-122"/>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blipFill rotWithShape="0">
          <a:blip r:embed="rId2" cstate="print"/>
          <a:stretch>
            <a:fillRect/>
          </a:stretch>
        </a:blipFill>
        <a:effectLst/>
      </p:bgPr>
    </p:bg>
    <p:spTree>
      <p:nvGrpSpPr>
        <p:cNvPr id="1" name=""/>
        <p:cNvGrpSpPr/>
        <p:nvPr/>
      </p:nvGrpSpPr>
      <p:grpSpPr>
        <a:xfrm>
          <a:off x="0" y="0"/>
          <a:ext cx="0" cy="0"/>
          <a:chOff x="0" y="0"/>
          <a:chExt cx="0" cy="0"/>
        </a:xfrm>
      </p:grpSpPr>
      <p:sp>
        <p:nvSpPr>
          <p:cNvPr id="7" name="Rectangle 8"/>
          <p:cNvSpPr>
            <a:spLocks noGrp="1" noChangeArrowheads="1"/>
          </p:cNvSpPr>
          <p:nvPr>
            <p:ph type="dt" sz="half" idx="2"/>
          </p:nvPr>
        </p:nvSpPr>
        <p:spPr bwMode="auto">
          <a:xfrm>
            <a:off x="914400" y="5886450"/>
            <a:ext cx="1752600" cy="381000"/>
          </a:xfrm>
          <a:prstGeom prst="rect">
            <a:avLst/>
          </a:prstGeom>
          <a:noFill/>
          <a:ln w="9525">
            <a:noFill/>
            <a:miter lim="800000"/>
          </a:ln>
          <a:effectLst/>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79551B"/>
              </a:solidFill>
              <a:effectLst/>
              <a:uLnTx/>
              <a:uFillTx/>
              <a:latin typeface="+mn-lt"/>
              <a:ea typeface="+mn-ea"/>
              <a:cs typeface="+mn-cs"/>
            </a:endParaRPr>
          </a:p>
        </p:txBody>
      </p:sp>
      <p:sp>
        <p:nvSpPr>
          <p:cNvPr id="8" name="Rectangle 9"/>
          <p:cNvSpPr>
            <a:spLocks noGrp="1" noChangeArrowheads="1"/>
          </p:cNvSpPr>
          <p:nvPr>
            <p:ph type="ftr" sz="quarter" idx="3"/>
          </p:nvPr>
        </p:nvSpPr>
        <p:spPr bwMode="auto">
          <a:xfrm>
            <a:off x="3124200" y="5886450"/>
            <a:ext cx="2895600" cy="381000"/>
          </a:xfrm>
          <a:prstGeom prst="rect">
            <a:avLst/>
          </a:prstGeom>
          <a:noFill/>
          <a:ln w="9525">
            <a:noFill/>
            <a:miter lim="800000"/>
          </a:ln>
          <a:effectLst/>
        </p:spPr>
        <p:txBody>
          <a:bodyPr vert="horz" wrap="square" lIns="91440" tIns="45720" rIns="91440" bIns="45720" numCol="1" anchor="t"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79551B"/>
              </a:solidFill>
              <a:effectLst/>
              <a:uLnTx/>
              <a:uFillTx/>
              <a:latin typeface="+mn-lt"/>
              <a:ea typeface="+mn-ea"/>
              <a:cs typeface="+mn-cs"/>
            </a:endParaRPr>
          </a:p>
        </p:txBody>
      </p:sp>
      <p:sp>
        <p:nvSpPr>
          <p:cNvPr id="9" name="Rectangle 10"/>
          <p:cNvSpPr>
            <a:spLocks noGrp="1" noChangeArrowheads="1"/>
          </p:cNvSpPr>
          <p:nvPr>
            <p:ph type="sldNum" sz="quarter" idx="4"/>
          </p:nvPr>
        </p:nvSpPr>
        <p:spPr bwMode="auto">
          <a:xfrm>
            <a:off x="6477000" y="5886450"/>
            <a:ext cx="1752600" cy="381000"/>
          </a:xfrm>
          <a:prstGeom prst="rect">
            <a:avLst/>
          </a:prstGeom>
          <a:noFill/>
          <a:ln w="9525">
            <a:noFill/>
            <a:miter lim="800000"/>
          </a:ln>
          <a:effectLst/>
        </p:spPr>
        <p:txBody>
          <a:bodyPr vert="horz" wrap="square" lIns="91440" tIns="45720" rIns="91440" bIns="45720" numCol="1" anchor="t" anchorCtr="0" compatLnSpc="1"/>
          <a:lstStyle/>
          <a:p>
            <a:pPr algn="r" fontAlgn="base"/>
            <a:fld id="{9A0DB2DC-4C9A-4742-B13C-FB6460FD3503}" type="slidenum">
              <a:rPr lang="zh-CN" altLang="en-US" strike="noStrike" noProof="1" dirty="0">
                <a:latin typeface="宋体" panose="02010600030101010101" pitchFamily="2" charset="-122"/>
                <a:ea typeface="宋体" panose="02010600030101010101" pitchFamily="2" charset="-122"/>
                <a:cs typeface="+mn-cs"/>
              </a:rPr>
              <a:pPr algn="r" fontAlgn="base"/>
              <a:t>‹#›</a:t>
            </a:fld>
            <a:endParaRPr lang="zh-CN" altLang="en-US" strike="noStrike" noProof="1">
              <a:latin typeface="宋体" panose="02010600030101010101" pitchFamily="2" charset="-122"/>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bg>
      <p:bgPr>
        <a:blipFill rotWithShape="0">
          <a:blip r:embed="rId2" cstate="prin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pPr fontAlgn="base"/>
            <a:r>
              <a:rPr lang="zh-CN" altLang="en-US" strike="noStrike" noProof="1"/>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a:t>单击此处编辑母版文本样式</a:t>
            </a:r>
          </a:p>
        </p:txBody>
      </p:sp>
      <p:sp>
        <p:nvSpPr>
          <p:cNvPr id="7" name="Rectangle 8"/>
          <p:cNvSpPr>
            <a:spLocks noGrp="1" noChangeArrowheads="1"/>
          </p:cNvSpPr>
          <p:nvPr>
            <p:ph type="dt" sz="half" idx="12"/>
          </p:nvPr>
        </p:nvSpPr>
        <p:spPr bwMode="auto">
          <a:xfrm>
            <a:off x="914400" y="5886450"/>
            <a:ext cx="1752600" cy="381000"/>
          </a:xfrm>
          <a:prstGeom prst="rect">
            <a:avLst/>
          </a:prstGeom>
          <a:noFill/>
          <a:ln w="9525">
            <a:noFill/>
            <a:miter lim="800000"/>
          </a:ln>
          <a:effectLst/>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79551B"/>
              </a:solidFill>
              <a:effectLst/>
              <a:uLnTx/>
              <a:uFillTx/>
              <a:latin typeface="+mn-lt"/>
              <a:ea typeface="+mn-ea"/>
              <a:cs typeface="+mn-cs"/>
            </a:endParaRPr>
          </a:p>
        </p:txBody>
      </p:sp>
      <p:sp>
        <p:nvSpPr>
          <p:cNvPr id="8" name="Rectangle 9"/>
          <p:cNvSpPr>
            <a:spLocks noGrp="1" noChangeArrowheads="1"/>
          </p:cNvSpPr>
          <p:nvPr>
            <p:ph type="ftr" sz="quarter" idx="3"/>
          </p:nvPr>
        </p:nvSpPr>
        <p:spPr bwMode="auto">
          <a:xfrm>
            <a:off x="3124200" y="5886450"/>
            <a:ext cx="2895600" cy="381000"/>
          </a:xfrm>
          <a:prstGeom prst="rect">
            <a:avLst/>
          </a:prstGeom>
          <a:noFill/>
          <a:ln w="9525">
            <a:noFill/>
            <a:miter lim="800000"/>
          </a:ln>
          <a:effectLst/>
        </p:spPr>
        <p:txBody>
          <a:bodyPr vert="horz" wrap="square" lIns="91440" tIns="45720" rIns="91440" bIns="45720" numCol="1" anchor="t"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79551B"/>
              </a:solidFill>
              <a:effectLst/>
              <a:uLnTx/>
              <a:uFillTx/>
              <a:latin typeface="+mn-lt"/>
              <a:ea typeface="+mn-ea"/>
              <a:cs typeface="+mn-cs"/>
            </a:endParaRPr>
          </a:p>
        </p:txBody>
      </p:sp>
      <p:sp>
        <p:nvSpPr>
          <p:cNvPr id="9" name="Rectangle 10"/>
          <p:cNvSpPr>
            <a:spLocks noGrp="1" noChangeArrowheads="1"/>
          </p:cNvSpPr>
          <p:nvPr>
            <p:ph type="sldNum" sz="quarter" idx="4"/>
          </p:nvPr>
        </p:nvSpPr>
        <p:spPr bwMode="auto">
          <a:xfrm>
            <a:off x="6477000" y="5886450"/>
            <a:ext cx="1752600" cy="381000"/>
          </a:xfrm>
          <a:prstGeom prst="rect">
            <a:avLst/>
          </a:prstGeom>
          <a:noFill/>
          <a:ln w="9525">
            <a:noFill/>
            <a:miter lim="800000"/>
          </a:ln>
          <a:effectLst/>
        </p:spPr>
        <p:txBody>
          <a:bodyPr vert="horz" wrap="square" lIns="91440" tIns="45720" rIns="91440" bIns="45720" numCol="1" anchor="t" anchorCtr="0" compatLnSpc="1"/>
          <a:lstStyle/>
          <a:p>
            <a:pPr algn="r" fontAlgn="base"/>
            <a:fld id="{9A0DB2DC-4C9A-4742-B13C-FB6460FD3503}" type="slidenum">
              <a:rPr lang="zh-CN" altLang="en-US" strike="noStrike" noProof="1" dirty="0">
                <a:latin typeface="宋体" panose="02010600030101010101" pitchFamily="2" charset="-122"/>
                <a:ea typeface="宋体" panose="02010600030101010101" pitchFamily="2" charset="-122"/>
                <a:cs typeface="+mn-cs"/>
              </a:rPr>
              <a:pPr algn="r" fontAlgn="base"/>
              <a:t>‹#›</a:t>
            </a:fld>
            <a:endParaRPr lang="zh-CN" altLang="en-US" strike="noStrike" noProof="1">
              <a:latin typeface="宋体" panose="02010600030101010101" pitchFamily="2" charset="-122"/>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bg>
      <p:bgPr>
        <a:blipFill rotWithShape="0">
          <a:blip r:embed="rId2" cstate="prin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pPr fontAlgn="base"/>
            <a:r>
              <a:rPr lang="zh-CN" altLang="en-US" strike="noStrike" noProof="1"/>
              <a:t>单击此处编辑母版标题样式</a:t>
            </a:r>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zh-CN" altLang="en-US" sz="3200" b="0" i="0" u="none" strike="noStrike" kern="0" cap="none" spc="0" normalizeH="0" baseline="0" noProof="0">
              <a:ln>
                <a:noFill/>
              </a:ln>
              <a:solidFill>
                <a:srgbClr val="79551B"/>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a:t>单击此处编辑母版文本样式</a:t>
            </a:r>
          </a:p>
        </p:txBody>
      </p:sp>
      <p:sp>
        <p:nvSpPr>
          <p:cNvPr id="7" name="Rectangle 8"/>
          <p:cNvSpPr>
            <a:spLocks noGrp="1" noChangeArrowheads="1"/>
          </p:cNvSpPr>
          <p:nvPr>
            <p:ph type="dt" sz="half" idx="12"/>
          </p:nvPr>
        </p:nvSpPr>
        <p:spPr bwMode="auto">
          <a:xfrm>
            <a:off x="914400" y="5886450"/>
            <a:ext cx="1752600" cy="381000"/>
          </a:xfrm>
          <a:prstGeom prst="rect">
            <a:avLst/>
          </a:prstGeom>
          <a:noFill/>
          <a:ln w="9525">
            <a:noFill/>
            <a:miter lim="800000"/>
          </a:ln>
          <a:effectLst/>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79551B"/>
              </a:solidFill>
              <a:effectLst/>
              <a:uLnTx/>
              <a:uFillTx/>
              <a:latin typeface="+mn-lt"/>
              <a:ea typeface="+mn-ea"/>
              <a:cs typeface="+mn-cs"/>
            </a:endParaRPr>
          </a:p>
        </p:txBody>
      </p:sp>
      <p:sp>
        <p:nvSpPr>
          <p:cNvPr id="8" name="Rectangle 9"/>
          <p:cNvSpPr>
            <a:spLocks noGrp="1" noChangeArrowheads="1"/>
          </p:cNvSpPr>
          <p:nvPr>
            <p:ph type="ftr" sz="quarter" idx="3"/>
          </p:nvPr>
        </p:nvSpPr>
        <p:spPr bwMode="auto">
          <a:xfrm>
            <a:off x="3124200" y="5886450"/>
            <a:ext cx="2895600" cy="381000"/>
          </a:xfrm>
          <a:prstGeom prst="rect">
            <a:avLst/>
          </a:prstGeom>
          <a:noFill/>
          <a:ln w="9525">
            <a:noFill/>
            <a:miter lim="800000"/>
          </a:ln>
          <a:effectLst/>
        </p:spPr>
        <p:txBody>
          <a:bodyPr vert="horz" wrap="square" lIns="91440" tIns="45720" rIns="91440" bIns="45720" numCol="1" anchor="t"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79551B"/>
              </a:solidFill>
              <a:effectLst/>
              <a:uLnTx/>
              <a:uFillTx/>
              <a:latin typeface="+mn-lt"/>
              <a:ea typeface="+mn-ea"/>
              <a:cs typeface="+mn-cs"/>
            </a:endParaRPr>
          </a:p>
        </p:txBody>
      </p:sp>
      <p:sp>
        <p:nvSpPr>
          <p:cNvPr id="9" name="Rectangle 10"/>
          <p:cNvSpPr>
            <a:spLocks noGrp="1" noChangeArrowheads="1"/>
          </p:cNvSpPr>
          <p:nvPr>
            <p:ph type="sldNum" sz="quarter" idx="4"/>
          </p:nvPr>
        </p:nvSpPr>
        <p:spPr bwMode="auto">
          <a:xfrm>
            <a:off x="6477000" y="5886450"/>
            <a:ext cx="1752600" cy="381000"/>
          </a:xfrm>
          <a:prstGeom prst="rect">
            <a:avLst/>
          </a:prstGeom>
          <a:noFill/>
          <a:ln w="9525">
            <a:noFill/>
            <a:miter lim="800000"/>
          </a:ln>
          <a:effectLst/>
        </p:spPr>
        <p:txBody>
          <a:bodyPr vert="horz" wrap="square" lIns="91440" tIns="45720" rIns="91440" bIns="45720" numCol="1" anchor="t" anchorCtr="0" compatLnSpc="1"/>
          <a:lstStyle/>
          <a:p>
            <a:pPr algn="r" fontAlgn="base"/>
            <a:fld id="{9A0DB2DC-4C9A-4742-B13C-FB6460FD3503}" type="slidenum">
              <a:rPr lang="zh-CN" altLang="en-US" strike="noStrike" noProof="1" dirty="0">
                <a:latin typeface="宋体" panose="02010600030101010101" pitchFamily="2" charset="-122"/>
                <a:ea typeface="宋体" panose="02010600030101010101" pitchFamily="2" charset="-122"/>
                <a:cs typeface="+mn-cs"/>
              </a:rPr>
              <a:pPr algn="r" fontAlgn="base"/>
              <a:t>‹#›</a:t>
            </a:fld>
            <a:endParaRPr lang="zh-CN" altLang="en-US" strike="noStrike" noProof="1">
              <a:latin typeface="宋体" panose="02010600030101010101" pitchFamily="2" charset="-122"/>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13" cstate="print"/>
          <a:stretch>
            <a:fillRect/>
          </a:stretch>
        </a:blipFill>
        <a:effectLst/>
      </p:bgPr>
    </p:bg>
    <p:spTree>
      <p:nvGrpSpPr>
        <p:cNvPr id="1" name=""/>
        <p:cNvGrpSpPr/>
        <p:nvPr/>
      </p:nvGrpSpPr>
      <p:grpSpPr>
        <a:xfrm>
          <a:off x="0" y="0"/>
          <a:ext cx="0" cy="0"/>
          <a:chOff x="0" y="0"/>
          <a:chExt cx="0" cy="0"/>
        </a:xfrm>
      </p:grpSpPr>
      <p:sp>
        <p:nvSpPr>
          <p:cNvPr id="1026" name="Rectangle 2"/>
          <p:cNvSpPr>
            <a:spLocks noGrp="1"/>
          </p:cNvSpPr>
          <p:nvPr>
            <p:ph type="title"/>
          </p:nvPr>
        </p:nvSpPr>
        <p:spPr>
          <a:xfrm>
            <a:off x="2741613" y="762000"/>
            <a:ext cx="5484812" cy="914400"/>
          </a:xfrm>
          <a:prstGeom prst="rect">
            <a:avLst/>
          </a:prstGeom>
          <a:noFill/>
          <a:ln w="9525">
            <a:noFill/>
          </a:ln>
        </p:spPr>
        <p:txBody>
          <a:bodyPr anchor="ctr"/>
          <a:lstStyle/>
          <a:p>
            <a:pPr lvl="0"/>
            <a:r>
              <a:rPr lang="zh-CN" altLang="en-US" dirty="0"/>
              <a:t>单击此处编辑母版标题样式</a:t>
            </a:r>
          </a:p>
        </p:txBody>
      </p:sp>
      <p:sp>
        <p:nvSpPr>
          <p:cNvPr id="1027" name="Rectangle 3"/>
          <p:cNvSpPr>
            <a:spLocks noGrp="1"/>
          </p:cNvSpPr>
          <p:nvPr>
            <p:ph type="body"/>
          </p:nvPr>
        </p:nvSpPr>
        <p:spPr>
          <a:xfrm>
            <a:off x="2741613" y="1828800"/>
            <a:ext cx="5484812" cy="3886200"/>
          </a:xfrm>
          <a:prstGeom prst="rect">
            <a:avLst/>
          </a:prstGeom>
          <a:noFill/>
          <a:ln w="9525">
            <a:noFill/>
          </a:ln>
        </p:spPr>
        <p:txBody>
          <a:bodyPr anchor="t"/>
          <a:lstStyle/>
          <a:p>
            <a:pPr lvl="0" indent="-342900"/>
            <a:r>
              <a:rPr lang="zh-CN" altLang="en-US" dirty="0"/>
              <a:t>单击此处编辑母版文本样式</a:t>
            </a:r>
          </a:p>
          <a:p>
            <a:pPr lvl="1" indent="-285750"/>
            <a:r>
              <a:rPr lang="zh-CN" altLang="en-US" dirty="0"/>
              <a:t>第二级</a:t>
            </a:r>
          </a:p>
          <a:p>
            <a:pPr lvl="2" indent="-228600"/>
            <a:r>
              <a:rPr lang="zh-CN" altLang="en-US" dirty="0"/>
              <a:t>第三级</a:t>
            </a:r>
          </a:p>
          <a:p>
            <a:pPr lvl="3" indent="-228600"/>
            <a:r>
              <a:rPr lang="zh-CN" altLang="en-US" dirty="0"/>
              <a:t>第四级</a:t>
            </a:r>
          </a:p>
          <a:p>
            <a:pPr lvl="4" indent="-228600"/>
            <a:r>
              <a:rPr lang="zh-CN" altLang="en-US" dirty="0"/>
              <a:t>第五级</a:t>
            </a:r>
          </a:p>
        </p:txBody>
      </p:sp>
      <p:sp>
        <p:nvSpPr>
          <p:cNvPr id="1032" name="Rectangle 8"/>
          <p:cNvSpPr>
            <a:spLocks noGrp="1" noChangeArrowheads="1"/>
          </p:cNvSpPr>
          <p:nvPr>
            <p:ph type="dt" sz="half" idx="2"/>
          </p:nvPr>
        </p:nvSpPr>
        <p:spPr bwMode="auto">
          <a:xfrm>
            <a:off x="914400" y="5886450"/>
            <a:ext cx="1752600" cy="381000"/>
          </a:xfrm>
          <a:prstGeom prst="rect">
            <a:avLst/>
          </a:prstGeom>
          <a:noFill/>
          <a:ln w="9525">
            <a:noFill/>
            <a:miter lim="800000"/>
          </a:ln>
          <a:effectLst/>
        </p:spPr>
        <p:txBody>
          <a:bodyPr vert="horz" wrap="square" lIns="91440" tIns="45720" rIns="91440" bIns="45720" numCol="1" anchor="t" anchorCtr="0" compatLnSpc="1"/>
          <a:lstStyle>
            <a:lvl1pPr>
              <a:buFontTx/>
              <a:buNone/>
              <a:defRPr sz="1200">
                <a:solidFill>
                  <a:srgbClr val="79551B"/>
                </a:solidFill>
                <a:latin typeface="+mn-lt"/>
                <a:ea typeface="+mn-ea"/>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79551B"/>
              </a:solidFill>
              <a:effectLst/>
              <a:uLnTx/>
              <a:uFillTx/>
              <a:latin typeface="+mn-lt"/>
              <a:ea typeface="+mn-ea"/>
              <a:cs typeface="+mn-cs"/>
            </a:endParaRPr>
          </a:p>
        </p:txBody>
      </p:sp>
      <p:sp>
        <p:nvSpPr>
          <p:cNvPr id="1033" name="Rectangle 9"/>
          <p:cNvSpPr>
            <a:spLocks noGrp="1" noChangeArrowheads="1"/>
          </p:cNvSpPr>
          <p:nvPr>
            <p:ph type="ftr" sz="quarter" idx="3"/>
          </p:nvPr>
        </p:nvSpPr>
        <p:spPr bwMode="auto">
          <a:xfrm>
            <a:off x="3124200" y="5886450"/>
            <a:ext cx="2895600" cy="381000"/>
          </a:xfrm>
          <a:prstGeom prst="rect">
            <a:avLst/>
          </a:prstGeom>
          <a:noFill/>
          <a:ln w="9525">
            <a:noFill/>
            <a:miter lim="800000"/>
          </a:ln>
          <a:effectLst/>
        </p:spPr>
        <p:txBody>
          <a:bodyPr vert="horz" wrap="square" lIns="91440" tIns="45720" rIns="91440" bIns="45720" numCol="1" anchor="t" anchorCtr="0" compatLnSpc="1"/>
          <a:lstStyle>
            <a:lvl1pPr algn="ctr">
              <a:buFontTx/>
              <a:buNone/>
              <a:defRPr sz="1200">
                <a:solidFill>
                  <a:srgbClr val="79551B"/>
                </a:solidFill>
                <a:latin typeface="+mn-lt"/>
                <a:ea typeface="+mn-ea"/>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79551B"/>
              </a:solidFill>
              <a:effectLst/>
              <a:uLnTx/>
              <a:uFillTx/>
              <a:latin typeface="+mn-lt"/>
              <a:ea typeface="+mn-ea"/>
              <a:cs typeface="+mn-cs"/>
            </a:endParaRPr>
          </a:p>
        </p:txBody>
      </p:sp>
      <p:sp>
        <p:nvSpPr>
          <p:cNvPr id="1034" name="Rectangle 10"/>
          <p:cNvSpPr>
            <a:spLocks noGrp="1" noChangeArrowheads="1"/>
          </p:cNvSpPr>
          <p:nvPr>
            <p:ph type="sldNum" sz="quarter" idx="4"/>
          </p:nvPr>
        </p:nvSpPr>
        <p:spPr bwMode="auto">
          <a:xfrm>
            <a:off x="6477000" y="5886450"/>
            <a:ext cx="1752600" cy="381000"/>
          </a:xfrm>
          <a:prstGeom prst="rect">
            <a:avLst/>
          </a:prstGeom>
          <a:noFill/>
          <a:ln w="9525">
            <a:noFill/>
            <a:miter lim="800000"/>
          </a:ln>
          <a:effectLst/>
        </p:spPr>
        <p:txBody>
          <a:bodyPr vert="horz" wrap="square" lIns="91440" tIns="45720" rIns="91440" bIns="45720" numCol="1" anchor="t" anchorCtr="0" compatLnSpc="1"/>
          <a:lstStyle>
            <a:lvl1pPr algn="r">
              <a:defRPr sz="1200">
                <a:solidFill>
                  <a:srgbClr val="79551B"/>
                </a:solidFill>
                <a:latin typeface="宋体" panose="02010600030101010101" pitchFamily="2" charset="-122"/>
              </a:defRPr>
            </a:lvl1pPr>
          </a:lstStyle>
          <a:p>
            <a:pPr lvl="0" eaLnBrk="1" fontAlgn="base" hangingPunct="1"/>
            <a:fld id="{9A0DB2DC-4C9A-4742-B13C-FB6460FD3503}" type="slidenum">
              <a:rPr lang="zh-CN" altLang="en-US" strike="noStrike" noProof="1" dirty="0">
                <a:latin typeface="宋体" panose="02010600030101010101" pitchFamily="2" charset="-122"/>
                <a:ea typeface="宋体" panose="02010600030101010101" pitchFamily="2" charset="-122"/>
                <a:cs typeface="+mn-cs"/>
              </a:rPr>
              <a:pPr lvl="0" eaLnBrk="1" fontAlgn="base" hangingPunct="1"/>
              <a:t>‹#›</a:t>
            </a:fld>
            <a:endParaRPr lang="zh-CN" altLang="en-US" strike="noStrike" noProof="1"/>
          </a:p>
        </p:txBody>
      </p:sp>
    </p:spTree>
  </p:cSld>
  <p:clrMap bg1="dk2" tx1="lt1" bg2="dk1"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l" rtl="0" eaLnBrk="0" fontAlgn="base" hangingPunct="0">
        <a:spcBef>
          <a:spcPct val="0"/>
        </a:spcBef>
        <a:spcAft>
          <a:spcPct val="0"/>
        </a:spcAft>
        <a:defRPr sz="3200">
          <a:solidFill>
            <a:srgbClr val="79551B"/>
          </a:solidFill>
          <a:latin typeface="+mj-lt"/>
          <a:ea typeface="+mj-ea"/>
          <a:cs typeface="+mj-cs"/>
        </a:defRPr>
      </a:lvl1pPr>
      <a:lvl2pPr algn="l" rtl="0" eaLnBrk="0" fontAlgn="base" hangingPunct="0">
        <a:spcBef>
          <a:spcPct val="0"/>
        </a:spcBef>
        <a:spcAft>
          <a:spcPct val="0"/>
        </a:spcAft>
        <a:defRPr sz="3200">
          <a:solidFill>
            <a:srgbClr val="79551B"/>
          </a:solidFill>
          <a:latin typeface="宋体" panose="02010600030101010101" pitchFamily="2" charset="-122"/>
          <a:ea typeface="宋体" panose="02010600030101010101" pitchFamily="2" charset="-122"/>
        </a:defRPr>
      </a:lvl2pPr>
      <a:lvl3pPr algn="l" rtl="0" eaLnBrk="0" fontAlgn="base" hangingPunct="0">
        <a:spcBef>
          <a:spcPct val="0"/>
        </a:spcBef>
        <a:spcAft>
          <a:spcPct val="0"/>
        </a:spcAft>
        <a:defRPr sz="3200">
          <a:solidFill>
            <a:srgbClr val="79551B"/>
          </a:solidFill>
          <a:latin typeface="宋体" panose="02010600030101010101" pitchFamily="2" charset="-122"/>
          <a:ea typeface="宋体" panose="02010600030101010101" pitchFamily="2" charset="-122"/>
        </a:defRPr>
      </a:lvl3pPr>
      <a:lvl4pPr algn="l" rtl="0" eaLnBrk="0" fontAlgn="base" hangingPunct="0">
        <a:spcBef>
          <a:spcPct val="0"/>
        </a:spcBef>
        <a:spcAft>
          <a:spcPct val="0"/>
        </a:spcAft>
        <a:defRPr sz="3200">
          <a:solidFill>
            <a:srgbClr val="79551B"/>
          </a:solidFill>
          <a:latin typeface="宋体" panose="02010600030101010101" pitchFamily="2" charset="-122"/>
          <a:ea typeface="宋体" panose="02010600030101010101" pitchFamily="2" charset="-122"/>
        </a:defRPr>
      </a:lvl4pPr>
      <a:lvl5pPr algn="l" rtl="0" eaLnBrk="0" fontAlgn="base" hangingPunct="0">
        <a:spcBef>
          <a:spcPct val="0"/>
        </a:spcBef>
        <a:spcAft>
          <a:spcPct val="0"/>
        </a:spcAft>
        <a:defRPr sz="3200">
          <a:solidFill>
            <a:srgbClr val="79551B"/>
          </a:solidFill>
          <a:latin typeface="宋体" panose="02010600030101010101" pitchFamily="2" charset="-122"/>
          <a:ea typeface="宋体" panose="02010600030101010101" pitchFamily="2" charset="-122"/>
        </a:defRPr>
      </a:lvl5pPr>
      <a:lvl6pPr marL="457200" algn="l" rtl="0" fontAlgn="base">
        <a:spcBef>
          <a:spcPct val="0"/>
        </a:spcBef>
        <a:spcAft>
          <a:spcPct val="0"/>
        </a:spcAft>
        <a:defRPr sz="3200">
          <a:solidFill>
            <a:srgbClr val="79551B"/>
          </a:solidFill>
          <a:latin typeface="宋体" panose="02010600030101010101" pitchFamily="2" charset="-122"/>
          <a:ea typeface="宋体" panose="02010600030101010101" pitchFamily="2" charset="-122"/>
        </a:defRPr>
      </a:lvl6pPr>
      <a:lvl7pPr marL="914400" algn="l" rtl="0" fontAlgn="base">
        <a:spcBef>
          <a:spcPct val="0"/>
        </a:spcBef>
        <a:spcAft>
          <a:spcPct val="0"/>
        </a:spcAft>
        <a:defRPr sz="3200">
          <a:solidFill>
            <a:srgbClr val="79551B"/>
          </a:solidFill>
          <a:latin typeface="宋体" panose="02010600030101010101" pitchFamily="2" charset="-122"/>
          <a:ea typeface="宋体" panose="02010600030101010101" pitchFamily="2" charset="-122"/>
        </a:defRPr>
      </a:lvl7pPr>
      <a:lvl8pPr marL="1371600" algn="l" rtl="0" fontAlgn="base">
        <a:spcBef>
          <a:spcPct val="0"/>
        </a:spcBef>
        <a:spcAft>
          <a:spcPct val="0"/>
        </a:spcAft>
        <a:defRPr sz="3200">
          <a:solidFill>
            <a:srgbClr val="79551B"/>
          </a:solidFill>
          <a:latin typeface="宋体" panose="02010600030101010101" pitchFamily="2" charset="-122"/>
          <a:ea typeface="宋体" panose="02010600030101010101" pitchFamily="2" charset="-122"/>
        </a:defRPr>
      </a:lvl8pPr>
      <a:lvl9pPr marL="1828800" algn="l" rtl="0" fontAlgn="base">
        <a:spcBef>
          <a:spcPct val="0"/>
        </a:spcBef>
        <a:spcAft>
          <a:spcPct val="0"/>
        </a:spcAft>
        <a:defRPr sz="3200">
          <a:solidFill>
            <a:srgbClr val="79551B"/>
          </a:solidFill>
          <a:latin typeface="宋体" panose="02010600030101010101" pitchFamily="2" charset="-122"/>
          <a:ea typeface="宋体" panose="02010600030101010101" pitchFamily="2" charset="-122"/>
        </a:defRPr>
      </a:lvl9pPr>
    </p:titleStyle>
    <p:bodyStyle>
      <a:lvl1pPr marL="342900" indent="-342900" algn="l" rtl="0" eaLnBrk="0" fontAlgn="base" hangingPunct="0">
        <a:spcBef>
          <a:spcPct val="20000"/>
        </a:spcBef>
        <a:spcAft>
          <a:spcPct val="0"/>
        </a:spcAft>
        <a:buChar char="•"/>
        <a:defRPr sz="2800">
          <a:solidFill>
            <a:srgbClr val="79551B"/>
          </a:solidFill>
          <a:latin typeface="+mn-lt"/>
          <a:ea typeface="+mn-ea"/>
          <a:cs typeface="+mn-cs"/>
        </a:defRPr>
      </a:lvl1pPr>
      <a:lvl2pPr marL="742950" indent="-285750" algn="l" rtl="0" eaLnBrk="0" fontAlgn="base" hangingPunct="0">
        <a:spcBef>
          <a:spcPct val="20000"/>
        </a:spcBef>
        <a:spcAft>
          <a:spcPct val="0"/>
        </a:spcAft>
        <a:buChar char="–"/>
        <a:defRPr sz="2400">
          <a:solidFill>
            <a:srgbClr val="79551B"/>
          </a:solidFill>
          <a:latin typeface="+mn-lt"/>
          <a:ea typeface="+mn-ea"/>
        </a:defRPr>
      </a:lvl2pPr>
      <a:lvl3pPr marL="1143000" indent="-228600" algn="l" rtl="0" eaLnBrk="0" fontAlgn="base" hangingPunct="0">
        <a:spcBef>
          <a:spcPct val="20000"/>
        </a:spcBef>
        <a:spcAft>
          <a:spcPct val="0"/>
        </a:spcAft>
        <a:buChar char="•"/>
        <a:defRPr sz="2000">
          <a:solidFill>
            <a:srgbClr val="79551B"/>
          </a:solidFill>
          <a:latin typeface="+mn-lt"/>
          <a:ea typeface="+mn-ea"/>
        </a:defRPr>
      </a:lvl3pPr>
      <a:lvl4pPr marL="1600200" indent="-228600" algn="l" rtl="0" eaLnBrk="0" fontAlgn="base" hangingPunct="0">
        <a:spcBef>
          <a:spcPct val="20000"/>
        </a:spcBef>
        <a:spcAft>
          <a:spcPct val="0"/>
        </a:spcAft>
        <a:buChar char="–"/>
        <a:defRPr sz="2000">
          <a:solidFill>
            <a:srgbClr val="79551B"/>
          </a:solidFill>
          <a:latin typeface="+mn-lt"/>
          <a:ea typeface="+mn-ea"/>
        </a:defRPr>
      </a:lvl4pPr>
      <a:lvl5pPr marL="2057400" indent="-228600" algn="l" rtl="0" eaLnBrk="0" fontAlgn="base" hangingPunct="0">
        <a:spcBef>
          <a:spcPct val="20000"/>
        </a:spcBef>
        <a:spcAft>
          <a:spcPct val="0"/>
        </a:spcAft>
        <a:buChar char="»"/>
        <a:defRPr sz="1600">
          <a:solidFill>
            <a:srgbClr val="79551B"/>
          </a:solidFill>
          <a:latin typeface="+mn-lt"/>
          <a:ea typeface="+mn-ea"/>
        </a:defRPr>
      </a:lvl5pPr>
      <a:lvl6pPr marL="2514600" indent="-228600" algn="l" rtl="0" fontAlgn="base">
        <a:spcBef>
          <a:spcPct val="20000"/>
        </a:spcBef>
        <a:spcAft>
          <a:spcPct val="0"/>
        </a:spcAft>
        <a:buChar char="»"/>
        <a:defRPr sz="1600">
          <a:solidFill>
            <a:srgbClr val="79551B"/>
          </a:solidFill>
          <a:latin typeface="+mn-lt"/>
          <a:ea typeface="+mn-ea"/>
        </a:defRPr>
      </a:lvl6pPr>
      <a:lvl7pPr marL="2971800" indent="-228600" algn="l" rtl="0" fontAlgn="base">
        <a:spcBef>
          <a:spcPct val="20000"/>
        </a:spcBef>
        <a:spcAft>
          <a:spcPct val="0"/>
        </a:spcAft>
        <a:buChar char="»"/>
        <a:defRPr sz="1600">
          <a:solidFill>
            <a:srgbClr val="79551B"/>
          </a:solidFill>
          <a:latin typeface="+mn-lt"/>
          <a:ea typeface="+mn-ea"/>
        </a:defRPr>
      </a:lvl7pPr>
      <a:lvl8pPr marL="3429000" indent="-228600" algn="l" rtl="0" fontAlgn="base">
        <a:spcBef>
          <a:spcPct val="20000"/>
        </a:spcBef>
        <a:spcAft>
          <a:spcPct val="0"/>
        </a:spcAft>
        <a:buChar char="»"/>
        <a:defRPr sz="1600">
          <a:solidFill>
            <a:srgbClr val="79551B"/>
          </a:solidFill>
          <a:latin typeface="+mn-lt"/>
          <a:ea typeface="+mn-ea"/>
        </a:defRPr>
      </a:lvl8pPr>
      <a:lvl9pPr marL="3886200" indent="-228600" algn="l" rtl="0" fontAlgn="base">
        <a:spcBef>
          <a:spcPct val="20000"/>
        </a:spcBef>
        <a:spcAft>
          <a:spcPct val="0"/>
        </a:spcAft>
        <a:buChar char="»"/>
        <a:defRPr sz="1600">
          <a:solidFill>
            <a:srgbClr val="79551B"/>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NULL" TargetMode="External"/><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TextBox 3"/>
          <p:cNvSpPr txBox="1"/>
          <p:nvPr/>
        </p:nvSpPr>
        <p:spPr>
          <a:xfrm>
            <a:off x="787400" y="1662113"/>
            <a:ext cx="7129463" cy="2306955"/>
          </a:xfrm>
          <a:prstGeom prst="rect">
            <a:avLst/>
          </a:prstGeom>
          <a:noFill/>
          <a:ln w="9525">
            <a:noFill/>
          </a:ln>
        </p:spPr>
        <p:txBody>
          <a:bodyPr anchor="t">
            <a:spAutoFit/>
          </a:bodyPr>
          <a:lstStyle/>
          <a:p>
            <a:r>
              <a:rPr lang="zh-CN" altLang="en-US" sz="4000" b="1" dirty="0">
                <a:solidFill>
                  <a:srgbClr val="FF0000"/>
                </a:solidFill>
                <a:latin typeface="黑体" panose="02010600030101010101" pitchFamily="49" charset="-122"/>
                <a:ea typeface="黑体" panose="02010600030101010101" pitchFamily="49" charset="-122"/>
              </a:rPr>
              <a:t>   </a:t>
            </a:r>
            <a:r>
              <a:rPr lang="zh-CN" altLang="en-US" sz="4000" dirty="0">
                <a:solidFill>
                  <a:srgbClr val="FF0000"/>
                </a:solidFill>
                <a:latin typeface="华文琥珀" panose="02010800040101010101" charset="-122"/>
                <a:ea typeface="华文琥珀" panose="02010800040101010101" charset="-122"/>
                <a:cs typeface="华文琥珀" panose="02010800040101010101" charset="-122"/>
              </a:rPr>
              <a:t>《&lt;乡土中国&gt;任务书》</a:t>
            </a:r>
          </a:p>
          <a:p>
            <a:r>
              <a:rPr lang="zh-CN" altLang="en-US" sz="4000" dirty="0">
                <a:solidFill>
                  <a:srgbClr val="FF0000"/>
                </a:solidFill>
                <a:latin typeface="华文琥珀" panose="02010800040101010101" charset="-122"/>
                <a:ea typeface="华文琥珀" panose="02010800040101010101" charset="-122"/>
                <a:cs typeface="华文琥珀" panose="02010800040101010101" charset="-122"/>
              </a:rPr>
              <a:t>                  教学策略</a:t>
            </a:r>
            <a:endParaRPr lang="en-US" altLang="zh-CN" sz="4000" dirty="0">
              <a:solidFill>
                <a:srgbClr val="FF0000"/>
              </a:solidFill>
              <a:latin typeface="华文琥珀" panose="02010800040101010101" charset="-122"/>
              <a:ea typeface="华文琥珀" panose="02010800040101010101" charset="-122"/>
              <a:cs typeface="华文琥珀" panose="02010800040101010101" charset="-122"/>
            </a:endParaRPr>
          </a:p>
          <a:p>
            <a:endParaRPr lang="en-US" altLang="zh-CN" sz="4000" b="1" dirty="0">
              <a:solidFill>
                <a:srgbClr val="FF0000"/>
              </a:solidFill>
              <a:latin typeface="黑体" panose="02010600030101010101" pitchFamily="49" charset="-122"/>
              <a:ea typeface="黑体" panose="02010600030101010101" pitchFamily="49" charset="-122"/>
            </a:endParaRPr>
          </a:p>
          <a:p>
            <a:r>
              <a:rPr lang="zh-CN" altLang="en-US" sz="2400" b="1" dirty="0">
                <a:solidFill>
                  <a:srgbClr val="C00000"/>
                </a:solidFill>
                <a:latin typeface="楷体" panose="02010609060101010101" pitchFamily="49" charset="-122"/>
                <a:ea typeface="楷体" panose="02010609060101010101" pitchFamily="49" charset="-122"/>
              </a:rPr>
              <a:t>             </a:t>
            </a:r>
            <a:endParaRPr lang="en-US" altLang="zh-CN" sz="2400" b="1" dirty="0">
              <a:solidFill>
                <a:srgbClr val="000099"/>
              </a:solidFill>
              <a:latin typeface="楷体" panose="02010609060101010101" pitchFamily="49" charset="-122"/>
              <a:ea typeface="楷体" panose="02010609060101010101" pitchFamily="49" charset="-122"/>
            </a:endParaRPr>
          </a:p>
        </p:txBody>
      </p:sp>
      <p:pic>
        <p:nvPicPr>
          <p:cNvPr id="14338" name="图片 10"/>
          <p:cNvPicPr>
            <a:picLocks noChangeAspect="1"/>
          </p:cNvPicPr>
          <p:nvPr/>
        </p:nvPicPr>
        <p:blipFill>
          <a:blip r:embed="rId2" cstate="print"/>
          <a:stretch>
            <a:fillRect/>
          </a:stretch>
        </p:blipFill>
        <p:spPr>
          <a:xfrm>
            <a:off x="9845675" y="5776913"/>
            <a:ext cx="2182813" cy="825500"/>
          </a:xfrm>
          <a:prstGeom prst="rect">
            <a:avLst/>
          </a:prstGeom>
          <a:noFill/>
          <a:ln w="9525">
            <a:noFill/>
          </a:ln>
        </p:spPr>
      </p:pic>
      <p:sp>
        <p:nvSpPr>
          <p:cNvPr id="5" name="TextBox 4"/>
          <p:cNvSpPr txBox="1"/>
          <p:nvPr/>
        </p:nvSpPr>
        <p:spPr>
          <a:xfrm>
            <a:off x="2743101" y="4669264"/>
            <a:ext cx="4392488" cy="460375"/>
          </a:xfrm>
          <a:prstGeom prst="rect">
            <a:avLst/>
          </a:prstGeom>
          <a:noFill/>
        </p:spPr>
        <p:txBody>
          <a:bodyPr wrap="square" rtlCol="0">
            <a:spAutoFit/>
          </a:bodyPr>
          <a:lstStyle/>
          <a:p>
            <a:r>
              <a:rPr lang="zh-CN" altLang="zh-CN" sz="2400" b="1" dirty="0" smtClean="0">
                <a:solidFill>
                  <a:srgbClr val="C00000"/>
                </a:solidFill>
              </a:rPr>
              <a:t>重庆育才中学</a:t>
            </a:r>
            <a:endParaRPr lang="zh-CN" altLang="zh-CN" sz="2400" b="1" dirty="0">
              <a:solidFill>
                <a:srgbClr val="C00000"/>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087755" y="1027430"/>
            <a:ext cx="7012940" cy="3415030"/>
          </a:xfrm>
          <a:prstGeom prst="rect">
            <a:avLst/>
          </a:prstGeom>
          <a:noFill/>
        </p:spPr>
        <p:txBody>
          <a:bodyPr wrap="square" rtlCol="0">
            <a:spAutoFit/>
          </a:bodyPr>
          <a:lstStyle/>
          <a:p>
            <a:r>
              <a:rPr lang="zh-CN" altLang="en-US" sz="2400" b="1">
                <a:solidFill>
                  <a:srgbClr val="000099"/>
                </a:solidFill>
              </a:rPr>
              <a:t>2.根据内容和文体特性，突出批注的重点。</a:t>
            </a:r>
          </a:p>
          <a:p>
            <a:r>
              <a:rPr lang="zh-CN" altLang="en-US" sz="2400" b="1">
                <a:solidFill>
                  <a:srgbClr val="000099"/>
                </a:solidFill>
                <a:latin typeface="华文楷体" panose="02010600040101010101" charset="-122"/>
                <a:ea typeface="华文楷体" panose="02010600040101010101" charset="-122"/>
              </a:rPr>
              <a:t>     </a:t>
            </a:r>
          </a:p>
          <a:p>
            <a:r>
              <a:rPr lang="zh-CN" altLang="en-US" sz="2400" b="1">
                <a:solidFill>
                  <a:srgbClr val="000099"/>
                </a:solidFill>
                <a:latin typeface="华文楷体" panose="02010600040101010101" charset="-122"/>
                <a:ea typeface="华文楷体" panose="02010600040101010101" charset="-122"/>
              </a:rPr>
              <a:t>    小说的批读重点关注人物、情节、环境、主题及艺术风格；</a:t>
            </a:r>
          </a:p>
          <a:p>
            <a:r>
              <a:rPr lang="zh-CN" altLang="en-US" sz="2400" b="1">
                <a:solidFill>
                  <a:srgbClr val="000099"/>
                </a:solidFill>
                <a:latin typeface="华文楷体" panose="02010600040101010101" charset="-122"/>
                <a:ea typeface="华文楷体" panose="02010600040101010101" charset="-122"/>
              </a:rPr>
              <a:t>     </a:t>
            </a:r>
            <a:r>
              <a:rPr lang="zh-CN" altLang="en-US" sz="2400" b="1">
                <a:solidFill>
                  <a:srgbClr val="C00000"/>
                </a:solidFill>
                <a:latin typeface="华文楷体" panose="02010600040101010101" charset="-122"/>
                <a:ea typeface="华文楷体" panose="02010600040101010101" charset="-122"/>
              </a:rPr>
              <a:t>学术著作批读重点关注概念、观点、材料与观点的关联、论证技巧、语言风格、行文思路、研究方法等；</a:t>
            </a:r>
          </a:p>
          <a:p>
            <a:r>
              <a:rPr lang="zh-CN" altLang="en-US" sz="2400" b="1">
                <a:solidFill>
                  <a:srgbClr val="000099"/>
                </a:solidFill>
                <a:latin typeface="华文楷体" panose="02010600040101010101" charset="-122"/>
                <a:ea typeface="华文楷体" panose="02010600040101010101" charset="-122"/>
              </a:rPr>
              <a:t>    人物传记的批读重点关注事件、人物品德与功绩、表现手法与语言艺术等。</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243965" y="894715"/>
            <a:ext cx="6892290" cy="3046095"/>
          </a:xfrm>
          <a:prstGeom prst="rect">
            <a:avLst/>
          </a:prstGeom>
          <a:noFill/>
        </p:spPr>
        <p:txBody>
          <a:bodyPr wrap="square" rtlCol="0">
            <a:spAutoFit/>
          </a:bodyPr>
          <a:lstStyle/>
          <a:p>
            <a:r>
              <a:rPr lang="en-US" altLang="zh-CN" sz="2400" b="1">
                <a:solidFill>
                  <a:srgbClr val="000099"/>
                </a:solidFill>
              </a:rPr>
              <a:t>3.</a:t>
            </a:r>
            <a:r>
              <a:rPr lang="zh-CN" altLang="en-US" sz="2400" b="1">
                <a:solidFill>
                  <a:srgbClr val="000099"/>
                </a:solidFill>
              </a:rPr>
              <a:t>从操作方法上说，可以抓住一些重要的“信号词”</a:t>
            </a:r>
          </a:p>
          <a:p>
            <a:endParaRPr lang="zh-CN" altLang="en-US" sz="2400" b="1">
              <a:solidFill>
                <a:srgbClr val="000099"/>
              </a:solidFill>
            </a:endParaRPr>
          </a:p>
          <a:p>
            <a:r>
              <a:rPr lang="zh-CN" altLang="en-US" sz="2400" b="1">
                <a:solidFill>
                  <a:srgbClr val="000099"/>
                </a:solidFill>
              </a:rPr>
              <a:t>    </a:t>
            </a:r>
            <a:r>
              <a:rPr lang="zh-CN" altLang="en-US" sz="2400" b="1">
                <a:solidFill>
                  <a:srgbClr val="000099"/>
                </a:solidFill>
                <a:latin typeface="华文楷体" panose="02010600040101010101" charset="-122"/>
                <a:ea typeface="华文楷体" panose="02010600040101010101" charset="-122"/>
                <a:cs typeface="华文楷体" panose="02010600040101010101" charset="-122"/>
              </a:rPr>
              <a:t>（如“假设”“如果”“反之”“否则”“首先”“要而言之”“质言之”“换言之”“殊不知”等），凭借这些“信号词”，可以更快地结合（原文）语境分析关键字词和句子的含义，分析材料与观点的关联，理清文章的脉络，抓住文章的“主旨”。</a:t>
            </a:r>
          </a:p>
        </p:txBody>
      </p:sp>
      <p:sp>
        <p:nvSpPr>
          <p:cNvPr id="5" name="文本框 4"/>
          <p:cNvSpPr txBox="1"/>
          <p:nvPr/>
        </p:nvSpPr>
        <p:spPr>
          <a:xfrm>
            <a:off x="4048125" y="4740910"/>
            <a:ext cx="309880" cy="368300"/>
          </a:xfrm>
          <a:prstGeom prst="rect">
            <a:avLst/>
          </a:prstGeom>
          <a:noFill/>
        </p:spPr>
        <p:txBody>
          <a:bodyPr wrap="none" rtlCol="0">
            <a:spAutoFit/>
          </a:bodyPr>
          <a:lstStyle/>
          <a:p>
            <a:endParaRPr lang="zh-CN" altLang="en-US"/>
          </a:p>
        </p:txBody>
      </p:sp>
      <p:sp>
        <p:nvSpPr>
          <p:cNvPr id="6" name="文本框 5"/>
          <p:cNvSpPr txBox="1"/>
          <p:nvPr/>
        </p:nvSpPr>
        <p:spPr>
          <a:xfrm>
            <a:off x="1136015" y="4509770"/>
            <a:ext cx="7108190" cy="829945"/>
          </a:xfrm>
          <a:prstGeom prst="rect">
            <a:avLst/>
          </a:prstGeom>
          <a:noFill/>
        </p:spPr>
        <p:txBody>
          <a:bodyPr wrap="square" rtlCol="0">
            <a:spAutoFit/>
          </a:bodyPr>
          <a:lstStyle/>
          <a:p>
            <a:r>
              <a:rPr lang="zh-CN" altLang="en-US" sz="2400" b="1">
                <a:solidFill>
                  <a:srgbClr val="000099"/>
                </a:solidFill>
              </a:rPr>
              <a:t>4.在规范的基础上，要写出个性化的批注。</a:t>
            </a:r>
          </a:p>
          <a:p>
            <a:r>
              <a:rPr lang="zh-CN" altLang="en-US" sz="2400" b="1">
                <a:solidFill>
                  <a:srgbClr val="000099"/>
                </a:solidFill>
              </a:rPr>
              <a:t>     </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930275" y="942975"/>
            <a:ext cx="6593840" cy="5446395"/>
          </a:xfrm>
          <a:prstGeom prst="rect">
            <a:avLst/>
          </a:prstGeom>
          <a:noFill/>
        </p:spPr>
        <p:txBody>
          <a:bodyPr wrap="square" rtlCol="0">
            <a:spAutoFit/>
          </a:bodyPr>
          <a:lstStyle/>
          <a:p>
            <a:r>
              <a:rPr lang="zh-CN" altLang="en-US" sz="2800" b="1">
                <a:solidFill>
                  <a:srgbClr val="FF0000"/>
                </a:solidFill>
              </a:rPr>
              <a:t>批读课的意义</a:t>
            </a:r>
          </a:p>
          <a:p>
            <a:r>
              <a:rPr lang="zh-CN" altLang="en-US" sz="2800" b="1">
                <a:solidFill>
                  <a:srgbClr val="FF0000"/>
                </a:solidFill>
              </a:rPr>
              <a:t>   </a:t>
            </a:r>
          </a:p>
          <a:p>
            <a:r>
              <a:rPr lang="zh-CN" altLang="en-US" sz="2800" b="1">
                <a:solidFill>
                  <a:srgbClr val="FF0000"/>
                </a:solidFill>
              </a:rPr>
              <a:t>   </a:t>
            </a:r>
            <a:r>
              <a:rPr lang="en-US" altLang="zh-CN" sz="2400" b="1">
                <a:solidFill>
                  <a:srgbClr val="000099"/>
                </a:solidFill>
                <a:latin typeface="+mn-ea"/>
                <a:ea typeface="+mn-ea"/>
                <a:cs typeface="+mn-ea"/>
              </a:rPr>
              <a:t>1.</a:t>
            </a:r>
            <a:r>
              <a:rPr lang="zh-CN" altLang="en-US" sz="2800" b="1">
                <a:solidFill>
                  <a:srgbClr val="FF0000"/>
                </a:solidFill>
                <a:latin typeface="+mn-ea"/>
                <a:ea typeface="+mn-ea"/>
                <a:cs typeface="+mn-ea"/>
              </a:rPr>
              <a:t> </a:t>
            </a:r>
            <a:r>
              <a:rPr lang="zh-CN" altLang="en-US" sz="2400" b="1">
                <a:solidFill>
                  <a:srgbClr val="000099"/>
                </a:solidFill>
                <a:latin typeface="+mn-ea"/>
                <a:ea typeface="+mn-ea"/>
                <a:cs typeface="+mn-ea"/>
              </a:rPr>
              <a:t>批读课与文本解读课的关系</a:t>
            </a:r>
            <a:r>
              <a:rPr lang="zh-CN" altLang="en-US" sz="2400" b="1">
                <a:solidFill>
                  <a:srgbClr val="000099"/>
                </a:solidFill>
              </a:rPr>
              <a:t>：</a:t>
            </a:r>
          </a:p>
          <a:p>
            <a:r>
              <a:rPr lang="zh-CN" altLang="en-US" sz="2400" b="1">
                <a:solidFill>
                  <a:srgbClr val="000099"/>
                </a:solidFill>
              </a:rPr>
              <a:t>     </a:t>
            </a:r>
            <a:r>
              <a:rPr lang="zh-CN" altLang="en-US" sz="2400" b="1">
                <a:solidFill>
                  <a:srgbClr val="000099"/>
                </a:solidFill>
                <a:latin typeface="华文楷体" panose="02010600040101010101" charset="-122"/>
                <a:ea typeface="华文楷体" panose="02010600040101010101" charset="-122"/>
              </a:rPr>
              <a:t>文本解读是终极目标，批读是达到文本解读的一个过程。</a:t>
            </a:r>
          </a:p>
          <a:p>
            <a:r>
              <a:rPr lang="zh-CN" altLang="en-US" sz="2400" b="1">
                <a:solidFill>
                  <a:srgbClr val="000099"/>
                </a:solidFill>
                <a:latin typeface="华文楷体" panose="02010600040101010101" charset="-122"/>
                <a:ea typeface="华文楷体" panose="02010600040101010101" charset="-122"/>
              </a:rPr>
              <a:t>     教师必须解读文本，才能在批读课上完成批读指导。</a:t>
            </a:r>
          </a:p>
          <a:p>
            <a:r>
              <a:rPr lang="zh-CN" altLang="en-US" sz="2400" b="1">
                <a:solidFill>
                  <a:srgbClr val="000099"/>
                </a:solidFill>
              </a:rPr>
              <a:t>     </a:t>
            </a:r>
          </a:p>
          <a:p>
            <a:r>
              <a:rPr lang="en-US" altLang="zh-CN" sz="2400" b="1">
                <a:solidFill>
                  <a:srgbClr val="000099"/>
                </a:solidFill>
              </a:rPr>
              <a:t>  </a:t>
            </a:r>
            <a:r>
              <a:rPr lang="en-US" altLang="zh-CN" sz="2400" b="1">
                <a:solidFill>
                  <a:srgbClr val="000099"/>
                </a:solidFill>
                <a:latin typeface="+mn-ea"/>
                <a:ea typeface="+mn-ea"/>
                <a:cs typeface="+mn-ea"/>
              </a:rPr>
              <a:t> 2.</a:t>
            </a:r>
            <a:r>
              <a:rPr lang="zh-CN" altLang="en-US" sz="2400" b="1">
                <a:solidFill>
                  <a:srgbClr val="000099"/>
                </a:solidFill>
                <a:latin typeface="+mn-ea"/>
                <a:ea typeface="+mn-ea"/>
                <a:cs typeface="+mn-ea"/>
              </a:rPr>
              <a:t>批读课教师的地位：</a:t>
            </a:r>
          </a:p>
          <a:p>
            <a:r>
              <a:rPr lang="zh-CN" altLang="en-US" sz="2400" b="1">
                <a:solidFill>
                  <a:srgbClr val="000099"/>
                </a:solidFill>
              </a:rPr>
              <a:t>      </a:t>
            </a:r>
            <a:r>
              <a:rPr lang="en-US" altLang="zh-CN" sz="2400" b="1">
                <a:solidFill>
                  <a:srgbClr val="000099"/>
                </a:solidFill>
                <a:latin typeface="华文楷体" panose="02010600040101010101" charset="-122"/>
                <a:ea typeface="华文楷体" panose="02010600040101010101" charset="-122"/>
                <a:cs typeface="华文楷体" panose="02010600040101010101" charset="-122"/>
              </a:rPr>
              <a:t>“</a:t>
            </a:r>
            <a:r>
              <a:rPr lang="zh-CN" altLang="en-US" sz="2400" b="1">
                <a:solidFill>
                  <a:srgbClr val="000099"/>
                </a:solidFill>
                <a:latin typeface="华文楷体" panose="02010600040101010101" charset="-122"/>
                <a:ea typeface="华文楷体" panose="02010600040101010101" charset="-122"/>
                <a:cs typeface="华文楷体" panose="02010600040101010101" charset="-122"/>
              </a:rPr>
              <a:t>教是为了不教</a:t>
            </a:r>
            <a:r>
              <a:rPr lang="en-US" altLang="zh-CN" sz="2400" b="1">
                <a:solidFill>
                  <a:srgbClr val="000099"/>
                </a:solidFill>
                <a:latin typeface="华文楷体" panose="02010600040101010101" charset="-122"/>
                <a:ea typeface="华文楷体" panose="02010600040101010101" charset="-122"/>
                <a:cs typeface="华文楷体" panose="02010600040101010101" charset="-122"/>
              </a:rPr>
              <a:t>”</a:t>
            </a:r>
          </a:p>
          <a:p>
            <a:r>
              <a:rPr lang="en-US" altLang="zh-CN" sz="2400" b="1">
                <a:solidFill>
                  <a:srgbClr val="000099"/>
                </a:solidFill>
                <a:latin typeface="华文楷体" panose="02010600040101010101" charset="-122"/>
                <a:ea typeface="华文楷体" panose="02010600040101010101" charset="-122"/>
                <a:cs typeface="华文楷体" panose="02010600040101010101" charset="-122"/>
              </a:rPr>
              <a:t>     </a:t>
            </a:r>
            <a:r>
              <a:rPr lang="zh-CN" altLang="en-US" sz="2400" b="1">
                <a:solidFill>
                  <a:srgbClr val="000099"/>
                </a:solidFill>
                <a:latin typeface="华文楷体" panose="02010600040101010101" charset="-122"/>
                <a:ea typeface="华文楷体" panose="02010600040101010101" charset="-122"/>
                <a:cs typeface="华文楷体" panose="02010600040101010101" charset="-122"/>
              </a:rPr>
              <a:t>教：传授批读的方法，做出示范，授</a:t>
            </a:r>
            <a:r>
              <a:rPr lang="en-US" altLang="zh-CN" sz="2400" b="1">
                <a:solidFill>
                  <a:srgbClr val="000099"/>
                </a:solidFill>
                <a:latin typeface="华文楷体" panose="02010600040101010101" charset="-122"/>
                <a:ea typeface="华文楷体" panose="02010600040101010101" charset="-122"/>
                <a:cs typeface="华文楷体" panose="02010600040101010101" charset="-122"/>
              </a:rPr>
              <a:t>“</a:t>
            </a:r>
            <a:r>
              <a:rPr lang="zh-CN" altLang="en-US" sz="2400" b="1">
                <a:solidFill>
                  <a:srgbClr val="000099"/>
                </a:solidFill>
                <a:latin typeface="华文楷体" panose="02010600040101010101" charset="-122"/>
                <a:ea typeface="华文楷体" panose="02010600040101010101" charset="-122"/>
                <a:cs typeface="华文楷体" panose="02010600040101010101" charset="-122"/>
              </a:rPr>
              <a:t>渔</a:t>
            </a:r>
            <a:r>
              <a:rPr lang="en-US" altLang="zh-CN" sz="2400" b="1">
                <a:solidFill>
                  <a:srgbClr val="000099"/>
                </a:solidFill>
                <a:latin typeface="华文楷体" panose="02010600040101010101" charset="-122"/>
                <a:ea typeface="华文楷体" panose="02010600040101010101" charset="-122"/>
                <a:cs typeface="华文楷体" panose="02010600040101010101" charset="-122"/>
              </a:rPr>
              <a:t>”</a:t>
            </a:r>
          </a:p>
          <a:p>
            <a:r>
              <a:rPr lang="en-US" altLang="zh-CN" sz="2400" b="1">
                <a:solidFill>
                  <a:srgbClr val="000099"/>
                </a:solidFill>
                <a:latin typeface="华文楷体" panose="02010600040101010101" charset="-122"/>
                <a:ea typeface="华文楷体" panose="02010600040101010101" charset="-122"/>
                <a:cs typeface="华文楷体" panose="02010600040101010101" charset="-122"/>
              </a:rPr>
              <a:t>     </a:t>
            </a:r>
            <a:r>
              <a:rPr lang="zh-CN" altLang="en-US" sz="2400" b="1">
                <a:solidFill>
                  <a:srgbClr val="000099"/>
                </a:solidFill>
                <a:latin typeface="华文楷体" panose="02010600040101010101" charset="-122"/>
                <a:ea typeface="华文楷体" panose="02010600040101010101" charset="-122"/>
                <a:cs typeface="华文楷体" panose="02010600040101010101" charset="-122"/>
              </a:rPr>
              <a:t>不教：学生受</a:t>
            </a:r>
            <a:r>
              <a:rPr lang="en-US" altLang="zh-CN" sz="2400" b="1">
                <a:solidFill>
                  <a:srgbClr val="000099"/>
                </a:solidFill>
                <a:latin typeface="华文楷体" panose="02010600040101010101" charset="-122"/>
                <a:ea typeface="华文楷体" panose="02010600040101010101" charset="-122"/>
                <a:cs typeface="华文楷体" panose="02010600040101010101" charset="-122"/>
              </a:rPr>
              <a:t>“</a:t>
            </a:r>
            <a:r>
              <a:rPr lang="zh-CN" altLang="en-US" sz="2400" b="1">
                <a:solidFill>
                  <a:srgbClr val="000099"/>
                </a:solidFill>
                <a:latin typeface="华文楷体" panose="02010600040101010101" charset="-122"/>
                <a:ea typeface="华文楷体" panose="02010600040101010101" charset="-122"/>
                <a:cs typeface="华文楷体" panose="02010600040101010101" charset="-122"/>
              </a:rPr>
              <a:t>渔</a:t>
            </a:r>
            <a:r>
              <a:rPr lang="en-US" altLang="zh-CN" sz="2400" b="1">
                <a:solidFill>
                  <a:srgbClr val="000099"/>
                </a:solidFill>
                <a:latin typeface="华文楷体" panose="02010600040101010101" charset="-122"/>
                <a:ea typeface="华文楷体" panose="02010600040101010101" charset="-122"/>
                <a:cs typeface="华文楷体" panose="02010600040101010101" charset="-122"/>
              </a:rPr>
              <a:t>”</a:t>
            </a:r>
            <a:r>
              <a:rPr lang="zh-CN" altLang="en-US" sz="2400" b="1">
                <a:solidFill>
                  <a:srgbClr val="000099"/>
                </a:solidFill>
                <a:latin typeface="华文楷体" panose="02010600040101010101" charset="-122"/>
                <a:ea typeface="华文楷体" panose="02010600040101010101" charset="-122"/>
                <a:cs typeface="华文楷体" panose="02010600040101010101" charset="-122"/>
              </a:rPr>
              <a:t>，凭此去捕鱼。</a:t>
            </a:r>
          </a:p>
          <a:p>
            <a:r>
              <a:rPr lang="zh-CN" altLang="en-US" sz="2400" b="1">
                <a:solidFill>
                  <a:srgbClr val="000099"/>
                </a:solidFill>
                <a:latin typeface="华文楷体" panose="02010600040101010101" charset="-122"/>
                <a:ea typeface="华文楷体" panose="02010600040101010101" charset="-122"/>
                <a:cs typeface="华文楷体" panose="02010600040101010101" charset="-122"/>
              </a:rPr>
              <a:t>   </a:t>
            </a:r>
          </a:p>
          <a:p>
            <a:r>
              <a:rPr lang="zh-CN" altLang="en-US" sz="2400" b="1">
                <a:solidFill>
                  <a:srgbClr val="000099"/>
                </a:solidFill>
                <a:latin typeface="华文楷体" panose="02010600040101010101" charset="-122"/>
                <a:ea typeface="华文楷体" panose="02010600040101010101" charset="-122"/>
                <a:cs typeface="华文楷体" panose="02010600040101010101" charset="-122"/>
              </a:rPr>
              <a:t>    </a:t>
            </a:r>
            <a:endParaRPr lang="zh-CN" altLang="en-US" sz="2400" b="1">
              <a:solidFill>
                <a:srgbClr val="000099"/>
              </a:solidFill>
              <a:latin typeface="+mn-ea"/>
              <a:ea typeface="+mn-ea"/>
              <a:cs typeface="华文楷体" panose="02010600040101010101" charset="-122"/>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172210" y="1003300"/>
            <a:ext cx="6856095" cy="1322070"/>
          </a:xfrm>
          <a:prstGeom prst="rect">
            <a:avLst/>
          </a:prstGeom>
          <a:noFill/>
        </p:spPr>
        <p:txBody>
          <a:bodyPr wrap="square" rtlCol="0">
            <a:spAutoFit/>
          </a:bodyPr>
          <a:lstStyle/>
          <a:p>
            <a:r>
              <a:rPr lang="zh-CN" altLang="en-US" sz="2800" b="1">
                <a:solidFill>
                  <a:srgbClr val="FF0000"/>
                </a:solidFill>
                <a:latin typeface="+mn-ea"/>
                <a:ea typeface="+mn-ea"/>
              </a:rPr>
              <a:t>批读示例</a:t>
            </a:r>
            <a:r>
              <a:rPr lang="en-US" altLang="zh-CN" sz="2800" b="1">
                <a:solidFill>
                  <a:srgbClr val="FF0000"/>
                </a:solidFill>
                <a:latin typeface="+mn-ea"/>
                <a:ea typeface="+mn-ea"/>
              </a:rPr>
              <a:t>——</a:t>
            </a:r>
            <a:r>
              <a:rPr lang="zh-CN" altLang="en-US" sz="2800" b="1">
                <a:solidFill>
                  <a:srgbClr val="FF0000"/>
                </a:solidFill>
                <a:latin typeface="+mn-ea"/>
                <a:ea typeface="+mn-ea"/>
              </a:rPr>
              <a:t>《差序格局》</a:t>
            </a:r>
          </a:p>
          <a:p>
            <a:r>
              <a:rPr lang="zh-CN" altLang="en-US" sz="2800" b="1">
                <a:solidFill>
                  <a:srgbClr val="FF0000"/>
                </a:solidFill>
                <a:latin typeface="+mn-ea"/>
                <a:ea typeface="+mn-ea"/>
              </a:rPr>
              <a:t> </a:t>
            </a:r>
            <a:r>
              <a:rPr lang="zh-CN" altLang="en-US" sz="2400" b="1">
                <a:solidFill>
                  <a:srgbClr val="000099"/>
                </a:solidFill>
                <a:latin typeface="华文楷体" panose="02010600040101010101" charset="-122"/>
                <a:ea typeface="华文楷体" panose="02010600040101010101" charset="-122"/>
              </a:rPr>
              <a:t>教学流程：</a:t>
            </a:r>
          </a:p>
          <a:p>
            <a:r>
              <a:rPr lang="zh-CN" altLang="en-US" sz="2400" b="1">
                <a:solidFill>
                  <a:srgbClr val="000099"/>
                </a:solidFill>
                <a:latin typeface="华文楷体" panose="02010600040101010101" charset="-122"/>
                <a:ea typeface="华文楷体" panose="02010600040101010101" charset="-122"/>
              </a:rPr>
              <a:t>   </a:t>
            </a:r>
            <a:r>
              <a:rPr lang="en-US" altLang="zh-CN" sz="2400" b="1">
                <a:solidFill>
                  <a:srgbClr val="000099"/>
                </a:solidFill>
                <a:latin typeface="华文楷体" panose="02010600040101010101" charset="-122"/>
                <a:ea typeface="华文楷体" panose="02010600040101010101" charset="-122"/>
              </a:rPr>
              <a:t>1.</a:t>
            </a:r>
            <a:r>
              <a:rPr lang="zh-CN" altLang="en-US" sz="2400" b="1">
                <a:solidFill>
                  <a:srgbClr val="000099"/>
                </a:solidFill>
                <a:latin typeface="华文楷体" panose="02010600040101010101" charset="-122"/>
                <a:ea typeface="华文楷体" panose="02010600040101010101" charset="-122"/>
              </a:rPr>
              <a:t>由初中七册（下）相关内容导入新课。</a:t>
            </a:r>
          </a:p>
        </p:txBody>
      </p:sp>
      <p:pic>
        <p:nvPicPr>
          <p:cNvPr id="6" name="图片 5"/>
          <p:cNvPicPr>
            <a:picLocks noChangeAspect="1"/>
          </p:cNvPicPr>
          <p:nvPr/>
        </p:nvPicPr>
        <p:blipFill>
          <a:blip r:embed="rId2"/>
          <a:stretch>
            <a:fillRect/>
          </a:stretch>
        </p:blipFill>
        <p:spPr>
          <a:xfrm>
            <a:off x="579120" y="2592705"/>
            <a:ext cx="7802880" cy="3397885"/>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027430" y="858520"/>
            <a:ext cx="7000875" cy="460375"/>
          </a:xfrm>
          <a:prstGeom prst="rect">
            <a:avLst/>
          </a:prstGeom>
          <a:noFill/>
        </p:spPr>
        <p:txBody>
          <a:bodyPr wrap="square" rtlCol="0">
            <a:spAutoFit/>
          </a:bodyPr>
          <a:lstStyle/>
          <a:p>
            <a:r>
              <a:rPr lang="en-US" altLang="zh-CN" sz="2400" b="1">
                <a:solidFill>
                  <a:srgbClr val="000099"/>
                </a:solidFill>
                <a:latin typeface="华文楷体" panose="02010600040101010101" charset="-122"/>
                <a:ea typeface="华文楷体" panose="02010600040101010101" charset="-122"/>
              </a:rPr>
              <a:t>2.</a:t>
            </a:r>
            <a:r>
              <a:rPr lang="zh-CN" altLang="en-US" sz="2400" b="1">
                <a:solidFill>
                  <a:srgbClr val="000099"/>
                </a:solidFill>
                <a:latin typeface="华文楷体" panose="02010600040101010101" charset="-122"/>
                <a:ea typeface="华文楷体" panose="02010600040101010101" charset="-122"/>
              </a:rPr>
              <a:t>读读教材的</a:t>
            </a:r>
            <a:r>
              <a:rPr lang="en-US" altLang="zh-CN" sz="2400" b="1">
                <a:solidFill>
                  <a:srgbClr val="000099"/>
                </a:solidFill>
                <a:latin typeface="华文楷体" panose="02010600040101010101" charset="-122"/>
                <a:ea typeface="华文楷体" panose="02010600040101010101" charset="-122"/>
              </a:rPr>
              <a:t>“</a:t>
            </a:r>
            <a:r>
              <a:rPr lang="zh-CN" altLang="en-US" sz="2400" b="1">
                <a:solidFill>
                  <a:srgbClr val="000099"/>
                </a:solidFill>
                <a:latin typeface="华文楷体" panose="02010600040101010101" charset="-122"/>
                <a:ea typeface="华文楷体" panose="02010600040101010101" charset="-122"/>
              </a:rPr>
              <a:t>阅读指导</a:t>
            </a:r>
            <a:r>
              <a:rPr lang="en-US" altLang="zh-CN" sz="2400" b="1">
                <a:solidFill>
                  <a:srgbClr val="000099"/>
                </a:solidFill>
                <a:latin typeface="华文楷体" panose="02010600040101010101" charset="-122"/>
                <a:ea typeface="华文楷体" panose="02010600040101010101" charset="-122"/>
              </a:rPr>
              <a:t>”</a:t>
            </a:r>
          </a:p>
        </p:txBody>
      </p:sp>
      <p:pic>
        <p:nvPicPr>
          <p:cNvPr id="5" name="图片 4"/>
          <p:cNvPicPr>
            <a:picLocks noChangeAspect="1"/>
          </p:cNvPicPr>
          <p:nvPr/>
        </p:nvPicPr>
        <p:blipFill>
          <a:blip r:embed="rId2"/>
          <a:stretch>
            <a:fillRect/>
          </a:stretch>
        </p:blipFill>
        <p:spPr>
          <a:xfrm rot="16200000">
            <a:off x="2475230" y="-313055"/>
            <a:ext cx="4395470" cy="7815580"/>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stretch>
            <a:fillRect/>
          </a:stretch>
        </p:blipFill>
        <p:spPr>
          <a:xfrm rot="16200000">
            <a:off x="2193925" y="-671195"/>
            <a:ext cx="4618990" cy="8213090"/>
          </a:xfrm>
          <a:prstGeom prst="rect">
            <a:avLst/>
          </a:prstGeo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stretch>
            <a:fillRect/>
          </a:stretch>
        </p:blipFill>
        <p:spPr>
          <a:xfrm rot="16200000">
            <a:off x="2387600" y="-455295"/>
            <a:ext cx="4368165" cy="7767320"/>
          </a:xfrm>
          <a:prstGeom prst="rect">
            <a:avLst/>
          </a:prstGeom>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137285" y="1063625"/>
            <a:ext cx="6868795" cy="3415030"/>
          </a:xfrm>
          <a:prstGeom prst="rect">
            <a:avLst/>
          </a:prstGeom>
          <a:noFill/>
        </p:spPr>
        <p:txBody>
          <a:bodyPr wrap="square" rtlCol="0">
            <a:spAutoFit/>
          </a:bodyPr>
          <a:lstStyle/>
          <a:p>
            <a:r>
              <a:rPr lang="en-US" altLang="zh-CN" sz="2400" b="1">
                <a:solidFill>
                  <a:srgbClr val="000099"/>
                </a:solidFill>
              </a:rPr>
              <a:t>3.</a:t>
            </a:r>
            <a:r>
              <a:rPr lang="zh-CN" altLang="en-US" sz="2400" b="1">
                <a:solidFill>
                  <a:srgbClr val="000099"/>
                </a:solidFill>
              </a:rPr>
              <a:t>引导学生打开《任务书》</a:t>
            </a:r>
            <a:r>
              <a:rPr lang="en-US" altLang="zh-CN" sz="2400" b="1">
                <a:solidFill>
                  <a:srgbClr val="000099"/>
                </a:solidFill>
              </a:rPr>
              <a:t>58p</a:t>
            </a:r>
          </a:p>
          <a:p>
            <a:r>
              <a:rPr lang="en-US" altLang="zh-CN" sz="2400" b="1">
                <a:solidFill>
                  <a:srgbClr val="000099"/>
                </a:solidFill>
              </a:rPr>
              <a:t>    </a:t>
            </a:r>
            <a:r>
              <a:rPr lang="zh-CN" altLang="zh-CN" sz="2400" b="1">
                <a:solidFill>
                  <a:srgbClr val="000099"/>
                </a:solidFill>
              </a:rPr>
              <a:t>提示学生看看教材的任务</a:t>
            </a:r>
            <a:r>
              <a:rPr lang="en-US" altLang="zh-CN" sz="2400" b="1">
                <a:solidFill>
                  <a:srgbClr val="000099"/>
                </a:solidFill>
              </a:rPr>
              <a:t>1.“</a:t>
            </a:r>
            <a:r>
              <a:rPr lang="zh-CN" altLang="en-US" sz="2400" b="1">
                <a:solidFill>
                  <a:srgbClr val="000099"/>
                </a:solidFill>
              </a:rPr>
              <a:t>抓住核心概念，理解作者观点</a:t>
            </a:r>
            <a:r>
              <a:rPr lang="en-US" altLang="zh-CN" sz="2400" b="1">
                <a:solidFill>
                  <a:srgbClr val="000099"/>
                </a:solidFill>
              </a:rPr>
              <a:t>”</a:t>
            </a:r>
            <a:r>
              <a:rPr lang="zh-CN" altLang="en-US" sz="2400" b="1">
                <a:solidFill>
                  <a:srgbClr val="000099"/>
                </a:solidFill>
              </a:rPr>
              <a:t>。浏览</a:t>
            </a:r>
            <a:r>
              <a:rPr lang="en-US" altLang="zh-CN" sz="2400" b="1">
                <a:solidFill>
                  <a:srgbClr val="000099"/>
                </a:solidFill>
              </a:rPr>
              <a:t>“</a:t>
            </a:r>
            <a:r>
              <a:rPr lang="zh-CN" altLang="en-US" sz="2400" b="1">
                <a:solidFill>
                  <a:srgbClr val="000099"/>
                </a:solidFill>
              </a:rPr>
              <a:t>任务书</a:t>
            </a:r>
            <a:r>
              <a:rPr lang="en-US" altLang="zh-CN" sz="2400" b="1">
                <a:solidFill>
                  <a:srgbClr val="000099"/>
                </a:solidFill>
              </a:rPr>
              <a:t>”</a:t>
            </a:r>
            <a:r>
              <a:rPr lang="zh-CN" altLang="en-US" sz="2400" b="1">
                <a:solidFill>
                  <a:srgbClr val="000099"/>
                </a:solidFill>
              </a:rPr>
              <a:t>的</a:t>
            </a:r>
            <a:r>
              <a:rPr lang="en-US" altLang="zh-CN" sz="2400" b="1">
                <a:solidFill>
                  <a:srgbClr val="000099"/>
                </a:solidFill>
              </a:rPr>
              <a:t>“</a:t>
            </a:r>
            <a:r>
              <a:rPr lang="zh-CN" altLang="en-US" sz="2400" b="1">
                <a:solidFill>
                  <a:srgbClr val="000099"/>
                </a:solidFill>
              </a:rPr>
              <a:t>基本概念</a:t>
            </a:r>
            <a:r>
              <a:rPr lang="en-US" altLang="zh-CN" sz="2400" b="1">
                <a:solidFill>
                  <a:srgbClr val="000099"/>
                </a:solidFill>
              </a:rPr>
              <a:t>”“</a:t>
            </a:r>
            <a:r>
              <a:rPr lang="zh-CN" altLang="en-US" sz="2400" b="1">
                <a:solidFill>
                  <a:srgbClr val="000099"/>
                </a:solidFill>
              </a:rPr>
              <a:t>主要内容</a:t>
            </a:r>
            <a:r>
              <a:rPr lang="en-US" altLang="zh-CN" sz="2400" b="1">
                <a:solidFill>
                  <a:srgbClr val="000099"/>
                </a:solidFill>
              </a:rPr>
              <a:t>”“</a:t>
            </a:r>
            <a:r>
              <a:rPr lang="zh-CN" altLang="en-US" sz="2400" b="1">
                <a:solidFill>
                  <a:srgbClr val="000099"/>
                </a:solidFill>
              </a:rPr>
              <a:t>阅读导引</a:t>
            </a:r>
            <a:r>
              <a:rPr lang="en-US" altLang="zh-CN" sz="2400" b="1">
                <a:solidFill>
                  <a:srgbClr val="000099"/>
                </a:solidFill>
              </a:rPr>
              <a:t>”</a:t>
            </a:r>
            <a:r>
              <a:rPr lang="zh-CN" altLang="en-US" sz="2400" b="1">
                <a:solidFill>
                  <a:srgbClr val="000099"/>
                </a:solidFill>
              </a:rPr>
              <a:t>、相关注释和</a:t>
            </a:r>
            <a:r>
              <a:rPr lang="en-US" altLang="zh-CN" sz="2400" b="1">
                <a:solidFill>
                  <a:srgbClr val="000099"/>
                </a:solidFill>
              </a:rPr>
              <a:t>“</a:t>
            </a:r>
            <a:r>
              <a:rPr lang="zh-CN" altLang="en-US" sz="2400" b="1">
                <a:solidFill>
                  <a:srgbClr val="000099"/>
                </a:solidFill>
              </a:rPr>
              <a:t>思考与探究</a:t>
            </a:r>
            <a:r>
              <a:rPr lang="en-US" altLang="zh-CN" sz="2400" b="1">
                <a:solidFill>
                  <a:srgbClr val="000099"/>
                </a:solidFill>
              </a:rPr>
              <a:t>”</a:t>
            </a:r>
            <a:r>
              <a:rPr lang="zh-CN" altLang="en-US" sz="2400" b="1">
                <a:solidFill>
                  <a:srgbClr val="000099"/>
                </a:solidFill>
              </a:rPr>
              <a:t>等内容。</a:t>
            </a:r>
            <a:endParaRPr lang="zh-CN" altLang="en-US" sz="2400">
              <a:solidFill>
                <a:srgbClr val="000099"/>
              </a:solidFill>
            </a:endParaRPr>
          </a:p>
          <a:p>
            <a:r>
              <a:rPr lang="zh-CN" altLang="en-US" sz="2400">
                <a:solidFill>
                  <a:srgbClr val="000099"/>
                </a:solidFill>
              </a:rPr>
              <a:t>  </a:t>
            </a:r>
          </a:p>
          <a:p>
            <a:endParaRPr lang="zh-CN" altLang="en-US" sz="2400">
              <a:solidFill>
                <a:srgbClr val="000099"/>
              </a:solidFill>
              <a:sym typeface="+mn-ea"/>
            </a:endParaRPr>
          </a:p>
          <a:p>
            <a:endParaRPr lang="zh-CN" altLang="en-US" sz="2400">
              <a:solidFill>
                <a:srgbClr val="000099"/>
              </a:solidFill>
            </a:endParaRPr>
          </a:p>
          <a:p>
            <a:r>
              <a:rPr lang="zh-CN" altLang="en-US" sz="2400">
                <a:solidFill>
                  <a:srgbClr val="000099"/>
                </a:solidFill>
              </a:rPr>
              <a:t>      </a:t>
            </a:r>
          </a:p>
        </p:txBody>
      </p:sp>
      <p:sp>
        <p:nvSpPr>
          <p:cNvPr id="6" name="文本框 5"/>
          <p:cNvSpPr txBox="1"/>
          <p:nvPr/>
        </p:nvSpPr>
        <p:spPr>
          <a:xfrm>
            <a:off x="1137285" y="3349625"/>
            <a:ext cx="6400165" cy="460375"/>
          </a:xfrm>
          <a:prstGeom prst="rect">
            <a:avLst/>
          </a:prstGeom>
          <a:noFill/>
        </p:spPr>
        <p:txBody>
          <a:bodyPr wrap="square" rtlCol="0">
            <a:spAutoFit/>
          </a:bodyPr>
          <a:lstStyle/>
          <a:p>
            <a:r>
              <a:rPr lang="en-US" altLang="zh-CN" sz="2400" b="1">
                <a:solidFill>
                  <a:srgbClr val="000099"/>
                </a:solidFill>
                <a:sym typeface="+mn-ea"/>
              </a:rPr>
              <a:t>4.</a:t>
            </a:r>
            <a:r>
              <a:rPr lang="zh-CN" altLang="en-US" sz="2400" b="1">
                <a:solidFill>
                  <a:srgbClr val="000099"/>
                </a:solidFill>
                <a:sym typeface="+mn-ea"/>
              </a:rPr>
              <a:t>传授批读的相关知识。（前面的相关介绍）</a:t>
            </a:r>
            <a:endParaRPr lang="zh-CN" altLang="en-US" sz="2400" b="1"/>
          </a:p>
        </p:txBody>
      </p:sp>
      <p:sp>
        <p:nvSpPr>
          <p:cNvPr id="7" name="文本框 6"/>
          <p:cNvSpPr txBox="1"/>
          <p:nvPr/>
        </p:nvSpPr>
        <p:spPr>
          <a:xfrm>
            <a:off x="1196340" y="4244975"/>
            <a:ext cx="6831965" cy="1938020"/>
          </a:xfrm>
          <a:prstGeom prst="rect">
            <a:avLst/>
          </a:prstGeom>
          <a:noFill/>
        </p:spPr>
        <p:txBody>
          <a:bodyPr wrap="square" rtlCol="0">
            <a:spAutoFit/>
          </a:bodyPr>
          <a:lstStyle/>
          <a:p>
            <a:r>
              <a:rPr lang="en-US" altLang="zh-CN" sz="2400" b="1">
                <a:solidFill>
                  <a:srgbClr val="000099"/>
                </a:solidFill>
                <a:sym typeface="+mn-ea"/>
              </a:rPr>
              <a:t>5.</a:t>
            </a:r>
            <a:r>
              <a:rPr lang="zh-CN" altLang="en-US" sz="2400" b="1">
                <a:solidFill>
                  <a:srgbClr val="000099"/>
                </a:solidFill>
                <a:sym typeface="+mn-ea"/>
              </a:rPr>
              <a:t>教师示范</a:t>
            </a:r>
          </a:p>
          <a:p>
            <a:r>
              <a:rPr lang="zh-CN" altLang="en-US" sz="2400" b="1">
                <a:solidFill>
                  <a:srgbClr val="000099"/>
                </a:solidFill>
                <a:sym typeface="+mn-ea"/>
              </a:rPr>
              <a:t>  </a:t>
            </a:r>
          </a:p>
          <a:p>
            <a:r>
              <a:rPr lang="zh-CN" altLang="en-US" sz="2400" b="1">
                <a:solidFill>
                  <a:srgbClr val="000099"/>
                </a:solidFill>
                <a:sym typeface="+mn-ea"/>
              </a:rPr>
              <a:t>  </a:t>
            </a:r>
            <a:r>
              <a:rPr lang="zh-CN" altLang="en-US" sz="2400" b="1">
                <a:solidFill>
                  <a:srgbClr val="C00000"/>
                </a:solidFill>
                <a:sym typeface="+mn-ea"/>
              </a:rPr>
              <a:t>  </a:t>
            </a:r>
            <a:r>
              <a:rPr lang="zh-CN" altLang="en-US" sz="2400" b="1">
                <a:solidFill>
                  <a:srgbClr val="C00000"/>
                </a:solidFill>
                <a:latin typeface="华文楷体" panose="02010600040101010101" charset="-122"/>
                <a:ea typeface="华文楷体" panose="02010600040101010101" charset="-122"/>
                <a:cs typeface="华文楷体" panose="02010600040101010101" charset="-122"/>
                <a:sym typeface="+mn-ea"/>
              </a:rPr>
              <a:t>私</a:t>
            </a:r>
            <a:r>
              <a:rPr lang="en-US" altLang="zh-CN" sz="2400" b="1">
                <a:solidFill>
                  <a:srgbClr val="C00000"/>
                </a:solidFill>
                <a:latin typeface="华文楷体" panose="02010600040101010101" charset="-122"/>
                <a:ea typeface="华文楷体" panose="02010600040101010101" charset="-122"/>
                <a:cs typeface="华文楷体" panose="02010600040101010101" charset="-122"/>
                <a:sym typeface="+mn-ea"/>
              </a:rPr>
              <a:t>——“</a:t>
            </a:r>
            <a:r>
              <a:rPr lang="zh-CN" altLang="en-US" sz="2400" b="1">
                <a:solidFill>
                  <a:srgbClr val="C00000"/>
                </a:solidFill>
                <a:latin typeface="华文楷体" panose="02010600040101010101" charset="-122"/>
                <a:ea typeface="华文楷体" panose="02010600040101010101" charset="-122"/>
                <a:cs typeface="华文楷体" panose="02010600040101010101" charset="-122"/>
                <a:sym typeface="+mn-ea"/>
              </a:rPr>
              <a:t>私的毛病在中国实在比了愚和病更普遍得多</a:t>
            </a:r>
            <a:r>
              <a:rPr lang="en-US" altLang="zh-CN" sz="2400" b="1">
                <a:solidFill>
                  <a:srgbClr val="C00000"/>
                </a:solidFill>
                <a:latin typeface="华文楷体" panose="02010600040101010101" charset="-122"/>
                <a:ea typeface="华文楷体" panose="02010600040101010101" charset="-122"/>
                <a:cs typeface="华文楷体" panose="02010600040101010101" charset="-122"/>
                <a:sym typeface="+mn-ea"/>
              </a:rPr>
              <a:t>”</a:t>
            </a:r>
            <a:endParaRPr lang="zh-CN" altLang="en-US" sz="2400" b="1">
              <a:solidFill>
                <a:srgbClr val="C00000"/>
              </a:solidFill>
              <a:latin typeface="华文楷体" panose="02010600040101010101" charset="-122"/>
              <a:ea typeface="华文楷体" panose="02010600040101010101" charset="-122"/>
              <a:cs typeface="华文楷体" panose="02010600040101010101" charset="-122"/>
              <a:sym typeface="+mn-ea"/>
            </a:endParaRPr>
          </a:p>
          <a:p>
            <a:endParaRPr lang="zh-CN" altLang="en-US" sz="2400" b="1">
              <a:solidFill>
                <a:srgbClr val="C00000"/>
              </a:solidFill>
              <a:latin typeface="华文楷体" panose="02010600040101010101" charset="-122"/>
              <a:ea typeface="华文楷体" panose="02010600040101010101" charset="-122"/>
              <a:cs typeface="华文楷体" panose="02010600040101010101"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1"/>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a:xfrm>
            <a:off x="775970" y="963295"/>
            <a:ext cx="7592060" cy="4570730"/>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975360" y="4970780"/>
            <a:ext cx="7193915" cy="1568450"/>
          </a:xfrm>
          <a:prstGeom prst="rect">
            <a:avLst/>
          </a:prstGeom>
          <a:noFill/>
        </p:spPr>
        <p:txBody>
          <a:bodyPr wrap="square" rtlCol="0">
            <a:spAutoFit/>
          </a:bodyPr>
          <a:lstStyle/>
          <a:p>
            <a:endParaRPr lang="zh-CN" altLang="en-US" sz="2400">
              <a:solidFill>
                <a:srgbClr val="000099"/>
              </a:solidFill>
            </a:endParaRPr>
          </a:p>
          <a:p>
            <a:endParaRPr lang="zh-CN" altLang="en-US" sz="2400">
              <a:solidFill>
                <a:srgbClr val="000099"/>
              </a:solidFill>
            </a:endParaRPr>
          </a:p>
          <a:p>
            <a:endParaRPr lang="zh-CN" altLang="en-US" sz="2400">
              <a:solidFill>
                <a:srgbClr val="000099"/>
              </a:solidFill>
              <a:sym typeface="+mn-ea"/>
            </a:endParaRPr>
          </a:p>
          <a:p>
            <a:endParaRPr lang="zh-CN" altLang="en-US" sz="2400"/>
          </a:p>
        </p:txBody>
      </p:sp>
      <p:sp>
        <p:nvSpPr>
          <p:cNvPr id="5" name="文本框 4"/>
          <p:cNvSpPr txBox="1"/>
          <p:nvPr/>
        </p:nvSpPr>
        <p:spPr>
          <a:xfrm>
            <a:off x="1143635" y="1042035"/>
            <a:ext cx="6856730" cy="4892675"/>
          </a:xfrm>
          <a:prstGeom prst="rect">
            <a:avLst/>
          </a:prstGeom>
          <a:noFill/>
        </p:spPr>
        <p:txBody>
          <a:bodyPr wrap="square" rtlCol="0">
            <a:spAutoFit/>
          </a:bodyPr>
          <a:lstStyle/>
          <a:p>
            <a:r>
              <a:rPr lang="en-US" altLang="zh-CN" sz="2400" b="1">
                <a:solidFill>
                  <a:srgbClr val="000099"/>
                </a:solidFill>
                <a:sym typeface="+mn-ea"/>
              </a:rPr>
              <a:t>6.</a:t>
            </a:r>
            <a:r>
              <a:rPr lang="zh-CN" altLang="en-US" sz="2400" b="1">
                <a:solidFill>
                  <a:srgbClr val="000099"/>
                </a:solidFill>
                <a:sym typeface="+mn-ea"/>
              </a:rPr>
              <a:t>学生批读实践</a:t>
            </a:r>
          </a:p>
          <a:p>
            <a:r>
              <a:rPr lang="zh-CN" altLang="en-US" sz="2400" b="1">
                <a:solidFill>
                  <a:srgbClr val="000099"/>
                </a:solidFill>
                <a:sym typeface="+mn-ea"/>
              </a:rPr>
              <a:t>   </a:t>
            </a:r>
            <a:r>
              <a:rPr lang="zh-CN" altLang="en-US" sz="2400" b="1">
                <a:solidFill>
                  <a:srgbClr val="000099"/>
                </a:solidFill>
                <a:latin typeface="+mn-ea"/>
                <a:ea typeface="+mn-ea"/>
                <a:cs typeface="+mn-ea"/>
                <a:sym typeface="+mn-ea"/>
              </a:rPr>
              <a:t>（</a:t>
            </a:r>
            <a:r>
              <a:rPr lang="en-US" altLang="zh-CN" sz="2400" b="1">
                <a:solidFill>
                  <a:srgbClr val="000099"/>
                </a:solidFill>
                <a:latin typeface="+mn-ea"/>
                <a:ea typeface="+mn-ea"/>
                <a:cs typeface="+mn-ea"/>
                <a:sym typeface="+mn-ea"/>
              </a:rPr>
              <a:t>1</a:t>
            </a:r>
            <a:r>
              <a:rPr lang="zh-CN" altLang="en-US" sz="2400" b="1">
                <a:solidFill>
                  <a:srgbClr val="000099"/>
                </a:solidFill>
                <a:latin typeface="+mn-ea"/>
                <a:ea typeface="+mn-ea"/>
                <a:cs typeface="+mn-ea"/>
                <a:sym typeface="+mn-ea"/>
              </a:rPr>
              <a:t>）概念：</a:t>
            </a:r>
            <a:endParaRPr lang="zh-CN" altLang="en-US" sz="2400" b="1">
              <a:solidFill>
                <a:srgbClr val="000099"/>
              </a:solidFill>
              <a:latin typeface="华文楷体" panose="02010600040101010101" charset="-122"/>
              <a:ea typeface="华文楷体" panose="02010600040101010101" charset="-122"/>
              <a:cs typeface="华文楷体" panose="02010600040101010101" charset="-122"/>
              <a:sym typeface="+mn-ea"/>
            </a:endParaRPr>
          </a:p>
          <a:p>
            <a:r>
              <a:rPr lang="zh-CN" altLang="en-US" sz="2400" b="1">
                <a:solidFill>
                  <a:srgbClr val="000099"/>
                </a:solidFill>
                <a:latin typeface="华文楷体" panose="02010600040101010101" charset="-122"/>
                <a:ea typeface="华文楷体" panose="02010600040101010101" charset="-122"/>
                <a:cs typeface="华文楷体" panose="02010600040101010101" charset="-122"/>
                <a:sym typeface="+mn-ea"/>
              </a:rPr>
              <a:t>“格兰亨姆的定律”“格局”（第3自然段）、“团体”“团体格局”“社会结构”“亲属关系”“地缘关系”“伸缩”“人伦”“差序”“个人主义”“自我主义”“差序格局”“西洋社会”“群己界限”</a:t>
            </a:r>
            <a:r>
              <a:rPr lang="zh-CN" altLang="en-US" sz="2400" b="1">
                <a:solidFill>
                  <a:srgbClr val="000099"/>
                </a:solidFill>
                <a:sym typeface="+mn-ea"/>
              </a:rPr>
              <a:t> </a:t>
            </a:r>
          </a:p>
          <a:p>
            <a:r>
              <a:rPr lang="zh-CN" altLang="en-US" sz="2400" b="1">
                <a:solidFill>
                  <a:srgbClr val="000099"/>
                </a:solidFill>
                <a:sym typeface="+mn-ea"/>
              </a:rPr>
              <a:t>    （</a:t>
            </a:r>
            <a:r>
              <a:rPr lang="en-US" altLang="zh-CN" sz="2400" b="1">
                <a:solidFill>
                  <a:srgbClr val="000099"/>
                </a:solidFill>
                <a:sym typeface="+mn-ea"/>
              </a:rPr>
              <a:t>2</a:t>
            </a:r>
            <a:r>
              <a:rPr lang="zh-CN" altLang="en-US" sz="2400" b="1">
                <a:solidFill>
                  <a:srgbClr val="000099"/>
                </a:solidFill>
                <a:sym typeface="+mn-ea"/>
              </a:rPr>
              <a:t>）旁批：</a:t>
            </a:r>
          </a:p>
          <a:p>
            <a:r>
              <a:rPr lang="zh-CN" altLang="en-US" sz="2400" b="1">
                <a:solidFill>
                  <a:srgbClr val="000099"/>
                </a:solidFill>
                <a:sym typeface="+mn-ea"/>
              </a:rPr>
              <a:t>  </a:t>
            </a:r>
            <a:r>
              <a:rPr lang="zh-CN" altLang="en-US" sz="2400" b="1">
                <a:solidFill>
                  <a:srgbClr val="000099"/>
                </a:solidFill>
                <a:latin typeface="华文楷体" panose="02010600040101010101" charset="-122"/>
                <a:ea typeface="华文楷体" panose="02010600040101010101" charset="-122"/>
                <a:cs typeface="华文楷体" panose="02010600040101010101" charset="-122"/>
                <a:sym typeface="+mn-ea"/>
              </a:rPr>
              <a:t>“不象团体中的分子一般大家立在一个平面上的”说明“差序格局”中的“社会关系”有远近亲疏（“差序”）；“愈推愈远，也愈推愈薄”说明远近亲疏的形成是因为亲属关系、血缘关系以及地缘关系的远近不同造成。</a:t>
            </a:r>
            <a:r>
              <a:rPr lang="zh-CN" altLang="en-US" sz="2400" b="1">
                <a:solidFill>
                  <a:srgbClr val="000099"/>
                </a:solidFill>
                <a:sym typeface="+mn-ea"/>
              </a:rPr>
              <a:t>   </a:t>
            </a:r>
            <a:endParaRPr lang="zh-CN" altLang="en-US" sz="2400" b="1"/>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extBox 5"/>
          <p:cNvSpPr txBox="1">
            <a:spLocks noChangeArrowheads="1"/>
          </p:cNvSpPr>
          <p:nvPr/>
        </p:nvSpPr>
        <p:spPr bwMode="auto">
          <a:xfrm>
            <a:off x="1331640" y="908720"/>
            <a:ext cx="6624637" cy="522287"/>
          </a:xfrm>
          <a:prstGeom prst="rect">
            <a:avLst/>
          </a:prstGeom>
          <a:noFill/>
          <a:ln w="9525">
            <a:noFill/>
            <a:miter lim="800000"/>
          </a:ln>
        </p:spPr>
        <p:txBody>
          <a:bodyPr>
            <a:spAutoFit/>
          </a:bodyPr>
          <a:lstStyle/>
          <a:p>
            <a:r>
              <a:rPr lang="zh-CN" altLang="en-US" sz="2800" b="1" dirty="0">
                <a:solidFill>
                  <a:srgbClr val="FF0000"/>
                </a:solidFill>
              </a:rPr>
              <a:t>●</a:t>
            </a:r>
            <a:r>
              <a:rPr lang="zh-CN" altLang="zh-CN" sz="2800" b="1" dirty="0">
                <a:solidFill>
                  <a:srgbClr val="FF0000"/>
                </a:solidFill>
                <a:latin typeface="黑体" panose="02010600030101010101" pitchFamily="49" charset="-122"/>
                <a:ea typeface="黑体" panose="02010600030101010101" pitchFamily="49" charset="-122"/>
              </a:rPr>
              <a:t>整本书阅读</a:t>
            </a:r>
            <a:r>
              <a:rPr lang="zh-CN" altLang="en-US" sz="2800" b="1" dirty="0">
                <a:solidFill>
                  <a:srgbClr val="FF0000"/>
                </a:solidFill>
                <a:latin typeface="黑体" panose="02010600030101010101" pitchFamily="49" charset="-122"/>
                <a:ea typeface="黑体" panose="02010600030101010101" pitchFamily="49" charset="-122"/>
              </a:rPr>
              <a:t>途径</a:t>
            </a:r>
            <a:endParaRPr lang="zh-CN" altLang="zh-CN" sz="2800" b="1" dirty="0">
              <a:solidFill>
                <a:srgbClr val="FF0000"/>
              </a:solidFill>
              <a:latin typeface="黑体" panose="02010600030101010101" pitchFamily="49" charset="-122"/>
              <a:ea typeface="黑体" panose="02010600030101010101" pitchFamily="49" charset="-122"/>
            </a:endParaRPr>
          </a:p>
        </p:txBody>
      </p:sp>
      <p:sp>
        <p:nvSpPr>
          <p:cNvPr id="19459" name="TextBox 6"/>
          <p:cNvSpPr txBox="1">
            <a:spLocks noChangeArrowheads="1"/>
          </p:cNvSpPr>
          <p:nvPr/>
        </p:nvSpPr>
        <p:spPr bwMode="auto">
          <a:xfrm>
            <a:off x="1547664" y="1628800"/>
            <a:ext cx="5832475" cy="461962"/>
          </a:xfrm>
          <a:prstGeom prst="rect">
            <a:avLst/>
          </a:prstGeom>
          <a:noFill/>
          <a:ln w="9525">
            <a:noFill/>
            <a:miter lim="800000"/>
          </a:ln>
        </p:spPr>
        <p:txBody>
          <a:bodyPr>
            <a:spAutoFit/>
          </a:bodyPr>
          <a:lstStyle/>
          <a:p>
            <a:r>
              <a:rPr lang="zh-CN" altLang="en-US" b="1" dirty="0">
                <a:solidFill>
                  <a:srgbClr val="A50021"/>
                </a:solidFill>
                <a:latin typeface="楷体" panose="02010609060101010101" pitchFamily="49" charset="-122"/>
                <a:ea typeface="楷体" panose="02010609060101010101" pitchFamily="49" charset="-122"/>
              </a:rPr>
              <a:t>●</a:t>
            </a:r>
            <a:r>
              <a:rPr lang="zh-CN" altLang="en-US" sz="2400" b="1" dirty="0">
                <a:solidFill>
                  <a:srgbClr val="A50021"/>
                </a:solidFill>
                <a:latin typeface="+mn-ea"/>
                <a:ea typeface="+mn-ea"/>
              </a:rPr>
              <a:t>自由选择型整本书阅读</a:t>
            </a:r>
          </a:p>
        </p:txBody>
      </p:sp>
      <p:sp>
        <p:nvSpPr>
          <p:cNvPr id="19460" name="TextBox 7"/>
          <p:cNvSpPr txBox="1">
            <a:spLocks noChangeArrowheads="1"/>
          </p:cNvSpPr>
          <p:nvPr/>
        </p:nvSpPr>
        <p:spPr bwMode="auto">
          <a:xfrm>
            <a:off x="1403648" y="2132856"/>
            <a:ext cx="6551613" cy="1323439"/>
          </a:xfrm>
          <a:prstGeom prst="rect">
            <a:avLst/>
          </a:prstGeom>
          <a:noFill/>
          <a:ln w="9525">
            <a:noFill/>
            <a:miter lim="800000"/>
          </a:ln>
        </p:spPr>
        <p:txBody>
          <a:bodyPr>
            <a:spAutoFit/>
          </a:bodyPr>
          <a:lstStyle/>
          <a:p>
            <a:r>
              <a:rPr lang="zh-CN" altLang="zh-CN" sz="2000" b="1" dirty="0">
                <a:solidFill>
                  <a:srgbClr val="000099"/>
                </a:solidFill>
                <a:latin typeface="楷体" panose="02010609060101010101" pitchFamily="49" charset="-122"/>
                <a:ea typeface="楷体" panose="02010609060101010101" pitchFamily="49" charset="-122"/>
              </a:rPr>
              <a:t>“连滚带爬的读” “海量阅读”“不动笔墨的阅读”，“不求甚解的阅读”</a:t>
            </a:r>
            <a:r>
              <a:rPr lang="zh-CN" altLang="en-US" sz="2000" b="1" dirty="0">
                <a:solidFill>
                  <a:srgbClr val="000099"/>
                </a:solidFill>
                <a:latin typeface="楷体" panose="02010609060101010101" pitchFamily="49" charset="-122"/>
                <a:ea typeface="楷体" panose="02010609060101010101" pitchFamily="49" charset="-122"/>
              </a:rPr>
              <a:t>（温儒敏语）</a:t>
            </a:r>
            <a:endParaRPr lang="en-US" altLang="zh-CN" sz="2000" b="1" dirty="0">
              <a:solidFill>
                <a:srgbClr val="000099"/>
              </a:solidFill>
              <a:latin typeface="楷体" panose="02010609060101010101" pitchFamily="49" charset="-122"/>
              <a:ea typeface="楷体" panose="02010609060101010101" pitchFamily="49" charset="-122"/>
            </a:endParaRPr>
          </a:p>
          <a:p>
            <a:r>
              <a:rPr lang="en-US" altLang="zh-CN" sz="2000" b="1" dirty="0">
                <a:solidFill>
                  <a:srgbClr val="00B050"/>
                </a:solidFill>
                <a:latin typeface="楷体" panose="02010609060101010101" pitchFamily="49" charset="-122"/>
                <a:ea typeface="楷体" panose="02010609060101010101" pitchFamily="49" charset="-122"/>
              </a:rPr>
              <a:t>——</a:t>
            </a:r>
            <a:r>
              <a:rPr lang="zh-CN" altLang="zh-CN" sz="2000" b="1" dirty="0">
                <a:solidFill>
                  <a:srgbClr val="00B050"/>
                </a:solidFill>
              </a:rPr>
              <a:t>伴随人生的最持久的阅读方式</a:t>
            </a:r>
            <a:r>
              <a:rPr lang="zh-CN" altLang="en-US" sz="2000" b="1" dirty="0">
                <a:solidFill>
                  <a:srgbClr val="00B050"/>
                </a:solidFill>
              </a:rPr>
              <a:t>。几乎所有出版物都可以纳入这个范畴</a:t>
            </a:r>
            <a:endParaRPr lang="zh-CN" altLang="en-US" sz="2000" b="1" dirty="0">
              <a:solidFill>
                <a:srgbClr val="00B050"/>
              </a:solidFill>
              <a:latin typeface="楷体" panose="02010609060101010101" pitchFamily="49" charset="-122"/>
              <a:ea typeface="楷体" panose="02010609060101010101" pitchFamily="49" charset="-122"/>
            </a:endParaRPr>
          </a:p>
        </p:txBody>
      </p:sp>
      <p:sp>
        <p:nvSpPr>
          <p:cNvPr id="9" name="TextBox 8"/>
          <p:cNvSpPr txBox="1">
            <a:spLocks noChangeArrowheads="1"/>
          </p:cNvSpPr>
          <p:nvPr/>
        </p:nvSpPr>
        <p:spPr bwMode="auto">
          <a:xfrm>
            <a:off x="1547813" y="3789363"/>
            <a:ext cx="5616575" cy="461962"/>
          </a:xfrm>
          <a:prstGeom prst="rect">
            <a:avLst/>
          </a:prstGeom>
          <a:noFill/>
          <a:ln w="9525">
            <a:noFill/>
            <a:miter lim="800000"/>
          </a:ln>
        </p:spPr>
        <p:txBody>
          <a:bodyPr>
            <a:spAutoFit/>
          </a:bodyPr>
          <a:lstStyle/>
          <a:p>
            <a:r>
              <a:rPr lang="zh-CN" altLang="en-US" b="1" dirty="0">
                <a:solidFill>
                  <a:srgbClr val="A50021"/>
                </a:solidFill>
                <a:latin typeface="楷体" panose="02010609060101010101" pitchFamily="49" charset="-122"/>
                <a:ea typeface="楷体" panose="02010609060101010101" pitchFamily="49" charset="-122"/>
              </a:rPr>
              <a:t>●</a:t>
            </a:r>
            <a:r>
              <a:rPr lang="zh-CN" altLang="zh-CN" sz="2400" b="1" dirty="0">
                <a:solidFill>
                  <a:srgbClr val="A50021"/>
                </a:solidFill>
                <a:latin typeface="+mn-ea"/>
                <a:ea typeface="+mn-ea"/>
              </a:rPr>
              <a:t>引导</a:t>
            </a:r>
            <a:r>
              <a:rPr lang="zh-CN" altLang="en-US" sz="2400" b="1" dirty="0">
                <a:solidFill>
                  <a:srgbClr val="A50021"/>
                </a:solidFill>
                <a:latin typeface="+mn-ea"/>
                <a:ea typeface="+mn-ea"/>
              </a:rPr>
              <a:t>型</a:t>
            </a:r>
            <a:r>
              <a:rPr lang="zh-CN" altLang="zh-CN" sz="2400" b="1" dirty="0">
                <a:solidFill>
                  <a:srgbClr val="A50021"/>
                </a:solidFill>
                <a:latin typeface="+mn-ea"/>
                <a:ea typeface="+mn-ea"/>
              </a:rPr>
              <a:t>整本书阅读</a:t>
            </a:r>
            <a:endParaRPr lang="zh-CN" altLang="en-US" sz="2400" b="1" dirty="0">
              <a:solidFill>
                <a:srgbClr val="A50021"/>
              </a:solidFill>
              <a:latin typeface="+mn-ea"/>
              <a:ea typeface="+mn-ea"/>
            </a:endParaRPr>
          </a:p>
        </p:txBody>
      </p:sp>
      <p:sp>
        <p:nvSpPr>
          <p:cNvPr id="10" name="TextBox 9"/>
          <p:cNvSpPr txBox="1">
            <a:spLocks noChangeArrowheads="1"/>
          </p:cNvSpPr>
          <p:nvPr/>
        </p:nvSpPr>
        <p:spPr bwMode="auto">
          <a:xfrm>
            <a:off x="1908175" y="4437063"/>
            <a:ext cx="2808288" cy="1323975"/>
          </a:xfrm>
          <a:prstGeom prst="rect">
            <a:avLst/>
          </a:prstGeom>
          <a:noFill/>
          <a:ln w="9525">
            <a:noFill/>
            <a:miter lim="800000"/>
          </a:ln>
        </p:spPr>
        <p:txBody>
          <a:bodyPr>
            <a:spAutoFit/>
          </a:bodyPr>
          <a:lstStyle/>
          <a:p>
            <a:pPr>
              <a:defRPr/>
            </a:pPr>
            <a:r>
              <a:rPr lang="zh-CN" altLang="zh-CN" sz="2000" b="1" dirty="0">
                <a:solidFill>
                  <a:srgbClr val="000099"/>
                </a:solidFill>
                <a:latin typeface="楷体" panose="02010609060101010101" pitchFamily="49" charset="-122"/>
                <a:ea typeface="楷体" panose="02010609060101010101" pitchFamily="49" charset="-122"/>
              </a:rPr>
              <a:t>牵手和指导</a:t>
            </a:r>
            <a:endParaRPr lang="en-US" altLang="zh-CN" sz="2000" b="1" dirty="0">
              <a:solidFill>
                <a:srgbClr val="000099"/>
              </a:solidFill>
              <a:latin typeface="楷体" panose="02010609060101010101" pitchFamily="49" charset="-122"/>
              <a:ea typeface="楷体" panose="02010609060101010101" pitchFamily="49" charset="-122"/>
            </a:endParaRPr>
          </a:p>
          <a:p>
            <a:pPr>
              <a:defRPr/>
            </a:pPr>
            <a:r>
              <a:rPr lang="zh-CN" altLang="zh-CN" sz="2000" b="1" dirty="0">
                <a:solidFill>
                  <a:srgbClr val="000099"/>
                </a:solidFill>
                <a:latin typeface="楷体" panose="02010609060101010101" pitchFamily="49" charset="-122"/>
                <a:ea typeface="楷体" panose="02010609060101010101" pitchFamily="49" charset="-122"/>
              </a:rPr>
              <a:t>阅读有规定性和指向性</a:t>
            </a:r>
            <a:endParaRPr lang="en-US" altLang="zh-CN" sz="2000" b="1" dirty="0">
              <a:solidFill>
                <a:srgbClr val="000099"/>
              </a:solidFill>
              <a:latin typeface="楷体" panose="02010609060101010101" pitchFamily="49" charset="-122"/>
              <a:ea typeface="楷体" panose="02010609060101010101" pitchFamily="49" charset="-122"/>
            </a:endParaRPr>
          </a:p>
          <a:p>
            <a:pPr>
              <a:defRPr/>
            </a:pPr>
            <a:r>
              <a:rPr lang="zh-CN" altLang="zh-CN" sz="2000" b="1" dirty="0">
                <a:solidFill>
                  <a:srgbClr val="000099"/>
                </a:solidFill>
                <a:latin typeface="楷体" panose="02010609060101010101" pitchFamily="49" charset="-122"/>
                <a:ea typeface="楷体" panose="02010609060101010101" pitchFamily="49" charset="-122"/>
              </a:rPr>
              <a:t>量的积累</a:t>
            </a:r>
            <a:endParaRPr lang="en-US" altLang="zh-CN" sz="2000" b="1" dirty="0">
              <a:solidFill>
                <a:srgbClr val="000099"/>
              </a:solidFill>
              <a:latin typeface="楷体" panose="02010609060101010101" pitchFamily="49" charset="-122"/>
              <a:ea typeface="楷体" panose="02010609060101010101" pitchFamily="49" charset="-122"/>
            </a:endParaRPr>
          </a:p>
          <a:p>
            <a:pPr>
              <a:defRPr/>
            </a:pPr>
            <a:r>
              <a:rPr lang="en-US" altLang="zh-CN" sz="2000" b="1" dirty="0">
                <a:solidFill>
                  <a:srgbClr val="00B050"/>
                </a:solidFill>
                <a:latin typeface="+mn-ea"/>
                <a:ea typeface="+mn-ea"/>
              </a:rPr>
              <a:t>——</a:t>
            </a:r>
            <a:r>
              <a:rPr lang="zh-CN" altLang="en-US" sz="2000" b="1" dirty="0">
                <a:solidFill>
                  <a:srgbClr val="00B050"/>
                </a:solidFill>
                <a:latin typeface="+mn-ea"/>
                <a:ea typeface="+mn-ea"/>
              </a:rPr>
              <a:t>新课标推荐丛书</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xEl>
                                              <p:pRg st="0" end="0"/>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0">
                                            <p:txEl>
                                              <p:pRg st="1" end="1"/>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0">
                                            <p:txEl>
                                              <p:pRg st="2" end="2"/>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0">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27430" y="930910"/>
            <a:ext cx="6856730" cy="5262245"/>
          </a:xfrm>
          <a:prstGeom prst="rect">
            <a:avLst/>
          </a:prstGeom>
          <a:noFill/>
        </p:spPr>
        <p:txBody>
          <a:bodyPr wrap="square" rtlCol="0">
            <a:spAutoFit/>
          </a:bodyPr>
          <a:lstStyle/>
          <a:p>
            <a:r>
              <a:rPr lang="zh-CN" altLang="en-US" sz="2400" b="1">
                <a:solidFill>
                  <a:srgbClr val="000099"/>
                </a:solidFill>
                <a:latin typeface="华文楷体" panose="02010600040101010101" charset="-122"/>
                <a:ea typeface="华文楷体" panose="02010600040101010101" charset="-122"/>
                <a:cs typeface="华文楷体" panose="02010600040101010101" charset="-122"/>
              </a:rPr>
              <a:t>（</a:t>
            </a:r>
            <a:r>
              <a:rPr lang="en-US" altLang="zh-CN" sz="2400" b="1">
                <a:solidFill>
                  <a:srgbClr val="000099"/>
                </a:solidFill>
                <a:latin typeface="华文楷体" panose="02010600040101010101" charset="-122"/>
                <a:ea typeface="华文楷体" panose="02010600040101010101" charset="-122"/>
                <a:cs typeface="华文楷体" panose="02010600040101010101" charset="-122"/>
              </a:rPr>
              <a:t>3</a:t>
            </a:r>
            <a:r>
              <a:rPr lang="zh-CN" altLang="en-US" sz="2400" b="1">
                <a:solidFill>
                  <a:srgbClr val="000099"/>
                </a:solidFill>
                <a:latin typeface="华文楷体" panose="02010600040101010101" charset="-122"/>
                <a:ea typeface="华文楷体" panose="02010600040101010101" charset="-122"/>
                <a:cs typeface="华文楷体" panose="02010600040101010101" charset="-122"/>
              </a:rPr>
              <a:t>）总批示例：</a:t>
            </a:r>
          </a:p>
          <a:p>
            <a:r>
              <a:rPr lang="zh-CN" altLang="en-US" sz="2400" b="1">
                <a:solidFill>
                  <a:srgbClr val="000099"/>
                </a:solidFill>
                <a:latin typeface="华文楷体" panose="02010600040101010101" charset="-122"/>
                <a:ea typeface="华文楷体" panose="02010600040101010101" charset="-122"/>
                <a:cs typeface="华文楷体" panose="02010600040101010101" charset="-122"/>
              </a:rPr>
              <a:t>     </a:t>
            </a:r>
            <a:r>
              <a:rPr lang="zh-CN" altLang="en-US" sz="2400" b="1">
                <a:solidFill>
                  <a:srgbClr val="C00000"/>
                </a:solidFill>
                <a:latin typeface="华文楷体" panose="02010600040101010101" charset="-122"/>
                <a:ea typeface="华文楷体" panose="02010600040101010101" charset="-122"/>
                <a:cs typeface="华文楷体" panose="02010600040101010101" charset="-122"/>
              </a:rPr>
              <a:t>“蜘蛛网”</a:t>
            </a:r>
            <a:r>
              <a:rPr lang="zh-CN" altLang="en-US" sz="2400" b="1">
                <a:solidFill>
                  <a:srgbClr val="000099"/>
                </a:solidFill>
                <a:latin typeface="华文楷体" panose="02010600040101010101" charset="-122"/>
                <a:ea typeface="华文楷体" panose="02010600040101010101" charset="-122"/>
                <a:cs typeface="华文楷体" panose="02010600040101010101" charset="-122"/>
              </a:rPr>
              <a:t>形象表现“差序格局”的网络格局，以每一个“己”为中心构成一张社会关系的网。</a:t>
            </a:r>
          </a:p>
          <a:p>
            <a:r>
              <a:rPr lang="zh-CN" altLang="en-US" sz="2400" b="1">
                <a:solidFill>
                  <a:srgbClr val="000099"/>
                </a:solidFill>
                <a:latin typeface="华文楷体" panose="02010600040101010101" charset="-122"/>
                <a:ea typeface="华文楷体" panose="02010600040101010101" charset="-122"/>
                <a:cs typeface="华文楷体" panose="02010600040101010101" charset="-122"/>
              </a:rPr>
              <a:t>     </a:t>
            </a:r>
          </a:p>
          <a:p>
            <a:r>
              <a:rPr lang="zh-CN" altLang="en-US" sz="2400" b="1">
                <a:solidFill>
                  <a:srgbClr val="C00000"/>
                </a:solidFill>
                <a:latin typeface="华文楷体" panose="02010600040101010101" charset="-122"/>
                <a:ea typeface="华文楷体" panose="02010600040101010101" charset="-122"/>
                <a:cs typeface="华文楷体" panose="02010600040101010101" charset="-122"/>
              </a:rPr>
              <a:t>“水波纹”</a:t>
            </a:r>
            <a:r>
              <a:rPr lang="zh-CN" altLang="en-US" sz="2400" b="1">
                <a:solidFill>
                  <a:srgbClr val="000099"/>
                </a:solidFill>
                <a:latin typeface="华文楷体" panose="02010600040101010101" charset="-122"/>
                <a:ea typeface="华文楷体" panose="02010600040101010101" charset="-122"/>
                <a:cs typeface="华文楷体" panose="02010600040101010101" charset="-122"/>
              </a:rPr>
              <a:t>形象推论出中国社会“推己及人”的人际交往模式，强调血缘、地缘之关键纽带和公私、群己关系的相对性。</a:t>
            </a:r>
          </a:p>
          <a:p>
            <a:r>
              <a:rPr lang="zh-CN" altLang="en-US" sz="2400" b="1">
                <a:solidFill>
                  <a:srgbClr val="000099"/>
                </a:solidFill>
                <a:latin typeface="华文楷体" panose="02010600040101010101" charset="-122"/>
                <a:ea typeface="华文楷体" panose="02010600040101010101" charset="-122"/>
                <a:cs typeface="华文楷体" panose="02010600040101010101" charset="-122"/>
              </a:rPr>
              <a:t>     </a:t>
            </a:r>
          </a:p>
          <a:p>
            <a:r>
              <a:rPr lang="zh-CN" altLang="en-US" sz="2400" b="1">
                <a:solidFill>
                  <a:srgbClr val="000099"/>
                </a:solidFill>
                <a:latin typeface="华文楷体" panose="02010600040101010101" charset="-122"/>
                <a:ea typeface="华文楷体" panose="02010600040101010101" charset="-122"/>
                <a:cs typeface="华文楷体" panose="02010600040101010101" charset="-122"/>
              </a:rPr>
              <a:t>    </a:t>
            </a:r>
            <a:r>
              <a:rPr lang="zh-CN" altLang="en-US" sz="2400" b="1">
                <a:solidFill>
                  <a:srgbClr val="C00000"/>
                </a:solidFill>
                <a:latin typeface="华文楷体" panose="02010600040101010101" charset="-122"/>
                <a:ea typeface="华文楷体" panose="02010600040101010101" charset="-122"/>
                <a:cs typeface="华文楷体" panose="02010600040101010101" charset="-122"/>
              </a:rPr>
              <a:t>“北极星”</a:t>
            </a:r>
            <a:r>
              <a:rPr lang="zh-CN" altLang="en-US" sz="2400" b="1">
                <a:solidFill>
                  <a:srgbClr val="000099"/>
                </a:solidFill>
                <a:latin typeface="华文楷体" panose="02010600040101010101" charset="-122"/>
                <a:ea typeface="华文楷体" panose="02010600040101010101" charset="-122"/>
                <a:cs typeface="华文楷体" panose="02010600040101010101" charset="-122"/>
              </a:rPr>
              <a:t>形象推导出差序格局中纵向的“作为社会格局的结构”，推出了“人伦”的含义就是“从自己推出去的和自己发生社会关系的那一群人力所发生的一轮轮波纹的差序”，儒家伦理也就相应成为个体相互间的角色规范来形塑社会秩序的基本准则。</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2147482622" descr="C:\Users\Administrator\AppData\Roaming\Tencent\Users\14624675\QQ\WinTemp\RichOle\$AM(NGPM]{V7TU(OBSV2DBM.png"/>
          <p:cNvPicPr>
            <a:picLocks noChangeAspect="1"/>
          </p:cNvPicPr>
          <p:nvPr/>
        </p:nvPicPr>
        <p:blipFill>
          <a:blip r:embed="rId2" r:link="rId3"/>
          <a:stretch>
            <a:fillRect/>
          </a:stretch>
        </p:blipFill>
        <p:spPr>
          <a:xfrm>
            <a:off x="2475865" y="2517775"/>
            <a:ext cx="3987800" cy="3638550"/>
          </a:xfrm>
          <a:prstGeom prst="rect">
            <a:avLst/>
          </a:prstGeom>
          <a:noFill/>
          <a:ln w="9525">
            <a:noFill/>
          </a:ln>
        </p:spPr>
      </p:pic>
      <p:sp>
        <p:nvSpPr>
          <p:cNvPr id="5" name="文本框 4"/>
          <p:cNvSpPr txBox="1"/>
          <p:nvPr/>
        </p:nvSpPr>
        <p:spPr>
          <a:xfrm>
            <a:off x="1051560" y="822325"/>
            <a:ext cx="6680200" cy="1568450"/>
          </a:xfrm>
          <a:prstGeom prst="rect">
            <a:avLst/>
          </a:prstGeom>
          <a:noFill/>
        </p:spPr>
        <p:txBody>
          <a:bodyPr wrap="square" rtlCol="0">
            <a:spAutoFit/>
          </a:bodyPr>
          <a:lstStyle/>
          <a:p>
            <a:r>
              <a:rPr lang="en-US" altLang="zh-CN" sz="2400" b="1">
                <a:solidFill>
                  <a:srgbClr val="000099"/>
                </a:solidFill>
                <a:latin typeface="华文楷体" panose="02010600040101010101" charset="-122"/>
                <a:ea typeface="华文楷体" panose="02010600040101010101" charset="-122"/>
                <a:cs typeface="华文楷体" panose="02010600040101010101" charset="-122"/>
              </a:rPr>
              <a:t>      </a:t>
            </a:r>
            <a:r>
              <a:rPr lang="zh-CN" altLang="en-US" sz="2400" b="1">
                <a:solidFill>
                  <a:srgbClr val="000099"/>
                </a:solidFill>
                <a:latin typeface="华文楷体" panose="02010600040101010101" charset="-122"/>
                <a:ea typeface="华文楷体" panose="02010600040101010101" charset="-122"/>
                <a:cs typeface="华文楷体" panose="02010600040101010101" charset="-122"/>
              </a:rPr>
              <a:t>绘图可以形象地表现“差序格局”以“己”为中心、“一圈一圈推开去”、有亲疏远近、中心力量的强弱决定“圈子”（差序格局）的“大小”。</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内容占位符 3"/>
          <p:cNvPicPr>
            <a:picLocks noGrp="1" noChangeAspect="1"/>
          </p:cNvPicPr>
          <p:nvPr>
            <p:ph idx="1"/>
          </p:nvPr>
        </p:nvPicPr>
        <p:blipFill>
          <a:blip r:embed="rId2"/>
          <a:srcRect l="510" t="4233" r="-510" b="60748"/>
          <a:stretch>
            <a:fillRect/>
          </a:stretch>
        </p:blipFill>
        <p:spPr>
          <a:xfrm>
            <a:off x="1038860" y="1666558"/>
            <a:ext cx="7065963" cy="4165600"/>
          </a:xfrm>
        </p:spPr>
      </p:pic>
      <p:sp>
        <p:nvSpPr>
          <p:cNvPr id="2" name="文本框 1"/>
          <p:cNvSpPr txBox="1"/>
          <p:nvPr/>
        </p:nvSpPr>
        <p:spPr>
          <a:xfrm>
            <a:off x="990600" y="773430"/>
            <a:ext cx="4517390" cy="521970"/>
          </a:xfrm>
          <a:prstGeom prst="rect">
            <a:avLst/>
          </a:prstGeom>
          <a:noFill/>
        </p:spPr>
        <p:txBody>
          <a:bodyPr wrap="square" rtlCol="0">
            <a:spAutoFit/>
          </a:bodyPr>
          <a:lstStyle/>
          <a:p>
            <a:r>
              <a:rPr lang="zh-CN" altLang="en-US" sz="2800" b="1">
                <a:solidFill>
                  <a:srgbClr val="FF0000"/>
                </a:solidFill>
              </a:rPr>
              <a:t>差序格局的诠释</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132205" y="628650"/>
            <a:ext cx="6880225" cy="1198880"/>
          </a:xfrm>
          <a:prstGeom prst="rect">
            <a:avLst/>
          </a:prstGeom>
          <a:noFill/>
        </p:spPr>
        <p:txBody>
          <a:bodyPr wrap="square" rtlCol="0">
            <a:spAutoFit/>
          </a:bodyPr>
          <a:lstStyle/>
          <a:p>
            <a:r>
              <a:rPr lang="en-US" altLang="zh-CN" sz="2400" b="1">
                <a:solidFill>
                  <a:srgbClr val="000099"/>
                </a:solidFill>
              </a:rPr>
              <a:t>     </a:t>
            </a:r>
            <a:endParaRPr lang="zh-CN" altLang="en-US" sz="2400" b="1">
              <a:solidFill>
                <a:srgbClr val="000099"/>
              </a:solidFill>
            </a:endParaRPr>
          </a:p>
          <a:p>
            <a:r>
              <a:rPr lang="en-US" altLang="zh-CN" sz="2400" b="1">
                <a:solidFill>
                  <a:srgbClr val="000099"/>
                </a:solidFill>
              </a:rPr>
              <a:t>7.</a:t>
            </a:r>
            <a:r>
              <a:rPr lang="zh-CN" altLang="en-US" sz="2400" b="1">
                <a:solidFill>
                  <a:srgbClr val="000099"/>
                </a:solidFill>
              </a:rPr>
              <a:t>给</a:t>
            </a:r>
            <a:r>
              <a:rPr lang="en-US" altLang="zh-CN" sz="2400" b="1">
                <a:solidFill>
                  <a:srgbClr val="000099"/>
                </a:solidFill>
              </a:rPr>
              <a:t>“</a:t>
            </a:r>
            <a:r>
              <a:rPr lang="zh-CN" altLang="en-US" sz="2400" b="1">
                <a:solidFill>
                  <a:srgbClr val="000099"/>
                </a:solidFill>
              </a:rPr>
              <a:t>差序格局</a:t>
            </a:r>
            <a:r>
              <a:rPr lang="en-US" altLang="zh-CN" sz="2400" b="1">
                <a:solidFill>
                  <a:srgbClr val="000099"/>
                </a:solidFill>
              </a:rPr>
              <a:t>”</a:t>
            </a:r>
            <a:r>
              <a:rPr lang="zh-CN" altLang="en-US" sz="2400" b="1">
                <a:solidFill>
                  <a:srgbClr val="000099"/>
                </a:solidFill>
              </a:rPr>
              <a:t>做个诠释：</a:t>
            </a:r>
          </a:p>
          <a:p>
            <a:endParaRPr lang="zh-CN" altLang="en-US" sz="2400" b="1">
              <a:solidFill>
                <a:srgbClr val="000099"/>
              </a:solidFill>
            </a:endParaRPr>
          </a:p>
        </p:txBody>
      </p:sp>
      <p:sp>
        <p:nvSpPr>
          <p:cNvPr id="5" name="文本框 4"/>
          <p:cNvSpPr txBox="1"/>
          <p:nvPr/>
        </p:nvSpPr>
        <p:spPr>
          <a:xfrm>
            <a:off x="1132205" y="1693545"/>
            <a:ext cx="6652260" cy="2306955"/>
          </a:xfrm>
          <a:prstGeom prst="rect">
            <a:avLst/>
          </a:prstGeom>
          <a:noFill/>
        </p:spPr>
        <p:txBody>
          <a:bodyPr wrap="square" rtlCol="0">
            <a:spAutoFit/>
          </a:bodyPr>
          <a:lstStyle/>
          <a:p>
            <a:r>
              <a:rPr lang="en-US" altLang="zh-CN" sz="2400">
                <a:solidFill>
                  <a:srgbClr val="C00000"/>
                </a:solidFill>
              </a:rPr>
              <a:t>    </a:t>
            </a:r>
            <a:r>
              <a:rPr lang="zh-CN" altLang="en-US" sz="2400" b="1">
                <a:solidFill>
                  <a:srgbClr val="C00000"/>
                </a:solidFill>
                <a:latin typeface="华文楷体" panose="02010600040101010101" charset="-122"/>
                <a:ea typeface="华文楷体" panose="02010600040101010101" charset="-122"/>
                <a:cs typeface="华文楷体" panose="02010600040101010101" charset="-122"/>
              </a:rPr>
              <a:t>“差序格局”是一个“能放能收、能伸能缩”的“动态”社会团体格局。“差序格局”具有这种伸缩能力，以己为中心，像石子投入水中，如水的波纹一般。“水波纹”形象推论出中国社会“推己及人”的人际交往模式，强调血缘、地缘之关键纽带和公私、群己关系的相对性。</a:t>
            </a:r>
          </a:p>
        </p:txBody>
      </p:sp>
      <p:sp>
        <p:nvSpPr>
          <p:cNvPr id="6" name="文本框 5"/>
          <p:cNvSpPr txBox="1"/>
          <p:nvPr/>
        </p:nvSpPr>
        <p:spPr>
          <a:xfrm>
            <a:off x="918210" y="4111625"/>
            <a:ext cx="7182485" cy="2306955"/>
          </a:xfrm>
          <a:prstGeom prst="rect">
            <a:avLst/>
          </a:prstGeom>
          <a:noFill/>
        </p:spPr>
        <p:txBody>
          <a:bodyPr wrap="square" rtlCol="0">
            <a:spAutoFit/>
          </a:bodyPr>
          <a:lstStyle/>
          <a:p>
            <a:r>
              <a:rPr lang="en-US" altLang="zh-CN"/>
              <a:t> </a:t>
            </a:r>
            <a:r>
              <a:rPr lang="en-US" altLang="zh-CN" sz="2400" b="1">
                <a:solidFill>
                  <a:srgbClr val="C00000"/>
                </a:solidFill>
              </a:rPr>
              <a:t>    </a:t>
            </a:r>
            <a:r>
              <a:rPr lang="zh-CN" altLang="en-US" sz="2400" b="1">
                <a:solidFill>
                  <a:srgbClr val="C00000"/>
                </a:solidFill>
              </a:rPr>
              <a:t>差序格局定义</a:t>
            </a:r>
          </a:p>
          <a:p>
            <a:r>
              <a:rPr lang="zh-CN" altLang="en-US" sz="2400" b="1">
                <a:solidFill>
                  <a:srgbClr val="C00000"/>
                </a:solidFill>
              </a:rPr>
              <a:t>     </a:t>
            </a:r>
            <a:r>
              <a:rPr lang="zh-CN" altLang="zh-CN" sz="2400" b="1" dirty="0">
                <a:solidFill>
                  <a:srgbClr val="000099"/>
                </a:solidFill>
                <a:latin typeface="楷体" panose="02010609060101010101" pitchFamily="49" charset="-122"/>
                <a:ea typeface="楷体" panose="02010609060101010101" pitchFamily="49" charset="-122"/>
                <a:sym typeface="+mn-ea"/>
              </a:rPr>
              <a:t>差序格局是发生在亲属关系、地缘关系中的，以自己为中心像水波纹一样愈推愈远，愈推愈薄且能放能收，能伸能缩的社会格局。且它随自己所处时空的变化而产生不同的圈子。</a:t>
            </a:r>
            <a:endParaRPr lang="zh-CN" altLang="en-US" sz="2400" b="1">
              <a:solidFill>
                <a:srgbClr val="000099"/>
              </a:solidFill>
            </a:endParaRPr>
          </a:p>
          <a:p>
            <a:r>
              <a:rPr lang="zh-CN" altLang="en-US" sz="2400" b="1">
                <a:solidFill>
                  <a:srgbClr val="C00000"/>
                </a:solidFill>
              </a:rPr>
              <a:t>    </a:t>
            </a:r>
            <a:r>
              <a:rPr lang="zh-CN" altLang="en-US"/>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图片 3"/>
          <p:cNvPicPr>
            <a:picLocks noChangeAspect="1" noChangeArrowheads="1"/>
          </p:cNvPicPr>
          <p:nvPr/>
        </p:nvPicPr>
        <p:blipFill>
          <a:blip r:embed="rId2" cstate="print"/>
          <a:srcRect/>
          <a:stretch>
            <a:fillRect/>
          </a:stretch>
        </p:blipFill>
        <p:spPr bwMode="auto">
          <a:xfrm>
            <a:off x="762000" y="571500"/>
            <a:ext cx="7620000" cy="5715000"/>
          </a:xfrm>
          <a:prstGeom prst="rect">
            <a:avLst/>
          </a:prstGeom>
          <a:noFill/>
          <a:ln w="9525">
            <a:noFill/>
            <a:miter lim="800000"/>
            <a:headEnd/>
            <a:tailEnd/>
          </a:ln>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标题 1"/>
          <p:cNvSpPr>
            <a:spLocks noGrp="1" noChangeArrowheads="1"/>
          </p:cNvSpPr>
          <p:nvPr>
            <p:ph type="title"/>
          </p:nvPr>
        </p:nvSpPr>
        <p:spPr/>
        <p:txBody>
          <a:bodyPr/>
          <a:lstStyle/>
          <a:p>
            <a:endParaRPr lang="zh-CN" altLang="en-US"/>
          </a:p>
        </p:txBody>
      </p:sp>
      <p:pic>
        <p:nvPicPr>
          <p:cNvPr id="25603" name="内容占位符 3"/>
          <p:cNvPicPr>
            <a:picLocks noGrp="1" noChangeAspect="1" noChangeArrowheads="1"/>
          </p:cNvPicPr>
          <p:nvPr>
            <p:ph idx="1"/>
          </p:nvPr>
        </p:nvPicPr>
        <p:blipFill>
          <a:blip r:embed="rId2" cstate="print"/>
          <a:srcRect/>
          <a:stretch>
            <a:fillRect/>
          </a:stretch>
        </p:blipFill>
        <p:spPr>
          <a:xfrm>
            <a:off x="1350963" y="968375"/>
            <a:ext cx="6816725" cy="5111750"/>
          </a:xfrm>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标题 1"/>
          <p:cNvSpPr>
            <a:spLocks noGrp="1" noChangeArrowheads="1"/>
          </p:cNvSpPr>
          <p:nvPr>
            <p:ph type="title"/>
          </p:nvPr>
        </p:nvSpPr>
        <p:spPr/>
        <p:txBody>
          <a:bodyPr/>
          <a:lstStyle/>
          <a:p>
            <a:endParaRPr lang="zh-CN" altLang="en-US"/>
          </a:p>
        </p:txBody>
      </p:sp>
      <p:pic>
        <p:nvPicPr>
          <p:cNvPr id="26627" name="内容占位符 3"/>
          <p:cNvPicPr>
            <a:picLocks noGrp="1" noChangeAspect="1" noChangeArrowheads="1"/>
          </p:cNvPicPr>
          <p:nvPr>
            <p:ph idx="1"/>
          </p:nvPr>
        </p:nvPicPr>
        <p:blipFill>
          <a:blip r:embed="rId2" cstate="print"/>
          <a:srcRect/>
          <a:stretch>
            <a:fillRect/>
          </a:stretch>
        </p:blipFill>
        <p:spPr>
          <a:xfrm>
            <a:off x="1189038" y="550863"/>
            <a:ext cx="7327900" cy="5497512"/>
          </a:xfr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extBox 4"/>
          <p:cNvSpPr txBox="1">
            <a:spLocks noChangeArrowheads="1"/>
          </p:cNvSpPr>
          <p:nvPr/>
        </p:nvSpPr>
        <p:spPr bwMode="auto">
          <a:xfrm>
            <a:off x="1476375" y="1052513"/>
            <a:ext cx="5688013" cy="461962"/>
          </a:xfrm>
          <a:prstGeom prst="rect">
            <a:avLst/>
          </a:prstGeom>
          <a:noFill/>
          <a:ln w="9525">
            <a:noFill/>
            <a:miter lim="800000"/>
          </a:ln>
        </p:spPr>
        <p:txBody>
          <a:bodyPr>
            <a:spAutoFit/>
          </a:bodyPr>
          <a:lstStyle/>
          <a:p>
            <a:r>
              <a:rPr lang="zh-CN" altLang="en-US" sz="2400" b="1" dirty="0">
                <a:solidFill>
                  <a:srgbClr val="A50021"/>
                </a:solidFill>
                <a:latin typeface="+mn-ea"/>
                <a:ea typeface="+mn-ea"/>
              </a:rPr>
              <a:t>●课程化整本书阅读</a:t>
            </a:r>
            <a:endParaRPr lang="zh-CN" altLang="en-US" sz="2400" b="1" dirty="0">
              <a:solidFill>
                <a:srgbClr val="C00000"/>
              </a:solidFill>
              <a:latin typeface="+mn-ea"/>
              <a:ea typeface="+mn-ea"/>
            </a:endParaRPr>
          </a:p>
        </p:txBody>
      </p:sp>
      <p:sp>
        <p:nvSpPr>
          <p:cNvPr id="19459" name="矩形 5"/>
          <p:cNvSpPr>
            <a:spLocks noChangeArrowheads="1"/>
          </p:cNvSpPr>
          <p:nvPr/>
        </p:nvSpPr>
        <p:spPr bwMode="auto">
          <a:xfrm>
            <a:off x="1187624" y="1700213"/>
            <a:ext cx="6912767" cy="3785652"/>
          </a:xfrm>
          <a:prstGeom prst="rect">
            <a:avLst/>
          </a:prstGeom>
          <a:noFill/>
          <a:ln w="9525">
            <a:noFill/>
            <a:miter lim="800000"/>
          </a:ln>
        </p:spPr>
        <p:txBody>
          <a:bodyPr wrap="square">
            <a:spAutoFit/>
          </a:bodyPr>
          <a:lstStyle/>
          <a:p>
            <a:pPr>
              <a:defRPr/>
            </a:pPr>
            <a:endParaRPr lang="en-US" altLang="zh-CN" sz="2000" b="1" dirty="0">
              <a:solidFill>
                <a:srgbClr val="000099"/>
              </a:solidFill>
              <a:latin typeface="楷体" panose="02010609060101010101" pitchFamily="49" charset="-122"/>
              <a:ea typeface="楷体" panose="02010609060101010101" pitchFamily="49" charset="-122"/>
            </a:endParaRPr>
          </a:p>
          <a:p>
            <a:pPr>
              <a:defRPr/>
            </a:pPr>
            <a:r>
              <a:rPr lang="zh-CN" altLang="en-US" sz="2000" b="1" dirty="0">
                <a:solidFill>
                  <a:srgbClr val="000099"/>
                </a:solidFill>
                <a:latin typeface="楷体" panose="02010609060101010101" pitchFamily="49" charset="-122"/>
                <a:ea typeface="楷体" panose="02010609060101010101" pitchFamily="49" charset="-122"/>
              </a:rPr>
              <a:t>因为属于语文课程，因而具备</a:t>
            </a:r>
            <a:r>
              <a:rPr lang="zh-CN" altLang="zh-CN" sz="2000" b="1" dirty="0">
                <a:solidFill>
                  <a:srgbClr val="000099"/>
                </a:solidFill>
                <a:latin typeface="楷体" panose="02010609060101010101" pitchFamily="49" charset="-122"/>
                <a:ea typeface="楷体" panose="02010609060101010101" pitchFamily="49" charset="-122"/>
              </a:rPr>
              <a:t>课堂教学一切要素</a:t>
            </a:r>
            <a:endParaRPr lang="en-US" altLang="zh-CN" sz="2000" b="1" dirty="0">
              <a:solidFill>
                <a:srgbClr val="000099"/>
              </a:solidFill>
              <a:latin typeface="楷体" panose="02010609060101010101" pitchFamily="49" charset="-122"/>
              <a:ea typeface="楷体" panose="02010609060101010101" pitchFamily="49" charset="-122"/>
            </a:endParaRPr>
          </a:p>
          <a:p>
            <a:pPr>
              <a:defRPr/>
            </a:pPr>
            <a:endParaRPr lang="en-US" altLang="zh-CN" sz="2000" b="1" dirty="0">
              <a:solidFill>
                <a:srgbClr val="000099"/>
              </a:solidFill>
              <a:latin typeface="楷体" panose="02010609060101010101" pitchFamily="49" charset="-122"/>
              <a:ea typeface="楷体" panose="02010609060101010101" pitchFamily="49" charset="-122"/>
            </a:endParaRPr>
          </a:p>
          <a:p>
            <a:pPr>
              <a:defRPr/>
            </a:pPr>
            <a:r>
              <a:rPr lang="zh-CN" altLang="zh-CN" sz="2000" b="1" dirty="0">
                <a:solidFill>
                  <a:srgbClr val="000099"/>
                </a:solidFill>
                <a:latin typeface="楷体" panose="02010609060101010101" pitchFamily="49" charset="-122"/>
                <a:ea typeface="楷体" panose="02010609060101010101" pitchFamily="49" charset="-122"/>
              </a:rPr>
              <a:t>提问，思考，质疑</a:t>
            </a:r>
            <a:r>
              <a:rPr lang="zh-CN" altLang="en-US" sz="2000" b="1" dirty="0">
                <a:solidFill>
                  <a:srgbClr val="000099"/>
                </a:solidFill>
                <a:latin typeface="楷体" panose="02010609060101010101" pitchFamily="49" charset="-122"/>
                <a:ea typeface="楷体" panose="02010609060101010101" pitchFamily="49" charset="-122"/>
              </a:rPr>
              <a:t>、研讨、</a:t>
            </a:r>
            <a:r>
              <a:rPr lang="zh-CN" altLang="zh-CN" sz="2000" b="1" dirty="0">
                <a:solidFill>
                  <a:srgbClr val="000099"/>
                </a:solidFill>
                <a:latin typeface="楷体" panose="02010609060101010101" pitchFamily="49" charset="-122"/>
                <a:ea typeface="楷体" panose="02010609060101010101" pitchFamily="49" charset="-122"/>
              </a:rPr>
              <a:t>交流分享和测评</a:t>
            </a:r>
            <a:endParaRPr lang="en-US" altLang="zh-CN" sz="2000" b="1" dirty="0">
              <a:solidFill>
                <a:srgbClr val="000099"/>
              </a:solidFill>
              <a:latin typeface="楷体" panose="02010609060101010101" pitchFamily="49" charset="-122"/>
              <a:ea typeface="楷体" panose="02010609060101010101" pitchFamily="49" charset="-122"/>
            </a:endParaRPr>
          </a:p>
          <a:p>
            <a:pPr>
              <a:defRPr/>
            </a:pPr>
            <a:endParaRPr lang="en-US" altLang="zh-CN" sz="2000" b="1" dirty="0">
              <a:solidFill>
                <a:srgbClr val="000099"/>
              </a:solidFill>
              <a:latin typeface="楷体" panose="02010609060101010101" pitchFamily="49" charset="-122"/>
              <a:ea typeface="楷体" panose="02010609060101010101" pitchFamily="49" charset="-122"/>
            </a:endParaRPr>
          </a:p>
          <a:p>
            <a:pPr>
              <a:defRPr/>
            </a:pPr>
            <a:r>
              <a:rPr lang="zh-CN" altLang="en-US" sz="2000" b="1" dirty="0">
                <a:solidFill>
                  <a:srgbClr val="000099"/>
                </a:solidFill>
                <a:latin typeface="楷体" panose="02010609060101010101" pitchFamily="49" charset="-122"/>
                <a:ea typeface="楷体" panose="02010609060101010101" pitchFamily="49" charset="-122"/>
              </a:rPr>
              <a:t>区别：</a:t>
            </a:r>
            <a:r>
              <a:rPr lang="zh-CN" altLang="zh-CN" sz="2000" b="1" dirty="0">
                <a:solidFill>
                  <a:srgbClr val="000099"/>
                </a:solidFill>
                <a:latin typeface="楷体" panose="02010609060101010101" pitchFamily="49" charset="-122"/>
                <a:ea typeface="楷体" panose="02010609060101010101" pitchFamily="49" charset="-122"/>
              </a:rPr>
              <a:t>给学生的思考提供了方向、框架与抓手，让思维一开始就远离空疏与浮泛，走向具体与合理</a:t>
            </a:r>
            <a:endParaRPr lang="en-US" altLang="zh-CN" sz="2000" b="1" dirty="0">
              <a:solidFill>
                <a:srgbClr val="000099"/>
              </a:solidFill>
              <a:latin typeface="楷体" panose="02010609060101010101" pitchFamily="49" charset="-122"/>
              <a:ea typeface="楷体" panose="02010609060101010101" pitchFamily="49" charset="-122"/>
            </a:endParaRPr>
          </a:p>
          <a:p>
            <a:pPr>
              <a:defRPr/>
            </a:pPr>
            <a:endParaRPr lang="en-US" altLang="zh-CN" sz="2000" b="1" dirty="0">
              <a:solidFill>
                <a:srgbClr val="000099"/>
              </a:solidFill>
              <a:latin typeface="楷体" panose="02010609060101010101" pitchFamily="49" charset="-122"/>
              <a:ea typeface="楷体" panose="02010609060101010101" pitchFamily="49" charset="-122"/>
            </a:endParaRPr>
          </a:p>
          <a:p>
            <a:pPr>
              <a:defRPr/>
            </a:pPr>
            <a:r>
              <a:rPr lang="zh-CN" altLang="en-US" sz="2000" b="1" dirty="0">
                <a:solidFill>
                  <a:srgbClr val="000099"/>
                </a:solidFill>
                <a:latin typeface="楷体" panose="02010609060101010101" pitchFamily="49" charset="-122"/>
                <a:ea typeface="楷体" panose="02010609060101010101" pitchFamily="49" charset="-122"/>
              </a:rPr>
              <a:t>经典性，代表性</a:t>
            </a:r>
            <a:endParaRPr lang="en-US" altLang="zh-CN" sz="2000" b="1" dirty="0">
              <a:solidFill>
                <a:srgbClr val="000099"/>
              </a:solidFill>
              <a:latin typeface="楷体" panose="02010609060101010101" pitchFamily="49" charset="-122"/>
              <a:ea typeface="楷体" panose="02010609060101010101" pitchFamily="49" charset="-122"/>
            </a:endParaRPr>
          </a:p>
          <a:p>
            <a:pPr>
              <a:defRPr/>
            </a:pPr>
            <a:endParaRPr lang="en-US" altLang="zh-CN" sz="2000" b="1" dirty="0">
              <a:solidFill>
                <a:srgbClr val="000099"/>
              </a:solidFill>
              <a:latin typeface="楷体" panose="02010609060101010101" pitchFamily="49" charset="-122"/>
              <a:ea typeface="楷体" panose="02010609060101010101" pitchFamily="49" charset="-122"/>
            </a:endParaRPr>
          </a:p>
          <a:p>
            <a:r>
              <a:rPr lang="zh-CN" altLang="en-US" sz="2000" b="1" dirty="0">
                <a:solidFill>
                  <a:srgbClr val="00B050"/>
                </a:solidFill>
              </a:rPr>
              <a:t>      入选部编</a:t>
            </a:r>
            <a:r>
              <a:rPr lang="en-US" altLang="zh-CN" sz="2000" b="1" dirty="0">
                <a:solidFill>
                  <a:srgbClr val="00B050"/>
                </a:solidFill>
              </a:rPr>
              <a:t>《</a:t>
            </a:r>
            <a:r>
              <a:rPr lang="zh-CN" altLang="en-US" sz="2000" b="1" dirty="0">
                <a:solidFill>
                  <a:srgbClr val="00B050"/>
                </a:solidFill>
              </a:rPr>
              <a:t>语文</a:t>
            </a:r>
            <a:r>
              <a:rPr lang="en-US" altLang="zh-CN" sz="2000" b="1" dirty="0">
                <a:solidFill>
                  <a:srgbClr val="00B050"/>
                </a:solidFill>
              </a:rPr>
              <a:t>》</a:t>
            </a:r>
            <a:r>
              <a:rPr lang="zh-CN" altLang="en-US" sz="2000" b="1" dirty="0">
                <a:solidFill>
                  <a:srgbClr val="00B050"/>
                </a:solidFill>
              </a:rPr>
              <a:t>的</a:t>
            </a:r>
            <a:r>
              <a:rPr lang="en-US" altLang="zh-CN" sz="2000" b="1" dirty="0">
                <a:solidFill>
                  <a:srgbClr val="00B050"/>
                </a:solidFill>
              </a:rPr>
              <a:t>《</a:t>
            </a:r>
            <a:r>
              <a:rPr lang="zh-CN" altLang="en-US" sz="2000" b="1" dirty="0">
                <a:solidFill>
                  <a:srgbClr val="00B050"/>
                </a:solidFill>
              </a:rPr>
              <a:t>乡土中国</a:t>
            </a:r>
            <a:r>
              <a:rPr lang="en-US" altLang="zh-CN" sz="2000" b="1" dirty="0">
                <a:solidFill>
                  <a:srgbClr val="00B050"/>
                </a:solidFill>
              </a:rPr>
              <a:t>》《</a:t>
            </a:r>
            <a:r>
              <a:rPr lang="zh-CN" altLang="en-US" sz="2000" b="1" dirty="0">
                <a:solidFill>
                  <a:srgbClr val="00B050"/>
                </a:solidFill>
              </a:rPr>
              <a:t>红楼梦</a:t>
            </a:r>
            <a:r>
              <a:rPr lang="en-US" altLang="zh-CN" sz="2000" b="1" dirty="0">
                <a:solidFill>
                  <a:srgbClr val="00B050"/>
                </a:solidFill>
              </a:rPr>
              <a:t>》《</a:t>
            </a:r>
            <a:r>
              <a:rPr lang="zh-CN" altLang="en-US" sz="2000" b="1" dirty="0">
                <a:solidFill>
                  <a:srgbClr val="00B050"/>
                </a:solidFill>
              </a:rPr>
              <a:t>语文常谈</a:t>
            </a:r>
            <a:r>
              <a:rPr lang="en-US" altLang="zh-CN" sz="2000" b="1" dirty="0">
                <a:solidFill>
                  <a:srgbClr val="00B050"/>
                </a:solidFill>
              </a:rPr>
              <a:t>》</a:t>
            </a:r>
            <a:r>
              <a:rPr lang="zh-CN" altLang="en-US" sz="2000" b="1" dirty="0">
                <a:solidFill>
                  <a:srgbClr val="00B050"/>
                </a:solidFill>
              </a:rPr>
              <a:t>以及作为中国文化的血脉的</a:t>
            </a:r>
            <a:r>
              <a:rPr lang="en-US" altLang="zh-CN" sz="2000" b="1" dirty="0">
                <a:solidFill>
                  <a:srgbClr val="00B050"/>
                </a:solidFill>
              </a:rPr>
              <a:t>《</a:t>
            </a:r>
            <a:r>
              <a:rPr lang="zh-CN" altLang="en-US" sz="2000" b="1" dirty="0">
                <a:solidFill>
                  <a:srgbClr val="00B050"/>
                </a:solidFill>
              </a:rPr>
              <a:t>论语</a:t>
            </a:r>
            <a:r>
              <a:rPr lang="en-US" altLang="zh-CN" sz="2000" b="1" dirty="0">
                <a:solidFill>
                  <a:srgbClr val="00B050"/>
                </a:solidFill>
              </a:rPr>
              <a:t>》</a:t>
            </a:r>
            <a:r>
              <a:rPr lang="zh-CN" altLang="en-US" sz="2000" b="1" dirty="0">
                <a:solidFill>
                  <a:srgbClr val="00B050"/>
                </a:solidFill>
              </a:rPr>
              <a:t>均属于这个范畴</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extBox 3"/>
          <p:cNvSpPr txBox="1">
            <a:spLocks noChangeArrowheads="1"/>
          </p:cNvSpPr>
          <p:nvPr/>
        </p:nvSpPr>
        <p:spPr bwMode="auto">
          <a:xfrm>
            <a:off x="1187624" y="980728"/>
            <a:ext cx="6697662" cy="891540"/>
          </a:xfrm>
          <a:prstGeom prst="rect">
            <a:avLst/>
          </a:prstGeom>
          <a:noFill/>
          <a:ln w="9525">
            <a:noFill/>
            <a:miter lim="800000"/>
          </a:ln>
        </p:spPr>
        <p:txBody>
          <a:bodyPr>
            <a:spAutoFit/>
          </a:bodyPr>
          <a:lstStyle/>
          <a:p>
            <a:r>
              <a:rPr lang="zh-CN" altLang="en-US" sz="2400" b="1" dirty="0">
                <a:solidFill>
                  <a:srgbClr val="FF0000"/>
                </a:solidFill>
              </a:rPr>
              <a:t>●</a:t>
            </a:r>
            <a:r>
              <a:rPr lang="zh-CN" altLang="en-US" sz="2400" b="1" dirty="0">
                <a:solidFill>
                  <a:srgbClr val="FF0000"/>
                </a:solidFill>
                <a:latin typeface="黑体" panose="02010600030101010101" pitchFamily="49" charset="-122"/>
                <a:ea typeface="黑体" panose="02010600030101010101" pitchFamily="49" charset="-122"/>
                <a:cs typeface="黑体" panose="02010600030101010101" pitchFamily="49" charset="-122"/>
              </a:rPr>
              <a:t>《&lt;乡土中国&gt;整本书阅读任务书》板块设置</a:t>
            </a:r>
            <a:endParaRPr lang="zh-CN" altLang="zh-CN" sz="2800" b="1" dirty="0">
              <a:solidFill>
                <a:srgbClr val="FF0000"/>
              </a:solidFill>
              <a:latin typeface="黑体" panose="02010600030101010101" pitchFamily="49" charset="-122"/>
              <a:ea typeface="黑体" panose="02010600030101010101" pitchFamily="49" charset="-122"/>
              <a:cs typeface="黑体" panose="02010600030101010101" pitchFamily="49" charset="-122"/>
            </a:endParaRPr>
          </a:p>
          <a:p>
            <a:endParaRPr lang="zh-CN" altLang="en-US" sz="2800" b="1" dirty="0">
              <a:latin typeface="黑体" panose="02010600030101010101" pitchFamily="49" charset="-122"/>
              <a:ea typeface="黑体" panose="02010600030101010101" pitchFamily="49" charset="-122"/>
              <a:cs typeface="黑体" panose="02010600030101010101" pitchFamily="49" charset="-122"/>
            </a:endParaRPr>
          </a:p>
        </p:txBody>
      </p:sp>
      <p:sp>
        <p:nvSpPr>
          <p:cNvPr id="21507" name="TextBox 4"/>
          <p:cNvSpPr txBox="1">
            <a:spLocks noChangeArrowheads="1"/>
          </p:cNvSpPr>
          <p:nvPr/>
        </p:nvSpPr>
        <p:spPr bwMode="auto">
          <a:xfrm>
            <a:off x="1411903" y="1508656"/>
            <a:ext cx="5761038" cy="830997"/>
          </a:xfrm>
          <a:prstGeom prst="rect">
            <a:avLst/>
          </a:prstGeom>
          <a:noFill/>
          <a:ln w="9525">
            <a:noFill/>
            <a:miter lim="800000"/>
          </a:ln>
        </p:spPr>
        <p:txBody>
          <a:bodyPr>
            <a:spAutoFit/>
          </a:bodyPr>
          <a:lstStyle/>
          <a:p>
            <a:r>
              <a:rPr lang="zh-CN" altLang="zh-CN" sz="2400" b="1" dirty="0">
                <a:solidFill>
                  <a:srgbClr val="A50021"/>
                </a:solidFill>
                <a:latin typeface="楷体" panose="02010609060101010101" pitchFamily="49" charset="-122"/>
                <a:ea typeface="楷体" panose="02010609060101010101" pitchFamily="49" charset="-122"/>
              </a:rPr>
              <a:t>导读、</a:t>
            </a:r>
            <a:r>
              <a:rPr lang="zh-CN" altLang="en-US" sz="2400" b="1" dirty="0">
                <a:solidFill>
                  <a:srgbClr val="A50021"/>
                </a:solidFill>
                <a:latin typeface="楷体" panose="02010609060101010101" pitchFamily="49" charset="-122"/>
                <a:ea typeface="楷体" panose="02010609060101010101" pitchFamily="49" charset="-122"/>
              </a:rPr>
              <a:t>批读（</a:t>
            </a:r>
            <a:r>
              <a:rPr lang="zh-CN" altLang="zh-CN" sz="2400" b="1" dirty="0">
                <a:solidFill>
                  <a:srgbClr val="A50021"/>
                </a:solidFill>
                <a:latin typeface="楷体" panose="02010609060101010101" pitchFamily="49" charset="-122"/>
                <a:ea typeface="楷体" panose="02010609060101010101" pitchFamily="49" charset="-122"/>
              </a:rPr>
              <a:t>精读</a:t>
            </a:r>
            <a:r>
              <a:rPr lang="zh-CN" altLang="en-US" sz="2400" b="1" dirty="0">
                <a:solidFill>
                  <a:srgbClr val="A50021"/>
                </a:solidFill>
                <a:latin typeface="楷体" panose="02010609060101010101" pitchFamily="49" charset="-122"/>
                <a:ea typeface="楷体" panose="02010609060101010101" pitchFamily="49" charset="-122"/>
              </a:rPr>
              <a:t>）</a:t>
            </a:r>
            <a:r>
              <a:rPr lang="zh-CN" altLang="zh-CN" sz="2400" b="1" dirty="0">
                <a:solidFill>
                  <a:srgbClr val="A50021"/>
                </a:solidFill>
                <a:latin typeface="楷体" panose="02010609060101010101" pitchFamily="49" charset="-122"/>
                <a:ea typeface="楷体" panose="02010609060101010101" pitchFamily="49" charset="-122"/>
              </a:rPr>
              <a:t>、研读质疑和测评四个环节</a:t>
            </a:r>
            <a:endParaRPr lang="zh-CN" altLang="en-US" sz="2400" b="1" dirty="0">
              <a:solidFill>
                <a:srgbClr val="A50021"/>
              </a:solidFill>
              <a:latin typeface="楷体" panose="02010609060101010101" pitchFamily="49" charset="-122"/>
              <a:ea typeface="楷体" panose="02010609060101010101" pitchFamily="49" charset="-122"/>
            </a:endParaRPr>
          </a:p>
        </p:txBody>
      </p:sp>
      <p:sp>
        <p:nvSpPr>
          <p:cNvPr id="21508" name="TextBox 5"/>
          <p:cNvSpPr txBox="1">
            <a:spLocks noChangeArrowheads="1"/>
          </p:cNvSpPr>
          <p:nvPr/>
        </p:nvSpPr>
        <p:spPr bwMode="auto">
          <a:xfrm>
            <a:off x="1346245" y="2339990"/>
            <a:ext cx="6538912" cy="3784600"/>
          </a:xfrm>
          <a:prstGeom prst="rect">
            <a:avLst/>
          </a:prstGeom>
          <a:noFill/>
          <a:ln w="9525">
            <a:noFill/>
            <a:miter lim="800000"/>
          </a:ln>
        </p:spPr>
        <p:txBody>
          <a:bodyPr>
            <a:spAutoFit/>
          </a:bodyPr>
          <a:lstStyle/>
          <a:p>
            <a:r>
              <a:rPr lang="en-US" altLang="zh-CN" sz="2000" b="1" dirty="0">
                <a:solidFill>
                  <a:srgbClr val="A50021"/>
                </a:solidFill>
                <a:latin typeface="楷体" panose="02010609060101010101" pitchFamily="49" charset="-122"/>
                <a:ea typeface="楷体" panose="02010609060101010101" pitchFamily="49" charset="-122"/>
              </a:rPr>
              <a:t>  </a:t>
            </a:r>
            <a:r>
              <a:rPr lang="zh-CN" altLang="zh-CN" sz="2000" b="1" dirty="0">
                <a:solidFill>
                  <a:srgbClr val="A50021"/>
                </a:solidFill>
                <a:latin typeface="楷体" panose="02010609060101010101" pitchFamily="49" charset="-122"/>
                <a:ea typeface="楷体" panose="02010609060101010101" pitchFamily="49" charset="-122"/>
              </a:rPr>
              <a:t>“导读”</a:t>
            </a:r>
          </a:p>
          <a:p>
            <a:r>
              <a:rPr lang="en-US" altLang="zh-CN" sz="2000" b="1" dirty="0">
                <a:solidFill>
                  <a:srgbClr val="000099"/>
                </a:solidFill>
                <a:latin typeface="楷体" panose="02010609060101010101" pitchFamily="49" charset="-122"/>
                <a:ea typeface="楷体" panose="02010609060101010101" pitchFamily="49" charset="-122"/>
              </a:rPr>
              <a:t>   1.</a:t>
            </a:r>
            <a:r>
              <a:rPr lang="zh-CN" altLang="zh-CN" sz="2000" b="1" dirty="0">
                <a:solidFill>
                  <a:srgbClr val="000099"/>
                </a:solidFill>
                <a:latin typeface="楷体" panose="02010609060101010101" pitchFamily="49" charset="-122"/>
                <a:ea typeface="楷体" panose="02010609060101010101" pitchFamily="49" charset="-122"/>
              </a:rPr>
              <a:t> 激发兴趣，对全书的相关信息做一个系统的介绍；</a:t>
            </a:r>
            <a:endParaRPr lang="en-US" altLang="zh-CN" sz="2000" b="1" dirty="0">
              <a:solidFill>
                <a:srgbClr val="000099"/>
              </a:solidFill>
              <a:latin typeface="楷体" panose="02010609060101010101" pitchFamily="49" charset="-122"/>
              <a:ea typeface="楷体" panose="02010609060101010101" pitchFamily="49" charset="-122"/>
            </a:endParaRPr>
          </a:p>
          <a:p>
            <a:r>
              <a:rPr lang="en-US" altLang="zh-CN" sz="2000" b="1" dirty="0">
                <a:solidFill>
                  <a:srgbClr val="000099"/>
                </a:solidFill>
                <a:latin typeface="楷体" panose="02010609060101010101" pitchFamily="49" charset="-122"/>
                <a:ea typeface="楷体" panose="02010609060101010101" pitchFamily="49" charset="-122"/>
              </a:rPr>
              <a:t>   2.</a:t>
            </a:r>
            <a:r>
              <a:rPr lang="zh-CN" altLang="zh-CN" sz="2000" b="1" dirty="0">
                <a:solidFill>
                  <a:srgbClr val="000099"/>
                </a:solidFill>
                <a:latin typeface="楷体" panose="02010609060101010101" pitchFamily="49" charset="-122"/>
                <a:ea typeface="楷体" panose="02010609060101010101" pitchFamily="49" charset="-122"/>
              </a:rPr>
              <a:t>“为什么读（课标要求与该书的价值）”“怎么读（阅读方法）”；</a:t>
            </a:r>
            <a:endParaRPr lang="en-US" altLang="zh-CN" sz="2000" b="1" dirty="0">
              <a:solidFill>
                <a:srgbClr val="000099"/>
              </a:solidFill>
              <a:latin typeface="楷体" panose="02010609060101010101" pitchFamily="49" charset="-122"/>
              <a:ea typeface="楷体" panose="02010609060101010101" pitchFamily="49" charset="-122"/>
            </a:endParaRPr>
          </a:p>
          <a:p>
            <a:r>
              <a:rPr lang="en-US" altLang="zh-CN" sz="2000" b="1" dirty="0">
                <a:solidFill>
                  <a:srgbClr val="000099"/>
                </a:solidFill>
                <a:latin typeface="楷体" panose="02010609060101010101" pitchFamily="49" charset="-122"/>
                <a:ea typeface="楷体" panose="02010609060101010101" pitchFamily="49" charset="-122"/>
              </a:rPr>
              <a:t>   3.</a:t>
            </a:r>
            <a:r>
              <a:rPr lang="zh-CN" altLang="zh-CN" sz="2000" b="1" dirty="0">
                <a:solidFill>
                  <a:srgbClr val="000099"/>
                </a:solidFill>
                <a:latin typeface="楷体" panose="02010609060101010101" pitchFamily="49" charset="-122"/>
                <a:ea typeface="楷体" panose="02010609060101010101" pitchFamily="49" charset="-122"/>
              </a:rPr>
              <a:t>帮助和指导学生制定阅读规划。</a:t>
            </a:r>
            <a:endParaRPr lang="en-US" altLang="zh-CN" sz="2000" b="1" dirty="0">
              <a:solidFill>
                <a:srgbClr val="000099"/>
              </a:solidFill>
              <a:latin typeface="楷体" panose="02010609060101010101" pitchFamily="49" charset="-122"/>
              <a:ea typeface="楷体" panose="02010609060101010101" pitchFamily="49" charset="-122"/>
            </a:endParaRPr>
          </a:p>
          <a:p>
            <a:endParaRPr lang="en-US" altLang="zh-CN" sz="2000" dirty="0">
              <a:solidFill>
                <a:srgbClr val="000099"/>
              </a:solidFill>
            </a:endParaRPr>
          </a:p>
          <a:p>
            <a:r>
              <a:rPr lang="zh-CN" altLang="zh-CN" sz="2000" b="1" dirty="0">
                <a:solidFill>
                  <a:srgbClr val="A50021"/>
                </a:solidFill>
                <a:latin typeface="楷体" panose="02010609060101010101" pitchFamily="49" charset="-122"/>
                <a:ea typeface="楷体" panose="02010609060101010101" pitchFamily="49" charset="-122"/>
              </a:rPr>
              <a:t>  </a:t>
            </a:r>
            <a:r>
              <a:rPr lang="zh-CN" altLang="en-US" sz="2000" b="1" dirty="0">
                <a:solidFill>
                  <a:srgbClr val="A50021"/>
                </a:solidFill>
                <a:latin typeface="楷体" panose="02010609060101010101" pitchFamily="49" charset="-122"/>
                <a:ea typeface="楷体" panose="02010609060101010101" pitchFamily="49" charset="-122"/>
              </a:rPr>
              <a:t>批读（</a:t>
            </a:r>
            <a:r>
              <a:rPr lang="zh-CN" altLang="zh-CN" sz="2000" b="1" dirty="0">
                <a:solidFill>
                  <a:srgbClr val="A50021"/>
                </a:solidFill>
                <a:latin typeface="楷体" panose="02010609060101010101" pitchFamily="49" charset="-122"/>
                <a:ea typeface="楷体" panose="02010609060101010101" pitchFamily="49" charset="-122"/>
              </a:rPr>
              <a:t>精读</a:t>
            </a:r>
            <a:r>
              <a:rPr lang="zh-CN" altLang="en-US" sz="2000" b="1" dirty="0">
                <a:solidFill>
                  <a:srgbClr val="A50021"/>
                </a:solidFill>
                <a:latin typeface="楷体" panose="02010609060101010101" pitchFamily="49" charset="-122"/>
                <a:ea typeface="楷体" panose="02010609060101010101" pitchFamily="49" charset="-122"/>
              </a:rPr>
              <a:t>）</a:t>
            </a:r>
            <a:endParaRPr lang="zh-CN" altLang="zh-CN" sz="2000" b="1" dirty="0">
              <a:solidFill>
                <a:srgbClr val="A50021"/>
              </a:solidFill>
              <a:latin typeface="楷体" panose="02010609060101010101" pitchFamily="49" charset="-122"/>
              <a:ea typeface="楷体" panose="02010609060101010101" pitchFamily="49" charset="-122"/>
            </a:endParaRPr>
          </a:p>
          <a:p>
            <a:r>
              <a:rPr lang="zh-CN" altLang="zh-CN" sz="2000" b="1" dirty="0">
                <a:solidFill>
                  <a:srgbClr val="A50021"/>
                </a:solidFill>
                <a:latin typeface="楷体" panose="02010609060101010101" pitchFamily="49" charset="-122"/>
                <a:ea typeface="楷体" panose="02010609060101010101" pitchFamily="49" charset="-122"/>
              </a:rPr>
              <a:t>  </a:t>
            </a:r>
            <a:r>
              <a:rPr lang="zh-CN" altLang="zh-CN" sz="2000" b="1" dirty="0">
                <a:solidFill>
                  <a:schemeClr val="accent2">
                    <a:lumMod val="75000"/>
                  </a:schemeClr>
                </a:solidFill>
                <a:latin typeface="楷体" panose="02010609060101010101" pitchFamily="49" charset="-122"/>
                <a:ea typeface="楷体" panose="02010609060101010101" pitchFamily="49" charset="-122"/>
              </a:rPr>
              <a:t> </a:t>
            </a:r>
            <a:r>
              <a:rPr lang="zh-CN" altLang="zh-CN" sz="2000" b="1" dirty="0">
                <a:solidFill>
                  <a:srgbClr val="000099"/>
                </a:solidFill>
                <a:latin typeface="楷体" panose="02010609060101010101" pitchFamily="49" charset="-122"/>
                <a:ea typeface="楷体" panose="02010609060101010101" pitchFamily="49" charset="-122"/>
              </a:rPr>
              <a:t>基本概念</a:t>
            </a:r>
          </a:p>
          <a:p>
            <a:r>
              <a:rPr lang="zh-CN" altLang="zh-CN" sz="2000" b="1" dirty="0">
                <a:solidFill>
                  <a:srgbClr val="000099"/>
                </a:solidFill>
                <a:latin typeface="楷体" panose="02010609060101010101" pitchFamily="49" charset="-122"/>
                <a:ea typeface="楷体" panose="02010609060101010101" pitchFamily="49" charset="-122"/>
              </a:rPr>
              <a:t>   内容提要</a:t>
            </a:r>
          </a:p>
          <a:p>
            <a:r>
              <a:rPr lang="zh-CN" altLang="zh-CN" sz="2000" b="1" dirty="0">
                <a:solidFill>
                  <a:srgbClr val="000099"/>
                </a:solidFill>
                <a:latin typeface="楷体" panose="02010609060101010101" pitchFamily="49" charset="-122"/>
                <a:ea typeface="楷体" panose="02010609060101010101" pitchFamily="49" charset="-122"/>
              </a:rPr>
              <a:t>   阅读导引</a:t>
            </a:r>
          </a:p>
          <a:p>
            <a:r>
              <a:rPr lang="zh-CN" altLang="zh-CN" sz="2000" b="1" dirty="0">
                <a:solidFill>
                  <a:srgbClr val="000099"/>
                </a:solidFill>
                <a:latin typeface="楷体" panose="02010609060101010101" pitchFamily="49" charset="-122"/>
                <a:ea typeface="楷体" panose="02010609060101010101" pitchFamily="49" charset="-122"/>
              </a:rPr>
              <a:t>   批注 心得</a:t>
            </a:r>
          </a:p>
          <a:p>
            <a:r>
              <a:rPr lang="zh-CN" altLang="zh-CN" sz="2000" b="1" dirty="0">
                <a:solidFill>
                  <a:srgbClr val="000099"/>
                </a:solidFill>
                <a:latin typeface="楷体" panose="02010609060101010101" pitchFamily="49" charset="-122"/>
                <a:ea typeface="楷体" panose="02010609060101010101" pitchFamily="49" charset="-122"/>
              </a:rPr>
              <a:t>   思考与探究</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extBox 3"/>
          <p:cNvSpPr txBox="1">
            <a:spLocks noChangeArrowheads="1"/>
          </p:cNvSpPr>
          <p:nvPr/>
        </p:nvSpPr>
        <p:spPr bwMode="auto">
          <a:xfrm>
            <a:off x="971600" y="1268760"/>
            <a:ext cx="7272808" cy="2553335"/>
          </a:xfrm>
          <a:prstGeom prst="rect">
            <a:avLst/>
          </a:prstGeom>
          <a:noFill/>
          <a:ln w="9525">
            <a:noFill/>
            <a:miter lim="800000"/>
          </a:ln>
        </p:spPr>
        <p:txBody>
          <a:bodyPr wrap="square">
            <a:spAutoFit/>
          </a:bodyPr>
          <a:lstStyle/>
          <a:p>
            <a:r>
              <a:rPr lang="en-US" altLang="zh-CN" sz="2000" b="1" dirty="0">
                <a:solidFill>
                  <a:srgbClr val="000099"/>
                </a:solidFill>
                <a:latin typeface="楷体" panose="02010609060101010101" pitchFamily="49" charset="-122"/>
                <a:ea typeface="楷体" panose="02010609060101010101" pitchFamily="49" charset="-122"/>
              </a:rPr>
              <a:t>   </a:t>
            </a:r>
            <a:r>
              <a:rPr lang="zh-CN" altLang="zh-CN" sz="2000" b="1" dirty="0">
                <a:solidFill>
                  <a:srgbClr val="A50021"/>
                </a:solidFill>
                <a:latin typeface="楷体" panose="02010609060101010101" pitchFamily="49" charset="-122"/>
                <a:ea typeface="楷体" panose="02010609060101010101" pitchFamily="49" charset="-122"/>
              </a:rPr>
              <a:t>“研读”</a:t>
            </a:r>
          </a:p>
          <a:p>
            <a:r>
              <a:rPr lang="zh-CN" altLang="zh-CN" sz="2000" b="1" dirty="0">
                <a:solidFill>
                  <a:srgbClr val="A50021"/>
                </a:solidFill>
                <a:latin typeface="楷体" panose="02010609060101010101" pitchFamily="49" charset="-122"/>
                <a:ea typeface="楷体" panose="02010609060101010101" pitchFamily="49" charset="-122"/>
              </a:rPr>
              <a:t>    </a:t>
            </a:r>
            <a:r>
              <a:rPr lang="zh-CN" altLang="zh-CN" sz="2000" b="1" dirty="0">
                <a:solidFill>
                  <a:srgbClr val="000099"/>
                </a:solidFill>
                <a:latin typeface="楷体" panose="02010609060101010101" pitchFamily="49" charset="-122"/>
                <a:ea typeface="楷体" panose="02010609060101010101" pitchFamily="49" charset="-122"/>
              </a:rPr>
              <a:t>文本研读（整本书研读一）</a:t>
            </a:r>
          </a:p>
          <a:p>
            <a:r>
              <a:rPr lang="zh-CN" altLang="zh-CN" sz="2000" b="1" dirty="0">
                <a:solidFill>
                  <a:srgbClr val="000099"/>
                </a:solidFill>
                <a:latin typeface="楷体" panose="02010609060101010101" pitchFamily="49" charset="-122"/>
                <a:ea typeface="楷体" panose="02010609060101010101" pitchFamily="49" charset="-122"/>
              </a:rPr>
              <a:t>    专题研读（整本书研读二）</a:t>
            </a:r>
            <a:endParaRPr lang="en-US" altLang="zh-CN" sz="2000" b="1" dirty="0">
              <a:solidFill>
                <a:srgbClr val="000099"/>
              </a:solidFill>
              <a:latin typeface="楷体" panose="02010609060101010101" pitchFamily="49" charset="-122"/>
              <a:ea typeface="楷体" panose="02010609060101010101" pitchFamily="49" charset="-122"/>
            </a:endParaRPr>
          </a:p>
          <a:p>
            <a:r>
              <a:rPr lang="en-US" altLang="zh-CN" sz="2000" b="1" dirty="0">
                <a:solidFill>
                  <a:srgbClr val="000099"/>
                </a:solidFill>
                <a:latin typeface="楷体" panose="02010609060101010101" pitchFamily="49" charset="-122"/>
                <a:ea typeface="楷体" panose="02010609060101010101" pitchFamily="49" charset="-122"/>
              </a:rPr>
              <a:t>  </a:t>
            </a:r>
          </a:p>
          <a:p>
            <a:r>
              <a:rPr lang="en-US" altLang="zh-CN" sz="2000" b="1" dirty="0">
                <a:solidFill>
                  <a:srgbClr val="A50021"/>
                </a:solidFill>
                <a:latin typeface="楷体" panose="02010609060101010101" pitchFamily="49" charset="-122"/>
                <a:ea typeface="楷体" panose="02010609060101010101" pitchFamily="49" charset="-122"/>
              </a:rPr>
              <a:t>   </a:t>
            </a:r>
            <a:r>
              <a:rPr lang="zh-CN" altLang="zh-CN" sz="2000" b="1" dirty="0">
                <a:solidFill>
                  <a:srgbClr val="A50021"/>
                </a:solidFill>
                <a:latin typeface="楷体" panose="02010609060101010101" pitchFamily="49" charset="-122"/>
                <a:ea typeface="楷体" panose="02010609060101010101" pitchFamily="49" charset="-122"/>
              </a:rPr>
              <a:t>“测评”</a:t>
            </a:r>
            <a:r>
              <a:rPr lang="zh-CN" altLang="zh-CN" sz="2000" b="1" dirty="0">
                <a:solidFill>
                  <a:srgbClr val="000099"/>
                </a:solidFill>
                <a:latin typeface="楷体" panose="02010609060101010101" pitchFamily="49" charset="-122"/>
                <a:ea typeface="楷体" panose="02010609060101010101" pitchFamily="49" charset="-122"/>
              </a:rPr>
              <a:t> </a:t>
            </a:r>
          </a:p>
          <a:p>
            <a:r>
              <a:rPr lang="zh-CN" altLang="zh-CN" sz="2000" b="1" dirty="0">
                <a:solidFill>
                  <a:srgbClr val="000099"/>
                </a:solidFill>
                <a:latin typeface="楷体" panose="02010609060101010101" pitchFamily="49" charset="-122"/>
                <a:ea typeface="楷体" panose="02010609060101010101" pitchFamily="49" charset="-122"/>
              </a:rPr>
              <a:t>    </a:t>
            </a:r>
            <a:r>
              <a:rPr lang="zh-CN" altLang="en-US" sz="2000" b="1" dirty="0">
                <a:solidFill>
                  <a:srgbClr val="000099"/>
                </a:solidFill>
                <a:latin typeface="楷体" panose="02010609060101010101" pitchFamily="49" charset="-122"/>
                <a:ea typeface="楷体" panose="02010609060101010101" pitchFamily="49" charset="-122"/>
              </a:rPr>
              <a:t>轻“测”重“评”，</a:t>
            </a:r>
            <a:r>
              <a:rPr lang="en-US" altLang="zh-CN" sz="2000" b="1" dirty="0">
                <a:solidFill>
                  <a:srgbClr val="000099"/>
                </a:solidFill>
                <a:latin typeface="楷体" panose="02010609060101010101" pitchFamily="49" charset="-122"/>
                <a:ea typeface="楷体" panose="02010609060101010101" pitchFamily="49" charset="-122"/>
              </a:rPr>
              <a:t> </a:t>
            </a:r>
            <a:r>
              <a:rPr lang="zh-CN" altLang="en-US" sz="2000" b="1" dirty="0">
                <a:solidFill>
                  <a:srgbClr val="000099"/>
                </a:solidFill>
                <a:latin typeface="楷体" panose="02010609060101010101" pitchFamily="49" charset="-122"/>
                <a:ea typeface="楷体" panose="02010609060101010101" pitchFamily="49" charset="-122"/>
              </a:rPr>
              <a:t>关注</a:t>
            </a:r>
            <a:r>
              <a:rPr lang="zh-CN" altLang="zh-CN" sz="2000" b="1" dirty="0">
                <a:solidFill>
                  <a:srgbClr val="000099"/>
                </a:solidFill>
                <a:latin typeface="楷体" panose="02010609060101010101" pitchFamily="49" charset="-122"/>
                <a:ea typeface="楷体" panose="02010609060101010101" pitchFamily="49" charset="-122"/>
              </a:rPr>
              <a:t>学生整本书阅读的实际效果</a:t>
            </a:r>
            <a:endParaRPr lang="en-US" altLang="zh-CN" sz="2000" b="1" dirty="0">
              <a:solidFill>
                <a:srgbClr val="000099"/>
              </a:solidFill>
              <a:latin typeface="楷体" panose="02010609060101010101" pitchFamily="49" charset="-122"/>
              <a:ea typeface="楷体" panose="02010609060101010101" pitchFamily="49" charset="-122"/>
            </a:endParaRPr>
          </a:p>
          <a:p>
            <a:r>
              <a:rPr lang="en-US" altLang="zh-CN" sz="2000" dirty="0">
                <a:solidFill>
                  <a:srgbClr val="000099"/>
                </a:solidFill>
              </a:rPr>
              <a:t>        </a:t>
            </a:r>
            <a:r>
              <a:rPr lang="zh-CN" altLang="zh-CN" sz="2000" b="1" dirty="0">
                <a:solidFill>
                  <a:srgbClr val="000099"/>
                </a:solidFill>
                <a:latin typeface="楷体" panose="02010609060101010101" pitchFamily="49" charset="-122"/>
                <a:ea typeface="楷体" panose="02010609060101010101" pitchFamily="49" charset="-122"/>
              </a:rPr>
              <a:t>设计的整本书报告单</a:t>
            </a:r>
            <a:r>
              <a:rPr lang="zh-CN" altLang="en-US" sz="2000" b="1" dirty="0">
                <a:solidFill>
                  <a:srgbClr val="000099"/>
                </a:solidFill>
                <a:latin typeface="楷体" panose="02010609060101010101" pitchFamily="49" charset="-122"/>
                <a:ea typeface="楷体" panose="02010609060101010101" pitchFamily="49" charset="-122"/>
              </a:rPr>
              <a:t>、</a:t>
            </a:r>
            <a:r>
              <a:rPr lang="zh-CN" altLang="zh-CN" sz="2000" b="1" dirty="0">
                <a:solidFill>
                  <a:srgbClr val="000099"/>
                </a:solidFill>
                <a:latin typeface="楷体" panose="02010609060101010101" pitchFamily="49" charset="-122"/>
                <a:ea typeface="楷体" panose="02010609060101010101" pitchFamily="49" charset="-122"/>
              </a:rPr>
              <a:t>强化过程评价</a:t>
            </a:r>
            <a:r>
              <a:rPr lang="zh-CN" altLang="en-US" sz="2000" b="1" dirty="0">
                <a:solidFill>
                  <a:srgbClr val="000099"/>
                </a:solidFill>
                <a:latin typeface="楷体" panose="02010609060101010101" pitchFamily="49" charset="-122"/>
                <a:ea typeface="楷体" panose="02010609060101010101" pitchFamily="49" charset="-122"/>
              </a:rPr>
              <a:t>，</a:t>
            </a:r>
            <a:endParaRPr lang="en-US" altLang="zh-CN" sz="2000" b="1" dirty="0">
              <a:solidFill>
                <a:srgbClr val="000099"/>
              </a:solidFill>
              <a:latin typeface="楷体" panose="02010609060101010101" pitchFamily="49" charset="-122"/>
              <a:ea typeface="楷体" panose="02010609060101010101" pitchFamily="49" charset="-122"/>
            </a:endParaRPr>
          </a:p>
          <a:p>
            <a:r>
              <a:rPr lang="en-US" altLang="zh-CN" sz="2000" b="1" dirty="0">
                <a:solidFill>
                  <a:srgbClr val="000099"/>
                </a:solidFill>
                <a:latin typeface="楷体" panose="02010609060101010101" pitchFamily="49" charset="-122"/>
                <a:ea typeface="楷体" panose="02010609060101010101" pitchFamily="49" charset="-122"/>
              </a:rPr>
              <a:t>     </a:t>
            </a:r>
            <a:r>
              <a:rPr lang="zh-CN" altLang="zh-CN" sz="2000" b="1" dirty="0">
                <a:solidFill>
                  <a:srgbClr val="000099"/>
                </a:solidFill>
                <a:latin typeface="楷体" panose="02010609060101010101" pitchFamily="49" charset="-122"/>
                <a:ea typeface="楷体" panose="02010609060101010101" pitchFamily="49" charset="-122"/>
              </a:rPr>
              <a:t>注重个性化的阅读经验的构建与分享</a:t>
            </a:r>
            <a:endParaRPr lang="zh-CN" altLang="en-US" sz="2000" b="1" dirty="0">
              <a:solidFill>
                <a:srgbClr val="000099"/>
              </a:solidFill>
              <a:latin typeface="楷体" panose="02010609060101010101" pitchFamily="49" charset="-122"/>
              <a:ea typeface="楷体" panose="02010609060101010101" pitchFamily="49" charset="-122"/>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表格 4"/>
          <p:cNvGraphicFramePr>
            <a:graphicFrameLocks noGrp="1"/>
          </p:cNvGraphicFramePr>
          <p:nvPr/>
        </p:nvGraphicFramePr>
        <p:xfrm>
          <a:off x="899592" y="1484784"/>
          <a:ext cx="7433945" cy="4502785"/>
        </p:xfrm>
        <a:graphic>
          <a:graphicData uri="http://schemas.openxmlformats.org/drawingml/2006/table">
            <a:tbl>
              <a:tblPr firstRow="1" bandRow="1">
                <a:tableStyleId>{5C22544A-7EE6-4342-B048-85BDC9FD1C3A}</a:tableStyleId>
              </a:tblPr>
              <a:tblGrid>
                <a:gridCol w="1403350"/>
                <a:gridCol w="2269058"/>
                <a:gridCol w="3761537"/>
              </a:tblGrid>
              <a:tr h="553720">
                <a:tc>
                  <a:txBody>
                    <a:bodyPr/>
                    <a:lstStyle/>
                    <a:p>
                      <a:r>
                        <a:rPr lang="zh-CN" altLang="en-US" dirty="0"/>
                        <a:t> 课  时</a:t>
                      </a:r>
                    </a:p>
                  </a:txBody>
                  <a:tcPr/>
                </a:tc>
                <a:tc>
                  <a:txBody>
                    <a:bodyPr/>
                    <a:lstStyle/>
                    <a:p>
                      <a:r>
                        <a:rPr lang="zh-CN" altLang="en-US" dirty="0"/>
                        <a:t>    课   题</a:t>
                      </a:r>
                    </a:p>
                  </a:txBody>
                  <a:tcPr/>
                </a:tc>
                <a:tc>
                  <a:txBody>
                    <a:bodyPr/>
                    <a:lstStyle/>
                    <a:p>
                      <a:r>
                        <a:rPr lang="zh-CN" altLang="en-US" dirty="0"/>
                        <a:t>     目   标</a:t>
                      </a:r>
                    </a:p>
                  </a:txBody>
                  <a:tcPr/>
                </a:tc>
              </a:tr>
              <a:tr h="584835">
                <a:tc>
                  <a:txBody>
                    <a:bodyPr/>
                    <a:lstStyle/>
                    <a:p>
                      <a:r>
                        <a:rPr lang="zh-CN" altLang="en-US" b="1" dirty="0">
                          <a:solidFill>
                            <a:srgbClr val="7030A0"/>
                          </a:solidFill>
                        </a:rPr>
                        <a:t>第一课时</a:t>
                      </a:r>
                    </a:p>
                  </a:txBody>
                  <a:tcPr/>
                </a:tc>
                <a:tc>
                  <a:txBody>
                    <a:bodyPr/>
                    <a:lstStyle/>
                    <a:p>
                      <a:r>
                        <a:rPr lang="zh-CN" altLang="en-US" b="1" dirty="0">
                          <a:solidFill>
                            <a:srgbClr val="7030A0"/>
                          </a:solidFill>
                        </a:rPr>
                        <a:t>导读激趣课</a:t>
                      </a:r>
                    </a:p>
                  </a:txBody>
                  <a:tcPr/>
                </a:tc>
                <a:tc>
                  <a:txBody>
                    <a:bodyPr/>
                    <a:lstStyle/>
                    <a:p>
                      <a:r>
                        <a:rPr lang="zh-CN" altLang="en-US" b="1" dirty="0">
                          <a:solidFill>
                            <a:srgbClr val="7030A0"/>
                          </a:solidFill>
                        </a:rPr>
                        <a:t>读什么</a:t>
                      </a:r>
                      <a:r>
                        <a:rPr lang="zh-CN" altLang="en-US" b="1" baseline="0" dirty="0">
                          <a:solidFill>
                            <a:srgbClr val="7030A0"/>
                          </a:solidFill>
                        </a:rPr>
                        <a:t>  </a:t>
                      </a:r>
                      <a:r>
                        <a:rPr lang="zh-CN" altLang="en-US" b="1" dirty="0">
                          <a:solidFill>
                            <a:srgbClr val="7030A0"/>
                          </a:solidFill>
                        </a:rPr>
                        <a:t>为何读  怎么读</a:t>
                      </a:r>
                    </a:p>
                  </a:txBody>
                  <a:tcPr/>
                </a:tc>
              </a:tr>
              <a:tr h="584835">
                <a:tc>
                  <a:txBody>
                    <a:bodyPr/>
                    <a:lstStyle/>
                    <a:p>
                      <a:r>
                        <a:rPr lang="zh-CN" altLang="en-US" b="1" dirty="0">
                          <a:solidFill>
                            <a:srgbClr val="7030A0"/>
                          </a:solidFill>
                        </a:rPr>
                        <a:t>第二课时</a:t>
                      </a:r>
                      <a:endParaRPr lang="en-US" altLang="zh-CN" b="1" dirty="0">
                        <a:solidFill>
                          <a:srgbClr val="7030A0"/>
                        </a:solidFill>
                      </a:endParaRPr>
                    </a:p>
                  </a:txBody>
                  <a:tcPr/>
                </a:tc>
                <a:tc>
                  <a:txBody>
                    <a:bodyPr/>
                    <a:lstStyle/>
                    <a:p>
                      <a:r>
                        <a:rPr lang="zh-CN" altLang="en-US" b="1" dirty="0">
                          <a:solidFill>
                            <a:srgbClr val="7030A0"/>
                          </a:solidFill>
                        </a:rPr>
                        <a:t>批读方法指导课</a:t>
                      </a:r>
                    </a:p>
                  </a:txBody>
                  <a:tcPr/>
                </a:tc>
                <a:tc>
                  <a:txBody>
                    <a:bodyPr/>
                    <a:lstStyle/>
                    <a:p>
                      <a:r>
                        <a:rPr lang="zh-CN" altLang="en-US" b="1" dirty="0">
                          <a:solidFill>
                            <a:srgbClr val="7030A0"/>
                          </a:solidFill>
                        </a:rPr>
                        <a:t>精读步骤、批读示范</a:t>
                      </a:r>
                    </a:p>
                  </a:txBody>
                  <a:tcPr/>
                </a:tc>
              </a:tr>
              <a:tr h="584835">
                <a:tc>
                  <a:txBody>
                    <a:bodyPr/>
                    <a:lstStyle/>
                    <a:p>
                      <a:r>
                        <a:rPr lang="zh-CN" altLang="en-US" b="1" dirty="0">
                          <a:solidFill>
                            <a:srgbClr val="7030A0"/>
                          </a:solidFill>
                        </a:rPr>
                        <a:t>第三课时</a:t>
                      </a:r>
                      <a:endParaRPr lang="en-US" altLang="zh-CN" b="1" dirty="0">
                        <a:solidFill>
                          <a:srgbClr val="7030A0"/>
                        </a:solidFill>
                      </a:endParaRPr>
                    </a:p>
                  </a:txBody>
                  <a:tcPr/>
                </a:tc>
                <a:tc>
                  <a:txBody>
                    <a:bodyPr/>
                    <a:lstStyle/>
                    <a:p>
                      <a:r>
                        <a:rPr lang="zh-CN" altLang="en-US" b="1" dirty="0">
                          <a:solidFill>
                            <a:srgbClr val="7030A0"/>
                          </a:solidFill>
                        </a:rPr>
                        <a:t>批读成果分享课</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en-US" b="1" dirty="0">
                          <a:solidFill>
                            <a:srgbClr val="7030A0"/>
                          </a:solidFill>
                        </a:rPr>
                        <a:t>自读实践、交流分享，检验成果</a:t>
                      </a:r>
                    </a:p>
                    <a:p>
                      <a:endParaRPr lang="zh-CN" altLang="en-US" b="1" dirty="0">
                        <a:solidFill>
                          <a:srgbClr val="7030A0"/>
                        </a:solidFill>
                      </a:endParaRPr>
                    </a:p>
                  </a:txBody>
                  <a:tcPr/>
                </a:tc>
              </a:tr>
              <a:tr h="584835">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en-US" b="1" dirty="0">
                          <a:solidFill>
                            <a:srgbClr val="7030A0"/>
                          </a:solidFill>
                        </a:rPr>
                        <a:t>第四课时</a:t>
                      </a:r>
                    </a:p>
                    <a:p>
                      <a:endParaRPr lang="zh-CN" altLang="en-US" b="1" dirty="0">
                        <a:solidFill>
                          <a:srgbClr val="7030A0"/>
                        </a:solidFill>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en-US" b="1">
                          <a:solidFill>
                            <a:srgbClr val="7030A0"/>
                          </a:solidFill>
                        </a:rPr>
                        <a:t>专题研读指导课</a:t>
                      </a:r>
                    </a:p>
                    <a:p>
                      <a:endParaRPr lang="zh-CN" altLang="en-US" b="1" dirty="0">
                        <a:solidFill>
                          <a:srgbClr val="7030A0"/>
                        </a:solidFill>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en-US" b="1" dirty="0">
                          <a:solidFill>
                            <a:srgbClr val="7030A0"/>
                          </a:solidFill>
                        </a:rPr>
                        <a:t>确定专题，探寻方法，师生研讨</a:t>
                      </a:r>
                      <a:endParaRPr lang="en-US" altLang="zh-CN" b="1" dirty="0">
                        <a:solidFill>
                          <a:srgbClr val="7030A0"/>
                        </a:solidFill>
                      </a:endParaRPr>
                    </a:p>
                    <a:p>
                      <a:pPr marL="0" marR="0" indent="0" algn="l" defTabSz="914400" rtl="0" eaLnBrk="1" fontAlgn="auto" latinLnBrk="0" hangingPunct="1">
                        <a:lnSpc>
                          <a:spcPct val="100000"/>
                        </a:lnSpc>
                        <a:spcBef>
                          <a:spcPts val="0"/>
                        </a:spcBef>
                        <a:spcAft>
                          <a:spcPts val="0"/>
                        </a:spcAft>
                        <a:buClrTx/>
                        <a:buSzTx/>
                        <a:buFontTx/>
                        <a:buNone/>
                        <a:defRPr/>
                      </a:pPr>
                      <a:r>
                        <a:rPr lang="zh-CN" altLang="en-US" b="1" dirty="0">
                          <a:solidFill>
                            <a:srgbClr val="7030A0"/>
                          </a:solidFill>
                        </a:rPr>
                        <a:t>布置自主研读，为分享课做准备</a:t>
                      </a:r>
                    </a:p>
                    <a:p>
                      <a:endParaRPr lang="zh-CN" altLang="en-US" b="1" dirty="0">
                        <a:solidFill>
                          <a:srgbClr val="7030A0"/>
                        </a:solidFill>
                      </a:endParaRPr>
                    </a:p>
                  </a:txBody>
                  <a:tcPr/>
                </a:tc>
              </a:tr>
              <a:tr h="584835">
                <a:tc>
                  <a:txBody>
                    <a:bodyPr/>
                    <a:lstStyle/>
                    <a:p>
                      <a:r>
                        <a:rPr lang="zh-CN" altLang="en-US" b="1" dirty="0">
                          <a:solidFill>
                            <a:srgbClr val="7030A0"/>
                          </a:solidFill>
                        </a:rPr>
                        <a:t>第五课时</a:t>
                      </a:r>
                    </a:p>
                  </a:txBody>
                  <a:tcPr/>
                </a:tc>
                <a:tc>
                  <a:txBody>
                    <a:bodyPr/>
                    <a:lstStyle/>
                    <a:p>
                      <a:r>
                        <a:rPr lang="zh-CN" altLang="en-US" b="1" dirty="0">
                          <a:solidFill>
                            <a:srgbClr val="7030A0"/>
                          </a:solidFill>
                        </a:rPr>
                        <a:t>专题研读成果展示课</a:t>
                      </a:r>
                    </a:p>
                  </a:txBody>
                  <a:tcPr/>
                </a:tc>
                <a:tc>
                  <a:txBody>
                    <a:bodyPr/>
                    <a:lstStyle/>
                    <a:p>
                      <a:r>
                        <a:rPr lang="zh-CN" altLang="en-US" b="1" dirty="0">
                          <a:solidFill>
                            <a:srgbClr val="7030A0"/>
                          </a:solidFill>
                        </a:rPr>
                        <a:t>整体阅读，质疑探讨。交流分享，检验成果</a:t>
                      </a:r>
                    </a:p>
                  </a:txBody>
                  <a:tcPr/>
                </a:tc>
              </a:tr>
              <a:tr h="584835">
                <a:tc>
                  <a:txBody>
                    <a:bodyPr/>
                    <a:lstStyle/>
                    <a:p>
                      <a:r>
                        <a:rPr lang="zh-CN" altLang="en-US" b="1" dirty="0">
                          <a:solidFill>
                            <a:srgbClr val="7030A0"/>
                          </a:solidFill>
                        </a:rPr>
                        <a:t>第六课时</a:t>
                      </a:r>
                    </a:p>
                  </a:txBody>
                  <a:tcPr/>
                </a:tc>
                <a:tc>
                  <a:txBody>
                    <a:bodyPr/>
                    <a:lstStyle/>
                    <a:p>
                      <a:r>
                        <a:rPr lang="zh-CN" altLang="en-US" b="1" dirty="0">
                          <a:solidFill>
                            <a:srgbClr val="7030A0"/>
                          </a:solidFill>
                        </a:rPr>
                        <a:t>测评、总结课</a:t>
                      </a:r>
                    </a:p>
                  </a:txBody>
                  <a:tcPr/>
                </a:tc>
                <a:tc>
                  <a:txBody>
                    <a:bodyPr/>
                    <a:lstStyle/>
                    <a:p>
                      <a:r>
                        <a:rPr lang="zh-CN" altLang="en-US" b="1" dirty="0">
                          <a:solidFill>
                            <a:srgbClr val="7030A0"/>
                          </a:solidFill>
                        </a:rPr>
                        <a:t>考试检验，总结提升</a:t>
                      </a:r>
                    </a:p>
                  </a:txBody>
                  <a:tcPr/>
                </a:tc>
              </a:tr>
            </a:tbl>
          </a:graphicData>
        </a:graphic>
      </p:graphicFrame>
      <p:sp>
        <p:nvSpPr>
          <p:cNvPr id="3" name="TextBox 2"/>
          <p:cNvSpPr txBox="1"/>
          <p:nvPr/>
        </p:nvSpPr>
        <p:spPr>
          <a:xfrm>
            <a:off x="2411760" y="836712"/>
            <a:ext cx="3888432" cy="460375"/>
          </a:xfrm>
          <a:prstGeom prst="rect">
            <a:avLst/>
          </a:prstGeom>
          <a:noFill/>
        </p:spPr>
        <p:txBody>
          <a:bodyPr wrap="square" rtlCol="0">
            <a:spAutoFit/>
          </a:bodyPr>
          <a:lstStyle/>
          <a:p>
            <a:r>
              <a:rPr lang="en-US" altLang="zh-CN" sz="2400" b="1" dirty="0">
                <a:solidFill>
                  <a:srgbClr val="C00000"/>
                </a:solidFill>
              </a:rPr>
              <a:t>《</a:t>
            </a:r>
            <a:r>
              <a:rPr lang="zh-CN" altLang="en-US" sz="2400" b="1" dirty="0">
                <a:solidFill>
                  <a:srgbClr val="C00000"/>
                </a:solidFill>
              </a:rPr>
              <a:t>乡土中国</a:t>
            </a:r>
            <a:r>
              <a:rPr lang="en-US" altLang="zh-CN" sz="2400" b="1" dirty="0">
                <a:solidFill>
                  <a:srgbClr val="C00000"/>
                </a:solidFill>
              </a:rPr>
              <a:t>》</a:t>
            </a:r>
            <a:r>
              <a:rPr lang="zh-CN" altLang="en-US" sz="2400" b="1" dirty="0">
                <a:solidFill>
                  <a:srgbClr val="C00000"/>
                </a:solidFill>
              </a:rPr>
              <a:t>课型设计</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232535" y="894715"/>
            <a:ext cx="2950845" cy="521970"/>
          </a:xfrm>
          <a:prstGeom prst="rect">
            <a:avLst/>
          </a:prstGeom>
          <a:noFill/>
        </p:spPr>
        <p:txBody>
          <a:bodyPr wrap="square" rtlCol="0">
            <a:spAutoFit/>
          </a:bodyPr>
          <a:lstStyle/>
          <a:p>
            <a:r>
              <a:rPr lang="zh-CN" altLang="en-US" sz="2800" b="1">
                <a:solidFill>
                  <a:srgbClr val="FF0000"/>
                </a:solidFill>
              </a:rPr>
              <a:t>（一）何为批读</a:t>
            </a:r>
          </a:p>
        </p:txBody>
      </p:sp>
      <p:pic>
        <p:nvPicPr>
          <p:cNvPr id="5" name="图片 1" descr="1681729530"/>
          <p:cNvPicPr>
            <a:picLocks noChangeAspect="1"/>
          </p:cNvPicPr>
          <p:nvPr/>
        </p:nvPicPr>
        <p:blipFill>
          <a:blip r:embed="rId2"/>
          <a:stretch>
            <a:fillRect/>
          </a:stretch>
        </p:blipFill>
        <p:spPr>
          <a:xfrm>
            <a:off x="1021080" y="1567815"/>
            <a:ext cx="2773045" cy="4660265"/>
          </a:xfrm>
          <a:prstGeom prst="rect">
            <a:avLst/>
          </a:prstGeom>
          <a:noFill/>
          <a:ln>
            <a:noFill/>
          </a:ln>
        </p:spPr>
      </p:pic>
      <p:pic>
        <p:nvPicPr>
          <p:cNvPr id="6" name="图片 2" descr="1681729549"/>
          <p:cNvPicPr>
            <a:picLocks noChangeAspect="1"/>
          </p:cNvPicPr>
          <p:nvPr/>
        </p:nvPicPr>
        <p:blipFill>
          <a:blip r:embed="rId3"/>
          <a:stretch>
            <a:fillRect/>
          </a:stretch>
        </p:blipFill>
        <p:spPr>
          <a:xfrm>
            <a:off x="4749165" y="1637665"/>
            <a:ext cx="2949575" cy="4057015"/>
          </a:xfrm>
          <a:prstGeom prst="rect">
            <a:avLst/>
          </a:prstGeom>
          <a:noFill/>
          <a:ln>
            <a:noFill/>
          </a:ln>
        </p:spPr>
      </p:pic>
      <p:sp>
        <p:nvSpPr>
          <p:cNvPr id="7" name="文本框 6"/>
          <p:cNvSpPr txBox="1"/>
          <p:nvPr/>
        </p:nvSpPr>
        <p:spPr>
          <a:xfrm>
            <a:off x="3886835" y="1886585"/>
            <a:ext cx="613410" cy="3558540"/>
          </a:xfrm>
          <a:prstGeom prst="rect">
            <a:avLst/>
          </a:prstGeom>
          <a:noFill/>
        </p:spPr>
        <p:txBody>
          <a:bodyPr vert="eaVert" wrap="square" rtlCol="0">
            <a:spAutoFit/>
          </a:bodyPr>
          <a:lstStyle/>
          <a:p>
            <a:r>
              <a:rPr lang="zh-CN" altLang="en-US" sz="2800" b="1">
                <a:solidFill>
                  <a:srgbClr val="000099"/>
                </a:solidFill>
              </a:rPr>
              <a:t>毛泽东批注《南史》</a:t>
            </a:r>
          </a:p>
        </p:txBody>
      </p:sp>
      <p:sp>
        <p:nvSpPr>
          <p:cNvPr id="8" name="文本框 7"/>
          <p:cNvSpPr txBox="1"/>
          <p:nvPr/>
        </p:nvSpPr>
        <p:spPr>
          <a:xfrm>
            <a:off x="7774940" y="1934845"/>
            <a:ext cx="613410" cy="3510280"/>
          </a:xfrm>
          <a:prstGeom prst="rect">
            <a:avLst/>
          </a:prstGeom>
          <a:noFill/>
        </p:spPr>
        <p:txBody>
          <a:bodyPr vert="eaVert" wrap="square" rtlCol="0">
            <a:spAutoFit/>
          </a:bodyPr>
          <a:lstStyle/>
          <a:p>
            <a:r>
              <a:rPr lang="zh-CN" altLang="en-US" sz="2800" b="1">
                <a:solidFill>
                  <a:srgbClr val="000099"/>
                </a:solidFill>
              </a:rPr>
              <a:t>毛泽东批注《旧唐书》</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160145" y="979170"/>
            <a:ext cx="7074535" cy="3476625"/>
          </a:xfrm>
          <a:prstGeom prst="rect">
            <a:avLst/>
          </a:prstGeom>
          <a:noFill/>
        </p:spPr>
        <p:txBody>
          <a:bodyPr wrap="square" rtlCol="0">
            <a:spAutoFit/>
          </a:bodyPr>
          <a:lstStyle/>
          <a:p>
            <a:r>
              <a:rPr lang="zh-CN" altLang="en-US" sz="2800" b="1">
                <a:solidFill>
                  <a:srgbClr val="FF0000"/>
                </a:solidFill>
              </a:rPr>
              <a:t>（二）批注的类型</a:t>
            </a:r>
          </a:p>
          <a:p>
            <a:r>
              <a:rPr lang="zh-CN" altLang="en-US" sz="2400" b="1">
                <a:solidFill>
                  <a:srgbClr val="000099"/>
                </a:solidFill>
              </a:rPr>
              <a:t>（</a:t>
            </a:r>
            <a:r>
              <a:rPr lang="en-US" altLang="zh-CN" sz="2400" b="1">
                <a:solidFill>
                  <a:srgbClr val="000099"/>
                </a:solidFill>
              </a:rPr>
              <a:t>1</a:t>
            </a:r>
            <a:r>
              <a:rPr lang="zh-CN" altLang="en-US" sz="2400" b="1">
                <a:solidFill>
                  <a:srgbClr val="000099"/>
                </a:solidFill>
              </a:rPr>
              <a:t>）按照书写的位置划分，主要包括眉批、旁批、夹批、段批、总批等类型。</a:t>
            </a:r>
          </a:p>
          <a:p>
            <a:endParaRPr lang="zh-CN" altLang="en-US" sz="2400" b="1">
              <a:solidFill>
                <a:srgbClr val="000099"/>
              </a:solidFill>
            </a:endParaRPr>
          </a:p>
          <a:p>
            <a:r>
              <a:rPr lang="zh-CN" altLang="en-US" sz="2400" b="1">
                <a:solidFill>
                  <a:srgbClr val="000099"/>
                </a:solidFill>
              </a:rPr>
              <a:t>（</a:t>
            </a:r>
            <a:r>
              <a:rPr lang="en-US" altLang="zh-CN" sz="2400" b="1">
                <a:solidFill>
                  <a:srgbClr val="000099"/>
                </a:solidFill>
              </a:rPr>
              <a:t>2</a:t>
            </a:r>
            <a:r>
              <a:rPr lang="zh-CN" altLang="en-US" sz="2400" b="1">
                <a:solidFill>
                  <a:srgbClr val="000099"/>
                </a:solidFill>
              </a:rPr>
              <a:t>）按照表现形式划分，主要包括符号式、数字式、文字式、提纲式、表格式、图画式等类型。</a:t>
            </a:r>
          </a:p>
          <a:p>
            <a:endParaRPr lang="zh-CN" altLang="en-US" sz="2400" b="1">
              <a:solidFill>
                <a:srgbClr val="000099"/>
              </a:solidFill>
            </a:endParaRPr>
          </a:p>
          <a:p>
            <a:r>
              <a:rPr lang="zh-CN" altLang="en-US" sz="2400" b="1">
                <a:solidFill>
                  <a:srgbClr val="000099"/>
                </a:solidFill>
              </a:rPr>
              <a:t>（</a:t>
            </a:r>
            <a:r>
              <a:rPr lang="en-US" altLang="zh-CN" sz="2400" b="1">
                <a:solidFill>
                  <a:srgbClr val="000099"/>
                </a:solidFill>
              </a:rPr>
              <a:t>3</a:t>
            </a:r>
            <a:r>
              <a:rPr lang="zh-CN" altLang="en-US" sz="2400" b="1">
                <a:solidFill>
                  <a:srgbClr val="000099"/>
                </a:solidFill>
              </a:rPr>
              <a:t>）按照内容划分，主要包括阐释式、感想式、联想式、评价式、补充式、质疑式等类型。</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038860" y="1184910"/>
            <a:ext cx="7122160" cy="3846195"/>
          </a:xfrm>
          <a:prstGeom prst="rect">
            <a:avLst/>
          </a:prstGeom>
          <a:noFill/>
        </p:spPr>
        <p:txBody>
          <a:bodyPr wrap="square" rtlCol="0">
            <a:spAutoFit/>
          </a:bodyPr>
          <a:lstStyle/>
          <a:p>
            <a:r>
              <a:rPr lang="zh-CN" altLang="en-US" sz="2800" b="1">
                <a:solidFill>
                  <a:srgbClr val="FF0000"/>
                </a:solidFill>
              </a:rPr>
              <a:t>（三）如何“批读”</a:t>
            </a:r>
          </a:p>
          <a:p>
            <a:r>
              <a:rPr lang="zh-CN" altLang="en-US" sz="2400" b="1">
                <a:solidFill>
                  <a:srgbClr val="000099"/>
                </a:solidFill>
              </a:rPr>
              <a:t>  </a:t>
            </a:r>
          </a:p>
          <a:p>
            <a:r>
              <a:rPr lang="zh-CN" altLang="en-US" sz="2400" b="1">
                <a:solidFill>
                  <a:srgbClr val="000099"/>
                </a:solidFill>
              </a:rPr>
              <a:t>    要学会“批读”，必须在以下几个方面多下功夫。</a:t>
            </a:r>
          </a:p>
          <a:p>
            <a:endParaRPr lang="zh-CN" altLang="en-US" sz="2400" b="1">
              <a:solidFill>
                <a:srgbClr val="000099"/>
              </a:solidFill>
            </a:endParaRPr>
          </a:p>
          <a:p>
            <a:r>
              <a:rPr lang="zh-CN" altLang="en-US" sz="2400" b="1">
                <a:solidFill>
                  <a:srgbClr val="000099"/>
                </a:solidFill>
              </a:rPr>
              <a:t>     1.建立批注的规范。这个“规范”主要包括以下四点。</a:t>
            </a:r>
          </a:p>
          <a:p>
            <a:r>
              <a:rPr lang="zh-CN" altLang="en-US" sz="2400" b="1">
                <a:solidFill>
                  <a:srgbClr val="000099"/>
                </a:solidFill>
                <a:latin typeface="华文楷体" panose="02010600040101010101" charset="-122"/>
                <a:ea typeface="华文楷体" panose="02010600040101010101" charset="-122"/>
                <a:cs typeface="华文楷体" panose="02010600040101010101" charset="-122"/>
              </a:rPr>
              <a:t>（1）建立简便、实用的批注符号系统。</a:t>
            </a:r>
          </a:p>
          <a:p>
            <a:r>
              <a:rPr lang="zh-CN" altLang="en-US" sz="2400" b="1">
                <a:solidFill>
                  <a:srgbClr val="000099"/>
                </a:solidFill>
                <a:latin typeface="华文楷体" panose="02010600040101010101" charset="-122"/>
                <a:ea typeface="华文楷体" panose="02010600040101010101" charset="-122"/>
                <a:cs typeface="华文楷体" panose="02010600040101010101" charset="-122"/>
              </a:rPr>
              <a:t>（2）建立规范、简明的批注语言系统。</a:t>
            </a:r>
          </a:p>
          <a:p>
            <a:r>
              <a:rPr lang="zh-CN" altLang="en-US" sz="2400" b="1">
                <a:solidFill>
                  <a:srgbClr val="000099"/>
                </a:solidFill>
                <a:latin typeface="华文楷体" panose="02010600040101010101" charset="-122"/>
                <a:ea typeface="华文楷体" panose="02010600040101010101" charset="-122"/>
                <a:cs typeface="华文楷体" panose="02010600040101010101" charset="-122"/>
              </a:rPr>
              <a:t>（3）建立严谨、全面的批注标准系统。</a:t>
            </a:r>
          </a:p>
          <a:p>
            <a:r>
              <a:rPr lang="zh-CN" altLang="en-US" sz="2400" b="1">
                <a:solidFill>
                  <a:srgbClr val="000099"/>
                </a:solidFill>
                <a:latin typeface="华文楷体" panose="02010600040101010101" charset="-122"/>
                <a:ea typeface="华文楷体" panose="02010600040101010101" charset="-122"/>
                <a:cs typeface="华文楷体" panose="02010600040101010101" charset="-122"/>
              </a:rPr>
              <a:t>（4）建立简便、可操作的批注程序系统。</a:t>
            </a:r>
          </a:p>
        </p:txBody>
      </p:sp>
    </p:spTree>
  </p:cSld>
  <p:clrMapOvr>
    <a:masterClrMapping/>
  </p:clrMapOvr>
</p:sld>
</file>

<file path=ppt/theme/theme1.xml><?xml version="1.0" encoding="utf-8"?>
<a:theme xmlns:a="http://schemas.openxmlformats.org/drawingml/2006/main" name="科林斯圆柱设计模板">
  <a:themeElements>
    <a:clrScheme name="科林斯圆柱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fontScheme name="科林斯圆柱设计模板">
      <a:majorFont>
        <a:latin typeface="宋体"/>
        <a:ea typeface="宋体"/>
        <a:cs typeface=""/>
      </a:majorFont>
      <a:minorFont>
        <a:latin typeface="宋体"/>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科林斯圆柱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科林斯圆柱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科林斯圆柱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科林斯圆柱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科林斯圆柱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科林斯圆柱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科林斯圆柱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科林斯圆柱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科林斯圆柱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科林斯圆柱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科林斯圆柱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科林斯圆柱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科林斯圆柱设计模板</Template>
  <TotalTime>0</TotalTime>
  <Words>1452</Words>
  <Application>WPS 演示</Application>
  <PresentationFormat>全屏显示(4:3)</PresentationFormat>
  <Paragraphs>144</Paragraphs>
  <Slides>26</Slides>
  <Notes>0</Notes>
  <HiddenSlides>0</HiddenSlides>
  <MMClips>0</MMClips>
  <ScaleCrop>false</ScaleCrop>
  <HeadingPairs>
    <vt:vector size="4" baseType="variant">
      <vt:variant>
        <vt:lpstr>主题</vt:lpstr>
      </vt:variant>
      <vt:variant>
        <vt:i4>1</vt:i4>
      </vt:variant>
      <vt:variant>
        <vt:lpstr>幻灯片标题</vt:lpstr>
      </vt:variant>
      <vt:variant>
        <vt:i4>26</vt:i4>
      </vt:variant>
    </vt:vector>
  </HeadingPairs>
  <TitlesOfParts>
    <vt:vector size="27" baseType="lpstr">
      <vt:lpstr>科林斯圆柱设计模板</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vector>
  </TitlesOfParts>
  <Company>番茄花园</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番茄花园</dc:creator>
  <cp:lastModifiedBy>微软用户</cp:lastModifiedBy>
  <cp:revision>120</cp:revision>
  <dcterms:created xsi:type="dcterms:W3CDTF">2006-11-13T09:35:00Z</dcterms:created>
  <dcterms:modified xsi:type="dcterms:W3CDTF">2019-09-26T11:37:47Z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TC011594392052</vt:lpwstr>
  </property>
  <property fmtid="{D5CDD505-2E9C-101B-9397-08002B2CF9AE}" pid="3" name="KSOProductBuildVer">
    <vt:lpwstr>2052-11.1.0.8976</vt:lpwstr>
  </property>
</Properties>
</file>