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7" r:id="rId4"/>
    <p:sldId id="258" r:id="rId5"/>
    <p:sldId id="259" r:id="rId6"/>
    <p:sldId id="265" r:id="rId7"/>
    <p:sldId id="260" r:id="rId8"/>
    <p:sldId id="261" r:id="rId9"/>
    <p:sldId id="264" r:id="rId10"/>
    <p:sldId id="263" r:id="rId11"/>
    <p:sldId id="262" r:id="rId12"/>
    <p:sldId id="271" r:id="rId1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9" Type="http://schemas.openxmlformats.org/officeDocument/2006/relationships/tags" Target="../tags/tag5.xml"/><Relationship Id="rId8" Type="http://schemas.openxmlformats.org/officeDocument/2006/relationships/image" Target="../media/image3.png"/><Relationship Id="rId7" Type="http://schemas.openxmlformats.org/officeDocument/2006/relationships/tags" Target="../tags/tag4.xml"/><Relationship Id="rId6" Type="http://schemas.openxmlformats.org/officeDocument/2006/relationships/image" Target="../media/image2.png"/><Relationship Id="rId5" Type="http://schemas.openxmlformats.org/officeDocument/2006/relationships/tags" Target="../tags/tag3.xml"/><Relationship Id="rId4" Type="http://schemas.openxmlformats.org/officeDocument/2006/relationships/tags" Target="../tags/tag2.xml"/><Relationship Id="rId3" Type="http://schemas.openxmlformats.org/officeDocument/2006/relationships/image" Target="../media/image1.png"/><Relationship Id="rId2" Type="http://schemas.openxmlformats.org/officeDocument/2006/relationships/tags" Target="../tags/tag1.xml"/><Relationship Id="rId17" Type="http://schemas.openxmlformats.org/officeDocument/2006/relationships/tags" Target="../tags/tag13.xml"/><Relationship Id="rId16" Type="http://schemas.openxmlformats.org/officeDocument/2006/relationships/tags" Target="../tags/tag12.xml"/><Relationship Id="rId15" Type="http://schemas.openxmlformats.org/officeDocument/2006/relationships/tags" Target="../tags/tag11.xml"/><Relationship Id="rId14" Type="http://schemas.openxmlformats.org/officeDocument/2006/relationships/tags" Target="../tags/tag10.xml"/><Relationship Id="rId13" Type="http://schemas.openxmlformats.org/officeDocument/2006/relationships/tags" Target="../tags/tag9.xml"/><Relationship Id="rId12" Type="http://schemas.openxmlformats.org/officeDocument/2006/relationships/tags" Target="../tags/tag8.xml"/><Relationship Id="rId11" Type="http://schemas.openxmlformats.org/officeDocument/2006/relationships/tags" Target="../tags/tag7.xml"/><Relationship Id="rId10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9" Type="http://schemas.openxmlformats.org/officeDocument/2006/relationships/tags" Target="../tags/tag81.xml"/><Relationship Id="rId8" Type="http://schemas.openxmlformats.org/officeDocument/2006/relationships/tags" Target="../tags/tag80.xml"/><Relationship Id="rId7" Type="http://schemas.openxmlformats.org/officeDocument/2006/relationships/image" Target="../media/image5.png"/><Relationship Id="rId6" Type="http://schemas.openxmlformats.org/officeDocument/2006/relationships/tags" Target="../tags/tag79.xml"/><Relationship Id="rId5" Type="http://schemas.openxmlformats.org/officeDocument/2006/relationships/image" Target="../media/image4.png"/><Relationship Id="rId4" Type="http://schemas.openxmlformats.org/officeDocument/2006/relationships/tags" Target="../tags/tag78.xml"/><Relationship Id="rId3" Type="http://schemas.openxmlformats.org/officeDocument/2006/relationships/tags" Target="../tags/tag77.xml"/><Relationship Id="rId2" Type="http://schemas.openxmlformats.org/officeDocument/2006/relationships/tags" Target="../tags/tag76.xml"/><Relationship Id="rId11" Type="http://schemas.openxmlformats.org/officeDocument/2006/relationships/tags" Target="../tags/tag83.xml"/><Relationship Id="rId10" Type="http://schemas.openxmlformats.org/officeDocument/2006/relationships/tags" Target="../tags/tag82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9" Type="http://schemas.openxmlformats.org/officeDocument/2006/relationships/tags" Target="../tags/tag88.xml"/><Relationship Id="rId8" Type="http://schemas.openxmlformats.org/officeDocument/2006/relationships/image" Target="../media/image3.png"/><Relationship Id="rId7" Type="http://schemas.openxmlformats.org/officeDocument/2006/relationships/tags" Target="../tags/tag87.xml"/><Relationship Id="rId6" Type="http://schemas.openxmlformats.org/officeDocument/2006/relationships/image" Target="../media/image2.png"/><Relationship Id="rId5" Type="http://schemas.openxmlformats.org/officeDocument/2006/relationships/tags" Target="../tags/tag86.xml"/><Relationship Id="rId4" Type="http://schemas.openxmlformats.org/officeDocument/2006/relationships/tags" Target="../tags/tag85.xml"/><Relationship Id="rId3" Type="http://schemas.openxmlformats.org/officeDocument/2006/relationships/image" Target="../media/image1.png"/><Relationship Id="rId2" Type="http://schemas.openxmlformats.org/officeDocument/2006/relationships/tags" Target="../tags/tag84.xml"/><Relationship Id="rId17" Type="http://schemas.openxmlformats.org/officeDocument/2006/relationships/tags" Target="../tags/tag96.xml"/><Relationship Id="rId16" Type="http://schemas.openxmlformats.org/officeDocument/2006/relationships/tags" Target="../tags/tag95.xml"/><Relationship Id="rId15" Type="http://schemas.openxmlformats.org/officeDocument/2006/relationships/tags" Target="../tags/tag94.xml"/><Relationship Id="rId14" Type="http://schemas.openxmlformats.org/officeDocument/2006/relationships/tags" Target="../tags/tag93.xml"/><Relationship Id="rId13" Type="http://schemas.openxmlformats.org/officeDocument/2006/relationships/tags" Target="../tags/tag92.xml"/><Relationship Id="rId12" Type="http://schemas.openxmlformats.org/officeDocument/2006/relationships/tags" Target="../tags/tag91.xml"/><Relationship Id="rId11" Type="http://schemas.openxmlformats.org/officeDocument/2006/relationships/tags" Target="../tags/tag90.xml"/><Relationship Id="rId10" Type="http://schemas.openxmlformats.org/officeDocument/2006/relationships/tags" Target="../tags/tag89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9" Type="http://schemas.openxmlformats.org/officeDocument/2006/relationships/tags" Target="../tags/tag102.xml"/><Relationship Id="rId8" Type="http://schemas.openxmlformats.org/officeDocument/2006/relationships/tags" Target="../tags/tag101.xml"/><Relationship Id="rId7" Type="http://schemas.openxmlformats.org/officeDocument/2006/relationships/tags" Target="../tags/tag100.xml"/><Relationship Id="rId6" Type="http://schemas.openxmlformats.org/officeDocument/2006/relationships/image" Target="../media/image5.png"/><Relationship Id="rId5" Type="http://schemas.openxmlformats.org/officeDocument/2006/relationships/tags" Target="../tags/tag99.xml"/><Relationship Id="rId4" Type="http://schemas.openxmlformats.org/officeDocument/2006/relationships/image" Target="../media/image4.png"/><Relationship Id="rId3" Type="http://schemas.openxmlformats.org/officeDocument/2006/relationships/tags" Target="../tags/tag98.xml"/><Relationship Id="rId2" Type="http://schemas.openxmlformats.org/officeDocument/2006/relationships/tags" Target="../tags/tag97.xml"/><Relationship Id="rId10" Type="http://schemas.openxmlformats.org/officeDocument/2006/relationships/tags" Target="../tags/tag103.xml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9" Type="http://schemas.openxmlformats.org/officeDocument/2006/relationships/tags" Target="../tags/tag109.xml"/><Relationship Id="rId8" Type="http://schemas.openxmlformats.org/officeDocument/2006/relationships/tags" Target="../tags/tag108.xml"/><Relationship Id="rId7" Type="http://schemas.openxmlformats.org/officeDocument/2006/relationships/image" Target="../media/image5.png"/><Relationship Id="rId6" Type="http://schemas.openxmlformats.org/officeDocument/2006/relationships/tags" Target="../tags/tag107.xml"/><Relationship Id="rId5" Type="http://schemas.openxmlformats.org/officeDocument/2006/relationships/image" Target="../media/image4.png"/><Relationship Id="rId4" Type="http://schemas.openxmlformats.org/officeDocument/2006/relationships/tags" Target="../tags/tag106.xml"/><Relationship Id="rId3" Type="http://schemas.openxmlformats.org/officeDocument/2006/relationships/tags" Target="../tags/tag105.xml"/><Relationship Id="rId2" Type="http://schemas.openxmlformats.org/officeDocument/2006/relationships/tags" Target="../tags/tag104.xml"/><Relationship Id="rId12" Type="http://schemas.openxmlformats.org/officeDocument/2006/relationships/tags" Target="../tags/tag112.xml"/><Relationship Id="rId11" Type="http://schemas.openxmlformats.org/officeDocument/2006/relationships/tags" Target="../tags/tag111.xml"/><Relationship Id="rId10" Type="http://schemas.openxmlformats.org/officeDocument/2006/relationships/tags" Target="../tags/tag110.xml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9" Type="http://schemas.openxmlformats.org/officeDocument/2006/relationships/tags" Target="../tags/tag118.xml"/><Relationship Id="rId8" Type="http://schemas.openxmlformats.org/officeDocument/2006/relationships/tags" Target="../tags/tag117.xml"/><Relationship Id="rId7" Type="http://schemas.openxmlformats.org/officeDocument/2006/relationships/image" Target="../media/image5.png"/><Relationship Id="rId6" Type="http://schemas.openxmlformats.org/officeDocument/2006/relationships/tags" Target="../tags/tag116.xml"/><Relationship Id="rId5" Type="http://schemas.openxmlformats.org/officeDocument/2006/relationships/image" Target="../media/image4.png"/><Relationship Id="rId4" Type="http://schemas.openxmlformats.org/officeDocument/2006/relationships/tags" Target="../tags/tag115.xml"/><Relationship Id="rId3" Type="http://schemas.openxmlformats.org/officeDocument/2006/relationships/tags" Target="../tags/tag114.xml"/><Relationship Id="rId2" Type="http://schemas.openxmlformats.org/officeDocument/2006/relationships/tags" Target="../tags/tag113.xml"/><Relationship Id="rId13" Type="http://schemas.openxmlformats.org/officeDocument/2006/relationships/tags" Target="../tags/tag122.xml"/><Relationship Id="rId12" Type="http://schemas.openxmlformats.org/officeDocument/2006/relationships/tags" Target="../tags/tag121.xml"/><Relationship Id="rId11" Type="http://schemas.openxmlformats.org/officeDocument/2006/relationships/tags" Target="../tags/tag120.xml"/><Relationship Id="rId10" Type="http://schemas.openxmlformats.org/officeDocument/2006/relationships/tags" Target="../tags/tag119.xml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9" Type="http://schemas.openxmlformats.org/officeDocument/2006/relationships/tags" Target="../tags/tag128.xml"/><Relationship Id="rId8" Type="http://schemas.openxmlformats.org/officeDocument/2006/relationships/tags" Target="../tags/tag127.xml"/><Relationship Id="rId7" Type="http://schemas.openxmlformats.org/officeDocument/2006/relationships/image" Target="../media/image4.png"/><Relationship Id="rId6" Type="http://schemas.openxmlformats.org/officeDocument/2006/relationships/tags" Target="../tags/tag126.xml"/><Relationship Id="rId5" Type="http://schemas.openxmlformats.org/officeDocument/2006/relationships/image" Target="../media/image5.png"/><Relationship Id="rId4" Type="http://schemas.openxmlformats.org/officeDocument/2006/relationships/tags" Target="../tags/tag125.xml"/><Relationship Id="rId3" Type="http://schemas.openxmlformats.org/officeDocument/2006/relationships/tags" Target="../tags/tag124.xml"/><Relationship Id="rId2" Type="http://schemas.openxmlformats.org/officeDocument/2006/relationships/tags" Target="../tags/tag123.xml"/><Relationship Id="rId13" Type="http://schemas.openxmlformats.org/officeDocument/2006/relationships/tags" Target="../tags/tag132.xml"/><Relationship Id="rId12" Type="http://schemas.openxmlformats.org/officeDocument/2006/relationships/tags" Target="../tags/tag131.xml"/><Relationship Id="rId11" Type="http://schemas.openxmlformats.org/officeDocument/2006/relationships/tags" Target="../tags/tag130.xml"/><Relationship Id="rId10" Type="http://schemas.openxmlformats.org/officeDocument/2006/relationships/tags" Target="../tags/tag129.xml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9" Type="http://schemas.openxmlformats.org/officeDocument/2006/relationships/tags" Target="../tags/tag138.xml"/><Relationship Id="rId8" Type="http://schemas.openxmlformats.org/officeDocument/2006/relationships/tags" Target="../tags/tag137.xml"/><Relationship Id="rId7" Type="http://schemas.openxmlformats.org/officeDocument/2006/relationships/image" Target="../media/image5.png"/><Relationship Id="rId6" Type="http://schemas.openxmlformats.org/officeDocument/2006/relationships/tags" Target="../tags/tag136.xml"/><Relationship Id="rId5" Type="http://schemas.openxmlformats.org/officeDocument/2006/relationships/image" Target="../media/image4.png"/><Relationship Id="rId4" Type="http://schemas.openxmlformats.org/officeDocument/2006/relationships/tags" Target="../tags/tag135.xml"/><Relationship Id="rId3" Type="http://schemas.openxmlformats.org/officeDocument/2006/relationships/tags" Target="../tags/tag134.xml"/><Relationship Id="rId2" Type="http://schemas.openxmlformats.org/officeDocument/2006/relationships/tags" Target="../tags/tag133.xml"/><Relationship Id="rId13" Type="http://schemas.openxmlformats.org/officeDocument/2006/relationships/tags" Target="../tags/tag142.xml"/><Relationship Id="rId12" Type="http://schemas.openxmlformats.org/officeDocument/2006/relationships/tags" Target="../tags/tag141.xml"/><Relationship Id="rId11" Type="http://schemas.openxmlformats.org/officeDocument/2006/relationships/tags" Target="../tags/tag140.xml"/><Relationship Id="rId10" Type="http://schemas.openxmlformats.org/officeDocument/2006/relationships/tags" Target="../tags/tag139.xml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9" Type="http://schemas.openxmlformats.org/officeDocument/2006/relationships/tags" Target="../tags/tag149.xml"/><Relationship Id="rId8" Type="http://schemas.openxmlformats.org/officeDocument/2006/relationships/tags" Target="../tags/tag148.xml"/><Relationship Id="rId7" Type="http://schemas.openxmlformats.org/officeDocument/2006/relationships/tags" Target="../tags/tag147.xml"/><Relationship Id="rId6" Type="http://schemas.openxmlformats.org/officeDocument/2006/relationships/tags" Target="../tags/tag146.xml"/><Relationship Id="rId5" Type="http://schemas.openxmlformats.org/officeDocument/2006/relationships/tags" Target="../tags/tag145.xml"/><Relationship Id="rId4" Type="http://schemas.openxmlformats.org/officeDocument/2006/relationships/tags" Target="../tags/tag144.xml"/><Relationship Id="rId3" Type="http://schemas.openxmlformats.org/officeDocument/2006/relationships/image" Target="../media/image5.png"/><Relationship Id="rId2" Type="http://schemas.openxmlformats.org/officeDocument/2006/relationships/tags" Target="../tags/tag143.xml"/><Relationship Id="rId12" Type="http://schemas.openxmlformats.org/officeDocument/2006/relationships/tags" Target="../tags/tag152.xml"/><Relationship Id="rId11" Type="http://schemas.openxmlformats.org/officeDocument/2006/relationships/tags" Target="../tags/tag151.xml"/><Relationship Id="rId10" Type="http://schemas.openxmlformats.org/officeDocument/2006/relationships/tags" Target="../tags/tag150.xml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9" Type="http://schemas.openxmlformats.org/officeDocument/2006/relationships/tags" Target="../tags/tag160.xml"/><Relationship Id="rId8" Type="http://schemas.openxmlformats.org/officeDocument/2006/relationships/tags" Target="../tags/tag159.xml"/><Relationship Id="rId7" Type="http://schemas.openxmlformats.org/officeDocument/2006/relationships/tags" Target="../tags/tag158.xml"/><Relationship Id="rId6" Type="http://schemas.openxmlformats.org/officeDocument/2006/relationships/tags" Target="../tags/tag157.xml"/><Relationship Id="rId5" Type="http://schemas.openxmlformats.org/officeDocument/2006/relationships/tags" Target="../tags/tag156.xml"/><Relationship Id="rId4" Type="http://schemas.openxmlformats.org/officeDocument/2006/relationships/tags" Target="../tags/tag155.xml"/><Relationship Id="rId3" Type="http://schemas.openxmlformats.org/officeDocument/2006/relationships/tags" Target="../tags/tag154.xml"/><Relationship Id="rId2" Type="http://schemas.openxmlformats.org/officeDocument/2006/relationships/tags" Target="../tags/tag153.xml"/><Relationship Id="rId12" Type="http://schemas.openxmlformats.org/officeDocument/2006/relationships/image" Target="../media/image5.png"/><Relationship Id="rId11" Type="http://schemas.openxmlformats.org/officeDocument/2006/relationships/tags" Target="../tags/tag161.xml"/><Relationship Id="rId10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9" Type="http://schemas.openxmlformats.org/officeDocument/2006/relationships/tags" Target="../tags/tag19.xml"/><Relationship Id="rId8" Type="http://schemas.openxmlformats.org/officeDocument/2006/relationships/tags" Target="../tags/tag18.xml"/><Relationship Id="rId7" Type="http://schemas.openxmlformats.org/officeDocument/2006/relationships/tags" Target="../tags/tag17.xml"/><Relationship Id="rId6" Type="http://schemas.openxmlformats.org/officeDocument/2006/relationships/image" Target="../media/image5.png"/><Relationship Id="rId5" Type="http://schemas.openxmlformats.org/officeDocument/2006/relationships/tags" Target="../tags/tag16.xml"/><Relationship Id="rId4" Type="http://schemas.openxmlformats.org/officeDocument/2006/relationships/image" Target="../media/image4.png"/><Relationship Id="rId3" Type="http://schemas.openxmlformats.org/officeDocument/2006/relationships/tags" Target="../tags/tag15.xml"/><Relationship Id="rId2" Type="http://schemas.openxmlformats.org/officeDocument/2006/relationships/tags" Target="../tags/tag14.xml"/><Relationship Id="rId11" Type="http://schemas.openxmlformats.org/officeDocument/2006/relationships/tags" Target="../tags/tag21.xml"/><Relationship Id="rId10" Type="http://schemas.openxmlformats.org/officeDocument/2006/relationships/tags" Target="../tags/tag20.xml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9" Type="http://schemas.openxmlformats.org/officeDocument/2006/relationships/tags" Target="../tags/tag28.xml"/><Relationship Id="rId8" Type="http://schemas.openxmlformats.org/officeDocument/2006/relationships/tags" Target="../tags/tag27.xml"/><Relationship Id="rId7" Type="http://schemas.openxmlformats.org/officeDocument/2006/relationships/tags" Target="../tags/tag26.xml"/><Relationship Id="rId6" Type="http://schemas.openxmlformats.org/officeDocument/2006/relationships/tags" Target="../tags/tag25.xml"/><Relationship Id="rId5" Type="http://schemas.openxmlformats.org/officeDocument/2006/relationships/image" Target="../media/image6.png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0" Type="http://schemas.openxmlformats.org/officeDocument/2006/relationships/tags" Target="../tags/tag29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9" Type="http://schemas.openxmlformats.org/officeDocument/2006/relationships/tags" Target="../tags/tag35.xml"/><Relationship Id="rId8" Type="http://schemas.openxmlformats.org/officeDocument/2006/relationships/tags" Target="../tags/tag34.xml"/><Relationship Id="rId7" Type="http://schemas.openxmlformats.org/officeDocument/2006/relationships/tags" Target="../tags/tag33.xml"/><Relationship Id="rId6" Type="http://schemas.openxmlformats.org/officeDocument/2006/relationships/image" Target="../media/image5.png"/><Relationship Id="rId5" Type="http://schemas.openxmlformats.org/officeDocument/2006/relationships/tags" Target="../tags/tag32.xml"/><Relationship Id="rId4" Type="http://schemas.openxmlformats.org/officeDocument/2006/relationships/image" Target="../media/image4.png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2" Type="http://schemas.openxmlformats.org/officeDocument/2006/relationships/tags" Target="../tags/tag38.xml"/><Relationship Id="rId11" Type="http://schemas.openxmlformats.org/officeDocument/2006/relationships/tags" Target="../tags/tag37.xml"/><Relationship Id="rId10" Type="http://schemas.openxmlformats.org/officeDocument/2006/relationships/tags" Target="../tags/tag3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44.xml"/><Relationship Id="rId8" Type="http://schemas.openxmlformats.org/officeDocument/2006/relationships/tags" Target="../tags/tag43.xml"/><Relationship Id="rId7" Type="http://schemas.openxmlformats.org/officeDocument/2006/relationships/tags" Target="../tags/tag42.xml"/><Relationship Id="rId6" Type="http://schemas.openxmlformats.org/officeDocument/2006/relationships/image" Target="../media/image5.png"/><Relationship Id="rId5" Type="http://schemas.openxmlformats.org/officeDocument/2006/relationships/tags" Target="../tags/tag41.xml"/><Relationship Id="rId4" Type="http://schemas.openxmlformats.org/officeDocument/2006/relationships/image" Target="../media/image4.png"/><Relationship Id="rId3" Type="http://schemas.openxmlformats.org/officeDocument/2006/relationships/tags" Target="../tags/tag40.xml"/><Relationship Id="rId2" Type="http://schemas.openxmlformats.org/officeDocument/2006/relationships/tags" Target="../tags/tag39.xml"/><Relationship Id="rId14" Type="http://schemas.openxmlformats.org/officeDocument/2006/relationships/tags" Target="../tags/tag49.xml"/><Relationship Id="rId13" Type="http://schemas.openxmlformats.org/officeDocument/2006/relationships/tags" Target="../tags/tag48.xml"/><Relationship Id="rId12" Type="http://schemas.openxmlformats.org/officeDocument/2006/relationships/tags" Target="../tags/tag47.xml"/><Relationship Id="rId11" Type="http://schemas.openxmlformats.org/officeDocument/2006/relationships/tags" Target="../tags/tag46.xml"/><Relationship Id="rId10" Type="http://schemas.openxmlformats.org/officeDocument/2006/relationships/tags" Target="../tags/tag45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7" Type="http://schemas.openxmlformats.org/officeDocument/2006/relationships/tags" Target="../tags/tag54.xml"/><Relationship Id="rId6" Type="http://schemas.openxmlformats.org/officeDocument/2006/relationships/tags" Target="../tags/tag53.xml"/><Relationship Id="rId5" Type="http://schemas.openxmlformats.org/officeDocument/2006/relationships/tags" Target="../tags/tag52.xml"/><Relationship Id="rId4" Type="http://schemas.openxmlformats.org/officeDocument/2006/relationships/tags" Target="../tags/tag51.xml"/><Relationship Id="rId3" Type="http://schemas.openxmlformats.org/officeDocument/2006/relationships/image" Target="../media/image7.png"/><Relationship Id="rId2" Type="http://schemas.openxmlformats.org/officeDocument/2006/relationships/tags" Target="../tags/tag5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57.xml"/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9" Type="http://schemas.openxmlformats.org/officeDocument/2006/relationships/tags" Target="../tags/tag63.xml"/><Relationship Id="rId8" Type="http://schemas.openxmlformats.org/officeDocument/2006/relationships/tags" Target="../tags/tag62.xml"/><Relationship Id="rId7" Type="http://schemas.openxmlformats.org/officeDocument/2006/relationships/tags" Target="../tags/tag61.xml"/><Relationship Id="rId6" Type="http://schemas.openxmlformats.org/officeDocument/2006/relationships/image" Target="../media/image5.png"/><Relationship Id="rId5" Type="http://schemas.openxmlformats.org/officeDocument/2006/relationships/tags" Target="../tags/tag60.xml"/><Relationship Id="rId4" Type="http://schemas.openxmlformats.org/officeDocument/2006/relationships/image" Target="../media/image4.png"/><Relationship Id="rId3" Type="http://schemas.openxmlformats.org/officeDocument/2006/relationships/tags" Target="../tags/tag59.xml"/><Relationship Id="rId2" Type="http://schemas.openxmlformats.org/officeDocument/2006/relationships/tags" Target="../tags/tag58.xml"/><Relationship Id="rId12" Type="http://schemas.openxmlformats.org/officeDocument/2006/relationships/tags" Target="../tags/tag66.xml"/><Relationship Id="rId11" Type="http://schemas.openxmlformats.org/officeDocument/2006/relationships/tags" Target="../tags/tag65.xml"/><Relationship Id="rId10" Type="http://schemas.openxmlformats.org/officeDocument/2006/relationships/tags" Target="../tags/tag64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9" Type="http://schemas.openxmlformats.org/officeDocument/2006/relationships/tags" Target="../tags/tag72.xml"/><Relationship Id="rId8" Type="http://schemas.openxmlformats.org/officeDocument/2006/relationships/tags" Target="../tags/tag71.xml"/><Relationship Id="rId7" Type="http://schemas.openxmlformats.org/officeDocument/2006/relationships/image" Target="../media/image5.png"/><Relationship Id="rId6" Type="http://schemas.openxmlformats.org/officeDocument/2006/relationships/tags" Target="../tags/tag70.xml"/><Relationship Id="rId5" Type="http://schemas.openxmlformats.org/officeDocument/2006/relationships/image" Target="../media/image4.png"/><Relationship Id="rId4" Type="http://schemas.openxmlformats.org/officeDocument/2006/relationships/tags" Target="../tags/tag69.xml"/><Relationship Id="rId3" Type="http://schemas.openxmlformats.org/officeDocument/2006/relationships/tags" Target="../tags/tag68.xml"/><Relationship Id="rId2" Type="http://schemas.openxmlformats.org/officeDocument/2006/relationships/tags" Target="../tags/tag67.xml"/><Relationship Id="rId12" Type="http://schemas.openxmlformats.org/officeDocument/2006/relationships/tags" Target="../tags/tag75.xml"/><Relationship Id="rId11" Type="http://schemas.openxmlformats.org/officeDocument/2006/relationships/tags" Target="../tags/tag74.xml"/><Relationship Id="rId10" Type="http://schemas.openxmlformats.org/officeDocument/2006/relationships/tags" Target="../tags/tag7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 descr="5f998e529f02dcb80383f1628ddecaaf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email"/>
          <a:stretch>
            <a:fillRect/>
          </a:stretch>
        </p:blipFill>
        <p:spPr>
          <a:xfrm>
            <a:off x="0" y="1772840"/>
            <a:ext cx="12192000" cy="5085160"/>
          </a:xfrm>
          <a:prstGeom prst="rect">
            <a:avLst/>
          </a:prstGeom>
        </p:spPr>
      </p:pic>
      <p:grpSp>
        <p:nvGrpSpPr>
          <p:cNvPr id="23" name="组合 22"/>
          <p:cNvGrpSpPr/>
          <p:nvPr>
            <p:custDataLst>
              <p:tags r:id="rId4"/>
            </p:custDataLst>
          </p:nvPr>
        </p:nvGrpSpPr>
        <p:grpSpPr>
          <a:xfrm>
            <a:off x="3470753" y="764971"/>
            <a:ext cx="1151255" cy="622935"/>
            <a:chOff x="8412" y="1861"/>
            <a:chExt cx="1380" cy="826"/>
          </a:xfrm>
        </p:grpSpPr>
        <p:pic>
          <p:nvPicPr>
            <p:cNvPr id="29" name="图片 28" descr="5b20dbdc5278d717eb30bfa1d05a991d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6" cstate="email"/>
            <a:srcRect/>
            <a:stretch>
              <a:fillRect/>
            </a:stretch>
          </p:blipFill>
          <p:spPr>
            <a:xfrm>
              <a:off x="8844" y="2165"/>
              <a:ext cx="859" cy="360"/>
            </a:xfrm>
            <a:prstGeom prst="rect">
              <a:avLst/>
            </a:prstGeom>
          </p:spPr>
        </p:pic>
        <p:pic>
          <p:nvPicPr>
            <p:cNvPr id="30" name="图片 29" descr="54f43b28b1f3d070a0acac37e2d64550"/>
            <p:cNvPicPr>
              <a:picLocks noChangeAspect="1"/>
            </p:cNvPicPr>
            <p:nvPr>
              <p:custDataLst>
                <p:tags r:id="rId7"/>
              </p:custDataLst>
            </p:nvPr>
          </p:nvPicPr>
          <p:blipFill>
            <a:blip r:embed="rId8" cstate="email"/>
            <a:srcRect/>
            <a:stretch>
              <a:fillRect/>
            </a:stretch>
          </p:blipFill>
          <p:spPr>
            <a:xfrm flipH="1">
              <a:off x="8412" y="2505"/>
              <a:ext cx="773" cy="182"/>
            </a:xfrm>
            <a:prstGeom prst="rect">
              <a:avLst/>
            </a:prstGeom>
          </p:spPr>
        </p:pic>
        <p:sp>
          <p:nvSpPr>
            <p:cNvPr id="31" name="文本框 30"/>
            <p:cNvSpPr txBox="1"/>
            <p:nvPr>
              <p:custDataLst>
                <p:tags r:id="rId9"/>
              </p:custDataLst>
            </p:nvPr>
          </p:nvSpPr>
          <p:spPr>
            <a:xfrm>
              <a:off x="9497" y="1861"/>
              <a:ext cx="295" cy="417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400" baseline="0">
                  <a:latin typeface="Arial" panose="020B0604020202020204" pitchFamily="34" charset="0"/>
                  <a:ea typeface="隶书" panose="02010509060101010101" pitchFamily="49" charset="-122"/>
                </a:rPr>
                <a:t>梦 境</a:t>
              </a:r>
              <a:endParaRPr lang="zh-CN" altLang="en-US" sz="400" baseline="0">
                <a:latin typeface="Arial" panose="020B0604020202020204" pitchFamily="34" charset="0"/>
                <a:ea typeface="隶书" panose="02010509060101010101" pitchFamily="49" charset="-122"/>
              </a:endParaRPr>
            </a:p>
          </p:txBody>
        </p:sp>
      </p:grpSp>
      <p:cxnSp>
        <p:nvCxnSpPr>
          <p:cNvPr id="25" name="直接连接符 24"/>
          <p:cNvCxnSpPr/>
          <p:nvPr>
            <p:custDataLst>
              <p:tags r:id="rId10"/>
            </p:custDataLst>
          </p:nvPr>
        </p:nvCxnSpPr>
        <p:spPr>
          <a:xfrm flipV="1">
            <a:off x="5920617" y="278111"/>
            <a:ext cx="350766" cy="610497"/>
          </a:xfrm>
          <a:prstGeom prst="line">
            <a:avLst/>
          </a:prstGeom>
          <a:ln w="19050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>
            <p:custDataLst>
              <p:tags r:id="rId11"/>
            </p:custDataLst>
          </p:nvPr>
        </p:nvCxnSpPr>
        <p:spPr>
          <a:xfrm flipV="1">
            <a:off x="5794943" y="278111"/>
            <a:ext cx="602114" cy="1056031"/>
          </a:xfrm>
          <a:prstGeom prst="line">
            <a:avLst/>
          </a:prstGeom>
          <a:ln w="19050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>
            <p:custDataLst>
              <p:tags r:id="rId12"/>
            </p:custDataLst>
          </p:nvPr>
        </p:nvCxnSpPr>
        <p:spPr>
          <a:xfrm flipV="1">
            <a:off x="1772468" y="2542396"/>
            <a:ext cx="286094" cy="513718"/>
          </a:xfrm>
          <a:prstGeom prst="line">
            <a:avLst/>
          </a:prstGeom>
          <a:ln w="19050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>
            <p:custDataLst>
              <p:tags r:id="rId13"/>
            </p:custDataLst>
          </p:nvPr>
        </p:nvCxnSpPr>
        <p:spPr>
          <a:xfrm flipV="1">
            <a:off x="1747068" y="2812011"/>
            <a:ext cx="281740" cy="506518"/>
          </a:xfrm>
          <a:prstGeom prst="line">
            <a:avLst/>
          </a:prstGeom>
          <a:ln w="19050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4"/>
            </p:custDataLst>
          </p:nvPr>
        </p:nvSpPr>
        <p:spPr>
          <a:xfrm>
            <a:off x="631525" y="1260672"/>
            <a:ext cx="7115856" cy="1447200"/>
          </a:xfrm>
        </p:spPr>
        <p:txBody>
          <a:bodyPr lIns="90000" tIns="46800" rIns="90000" bIns="46800" anchor="t" anchorCtr="0">
            <a:normAutofit/>
          </a:bodyPr>
          <a:lstStyle>
            <a:lvl1pPr algn="ctr">
              <a:defRPr sz="8800" b="0" spc="0" baseline="0">
                <a:solidFill>
                  <a:schemeClr val="accent1"/>
                </a:solidFill>
                <a:latin typeface="Arial" panose="020B0604020202020204" pitchFamily="34" charset="0"/>
                <a:ea typeface="汉仪尚巍手书W" panose="00020600040101010101" pitchFamily="18" charset="-122"/>
              </a:defRPr>
            </a:lvl1pPr>
          </a:lstStyle>
          <a:p>
            <a:r>
              <a:rPr lang="zh-CN" altLang="en-US" dirty="0"/>
              <a:t>编辑标题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15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16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17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>
            <p:custDataLst>
              <p:tags r:id="rId2"/>
            </p:custDataLst>
          </p:nvPr>
        </p:nvGrpSpPr>
        <p:grpSpPr>
          <a:xfrm>
            <a:off x="0" y="33985"/>
            <a:ext cx="12192000" cy="6824015"/>
            <a:chOff x="0" y="33985"/>
            <a:chExt cx="12192000" cy="6824015"/>
          </a:xfrm>
        </p:grpSpPr>
        <p:sp>
          <p:nvSpPr>
            <p:cNvPr id="14" name="矩形 13"/>
            <p:cNvSpPr/>
            <p:nvPr userDrawn="1">
              <p:custDataLst>
                <p:tags r:id="rId3"/>
              </p:custDataLst>
            </p:nvPr>
          </p:nvSpPr>
          <p:spPr>
            <a:xfrm>
              <a:off x="292800" y="304200"/>
              <a:ext cx="11606400" cy="6249600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aseline="0">
                <a:latin typeface="Arial" panose="020B0604020202020204" pitchFamily="34" charset="0"/>
                <a:ea typeface="隶书" panose="02010509060101010101" pitchFamily="49" charset="-122"/>
              </a:endParaRPr>
            </a:p>
          </p:txBody>
        </p:sp>
        <p:pic>
          <p:nvPicPr>
            <p:cNvPr id="15" name="图片 14" descr="5f0588f3ce1e1dd9e1e08ba5a0db1e86"/>
            <p:cNvPicPr>
              <a:picLocks noChangeAspect="1"/>
            </p:cNvPicPr>
            <p:nvPr userDrawn="1">
              <p:custDataLst>
                <p:tags r:id="rId4"/>
              </p:custDataLst>
            </p:nvPr>
          </p:nvPicPr>
          <p:blipFill rotWithShape="1">
            <a:blip r:embed="rId5" cstate="email"/>
            <a:srcRect/>
            <a:stretch>
              <a:fillRect/>
            </a:stretch>
          </p:blipFill>
          <p:spPr>
            <a:xfrm>
              <a:off x="0" y="33985"/>
              <a:ext cx="1244600" cy="965199"/>
            </a:xfrm>
            <a:prstGeom prst="rect">
              <a:avLst/>
            </a:prstGeom>
          </p:spPr>
        </p:pic>
        <p:pic>
          <p:nvPicPr>
            <p:cNvPr id="16" name="图片 15"/>
            <p:cNvPicPr>
              <a:picLocks noChangeAspect="1"/>
            </p:cNvPicPr>
            <p:nvPr userDrawn="1">
              <p:custDataLst>
                <p:tags r:id="rId6"/>
              </p:custDataLst>
            </p:nvPr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1781205"/>
              <a:ext cx="12192000" cy="5076795"/>
            </a:xfrm>
            <a:prstGeom prst="rect">
              <a:avLst/>
            </a:prstGeom>
          </p:spPr>
        </p:pic>
      </p:grp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1"/>
            </p:custDataLst>
          </p:nvPr>
        </p:nvSpPr>
        <p:spPr>
          <a:xfrm>
            <a:off x="669930" y="952508"/>
            <a:ext cx="10852237" cy="5388907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5f998e529f02dcb80383f1628ddecaaf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email"/>
          <a:stretch>
            <a:fillRect/>
          </a:stretch>
        </p:blipFill>
        <p:spPr>
          <a:xfrm>
            <a:off x="-5715" y="1772840"/>
            <a:ext cx="12204000" cy="5085160"/>
          </a:xfrm>
          <a:prstGeom prst="rect">
            <a:avLst/>
          </a:prstGeom>
        </p:spPr>
      </p:pic>
      <p:grpSp>
        <p:nvGrpSpPr>
          <p:cNvPr id="8" name="组合 7"/>
          <p:cNvGrpSpPr/>
          <p:nvPr>
            <p:custDataLst>
              <p:tags r:id="rId4"/>
            </p:custDataLst>
          </p:nvPr>
        </p:nvGrpSpPr>
        <p:grpSpPr>
          <a:xfrm>
            <a:off x="3470753" y="764971"/>
            <a:ext cx="1151255" cy="622935"/>
            <a:chOff x="8412" y="1861"/>
            <a:chExt cx="1380" cy="826"/>
          </a:xfrm>
        </p:grpSpPr>
        <p:pic>
          <p:nvPicPr>
            <p:cNvPr id="14" name="图片 13" descr="5b20dbdc5278d717eb30bfa1d05a991d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6" cstate="email"/>
            <a:srcRect/>
            <a:stretch>
              <a:fillRect/>
            </a:stretch>
          </p:blipFill>
          <p:spPr>
            <a:xfrm>
              <a:off x="8844" y="2165"/>
              <a:ext cx="859" cy="360"/>
            </a:xfrm>
            <a:prstGeom prst="rect">
              <a:avLst/>
            </a:prstGeom>
          </p:spPr>
        </p:pic>
        <p:pic>
          <p:nvPicPr>
            <p:cNvPr id="15" name="图片 14" descr="54f43b28b1f3d070a0acac37e2d64550"/>
            <p:cNvPicPr>
              <a:picLocks noChangeAspect="1"/>
            </p:cNvPicPr>
            <p:nvPr>
              <p:custDataLst>
                <p:tags r:id="rId7"/>
              </p:custDataLst>
            </p:nvPr>
          </p:nvPicPr>
          <p:blipFill>
            <a:blip r:embed="rId8" cstate="email"/>
            <a:srcRect/>
            <a:stretch>
              <a:fillRect/>
            </a:stretch>
          </p:blipFill>
          <p:spPr>
            <a:xfrm flipH="1">
              <a:off x="8412" y="2505"/>
              <a:ext cx="773" cy="182"/>
            </a:xfrm>
            <a:prstGeom prst="rect">
              <a:avLst/>
            </a:prstGeom>
          </p:spPr>
        </p:pic>
        <p:sp>
          <p:nvSpPr>
            <p:cNvPr id="16" name="文本框 15"/>
            <p:cNvSpPr txBox="1"/>
            <p:nvPr>
              <p:custDataLst>
                <p:tags r:id="rId9"/>
              </p:custDataLst>
            </p:nvPr>
          </p:nvSpPr>
          <p:spPr>
            <a:xfrm>
              <a:off x="9497" y="1861"/>
              <a:ext cx="295" cy="417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4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隶书" panose="02010509060101010101" pitchFamily="49" charset="-122"/>
                  <a:cs typeface="+mn-cs"/>
                </a:rPr>
                <a:t>梦 境</a:t>
              </a:r>
              <a:endParaRPr kumimoji="0" lang="zh-CN" altLang="en-US" sz="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</a:endParaRPr>
            </a:p>
          </p:txBody>
        </p:sp>
      </p:grpSp>
      <p:cxnSp>
        <p:nvCxnSpPr>
          <p:cNvPr id="10" name="直接连接符 9"/>
          <p:cNvCxnSpPr/>
          <p:nvPr>
            <p:custDataLst>
              <p:tags r:id="rId10"/>
            </p:custDataLst>
          </p:nvPr>
        </p:nvCxnSpPr>
        <p:spPr>
          <a:xfrm flipV="1">
            <a:off x="5920617" y="278111"/>
            <a:ext cx="350766" cy="610497"/>
          </a:xfrm>
          <a:prstGeom prst="line">
            <a:avLst/>
          </a:prstGeom>
          <a:ln w="19050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>
            <p:custDataLst>
              <p:tags r:id="rId11"/>
            </p:custDataLst>
          </p:nvPr>
        </p:nvCxnSpPr>
        <p:spPr>
          <a:xfrm flipV="1">
            <a:off x="5794943" y="278111"/>
            <a:ext cx="602114" cy="1056031"/>
          </a:xfrm>
          <a:prstGeom prst="line">
            <a:avLst/>
          </a:prstGeom>
          <a:ln w="19050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>
            <p:custDataLst>
              <p:tags r:id="rId12"/>
            </p:custDataLst>
          </p:nvPr>
        </p:nvCxnSpPr>
        <p:spPr>
          <a:xfrm flipV="1">
            <a:off x="1772468" y="2542396"/>
            <a:ext cx="286094" cy="513718"/>
          </a:xfrm>
          <a:prstGeom prst="line">
            <a:avLst/>
          </a:prstGeom>
          <a:ln w="19050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>
            <p:custDataLst>
              <p:tags r:id="rId13"/>
            </p:custDataLst>
          </p:nvPr>
        </p:nvCxnSpPr>
        <p:spPr>
          <a:xfrm flipV="1">
            <a:off x="1747068" y="2812011"/>
            <a:ext cx="281740" cy="506518"/>
          </a:xfrm>
          <a:prstGeom prst="line">
            <a:avLst/>
          </a:prstGeom>
          <a:ln w="19050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4"/>
            </p:custDataLst>
          </p:nvPr>
        </p:nvSpPr>
        <p:spPr>
          <a:xfrm>
            <a:off x="1840092" y="1261322"/>
            <a:ext cx="4698000" cy="14472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8800" b="0" i="0" u="none" strike="noStrike" kern="1200" cap="none" spc="0" normalizeH="0" baseline="0" noProof="1" dirty="0">
                <a:solidFill>
                  <a:schemeClr val="accent1"/>
                </a:solidFill>
                <a:uFillTx/>
                <a:latin typeface="Arial" panose="020B0604020202020204" pitchFamily="34" charset="0"/>
                <a:ea typeface="汉仪尚巍手书W" panose="00020600040101010101" pitchFamily="18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编辑标题</a:t>
            </a:r>
            <a:endParaRPr dirty="0"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5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6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7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>
            <p:custDataLst>
              <p:tags r:id="rId2"/>
            </p:custDataLst>
          </p:nvPr>
        </p:nvGrpSpPr>
        <p:grpSpPr>
          <a:xfrm>
            <a:off x="0" y="33985"/>
            <a:ext cx="12192000" cy="6824015"/>
            <a:chOff x="0" y="33985"/>
            <a:chExt cx="12192000" cy="6824015"/>
          </a:xfrm>
        </p:grpSpPr>
        <p:pic>
          <p:nvPicPr>
            <p:cNvPr id="12" name="图片 11" descr="5f0588f3ce1e1dd9e1e08ba5a0db1e86"/>
            <p:cNvPicPr>
              <a:picLocks noChangeAspect="1"/>
            </p:cNvPicPr>
            <p:nvPr userDrawn="1">
              <p:custDataLst>
                <p:tags r:id="rId3"/>
              </p:custDataLst>
            </p:nvPr>
          </p:nvPicPr>
          <p:blipFill rotWithShape="1">
            <a:blip r:embed="rId4" cstate="email"/>
            <a:srcRect/>
            <a:stretch>
              <a:fillRect/>
            </a:stretch>
          </p:blipFill>
          <p:spPr>
            <a:xfrm>
              <a:off x="0" y="33985"/>
              <a:ext cx="1244600" cy="965199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 userDrawn="1">
              <p:custDataLst>
                <p:tags r:id="rId5"/>
              </p:custDataLst>
            </p:nvPr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1781205"/>
              <a:ext cx="12192000" cy="5076795"/>
            </a:xfrm>
            <a:prstGeom prst="rect">
              <a:avLst/>
            </a:prstGeom>
          </p:spPr>
        </p:pic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相框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>
            <p:custDataLst>
              <p:tags r:id="rId2"/>
            </p:custDataLst>
          </p:nvPr>
        </p:nvGrpSpPr>
        <p:grpSpPr>
          <a:xfrm>
            <a:off x="0" y="33985"/>
            <a:ext cx="12192000" cy="6824015"/>
            <a:chOff x="0" y="33985"/>
            <a:chExt cx="12192000" cy="6824015"/>
          </a:xfrm>
        </p:grpSpPr>
        <p:sp>
          <p:nvSpPr>
            <p:cNvPr id="8" name="矩形 7"/>
            <p:cNvSpPr/>
            <p:nvPr userDrawn="1">
              <p:custDataLst>
                <p:tags r:id="rId3"/>
              </p:custDataLst>
            </p:nvPr>
          </p:nvSpPr>
          <p:spPr>
            <a:xfrm>
              <a:off x="292800" y="304200"/>
              <a:ext cx="11606400" cy="6249600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/>
            </a:bodyPr>
            <a:lstStyle/>
            <a:p>
              <a:pPr algn="ctr"/>
              <a:endParaRPr lang="zh-CN" altLang="en-US" baseline="0">
                <a:latin typeface="Arial" panose="020B0604020202020204" pitchFamily="34" charset="0"/>
                <a:ea typeface="隶书" panose="02010509060101010101" pitchFamily="49" charset="-122"/>
              </a:endParaRPr>
            </a:p>
          </p:txBody>
        </p:sp>
        <p:pic>
          <p:nvPicPr>
            <p:cNvPr id="14" name="图片 13" descr="5f0588f3ce1e1dd9e1e08ba5a0db1e86"/>
            <p:cNvPicPr>
              <a:picLocks noChangeAspect="1"/>
            </p:cNvPicPr>
            <p:nvPr userDrawn="1">
              <p:custDataLst>
                <p:tags r:id="rId4"/>
              </p:custDataLst>
            </p:nvPr>
          </p:nvPicPr>
          <p:blipFill rotWithShape="1">
            <a:blip r:embed="rId5" cstate="email"/>
            <a:srcRect/>
            <a:stretch>
              <a:fillRect/>
            </a:stretch>
          </p:blipFill>
          <p:spPr>
            <a:xfrm>
              <a:off x="0" y="33985"/>
              <a:ext cx="1244600" cy="965199"/>
            </a:xfrm>
            <a:prstGeom prst="rect">
              <a:avLst/>
            </a:prstGeom>
          </p:spPr>
        </p:pic>
        <p:pic>
          <p:nvPicPr>
            <p:cNvPr id="16" name="图片 15"/>
            <p:cNvPicPr>
              <a:picLocks noChangeAspect="1"/>
            </p:cNvPicPr>
            <p:nvPr userDrawn="1">
              <p:custDataLst>
                <p:tags r:id="rId6"/>
              </p:custDataLst>
            </p:nvPr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1781205"/>
              <a:ext cx="12192000" cy="5076795"/>
            </a:xfrm>
            <a:prstGeom prst="rect">
              <a:avLst/>
            </a:prstGeom>
          </p:spPr>
        </p:pic>
      </p:grp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8"/>
            </p:custDataLst>
          </p:nvPr>
        </p:nvSpPr>
        <p:spPr>
          <a:xfrm>
            <a:off x="1281600" y="1249200"/>
            <a:ext cx="9626400" cy="723600"/>
          </a:xfrm>
        </p:spPr>
        <p:txBody>
          <a:bodyPr anchor="ctr">
            <a:normAutofit/>
          </a:bodyPr>
          <a:lstStyle>
            <a:lvl1pPr>
              <a:defRPr sz="3200"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9"/>
            </p:custDataLst>
          </p:nvPr>
        </p:nvSpPr>
        <p:spPr>
          <a:xfrm>
            <a:off x="1281113" y="2163600"/>
            <a:ext cx="9626600" cy="3445200"/>
          </a:xfrm>
        </p:spPr>
        <p:txBody>
          <a:bodyPr>
            <a:normAutofit/>
          </a:bodyPr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左右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>
            <p:custDataLst>
              <p:tags r:id="rId2"/>
            </p:custDataLst>
          </p:nvPr>
        </p:nvSpPr>
        <p:spPr>
          <a:xfrm>
            <a:off x="0" y="0"/>
            <a:ext cx="4823460" cy="6866255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lvl="0" algn="ctr"/>
            <a:endParaRPr lang="en-US" altLang="zh-CN" baseline="0" dirty="0">
              <a:latin typeface="Arial" panose="020B0604020202020204" pitchFamily="34" charset="0"/>
              <a:ea typeface="隶书" panose="02010509060101010101" pitchFamily="49" charset="-122"/>
              <a:sym typeface="+mn-ea"/>
            </a:endParaRPr>
          </a:p>
        </p:txBody>
      </p:sp>
      <p:grpSp>
        <p:nvGrpSpPr>
          <p:cNvPr id="6" name="组合 5"/>
          <p:cNvGrpSpPr/>
          <p:nvPr>
            <p:custDataLst>
              <p:tags r:id="rId3"/>
            </p:custDataLst>
          </p:nvPr>
        </p:nvGrpSpPr>
        <p:grpSpPr>
          <a:xfrm>
            <a:off x="0" y="33985"/>
            <a:ext cx="12192000" cy="6824015"/>
            <a:chOff x="0" y="33985"/>
            <a:chExt cx="12192000" cy="6824015"/>
          </a:xfrm>
        </p:grpSpPr>
        <p:pic>
          <p:nvPicPr>
            <p:cNvPr id="10" name="图片 9" descr="5f0588f3ce1e1dd9e1e08ba5a0db1e86"/>
            <p:cNvPicPr>
              <a:picLocks noChangeAspect="1"/>
            </p:cNvPicPr>
            <p:nvPr userDrawn="1">
              <p:custDataLst>
                <p:tags r:id="rId4"/>
              </p:custDataLst>
            </p:nvPr>
          </p:nvPicPr>
          <p:blipFill rotWithShape="1">
            <a:blip r:embed="rId5" cstate="email"/>
            <a:srcRect/>
            <a:stretch>
              <a:fillRect/>
            </a:stretch>
          </p:blipFill>
          <p:spPr>
            <a:xfrm>
              <a:off x="0" y="33985"/>
              <a:ext cx="1244600" cy="965199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 userDrawn="1">
              <p:custDataLst>
                <p:tags r:id="rId6"/>
              </p:custDataLst>
            </p:nvPr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1781205"/>
              <a:ext cx="12192000" cy="5076795"/>
            </a:xfrm>
            <a:prstGeom prst="rect">
              <a:avLst/>
            </a:prstGeom>
          </p:spPr>
        </p:pic>
      </p:grp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8"/>
            </p:custDataLst>
          </p:nvPr>
        </p:nvSpPr>
        <p:spPr>
          <a:xfrm>
            <a:off x="583200" y="770400"/>
            <a:ext cx="3960000" cy="882000"/>
          </a:xfrm>
        </p:spPr>
        <p:txBody>
          <a:bodyPr anchor="ctr">
            <a:normAutofit/>
          </a:bodyPr>
          <a:lstStyle>
            <a:lvl1pPr>
              <a:defRPr sz="360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 dirty="0"/>
              <a:t>单击编辑标题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2"/>
            </p:custDataLst>
          </p:nvPr>
        </p:nvSpPr>
        <p:spPr>
          <a:xfrm>
            <a:off x="586800" y="1764000"/>
            <a:ext cx="3956400" cy="4093200"/>
          </a:xfrm>
        </p:spPr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3"/>
            </p:custDataLst>
          </p:nvPr>
        </p:nvSpPr>
        <p:spPr>
          <a:xfrm>
            <a:off x="5101200" y="769938"/>
            <a:ext cx="6480000" cy="5087937"/>
          </a:xfrm>
        </p:spPr>
        <p:txBody>
          <a:bodyPr>
            <a:normAutofit/>
          </a:bodyPr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上下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>
            <p:custDataLst>
              <p:tags r:id="rId2"/>
            </p:custDataLst>
          </p:nvPr>
        </p:nvSpPr>
        <p:spPr>
          <a:xfrm>
            <a:off x="0" y="0"/>
            <a:ext cx="12192000" cy="2664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lvl="0" algn="ctr"/>
            <a:endParaRPr lang="en-US" altLang="zh-CN" baseline="0">
              <a:latin typeface="Arial" panose="020B0604020202020204" pitchFamily="34" charset="0"/>
              <a:ea typeface="隶书" panose="02010509060101010101" pitchFamily="49" charset="-122"/>
              <a:sym typeface="+mn-ea"/>
            </a:endParaRPr>
          </a:p>
        </p:txBody>
      </p:sp>
      <p:grpSp>
        <p:nvGrpSpPr>
          <p:cNvPr id="6" name="组合 5"/>
          <p:cNvGrpSpPr/>
          <p:nvPr>
            <p:custDataLst>
              <p:tags r:id="rId3"/>
            </p:custDataLst>
          </p:nvPr>
        </p:nvGrpSpPr>
        <p:grpSpPr>
          <a:xfrm>
            <a:off x="0" y="284219"/>
            <a:ext cx="12192000" cy="6573781"/>
            <a:chOff x="0" y="284219"/>
            <a:chExt cx="12192000" cy="6573781"/>
          </a:xfrm>
        </p:grpSpPr>
        <p:pic>
          <p:nvPicPr>
            <p:cNvPr id="13" name="图片 12"/>
            <p:cNvPicPr>
              <a:picLocks noChangeAspect="1"/>
            </p:cNvPicPr>
            <p:nvPr userDrawn="1">
              <p:custDataLst>
                <p:tags r:id="rId4"/>
              </p:custDataLst>
            </p:nvPr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1781205"/>
              <a:ext cx="12192000" cy="5076795"/>
            </a:xfrm>
            <a:prstGeom prst="rect">
              <a:avLst/>
            </a:prstGeom>
          </p:spPr>
        </p:pic>
        <p:pic>
          <p:nvPicPr>
            <p:cNvPr id="14" name="图片 13" descr="5f0588f3ce1e1dd9e1e08ba5a0db1e86"/>
            <p:cNvPicPr>
              <a:picLocks noChangeAspect="1"/>
            </p:cNvPicPr>
            <p:nvPr userDrawn="1">
              <p:custDataLst>
                <p:tags r:id="rId6"/>
              </p:custDataLst>
            </p:nvPr>
          </p:nvPicPr>
          <p:blipFill rotWithShape="1">
            <a:blip r:embed="rId7" cstate="email"/>
            <a:srcRect/>
            <a:stretch>
              <a:fillRect/>
            </a:stretch>
          </p:blipFill>
          <p:spPr>
            <a:xfrm>
              <a:off x="8400" y="284219"/>
              <a:ext cx="1232137" cy="955321"/>
            </a:xfrm>
            <a:prstGeom prst="rect">
              <a:avLst/>
            </a:prstGeom>
          </p:spPr>
        </p:pic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12000" y="781200"/>
            <a:ext cx="10976400" cy="626400"/>
          </a:xfrm>
        </p:spPr>
        <p:txBody>
          <a:bodyPr anchor="ctr">
            <a:normAutofit/>
          </a:bodyPr>
          <a:lstStyle>
            <a:lvl1pPr algn="ctr">
              <a:defRPr sz="360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2"/>
            </p:custDataLst>
          </p:nvPr>
        </p:nvSpPr>
        <p:spPr>
          <a:xfrm>
            <a:off x="612000" y="1659600"/>
            <a:ext cx="10975975" cy="828000"/>
          </a:xfrm>
        </p:spPr>
        <p:txBody>
          <a:bodyPr>
            <a:normAutofit/>
          </a:bodyPr>
          <a:lstStyle>
            <a:lvl1pPr algn="ctr"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3"/>
            </p:custDataLst>
          </p:nvPr>
        </p:nvSpPr>
        <p:spPr>
          <a:xfrm>
            <a:off x="612775" y="2808000"/>
            <a:ext cx="10965600" cy="3430800"/>
          </a:xfrm>
        </p:spPr>
        <p:txBody>
          <a:bodyPr>
            <a:normAutofit/>
          </a:bodyPr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下上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>
            <p:custDataLst>
              <p:tags r:id="rId2"/>
            </p:custDataLst>
          </p:nvPr>
        </p:nvSpPr>
        <p:spPr>
          <a:xfrm>
            <a:off x="0" y="5029201"/>
            <a:ext cx="12192000" cy="1828799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lvl="0" algn="ctr"/>
            <a:endParaRPr lang="en-US" altLang="zh-CN" baseline="0">
              <a:latin typeface="Arial" panose="020B0604020202020204" pitchFamily="34" charset="0"/>
              <a:ea typeface="隶书" panose="02010509060101010101" pitchFamily="49" charset="-122"/>
              <a:sym typeface="+mn-ea"/>
            </a:endParaRPr>
          </a:p>
        </p:txBody>
      </p:sp>
      <p:grpSp>
        <p:nvGrpSpPr>
          <p:cNvPr id="6" name="组合 5"/>
          <p:cNvGrpSpPr/>
          <p:nvPr>
            <p:custDataLst>
              <p:tags r:id="rId3"/>
            </p:custDataLst>
          </p:nvPr>
        </p:nvGrpSpPr>
        <p:grpSpPr>
          <a:xfrm>
            <a:off x="0" y="6984"/>
            <a:ext cx="12192000" cy="6851016"/>
            <a:chOff x="0" y="6984"/>
            <a:chExt cx="12192000" cy="6851016"/>
          </a:xfrm>
        </p:grpSpPr>
        <p:pic>
          <p:nvPicPr>
            <p:cNvPr id="11" name="图片 10" descr="5f0588f3ce1e1dd9e1e08ba5a0db1e86"/>
            <p:cNvPicPr>
              <a:picLocks noChangeAspect="1"/>
            </p:cNvPicPr>
            <p:nvPr userDrawn="1">
              <p:custDataLst>
                <p:tags r:id="rId4"/>
              </p:custDataLst>
            </p:nvPr>
          </p:nvPicPr>
          <p:blipFill rotWithShape="1">
            <a:blip r:embed="rId5" cstate="email"/>
            <a:srcRect/>
            <a:stretch>
              <a:fillRect/>
            </a:stretch>
          </p:blipFill>
          <p:spPr>
            <a:xfrm>
              <a:off x="80645" y="6984"/>
              <a:ext cx="1300358" cy="1008215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 userDrawn="1">
              <p:custDataLst>
                <p:tags r:id="rId6"/>
              </p:custDataLst>
            </p:nvPr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1781205"/>
              <a:ext cx="12192000" cy="5076795"/>
            </a:xfrm>
            <a:prstGeom prst="rect">
              <a:avLst/>
            </a:prstGeom>
          </p:spPr>
        </p:pic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04800" y="669600"/>
            <a:ext cx="10976400" cy="565200"/>
          </a:xfrm>
        </p:spPr>
        <p:txBody>
          <a:bodyPr anchor="ctr">
            <a:normAutofit/>
          </a:bodyPr>
          <a:lstStyle>
            <a:lvl1pPr algn="ctr">
              <a:defRPr sz="3200"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2"/>
            </p:custDataLst>
          </p:nvPr>
        </p:nvSpPr>
        <p:spPr>
          <a:xfrm>
            <a:off x="604837" y="1681200"/>
            <a:ext cx="10990800" cy="3211200"/>
          </a:xfrm>
        </p:spPr>
        <p:txBody>
          <a:bodyPr>
            <a:normAutofit/>
          </a:bodyPr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13"/>
            </p:custDataLst>
          </p:nvPr>
        </p:nvSpPr>
        <p:spPr>
          <a:xfrm>
            <a:off x="594000" y="5180400"/>
            <a:ext cx="11001600" cy="1011600"/>
          </a:xfrm>
        </p:spPr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导航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81205"/>
            <a:ext cx="12192000" cy="5076795"/>
          </a:xfrm>
          <a:prstGeom prst="rect">
            <a:avLst/>
          </a:prstGeom>
        </p:spPr>
      </p:pic>
      <p:sp>
        <p:nvSpPr>
          <p:cNvPr id="10" name="矩形 9"/>
          <p:cNvSpPr/>
          <p:nvPr>
            <p:custDataLst>
              <p:tags r:id="rId4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lvl="0" algn="ctr"/>
            <a:endParaRPr lang="en-US" altLang="zh-CN" baseline="0">
              <a:latin typeface="Arial" panose="020B0604020202020204" pitchFamily="34" charset="0"/>
              <a:ea typeface="隶书" panose="02010509060101010101" pitchFamily="49" charset="-122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579600" y="237600"/>
            <a:ext cx="11037600" cy="441964"/>
          </a:xfrm>
        </p:spPr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9"/>
            </p:custDataLst>
          </p:nvPr>
        </p:nvSpPr>
        <p:spPr>
          <a:xfrm>
            <a:off x="579600" y="1663200"/>
            <a:ext cx="5342400" cy="2894400"/>
          </a:xfrm>
        </p:spPr>
        <p:txBody>
          <a:bodyPr>
            <a:normAutofit/>
          </a:bodyPr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0"/>
            </p:custDataLst>
          </p:nvPr>
        </p:nvSpPr>
        <p:spPr>
          <a:xfrm>
            <a:off x="6242400" y="1663200"/>
            <a:ext cx="5367600" cy="2894400"/>
          </a:xfrm>
        </p:spPr>
        <p:txBody>
          <a:bodyPr>
            <a:normAutofit/>
          </a:bodyPr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11"/>
            </p:custDataLst>
          </p:nvPr>
        </p:nvSpPr>
        <p:spPr>
          <a:xfrm>
            <a:off x="572400" y="4816800"/>
            <a:ext cx="5342400" cy="781200"/>
          </a:xfrm>
        </p:spPr>
        <p:txBody>
          <a:bodyPr>
            <a:normAutofit/>
          </a:bodyPr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2"/>
            </p:custDataLst>
          </p:nvPr>
        </p:nvSpPr>
        <p:spPr>
          <a:xfrm>
            <a:off x="6253200" y="4813200"/>
            <a:ext cx="5367600" cy="781200"/>
          </a:xfrm>
        </p:spPr>
        <p:txBody>
          <a:bodyPr>
            <a:normAutofit/>
          </a:bodyPr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腰带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>
            <p:custDataLst>
              <p:tags r:id="rId2"/>
            </p:custDataLst>
          </p:nvPr>
        </p:nvSpPr>
        <p:spPr>
          <a:xfrm>
            <a:off x="0" y="959224"/>
            <a:ext cx="12192000" cy="4939553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lvl="0" algn="ctr"/>
            <a:endParaRPr lang="en-US" altLang="zh-CN" baseline="0">
              <a:latin typeface="Arial" panose="020B0604020202020204" pitchFamily="34" charset="0"/>
              <a:ea typeface="隶书" panose="02010509060101010101" pitchFamily="49" charset="-122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3"/>
            </p:custDataLst>
          </p:nvPr>
        </p:nvSpPr>
        <p:spPr>
          <a:xfrm>
            <a:off x="1522800" y="1339200"/>
            <a:ext cx="9144000" cy="2386800"/>
          </a:xfrm>
        </p:spPr>
        <p:txBody>
          <a:bodyPr anchor="b">
            <a:normAutofit/>
          </a:bodyPr>
          <a:lstStyle>
            <a:lvl1pPr algn="ctr">
              <a:defRPr sz="6000"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7"/>
            </p:custDataLst>
          </p:nvPr>
        </p:nvSpPr>
        <p:spPr>
          <a:xfrm>
            <a:off x="1522413" y="3862800"/>
            <a:ext cx="9144000" cy="1656000"/>
          </a:xfrm>
        </p:spPr>
        <p:txBody>
          <a:bodyPr>
            <a:normAutofit/>
          </a:bodyPr>
          <a:lstStyle>
            <a:lvl1pPr algn="ctr"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grpSp>
        <p:nvGrpSpPr>
          <p:cNvPr id="16" name="组合 15"/>
          <p:cNvGrpSpPr/>
          <p:nvPr>
            <p:custDataLst>
              <p:tags r:id="rId8"/>
            </p:custDataLst>
          </p:nvPr>
        </p:nvGrpSpPr>
        <p:grpSpPr>
          <a:xfrm>
            <a:off x="0" y="6984"/>
            <a:ext cx="12192000" cy="6851016"/>
            <a:chOff x="0" y="6984"/>
            <a:chExt cx="12192000" cy="6851016"/>
          </a:xfrm>
        </p:grpSpPr>
        <p:pic>
          <p:nvPicPr>
            <p:cNvPr id="13" name="图片 12" descr="5f0588f3ce1e1dd9e1e08ba5a0db1e86"/>
            <p:cNvPicPr>
              <a:picLocks noChangeAspect="1"/>
            </p:cNvPicPr>
            <p:nvPr userDrawn="1">
              <p:custDataLst>
                <p:tags r:id="rId9"/>
              </p:custDataLst>
            </p:nvPr>
          </p:nvPicPr>
          <p:blipFill rotWithShape="1">
            <a:blip r:embed="rId10" cstate="email"/>
            <a:srcRect/>
            <a:stretch>
              <a:fillRect/>
            </a:stretch>
          </p:blipFill>
          <p:spPr>
            <a:xfrm>
              <a:off x="80645" y="6984"/>
              <a:ext cx="1718242" cy="1332216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 userDrawn="1">
              <p:custDataLst>
                <p:tags r:id="rId11"/>
              </p:custDataLst>
            </p:nvPr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1781205"/>
              <a:ext cx="12192000" cy="5076795"/>
            </a:xfrm>
            <a:prstGeom prst="rect">
              <a:avLst/>
            </a:prstGeom>
          </p:spPr>
        </p:pic>
      </p:grp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>
            <p:custDataLst>
              <p:tags r:id="rId2"/>
            </p:custDataLst>
          </p:nvPr>
        </p:nvGrpSpPr>
        <p:grpSpPr>
          <a:xfrm>
            <a:off x="0" y="33985"/>
            <a:ext cx="12192000" cy="6824015"/>
            <a:chOff x="0" y="33985"/>
            <a:chExt cx="12192000" cy="6824015"/>
          </a:xfrm>
        </p:grpSpPr>
        <p:pic>
          <p:nvPicPr>
            <p:cNvPr id="11" name="图片 10" descr="5f0588f3ce1e1dd9e1e08ba5a0db1e86"/>
            <p:cNvPicPr>
              <a:picLocks noChangeAspect="1"/>
            </p:cNvPicPr>
            <p:nvPr userDrawn="1">
              <p:custDataLst>
                <p:tags r:id="rId3"/>
              </p:custDataLst>
            </p:nvPr>
          </p:nvPicPr>
          <p:blipFill rotWithShape="1">
            <a:blip r:embed="rId4" cstate="email"/>
            <a:srcRect/>
            <a:stretch>
              <a:fillRect/>
            </a:stretch>
          </p:blipFill>
          <p:spPr>
            <a:xfrm>
              <a:off x="0" y="33985"/>
              <a:ext cx="1244600" cy="965199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 userDrawn="1">
              <p:custDataLst>
                <p:tags r:id="rId5"/>
              </p:custDataLst>
            </p:nvPr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1781205"/>
              <a:ext cx="12192000" cy="5076795"/>
            </a:xfrm>
            <a:prstGeom prst="rect">
              <a:avLst/>
            </a:prstGeom>
          </p:spPr>
        </p:pic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8"/>
            </p:custDataLst>
          </p:nvPr>
        </p:nvSpPr>
        <p:spPr>
          <a:xfrm>
            <a:off x="669882" y="952508"/>
            <a:ext cx="10852237" cy="5388907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>
            <p:custDataLst>
              <p:tags r:id="rId2"/>
            </p:custDataLst>
          </p:nvPr>
        </p:nvSpPr>
        <p:spPr>
          <a:xfrm>
            <a:off x="1495425" y="781050"/>
            <a:ext cx="2785110" cy="3733800"/>
          </a:xfrm>
          <a:prstGeom prst="rect">
            <a:avLst/>
          </a:prstGeom>
          <a:solidFill>
            <a:schemeClr val="bg1"/>
          </a:solidFill>
          <a:ln w="38100">
            <a:solidFill>
              <a:schemeClr val="bg1">
                <a:lumMod val="6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aseline="0">
              <a:latin typeface="Arial" panose="020B0604020202020204" pitchFamily="34" charset="0"/>
            </a:endParaRPr>
          </a:p>
        </p:txBody>
      </p:sp>
      <p:cxnSp>
        <p:nvCxnSpPr>
          <p:cNvPr id="13" name="直接连接符 12"/>
          <p:cNvCxnSpPr/>
          <p:nvPr>
            <p:custDataLst>
              <p:tags r:id="rId3"/>
            </p:custDataLst>
          </p:nvPr>
        </p:nvCxnSpPr>
        <p:spPr>
          <a:xfrm flipH="1">
            <a:off x="3318890" y="1211875"/>
            <a:ext cx="0" cy="108000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图片 10" descr="5f0588f3ce1e1dd9e1e08ba5a0db1e86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 cstate="email"/>
          <a:stretch>
            <a:fillRect/>
          </a:stretch>
        </p:blipFill>
        <p:spPr>
          <a:xfrm>
            <a:off x="2543175" y="2158850"/>
            <a:ext cx="9230519" cy="4109977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6"/>
            </p:custDataLst>
          </p:nvPr>
        </p:nvSpPr>
        <p:spPr>
          <a:xfrm>
            <a:off x="3328415" y="1154726"/>
            <a:ext cx="615600" cy="2068308"/>
          </a:xfrm>
        </p:spPr>
        <p:txBody>
          <a:bodyPr vert="eaVert" lIns="90000" tIns="46800" rIns="90000" bIns="46800" anchor="ctr" anchorCtr="0">
            <a:normAutofit/>
          </a:bodyPr>
          <a:lstStyle>
            <a:lvl1pPr>
              <a:defRPr sz="2800" b="0" u="none" strike="noStrike" kern="1200" cap="none" spc="300" normalizeH="0" baseline="0">
                <a:solidFill>
                  <a:schemeClr val="accent1"/>
                </a:solidFill>
                <a:uFillTx/>
                <a:latin typeface="Arial" panose="020B0604020202020204" pitchFamily="34" charset="0"/>
                <a:ea typeface="汉仪尚巍手书W" panose="00020600040101010101" pitchFamily="18" charset="-122"/>
              </a:defRPr>
            </a:lvl1pPr>
          </a:lstStyle>
          <a:p>
            <a:r>
              <a:rPr lang="zh-CN" altLang="en-US" dirty="0"/>
              <a:t>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7"/>
            </p:custDataLst>
          </p:nvPr>
        </p:nvSpPr>
        <p:spPr>
          <a:xfrm>
            <a:off x="2026557" y="1126150"/>
            <a:ext cx="1292400" cy="3088800"/>
          </a:xfrm>
        </p:spPr>
        <p:txBody>
          <a:bodyPr vert="eaVert" lIns="101600" tIns="38100" rIns="76200" bIns="38100">
            <a:normAutofit/>
          </a:bodyPr>
          <a:lstStyle>
            <a:lvl1pPr marL="0" indent="0" eaLnBrk="1" fontAlgn="auto" latinLnBrk="0" hangingPunct="1">
              <a:lnSpc>
                <a:spcPct val="150000"/>
              </a:lnSpc>
              <a:buNone/>
              <a:defRPr kumimoji="0" lang="zh-CN" altLang="en-US" sz="1600" b="0" i="0" u="none" strike="noStrike" kern="1200" cap="none" spc="2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>
            <p:custDataLst>
              <p:tags r:id="rId2"/>
            </p:custDataLst>
          </p:nvPr>
        </p:nvGrpSpPr>
        <p:grpSpPr>
          <a:xfrm>
            <a:off x="0" y="33985"/>
            <a:ext cx="12192000" cy="6824015"/>
            <a:chOff x="0" y="33985"/>
            <a:chExt cx="12192000" cy="6824015"/>
          </a:xfrm>
        </p:grpSpPr>
        <p:pic>
          <p:nvPicPr>
            <p:cNvPr id="14" name="图片 13" descr="5f0588f3ce1e1dd9e1e08ba5a0db1e86"/>
            <p:cNvPicPr>
              <a:picLocks noChangeAspect="1"/>
            </p:cNvPicPr>
            <p:nvPr userDrawn="1">
              <p:custDataLst>
                <p:tags r:id="rId3"/>
              </p:custDataLst>
            </p:nvPr>
          </p:nvPicPr>
          <p:blipFill rotWithShape="1">
            <a:blip r:embed="rId4" cstate="email"/>
            <a:srcRect/>
            <a:stretch>
              <a:fillRect/>
            </a:stretch>
          </p:blipFill>
          <p:spPr>
            <a:xfrm>
              <a:off x="0" y="33985"/>
              <a:ext cx="1244600" cy="965199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 userDrawn="1">
              <p:custDataLst>
                <p:tags r:id="rId5"/>
              </p:custDataLst>
            </p:nvPr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1781205"/>
              <a:ext cx="12192000" cy="5076795"/>
            </a:xfrm>
            <a:prstGeom prst="rect">
              <a:avLst/>
            </a:prstGeom>
          </p:spPr>
        </p:pic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8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9"/>
            </p:custDataLst>
          </p:nvPr>
        </p:nvSpPr>
        <p:spPr>
          <a:xfrm>
            <a:off x="6238877" y="952508"/>
            <a:ext cx="5283242" cy="5388907"/>
          </a:xfrm>
        </p:spPr>
        <p:txBody>
          <a:bodyPr>
            <a:normAutofit/>
          </a:bodyPr>
          <a:lstStyle>
            <a:lvl1pPr>
              <a:defRPr sz="160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sz="160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sz="160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sz="160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sz="160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>
            <p:custDataLst>
              <p:tags r:id="rId2"/>
            </p:custDataLst>
          </p:nvPr>
        </p:nvGrpSpPr>
        <p:grpSpPr>
          <a:xfrm>
            <a:off x="0" y="33985"/>
            <a:ext cx="12192000" cy="6824015"/>
            <a:chOff x="0" y="33985"/>
            <a:chExt cx="12192000" cy="6824015"/>
          </a:xfrm>
        </p:grpSpPr>
        <p:pic>
          <p:nvPicPr>
            <p:cNvPr id="19" name="图片 18" descr="5f0588f3ce1e1dd9e1e08ba5a0db1e86"/>
            <p:cNvPicPr>
              <a:picLocks noChangeAspect="1"/>
            </p:cNvPicPr>
            <p:nvPr userDrawn="1">
              <p:custDataLst>
                <p:tags r:id="rId3"/>
              </p:custDataLst>
            </p:nvPr>
          </p:nvPicPr>
          <p:blipFill rotWithShape="1">
            <a:blip r:embed="rId4" cstate="email"/>
            <a:srcRect/>
            <a:stretch>
              <a:fillRect/>
            </a:stretch>
          </p:blipFill>
          <p:spPr>
            <a:xfrm>
              <a:off x="0" y="33985"/>
              <a:ext cx="1244600" cy="965199"/>
            </a:xfrm>
            <a:prstGeom prst="rect">
              <a:avLst/>
            </a:prstGeom>
          </p:spPr>
        </p:pic>
        <p:pic>
          <p:nvPicPr>
            <p:cNvPr id="20" name="图片 19"/>
            <p:cNvPicPr>
              <a:picLocks noChangeAspect="1"/>
            </p:cNvPicPr>
            <p:nvPr userDrawn="1">
              <p:custDataLst>
                <p:tags r:id="rId5"/>
              </p:custDataLst>
            </p:nvPr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1781205"/>
              <a:ext cx="12192000" cy="5076795"/>
            </a:xfrm>
            <a:prstGeom prst="rect">
              <a:avLst/>
            </a:prstGeom>
          </p:spPr>
        </p:pic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8"/>
            </p:custDataLst>
          </p:nvPr>
        </p:nvSpPr>
        <p:spPr>
          <a:xfrm>
            <a:off x="669930" y="952508"/>
            <a:ext cx="5283242" cy="381003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0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9"/>
            </p:custDataLst>
          </p:nvPr>
        </p:nvSpPr>
        <p:spPr>
          <a:xfrm>
            <a:off x="669925" y="1406525"/>
            <a:ext cx="5283200" cy="4934752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10"/>
            </p:custDataLst>
          </p:nvPr>
        </p:nvSpPr>
        <p:spPr>
          <a:xfrm>
            <a:off x="6235750" y="952508"/>
            <a:ext cx="5283242" cy="38100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11"/>
            </p:custDataLst>
          </p:nvPr>
        </p:nvSpPr>
        <p:spPr>
          <a:xfrm>
            <a:off x="6235750" y="1406525"/>
            <a:ext cx="5283242" cy="4934752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12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13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14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ab36dbc647d9c378322a19eeb03309b4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email"/>
          <a:stretch>
            <a:fillRect/>
          </a:stretch>
        </p:blipFill>
        <p:spPr>
          <a:xfrm>
            <a:off x="5763260" y="4922520"/>
            <a:ext cx="6453505" cy="177482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/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>
            <p:custDataLst>
              <p:tags r:id="rId2"/>
            </p:custDataLst>
          </p:nvPr>
        </p:nvGrpSpPr>
        <p:grpSpPr>
          <a:xfrm>
            <a:off x="0" y="33985"/>
            <a:ext cx="12192000" cy="6824015"/>
            <a:chOff x="0" y="33985"/>
            <a:chExt cx="12192000" cy="6824015"/>
          </a:xfrm>
        </p:grpSpPr>
        <p:pic>
          <p:nvPicPr>
            <p:cNvPr id="16" name="图片 15" descr="5f0588f3ce1e1dd9e1e08ba5a0db1e86"/>
            <p:cNvPicPr>
              <a:picLocks noChangeAspect="1"/>
            </p:cNvPicPr>
            <p:nvPr userDrawn="1">
              <p:custDataLst>
                <p:tags r:id="rId3"/>
              </p:custDataLst>
            </p:nvPr>
          </p:nvPicPr>
          <p:blipFill rotWithShape="1">
            <a:blip r:embed="rId4" cstate="email"/>
            <a:srcRect/>
            <a:stretch>
              <a:fillRect/>
            </a:stretch>
          </p:blipFill>
          <p:spPr>
            <a:xfrm>
              <a:off x="0" y="33985"/>
              <a:ext cx="1244600" cy="965199"/>
            </a:xfrm>
            <a:prstGeom prst="rect">
              <a:avLst/>
            </a:prstGeom>
          </p:spPr>
        </p:pic>
        <p:pic>
          <p:nvPicPr>
            <p:cNvPr id="17" name="图片 16"/>
            <p:cNvPicPr>
              <a:picLocks noChangeAspect="1"/>
            </p:cNvPicPr>
            <p:nvPr userDrawn="1">
              <p:custDataLst>
                <p:tags r:id="rId5"/>
              </p:custDataLst>
            </p:nvPr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1781205"/>
              <a:ext cx="12192000" cy="5076795"/>
            </a:xfrm>
            <a:prstGeom prst="rect">
              <a:avLst/>
            </a:prstGeom>
          </p:spPr>
        </p:pic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669930" y="443234"/>
            <a:ext cx="10852237" cy="441964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8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9"/>
            </p:custDataLst>
          </p:nvPr>
        </p:nvSpPr>
        <p:spPr>
          <a:xfrm>
            <a:off x="6238925" y="952508"/>
            <a:ext cx="5283242" cy="5388907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>
            <p:custDataLst>
              <p:tags r:id="rId2"/>
            </p:custDataLst>
          </p:nvPr>
        </p:nvGrpSpPr>
        <p:grpSpPr>
          <a:xfrm>
            <a:off x="0" y="33985"/>
            <a:ext cx="12192000" cy="6824015"/>
            <a:chOff x="0" y="33985"/>
            <a:chExt cx="12192000" cy="6824015"/>
          </a:xfrm>
        </p:grpSpPr>
        <p:sp>
          <p:nvSpPr>
            <p:cNvPr id="15" name="矩形 14"/>
            <p:cNvSpPr/>
            <p:nvPr userDrawn="1">
              <p:custDataLst>
                <p:tags r:id="rId3"/>
              </p:custDataLst>
            </p:nvPr>
          </p:nvSpPr>
          <p:spPr>
            <a:xfrm>
              <a:off x="292800" y="304200"/>
              <a:ext cx="11606400" cy="6249600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aseline="0">
                <a:latin typeface="Arial" panose="020B0604020202020204" pitchFamily="34" charset="0"/>
                <a:ea typeface="隶书" panose="02010509060101010101" pitchFamily="49" charset="-122"/>
              </a:endParaRPr>
            </a:p>
          </p:txBody>
        </p:sp>
        <p:pic>
          <p:nvPicPr>
            <p:cNvPr id="16" name="图片 15" descr="5f0588f3ce1e1dd9e1e08ba5a0db1e86"/>
            <p:cNvPicPr>
              <a:picLocks noChangeAspect="1"/>
            </p:cNvPicPr>
            <p:nvPr userDrawn="1">
              <p:custDataLst>
                <p:tags r:id="rId4"/>
              </p:custDataLst>
            </p:nvPr>
          </p:nvPicPr>
          <p:blipFill rotWithShape="1">
            <a:blip r:embed="rId5" cstate="email"/>
            <a:srcRect/>
            <a:stretch>
              <a:fillRect/>
            </a:stretch>
          </p:blipFill>
          <p:spPr>
            <a:xfrm>
              <a:off x="0" y="33985"/>
              <a:ext cx="1244600" cy="965199"/>
            </a:xfrm>
            <a:prstGeom prst="rect">
              <a:avLst/>
            </a:prstGeom>
          </p:spPr>
        </p:pic>
        <p:pic>
          <p:nvPicPr>
            <p:cNvPr id="17" name="图片 16"/>
            <p:cNvPicPr>
              <a:picLocks noChangeAspect="1"/>
            </p:cNvPicPr>
            <p:nvPr userDrawn="1">
              <p:custDataLst>
                <p:tags r:id="rId6"/>
              </p:custDataLst>
            </p:nvPr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1781205"/>
              <a:ext cx="12192000" cy="5076795"/>
            </a:xfrm>
            <a:prstGeom prst="rect">
              <a:avLst/>
            </a:prstGeom>
          </p:spPr>
        </p:pic>
      </p:grpSp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8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9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 indent="0" eaLnBrk="1" fontAlgn="auto" latinLnBrk="0" hangingPunct="1"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 indent="0" eaLnBrk="1" fontAlgn="auto" latinLnBrk="0" hangingPunct="1"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 indent="0" eaLnBrk="1" fontAlgn="auto" latinLnBrk="0" hangingPunct="1"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 indent="0" eaLnBrk="1" fontAlgn="auto" latinLnBrk="0" hangingPunct="1"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7" Type="http://schemas.openxmlformats.org/officeDocument/2006/relationships/theme" Target="../theme/theme1.xml"/><Relationship Id="rId26" Type="http://schemas.openxmlformats.org/officeDocument/2006/relationships/tags" Target="../tags/tag167.xml"/><Relationship Id="rId25" Type="http://schemas.openxmlformats.org/officeDocument/2006/relationships/tags" Target="../tags/tag166.xml"/><Relationship Id="rId24" Type="http://schemas.openxmlformats.org/officeDocument/2006/relationships/tags" Target="../tags/tag165.xml"/><Relationship Id="rId23" Type="http://schemas.openxmlformats.org/officeDocument/2006/relationships/tags" Target="../tags/tag164.xml"/><Relationship Id="rId22" Type="http://schemas.openxmlformats.org/officeDocument/2006/relationships/tags" Target="../tags/tag163.xml"/><Relationship Id="rId21" Type="http://schemas.openxmlformats.org/officeDocument/2006/relationships/tags" Target="../tags/tag162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21"/>
            </p:custDataLst>
          </p:nvPr>
        </p:nvSpPr>
        <p:spPr>
          <a:xfrm>
            <a:off x="669882" y="443230"/>
            <a:ext cx="10852237" cy="441964"/>
          </a:xfrm>
          <a:prstGeom prst="rect">
            <a:avLst/>
          </a:prstGeom>
        </p:spPr>
        <p:txBody>
          <a:bodyPr vert="horz" lIns="101600" tIns="38100" rIns="76200" bIns="38100" rtlCol="0" anchor="t" anchorCtr="0">
            <a:no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2"/>
            </p:custDataLst>
          </p:nvPr>
        </p:nvSpPr>
        <p:spPr>
          <a:xfrm>
            <a:off x="669882" y="952508"/>
            <a:ext cx="10852237" cy="5388907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3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4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5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KSO_TEMPLATE" hidden="1"/>
          <p:cNvSpPr/>
          <p:nvPr>
            <p:custDataLst>
              <p:tags r:id="rId26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1" u="none" strike="noStrike" kern="1200" cap="none" spc="200" normalizeH="0" baseline="0">
          <a:solidFill>
            <a:schemeClr val="tx1">
              <a:lumMod val="75000"/>
              <a:lumOff val="2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75000"/>
              <a:lumOff val="2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>
              <a:lumMod val="75000"/>
              <a:lumOff val="2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75000"/>
              <a:lumOff val="2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75000"/>
              <a:lumOff val="2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75000"/>
              <a:lumOff val="2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68.xml"/><Relationship Id="rId1" Type="http://schemas.openxmlformats.org/officeDocument/2006/relationships/image" Target="../media/image8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77.xml"/><Relationship Id="rId1" Type="http://schemas.openxmlformats.org/officeDocument/2006/relationships/image" Target="../media/image15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78.xml"/><Relationship Id="rId1" Type="http://schemas.openxmlformats.org/officeDocument/2006/relationships/image" Target="../media/image14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69.xml"/><Relationship Id="rId1" Type="http://schemas.openxmlformats.org/officeDocument/2006/relationships/image" Target="../media/image9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70.xml"/><Relationship Id="rId1" Type="http://schemas.openxmlformats.org/officeDocument/2006/relationships/image" Target="../media/image10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71.xml"/><Relationship Id="rId1" Type="http://schemas.openxmlformats.org/officeDocument/2006/relationships/image" Target="../media/image11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72.xml"/><Relationship Id="rId1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73.xml"/><Relationship Id="rId1" Type="http://schemas.openxmlformats.org/officeDocument/2006/relationships/image" Target="../media/image1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74.xml"/><Relationship Id="rId1" Type="http://schemas.openxmlformats.org/officeDocument/2006/relationships/image" Target="../media/image1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75.xml"/><Relationship Id="rId1" Type="http://schemas.openxmlformats.org/officeDocument/2006/relationships/image" Target="../media/image1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76.xml"/><Relationship Id="rId1" Type="http://schemas.openxmlformats.org/officeDocument/2006/relationships/image" Target="../media/image1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4" name="标题 3"/>
          <p:cNvSpPr>
            <a:spLocks noGrp="1"/>
          </p:cNvSpPr>
          <p:nvPr>
            <p:ph type="ctrTitle"/>
          </p:nvPr>
        </p:nvSpPr>
        <p:spPr>
          <a:xfrm>
            <a:off x="-207945" y="358972"/>
            <a:ext cx="7115856" cy="1447200"/>
          </a:xfrm>
        </p:spPr>
        <p:txBody>
          <a:bodyPr>
            <a:normAutofit fontScale="90000"/>
          </a:bodyPr>
          <a:p>
            <a:r>
              <a:rPr lang="zh-CN" altLang="en-US" sz="8000" b="1">
                <a:solidFill>
                  <a:srgbClr val="FF0000"/>
                </a:solidFill>
                <a:latin typeface="+mj-ea"/>
                <a:ea typeface="+mj-ea"/>
              </a:rPr>
              <a:t>登岳阳楼</a:t>
            </a:r>
            <a:br>
              <a:rPr lang="zh-CN" altLang="en-US" sz="8000" b="1">
                <a:solidFill>
                  <a:srgbClr val="FF0000"/>
                </a:solidFill>
                <a:latin typeface="+mj-ea"/>
                <a:ea typeface="+mj-ea"/>
              </a:rPr>
            </a:br>
            <a:br>
              <a:rPr lang="zh-CN" altLang="en-US">
                <a:solidFill>
                  <a:srgbClr val="FF0000"/>
                </a:solidFill>
                <a:latin typeface="+mj-ea"/>
                <a:ea typeface="+mj-ea"/>
              </a:rPr>
            </a:br>
            <a:br>
              <a:rPr lang="zh-CN" altLang="en-US">
                <a:solidFill>
                  <a:srgbClr val="FF0000"/>
                </a:solidFill>
                <a:latin typeface="+mj-ea"/>
                <a:ea typeface="+mj-ea"/>
              </a:rPr>
            </a:br>
            <a:r>
              <a:rPr lang="zh-CN" altLang="en-US" sz="6000" b="1">
                <a:solidFill>
                  <a:srgbClr val="00B050"/>
                </a:solidFill>
                <a:latin typeface="+mj-ea"/>
                <a:ea typeface="+mj-ea"/>
              </a:rPr>
              <a:t>杜  甫</a:t>
            </a:r>
            <a:endParaRPr lang="zh-CN" altLang="en-US" sz="6000" b="1">
              <a:solidFill>
                <a:srgbClr val="00B050"/>
              </a:solidFill>
              <a:latin typeface="+mj-ea"/>
              <a:ea typeface="+mj-ea"/>
            </a:endParaRPr>
          </a:p>
        </p:txBody>
      </p:sp>
    </p:spTree>
    <p:custDataLst>
      <p:tags r:id="rId2"/>
    </p:custDataLst>
  </p:cSld>
  <p:clrMapOvr>
    <a:masterClrMapping/>
  </p:clrMapOvr>
  <p:transition>
    <p:randomBar dir="vert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942" y="16514"/>
            <a:ext cx="10852237" cy="441964"/>
          </a:xfrm>
        </p:spPr>
        <p:txBody>
          <a:bodyPr>
            <a:normAutofit fontScale="90000"/>
          </a:bodyPr>
          <a:p>
            <a:r>
              <a:rPr lang="zh-CN" altLang="en-US" sz="4800">
                <a:solidFill>
                  <a:srgbClr val="FF0000"/>
                </a:solidFill>
                <a:latin typeface="+mj-ea"/>
                <a:ea typeface="+mj-ea"/>
              </a:rPr>
              <a:t>忧国忧民情怀体验</a:t>
            </a:r>
            <a:endParaRPr lang="zh-CN" altLang="en-US" sz="480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350" y="952500"/>
            <a:ext cx="12197080" cy="6390640"/>
          </a:xfrm>
        </p:spPr>
        <p:txBody>
          <a:bodyPr>
            <a:noAutofit/>
          </a:bodyPr>
          <a:p>
            <a:r>
              <a:rPr lang="zh-CN" altLang="en-US" sz="3600">
                <a:solidFill>
                  <a:srgbClr val="00B050"/>
                </a:solidFill>
                <a:latin typeface="+mn-ea"/>
                <a:ea typeface="+mn-ea"/>
                <a:cs typeface="+mn-ea"/>
              </a:rPr>
              <a:t>“</a:t>
            </a:r>
            <a:r>
              <a:rPr lang="zh-CN" altLang="en-US" sz="3600" b="1">
                <a:solidFill>
                  <a:schemeClr val="tx1"/>
                </a:solidFill>
                <a:latin typeface="+mn-ea"/>
                <a:ea typeface="+mn-ea"/>
                <a:cs typeface="+mn-ea"/>
              </a:rPr>
              <a:t>安得广厦千万间，大庇天下寒士俱欢颜，风雨不动安如山。呜呼！何时眼前突兀见此屋，吾庐独破受冻死亦足！”   </a:t>
            </a:r>
            <a:r>
              <a:rPr lang="zh-CN" altLang="en-US" sz="3600">
                <a:solidFill>
                  <a:schemeClr val="tx1"/>
                </a:solidFill>
                <a:latin typeface="+mn-ea"/>
                <a:ea typeface="+mn-ea"/>
                <a:cs typeface="+mn-ea"/>
              </a:rPr>
              <a:t>                  </a:t>
            </a:r>
            <a:r>
              <a:rPr lang="zh-CN" altLang="en-US" sz="3600">
                <a:solidFill>
                  <a:srgbClr val="FF0000"/>
                </a:solidFill>
                <a:latin typeface="+mn-ea"/>
                <a:ea typeface="+mn-ea"/>
                <a:cs typeface="+mn-ea"/>
              </a:rPr>
              <a:t>（杜甫《茅屋为秋风所破歌》）</a:t>
            </a:r>
            <a:endParaRPr lang="zh-CN" altLang="en-US" sz="3600">
              <a:solidFill>
                <a:srgbClr val="FF0000"/>
              </a:solidFill>
              <a:latin typeface="+mn-ea"/>
              <a:ea typeface="+mn-ea"/>
              <a:cs typeface="+mn-ea"/>
            </a:endParaRPr>
          </a:p>
          <a:p>
            <a:r>
              <a:rPr lang="zh-CN" altLang="en-US" sz="3600" b="1">
                <a:solidFill>
                  <a:schemeClr val="tx1"/>
                </a:solidFill>
                <a:latin typeface="+mn-ea"/>
                <a:ea typeface="+mn-ea"/>
                <a:cs typeface="+mn-ea"/>
              </a:rPr>
              <a:t>“国破山河在，城春草木深。感时花溅泪，恨别鸟惊心。</a:t>
            </a:r>
            <a:r>
              <a:rPr lang="zh-CN" altLang="en-US" sz="3600">
                <a:solidFill>
                  <a:schemeClr val="tx1"/>
                </a:solidFill>
                <a:latin typeface="+mn-ea"/>
                <a:ea typeface="+mn-ea"/>
                <a:cs typeface="+mn-ea"/>
              </a:rPr>
              <a:t>”                                   </a:t>
            </a:r>
            <a:r>
              <a:rPr lang="zh-CN" altLang="en-US" sz="3600">
                <a:solidFill>
                  <a:srgbClr val="FF0000"/>
                </a:solidFill>
                <a:latin typeface="+mn-ea"/>
                <a:ea typeface="+mn-ea"/>
                <a:cs typeface="+mn-ea"/>
              </a:rPr>
              <a:t> （杜甫《春望》）</a:t>
            </a:r>
            <a:endParaRPr lang="zh-CN" altLang="en-US" sz="3600">
              <a:solidFill>
                <a:srgbClr val="FF0000"/>
              </a:solidFill>
              <a:latin typeface="+mn-ea"/>
              <a:ea typeface="+mn-ea"/>
              <a:cs typeface="+mn-ea"/>
            </a:endParaRPr>
          </a:p>
          <a:p>
            <a:r>
              <a:rPr lang="zh-CN" altLang="en-US" sz="3600" b="1">
                <a:solidFill>
                  <a:schemeClr val="tx1"/>
                </a:solidFill>
                <a:latin typeface="+mn-ea"/>
                <a:ea typeface="+mn-ea"/>
                <a:cs typeface="+mn-ea"/>
              </a:rPr>
              <a:t>“花近高楼伤客心，万方</a:t>
            </a:r>
            <a:r>
              <a:rPr lang="zh-CN" altLang="en-US" sz="3600" b="1">
                <a:solidFill>
                  <a:schemeClr val="tx1"/>
                </a:solidFill>
                <a:latin typeface="+mn-ea"/>
                <a:ea typeface="+mn-ea"/>
                <a:cs typeface="+mn-ea"/>
              </a:rPr>
              <a:t>多难此登临。”</a:t>
            </a:r>
            <a:endParaRPr lang="zh-CN" altLang="en-US" sz="3600" b="1">
              <a:solidFill>
                <a:schemeClr val="tx1"/>
              </a:solidFill>
              <a:latin typeface="+mn-ea"/>
              <a:ea typeface="+mn-ea"/>
              <a:cs typeface="+mn-ea"/>
            </a:endParaRPr>
          </a:p>
          <a:p>
            <a:pPr algn="r"/>
            <a:r>
              <a:rPr lang="zh-CN" altLang="en-US" sz="3600">
                <a:solidFill>
                  <a:srgbClr val="FF0000"/>
                </a:solidFill>
                <a:latin typeface="+mn-ea"/>
                <a:ea typeface="+mn-ea"/>
                <a:cs typeface="+mn-ea"/>
              </a:rPr>
              <a:t>（杜甫《登楼》）</a:t>
            </a:r>
            <a:endParaRPr lang="zh-CN" altLang="en-US" sz="3600">
              <a:solidFill>
                <a:srgbClr val="FF0000"/>
              </a:solidFill>
              <a:latin typeface="+mn-ea"/>
              <a:ea typeface="+mn-ea"/>
              <a:cs typeface="+mn-ea"/>
            </a:endParaRPr>
          </a:p>
          <a:p>
            <a:endParaRPr lang="zh-CN" altLang="en-US" sz="3600">
              <a:solidFill>
                <a:srgbClr val="FF0000"/>
              </a:solidFill>
              <a:latin typeface="+mn-ea"/>
              <a:ea typeface="+mn-ea"/>
              <a:cs typeface="+mn-ea"/>
            </a:endParaRPr>
          </a:p>
        </p:txBody>
      </p:sp>
    </p:spTree>
    <p:custDataLst>
      <p:tags r:id="rId2"/>
    </p:custDataLst>
  </p:cSld>
  <p:clrMapOvr>
    <a:masterClrMapping/>
  </p:clrMapOvr>
  <p:transition>
    <p:split orient="vert" dir="in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925" y="443230"/>
            <a:ext cx="10916285" cy="827405"/>
          </a:xfrm>
        </p:spPr>
        <p:txBody>
          <a:bodyPr>
            <a:normAutofit fontScale="90000"/>
          </a:bodyPr>
          <a:p>
            <a:r>
              <a:rPr lang="zh-CN" altLang="en-US" sz="5400">
                <a:solidFill>
                  <a:srgbClr val="FF0000"/>
                </a:solidFill>
                <a:latin typeface="+mj-ea"/>
                <a:ea typeface="+mj-ea"/>
              </a:rPr>
              <a:t>布</a:t>
            </a:r>
            <a:r>
              <a:rPr lang="zh-CN" altLang="en-US" sz="5400">
                <a:solidFill>
                  <a:srgbClr val="FF0000"/>
                </a:solidFill>
                <a:latin typeface="+mj-ea"/>
                <a:ea typeface="+mj-ea"/>
              </a:rPr>
              <a:t>置作业</a:t>
            </a:r>
            <a:endParaRPr lang="zh-CN" altLang="en-US" sz="540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0640" y="1763395"/>
            <a:ext cx="12144375" cy="4577715"/>
          </a:xfrm>
        </p:spPr>
        <p:txBody>
          <a:bodyPr/>
          <a:p>
            <a:r>
              <a:rPr lang="zh-CN" altLang="en-US" sz="4800" b="1">
                <a:solidFill>
                  <a:srgbClr val="FFFF00"/>
                </a:solidFill>
                <a:latin typeface="+mn-ea"/>
                <a:ea typeface="+mn-ea"/>
                <a:cs typeface="+mn-ea"/>
              </a:rPr>
              <a:t>1.请运用置身诗境、缘景明情的方法自学并背诵杜甫的《旅夜书怀》。</a:t>
            </a:r>
            <a:endParaRPr lang="zh-CN" altLang="en-US" sz="4800" b="1">
              <a:solidFill>
                <a:srgbClr val="FFFF00"/>
              </a:solidFill>
              <a:latin typeface="+mn-ea"/>
              <a:ea typeface="+mn-ea"/>
              <a:cs typeface="+mn-ea"/>
            </a:endParaRPr>
          </a:p>
          <a:p>
            <a:r>
              <a:rPr lang="zh-CN" altLang="en-US" sz="4800" b="1">
                <a:solidFill>
                  <a:srgbClr val="FFFF00"/>
                </a:solidFill>
                <a:latin typeface="+mn-ea"/>
                <a:ea typeface="+mn-ea"/>
                <a:cs typeface="+mn-ea"/>
              </a:rPr>
              <a:t>2.请运用所学方法，认真思考、完成课后“探究·讨论”第二题。</a:t>
            </a:r>
            <a:endParaRPr lang="zh-CN" altLang="en-US" sz="4800" b="1">
              <a:solidFill>
                <a:srgbClr val="FFFF00"/>
              </a:solidFill>
              <a:latin typeface="+mn-ea"/>
              <a:ea typeface="+mn-ea"/>
              <a:cs typeface="+mn-ea"/>
            </a:endParaRPr>
          </a:p>
        </p:txBody>
      </p:sp>
    </p:spTree>
    <p:custDataLst>
      <p:tags r:id="rId2"/>
    </p:custDataLst>
  </p:cSld>
  <p:clrMapOvr>
    <a:masterClrMapping/>
  </p:clrMapOvr>
  <p:transition>
    <p:wedg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4" name="标题 3"/>
          <p:cNvSpPr>
            <a:spLocks noGrp="1"/>
          </p:cNvSpPr>
          <p:nvPr>
            <p:ph type="ctrTitle"/>
          </p:nvPr>
        </p:nvSpPr>
        <p:spPr>
          <a:xfrm>
            <a:off x="-101900" y="-7423"/>
            <a:ext cx="7115856" cy="1447200"/>
          </a:xfrm>
        </p:spPr>
        <p:txBody>
          <a:bodyPr>
            <a:noAutofit/>
          </a:bodyPr>
          <a:p>
            <a:r>
              <a:rPr lang="zh-CN" altLang="en-US">
                <a:solidFill>
                  <a:srgbClr val="00B050"/>
                </a:solidFill>
                <a:latin typeface="+mj-ea"/>
                <a:ea typeface="+mj-ea"/>
              </a:rPr>
              <a:t>一、诵读诗歌</a:t>
            </a:r>
            <a:endParaRPr lang="zh-CN" altLang="en-US">
              <a:solidFill>
                <a:srgbClr val="00B050"/>
              </a:solidFill>
              <a:latin typeface="+mj-ea"/>
              <a:ea typeface="+mj-ea"/>
            </a:endParaRPr>
          </a:p>
        </p:txBody>
      </p:sp>
    </p:spTree>
    <p:custDataLst>
      <p:tags r:id="rId2"/>
    </p:custDataLst>
  </p:cSld>
  <p:clrMapOvr>
    <a:masterClrMapping/>
  </p:clrMapOvr>
  <p:transition>
    <p:wedg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-17145" y="840105"/>
            <a:ext cx="10852150" cy="824230"/>
          </a:xfrm>
        </p:spPr>
        <p:txBody>
          <a:bodyPr>
            <a:normAutofit fontScale="90000"/>
          </a:bodyPr>
          <a:p>
            <a:r>
              <a:rPr lang="zh-CN" altLang="en-US" sz="4800">
                <a:solidFill>
                  <a:srgbClr val="00B050"/>
                </a:solidFill>
              </a:rPr>
              <a:t>二、品析诗歌</a:t>
            </a:r>
            <a:endParaRPr lang="zh-CN" altLang="en-US" sz="4800">
              <a:solidFill>
                <a:srgbClr val="00B05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-17145" y="3275330"/>
            <a:ext cx="10852150" cy="4533900"/>
          </a:xfrm>
        </p:spPr>
        <p:txBody>
          <a:bodyPr/>
          <a:p>
            <a:r>
              <a:rPr sz="6000">
                <a:solidFill>
                  <a:srgbClr val="FF0000"/>
                </a:solidFill>
                <a:latin typeface="+mj-ea"/>
                <a:ea typeface="+mj-ea"/>
              </a:rPr>
              <a:t>（一）知人论世</a:t>
            </a:r>
            <a:endParaRPr sz="600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3556000" y="3275647"/>
            <a:ext cx="5080000" cy="30670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0"/>
            <a:r>
              <a:rPr lang="en-US" sz="1400" b="0">
                <a:latin typeface="仿宋" panose="02010609060101010101" charset="-122"/>
                <a:ea typeface="宋体" panose="02010600030101010101" pitchFamily="2" charset="-122"/>
              </a:rPr>
              <a:t>..</a:t>
            </a:r>
            <a:endParaRPr lang="zh-CN" altLang="en-US"/>
          </a:p>
        </p:txBody>
      </p:sp>
    </p:spTree>
    <p:custDataLst>
      <p:tags r:id="rId2"/>
    </p:custDataLst>
  </p:cSld>
  <p:clrMapOvr>
    <a:masterClrMapping/>
  </p:clrMapOvr>
  <p:transition>
    <p:blinds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p>
            <a:r>
              <a:rPr lang="zh-CN" altLang="en-US" sz="4800">
                <a:solidFill>
                  <a:srgbClr val="FF0000"/>
                </a:solidFill>
              </a:rPr>
              <a:t>二、品析诗歌</a:t>
            </a:r>
            <a:endParaRPr lang="zh-CN" altLang="en-US" sz="4800">
              <a:solidFill>
                <a:srgbClr val="FF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42875" y="1273175"/>
            <a:ext cx="11795760" cy="5388610"/>
          </a:xfrm>
        </p:spPr>
        <p:txBody>
          <a:bodyPr>
            <a:normAutofit/>
          </a:bodyPr>
          <a:p>
            <a:r>
              <a:rPr lang="zh-CN" altLang="en-US" sz="4000">
                <a:solidFill>
                  <a:srgbClr val="FF0000"/>
                </a:solidFill>
              </a:rPr>
              <a:t>（二）置身诗境</a:t>
            </a:r>
            <a:endParaRPr lang="zh-CN" altLang="en-US" sz="4000">
              <a:solidFill>
                <a:srgbClr val="FF0000"/>
              </a:solidFill>
            </a:endParaRPr>
          </a:p>
          <a:p>
            <a:r>
              <a:rPr lang="zh-CN" altLang="en-US" sz="4000">
                <a:solidFill>
                  <a:srgbClr val="0070C0"/>
                </a:solidFill>
              </a:rPr>
              <a:t>     </a:t>
            </a:r>
            <a:r>
              <a:rPr lang="zh-CN" altLang="en-US" sz="4000">
                <a:solidFill>
                  <a:srgbClr val="00B050"/>
                </a:solidFill>
              </a:rPr>
              <a:t> </a:t>
            </a:r>
            <a:r>
              <a:rPr lang="zh-CN" altLang="en-US" sz="5400">
                <a:solidFill>
                  <a:srgbClr val="FFFF00"/>
                </a:solidFill>
              </a:rPr>
              <a:t>现在就让我们借助联想和想象，看能不能用自己的话将诗人所描绘的景象和画面描述出来？</a:t>
            </a:r>
            <a:endParaRPr lang="zh-CN" altLang="en-US" sz="5400">
              <a:solidFill>
                <a:srgbClr val="FFFF00"/>
              </a:solidFill>
            </a:endParaRPr>
          </a:p>
          <a:p>
            <a:endParaRPr lang="zh-CN" altLang="en-US" sz="5400">
              <a:solidFill>
                <a:srgbClr val="FFFF00"/>
              </a:solidFill>
            </a:endParaRPr>
          </a:p>
        </p:txBody>
      </p:sp>
    </p:spTree>
    <p:custDataLst>
      <p:tags r:id="rId2"/>
    </p:custDataLst>
  </p:cSld>
  <p:clrMapOvr>
    <a:masterClrMapping/>
  </p:clrMapOvr>
  <p:transition>
    <p:checker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5565" y="325755"/>
            <a:ext cx="12071985" cy="6411595"/>
          </a:xfrm>
        </p:spPr>
        <p:txBody>
          <a:bodyPr>
            <a:noAutofit/>
          </a:bodyPr>
          <a:p>
            <a:r>
              <a:rPr lang="en-US" altLang="zh-CN" sz="4000">
                <a:solidFill>
                  <a:srgbClr val="0070C0"/>
                </a:solidFill>
                <a:latin typeface="+mn-ea"/>
                <a:ea typeface="+mn-ea"/>
                <a:sym typeface="+mn-ea"/>
              </a:rPr>
              <a:t>      </a:t>
            </a:r>
            <a:r>
              <a:rPr sz="3200">
                <a:solidFill>
                  <a:srgbClr val="002060"/>
                </a:solidFill>
                <a:latin typeface="+mn-ea"/>
                <a:ea typeface="+mn-ea"/>
                <a:sym typeface="+mn-ea"/>
              </a:rPr>
              <a:t>早就听闻洞庭湖水的波澜壮阔，今天有幸登上了岳阳楼来一睹洞庭湖的雄姿。只见吴楚两地被广阔浩瀚的湖水一分为二，分布于东南两边，苍茫无际的湖面上，波浪一浪掀过一浪，向天边汹涌而去，大地长天、日月星辰日日夜夜在湖里浮荡着，景象壮美极了！回头想一想自己，亲朋故旧竟无一字寄给漂泊江湖的我，衰老多病的我呀，只有生活在一只小小的舟船上。透过这浩渺无边的洞庭湖，遥望关山以北，那里仍然是兵荒马乱、战火纷飞；一想到这，靠在窗轩之上的我不禁涕泪交流。</a:t>
            </a:r>
            <a:endParaRPr lang="zh-CN" altLang="en-US" sz="3200">
              <a:solidFill>
                <a:srgbClr val="002060"/>
              </a:solidFill>
              <a:latin typeface="+mn-ea"/>
              <a:ea typeface="+mn-ea"/>
            </a:endParaRPr>
          </a:p>
          <a:p>
            <a:endParaRPr lang="zh-CN" altLang="en-US" sz="3200">
              <a:solidFill>
                <a:srgbClr val="002060"/>
              </a:solidFill>
              <a:latin typeface="+mn-ea"/>
              <a:ea typeface="+mn-ea"/>
            </a:endParaRPr>
          </a:p>
        </p:txBody>
      </p:sp>
    </p:spTree>
    <p:custDataLst>
      <p:tags r:id="rId2"/>
    </p:custDataLst>
  </p:cSld>
  <p:clrMapOvr>
    <a:masterClrMapping/>
  </p:clrMapOvr>
  <p:transition>
    <p:blinds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882" y="198759"/>
            <a:ext cx="10852237" cy="441964"/>
          </a:xfrm>
        </p:spPr>
        <p:txBody>
          <a:bodyPr>
            <a:normAutofit fontScale="90000"/>
          </a:bodyPr>
          <a:p>
            <a:r>
              <a:rPr lang="zh-CN" altLang="en-US" sz="5400">
                <a:solidFill>
                  <a:srgbClr val="00B0F0"/>
                </a:solidFill>
              </a:rPr>
              <a:t>二、品析诗歌</a:t>
            </a:r>
            <a:endParaRPr lang="zh-CN" altLang="en-US" sz="5400">
              <a:solidFill>
                <a:srgbClr val="00B0F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-46355" y="1227455"/>
            <a:ext cx="12209780" cy="5113655"/>
          </a:xfrm>
        </p:spPr>
        <p:txBody>
          <a:bodyPr/>
          <a:p>
            <a:pPr marL="0" indent="0">
              <a:buNone/>
            </a:pPr>
            <a:r>
              <a:rPr sz="3600">
                <a:solidFill>
                  <a:srgbClr val="FF0000"/>
                </a:solidFill>
                <a:latin typeface="+mj-ea"/>
                <a:ea typeface="+mj-ea"/>
                <a:sym typeface="+mn-ea"/>
              </a:rPr>
              <a:t>（三）缘景明情</a:t>
            </a:r>
            <a:endParaRPr lang="zh-CN" altLang="en-US" sz="3600">
              <a:solidFill>
                <a:srgbClr val="00B050"/>
              </a:solidFill>
              <a:latin typeface="+mj-ea"/>
              <a:ea typeface="+mj-ea"/>
            </a:endParaRPr>
          </a:p>
          <a:p>
            <a:r>
              <a:rPr lang="zh-CN" altLang="en-US" sz="3600">
                <a:solidFill>
                  <a:srgbClr val="00B050"/>
                </a:solidFill>
                <a:latin typeface="+mj-ea"/>
                <a:ea typeface="+mj-ea"/>
              </a:rPr>
              <a:t>1.“吴楚东南坼，乾坤日月浮。” 此句写了哪些景物？这些景物有何特点？从诗句中你体会出一种怎样的意境？</a:t>
            </a:r>
            <a:endParaRPr lang="zh-CN" altLang="en-US" sz="3600">
              <a:solidFill>
                <a:srgbClr val="00B050"/>
              </a:solidFill>
              <a:latin typeface="+mj-ea"/>
              <a:ea typeface="+mj-ea"/>
            </a:endParaRPr>
          </a:p>
          <a:p>
            <a:pPr algn="ctr"/>
            <a:r>
              <a:rPr lang="zh-CN" altLang="en-US" sz="360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</a:rPr>
              <a:t>景物特点：宏伟绮丽     </a:t>
            </a:r>
            <a:endParaRPr lang="zh-CN" altLang="en-US" sz="3600">
              <a:ln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j-ea"/>
              <a:ea typeface="+mj-ea"/>
            </a:endParaRPr>
          </a:p>
          <a:p>
            <a:pPr algn="ctr"/>
            <a:r>
              <a:rPr lang="zh-CN" altLang="en-US" sz="360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</a:rPr>
              <a:t>意      境：雄浑壮阔</a:t>
            </a:r>
            <a:endParaRPr lang="zh-CN" altLang="en-US" sz="3600">
              <a:ln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j-ea"/>
              <a:ea typeface="+mj-ea"/>
            </a:endParaRPr>
          </a:p>
        </p:txBody>
      </p:sp>
    </p:spTree>
    <p:custDataLst>
      <p:tags r:id="rId2"/>
    </p:custDataLst>
  </p:cSld>
  <p:clrMapOvr>
    <a:masterClrMapping/>
  </p:clrMapOvr>
  <p:transition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4450" y="20320"/>
            <a:ext cx="12103100" cy="6320790"/>
          </a:xfrm>
        </p:spPr>
        <p:txBody>
          <a:bodyPr/>
          <a:p>
            <a:endParaRPr lang="en-US" altLang="zh-CN" sz="4400">
              <a:solidFill>
                <a:srgbClr val="FF0000"/>
              </a:solidFill>
              <a:latin typeface="+mn-ea"/>
              <a:ea typeface="+mn-ea"/>
              <a:cs typeface="+mn-ea"/>
            </a:endParaRPr>
          </a:p>
          <a:p>
            <a:r>
              <a:rPr lang="en-US" altLang="zh-CN" sz="4400">
                <a:solidFill>
                  <a:srgbClr val="FF0000"/>
                </a:solidFill>
                <a:latin typeface="+mn-ea"/>
                <a:ea typeface="+mn-ea"/>
                <a:cs typeface="+mn-ea"/>
              </a:rPr>
              <a:t>2.这两句中表现力最强的词语分别是哪个？（坼、浮）你能说说这两个词的妙处吗？</a:t>
            </a:r>
            <a:endParaRPr lang="en-US" altLang="zh-CN" sz="4400">
              <a:solidFill>
                <a:srgbClr val="FF0000"/>
              </a:solidFill>
              <a:latin typeface="+mn-ea"/>
              <a:ea typeface="+mn-ea"/>
              <a:cs typeface="+mn-ea"/>
            </a:endParaRPr>
          </a:p>
        </p:txBody>
      </p:sp>
    </p:spTree>
    <p:custDataLst>
      <p:tags r:id="rId2"/>
    </p:custDataLst>
  </p:cSld>
  <p:clrMapOvr>
    <a:masterClrMapping/>
  </p:clrMapOvr>
  <p:transition>
    <p:wheel spokes="8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90170" y="81915"/>
            <a:ext cx="12134850" cy="6259195"/>
          </a:xfrm>
        </p:spPr>
        <p:txBody>
          <a:bodyPr>
            <a:noAutofit/>
          </a:bodyPr>
          <a:p>
            <a:r>
              <a:rPr lang="zh-CN" altLang="en-US" sz="5400">
                <a:solidFill>
                  <a:srgbClr val="FF0000"/>
                </a:solidFill>
                <a:latin typeface="+mn-ea"/>
                <a:ea typeface="+mn-ea"/>
                <a:cs typeface="+mn-ea"/>
              </a:rPr>
              <a:t>“</a:t>
            </a:r>
            <a:r>
              <a:rPr lang="zh-CN" altLang="en-US" sz="4400">
                <a:solidFill>
                  <a:srgbClr val="FF0000"/>
                </a:solidFill>
                <a:latin typeface="+mn-ea"/>
                <a:ea typeface="+mn-ea"/>
                <a:cs typeface="+mn-ea"/>
              </a:rPr>
              <a:t>坼”字，诗人下得有力，仿佛洞庭万顷波涛、千层巨浪，把吴、楚两地的广袤区域冲开、分裂，显示出洞庭湖的磅礴气势。而“浮”字，具有十分鲜明的动态感，在诗人的笔下，洞庭几乎包容了整个天地万物，并且主宰着它们的沉浮，日月星辰都随着湖水的波动而漂荡起落，一派雄浑壮阔的图景展现在读者眼前。</a:t>
            </a:r>
            <a:endParaRPr lang="zh-CN" altLang="en-US" sz="4400">
              <a:solidFill>
                <a:srgbClr val="FF0000"/>
              </a:solidFill>
              <a:latin typeface="+mn-ea"/>
              <a:ea typeface="+mn-ea"/>
              <a:cs typeface="+mn-ea"/>
            </a:endParaRPr>
          </a:p>
        </p:txBody>
      </p:sp>
    </p:spTree>
    <p:custDataLst>
      <p:tags r:id="rId2"/>
    </p:custDataLst>
  </p:cSld>
  <p:clrMapOvr>
    <a:masterClrMapping/>
  </p:clrMapOvr>
  <p:transition>
    <p:strips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 sz="4400">
                <a:solidFill>
                  <a:srgbClr val="FFFF00"/>
                </a:solidFill>
                <a:latin typeface="+mn-ea"/>
                <a:ea typeface="+mn-ea"/>
                <a:cs typeface="+mn-ea"/>
              </a:rPr>
              <a:t>3.“亲朋无一字，老病有孤舟”一句，抒发了作者怎样的情感？</a:t>
            </a:r>
            <a:endParaRPr lang="zh-CN" altLang="en-US" sz="4400">
              <a:solidFill>
                <a:srgbClr val="FFFF00"/>
              </a:solidFill>
              <a:latin typeface="+mn-ea"/>
              <a:ea typeface="+mn-ea"/>
              <a:cs typeface="+mn-ea"/>
            </a:endParaRPr>
          </a:p>
          <a:p>
            <a:pPr marL="0" indent="0" algn="ctr">
              <a:buNone/>
            </a:pPr>
            <a:r>
              <a:rPr lang="zh-CN" altLang="en-US" sz="4400">
                <a:solidFill>
                  <a:srgbClr val="002060"/>
                </a:solidFill>
                <a:latin typeface="+mn-ea"/>
                <a:ea typeface="+mn-ea"/>
                <a:cs typeface="+mn-ea"/>
              </a:rPr>
              <a:t>政治生活坎坷</a:t>
            </a:r>
            <a:endParaRPr lang="zh-CN" altLang="en-US" sz="4400">
              <a:solidFill>
                <a:srgbClr val="002060"/>
              </a:solidFill>
              <a:latin typeface="+mn-ea"/>
              <a:ea typeface="+mn-ea"/>
              <a:cs typeface="+mn-ea"/>
            </a:endParaRPr>
          </a:p>
          <a:p>
            <a:pPr marL="0" indent="0" algn="ctr">
              <a:buNone/>
            </a:pPr>
            <a:r>
              <a:rPr lang="zh-CN" altLang="en-US" sz="4400">
                <a:solidFill>
                  <a:srgbClr val="002060"/>
                </a:solidFill>
                <a:latin typeface="+mn-ea"/>
                <a:ea typeface="+mn-ea"/>
                <a:cs typeface="+mn-ea"/>
              </a:rPr>
              <a:t>漂泊天涯</a:t>
            </a:r>
            <a:endParaRPr lang="zh-CN" altLang="en-US" sz="4400">
              <a:solidFill>
                <a:srgbClr val="002060"/>
              </a:solidFill>
              <a:latin typeface="+mn-ea"/>
              <a:ea typeface="+mn-ea"/>
              <a:cs typeface="+mn-ea"/>
            </a:endParaRPr>
          </a:p>
          <a:p>
            <a:pPr marL="0" indent="0" algn="ctr">
              <a:buNone/>
            </a:pPr>
            <a:r>
              <a:rPr lang="zh-CN" altLang="en-US" sz="4400">
                <a:solidFill>
                  <a:srgbClr val="002060"/>
                </a:solidFill>
                <a:latin typeface="+mn-ea"/>
                <a:ea typeface="+mn-ea"/>
                <a:cs typeface="+mn-ea"/>
              </a:rPr>
              <a:t>怀才不遇的心情</a:t>
            </a:r>
            <a:endParaRPr lang="zh-CN" altLang="en-US" sz="4400">
              <a:solidFill>
                <a:srgbClr val="002060"/>
              </a:solidFill>
              <a:latin typeface="+mn-ea"/>
              <a:ea typeface="+mn-ea"/>
              <a:cs typeface="+mn-ea"/>
            </a:endParaRPr>
          </a:p>
        </p:txBody>
      </p:sp>
    </p:spTree>
    <p:custDataLst>
      <p:tags r:id="rId2"/>
    </p:custDataLst>
  </p:cSld>
  <p:clrMapOvr>
    <a:masterClrMapping/>
  </p:clrMapOvr>
  <p:transition>
    <p:blinds/>
  </p:transition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1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1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1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1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1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1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3*i*1"/>
  <p:tag name="KSO_WM_UNIT_BK_DARK_LIGHT" val="2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1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_13*i*2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1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1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1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1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1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1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1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4*i*1"/>
  <p:tag name="KSO_WM_UNIT_BK_DARK_LIGHT" val="2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_14*i*2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1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5*i*1"/>
  <p:tag name="KSO_WM_UNIT_BK_DARK_LIGHT" val="2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_15*i*2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1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6*i*1"/>
  <p:tag name="KSO_WM_UNIT_BK_DARK_LIGHT" val="2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_16*i*2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7*i*1"/>
  <p:tag name="KSO_WM_UNIT_BK_DARK_LIGHT" val="2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_2*i*2"/>
  <p:tag name="KSO_WM_UNIT_LAYERLEVEL" val="1"/>
  <p:tag name="KSO_WM_TAG_VERSION" val="1.0"/>
  <p:tag name="KSO_WM_BEAUTIFY_FLAG" val="#wm#"/>
</p:tagLst>
</file>

<file path=ppt/tags/tag1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8*i*1"/>
  <p:tag name="KSO_WM_UNIT_BK_DARK_LIGHT" val="2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_18*i*2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0968"/>
</p:tagLst>
</file>

<file path=ppt/tags/tag1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0968"/>
</p:tagLst>
</file>

<file path=ppt/tags/tag1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67.xml><?xml version="1.0" encoding="utf-8"?>
<p:tagLst xmlns:p="http://schemas.openxmlformats.org/presentationml/2006/main">
  <p:tag name="KSO_WM_TEMPLATE_SUBCATEGORY" val="0"/>
  <p:tag name="KSO_WM_TEMPLATE_THUMBS_INDEX" val="1、5、6、7、8、10、13、15"/>
  <p:tag name="KSO_WM_TAG_VERSION" val="1.0"/>
  <p:tag name="KSO_WM_BEAUTIFY_FLAG" val="#wm#"/>
  <p:tag name="KSO_WM_TEMPLATE_CATEGORY" val="custom"/>
  <p:tag name="KSO_WM_TEMPLATE_INDEX" val="20200968"/>
  <p:tag name="KSO_WM_TEMPLATE_MASTER_TYPE" val="1"/>
  <p:tag name="KSO_WM_TEMPLATE_COLOR_TYPE" val="1"/>
  <p:tag name="KSO_WM_TEMPLATE_MASTER_THUMB_INDEX" val="12"/>
  <p:tag name="KSO_WM_UNIT_SHOW_EDIT_AREA_INDICATION" val="0"/>
</p:tagLst>
</file>

<file path=ppt/tags/tag168.xml><?xml version="1.0" encoding="utf-8"?>
<p:tagLst xmlns:p="http://schemas.openxmlformats.org/presentationml/2006/main">
  <p:tag name="KSO_WM_TEMPLATE_CATEGORY" val="custom"/>
  <p:tag name="KSO_WM_TEMPLATE_INDEX" val="20200968"/>
</p:tagLst>
</file>

<file path=ppt/tags/tag169.xml><?xml version="1.0" encoding="utf-8"?>
<p:tagLst xmlns:p="http://schemas.openxmlformats.org/presentationml/2006/main">
  <p:tag name="KSO_WM_TEMPLATE_CATEGORY" val="custom"/>
  <p:tag name="KSO_WM_TEMPLATE_INDEX" val="20200968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0.xml><?xml version="1.0" encoding="utf-8"?>
<p:tagLst xmlns:p="http://schemas.openxmlformats.org/presentationml/2006/main">
  <p:tag name="KSO_WM_BEAUTIFY_FLAG" val="#wm#"/>
  <p:tag name="KSO_WM_TEMPLATE_CATEGORY" val="custom"/>
  <p:tag name="KSO_WM_TEMPLATE_INDEX" val="20200968"/>
</p:tagLst>
</file>

<file path=ppt/tags/tag171.xml><?xml version="1.0" encoding="utf-8"?>
<p:tagLst xmlns:p="http://schemas.openxmlformats.org/presentationml/2006/main">
  <p:tag name="KSO_WM_BEAUTIFY_FLAG" val="#wm#"/>
  <p:tag name="KSO_WM_TEMPLATE_CATEGORY" val="custom"/>
  <p:tag name="KSO_WM_TEMPLATE_INDEX" val="20200968"/>
</p:tagLst>
</file>

<file path=ppt/tags/tag172.xml><?xml version="1.0" encoding="utf-8"?>
<p:tagLst xmlns:p="http://schemas.openxmlformats.org/presentationml/2006/main">
  <p:tag name="KSO_WM_BEAUTIFY_FLAG" val="#wm#"/>
  <p:tag name="KSO_WM_TEMPLATE_CATEGORY" val="custom"/>
  <p:tag name="KSO_WM_TEMPLATE_INDEX" val="20200968"/>
</p:tagLst>
</file>

<file path=ppt/tags/tag173.xml><?xml version="1.0" encoding="utf-8"?>
<p:tagLst xmlns:p="http://schemas.openxmlformats.org/presentationml/2006/main">
  <p:tag name="KSO_WM_BEAUTIFY_FLAG" val="#wm#"/>
  <p:tag name="KSO_WM_TEMPLATE_CATEGORY" val="custom"/>
  <p:tag name="KSO_WM_TEMPLATE_INDEX" val="20200968"/>
</p:tagLst>
</file>

<file path=ppt/tags/tag174.xml><?xml version="1.0" encoding="utf-8"?>
<p:tagLst xmlns:p="http://schemas.openxmlformats.org/presentationml/2006/main">
  <p:tag name="KSO_WM_BEAUTIFY_FLAG" val="#wm#"/>
  <p:tag name="KSO_WM_TEMPLATE_CATEGORY" val="custom"/>
  <p:tag name="KSO_WM_TEMPLATE_INDEX" val="20200968"/>
</p:tagLst>
</file>

<file path=ppt/tags/tag175.xml><?xml version="1.0" encoding="utf-8"?>
<p:tagLst xmlns:p="http://schemas.openxmlformats.org/presentationml/2006/main">
  <p:tag name="KSO_WM_BEAUTIFY_FLAG" val="#wm#"/>
  <p:tag name="KSO_WM_TEMPLATE_CATEGORY" val="custom"/>
  <p:tag name="KSO_WM_TEMPLATE_INDEX" val="20200968"/>
</p:tagLst>
</file>

<file path=ppt/tags/tag176.xml><?xml version="1.0" encoding="utf-8"?>
<p:tagLst xmlns:p="http://schemas.openxmlformats.org/presentationml/2006/main">
  <p:tag name="KSO_WM_BEAUTIFY_FLAG" val="#wm#"/>
  <p:tag name="KSO_WM_TEMPLATE_CATEGORY" val="custom"/>
  <p:tag name="KSO_WM_TEMPLATE_INDEX" val="20200968"/>
</p:tagLst>
</file>

<file path=ppt/tags/tag177.xml><?xml version="1.0" encoding="utf-8"?>
<p:tagLst xmlns:p="http://schemas.openxmlformats.org/presentationml/2006/main">
  <p:tag name="KSO_WM_BEAUTIFY_FLAG" val="#wm#"/>
  <p:tag name="KSO_WM_TEMPLATE_CATEGORY" val="custom"/>
  <p:tag name="KSO_WM_TEMPLATE_INDEX" val="20200968"/>
</p:tagLst>
</file>

<file path=ppt/tags/tag178.xml><?xml version="1.0" encoding="utf-8"?>
<p:tagLst xmlns:p="http://schemas.openxmlformats.org/presentationml/2006/main">
  <p:tag name="KSO_WM_BEAUTIFY_FLAG" val="#wm#"/>
  <p:tag name="KSO_WM_TEMPLATE_CATEGORY" val="custom"/>
  <p:tag name="KSO_WM_TEMPLATE_INDEX" val="20200968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_4*i*2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_5*i*2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6*i*1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_8*i*2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9*i*1"/>
  <p:tag name="KSO_WM_UNIT_BK_DARK_LIGHT" val="2"/>
  <p:tag name="KSO_WM_UNIT_LAYERLEVEL" val="1"/>
  <p:tag name="KSO_WM_TAG_VERSION" val="1.0"/>
  <p:tag name="KSO_WM_BEAUTIFY_FLAG" val="#wm#"/>
</p:tagLst>
</file>

<file path=ppt/tags/tag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_9*i*2"/>
  <p:tag name="KSO_WM_UNIT_LAYERLEVEL" val="1"/>
  <p:tag name="KSO_WM_TAG_VERSION" val="1.0"/>
  <p:tag name="KSO_WM_BEAUTIFY_FLAG" val="#wm#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0*i*1"/>
  <p:tag name="KSO_WM_UNIT_BK_DARK_LIGHT" val="2"/>
  <p:tag name="KSO_WM_UNIT_LAYERLEVEL" val="1"/>
  <p:tag name="KSO_WM_TAG_VERSION" val="1.0"/>
  <p:tag name="KSO_WM_BEAUTIFY_FLAG" val="#wm#"/>
</p:tagLst>
</file>

<file path=ppt/tags/tag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_10*i*2"/>
  <p:tag name="KSO_WM_UNIT_LAYERLEVEL" val="1"/>
  <p:tag name="KSO_WM_TAG_VERSION" val="1.0"/>
  <p:tag name="KSO_WM_BEAUTIFY_FLAG" val="#wm#"/>
</p:tagLst>
</file>

<file path=ppt/tags/tag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_12*i*2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heme/theme1.xml><?xml version="1.0" encoding="utf-8"?>
<a:theme xmlns:a="http://schemas.openxmlformats.org/drawingml/2006/main" name="Office 主题​​">
  <a:themeElements>
    <a:clrScheme name="自定义 1">
      <a:dk1>
        <a:srgbClr val="000000"/>
      </a:dk1>
      <a:lt1>
        <a:srgbClr val="FFFFFF"/>
      </a:lt1>
      <a:dk2>
        <a:srgbClr val="D5D6DD"/>
      </a:dk2>
      <a:lt2>
        <a:srgbClr val="FFFFFF"/>
      </a:lt2>
      <a:accent1>
        <a:srgbClr val="55666A"/>
      </a:accent1>
      <a:accent2>
        <a:srgbClr val="5B696F"/>
      </a:accent2>
      <a:accent3>
        <a:srgbClr val="5C6872"/>
      </a:accent3>
      <a:accent4>
        <a:srgbClr val="616977"/>
      </a:accent4>
      <a:accent5>
        <a:srgbClr val="656C7D"/>
      </a:accent5>
      <a:accent6>
        <a:srgbClr val="676B7F"/>
      </a:accent6>
      <a:hlink>
        <a:srgbClr val="495AC3"/>
      </a:hlink>
      <a:folHlink>
        <a:srgbClr val="725E8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883</Words>
  <Application>WPS 演示</Application>
  <PresentationFormat>宽屏</PresentationFormat>
  <Paragraphs>48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1" baseType="lpstr">
      <vt:lpstr>Arial</vt:lpstr>
      <vt:lpstr>宋体</vt:lpstr>
      <vt:lpstr>Wingdings</vt:lpstr>
      <vt:lpstr>隶书</vt:lpstr>
      <vt:lpstr>微软雅黑</vt:lpstr>
      <vt:lpstr>汉仪尚巍手书W</vt:lpstr>
      <vt:lpstr>仿宋</vt:lpstr>
      <vt:lpstr>Arial Unicode MS</vt:lpstr>
      <vt:lpstr>Calibri</vt:lpstr>
      <vt:lpstr>Office 主题​​</vt:lpstr>
      <vt:lpstr>登岳阳楼   杜甫</vt:lpstr>
      <vt:lpstr>一、诵读诗歌</vt:lpstr>
      <vt:lpstr>二、品析诗歌</vt:lpstr>
      <vt:lpstr>二、品析诗歌</vt:lpstr>
      <vt:lpstr>PowerPoint 演示文稿</vt:lpstr>
      <vt:lpstr>二、品析诗歌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周小凯</cp:lastModifiedBy>
  <cp:revision>2</cp:revision>
  <dcterms:created xsi:type="dcterms:W3CDTF">2019-12-02T13:17:00Z</dcterms:created>
  <dcterms:modified xsi:type="dcterms:W3CDTF">2019-12-02T14:26:15Z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2052-11.3.0.8775</vt:lpwstr>
  </property>
</Properties>
</file>