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20" r:id="rId3"/>
    <p:sldId id="321" r:id="rId5"/>
    <p:sldId id="322" r:id="rId6"/>
    <p:sldId id="323" r:id="rId7"/>
    <p:sldId id="256" r:id="rId8"/>
    <p:sldId id="260" r:id="rId9"/>
    <p:sldId id="262" r:id="rId10"/>
    <p:sldId id="263" r:id="rId11"/>
    <p:sldId id="264" r:id="rId12"/>
    <p:sldId id="265" r:id="rId13"/>
    <p:sldId id="270" r:id="rId14"/>
    <p:sldId id="271" r:id="rId15"/>
    <p:sldId id="266" r:id="rId16"/>
    <p:sldId id="268" r:id="rId17"/>
    <p:sldId id="269" r:id="rId18"/>
    <p:sldId id="272" r:id="rId19"/>
    <p:sldId id="273" r:id="rId20"/>
    <p:sldId id="274" r:id="rId21"/>
    <p:sldId id="275" r:id="rId22"/>
    <p:sldId id="276" r:id="rId23"/>
    <p:sldId id="277" r:id="rId24"/>
    <p:sldId id="278" r:id="rId25"/>
    <p:sldId id="324" r:id="rId26"/>
    <p:sldId id="350" r:id="rId27"/>
    <p:sldId id="325" r:id="rId28"/>
    <p:sldId id="326" r:id="rId29"/>
    <p:sldId id="327" r:id="rId30"/>
    <p:sldId id="328" r:id="rId31"/>
    <p:sldId id="329" r:id="rId32"/>
    <p:sldId id="330" r:id="rId33"/>
    <p:sldId id="331" r:id="rId34"/>
    <p:sldId id="332" r:id="rId35"/>
    <p:sldId id="333" r:id="rId36"/>
    <p:sldId id="334" r:id="rId37"/>
    <p:sldId id="335" r:id="rId38"/>
    <p:sldId id="336" r:id="rId39"/>
    <p:sldId id="337" r:id="rId40"/>
    <p:sldId id="338" r:id="rId41"/>
    <p:sldId id="339" r:id="rId42"/>
    <p:sldId id="340" r:id="rId43"/>
    <p:sldId id="341" r:id="rId44"/>
    <p:sldId id="342" r:id="rId45"/>
    <p:sldId id="343" r:id="rId46"/>
    <p:sldId id="344" r:id="rId47"/>
    <p:sldId id="395" r:id="rId48"/>
    <p:sldId id="345" r:id="rId49"/>
    <p:sldId id="346" r:id="rId50"/>
    <p:sldId id="347" r:id="rId51"/>
    <p:sldId id="396" r:id="rId52"/>
    <p:sldId id="397" r:id="rId53"/>
    <p:sldId id="398" r:id="rId54"/>
    <p:sldId id="399" r:id="rId55"/>
    <p:sldId id="400" r:id="rId56"/>
    <p:sldId id="401" r:id="rId57"/>
    <p:sldId id="402" r:id="rId58"/>
    <p:sldId id="403" r:id="rId59"/>
    <p:sldId id="404" r:id="rId60"/>
    <p:sldId id="405" r:id="rId61"/>
    <p:sldId id="348" r:id="rId6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8" d="100"/>
          <a:sy n="88" d="100"/>
        </p:scale>
        <p:origin x="-96" y="-3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幻灯片图像占位符 1"/>
          <p:cNvSpPr>
            <a:spLocks noGrp="1" noRot="1" noChangeAspect="1" noTextEdit="1"/>
          </p:cNvSpPr>
          <p:nvPr>
            <p:ph type="sldImg"/>
          </p:nvPr>
        </p:nvSpPr>
        <p:spPr>
          <a:ln>
            <a:solidFill>
              <a:srgbClr val="000000">
                <a:alpha val="100000"/>
              </a:srgbClr>
            </a:solidFill>
            <a:miter lim="800000"/>
          </a:ln>
        </p:spPr>
      </p:sp>
      <p:sp>
        <p:nvSpPr>
          <p:cNvPr id="69635" name="备注占位符 2"/>
          <p:cNvSpPr>
            <a:spLocks noGrp="1"/>
          </p:cNvSpPr>
          <p:nvPr>
            <p:ph type="body" idx="1"/>
          </p:nvPr>
        </p:nvSpPr>
        <p:spPr>
          <a:noFill/>
          <a:ln>
            <a:noFill/>
          </a:ln>
        </p:spPr>
        <p:txBody>
          <a:bodyPr wrap="square" lIns="91440" tIns="45720" rIns="91440" bIns="45720" anchor="t"/>
          <a:p>
            <a:pPr lvl="0"/>
            <a:endParaRPr lang="zh-CN" altLang="en-US" dirty="0"/>
          </a:p>
        </p:txBody>
      </p:sp>
      <p:sp>
        <p:nvSpPr>
          <p:cNvPr id="69636"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eaLnBrk="1" hangingPunct="1">
              <a:buFont typeface="Arial" panose="020B0604020202020204" pitchFamily="34" charset="0"/>
            </a:pPr>
            <a:fld id="{9A0DB2DC-4C9A-4742-B13C-FB6460FD3503}" type="slidenum">
              <a:rPr lang="zh-CN" altLang="en-US" sz="1200" dirty="0"/>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幻灯片图像占位符 1"/>
          <p:cNvSpPr>
            <a:spLocks noGrp="1" noRot="1" noChangeAspect="1" noTextEdit="1"/>
          </p:cNvSpPr>
          <p:nvPr>
            <p:ph type="sldImg"/>
          </p:nvPr>
        </p:nvSpPr>
        <p:spPr>
          <a:ln>
            <a:solidFill>
              <a:srgbClr val="000000">
                <a:alpha val="100000"/>
              </a:srgbClr>
            </a:solidFill>
            <a:miter lim="800000"/>
          </a:ln>
        </p:spPr>
      </p:sp>
      <p:sp>
        <p:nvSpPr>
          <p:cNvPr id="79875" name="备注占位符 2"/>
          <p:cNvSpPr>
            <a:spLocks noGrp="1"/>
          </p:cNvSpPr>
          <p:nvPr>
            <p:ph type="body" idx="1"/>
          </p:nvPr>
        </p:nvSpPr>
        <p:spPr>
          <a:noFill/>
          <a:ln>
            <a:noFill/>
          </a:ln>
        </p:spPr>
        <p:txBody>
          <a:bodyPr wrap="square" lIns="91440" tIns="45720" rIns="91440" bIns="45720" anchor="t"/>
          <a:p>
            <a:pPr lvl="0"/>
            <a:endParaRPr lang="zh-CN" altLang="en-US" dirty="0"/>
          </a:p>
        </p:txBody>
      </p:sp>
      <p:sp>
        <p:nvSpPr>
          <p:cNvPr id="79876"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eaLnBrk="1" hangingPunct="1">
              <a:buFont typeface="Arial" panose="020B0604020202020204" pitchFamily="34" charset="0"/>
            </a:pPr>
            <a:fld id="{9A0DB2DC-4C9A-4742-B13C-FB6460FD3503}" type="slidenum">
              <a:rPr lang="zh-CN" altLang="en-US" sz="1200" dirty="0"/>
            </a:fld>
            <a:endParaRPr lang="zh-CN"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8" name="幻灯片图像占位符 1"/>
          <p:cNvSpPr>
            <a:spLocks noGrp="1" noRot="1" noChangeAspect="1" noTextEdit="1"/>
          </p:cNvSpPr>
          <p:nvPr>
            <p:ph type="sldImg"/>
          </p:nvPr>
        </p:nvSpPr>
        <p:spPr>
          <a:ln>
            <a:solidFill>
              <a:srgbClr val="000000">
                <a:alpha val="100000"/>
              </a:srgbClr>
            </a:solidFill>
            <a:miter lim="800000"/>
          </a:ln>
        </p:spPr>
      </p:sp>
      <p:sp>
        <p:nvSpPr>
          <p:cNvPr id="80899" name="备注占位符 2"/>
          <p:cNvSpPr>
            <a:spLocks noGrp="1"/>
          </p:cNvSpPr>
          <p:nvPr>
            <p:ph type="body" idx="1"/>
          </p:nvPr>
        </p:nvSpPr>
        <p:spPr>
          <a:noFill/>
          <a:ln>
            <a:noFill/>
          </a:ln>
        </p:spPr>
        <p:txBody>
          <a:bodyPr wrap="square" lIns="91440" tIns="45720" rIns="91440" bIns="45720" anchor="t"/>
          <a:p>
            <a:pPr lvl="0"/>
            <a:endParaRPr lang="zh-CN" altLang="en-US" dirty="0"/>
          </a:p>
        </p:txBody>
      </p:sp>
      <p:sp>
        <p:nvSpPr>
          <p:cNvPr id="80900"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eaLnBrk="1" hangingPunct="1">
              <a:buFont typeface="Arial" panose="020B0604020202020204" pitchFamily="34" charset="0"/>
            </a:pPr>
            <a:fld id="{9A0DB2DC-4C9A-4742-B13C-FB6460FD3503}" type="slidenum">
              <a:rPr lang="zh-CN" altLang="en-US" sz="1200" dirty="0"/>
            </a:fld>
            <a:endParaRPr lang="zh-CN" altLang="en-US"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幻灯片图像占位符 1"/>
          <p:cNvSpPr>
            <a:spLocks noGrp="1" noRot="1" noChangeAspect="1" noTextEdit="1"/>
          </p:cNvSpPr>
          <p:nvPr>
            <p:ph type="sldImg"/>
          </p:nvPr>
        </p:nvSpPr>
        <p:spPr>
          <a:ln>
            <a:solidFill>
              <a:srgbClr val="000000">
                <a:alpha val="100000"/>
              </a:srgbClr>
            </a:solidFill>
            <a:miter lim="800000"/>
          </a:ln>
        </p:spPr>
      </p:sp>
      <p:sp>
        <p:nvSpPr>
          <p:cNvPr id="81923" name="备注占位符 2"/>
          <p:cNvSpPr>
            <a:spLocks noGrp="1"/>
          </p:cNvSpPr>
          <p:nvPr>
            <p:ph type="body" idx="1"/>
          </p:nvPr>
        </p:nvSpPr>
        <p:spPr>
          <a:noFill/>
          <a:ln>
            <a:noFill/>
          </a:ln>
        </p:spPr>
        <p:txBody>
          <a:bodyPr wrap="square" lIns="91440" tIns="45720" rIns="91440" bIns="45720" anchor="t"/>
          <a:p>
            <a:pPr lvl="0"/>
            <a:endParaRPr lang="zh-CN" altLang="en-US" dirty="0"/>
          </a:p>
        </p:txBody>
      </p:sp>
      <p:sp>
        <p:nvSpPr>
          <p:cNvPr id="81924"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eaLnBrk="1" hangingPunct="1">
              <a:buFont typeface="Arial" panose="020B0604020202020204" pitchFamily="34" charset="0"/>
            </a:pPr>
            <a:fld id="{9A0DB2DC-4C9A-4742-B13C-FB6460FD3503}" type="slidenum">
              <a:rPr lang="zh-CN" altLang="en-US" sz="1200" dirty="0"/>
            </a:fld>
            <a:endParaRPr lang="zh-CN" altLang="en-US"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6" name="幻灯片图像占位符 1"/>
          <p:cNvSpPr>
            <a:spLocks noGrp="1" noRot="1" noChangeAspect="1" noTextEdit="1"/>
          </p:cNvSpPr>
          <p:nvPr>
            <p:ph type="sldImg"/>
          </p:nvPr>
        </p:nvSpPr>
        <p:spPr>
          <a:ln>
            <a:solidFill>
              <a:srgbClr val="000000">
                <a:alpha val="100000"/>
              </a:srgbClr>
            </a:solidFill>
            <a:miter lim="800000"/>
          </a:ln>
        </p:spPr>
      </p:sp>
      <p:sp>
        <p:nvSpPr>
          <p:cNvPr id="82947" name="备注占位符 2"/>
          <p:cNvSpPr>
            <a:spLocks noGrp="1"/>
          </p:cNvSpPr>
          <p:nvPr>
            <p:ph type="body" idx="1"/>
          </p:nvPr>
        </p:nvSpPr>
        <p:spPr>
          <a:noFill/>
          <a:ln>
            <a:noFill/>
          </a:ln>
        </p:spPr>
        <p:txBody>
          <a:bodyPr wrap="square" lIns="91440" tIns="45720" rIns="91440" bIns="45720" anchor="t"/>
          <a:p>
            <a:pPr lvl="0"/>
            <a:endParaRPr lang="zh-CN" altLang="en-US" dirty="0"/>
          </a:p>
        </p:txBody>
      </p:sp>
      <p:sp>
        <p:nvSpPr>
          <p:cNvPr id="82948"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eaLnBrk="1" hangingPunct="1">
              <a:buFont typeface="Arial" panose="020B0604020202020204" pitchFamily="34" charset="0"/>
            </a:pPr>
            <a:fld id="{9A0DB2DC-4C9A-4742-B13C-FB6460FD3503}" type="slidenum">
              <a:rPr lang="zh-CN" altLang="en-US" sz="1200" dirty="0"/>
            </a:fld>
            <a:endParaRPr lang="zh-CN" altLang="en-US"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幻灯片图像占位符 1"/>
          <p:cNvSpPr>
            <a:spLocks noGrp="1" noRot="1" noChangeAspect="1" noTextEdit="1"/>
          </p:cNvSpPr>
          <p:nvPr>
            <p:ph type="sldImg"/>
          </p:nvPr>
        </p:nvSpPr>
        <p:spPr>
          <a:ln>
            <a:solidFill>
              <a:srgbClr val="000000">
                <a:alpha val="100000"/>
              </a:srgbClr>
            </a:solidFill>
            <a:miter lim="800000"/>
          </a:ln>
        </p:spPr>
      </p:sp>
      <p:sp>
        <p:nvSpPr>
          <p:cNvPr id="83971" name="备注占位符 2"/>
          <p:cNvSpPr>
            <a:spLocks noGrp="1"/>
          </p:cNvSpPr>
          <p:nvPr>
            <p:ph type="body" idx="1"/>
          </p:nvPr>
        </p:nvSpPr>
        <p:spPr>
          <a:noFill/>
          <a:ln>
            <a:noFill/>
          </a:ln>
        </p:spPr>
        <p:txBody>
          <a:bodyPr wrap="square" lIns="91440" tIns="45720" rIns="91440" bIns="45720" anchor="t"/>
          <a:p>
            <a:pPr lvl="0"/>
            <a:endParaRPr lang="zh-CN" altLang="en-US" dirty="0"/>
          </a:p>
        </p:txBody>
      </p:sp>
      <p:sp>
        <p:nvSpPr>
          <p:cNvPr id="83972"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eaLnBrk="1" hangingPunct="1">
              <a:buFont typeface="Arial" panose="020B0604020202020204" pitchFamily="34" charset="0"/>
            </a:pPr>
            <a:fld id="{9A0DB2DC-4C9A-4742-B13C-FB6460FD3503}" type="slidenum">
              <a:rPr lang="zh-CN" altLang="en-US" sz="1200" dirty="0"/>
            </a:fld>
            <a:endParaRPr lang="zh-CN" altLang="en-US"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幻灯片图像占位符 1"/>
          <p:cNvSpPr>
            <a:spLocks noGrp="1" noRot="1" noChangeAspect="1" noTextEdit="1"/>
          </p:cNvSpPr>
          <p:nvPr>
            <p:ph type="sldImg"/>
          </p:nvPr>
        </p:nvSpPr>
        <p:spPr>
          <a:ln>
            <a:solidFill>
              <a:srgbClr val="000000">
                <a:alpha val="100000"/>
              </a:srgbClr>
            </a:solidFill>
            <a:miter lim="800000"/>
          </a:ln>
        </p:spPr>
      </p:sp>
      <p:sp>
        <p:nvSpPr>
          <p:cNvPr id="83971" name="备注占位符 2"/>
          <p:cNvSpPr>
            <a:spLocks noGrp="1"/>
          </p:cNvSpPr>
          <p:nvPr>
            <p:ph type="body" idx="1"/>
          </p:nvPr>
        </p:nvSpPr>
        <p:spPr>
          <a:noFill/>
          <a:ln>
            <a:noFill/>
          </a:ln>
        </p:spPr>
        <p:txBody>
          <a:bodyPr wrap="square" lIns="91440" tIns="45720" rIns="91440" bIns="45720" anchor="t"/>
          <a:p>
            <a:pPr lvl="0"/>
            <a:endParaRPr lang="zh-CN" altLang="en-US" dirty="0"/>
          </a:p>
        </p:txBody>
      </p:sp>
      <p:sp>
        <p:nvSpPr>
          <p:cNvPr id="83972"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eaLnBrk="1" hangingPunct="1">
              <a:buFont typeface="Arial" panose="020B0604020202020204" pitchFamily="34" charset="0"/>
            </a:pPr>
            <a:fld id="{9A0DB2DC-4C9A-4742-B13C-FB6460FD3503}" type="slidenum">
              <a:rPr lang="zh-CN" altLang="en-US" sz="1200" dirty="0"/>
            </a:fld>
            <a:endParaRPr lang="zh-CN" altLang="en-US" sz="12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幻灯片图像占位符 1"/>
          <p:cNvSpPr>
            <a:spLocks noGrp="1" noRot="1" noChangeAspect="1" noTextEdit="1"/>
          </p:cNvSpPr>
          <p:nvPr>
            <p:ph type="sldImg"/>
          </p:nvPr>
        </p:nvSpPr>
        <p:spPr>
          <a:ln>
            <a:solidFill>
              <a:srgbClr val="000000">
                <a:alpha val="100000"/>
              </a:srgbClr>
            </a:solidFill>
            <a:miter lim="800000"/>
          </a:ln>
        </p:spPr>
      </p:sp>
      <p:sp>
        <p:nvSpPr>
          <p:cNvPr id="84995" name="备注占位符 2"/>
          <p:cNvSpPr>
            <a:spLocks noGrp="1"/>
          </p:cNvSpPr>
          <p:nvPr>
            <p:ph type="body" idx="1"/>
          </p:nvPr>
        </p:nvSpPr>
        <p:spPr>
          <a:noFill/>
          <a:ln>
            <a:noFill/>
          </a:ln>
        </p:spPr>
        <p:txBody>
          <a:bodyPr wrap="square" lIns="91440" tIns="45720" rIns="91440" bIns="45720" anchor="t"/>
          <a:p>
            <a:pPr lvl="0"/>
            <a:endParaRPr lang="zh-CN" altLang="en-US" dirty="0"/>
          </a:p>
        </p:txBody>
      </p:sp>
      <p:sp>
        <p:nvSpPr>
          <p:cNvPr id="84996"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eaLnBrk="1" hangingPunct="1">
              <a:buFont typeface="Arial" panose="020B0604020202020204" pitchFamily="34" charset="0"/>
            </a:pPr>
            <a:fld id="{9A0DB2DC-4C9A-4742-B13C-FB6460FD3503}" type="slidenum">
              <a:rPr lang="zh-CN" altLang="en-US" sz="1200" dirty="0"/>
            </a:fld>
            <a:endParaRPr lang="zh-CN" altLang="en-US" sz="12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8" name="幻灯片图像占位符 1"/>
          <p:cNvSpPr>
            <a:spLocks noGrp="1" noRot="1" noChangeAspect="1" noTextEdit="1"/>
          </p:cNvSpPr>
          <p:nvPr>
            <p:ph type="sldImg"/>
          </p:nvPr>
        </p:nvSpPr>
        <p:spPr>
          <a:ln>
            <a:solidFill>
              <a:srgbClr val="000000">
                <a:alpha val="100000"/>
              </a:srgbClr>
            </a:solidFill>
            <a:miter lim="800000"/>
          </a:ln>
        </p:spPr>
      </p:sp>
      <p:sp>
        <p:nvSpPr>
          <p:cNvPr id="86019" name="备注占位符 2"/>
          <p:cNvSpPr>
            <a:spLocks noGrp="1"/>
          </p:cNvSpPr>
          <p:nvPr>
            <p:ph type="body" idx="1"/>
          </p:nvPr>
        </p:nvSpPr>
        <p:spPr>
          <a:noFill/>
          <a:ln>
            <a:noFill/>
          </a:ln>
        </p:spPr>
        <p:txBody>
          <a:bodyPr wrap="square" lIns="91440" tIns="45720" rIns="91440" bIns="45720" anchor="t"/>
          <a:p>
            <a:pPr lvl="0"/>
            <a:endParaRPr lang="zh-CN" altLang="en-US" dirty="0"/>
          </a:p>
        </p:txBody>
      </p:sp>
      <p:sp>
        <p:nvSpPr>
          <p:cNvPr id="86020"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eaLnBrk="1" hangingPunct="1">
              <a:buFont typeface="Arial" panose="020B0604020202020204" pitchFamily="34" charset="0"/>
            </a:pPr>
            <a:fld id="{9A0DB2DC-4C9A-4742-B13C-FB6460FD3503}" type="slidenum">
              <a:rPr lang="zh-CN" altLang="en-US" sz="1200" dirty="0"/>
            </a:fld>
            <a:endParaRPr lang="zh-CN" altLang="en-US"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2" name="幻灯片图像占位符 1"/>
          <p:cNvSpPr>
            <a:spLocks noGrp="1" noRot="1" noChangeAspect="1" noTextEdit="1"/>
          </p:cNvSpPr>
          <p:nvPr>
            <p:ph type="sldImg"/>
          </p:nvPr>
        </p:nvSpPr>
        <p:spPr>
          <a:ln>
            <a:solidFill>
              <a:srgbClr val="000000">
                <a:alpha val="100000"/>
              </a:srgbClr>
            </a:solidFill>
            <a:miter lim="800000"/>
          </a:ln>
        </p:spPr>
      </p:sp>
      <p:sp>
        <p:nvSpPr>
          <p:cNvPr id="87043" name="备注占位符 2"/>
          <p:cNvSpPr>
            <a:spLocks noGrp="1"/>
          </p:cNvSpPr>
          <p:nvPr>
            <p:ph type="body" idx="1"/>
          </p:nvPr>
        </p:nvSpPr>
        <p:spPr>
          <a:noFill/>
          <a:ln>
            <a:noFill/>
          </a:ln>
        </p:spPr>
        <p:txBody>
          <a:bodyPr wrap="square" lIns="91440" tIns="45720" rIns="91440" bIns="45720" anchor="t"/>
          <a:p>
            <a:pPr lvl="0"/>
            <a:endParaRPr lang="zh-CN" altLang="en-US" dirty="0"/>
          </a:p>
        </p:txBody>
      </p:sp>
      <p:sp>
        <p:nvSpPr>
          <p:cNvPr id="87044"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eaLnBrk="1" hangingPunct="1">
              <a:buFont typeface="Arial" panose="020B0604020202020204" pitchFamily="34" charset="0"/>
            </a:pPr>
            <a:fld id="{9A0DB2DC-4C9A-4742-B13C-FB6460FD3503}" type="slidenum">
              <a:rPr lang="zh-CN" altLang="en-US" sz="1200" dirty="0"/>
            </a:fld>
            <a:endParaRPr lang="zh-CN" altLang="en-US" sz="12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6" name="幻灯片图像占位符 1"/>
          <p:cNvSpPr>
            <a:spLocks noGrp="1" noRot="1" noChangeAspect="1" noTextEdit="1"/>
          </p:cNvSpPr>
          <p:nvPr>
            <p:ph type="sldImg"/>
          </p:nvPr>
        </p:nvSpPr>
        <p:spPr>
          <a:ln>
            <a:solidFill>
              <a:srgbClr val="000000">
                <a:alpha val="100000"/>
              </a:srgbClr>
            </a:solidFill>
            <a:miter lim="800000"/>
          </a:ln>
        </p:spPr>
      </p:sp>
      <p:sp>
        <p:nvSpPr>
          <p:cNvPr id="88067" name="备注占位符 2"/>
          <p:cNvSpPr>
            <a:spLocks noGrp="1"/>
          </p:cNvSpPr>
          <p:nvPr>
            <p:ph type="body" idx="1"/>
          </p:nvPr>
        </p:nvSpPr>
        <p:spPr>
          <a:noFill/>
          <a:ln>
            <a:noFill/>
          </a:ln>
        </p:spPr>
        <p:txBody>
          <a:bodyPr wrap="square" lIns="91440" tIns="45720" rIns="91440" bIns="45720" anchor="t"/>
          <a:p>
            <a:pPr lvl="0"/>
            <a:endParaRPr lang="zh-CN" altLang="en-US" dirty="0"/>
          </a:p>
        </p:txBody>
      </p:sp>
      <p:sp>
        <p:nvSpPr>
          <p:cNvPr id="88068"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eaLnBrk="1" hangingPunct="1">
              <a:buFont typeface="Arial" panose="020B0604020202020204" pitchFamily="34" charset="0"/>
            </a:pP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幻灯片图像占位符 1"/>
          <p:cNvSpPr>
            <a:spLocks noGrp="1" noRot="1" noChangeAspect="1" noTextEdit="1"/>
          </p:cNvSpPr>
          <p:nvPr>
            <p:ph type="sldImg"/>
          </p:nvPr>
        </p:nvSpPr>
        <p:spPr>
          <a:ln>
            <a:solidFill>
              <a:srgbClr val="000000">
                <a:alpha val="100000"/>
              </a:srgbClr>
            </a:solidFill>
            <a:miter lim="800000"/>
          </a:ln>
        </p:spPr>
      </p:sp>
      <p:sp>
        <p:nvSpPr>
          <p:cNvPr id="72707" name="备注占位符 2"/>
          <p:cNvSpPr>
            <a:spLocks noGrp="1"/>
          </p:cNvSpPr>
          <p:nvPr>
            <p:ph type="body" idx="1"/>
          </p:nvPr>
        </p:nvSpPr>
        <p:spPr>
          <a:noFill/>
          <a:ln>
            <a:noFill/>
          </a:ln>
        </p:spPr>
        <p:txBody>
          <a:bodyPr wrap="square" lIns="91440" tIns="45720" rIns="91440" bIns="45720" anchor="t"/>
          <a:p>
            <a:pPr lvl="0"/>
            <a:endParaRPr lang="zh-CN" altLang="en-US" dirty="0"/>
          </a:p>
        </p:txBody>
      </p:sp>
      <p:sp>
        <p:nvSpPr>
          <p:cNvPr id="72708"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eaLnBrk="1" hangingPunct="1">
              <a:buFont typeface="Arial" panose="020B0604020202020204" pitchFamily="34" charset="0"/>
            </a:pPr>
            <a:fld id="{9A0DB2DC-4C9A-4742-B13C-FB6460FD3503}" type="slidenum">
              <a:rPr lang="zh-CN" altLang="en-US" sz="1200" dirty="0"/>
            </a:fld>
            <a:endParaRPr lang="zh-CN" altLang="en-US" sz="12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幻灯片图像占位符 1"/>
          <p:cNvSpPr>
            <a:spLocks noGrp="1" noRot="1" noChangeAspect="1" noTextEdit="1"/>
          </p:cNvSpPr>
          <p:nvPr>
            <p:ph type="sldImg"/>
          </p:nvPr>
        </p:nvSpPr>
        <p:spPr>
          <a:ln>
            <a:solidFill>
              <a:srgbClr val="000000">
                <a:alpha val="100000"/>
              </a:srgbClr>
            </a:solidFill>
            <a:miter lim="800000"/>
          </a:ln>
        </p:spPr>
      </p:sp>
      <p:sp>
        <p:nvSpPr>
          <p:cNvPr id="89091" name="备注占位符 2"/>
          <p:cNvSpPr>
            <a:spLocks noGrp="1"/>
          </p:cNvSpPr>
          <p:nvPr>
            <p:ph type="body" idx="1"/>
          </p:nvPr>
        </p:nvSpPr>
        <p:spPr>
          <a:noFill/>
          <a:ln>
            <a:noFill/>
          </a:ln>
        </p:spPr>
        <p:txBody>
          <a:bodyPr wrap="square" lIns="91440" tIns="45720" rIns="91440" bIns="45720" anchor="t"/>
          <a:p>
            <a:pPr lvl="0"/>
            <a:endParaRPr lang="zh-CN" altLang="en-US" dirty="0"/>
          </a:p>
        </p:txBody>
      </p:sp>
      <p:sp>
        <p:nvSpPr>
          <p:cNvPr id="89092"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eaLnBrk="1" hangingPunct="1">
              <a:buFont typeface="Arial" panose="020B0604020202020204" pitchFamily="34" charset="0"/>
            </a:pPr>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幻灯片图像占位符 1"/>
          <p:cNvSpPr>
            <a:spLocks noGrp="1" noRot="1" noChangeAspect="1" noTextEdit="1"/>
          </p:cNvSpPr>
          <p:nvPr>
            <p:ph type="sldImg"/>
          </p:nvPr>
        </p:nvSpPr>
        <p:spPr>
          <a:ln>
            <a:solidFill>
              <a:srgbClr val="000000">
                <a:alpha val="100000"/>
              </a:srgbClr>
            </a:solidFill>
            <a:miter lim="800000"/>
          </a:ln>
        </p:spPr>
      </p:sp>
      <p:sp>
        <p:nvSpPr>
          <p:cNvPr id="72707" name="备注占位符 2"/>
          <p:cNvSpPr>
            <a:spLocks noGrp="1"/>
          </p:cNvSpPr>
          <p:nvPr>
            <p:ph type="body" idx="1"/>
          </p:nvPr>
        </p:nvSpPr>
        <p:spPr>
          <a:noFill/>
          <a:ln>
            <a:noFill/>
          </a:ln>
        </p:spPr>
        <p:txBody>
          <a:bodyPr wrap="square" lIns="91440" tIns="45720" rIns="91440" bIns="45720" anchor="t"/>
          <a:p>
            <a:pPr lvl="0"/>
            <a:endParaRPr lang="zh-CN" altLang="en-US" dirty="0"/>
          </a:p>
        </p:txBody>
      </p:sp>
      <p:sp>
        <p:nvSpPr>
          <p:cNvPr id="72708"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eaLnBrk="1" hangingPunct="1">
              <a:buFont typeface="Arial" panose="020B0604020202020204" pitchFamily="34" charset="0"/>
            </a:pPr>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幻灯片图像占位符 1"/>
          <p:cNvSpPr>
            <a:spLocks noGrp="1" noRot="1" noChangeAspect="1" noTextEdit="1"/>
          </p:cNvSpPr>
          <p:nvPr>
            <p:ph type="sldImg"/>
          </p:nvPr>
        </p:nvSpPr>
        <p:spPr>
          <a:ln>
            <a:solidFill>
              <a:srgbClr val="000000">
                <a:alpha val="100000"/>
              </a:srgbClr>
            </a:solidFill>
            <a:miter lim="800000"/>
          </a:ln>
        </p:spPr>
      </p:sp>
      <p:sp>
        <p:nvSpPr>
          <p:cNvPr id="73731" name="备注占位符 2"/>
          <p:cNvSpPr>
            <a:spLocks noGrp="1"/>
          </p:cNvSpPr>
          <p:nvPr>
            <p:ph type="body" idx="1"/>
          </p:nvPr>
        </p:nvSpPr>
        <p:spPr>
          <a:noFill/>
          <a:ln>
            <a:noFill/>
          </a:ln>
        </p:spPr>
        <p:txBody>
          <a:bodyPr wrap="square" lIns="91440" tIns="45720" rIns="91440" bIns="45720" anchor="t"/>
          <a:p>
            <a:pPr lvl="0"/>
            <a:endParaRPr lang="zh-CN" altLang="en-US" dirty="0"/>
          </a:p>
        </p:txBody>
      </p:sp>
      <p:sp>
        <p:nvSpPr>
          <p:cNvPr id="73732"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eaLnBrk="1" hangingPunct="1">
              <a:buFont typeface="Arial" panose="020B0604020202020204" pitchFamily="34" charset="0"/>
            </a:pPr>
            <a:fld id="{9A0DB2DC-4C9A-4742-B13C-FB6460FD3503}" type="slidenum">
              <a:rPr lang="zh-CN" altLang="en-US" sz="1200" dirty="0"/>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幻灯片图像占位符 1"/>
          <p:cNvSpPr>
            <a:spLocks noGrp="1" noRot="1" noChangeAspect="1" noTextEdit="1"/>
          </p:cNvSpPr>
          <p:nvPr>
            <p:ph type="sldImg"/>
          </p:nvPr>
        </p:nvSpPr>
        <p:spPr>
          <a:ln>
            <a:solidFill>
              <a:srgbClr val="000000">
                <a:alpha val="100000"/>
              </a:srgbClr>
            </a:solidFill>
            <a:miter lim="800000"/>
          </a:ln>
        </p:spPr>
      </p:sp>
      <p:sp>
        <p:nvSpPr>
          <p:cNvPr id="74755" name="备注占位符 2"/>
          <p:cNvSpPr>
            <a:spLocks noGrp="1"/>
          </p:cNvSpPr>
          <p:nvPr>
            <p:ph type="body" idx="1"/>
          </p:nvPr>
        </p:nvSpPr>
        <p:spPr>
          <a:noFill/>
          <a:ln>
            <a:noFill/>
          </a:ln>
        </p:spPr>
        <p:txBody>
          <a:bodyPr wrap="square" lIns="91440" tIns="45720" rIns="91440" bIns="45720" anchor="t"/>
          <a:p>
            <a:pPr lvl="0"/>
            <a:endParaRPr lang="zh-CN" altLang="en-US" dirty="0"/>
          </a:p>
        </p:txBody>
      </p:sp>
      <p:sp>
        <p:nvSpPr>
          <p:cNvPr id="74756"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eaLnBrk="1" hangingPunct="1">
              <a:buFont typeface="Arial" panose="020B0604020202020204" pitchFamily="34" charset="0"/>
            </a:pPr>
            <a:fld id="{9A0DB2DC-4C9A-4742-B13C-FB6460FD3503}" type="slidenum">
              <a:rPr lang="zh-CN" altLang="en-US" sz="1200" dirty="0"/>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幻灯片图像占位符 1"/>
          <p:cNvSpPr>
            <a:spLocks noGrp="1" noRot="1" noChangeAspect="1" noTextEdit="1"/>
          </p:cNvSpPr>
          <p:nvPr>
            <p:ph type="sldImg"/>
          </p:nvPr>
        </p:nvSpPr>
        <p:spPr>
          <a:ln>
            <a:solidFill>
              <a:srgbClr val="000000">
                <a:alpha val="100000"/>
              </a:srgbClr>
            </a:solidFill>
            <a:miter lim="800000"/>
          </a:ln>
        </p:spPr>
      </p:sp>
      <p:sp>
        <p:nvSpPr>
          <p:cNvPr id="75779" name="备注占位符 2"/>
          <p:cNvSpPr>
            <a:spLocks noGrp="1"/>
          </p:cNvSpPr>
          <p:nvPr>
            <p:ph type="body" idx="1"/>
          </p:nvPr>
        </p:nvSpPr>
        <p:spPr>
          <a:noFill/>
          <a:ln>
            <a:noFill/>
          </a:ln>
        </p:spPr>
        <p:txBody>
          <a:bodyPr wrap="square" lIns="91440" tIns="45720" rIns="91440" bIns="45720" anchor="t"/>
          <a:p>
            <a:pPr lvl="0"/>
            <a:endParaRPr lang="zh-CN" altLang="en-US" dirty="0"/>
          </a:p>
        </p:txBody>
      </p:sp>
      <p:sp>
        <p:nvSpPr>
          <p:cNvPr id="75780"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eaLnBrk="1" hangingPunct="1">
              <a:buFont typeface="Arial" panose="020B0604020202020204" pitchFamily="34" charset="0"/>
            </a:pPr>
            <a:fld id="{9A0DB2DC-4C9A-4742-B13C-FB6460FD3503}" type="slidenum">
              <a:rPr lang="zh-CN" altLang="en-US" sz="1200" dirty="0"/>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幻灯片图像占位符 1"/>
          <p:cNvSpPr>
            <a:spLocks noGrp="1" noRot="1" noChangeAspect="1" noTextEdit="1"/>
          </p:cNvSpPr>
          <p:nvPr>
            <p:ph type="sldImg"/>
          </p:nvPr>
        </p:nvSpPr>
        <p:spPr>
          <a:ln>
            <a:solidFill>
              <a:srgbClr val="000000">
                <a:alpha val="100000"/>
              </a:srgbClr>
            </a:solidFill>
            <a:miter lim="800000"/>
          </a:ln>
        </p:spPr>
      </p:sp>
      <p:sp>
        <p:nvSpPr>
          <p:cNvPr id="76803" name="备注占位符 2"/>
          <p:cNvSpPr>
            <a:spLocks noGrp="1"/>
          </p:cNvSpPr>
          <p:nvPr>
            <p:ph type="body" idx="1"/>
          </p:nvPr>
        </p:nvSpPr>
        <p:spPr>
          <a:noFill/>
          <a:ln>
            <a:noFill/>
          </a:ln>
        </p:spPr>
        <p:txBody>
          <a:bodyPr wrap="square" lIns="91440" tIns="45720" rIns="91440" bIns="45720" anchor="t"/>
          <a:p>
            <a:pPr lvl="0"/>
            <a:endParaRPr lang="zh-CN" altLang="en-US" dirty="0"/>
          </a:p>
        </p:txBody>
      </p:sp>
      <p:sp>
        <p:nvSpPr>
          <p:cNvPr id="76804"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eaLnBrk="1" hangingPunct="1">
              <a:buFont typeface="Arial" panose="020B0604020202020204" pitchFamily="34" charset="0"/>
            </a:pPr>
            <a:fld id="{9A0DB2DC-4C9A-4742-B13C-FB6460FD3503}" type="slidenum">
              <a:rPr lang="zh-CN" altLang="en-US" sz="1200" dirty="0"/>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p>
            <a:pPr lvl="0"/>
            <a:endParaRPr lang="zh-CN" altLang="en-US" dirty="0"/>
          </a:p>
        </p:txBody>
      </p:sp>
      <p:sp>
        <p:nvSpPr>
          <p:cNvPr id="77828"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eaLnBrk="1" hangingPunct="1">
              <a:buFont typeface="Arial" panose="020B0604020202020204" pitchFamily="34" charset="0"/>
            </a:pPr>
            <a:fld id="{9A0DB2DC-4C9A-4742-B13C-FB6460FD3503}" type="slidenum">
              <a:rPr lang="zh-CN" altLang="en-US" sz="1200" dirty="0"/>
            </a:fld>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幻灯片图像占位符 1"/>
          <p:cNvSpPr>
            <a:spLocks noGrp="1" noRot="1" noChangeAspect="1" noTextEdit="1"/>
          </p:cNvSpPr>
          <p:nvPr>
            <p:ph type="sldImg"/>
          </p:nvPr>
        </p:nvSpPr>
        <p:spPr>
          <a:ln>
            <a:solidFill>
              <a:srgbClr val="000000">
                <a:alpha val="100000"/>
              </a:srgbClr>
            </a:solidFill>
            <a:miter lim="800000"/>
          </a:ln>
        </p:spPr>
      </p:sp>
      <p:sp>
        <p:nvSpPr>
          <p:cNvPr id="78851" name="备注占位符 2"/>
          <p:cNvSpPr>
            <a:spLocks noGrp="1"/>
          </p:cNvSpPr>
          <p:nvPr>
            <p:ph type="body" idx="1"/>
          </p:nvPr>
        </p:nvSpPr>
        <p:spPr>
          <a:noFill/>
          <a:ln>
            <a:noFill/>
          </a:ln>
        </p:spPr>
        <p:txBody>
          <a:bodyPr wrap="square" lIns="91440" tIns="45720" rIns="91440" bIns="45720" anchor="t"/>
          <a:p>
            <a:pPr lvl="0"/>
            <a:endParaRPr lang="zh-CN" altLang="en-US" dirty="0"/>
          </a:p>
        </p:txBody>
      </p:sp>
      <p:sp>
        <p:nvSpPr>
          <p:cNvPr id="78852"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eaLnBrk="1" hangingPunct="1">
              <a:buFont typeface="Arial" panose="020B0604020202020204" pitchFamily="34" charset="0"/>
            </a:pP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37_标题幻灯片">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43_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44_标题幻灯片">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45_标题幻灯片">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46_标题幻灯片">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47_标题幻灯片">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48_标题幻灯片">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49_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50_标题幻灯片">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51_标题幻灯片">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52_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3" Type="http://schemas.openxmlformats.org/officeDocument/2006/relationships/theme" Target="../theme/theme1.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image" Target="../media/image5.jpeg"/><Relationship Id="rId6" Type="http://schemas.openxmlformats.org/officeDocument/2006/relationships/image" Target="../media/image4.png"/><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jpe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image" Target="../media/image13.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9.jpeg"/></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36.png"/><Relationship Id="rId7" Type="http://schemas.openxmlformats.org/officeDocument/2006/relationships/image" Target="../media/image35.png"/><Relationship Id="rId6" Type="http://schemas.openxmlformats.org/officeDocument/2006/relationships/image" Target="../media/image34.png"/><Relationship Id="rId5" Type="http://schemas.openxmlformats.org/officeDocument/2006/relationships/image" Target="../media/image4.png"/><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image" Target="../media/image33.png"/><Relationship Id="rId10" Type="http://schemas.openxmlformats.org/officeDocument/2006/relationships/notesSlide" Target="../notesSlides/notesSlide2.xml"/><Relationship Id="rId1" Type="http://schemas.openxmlformats.org/officeDocument/2006/relationships/image" Target="../media/image32.png"/></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36.png"/><Relationship Id="rId7" Type="http://schemas.openxmlformats.org/officeDocument/2006/relationships/image" Target="../media/image35.png"/><Relationship Id="rId6" Type="http://schemas.openxmlformats.org/officeDocument/2006/relationships/image" Target="../media/image34.png"/><Relationship Id="rId5" Type="http://schemas.openxmlformats.org/officeDocument/2006/relationships/image" Target="../media/image4.png"/><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image" Target="../media/image33.png"/><Relationship Id="rId10" Type="http://schemas.openxmlformats.org/officeDocument/2006/relationships/notesSlide" Target="../notesSlides/notesSlide3.xml"/><Relationship Id="rId1" Type="http://schemas.openxmlformats.org/officeDocument/2006/relationships/image" Target="../media/image32.png"/></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36.png"/><Relationship Id="rId7" Type="http://schemas.openxmlformats.org/officeDocument/2006/relationships/image" Target="../media/image35.png"/><Relationship Id="rId6" Type="http://schemas.openxmlformats.org/officeDocument/2006/relationships/image" Target="../media/image34.png"/><Relationship Id="rId5" Type="http://schemas.openxmlformats.org/officeDocument/2006/relationships/image" Target="../media/image4.png"/><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image" Target="../media/image33.png"/><Relationship Id="rId10" Type="http://schemas.openxmlformats.org/officeDocument/2006/relationships/notesSlide" Target="../notesSlides/notesSlide4.xml"/><Relationship Id="rId1" Type="http://schemas.openxmlformats.org/officeDocument/2006/relationships/image" Target="../media/image32.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tags" Target="../tags/tag36.xml"/><Relationship Id="rId1" Type="http://schemas.openxmlformats.org/officeDocument/2006/relationships/image" Target="../media/image33.png"/></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37.jpeg"/><Relationship Id="rId3" Type="http://schemas.openxmlformats.org/officeDocument/2006/relationships/image" Target="../media/image4.png"/><Relationship Id="rId2" Type="http://schemas.openxmlformats.org/officeDocument/2006/relationships/tags" Target="../tags/tag37.xml"/><Relationship Id="rId1" Type="http://schemas.openxmlformats.org/officeDocument/2006/relationships/image" Target="../media/image33.png"/></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xml"/><Relationship Id="rId4" Type="http://schemas.openxmlformats.org/officeDocument/2006/relationships/image" Target="../media/image39.png"/><Relationship Id="rId3" Type="http://schemas.openxmlformats.org/officeDocument/2006/relationships/image" Target="../media/image4.png"/><Relationship Id="rId2" Type="http://schemas.openxmlformats.org/officeDocument/2006/relationships/tags" Target="../tags/tag38.xml"/><Relationship Id="rId1" Type="http://schemas.openxmlformats.org/officeDocument/2006/relationships/image" Target="../media/image33.png"/></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xml"/><Relationship Id="rId4" Type="http://schemas.openxmlformats.org/officeDocument/2006/relationships/image" Target="../media/image38.png"/><Relationship Id="rId3" Type="http://schemas.openxmlformats.org/officeDocument/2006/relationships/image" Target="../media/image4.png"/><Relationship Id="rId2" Type="http://schemas.openxmlformats.org/officeDocument/2006/relationships/tags" Target="../tags/tag39.xml"/><Relationship Id="rId1" Type="http://schemas.openxmlformats.org/officeDocument/2006/relationships/image" Target="../media/image33.png"/></Relationships>
</file>

<file path=ppt/slides/_rels/slide3.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image" Target="../media/image4.png"/><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4" Type="http://schemas.openxmlformats.org/officeDocument/2006/relationships/slideLayout" Target="../slideLayouts/slideLayout1.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9.png"/></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xml"/><Relationship Id="rId4" Type="http://schemas.openxmlformats.org/officeDocument/2006/relationships/image" Target="../media/image38.png"/><Relationship Id="rId3" Type="http://schemas.openxmlformats.org/officeDocument/2006/relationships/image" Target="../media/image4.png"/><Relationship Id="rId2" Type="http://schemas.openxmlformats.org/officeDocument/2006/relationships/tags" Target="../tags/tag40.xml"/><Relationship Id="rId1" Type="http://schemas.openxmlformats.org/officeDocument/2006/relationships/image" Target="../media/image33.png"/></Relationships>
</file>

<file path=ppt/slides/_rels/slide31.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tags" Target="../tags/tag41.xml"/><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40.png"/></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4.png"/><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hyperlink" Target="http://www.rapidesign.cn/" TargetMode="Externa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33.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4.png"/><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34.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image" Target="../media/image4.png"/><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image" Target="../media/image12.png"/><Relationship Id="rId3" Type="http://schemas.openxmlformats.org/officeDocument/2006/relationships/image" Target="../media/image11.png"/><Relationship Id="rId29" Type="http://schemas.openxmlformats.org/officeDocument/2006/relationships/slideLayout" Target="../slideLayouts/slideLayout1.xml"/><Relationship Id="rId28" Type="http://schemas.openxmlformats.org/officeDocument/2006/relationships/tags" Target="../tags/tag68.xml"/><Relationship Id="rId27" Type="http://schemas.openxmlformats.org/officeDocument/2006/relationships/tags" Target="../tags/tag67.xml"/><Relationship Id="rId26" Type="http://schemas.openxmlformats.org/officeDocument/2006/relationships/tags" Target="../tags/tag66.xml"/><Relationship Id="rId25" Type="http://schemas.openxmlformats.org/officeDocument/2006/relationships/tags" Target="../tags/tag65.xml"/><Relationship Id="rId24" Type="http://schemas.openxmlformats.org/officeDocument/2006/relationships/tags" Target="../tags/tag64.xml"/><Relationship Id="rId23" Type="http://schemas.openxmlformats.org/officeDocument/2006/relationships/tags" Target="../tags/tag63.xml"/><Relationship Id="rId22" Type="http://schemas.openxmlformats.org/officeDocument/2006/relationships/tags" Target="../tags/tag62.xml"/><Relationship Id="rId21" Type="http://schemas.openxmlformats.org/officeDocument/2006/relationships/tags" Target="../tags/tag61.xml"/><Relationship Id="rId20" Type="http://schemas.openxmlformats.org/officeDocument/2006/relationships/tags" Target="../tags/tag60.xml"/><Relationship Id="rId2" Type="http://schemas.openxmlformats.org/officeDocument/2006/relationships/image" Target="../media/image10.png"/><Relationship Id="rId19" Type="http://schemas.openxmlformats.org/officeDocument/2006/relationships/tags" Target="../tags/tag59.xml"/><Relationship Id="rId18" Type="http://schemas.openxmlformats.org/officeDocument/2006/relationships/tags" Target="../tags/tag58.xml"/><Relationship Id="rId17" Type="http://schemas.openxmlformats.org/officeDocument/2006/relationships/tags" Target="../tags/tag57.xml"/><Relationship Id="rId16" Type="http://schemas.openxmlformats.org/officeDocument/2006/relationships/tags" Target="../tags/tag56.xml"/><Relationship Id="rId15" Type="http://schemas.openxmlformats.org/officeDocument/2006/relationships/tags" Target="../tags/tag55.xml"/><Relationship Id="rId14" Type="http://schemas.openxmlformats.org/officeDocument/2006/relationships/tags" Target="../tags/tag54.xml"/><Relationship Id="rId13" Type="http://schemas.openxmlformats.org/officeDocument/2006/relationships/tags" Target="../tags/tag53.xml"/><Relationship Id="rId12" Type="http://schemas.openxmlformats.org/officeDocument/2006/relationships/tags" Target="../tags/tag52.xml"/><Relationship Id="rId11" Type="http://schemas.openxmlformats.org/officeDocument/2006/relationships/tags" Target="../tags/tag51.xml"/><Relationship Id="rId10" Type="http://schemas.openxmlformats.org/officeDocument/2006/relationships/tags" Target="../tags/tag50.xml"/><Relationship Id="rId1" Type="http://schemas.openxmlformats.org/officeDocument/2006/relationships/image" Target="../media/image9.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33.png"/><Relationship Id="rId1" Type="http://schemas.openxmlformats.org/officeDocument/2006/relationships/image" Target="../media/image32.png"/></Relationships>
</file>

<file path=ppt/slides/_rels/slide36.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1.xml"/><Relationship Id="rId4" Type="http://schemas.openxmlformats.org/officeDocument/2006/relationships/image" Target="../media/image38.png"/><Relationship Id="rId3" Type="http://schemas.openxmlformats.org/officeDocument/2006/relationships/image" Target="../media/image4.png"/><Relationship Id="rId2" Type="http://schemas.openxmlformats.org/officeDocument/2006/relationships/tags" Target="../tags/tag69.xml"/><Relationship Id="rId1" Type="http://schemas.openxmlformats.org/officeDocument/2006/relationships/image" Target="../media/image33.png"/></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1.xml"/><Relationship Id="rId4" Type="http://schemas.openxmlformats.org/officeDocument/2006/relationships/image" Target="../media/image38.png"/><Relationship Id="rId3" Type="http://schemas.openxmlformats.org/officeDocument/2006/relationships/image" Target="../media/image4.png"/><Relationship Id="rId2" Type="http://schemas.openxmlformats.org/officeDocument/2006/relationships/tags" Target="../tags/tag70.xml"/><Relationship Id="rId1" Type="http://schemas.openxmlformats.org/officeDocument/2006/relationships/image" Target="../media/image33.png"/></Relationships>
</file>

<file path=ppt/slides/_rels/slide38.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xml"/><Relationship Id="rId4" Type="http://schemas.openxmlformats.org/officeDocument/2006/relationships/image" Target="../media/image38.png"/><Relationship Id="rId3" Type="http://schemas.openxmlformats.org/officeDocument/2006/relationships/image" Target="../media/image4.png"/><Relationship Id="rId2" Type="http://schemas.openxmlformats.org/officeDocument/2006/relationships/tags" Target="../tags/tag71.xml"/><Relationship Id="rId1" Type="http://schemas.openxmlformats.org/officeDocument/2006/relationships/image" Target="../media/image33.png"/></Relationships>
</file>

<file path=ppt/slides/_rels/slide39.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1.xml"/><Relationship Id="rId4" Type="http://schemas.openxmlformats.org/officeDocument/2006/relationships/image" Target="../media/image38.png"/><Relationship Id="rId3" Type="http://schemas.openxmlformats.org/officeDocument/2006/relationships/image" Target="../media/image4.png"/><Relationship Id="rId2" Type="http://schemas.openxmlformats.org/officeDocument/2006/relationships/tags" Target="../tags/tag72.xml"/><Relationship Id="rId1" Type="http://schemas.openxmlformats.org/officeDocument/2006/relationships/image" Target="../media/image33.png"/></Relationships>
</file>

<file path=ppt/slides/_rels/slide4.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tags" Target="../tags/tag15.xml"/><Relationship Id="rId7" Type="http://schemas.openxmlformats.org/officeDocument/2006/relationships/image" Target="../media/image4.png"/><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image" Target="../media/image12.png"/><Relationship Id="rId3" Type="http://schemas.openxmlformats.org/officeDocument/2006/relationships/image" Target="../media/image11.png"/><Relationship Id="rId23" Type="http://schemas.openxmlformats.org/officeDocument/2006/relationships/slideLayout" Target="../slideLayouts/slideLayout1.xml"/><Relationship Id="rId22" Type="http://schemas.openxmlformats.org/officeDocument/2006/relationships/tags" Target="../tags/tag29.xml"/><Relationship Id="rId21" Type="http://schemas.openxmlformats.org/officeDocument/2006/relationships/tags" Target="../tags/tag28.xml"/><Relationship Id="rId20" Type="http://schemas.openxmlformats.org/officeDocument/2006/relationships/tags" Target="../tags/tag27.xml"/><Relationship Id="rId2" Type="http://schemas.openxmlformats.org/officeDocument/2006/relationships/image" Target="../media/image10.png"/><Relationship Id="rId19" Type="http://schemas.openxmlformats.org/officeDocument/2006/relationships/tags" Target="../tags/tag26.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tags" Target="../tags/tag23.xml"/><Relationship Id="rId15" Type="http://schemas.openxmlformats.org/officeDocument/2006/relationships/tags" Target="../tags/tag22.xml"/><Relationship Id="rId14" Type="http://schemas.openxmlformats.org/officeDocument/2006/relationships/tags" Target="../tags/tag21.xml"/><Relationship Id="rId13" Type="http://schemas.openxmlformats.org/officeDocument/2006/relationships/tags" Target="../tags/tag20.xml"/><Relationship Id="rId12" Type="http://schemas.openxmlformats.org/officeDocument/2006/relationships/tags" Target="../tags/tag19.xml"/><Relationship Id="rId11" Type="http://schemas.openxmlformats.org/officeDocument/2006/relationships/tags" Target="../tags/tag18.xml"/><Relationship Id="rId10" Type="http://schemas.openxmlformats.org/officeDocument/2006/relationships/tags" Target="../tags/tag17.xml"/><Relationship Id="rId1" Type="http://schemas.openxmlformats.org/officeDocument/2006/relationships/image" Target="../media/image9.png"/></Relationships>
</file>

<file path=ppt/slides/_rels/slide40.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xml"/><Relationship Id="rId4" Type="http://schemas.openxmlformats.org/officeDocument/2006/relationships/image" Target="../media/image38.png"/><Relationship Id="rId3" Type="http://schemas.openxmlformats.org/officeDocument/2006/relationships/image" Target="../media/image4.png"/><Relationship Id="rId2" Type="http://schemas.openxmlformats.org/officeDocument/2006/relationships/tags" Target="../tags/tag73.xml"/><Relationship Id="rId1" Type="http://schemas.openxmlformats.org/officeDocument/2006/relationships/image" Target="../media/image33.png"/></Relationships>
</file>

<file path=ppt/slides/_rels/slide41.xml.rels><?xml version="1.0" encoding="UTF-8" standalone="yes"?>
<Relationships xmlns="http://schemas.openxmlformats.org/package/2006/relationships"><Relationship Id="rId9" Type="http://schemas.openxmlformats.org/officeDocument/2006/relationships/notesSlide" Target="../notesSlides/notesSlide17.xml"/><Relationship Id="rId8" Type="http://schemas.openxmlformats.org/officeDocument/2006/relationships/slideLayout" Target="../slideLayouts/slideLayout1.xml"/><Relationship Id="rId7" Type="http://schemas.openxmlformats.org/officeDocument/2006/relationships/image" Target="../media/image43.png"/><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38.png"/><Relationship Id="rId3" Type="http://schemas.openxmlformats.org/officeDocument/2006/relationships/image" Target="../media/image4.png"/><Relationship Id="rId2" Type="http://schemas.openxmlformats.org/officeDocument/2006/relationships/tags" Target="../tags/tag74.xml"/><Relationship Id="rId1" Type="http://schemas.openxmlformats.org/officeDocument/2006/relationships/image" Target="../media/image33.png"/></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tags" Target="../tags/tag75.xml"/><Relationship Id="rId1" Type="http://schemas.openxmlformats.org/officeDocument/2006/relationships/image" Target="../media/image33.png"/></Relationships>
</file>

<file path=ppt/slides/_rels/slide43.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tags" Target="../tags/tag76.xml"/><Relationship Id="rId1" Type="http://schemas.openxmlformats.org/officeDocument/2006/relationships/image" Target="../media/image33.png"/></Relationships>
</file>

<file path=ppt/slides/_rels/slide44.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1.xml"/><Relationship Id="rId4" Type="http://schemas.openxmlformats.org/officeDocument/2006/relationships/image" Target="../media/image44.png"/><Relationship Id="rId3" Type="http://schemas.openxmlformats.org/officeDocument/2006/relationships/image" Target="../media/image4.png"/><Relationship Id="rId2" Type="http://schemas.openxmlformats.org/officeDocument/2006/relationships/tags" Target="../tags/tag77.xml"/><Relationship Id="rId1" Type="http://schemas.openxmlformats.org/officeDocument/2006/relationships/image" Target="../media/image33.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5.emf"/></Relationships>
</file>

<file path=ppt/slides/_rels/slide4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image" Target="../media/image33.png"/><Relationship Id="rId1" Type="http://schemas.openxmlformats.org/officeDocument/2006/relationships/image" Target="../media/image32.png"/></Relationships>
</file>

<file path=ppt/slides/_rels/slide4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image" Target="../media/image33.png"/><Relationship Id="rId1" Type="http://schemas.openxmlformats.org/officeDocument/2006/relationships/image" Target="../media/image32.png"/></Relationships>
</file>

<file path=ppt/slides/_rels/slide4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image" Target="../media/image33.png"/><Relationship Id="rId1" Type="http://schemas.openxmlformats.org/officeDocument/2006/relationships/image" Target="../media/image32.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9.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image" Target="../media/image33.png"/><Relationship Id="rId1" Type="http://schemas.openxmlformats.org/officeDocument/2006/relationships/image" Target="../media/image3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文本框 6"/>
          <p:cNvSpPr txBox="1"/>
          <p:nvPr/>
        </p:nvSpPr>
        <p:spPr>
          <a:xfrm>
            <a:off x="806450" y="1662113"/>
            <a:ext cx="8107363" cy="1108075"/>
          </a:xfrm>
          <a:prstGeom prst="rect">
            <a:avLst/>
          </a:prstGeom>
          <a:noFill/>
          <a:ln>
            <a:noFill/>
          </a:ln>
        </p:spPr>
        <p:style>
          <a:lnRef idx="2">
            <a:schemeClr val="accent6"/>
          </a:lnRef>
          <a:fillRef idx="1">
            <a:schemeClr val="lt1"/>
          </a:fillRef>
          <a:effectRef idx="0">
            <a:schemeClr val="accent6"/>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6600" b="1" i="0" u="none" strike="noStrike" kern="1200" cap="none" spc="0" normalizeH="0" baseline="0" noProof="1">
                <a:ln>
                  <a:noFill/>
                </a:ln>
                <a:solidFill>
                  <a:srgbClr val="306E39"/>
                </a:solidFill>
                <a:effectLst/>
                <a:uLnTx/>
                <a:uFillTx/>
                <a:latin typeface="黑体" panose="02010609060101010101" pitchFamily="49" charset="-122"/>
                <a:ea typeface="黑体" panose="02010609060101010101" pitchFamily="49" charset="-122"/>
                <a:cs typeface="+mn-cs"/>
                <a:sym typeface="+mn-ea"/>
              </a:rPr>
              <a:t>在长江源头各拉丹冬</a:t>
            </a:r>
            <a:endParaRPr kumimoji="0" lang="zh-CN" altLang="en-US" sz="6600" b="1" i="0" u="none" strike="noStrike" kern="1200" cap="none" spc="0" normalizeH="0" baseline="0" noProof="1">
              <a:ln>
                <a:noFill/>
              </a:ln>
              <a:solidFill>
                <a:srgbClr val="306E39"/>
              </a:solidFill>
              <a:effectLst/>
              <a:uLnTx/>
              <a:uFillTx/>
              <a:latin typeface="黑体" panose="02010609060101010101" pitchFamily="49" charset="-122"/>
              <a:ea typeface="黑体" panose="02010609060101010101" pitchFamily="49" charset="-122"/>
              <a:cs typeface="+mn-cs"/>
              <a:sym typeface="+mn-ea"/>
            </a:endParaRPr>
          </a:p>
        </p:txBody>
      </p:sp>
      <p:grpSp>
        <p:nvGrpSpPr>
          <p:cNvPr id="36867" name="组合 18"/>
          <p:cNvGrpSpPr/>
          <p:nvPr/>
        </p:nvGrpSpPr>
        <p:grpSpPr>
          <a:xfrm>
            <a:off x="0" y="4165600"/>
            <a:ext cx="2105025" cy="2692400"/>
            <a:chOff x="-607658" y="472148"/>
            <a:chExt cx="5513580" cy="7238905"/>
          </a:xfrm>
        </p:grpSpPr>
        <p:pic>
          <p:nvPicPr>
            <p:cNvPr id="36872" name="图片 3"/>
            <p:cNvPicPr>
              <a:picLocks noChangeAspect="1"/>
            </p:cNvPicPr>
            <p:nvPr/>
          </p:nvPicPr>
          <p:blipFill>
            <a:blip r:embed="rId1"/>
            <a:stretch>
              <a:fillRect/>
            </a:stretch>
          </p:blipFill>
          <p:spPr>
            <a:xfrm>
              <a:off x="-607658" y="472148"/>
              <a:ext cx="5513580" cy="6858000"/>
            </a:xfrm>
            <a:prstGeom prst="rect">
              <a:avLst/>
            </a:prstGeom>
            <a:noFill/>
            <a:ln w="9525">
              <a:noFill/>
            </a:ln>
          </p:spPr>
        </p:pic>
        <p:grpSp>
          <p:nvGrpSpPr>
            <p:cNvPr id="36873" name="组合 11"/>
            <p:cNvGrpSpPr/>
            <p:nvPr/>
          </p:nvGrpSpPr>
          <p:grpSpPr>
            <a:xfrm rot="180108">
              <a:off x="1799519" y="2402414"/>
              <a:ext cx="2437447" cy="5308639"/>
              <a:chOff x="2487133" y="2660803"/>
              <a:chExt cx="2053353" cy="4472101"/>
            </a:xfrm>
          </p:grpSpPr>
          <p:pic>
            <p:nvPicPr>
              <p:cNvPr id="36874" name="图片 9"/>
              <p:cNvPicPr>
                <a:picLocks noChangeAspect="1"/>
              </p:cNvPicPr>
              <p:nvPr/>
            </p:nvPicPr>
            <p:blipFill>
              <a:blip r:embed="rId2"/>
              <a:srcRect t="15279" r="64143"/>
              <a:stretch>
                <a:fillRect/>
              </a:stretch>
            </p:blipFill>
            <p:spPr>
              <a:xfrm rot="1172217">
                <a:off x="2487133" y="2660803"/>
                <a:ext cx="1526947" cy="4472101"/>
              </a:xfrm>
              <a:prstGeom prst="rect">
                <a:avLst/>
              </a:prstGeom>
              <a:noFill/>
              <a:ln w="9525">
                <a:noFill/>
              </a:ln>
            </p:spPr>
          </p:pic>
          <p:pic>
            <p:nvPicPr>
              <p:cNvPr id="36875" name="图片 10"/>
              <p:cNvPicPr>
                <a:picLocks noChangeAspect="1"/>
              </p:cNvPicPr>
              <p:nvPr/>
            </p:nvPicPr>
            <p:blipFill>
              <a:blip r:embed="rId3"/>
              <a:srcRect r="53484" b="57837"/>
              <a:stretch>
                <a:fillRect/>
              </a:stretch>
            </p:blipFill>
            <p:spPr>
              <a:xfrm rot="2864874">
                <a:off x="3825350" y="4309868"/>
                <a:ext cx="471674" cy="958598"/>
              </a:xfrm>
              <a:prstGeom prst="rect">
                <a:avLst/>
              </a:prstGeom>
              <a:noFill/>
              <a:ln w="9525">
                <a:noFill/>
              </a:ln>
            </p:spPr>
          </p:pic>
        </p:grpSp>
      </p:grpSp>
      <p:sp>
        <p:nvSpPr>
          <p:cNvPr id="4102" name="文本框 2"/>
          <p:cNvSpPr txBox="1">
            <a:spLocks noChangeArrowheads="1"/>
          </p:cNvSpPr>
          <p:nvPr/>
        </p:nvSpPr>
        <p:spPr bwMode="auto">
          <a:xfrm>
            <a:off x="5095875" y="3146425"/>
            <a:ext cx="2316163" cy="461963"/>
          </a:xfrm>
          <a:prstGeom prst="rect">
            <a:avLst/>
          </a:prstGeom>
          <a:noFill/>
          <a:ln w="9525">
            <a:noFill/>
            <a:miter lim="800000"/>
          </a:ln>
        </p:spPr>
        <p:txBody>
          <a:bodyPr>
            <a:spAutoFit/>
          </a:bodyPr>
          <a:lstStyle/>
          <a:p>
            <a:pPr marR="0" defTabSz="914400" eaLnBrk="1" hangingPunct="1">
              <a:buClrTx/>
              <a:buSzTx/>
              <a:buFont typeface="Arial" panose="020B0604020202020204" pitchFamily="34" charset="0"/>
              <a:defRPr/>
            </a:pPr>
            <a:r>
              <a:rPr kumimoji="0" lang="zh-CN" altLang="en-US" sz="2400" kern="1200" cap="none" spc="0" normalizeH="0" baseline="0" noProof="0" dirty="0">
                <a:solidFill>
                  <a:srgbClr val="306E39"/>
                </a:solidFill>
                <a:latin typeface="黑体" panose="02010609060101010101" pitchFamily="49" charset="-122"/>
                <a:ea typeface="黑体" panose="02010609060101010101" pitchFamily="49" charset="-122"/>
                <a:cs typeface="+mn-cs"/>
              </a:rPr>
              <a:t>作者：马丽华</a:t>
            </a:r>
            <a:endParaRPr kumimoji="0" lang="zh-CN" altLang="en-US" sz="2400"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endParaRPr>
          </a:p>
        </p:txBody>
      </p:sp>
      <p:sp>
        <p:nvSpPr>
          <p:cNvPr id="12" name="PA_文本框 1"/>
          <p:cNvSpPr txBox="1">
            <a:spLocks noChangeArrowheads="1"/>
          </p:cNvSpPr>
          <p:nvPr>
            <p:custDataLst>
              <p:tags r:id="rId4"/>
            </p:custDataLst>
          </p:nvPr>
        </p:nvSpPr>
        <p:spPr bwMode="auto">
          <a:xfrm>
            <a:off x="196132" y="6629400"/>
            <a:ext cx="1219200" cy="10772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00" b="0" i="0" u="none" strike="noStrike" kern="1200" cap="none" spc="0" normalizeH="0" baseline="0" noProof="0" dirty="0" smtClean="0">
                <a:ln>
                  <a:noFill/>
                </a:ln>
                <a:solidFill>
                  <a:schemeClr val="bg1">
                    <a:lumMod val="95000"/>
                    <a:alpha val="0"/>
                  </a:schemeClr>
                </a:solidFill>
                <a:effectLst/>
                <a:uLnTx/>
                <a:uFillTx/>
                <a:latin typeface="优教通专用字体logo" panose="02000500000000000000" pitchFamily="2" charset="0"/>
                <a:ea typeface="宋体" panose="02010600030101010101" pitchFamily="2" charset="-122"/>
                <a:cs typeface="+mn-cs"/>
              </a:rPr>
              <a:t>0</a:t>
            </a:r>
            <a:endParaRPr kumimoji="0" lang="zh-CN" altLang="en-US" sz="100" b="0" i="0" u="none" strike="noStrike" kern="1200" cap="none" spc="0" normalizeH="0" baseline="0" noProof="0" dirty="0" smtClean="0">
              <a:ln>
                <a:noFill/>
              </a:ln>
              <a:solidFill>
                <a:schemeClr val="bg1">
                  <a:lumMod val="95000"/>
                  <a:alpha val="0"/>
                </a:schemeClr>
              </a:solidFill>
              <a:effectLst/>
              <a:uLnTx/>
              <a:uFillTx/>
              <a:latin typeface="优教通专用字体logo" panose="02000500000000000000" pitchFamily="2" charset="0"/>
              <a:ea typeface="宋体" panose="02010600030101010101" pitchFamily="2" charset="-122"/>
              <a:cs typeface="+mn-cs"/>
            </a:endParaRPr>
          </a:p>
        </p:txBody>
      </p:sp>
      <p:pic>
        <p:nvPicPr>
          <p:cNvPr id="36870" name="PA_图片 1"/>
          <p:cNvPicPr>
            <a:picLocks noChangeAspect="1"/>
          </p:cNvPicPr>
          <p:nvPr>
            <p:custDataLst>
              <p:tags r:id="rId5"/>
            </p:custDataLst>
          </p:nvPr>
        </p:nvPicPr>
        <p:blipFill>
          <a:blip r:embed="rId6"/>
          <a:stretch>
            <a:fillRect/>
          </a:stretch>
        </p:blipFill>
        <p:spPr>
          <a:xfrm>
            <a:off x="9031288" y="76200"/>
            <a:ext cx="4762" cy="3175"/>
          </a:xfrm>
          <a:prstGeom prst="rect">
            <a:avLst/>
          </a:prstGeom>
          <a:noFill/>
          <a:ln w="9525">
            <a:noFill/>
          </a:ln>
        </p:spPr>
      </p:pic>
      <p:pic>
        <p:nvPicPr>
          <p:cNvPr id="2" name="图片 1"/>
          <p:cNvPicPr>
            <a:picLocks noChangeAspect="1"/>
          </p:cNvPicPr>
          <p:nvPr/>
        </p:nvPicPr>
        <p:blipFill>
          <a:blip r:embed="rId7"/>
          <a:stretch>
            <a:fillRect/>
          </a:stretch>
        </p:blipFill>
        <p:spPr>
          <a:xfrm>
            <a:off x="4681946" y="3929213"/>
            <a:ext cx="3381399" cy="224863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1000" r="-11000" b="-6000"/>
          </a:stretch>
        </a:blipFill>
        <a:effectLst/>
      </p:bgPr>
    </p:bg>
    <p:spTree>
      <p:nvGrpSpPr>
        <p:cNvPr id="1" name=""/>
        <p:cNvGrpSpPr/>
        <p:nvPr/>
      </p:nvGrpSpPr>
      <p:grpSpPr>
        <a:xfrm>
          <a:off x="0" y="0"/>
          <a:ext cx="0" cy="0"/>
          <a:chOff x="0" y="0"/>
          <a:chExt cx="0" cy="0"/>
        </a:xfrm>
      </p:grpSpPr>
    </p:spTree>
  </p:cSld>
  <p:clrMapOvr>
    <a:masterClrMapping/>
  </p:clrMapOvr>
  <p:transition spd="med" advTm="5000">
    <p:strips dir="l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2" y="-24"/>
            <a:ext cx="2000264" cy="923330"/>
          </a:xfrm>
          <a:prstGeom prst="rect">
            <a:avLst/>
          </a:prstGeom>
        </p:spPr>
        <p:txBody>
          <a:bodyPr wrap="square">
            <a:spAutoFit/>
          </a:bodyPr>
          <a:lstStyle/>
          <a:p>
            <a:r>
              <a:rPr lang="zh-CN" altLang="en-US" sz="5400" dirty="0" smtClean="0">
                <a:latin typeface="黑体" panose="02010609060101010101" pitchFamily="49" charset="-122"/>
                <a:ea typeface="黑体" panose="02010609060101010101" pitchFamily="49" charset="-122"/>
              </a:rPr>
              <a:t>长江</a:t>
            </a:r>
            <a:endParaRPr lang="zh-CN" altLang="en-US" sz="5400" dirty="0">
              <a:latin typeface="黑体" panose="02010609060101010101" pitchFamily="49" charset="-122"/>
              <a:ea typeface="黑体" panose="02010609060101010101" pitchFamily="49" charset="-122"/>
            </a:endParaRPr>
          </a:p>
        </p:txBody>
      </p:sp>
    </p:spTree>
  </p:cSld>
  <p:clrMapOvr>
    <a:masterClrMapping/>
  </p:clrMapOvr>
  <p:transition spd="med" advTm="5000">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advTm="5000">
    <p:randomBar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2000" t="-30000" r="-2000" b="-6000"/>
          </a:stretch>
        </a:blipFill>
        <a:effectLst/>
      </p:bgPr>
    </p:bg>
    <p:spTree>
      <p:nvGrpSpPr>
        <p:cNvPr id="1" name=""/>
        <p:cNvGrpSpPr/>
        <p:nvPr/>
      </p:nvGrpSpPr>
      <p:grpSpPr>
        <a:xfrm>
          <a:off x="0" y="0"/>
          <a:ext cx="0" cy="0"/>
          <a:chOff x="0" y="0"/>
          <a:chExt cx="0" cy="0"/>
        </a:xfrm>
      </p:grpSpPr>
    </p:spTree>
  </p:cSld>
  <p:clrMapOvr>
    <a:masterClrMapping/>
  </p:clrMapOvr>
  <p:transition spd="med" advTm="5000">
    <p:newsfla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advTm="5000">
    <p:wheel spokes="8"/>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advTm="5000">
    <p:spli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advTm="5000">
    <p:circl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p:comb/>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t="-2000" b="-2000"/>
          </a:stretch>
        </a:blipFill>
        <a:effectLst/>
      </p:bgPr>
    </p:bg>
    <p:spTree>
      <p:nvGrpSpPr>
        <p:cNvPr id="1" name=""/>
        <p:cNvGrpSpPr/>
        <p:nvPr/>
      </p:nvGrpSpPr>
      <p:grpSpPr>
        <a:xfrm>
          <a:off x="0" y="0"/>
          <a:ext cx="0" cy="0"/>
          <a:chOff x="0" y="0"/>
          <a:chExt cx="0" cy="0"/>
        </a:xfrm>
      </p:grpSpPr>
      <p:sp>
        <p:nvSpPr>
          <p:cNvPr id="2" name="矩形 1"/>
          <p:cNvSpPr/>
          <p:nvPr/>
        </p:nvSpPr>
        <p:spPr>
          <a:xfrm>
            <a:off x="251520" y="677009"/>
            <a:ext cx="8715404" cy="5015865"/>
          </a:xfrm>
          <a:prstGeom prst="rect">
            <a:avLst/>
          </a:prstGeom>
        </p:spPr>
        <p:txBody>
          <a:bodyPr wrap="square">
            <a:spAutoFit/>
          </a:bodyPr>
          <a:lstStyle/>
          <a:p>
            <a:r>
              <a:rPr lang="zh-CN" altLang="en-US" sz="3600" b="1" dirty="0" smtClean="0">
                <a:solidFill>
                  <a:srgbClr val="FF0000"/>
                </a:solidFill>
                <a:latin typeface="+mn-ea"/>
              </a:rPr>
              <a:t>无边落木萧萧下，不尽长江滚滚来。 </a:t>
            </a:r>
            <a:endParaRPr lang="en-US" altLang="zh-CN" sz="3600" b="1" dirty="0" smtClean="0">
              <a:solidFill>
                <a:srgbClr val="FF0000"/>
              </a:solidFill>
              <a:latin typeface="+mn-ea"/>
            </a:endParaRPr>
          </a:p>
          <a:p>
            <a:pPr algn="r"/>
            <a:r>
              <a:rPr lang="en-US" altLang="zh-CN" sz="2800" b="1" dirty="0" smtClean="0">
                <a:latin typeface="Arial Unicode MS" panose="020B0604020202020204" charset="-122"/>
                <a:ea typeface="Arial Unicode MS" panose="020B0604020202020204" charset="-122"/>
                <a:cs typeface="Arial Unicode MS" panose="020B0604020202020204" charset="-122"/>
              </a:rPr>
              <a:t>——</a:t>
            </a:r>
            <a:r>
              <a:rPr lang="zh-CN" altLang="en-US" sz="2800" b="1" dirty="0" smtClean="0">
                <a:latin typeface="Arial Unicode MS" panose="020B0604020202020204" charset="-122"/>
                <a:ea typeface="Arial Unicode MS" panose="020B0604020202020204" charset="-122"/>
                <a:cs typeface="Arial Unicode MS" panose="020B0604020202020204" charset="-122"/>
              </a:rPr>
              <a:t>杜甫</a:t>
            </a:r>
            <a:r>
              <a:rPr lang="en-US" altLang="zh-CN" sz="2800" b="1" dirty="0" smtClean="0">
                <a:latin typeface="+mn-ea"/>
              </a:rPr>
              <a:t>《</a:t>
            </a:r>
            <a:r>
              <a:rPr lang="zh-CN" altLang="en-US" sz="2800" b="1" dirty="0" smtClean="0">
                <a:latin typeface="+mn-ea"/>
              </a:rPr>
              <a:t>登高</a:t>
            </a:r>
            <a:r>
              <a:rPr lang="en-US" altLang="zh-CN" sz="2800" b="1" dirty="0" smtClean="0">
                <a:latin typeface="+mn-ea"/>
              </a:rPr>
              <a:t>》</a:t>
            </a:r>
            <a:endParaRPr lang="en-US" altLang="zh-CN" sz="2800" b="1" dirty="0" smtClean="0">
              <a:latin typeface="+mn-ea"/>
            </a:endParaRPr>
          </a:p>
          <a:p>
            <a:r>
              <a:rPr lang="zh-CN" altLang="en-US" sz="3600" b="1" dirty="0" smtClean="0">
                <a:solidFill>
                  <a:srgbClr val="FF0000"/>
                </a:solidFill>
                <a:latin typeface="+mn-ea"/>
              </a:rPr>
              <a:t>朝辞白帝彩云间，千里江陵一日还。 </a:t>
            </a:r>
            <a:endParaRPr lang="en-US" altLang="zh-CN" sz="3600" b="1" dirty="0" smtClean="0">
              <a:solidFill>
                <a:srgbClr val="FF0000"/>
              </a:solidFill>
              <a:latin typeface="+mn-ea"/>
            </a:endParaRPr>
          </a:p>
          <a:p>
            <a:pPr algn="r"/>
            <a:r>
              <a:rPr lang="en-US" altLang="zh-CN" sz="2800" b="1" dirty="0" smtClean="0">
                <a:latin typeface="Arial Unicode MS" panose="020B0604020202020204" charset="-122"/>
                <a:ea typeface="Arial Unicode MS" panose="020B0604020202020204" charset="-122"/>
                <a:cs typeface="Arial Unicode MS" panose="020B0604020202020204" charset="-122"/>
              </a:rPr>
              <a:t>——</a:t>
            </a:r>
            <a:r>
              <a:rPr lang="zh-CN" altLang="en-US" sz="2800" b="1" dirty="0" smtClean="0">
                <a:latin typeface="Arial Unicode MS" panose="020B0604020202020204" charset="-122"/>
                <a:ea typeface="Arial Unicode MS" panose="020B0604020202020204" charset="-122"/>
                <a:cs typeface="Arial Unicode MS" panose="020B0604020202020204" charset="-122"/>
              </a:rPr>
              <a:t>李白</a:t>
            </a:r>
            <a:r>
              <a:rPr lang="en-US" altLang="zh-CN" sz="2800" b="1" dirty="0" smtClean="0"/>
              <a:t>《</a:t>
            </a:r>
            <a:r>
              <a:rPr lang="zh-CN" altLang="en-US" sz="2800" b="1" dirty="0" smtClean="0"/>
              <a:t>早发白帝城</a:t>
            </a:r>
            <a:r>
              <a:rPr lang="en-US" altLang="zh-CN" sz="2800" b="1" dirty="0" smtClean="0"/>
              <a:t>》</a:t>
            </a:r>
            <a:endParaRPr lang="en-US" altLang="zh-CN" sz="2800" b="1" dirty="0" smtClean="0"/>
          </a:p>
          <a:p>
            <a:r>
              <a:rPr lang="zh-CN" altLang="en-US" sz="3600" b="1" dirty="0" smtClean="0">
                <a:solidFill>
                  <a:srgbClr val="FF0000"/>
                </a:solidFill>
                <a:latin typeface="+mn-ea"/>
              </a:rPr>
              <a:t>天门中断楚江开，碧水东流至此回。 </a:t>
            </a:r>
            <a:endParaRPr lang="en-US" altLang="zh-CN" sz="3600" b="1" dirty="0" smtClean="0">
              <a:solidFill>
                <a:srgbClr val="FF0000"/>
              </a:solidFill>
              <a:latin typeface="+mn-ea"/>
            </a:endParaRPr>
          </a:p>
          <a:p>
            <a:pPr algn="r"/>
            <a:r>
              <a:rPr lang="en-US" altLang="zh-CN" sz="2800" b="1" dirty="0" smtClean="0">
                <a:latin typeface="Arial Unicode MS" panose="020B0604020202020204" charset="-122"/>
                <a:ea typeface="Arial Unicode MS" panose="020B0604020202020204" charset="-122"/>
                <a:cs typeface="Arial Unicode MS" panose="020B0604020202020204" charset="-122"/>
              </a:rPr>
              <a:t>——</a:t>
            </a:r>
            <a:r>
              <a:rPr lang="zh-CN" altLang="en-US" sz="2800" b="1" dirty="0" smtClean="0">
                <a:latin typeface="Arial Unicode MS" panose="020B0604020202020204" charset="-122"/>
                <a:ea typeface="Arial Unicode MS" panose="020B0604020202020204" charset="-122"/>
                <a:cs typeface="Arial Unicode MS" panose="020B0604020202020204" charset="-122"/>
              </a:rPr>
              <a:t>李白</a:t>
            </a:r>
            <a:r>
              <a:rPr lang="en-US" altLang="zh-CN" sz="2800" b="1" dirty="0" smtClean="0"/>
              <a:t>《</a:t>
            </a:r>
            <a:r>
              <a:rPr lang="zh-CN" altLang="en-US" sz="2800" b="1" dirty="0" smtClean="0"/>
              <a:t>望天门山</a:t>
            </a:r>
            <a:r>
              <a:rPr lang="en-US" altLang="zh-CN" sz="2800" b="1" dirty="0" smtClean="0"/>
              <a:t>》</a:t>
            </a:r>
            <a:endParaRPr lang="en-US" altLang="zh-CN" sz="2800" b="1" dirty="0" smtClean="0"/>
          </a:p>
          <a:p>
            <a:r>
              <a:rPr lang="zh-CN" altLang="en-US" sz="3600" b="1" dirty="0" smtClean="0">
                <a:solidFill>
                  <a:srgbClr val="FF0000"/>
                </a:solidFill>
                <a:latin typeface="+mn-ea"/>
              </a:rPr>
              <a:t>峨眉山月半轮秋，影入平羌江水流。 </a:t>
            </a:r>
            <a:endParaRPr lang="en-US" altLang="zh-CN" sz="3600" b="1" dirty="0" smtClean="0">
              <a:solidFill>
                <a:srgbClr val="FF0000"/>
              </a:solidFill>
              <a:latin typeface="+mn-ea"/>
            </a:endParaRPr>
          </a:p>
          <a:p>
            <a:pPr algn="r"/>
            <a:r>
              <a:rPr lang="en-US" altLang="zh-CN" sz="2800" b="1" dirty="0" smtClean="0">
                <a:latin typeface="Arial Unicode MS" panose="020B0604020202020204" charset="-122"/>
                <a:ea typeface="Arial Unicode MS" panose="020B0604020202020204" charset="-122"/>
                <a:cs typeface="Arial Unicode MS" panose="020B0604020202020204" charset="-122"/>
              </a:rPr>
              <a:t>——</a:t>
            </a:r>
            <a:r>
              <a:rPr lang="zh-CN" altLang="en-US" sz="2800" b="1" dirty="0" smtClean="0">
                <a:latin typeface="Arial Unicode MS" panose="020B0604020202020204" charset="-122"/>
                <a:ea typeface="Arial Unicode MS" panose="020B0604020202020204" charset="-122"/>
                <a:cs typeface="Arial Unicode MS" panose="020B0604020202020204" charset="-122"/>
              </a:rPr>
              <a:t>李白</a:t>
            </a:r>
            <a:r>
              <a:rPr lang="en-US" altLang="zh-CN" sz="2800" b="1" dirty="0" smtClean="0"/>
              <a:t>《</a:t>
            </a:r>
            <a:r>
              <a:rPr lang="zh-CN" altLang="en-US" sz="2800" b="1" dirty="0" smtClean="0"/>
              <a:t>峨眉山月歌</a:t>
            </a:r>
            <a:r>
              <a:rPr lang="en-US" altLang="zh-CN" sz="2800" b="1" dirty="0" smtClean="0"/>
              <a:t>》</a:t>
            </a:r>
            <a:endParaRPr lang="en-US" altLang="zh-CN" sz="2800" b="1" dirty="0" smtClean="0"/>
          </a:p>
          <a:p>
            <a:r>
              <a:rPr lang="zh-CN" altLang="en-US" sz="3600" b="1" dirty="0" smtClean="0">
                <a:solidFill>
                  <a:srgbClr val="FF0000"/>
                </a:solidFill>
                <a:latin typeface="+mn-ea"/>
              </a:rPr>
              <a:t>孤帆远影碧空尽，唯见长江天际流。 </a:t>
            </a:r>
            <a:endParaRPr lang="en-US" altLang="zh-CN" sz="3600" b="1" dirty="0" smtClean="0">
              <a:solidFill>
                <a:srgbClr val="FF0000"/>
              </a:solidFill>
              <a:latin typeface="+mn-ea"/>
            </a:endParaRPr>
          </a:p>
          <a:p>
            <a:pPr algn="r"/>
            <a:r>
              <a:rPr lang="en-US" altLang="zh-CN" sz="2800" b="1" dirty="0" smtClean="0">
                <a:latin typeface="Arial Unicode MS" panose="020B0604020202020204" charset="-122"/>
                <a:ea typeface="Arial Unicode MS" panose="020B0604020202020204" charset="-122"/>
                <a:cs typeface="Arial Unicode MS" panose="020B0604020202020204" charset="-122"/>
              </a:rPr>
              <a:t>——</a:t>
            </a:r>
            <a:r>
              <a:rPr lang="zh-CN" altLang="en-US" sz="2800" b="1" dirty="0" smtClean="0">
                <a:latin typeface="Arial Unicode MS" panose="020B0604020202020204" charset="-122"/>
                <a:ea typeface="Arial Unicode MS" panose="020B0604020202020204" charset="-122"/>
                <a:cs typeface="Arial Unicode MS" panose="020B0604020202020204" charset="-122"/>
              </a:rPr>
              <a:t>李白</a:t>
            </a:r>
            <a:r>
              <a:rPr lang="en-US" altLang="zh-CN" sz="2800" b="1" dirty="0" smtClean="0"/>
              <a:t>《</a:t>
            </a:r>
            <a:r>
              <a:rPr lang="zh-CN" altLang="en-US" sz="2800" b="1" dirty="0" smtClean="0"/>
              <a:t>送孟浩然之广陵</a:t>
            </a:r>
            <a:r>
              <a:rPr lang="en-US" altLang="zh-CN" sz="2800" b="1" dirty="0" smtClean="0"/>
              <a:t>》</a:t>
            </a:r>
            <a:endParaRPr lang="en-US" altLang="zh-CN" sz="28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05"/>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 calcmode="lin" valueType="num">
                                      <p:cBhvr>
                                        <p:cTn id="9" dur="500" fill="hold"/>
                                        <p:tgtEl>
                                          <p:spTgt spid="2"/>
                                        </p:tgtEl>
                                        <p:attrNameLst>
                                          <p:attrName>ppt_x</p:attrName>
                                        </p:attrNameLst>
                                      </p:cBhvr>
                                      <p:tavLst>
                                        <p:tav tm="0">
                                          <p:val>
                                            <p:strVal val="#ppt_x-.2"/>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t="-3000" b="-3000"/>
          </a:stretch>
        </a:blipFill>
        <a:effectLst/>
      </p:bgPr>
    </p:bg>
    <p:spTree>
      <p:nvGrpSpPr>
        <p:cNvPr id="1" name=""/>
        <p:cNvGrpSpPr/>
        <p:nvPr/>
      </p:nvGrpSpPr>
      <p:grpSpPr>
        <a:xfrm>
          <a:off x="0" y="0"/>
          <a:ext cx="0" cy="0"/>
          <a:chOff x="0" y="0"/>
          <a:chExt cx="0" cy="0"/>
        </a:xfrm>
      </p:grpSpPr>
      <p:sp>
        <p:nvSpPr>
          <p:cNvPr id="2" name="矩形 1"/>
          <p:cNvSpPr/>
          <p:nvPr/>
        </p:nvSpPr>
        <p:spPr>
          <a:xfrm>
            <a:off x="285720" y="476672"/>
            <a:ext cx="8606760" cy="5569585"/>
          </a:xfrm>
          <a:prstGeom prst="rect">
            <a:avLst/>
          </a:prstGeom>
        </p:spPr>
        <p:txBody>
          <a:bodyPr wrap="square">
            <a:spAutoFit/>
          </a:bodyPr>
          <a:lstStyle/>
          <a:p>
            <a:r>
              <a:rPr lang="zh-CN" altLang="en-US" sz="3600" b="1" dirty="0" smtClean="0">
                <a:solidFill>
                  <a:srgbClr val="FF0000"/>
                </a:solidFill>
                <a:latin typeface="+mn-ea"/>
              </a:rPr>
              <a:t>一道残阳铺水中</a:t>
            </a:r>
            <a:r>
              <a:rPr lang="en-US" altLang="zh-CN" sz="3600" b="1" dirty="0" smtClean="0">
                <a:solidFill>
                  <a:srgbClr val="FF0000"/>
                </a:solidFill>
                <a:latin typeface="+mn-ea"/>
              </a:rPr>
              <a:t>,</a:t>
            </a:r>
            <a:r>
              <a:rPr lang="zh-CN" altLang="en-US" sz="3600" b="1" dirty="0" smtClean="0">
                <a:solidFill>
                  <a:srgbClr val="FF0000"/>
                </a:solidFill>
                <a:latin typeface="+mn-ea"/>
              </a:rPr>
              <a:t>半江瑟瑟半江红。 </a:t>
            </a:r>
            <a:r>
              <a:rPr lang="zh-CN" altLang="en-US" sz="3600" b="1" dirty="0" smtClean="0">
                <a:latin typeface="+mn-ea"/>
              </a:rPr>
              <a:t> </a:t>
            </a:r>
            <a:endParaRPr lang="en-US" altLang="zh-CN" sz="3600" b="1" dirty="0" smtClean="0">
              <a:latin typeface="+mn-ea"/>
            </a:endParaRPr>
          </a:p>
          <a:p>
            <a:pPr algn="r"/>
            <a:r>
              <a:rPr lang="en-US" altLang="zh-CN" sz="2800" b="1" dirty="0" smtClean="0">
                <a:latin typeface="Arial Unicode MS" panose="020B0604020202020204" charset="-122"/>
                <a:ea typeface="Arial Unicode MS" panose="020B0604020202020204" charset="-122"/>
                <a:cs typeface="Arial Unicode MS" panose="020B0604020202020204" charset="-122"/>
              </a:rPr>
              <a:t>——</a:t>
            </a:r>
            <a:r>
              <a:rPr lang="zh-CN" altLang="en-US" sz="2800" b="1" dirty="0" smtClean="0">
                <a:latin typeface="Arial Unicode MS" panose="020B0604020202020204" charset="-122"/>
                <a:ea typeface="Arial Unicode MS" panose="020B0604020202020204" charset="-122"/>
                <a:cs typeface="Arial Unicode MS" panose="020B0604020202020204" charset="-122"/>
              </a:rPr>
              <a:t>白居易</a:t>
            </a:r>
            <a:r>
              <a:rPr lang="en-US" altLang="zh-CN" sz="2800" b="1" dirty="0" smtClean="0"/>
              <a:t>《</a:t>
            </a:r>
            <a:r>
              <a:rPr lang="zh-CN" altLang="en-US" sz="2800" b="1" dirty="0" smtClean="0"/>
              <a:t>暮江吟</a:t>
            </a:r>
            <a:r>
              <a:rPr lang="en-US" altLang="zh-CN" sz="2800" b="1" dirty="0" smtClean="0"/>
              <a:t>》</a:t>
            </a:r>
            <a:endParaRPr lang="zh-CN" altLang="en-US" sz="2800" b="1" dirty="0" smtClean="0"/>
          </a:p>
          <a:p>
            <a:r>
              <a:rPr lang="zh-CN" altLang="en-US" sz="3600" b="1" dirty="0" smtClean="0">
                <a:solidFill>
                  <a:srgbClr val="FF0000"/>
                </a:solidFill>
                <a:latin typeface="+mn-ea"/>
              </a:rPr>
              <a:t>长波逐若泻</a:t>
            </a:r>
            <a:r>
              <a:rPr lang="en-US" altLang="zh-CN" sz="3600" b="1" dirty="0" smtClean="0">
                <a:solidFill>
                  <a:srgbClr val="FF0000"/>
                </a:solidFill>
                <a:latin typeface="+mn-ea"/>
              </a:rPr>
              <a:t>,</a:t>
            </a:r>
            <a:r>
              <a:rPr lang="zh-CN" altLang="en-US" sz="3600" b="1" dirty="0" smtClean="0">
                <a:solidFill>
                  <a:srgbClr val="FF0000"/>
                </a:solidFill>
                <a:latin typeface="+mn-ea"/>
              </a:rPr>
              <a:t>连山凿如劈。 </a:t>
            </a:r>
            <a:endParaRPr lang="en-US" altLang="zh-CN" sz="3600" b="1" dirty="0" smtClean="0">
              <a:solidFill>
                <a:srgbClr val="FF0000"/>
              </a:solidFill>
              <a:latin typeface="+mn-ea"/>
            </a:endParaRPr>
          </a:p>
          <a:p>
            <a:pPr algn="r"/>
            <a:r>
              <a:rPr lang="en-US" altLang="zh-CN" sz="2800" b="1" dirty="0" smtClean="0">
                <a:latin typeface="Arial Unicode MS" panose="020B0604020202020204" charset="-122"/>
                <a:ea typeface="Arial Unicode MS" panose="020B0604020202020204" charset="-122"/>
                <a:cs typeface="Arial Unicode MS" panose="020B0604020202020204" charset="-122"/>
              </a:rPr>
              <a:t>——</a:t>
            </a:r>
            <a:r>
              <a:rPr lang="zh-CN" altLang="en-US" sz="2800" b="1" dirty="0" smtClean="0">
                <a:latin typeface="Arial Unicode MS" panose="020B0604020202020204" charset="-122"/>
                <a:ea typeface="Arial Unicode MS" panose="020B0604020202020204" charset="-122"/>
                <a:cs typeface="Arial Unicode MS" panose="020B0604020202020204" charset="-122"/>
              </a:rPr>
              <a:t>白居易</a:t>
            </a:r>
            <a:r>
              <a:rPr lang="en-US" altLang="zh-CN" sz="2800" b="1" dirty="0" smtClean="0"/>
              <a:t>《</a:t>
            </a:r>
            <a:r>
              <a:rPr lang="zh-CN" altLang="en-US" sz="2800" b="1" dirty="0" smtClean="0"/>
              <a:t>自蜀江至洞庭湖口有感而作</a:t>
            </a:r>
            <a:r>
              <a:rPr lang="en-US" altLang="zh-CN" sz="2800" b="1" dirty="0" smtClean="0"/>
              <a:t>》</a:t>
            </a:r>
            <a:endParaRPr lang="zh-CN" altLang="en-US" sz="2800" b="1" dirty="0" smtClean="0"/>
          </a:p>
          <a:p>
            <a:r>
              <a:rPr lang="zh-CN" altLang="en-US" sz="3600" b="1" dirty="0" smtClean="0">
                <a:solidFill>
                  <a:srgbClr val="FF0000"/>
                </a:solidFill>
                <a:latin typeface="+mn-ea"/>
              </a:rPr>
              <a:t>巴东三峡巫峡长，猿鸣三声泪沾裳。</a:t>
            </a:r>
            <a:r>
              <a:rPr lang="zh-CN" altLang="en-US" sz="3600" b="1" dirty="0" smtClean="0">
                <a:latin typeface="+mn-ea"/>
              </a:rPr>
              <a:t>  </a:t>
            </a:r>
            <a:endParaRPr lang="en-US" altLang="zh-CN" sz="3600" b="1" dirty="0" smtClean="0">
              <a:latin typeface="+mn-ea"/>
            </a:endParaRPr>
          </a:p>
          <a:p>
            <a:pPr algn="r"/>
            <a:r>
              <a:rPr lang="en-US" altLang="zh-CN" sz="2800" b="1" dirty="0" smtClean="0">
                <a:latin typeface="Arial Unicode MS" panose="020B0604020202020204" charset="-122"/>
                <a:ea typeface="Arial Unicode MS" panose="020B0604020202020204" charset="-122"/>
                <a:cs typeface="Arial Unicode MS" panose="020B0604020202020204" charset="-122"/>
              </a:rPr>
              <a:t>——郦道元</a:t>
            </a:r>
            <a:r>
              <a:rPr lang="en-US" altLang="zh-CN" sz="2800" b="1" dirty="0" smtClean="0"/>
              <a:t>《</a:t>
            </a:r>
            <a:r>
              <a:rPr lang="zh-CN" altLang="en-US" sz="2800" b="1" dirty="0" smtClean="0"/>
              <a:t>三峡</a:t>
            </a:r>
            <a:r>
              <a:rPr lang="en-US" altLang="zh-CN" sz="2800" b="1" dirty="0" smtClean="0"/>
              <a:t>》</a:t>
            </a:r>
            <a:endParaRPr lang="zh-CN" altLang="en-US" sz="2800" b="1" dirty="0" smtClean="0"/>
          </a:p>
          <a:p>
            <a:r>
              <a:rPr lang="zh-CN" altLang="en-US" sz="3600" b="1" dirty="0" smtClean="0">
                <a:solidFill>
                  <a:srgbClr val="FF0000"/>
                </a:solidFill>
                <a:latin typeface="+mn-ea"/>
              </a:rPr>
              <a:t>大江东去，浪淘尽，千古风流人物。</a:t>
            </a:r>
            <a:r>
              <a:rPr lang="zh-CN" altLang="en-US" sz="3600" b="1" dirty="0" smtClean="0">
                <a:latin typeface="+mn-ea"/>
              </a:rPr>
              <a:t>   </a:t>
            </a:r>
            <a:endParaRPr lang="en-US" altLang="zh-CN" sz="3600" b="1" dirty="0" smtClean="0">
              <a:latin typeface="+mn-ea"/>
            </a:endParaRPr>
          </a:p>
          <a:p>
            <a:pPr algn="r"/>
            <a:r>
              <a:rPr lang="en-US" altLang="zh-CN" sz="2800" b="1" dirty="0" smtClean="0">
                <a:latin typeface="Arial Unicode MS" panose="020B0604020202020204" charset="-122"/>
                <a:ea typeface="Arial Unicode MS" panose="020B0604020202020204" charset="-122"/>
                <a:cs typeface="Arial Unicode MS" panose="020B0604020202020204" charset="-122"/>
              </a:rPr>
              <a:t>——</a:t>
            </a:r>
            <a:r>
              <a:rPr lang="zh-CN" altLang="en-US" sz="2800" b="1" dirty="0" smtClean="0">
                <a:latin typeface="Arial Unicode MS" panose="020B0604020202020204" charset="-122"/>
                <a:ea typeface="Arial Unicode MS" panose="020B0604020202020204" charset="-122"/>
                <a:cs typeface="Arial Unicode MS" panose="020B0604020202020204" charset="-122"/>
              </a:rPr>
              <a:t>苏轼</a:t>
            </a:r>
            <a:r>
              <a:rPr lang="en-US" altLang="zh-CN" sz="2800" b="1" dirty="0" smtClean="0"/>
              <a:t>《</a:t>
            </a:r>
            <a:r>
              <a:rPr lang="zh-CN" altLang="en-US" sz="2800" b="1" dirty="0" smtClean="0"/>
              <a:t>念奴娇</a:t>
            </a:r>
            <a:r>
              <a:rPr lang="en-US" altLang="zh-CN" sz="2800" b="1" dirty="0" smtClean="0">
                <a:latin typeface="+mn-ea"/>
              </a:rPr>
              <a:t>·</a:t>
            </a:r>
            <a:r>
              <a:rPr lang="zh-CN" altLang="en-US" sz="2800" b="1" dirty="0" smtClean="0"/>
              <a:t>赤壁怀古</a:t>
            </a:r>
            <a:r>
              <a:rPr lang="en-US" altLang="zh-CN" sz="2800" b="1" dirty="0" smtClean="0"/>
              <a:t>》</a:t>
            </a:r>
            <a:endParaRPr lang="en-US" altLang="zh-CN" sz="2800" b="1" dirty="0" smtClean="0"/>
          </a:p>
          <a:p>
            <a:r>
              <a:rPr lang="zh-CN" altLang="en-US" sz="3600" b="1" dirty="0" smtClean="0">
                <a:solidFill>
                  <a:srgbClr val="FF0000"/>
                </a:solidFill>
                <a:latin typeface="+mn-ea"/>
              </a:rPr>
              <a:t>我住长江头，君住长江尾。日日思君不见君，共饮长江水。</a:t>
            </a:r>
            <a:endParaRPr lang="en-US" altLang="zh-CN" sz="3600" b="1" dirty="0" smtClean="0">
              <a:solidFill>
                <a:srgbClr val="FF0000"/>
              </a:solidFill>
              <a:latin typeface="+mn-ea"/>
            </a:endParaRPr>
          </a:p>
          <a:p>
            <a:pPr algn="r"/>
            <a:r>
              <a:rPr lang="en-US" altLang="zh-CN" sz="2800" b="1" dirty="0" smtClean="0">
                <a:latin typeface="Arial Unicode MS" panose="020B0604020202020204" charset="-122"/>
                <a:ea typeface="Arial Unicode MS" panose="020B0604020202020204" charset="-122"/>
                <a:cs typeface="Arial Unicode MS" panose="020B0604020202020204" charset="-122"/>
              </a:rPr>
              <a:t>——</a:t>
            </a:r>
            <a:r>
              <a:rPr lang="zh-CN" altLang="en-US" sz="2800" b="1" dirty="0" smtClean="0">
                <a:latin typeface="Arial Unicode MS" panose="020B0604020202020204" charset="-122"/>
                <a:ea typeface="Arial Unicode MS" panose="020B0604020202020204" charset="-122"/>
                <a:cs typeface="Arial Unicode MS" panose="020B0604020202020204" charset="-122"/>
              </a:rPr>
              <a:t>宋  李之仪</a:t>
            </a:r>
            <a:r>
              <a:rPr lang="en-US" altLang="zh-CN" sz="2800" b="1" dirty="0" smtClean="0"/>
              <a:t>《</a:t>
            </a:r>
            <a:r>
              <a:rPr lang="zh-CN" altLang="en-US" sz="2800" b="1" dirty="0" smtClean="0"/>
              <a:t>卜算子</a:t>
            </a:r>
            <a:r>
              <a:rPr lang="en-US" altLang="zh-CN" sz="2800" b="1" dirty="0" smtClean="0">
                <a:latin typeface="+mn-ea"/>
              </a:rPr>
              <a:t>·</a:t>
            </a:r>
            <a:r>
              <a:rPr lang="zh-CN" altLang="en-US" sz="2800" b="1" dirty="0" smtClean="0"/>
              <a:t>我住长江头</a:t>
            </a:r>
            <a:r>
              <a:rPr lang="en-US" altLang="zh-CN" sz="2800" b="1" dirty="0" smtClean="0"/>
              <a:t>》</a:t>
            </a:r>
            <a:endParaRPr lang="en-US" altLang="zh-CN" sz="28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05"/>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 calcmode="lin" valueType="num">
                                      <p:cBhvr>
                                        <p:cTn id="9" dur="500" fill="hold"/>
                                        <p:tgtEl>
                                          <p:spTgt spid="2"/>
                                        </p:tgtEl>
                                        <p:attrNameLst>
                                          <p:attrName>ppt_x</p:attrName>
                                        </p:attrNameLst>
                                      </p:cBhvr>
                                      <p:tavLst>
                                        <p:tav tm="0">
                                          <p:val>
                                            <p:strVal val="#ppt_x-.2"/>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文本框 6"/>
          <p:cNvSpPr txBox="1"/>
          <p:nvPr/>
        </p:nvSpPr>
        <p:spPr>
          <a:xfrm>
            <a:off x="3522663" y="2501900"/>
            <a:ext cx="3443288" cy="101600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6000" b="1"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sym typeface="+mn-ea"/>
              </a:rPr>
              <a:t>第一课时</a:t>
            </a:r>
            <a:endParaRPr kumimoji="0" lang="zh-CN" altLang="zh-CN" sz="6000" b="1"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sym typeface="+mn-ea"/>
            </a:endParaRPr>
          </a:p>
        </p:txBody>
      </p:sp>
      <p:grpSp>
        <p:nvGrpSpPr>
          <p:cNvPr id="37891" name="组合 18"/>
          <p:cNvGrpSpPr/>
          <p:nvPr/>
        </p:nvGrpSpPr>
        <p:grpSpPr>
          <a:xfrm>
            <a:off x="0" y="3111500"/>
            <a:ext cx="2887663" cy="3746500"/>
            <a:chOff x="-607658" y="472148"/>
            <a:chExt cx="5513580" cy="7238905"/>
          </a:xfrm>
        </p:grpSpPr>
        <p:pic>
          <p:nvPicPr>
            <p:cNvPr id="37894" name="图片 3"/>
            <p:cNvPicPr>
              <a:picLocks noChangeAspect="1"/>
            </p:cNvPicPr>
            <p:nvPr/>
          </p:nvPicPr>
          <p:blipFill>
            <a:blip r:embed="rId1"/>
            <a:stretch>
              <a:fillRect/>
            </a:stretch>
          </p:blipFill>
          <p:spPr>
            <a:xfrm>
              <a:off x="-607658" y="472148"/>
              <a:ext cx="5513580" cy="6858000"/>
            </a:xfrm>
            <a:prstGeom prst="rect">
              <a:avLst/>
            </a:prstGeom>
            <a:noFill/>
            <a:ln w="9525">
              <a:noFill/>
            </a:ln>
          </p:spPr>
        </p:pic>
        <p:grpSp>
          <p:nvGrpSpPr>
            <p:cNvPr id="37895" name="组合 11"/>
            <p:cNvGrpSpPr/>
            <p:nvPr/>
          </p:nvGrpSpPr>
          <p:grpSpPr>
            <a:xfrm rot="180108">
              <a:off x="1799519" y="2402414"/>
              <a:ext cx="2437447" cy="5308639"/>
              <a:chOff x="2487133" y="2660803"/>
              <a:chExt cx="2053353" cy="4472101"/>
            </a:xfrm>
          </p:grpSpPr>
          <p:pic>
            <p:nvPicPr>
              <p:cNvPr id="37896" name="图片 9"/>
              <p:cNvPicPr>
                <a:picLocks noChangeAspect="1"/>
              </p:cNvPicPr>
              <p:nvPr/>
            </p:nvPicPr>
            <p:blipFill>
              <a:blip r:embed="rId2"/>
              <a:srcRect t="15279" r="64143"/>
              <a:stretch>
                <a:fillRect/>
              </a:stretch>
            </p:blipFill>
            <p:spPr>
              <a:xfrm rot="1172217">
                <a:off x="2487133" y="2660803"/>
                <a:ext cx="1526947" cy="4472101"/>
              </a:xfrm>
              <a:prstGeom prst="rect">
                <a:avLst/>
              </a:prstGeom>
              <a:noFill/>
              <a:ln w="9525">
                <a:noFill/>
              </a:ln>
            </p:spPr>
          </p:pic>
          <p:pic>
            <p:nvPicPr>
              <p:cNvPr id="37897" name="图片 10"/>
              <p:cNvPicPr>
                <a:picLocks noChangeAspect="1"/>
              </p:cNvPicPr>
              <p:nvPr/>
            </p:nvPicPr>
            <p:blipFill>
              <a:blip r:embed="rId3"/>
              <a:srcRect r="53484" b="57837"/>
              <a:stretch>
                <a:fillRect/>
              </a:stretch>
            </p:blipFill>
            <p:spPr>
              <a:xfrm rot="2864874">
                <a:off x="3825350" y="4309868"/>
                <a:ext cx="471674" cy="958598"/>
              </a:xfrm>
              <a:prstGeom prst="rect">
                <a:avLst/>
              </a:prstGeom>
              <a:noFill/>
              <a:ln w="9525">
                <a:noFill/>
              </a:ln>
            </p:spPr>
          </p:pic>
        </p:grpSp>
      </p:grpSp>
      <p:sp>
        <p:nvSpPr>
          <p:cNvPr id="10" name="PA_文本框 1"/>
          <p:cNvSpPr txBox="1">
            <a:spLocks noChangeArrowheads="1"/>
          </p:cNvSpPr>
          <p:nvPr>
            <p:custDataLst>
              <p:tags r:id="rId4"/>
            </p:custDataLst>
          </p:nvPr>
        </p:nvSpPr>
        <p:spPr bwMode="auto">
          <a:xfrm>
            <a:off x="196132" y="6629400"/>
            <a:ext cx="1219200" cy="10772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00" b="0" i="0" u="none" strike="noStrike" kern="1200" cap="none" spc="0" normalizeH="0" baseline="0" noProof="0" dirty="0" smtClean="0">
                <a:ln>
                  <a:noFill/>
                </a:ln>
                <a:solidFill>
                  <a:schemeClr val="bg1">
                    <a:lumMod val="95000"/>
                    <a:alpha val="0"/>
                  </a:schemeClr>
                </a:solidFill>
                <a:effectLst/>
                <a:uLnTx/>
                <a:uFillTx/>
                <a:latin typeface="优教通专用字体logo" panose="02000500000000000000" pitchFamily="2" charset="0"/>
                <a:ea typeface="宋体" panose="02010600030101010101" pitchFamily="2" charset="-122"/>
                <a:cs typeface="+mn-cs"/>
              </a:rPr>
              <a:t>0</a:t>
            </a:r>
            <a:endParaRPr kumimoji="0" lang="zh-CN" altLang="en-US" sz="100" b="0" i="0" u="none" strike="noStrike" kern="1200" cap="none" spc="0" normalizeH="0" baseline="0" noProof="0" dirty="0" smtClean="0">
              <a:ln>
                <a:noFill/>
              </a:ln>
              <a:solidFill>
                <a:schemeClr val="bg1">
                  <a:lumMod val="95000"/>
                  <a:alpha val="0"/>
                </a:schemeClr>
              </a:solidFill>
              <a:effectLst/>
              <a:uLnTx/>
              <a:uFillTx/>
              <a:latin typeface="优教通专用字体logo" panose="02000500000000000000" pitchFamily="2" charset="0"/>
              <a:ea typeface="宋体" panose="02010600030101010101" pitchFamily="2" charset="-122"/>
              <a:cs typeface="+mn-cs"/>
            </a:endParaRPr>
          </a:p>
        </p:txBody>
      </p:sp>
      <p:pic>
        <p:nvPicPr>
          <p:cNvPr id="37893" name="PA_图片 1"/>
          <p:cNvPicPr>
            <a:picLocks noChangeAspect="1"/>
          </p:cNvPicPr>
          <p:nvPr>
            <p:custDataLst>
              <p:tags r:id="rId5"/>
            </p:custDataLst>
          </p:nvPr>
        </p:nvPicPr>
        <p:blipFill>
          <a:blip r:embed="rId6"/>
          <a:stretch>
            <a:fillRect/>
          </a:stretch>
        </p:blipFill>
        <p:spPr>
          <a:xfrm>
            <a:off x="9031288" y="76200"/>
            <a:ext cx="4762" cy="3175"/>
          </a:xfrm>
          <a:prstGeom prst="rect">
            <a:avLst/>
          </a:prstGeom>
          <a:noFill/>
          <a:ln w="9525">
            <a:noFill/>
          </a:ln>
        </p:spPr>
      </p:pic>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3000" r="-13000" b="-4000"/>
          </a:stretch>
        </a:blipFill>
        <a:effectLst/>
      </p:bgPr>
    </p:bg>
    <p:spTree>
      <p:nvGrpSpPr>
        <p:cNvPr id="1" name=""/>
        <p:cNvGrpSpPr/>
        <p:nvPr/>
      </p:nvGrpSpPr>
      <p:grpSpPr>
        <a:xfrm>
          <a:off x="0" y="0"/>
          <a:ext cx="0" cy="0"/>
          <a:chOff x="0" y="0"/>
          <a:chExt cx="0" cy="0"/>
        </a:xfrm>
      </p:grpSpPr>
      <p:sp>
        <p:nvSpPr>
          <p:cNvPr id="2" name="矩形 1"/>
          <p:cNvSpPr/>
          <p:nvPr/>
        </p:nvSpPr>
        <p:spPr>
          <a:xfrm>
            <a:off x="611560" y="1700808"/>
            <a:ext cx="7560840" cy="4030980"/>
          </a:xfrm>
          <a:prstGeom prst="rect">
            <a:avLst/>
          </a:prstGeom>
        </p:spPr>
        <p:txBody>
          <a:bodyPr wrap="square">
            <a:spAutoFit/>
          </a:bodyPr>
          <a:lstStyle/>
          <a:p>
            <a:r>
              <a:rPr lang="zh-CN" altLang="en-US" sz="3200" b="1" dirty="0" smtClean="0">
                <a:latin typeface="+mn-ea"/>
              </a:rPr>
              <a:t>马丽华，</a:t>
            </a:r>
            <a:r>
              <a:rPr lang="en-US" altLang="zh-CN" sz="3200" b="1" dirty="0" smtClean="0">
                <a:latin typeface="+mn-ea"/>
              </a:rPr>
              <a:t>1953</a:t>
            </a:r>
            <a:r>
              <a:rPr lang="zh-CN" altLang="en-US" sz="3200" b="1" dirty="0" smtClean="0">
                <a:latin typeface="+mn-ea"/>
              </a:rPr>
              <a:t>年生于山东济南。</a:t>
            </a:r>
            <a:r>
              <a:rPr lang="en-US" altLang="zh-CN" sz="3200" b="1" dirty="0" smtClean="0">
                <a:latin typeface="+mn-ea"/>
              </a:rPr>
              <a:t>1976</a:t>
            </a:r>
            <a:r>
              <a:rPr lang="zh-CN" altLang="en-US" sz="3200" b="1" dirty="0" smtClean="0">
                <a:latin typeface="+mn-ea"/>
              </a:rPr>
              <a:t>年毕业于山东临沂师专（现临沂大学）中文系，</a:t>
            </a:r>
            <a:r>
              <a:rPr lang="en-US" altLang="zh-CN" sz="3200" b="1" dirty="0" smtClean="0">
                <a:latin typeface="+mn-ea"/>
              </a:rPr>
              <a:t>1990</a:t>
            </a:r>
            <a:r>
              <a:rPr lang="zh-CN" altLang="en-US" sz="3200" b="1" dirty="0" smtClean="0">
                <a:latin typeface="+mn-ea"/>
              </a:rPr>
              <a:t>年毕业于北京大学中文系作家班。文学创作一级。</a:t>
            </a:r>
            <a:r>
              <a:rPr lang="en-US" altLang="zh-CN" sz="3200" b="1" dirty="0" smtClean="0">
                <a:latin typeface="+mn-ea"/>
              </a:rPr>
              <a:t>2003</a:t>
            </a:r>
            <a:r>
              <a:rPr lang="zh-CN" altLang="en-US" sz="3200" b="1" dirty="0" smtClean="0">
                <a:latin typeface="+mn-ea"/>
              </a:rPr>
              <a:t>年任中国藏学出版社总编辑、编审。著有长篇报告文学</a:t>
            </a:r>
            <a:r>
              <a:rPr lang="en-US" altLang="zh-CN" sz="3200" b="1" dirty="0" smtClean="0">
                <a:latin typeface="+mn-ea"/>
              </a:rPr>
              <a:t>《</a:t>
            </a:r>
            <a:r>
              <a:rPr lang="zh-CN" altLang="en-US" sz="3200" b="1" dirty="0" smtClean="0">
                <a:latin typeface="+mn-ea"/>
              </a:rPr>
              <a:t>青藏苍茫</a:t>
            </a:r>
            <a:r>
              <a:rPr lang="en-US" altLang="zh-CN" sz="3200" b="1" dirty="0" smtClean="0">
                <a:latin typeface="+mn-ea"/>
              </a:rPr>
              <a:t>》</a:t>
            </a:r>
            <a:r>
              <a:rPr lang="zh-CN" altLang="en-US" sz="3200" b="1" dirty="0" smtClean="0">
                <a:latin typeface="+mn-ea"/>
              </a:rPr>
              <a:t>，散文集</a:t>
            </a:r>
            <a:r>
              <a:rPr lang="en-US" altLang="zh-CN" sz="3200" b="1" dirty="0" smtClean="0">
                <a:latin typeface="+mn-ea"/>
              </a:rPr>
              <a:t>《</a:t>
            </a:r>
            <a:r>
              <a:rPr lang="zh-CN" altLang="en-US" sz="3200" b="1" dirty="0" smtClean="0">
                <a:latin typeface="+mn-ea"/>
              </a:rPr>
              <a:t>终极风景</a:t>
            </a:r>
            <a:r>
              <a:rPr lang="en-US" altLang="zh-CN" sz="3200" b="1" dirty="0" smtClean="0">
                <a:latin typeface="+mn-ea"/>
              </a:rPr>
              <a:t>》《</a:t>
            </a:r>
            <a:r>
              <a:rPr lang="zh-CN" altLang="en-US" sz="3200" b="1" dirty="0" smtClean="0">
                <a:latin typeface="+mn-ea"/>
              </a:rPr>
              <a:t>苦难旅程</a:t>
            </a:r>
            <a:r>
              <a:rPr lang="en-US" altLang="zh-CN" sz="3200" b="1" dirty="0" smtClean="0">
                <a:latin typeface="+mn-ea"/>
              </a:rPr>
              <a:t>》</a:t>
            </a:r>
            <a:r>
              <a:rPr lang="zh-CN" altLang="en-US" sz="3200" b="1" dirty="0" smtClean="0">
                <a:latin typeface="+mn-ea"/>
              </a:rPr>
              <a:t>，长篇纪实文学</a:t>
            </a:r>
            <a:r>
              <a:rPr lang="en-US" altLang="zh-CN" sz="3200" b="1" dirty="0" smtClean="0">
                <a:latin typeface="+mn-ea"/>
              </a:rPr>
              <a:t>《</a:t>
            </a:r>
            <a:r>
              <a:rPr lang="zh-CN" altLang="en-US" sz="3200" b="1" dirty="0" smtClean="0">
                <a:latin typeface="+mn-ea"/>
              </a:rPr>
              <a:t>藏北游历</a:t>
            </a:r>
            <a:r>
              <a:rPr lang="en-US" altLang="zh-CN" sz="3200" b="1" dirty="0" smtClean="0">
                <a:latin typeface="+mn-ea"/>
              </a:rPr>
              <a:t>》《</a:t>
            </a:r>
            <a:r>
              <a:rPr lang="zh-CN" altLang="en-US" sz="3200" b="1" dirty="0" smtClean="0">
                <a:latin typeface="+mn-ea"/>
              </a:rPr>
              <a:t>西行阿里</a:t>
            </a:r>
            <a:r>
              <a:rPr lang="en-US" altLang="zh-CN" sz="3200" b="1" dirty="0" smtClean="0">
                <a:latin typeface="+mn-ea"/>
              </a:rPr>
              <a:t>》《</a:t>
            </a:r>
            <a:r>
              <a:rPr lang="zh-CN" altLang="en-US" sz="3200" b="1" dirty="0" smtClean="0">
                <a:latin typeface="+mn-ea"/>
              </a:rPr>
              <a:t>灵魂像风</a:t>
            </a:r>
            <a:r>
              <a:rPr lang="en-US" altLang="zh-CN" sz="3200" b="1" dirty="0" smtClean="0">
                <a:latin typeface="+mn-ea"/>
              </a:rPr>
              <a:t>》《</a:t>
            </a:r>
            <a:r>
              <a:rPr lang="zh-CN" altLang="en-US" sz="3200" b="1" dirty="0" smtClean="0">
                <a:latin typeface="+mn-ea"/>
              </a:rPr>
              <a:t>藏东红山脉</a:t>
            </a:r>
            <a:r>
              <a:rPr lang="en-US" altLang="zh-CN" sz="3200" b="1" dirty="0" smtClean="0">
                <a:latin typeface="+mn-ea"/>
              </a:rPr>
              <a:t>》</a:t>
            </a:r>
            <a:r>
              <a:rPr lang="zh-CN" altLang="en-US" sz="3200" b="1" dirty="0" smtClean="0">
                <a:latin typeface="+mn-ea"/>
              </a:rPr>
              <a:t>等。</a:t>
            </a:r>
            <a:endParaRPr lang="zh-CN" altLang="en-US" sz="3200" b="1" dirty="0">
              <a:latin typeface="+mn-ea"/>
            </a:endParaRPr>
          </a:p>
        </p:txBody>
      </p:sp>
      <p:grpSp>
        <p:nvGrpSpPr>
          <p:cNvPr id="4" name="Group 24"/>
          <p:cNvGrpSpPr/>
          <p:nvPr/>
        </p:nvGrpSpPr>
        <p:grpSpPr bwMode="auto">
          <a:xfrm>
            <a:off x="285720" y="357166"/>
            <a:ext cx="3200400" cy="990600"/>
            <a:chOff x="0" y="0"/>
            <a:chExt cx="2016" cy="624"/>
          </a:xfrm>
        </p:grpSpPr>
        <p:sp>
          <p:nvSpPr>
            <p:cNvPr id="5" name="AutoShape 25"/>
            <p:cNvSpPr>
              <a:spLocks noChangeArrowheads="1"/>
            </p:cNvSpPr>
            <p:nvPr/>
          </p:nvSpPr>
          <p:spPr bwMode="auto">
            <a:xfrm>
              <a:off x="0" y="0"/>
              <a:ext cx="1824" cy="624"/>
            </a:xfrm>
            <a:prstGeom prst="roundRect">
              <a:avLst>
                <a:gd name="adj" fmla="val 16667"/>
              </a:avLst>
            </a:prstGeom>
            <a:gradFill rotWithShape="1">
              <a:gsLst>
                <a:gs pos="0">
                  <a:srgbClr val="00FFFF"/>
                </a:gs>
                <a:gs pos="50000">
                  <a:srgbClr val="FFFFCC"/>
                </a:gs>
                <a:gs pos="100000">
                  <a:srgbClr val="00FFFF"/>
                </a:gs>
              </a:gsLst>
              <a:lin ang="5400000" scaled="1"/>
            </a:gradFill>
            <a:ln w="28575" cmpd="sng">
              <a:solidFill>
                <a:srgbClr val="9900FF"/>
              </a:solidFill>
              <a:round/>
            </a:ln>
            <a:effectLst>
              <a:outerShdw dist="107763" dir="13500000" sx="75000" sy="75000" algn="tl" rotWithShape="0">
                <a:srgbClr val="FF9933">
                  <a:alpha val="50000"/>
                </a:srgbClr>
              </a:outerShdw>
            </a:effectLst>
          </p:spPr>
          <p:txBody>
            <a:bodyPr wrap="none" anchor="ctr"/>
            <a:lstStyle/>
            <a:p>
              <a:pPr algn="ctr"/>
              <a:endParaRPr lang="zh-CN" altLang="zh-CN" b="1">
                <a:solidFill>
                  <a:srgbClr val="CC0000"/>
                </a:solidFill>
              </a:endParaRPr>
            </a:p>
          </p:txBody>
        </p:sp>
        <p:sp>
          <p:nvSpPr>
            <p:cNvPr id="6" name="Text Box 26"/>
            <p:cNvSpPr txBox="1">
              <a:spLocks noChangeArrowheads="1"/>
            </p:cNvSpPr>
            <p:nvPr/>
          </p:nvSpPr>
          <p:spPr bwMode="auto">
            <a:xfrm>
              <a:off x="0" y="48"/>
              <a:ext cx="2016" cy="480"/>
            </a:xfrm>
            <a:prstGeom prst="rect">
              <a:avLst/>
            </a:prstGeom>
            <a:noFill/>
            <a:ln w="9525">
              <a:noFill/>
              <a:miter lim="800000"/>
            </a:ln>
            <a:effectLst/>
          </p:spPr>
          <p:txBody>
            <a:bodyPr>
              <a:spAutoFit/>
            </a:bodyPr>
            <a:lstStyle/>
            <a:p>
              <a:pPr algn="ctr"/>
              <a:r>
                <a:rPr lang="zh-CN" altLang="en-US" sz="4400" b="1" dirty="0" smtClean="0">
                  <a:solidFill>
                    <a:srgbClr val="CC0000"/>
                  </a:solidFill>
                  <a:latin typeface="Times New Roman" panose="02020603050405020304" pitchFamily="18" charset="0"/>
                  <a:ea typeface="方正姚体" panose="02010601030101010101" pitchFamily="2" charset="-122"/>
                </a:rPr>
                <a:t>关于作者</a:t>
              </a:r>
              <a:endParaRPr lang="zh-CN" sz="4400" b="1" dirty="0">
                <a:solidFill>
                  <a:srgbClr val="CC0000"/>
                </a:solidFill>
                <a:latin typeface="Times New Roman" panose="02020603050405020304" pitchFamily="18" charset="0"/>
                <a:ea typeface="方正姚体" panose="02010601030101010101" pitchFamily="2" charset="-122"/>
              </a:endParaRPr>
            </a:p>
          </p:txBody>
        </p:sp>
      </p:gr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3000" r="-13000" b="-4000"/>
          </a:stretch>
        </a:blipFill>
        <a:effectLst/>
      </p:bgPr>
    </p:bg>
    <p:spTree>
      <p:nvGrpSpPr>
        <p:cNvPr id="1" name=""/>
        <p:cNvGrpSpPr/>
        <p:nvPr/>
      </p:nvGrpSpPr>
      <p:grpSpPr>
        <a:xfrm>
          <a:off x="0" y="0"/>
          <a:ext cx="0" cy="0"/>
          <a:chOff x="0" y="0"/>
          <a:chExt cx="0" cy="0"/>
        </a:xfrm>
      </p:grpSpPr>
      <p:sp>
        <p:nvSpPr>
          <p:cNvPr id="2" name="矩形 1"/>
          <p:cNvSpPr/>
          <p:nvPr/>
        </p:nvSpPr>
        <p:spPr>
          <a:xfrm>
            <a:off x="428596" y="3786190"/>
            <a:ext cx="8143932" cy="2553335"/>
          </a:xfrm>
          <a:prstGeom prst="rect">
            <a:avLst/>
          </a:prstGeom>
        </p:spPr>
        <p:txBody>
          <a:bodyPr wrap="square">
            <a:spAutoFit/>
          </a:bodyPr>
          <a:lstStyle/>
          <a:p>
            <a:r>
              <a:rPr lang="zh-CN" altLang="en-US" sz="3200" b="1" dirty="0" smtClean="0">
                <a:solidFill>
                  <a:prstClr val="black"/>
                </a:solidFill>
              </a:rPr>
              <a:t>她曾于</a:t>
            </a:r>
            <a:r>
              <a:rPr lang="en-US" altLang="zh-CN" sz="3200" b="1" dirty="0" smtClean="0">
                <a:solidFill>
                  <a:prstClr val="black"/>
                </a:solidFill>
              </a:rPr>
              <a:t>1992</a:t>
            </a:r>
            <a:r>
              <a:rPr lang="zh-CN" altLang="en-US" sz="3200" b="1" dirty="0" smtClean="0">
                <a:solidFill>
                  <a:prstClr val="black"/>
                </a:solidFill>
              </a:rPr>
              <a:t>年、</a:t>
            </a:r>
            <a:r>
              <a:rPr lang="en-US" altLang="zh-CN" sz="3200" b="1" dirty="0" smtClean="0">
                <a:solidFill>
                  <a:prstClr val="black"/>
                </a:solidFill>
              </a:rPr>
              <a:t>2001</a:t>
            </a:r>
            <a:r>
              <a:rPr lang="zh-CN" altLang="en-US" sz="3200" b="1" dirty="0" smtClean="0">
                <a:solidFill>
                  <a:prstClr val="black"/>
                </a:solidFill>
              </a:rPr>
              <a:t>年两次获得西藏珠穆朗玛文艺奖，</a:t>
            </a:r>
            <a:r>
              <a:rPr lang="en-US" altLang="zh-CN" sz="3200" b="1" dirty="0" smtClean="0">
                <a:solidFill>
                  <a:prstClr val="black"/>
                </a:solidFill>
              </a:rPr>
              <a:t>1994</a:t>
            </a:r>
            <a:r>
              <a:rPr lang="zh-CN" altLang="en-US" sz="3200" b="1" dirty="0" smtClean="0">
                <a:solidFill>
                  <a:prstClr val="black"/>
                </a:solidFill>
              </a:rPr>
              <a:t>年获庄重文文学奖，</a:t>
            </a:r>
            <a:r>
              <a:rPr lang="en-US" altLang="zh-CN" sz="3200" b="1" dirty="0" smtClean="0">
                <a:solidFill>
                  <a:prstClr val="black"/>
                </a:solidFill>
              </a:rPr>
              <a:t>1997</a:t>
            </a:r>
            <a:r>
              <a:rPr lang="zh-CN" altLang="en-US" sz="3200" b="1" dirty="0" smtClean="0">
                <a:solidFill>
                  <a:prstClr val="black"/>
                </a:solidFill>
              </a:rPr>
              <a:t>年凭借</a:t>
            </a:r>
            <a:r>
              <a:rPr lang="en-US" altLang="zh-CN" sz="3200" b="1" dirty="0" smtClean="0">
                <a:solidFill>
                  <a:prstClr val="black"/>
                </a:solidFill>
              </a:rPr>
              <a:t>《</a:t>
            </a:r>
            <a:r>
              <a:rPr lang="zh-CN" altLang="en-US" sz="3200" b="1" dirty="0" smtClean="0">
                <a:solidFill>
                  <a:prstClr val="black"/>
                </a:solidFill>
              </a:rPr>
              <a:t>走过西藏</a:t>
            </a:r>
            <a:r>
              <a:rPr lang="en-US" altLang="zh-CN" sz="3200" b="1" dirty="0" smtClean="0">
                <a:solidFill>
                  <a:prstClr val="black"/>
                </a:solidFill>
              </a:rPr>
              <a:t>》</a:t>
            </a:r>
            <a:r>
              <a:rPr lang="zh-CN" altLang="en-US" sz="3200" b="1" dirty="0" smtClean="0">
                <a:solidFill>
                  <a:prstClr val="black"/>
                </a:solidFill>
              </a:rPr>
              <a:t>获全国优秀畅销书奖，</a:t>
            </a:r>
            <a:r>
              <a:rPr lang="en-US" altLang="zh-CN" sz="3200" b="1" dirty="0" smtClean="0">
                <a:solidFill>
                  <a:prstClr val="black"/>
                </a:solidFill>
              </a:rPr>
              <a:t>2011</a:t>
            </a:r>
            <a:r>
              <a:rPr lang="zh-CN" altLang="en-US" sz="3200" b="1" dirty="0" smtClean="0">
                <a:solidFill>
                  <a:prstClr val="black"/>
                </a:solidFill>
              </a:rPr>
              <a:t>年以长篇小说</a:t>
            </a:r>
            <a:r>
              <a:rPr lang="en-US" altLang="zh-CN" sz="3200" b="1" dirty="0" smtClean="0">
                <a:solidFill>
                  <a:prstClr val="black"/>
                </a:solidFill>
              </a:rPr>
              <a:t>《</a:t>
            </a:r>
            <a:r>
              <a:rPr lang="zh-CN" altLang="en-US" sz="3200" b="1" dirty="0" smtClean="0">
                <a:solidFill>
                  <a:prstClr val="black"/>
                </a:solidFill>
              </a:rPr>
              <a:t>如意高地</a:t>
            </a:r>
            <a:r>
              <a:rPr lang="en-US" altLang="zh-CN" sz="3200" b="1" dirty="0" smtClean="0">
                <a:solidFill>
                  <a:prstClr val="black"/>
                </a:solidFill>
              </a:rPr>
              <a:t>》</a:t>
            </a:r>
            <a:r>
              <a:rPr lang="zh-CN" altLang="en-US" sz="3200" b="1" dirty="0" smtClean="0">
                <a:solidFill>
                  <a:prstClr val="black"/>
                </a:solidFill>
              </a:rPr>
              <a:t>获</a:t>
            </a:r>
            <a:r>
              <a:rPr lang="zh-CN" altLang="en-US" sz="3200" b="1" dirty="0" smtClean="0">
                <a:solidFill>
                  <a:srgbClr val="FF0000"/>
                </a:solidFill>
              </a:rPr>
              <a:t>第四届老舍文学奖</a:t>
            </a:r>
            <a:r>
              <a:rPr lang="zh-CN" altLang="en-US" sz="3200" b="1" dirty="0" smtClean="0">
                <a:solidFill>
                  <a:prstClr val="black"/>
                </a:solidFill>
              </a:rPr>
              <a:t>。她被誉为</a:t>
            </a:r>
            <a:r>
              <a:rPr lang="zh-CN" altLang="en-US" sz="3200" b="1" dirty="0" smtClean="0">
                <a:solidFill>
                  <a:srgbClr val="FF0000"/>
                </a:solidFill>
              </a:rPr>
              <a:t>“西藏的歌者和行者”</a:t>
            </a:r>
            <a:r>
              <a:rPr lang="zh-CN" altLang="en-US" sz="3200" b="1" dirty="0" smtClean="0">
                <a:solidFill>
                  <a:prstClr val="black"/>
                </a:solidFill>
              </a:rPr>
              <a:t>。</a:t>
            </a:r>
            <a:endParaRPr lang="zh-CN" altLang="en-US" sz="3200" dirty="0"/>
          </a:p>
        </p:txBody>
      </p:sp>
      <p:pic>
        <p:nvPicPr>
          <p:cNvPr id="3" name="图片 2" descr="u=111117400,3556026432&amp;fm=27&amp;gp=0.jpg"/>
          <p:cNvPicPr>
            <a:picLocks noChangeAspect="1"/>
          </p:cNvPicPr>
          <p:nvPr/>
        </p:nvPicPr>
        <p:blipFill>
          <a:blip r:embed="rId2" cstate="print"/>
          <a:stretch>
            <a:fillRect/>
          </a:stretch>
        </p:blipFill>
        <p:spPr>
          <a:xfrm>
            <a:off x="214282" y="142852"/>
            <a:ext cx="4286280" cy="3071834"/>
          </a:xfrm>
          <a:prstGeom prst="rect">
            <a:avLst/>
          </a:prstGeom>
        </p:spPr>
      </p:pic>
      <p:pic>
        <p:nvPicPr>
          <p:cNvPr id="5" name="图片 4" descr="20110923085806327_8066.jpg"/>
          <p:cNvPicPr>
            <a:picLocks noChangeAspect="1"/>
          </p:cNvPicPr>
          <p:nvPr/>
        </p:nvPicPr>
        <p:blipFill>
          <a:blip r:embed="rId3" cstate="print"/>
          <a:stretch>
            <a:fillRect/>
          </a:stretch>
        </p:blipFill>
        <p:spPr>
          <a:xfrm>
            <a:off x="4714876" y="214290"/>
            <a:ext cx="4262454" cy="3000396"/>
          </a:xfrm>
          <a:prstGeom prst="rect">
            <a:avLst/>
          </a:prstGeom>
        </p:spPr>
      </p:pic>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ppt_x</p:attrName>
                                        </p:attrNameLst>
                                      </p:cBhvr>
                                      <p:tavLst>
                                        <p:tav tm="0">
                                          <p:val>
                                            <p:strVal val="#ppt_x-.2"/>
                                          </p:val>
                                        </p:tav>
                                        <p:tav tm="100000">
                                          <p:val>
                                            <p:strVal val="#ppt_x"/>
                                          </p:val>
                                        </p:tav>
                                      </p:tavLst>
                                    </p:anim>
                                    <p:anim calcmode="lin" valueType="num">
                                      <p:cBhvr>
                                        <p:cTn id="13"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linds(horizont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2928926" y="500042"/>
            <a:ext cx="5786478" cy="2677656"/>
          </a:xfrm>
          <a:prstGeom prst="rect">
            <a:avLst/>
          </a:prstGeom>
        </p:spPr>
        <p:txBody>
          <a:bodyPr wrap="square">
            <a:spAutoFit/>
          </a:bodyPr>
          <a:lstStyle/>
          <a:p>
            <a:r>
              <a:rPr lang="en-US" altLang="zh-CN" sz="2800" b="1" dirty="0" smtClean="0"/>
              <a:t>《</a:t>
            </a:r>
            <a:r>
              <a:rPr lang="zh-CN" altLang="en-US" sz="2800" b="1" dirty="0" smtClean="0"/>
              <a:t>走过西藏</a:t>
            </a:r>
            <a:r>
              <a:rPr lang="en-US" altLang="zh-CN" sz="2800" b="1" dirty="0" smtClean="0"/>
              <a:t>》</a:t>
            </a:r>
            <a:r>
              <a:rPr lang="zh-CN" altLang="en-US" sz="2800" b="1" dirty="0" smtClean="0"/>
              <a:t>为西藏行者马丽华的三篇纪实散文</a:t>
            </a:r>
            <a:r>
              <a:rPr lang="en-US" altLang="zh-CN" sz="2800" b="1" dirty="0" smtClean="0"/>
              <a:t>《</a:t>
            </a:r>
            <a:r>
              <a:rPr lang="zh-CN" altLang="en-US" sz="2800" b="1" dirty="0" smtClean="0"/>
              <a:t>西行阿里</a:t>
            </a:r>
            <a:r>
              <a:rPr lang="en-US" altLang="zh-CN" sz="2800" b="1" dirty="0" smtClean="0"/>
              <a:t>》《</a:t>
            </a:r>
            <a:r>
              <a:rPr lang="zh-CN" altLang="en-US" sz="2800" b="1" dirty="0" smtClean="0"/>
              <a:t>藏北游历</a:t>
            </a:r>
            <a:r>
              <a:rPr lang="en-US" altLang="zh-CN" sz="2800" b="1" dirty="0" smtClean="0"/>
              <a:t>》</a:t>
            </a:r>
            <a:r>
              <a:rPr lang="zh-CN" altLang="en-US" sz="2800" b="1" dirty="0" smtClean="0"/>
              <a:t>和</a:t>
            </a:r>
            <a:r>
              <a:rPr lang="en-US" altLang="zh-CN" sz="2800" b="1" dirty="0" smtClean="0"/>
              <a:t>《</a:t>
            </a:r>
            <a:r>
              <a:rPr lang="zh-CN" altLang="en-US" sz="2800" b="1" dirty="0" smtClean="0"/>
              <a:t>灵魂像风</a:t>
            </a:r>
            <a:r>
              <a:rPr lang="en-US" altLang="zh-CN" sz="2800" b="1" dirty="0" smtClean="0"/>
              <a:t>》</a:t>
            </a:r>
            <a:r>
              <a:rPr lang="zh-CN" altLang="en-US" sz="2800" b="1" dirty="0" smtClean="0"/>
              <a:t>的合集 ，其时间跨度为二三十年，是对这片世界高地有代表性的几个地区自然风光和文化既广且深的展示。</a:t>
            </a:r>
            <a:endParaRPr lang="zh-CN" altLang="en-US" sz="2800" b="1" dirty="0"/>
          </a:p>
        </p:txBody>
      </p:sp>
      <p:sp>
        <p:nvSpPr>
          <p:cNvPr id="4" name="矩形 3"/>
          <p:cNvSpPr/>
          <p:nvPr/>
        </p:nvSpPr>
        <p:spPr>
          <a:xfrm>
            <a:off x="142844" y="3441680"/>
            <a:ext cx="6286544" cy="3416320"/>
          </a:xfrm>
          <a:prstGeom prst="rect">
            <a:avLst/>
          </a:prstGeom>
        </p:spPr>
        <p:txBody>
          <a:bodyPr wrap="square">
            <a:spAutoFit/>
          </a:bodyPr>
          <a:lstStyle/>
          <a:p>
            <a:r>
              <a:rPr lang="en-US" altLang="zh-CN" sz="2400" b="1" dirty="0" smtClean="0"/>
              <a:t>《</a:t>
            </a:r>
            <a:r>
              <a:rPr lang="zh-CN" altLang="en-US" sz="2400" b="1" dirty="0" smtClean="0"/>
              <a:t>藏北游历</a:t>
            </a:r>
            <a:r>
              <a:rPr lang="en-US" altLang="zh-CN" sz="2400" b="1" dirty="0" smtClean="0"/>
              <a:t>》</a:t>
            </a:r>
            <a:r>
              <a:rPr lang="zh-CN" altLang="en-US" sz="2400" b="1" dirty="0" smtClean="0"/>
              <a:t>是作者多次游历西藏的总汇，记录了作者亲眼所见的无人区，亲身领略过的漠风，以及亲眼看见的长江源头等令人难忘的经历。还状写了西藏北部地区高寒牧场的游牧文化：千百年来游牧人群精神生活中对于神山神湖的崇拜、格萨尔王的传说、今古传奇；日常现实中的婚丧嫁娶、节庆娱乐；藏北高原的辽阔壮美、奇山异水、野生动物等。</a:t>
            </a:r>
            <a:endParaRPr lang="zh-CN" altLang="en-US" sz="2400" b="1" dirty="0"/>
          </a:p>
        </p:txBody>
      </p:sp>
      <p:pic>
        <p:nvPicPr>
          <p:cNvPr id="5" name="图片 4" descr="20110923093643233_4616.jpg"/>
          <p:cNvPicPr>
            <a:picLocks noChangeAspect="1"/>
          </p:cNvPicPr>
          <p:nvPr/>
        </p:nvPicPr>
        <p:blipFill>
          <a:blip r:embed="rId2" cstate="print"/>
          <a:srcRect l="15118" r="15118"/>
          <a:stretch>
            <a:fillRect/>
          </a:stretch>
        </p:blipFill>
        <p:spPr>
          <a:xfrm>
            <a:off x="285720" y="214290"/>
            <a:ext cx="2428892" cy="3093003"/>
          </a:xfrm>
          <a:prstGeom prst="rect">
            <a:avLst/>
          </a:prstGeom>
        </p:spPr>
      </p:pic>
      <p:pic>
        <p:nvPicPr>
          <p:cNvPr id="6" name="图片 5" descr="u=1511423439,3433796582&amp;fm=27&amp;gp=0.jpg"/>
          <p:cNvPicPr>
            <a:picLocks noChangeAspect="1"/>
          </p:cNvPicPr>
          <p:nvPr/>
        </p:nvPicPr>
        <p:blipFill>
          <a:blip r:embed="rId3" cstate="print"/>
          <a:stretch>
            <a:fillRect/>
          </a:stretch>
        </p:blipFill>
        <p:spPr>
          <a:xfrm>
            <a:off x="6500826" y="3429000"/>
            <a:ext cx="2428892" cy="321468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3010" name="图片 9"/>
          <p:cNvPicPr>
            <a:picLocks noChangeAspect="1"/>
          </p:cNvPicPr>
          <p:nvPr/>
        </p:nvPicPr>
        <p:blipFill>
          <a:blip r:embed="rId1"/>
          <a:srcRect l="-2" t="-4585" r="-1546" b="-2"/>
          <a:stretch>
            <a:fillRect/>
          </a:stretch>
        </p:blipFill>
        <p:spPr>
          <a:xfrm rot="4664706" flipH="1">
            <a:off x="38100" y="6080125"/>
            <a:ext cx="685800" cy="873125"/>
          </a:xfrm>
          <a:prstGeom prst="rect">
            <a:avLst/>
          </a:prstGeom>
          <a:noFill/>
          <a:ln w="9525">
            <a:noFill/>
          </a:ln>
        </p:spPr>
      </p:pic>
      <p:pic>
        <p:nvPicPr>
          <p:cNvPr id="43011" name="图片 12"/>
          <p:cNvPicPr>
            <a:picLocks noChangeAspect="1"/>
          </p:cNvPicPr>
          <p:nvPr/>
        </p:nvPicPr>
        <p:blipFill>
          <a:blip r:embed="rId2"/>
          <a:stretch>
            <a:fillRect/>
          </a:stretch>
        </p:blipFill>
        <p:spPr>
          <a:xfrm rot="-8100000">
            <a:off x="8555038" y="-103187"/>
            <a:ext cx="603250" cy="1054100"/>
          </a:xfrm>
          <a:prstGeom prst="rect">
            <a:avLst/>
          </a:prstGeom>
          <a:noFill/>
          <a:ln w="9525">
            <a:noFill/>
          </a:ln>
        </p:spPr>
      </p:pic>
      <p:grpSp>
        <p:nvGrpSpPr>
          <p:cNvPr id="43012" name="组合 1"/>
          <p:cNvGrpSpPr/>
          <p:nvPr/>
        </p:nvGrpSpPr>
        <p:grpSpPr>
          <a:xfrm>
            <a:off x="2182813" y="458788"/>
            <a:ext cx="5564187" cy="584200"/>
            <a:chOff x="4536501" y="363172"/>
            <a:chExt cx="4551354" cy="586598"/>
          </a:xfrm>
        </p:grpSpPr>
        <p:sp>
          <p:nvSpPr>
            <p:cNvPr id="9223" name="TextBox 76"/>
            <p:cNvSpPr txBox="1">
              <a:spLocks noChangeArrowheads="1"/>
            </p:cNvSpPr>
            <p:nvPr/>
          </p:nvSpPr>
          <p:spPr bwMode="auto">
            <a:xfrm>
              <a:off x="4955926" y="363172"/>
              <a:ext cx="4131929" cy="586598"/>
            </a:xfrm>
            <a:prstGeom prst="rect">
              <a:avLst/>
            </a:prstGeom>
            <a:noFill/>
            <a:ln w="9525">
              <a:noFill/>
              <a:miter lim="800000"/>
            </a:ln>
          </p:spPr>
          <p:txBody>
            <a:bodyPr>
              <a:spAutoFit/>
            </a:bodyPr>
            <a:lstStyle/>
            <a:p>
              <a:pPr marR="0" algn="ctr" defTabSz="914400" eaLnBrk="1" hangingPunct="1">
                <a:buClrTx/>
                <a:buSzTx/>
                <a:buFont typeface="Arial" panose="020B0604020202020204" pitchFamily="34" charset="0"/>
                <a:defRPr/>
              </a:pPr>
              <a:r>
                <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rPr>
                <a:t>整理内容，理清文章脉络</a:t>
              </a:r>
              <a:endPar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endParaRPr>
            </a:p>
          </p:txBody>
        </p:sp>
        <p:sp>
          <p:nvSpPr>
            <p:cNvPr id="43030" name="Freeform 27"/>
            <p:cNvSpPr>
              <a:spLocks noEditPoints="1"/>
            </p:cNvSpPr>
            <p:nvPr/>
          </p:nvSpPr>
          <p:spPr>
            <a:xfrm>
              <a:off x="4536501" y="439897"/>
              <a:ext cx="418943" cy="368922"/>
            </a:xfrm>
            <a:custGeom>
              <a:avLst/>
              <a:gdLst>
                <a:gd name="txL" fmla="*/ 0 w 683"/>
                <a:gd name="txT" fmla="*/ 0 h 601"/>
                <a:gd name="txR" fmla="*/ 683 w 683"/>
                <a:gd name="txB" fmla="*/ 601 h 601"/>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306E39"/>
            </a:solidFill>
            <a:ln w="9525">
              <a:noFill/>
            </a:ln>
          </p:spPr>
          <p:txBody>
            <a:bodyPr/>
            <a:p>
              <a:endParaRPr lang="zh-CN" altLang="en-US" dirty="0">
                <a:latin typeface="Calibri" panose="020F0502020204030204" pitchFamily="34" charset="0"/>
              </a:endParaRPr>
            </a:p>
          </p:txBody>
        </p:sp>
      </p:grpSp>
      <p:sp>
        <p:nvSpPr>
          <p:cNvPr id="9" name="PA_文本框 1"/>
          <p:cNvSpPr txBox="1">
            <a:spLocks noChangeArrowheads="1"/>
          </p:cNvSpPr>
          <p:nvPr>
            <p:custDataLst>
              <p:tags r:id="rId3"/>
            </p:custDataLst>
          </p:nvPr>
        </p:nvSpPr>
        <p:spPr bwMode="auto">
          <a:xfrm>
            <a:off x="196132" y="6629400"/>
            <a:ext cx="1219200" cy="10772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00" b="0" i="0" u="none" strike="noStrike" kern="1200" cap="none" spc="0" normalizeH="0" baseline="0" noProof="0" dirty="0" smtClean="0">
                <a:ln>
                  <a:noFill/>
                </a:ln>
                <a:solidFill>
                  <a:schemeClr val="bg1">
                    <a:lumMod val="95000"/>
                    <a:alpha val="0"/>
                  </a:schemeClr>
                </a:solidFill>
                <a:effectLst/>
                <a:uLnTx/>
                <a:uFillTx/>
                <a:latin typeface="优教通专用字体logo" panose="02000500000000000000" pitchFamily="2" charset="0"/>
                <a:ea typeface="宋体" panose="02010600030101010101" pitchFamily="2" charset="-122"/>
                <a:cs typeface="+mn-cs"/>
              </a:rPr>
              <a:t>0</a:t>
            </a:r>
            <a:endParaRPr kumimoji="0" lang="zh-CN" altLang="en-US" sz="100" b="0" i="0" u="none" strike="noStrike" kern="1200" cap="none" spc="0" normalizeH="0" baseline="0" noProof="0" dirty="0" smtClean="0">
              <a:ln>
                <a:noFill/>
              </a:ln>
              <a:solidFill>
                <a:schemeClr val="bg1">
                  <a:lumMod val="95000"/>
                  <a:alpha val="0"/>
                </a:schemeClr>
              </a:solidFill>
              <a:effectLst/>
              <a:uLnTx/>
              <a:uFillTx/>
              <a:latin typeface="优教通专用字体logo" panose="02000500000000000000" pitchFamily="2" charset="0"/>
              <a:ea typeface="宋体" panose="02010600030101010101" pitchFamily="2" charset="-122"/>
              <a:cs typeface="+mn-cs"/>
            </a:endParaRPr>
          </a:p>
        </p:txBody>
      </p:sp>
      <p:pic>
        <p:nvPicPr>
          <p:cNvPr id="43014" name="PA_图片 1"/>
          <p:cNvPicPr>
            <a:picLocks noChangeAspect="1"/>
          </p:cNvPicPr>
          <p:nvPr>
            <p:custDataLst>
              <p:tags r:id="rId4"/>
            </p:custDataLst>
          </p:nvPr>
        </p:nvPicPr>
        <p:blipFill>
          <a:blip r:embed="rId5"/>
          <a:stretch>
            <a:fillRect/>
          </a:stretch>
        </p:blipFill>
        <p:spPr>
          <a:xfrm>
            <a:off x="9031288" y="76200"/>
            <a:ext cx="4762" cy="3175"/>
          </a:xfrm>
          <a:prstGeom prst="rect">
            <a:avLst/>
          </a:prstGeom>
          <a:noFill/>
          <a:ln w="9525">
            <a:noFill/>
          </a:ln>
        </p:spPr>
      </p:pic>
      <p:sp>
        <p:nvSpPr>
          <p:cNvPr id="14" name="椭圆 1"/>
          <p:cNvSpPr/>
          <p:nvPr/>
        </p:nvSpPr>
        <p:spPr>
          <a:xfrm>
            <a:off x="1803400" y="1247775"/>
            <a:ext cx="1279525" cy="128587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899493"/>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5" name="椭圆 1"/>
          <p:cNvSpPr/>
          <p:nvPr/>
        </p:nvSpPr>
        <p:spPr>
          <a:xfrm>
            <a:off x="1685925" y="2374900"/>
            <a:ext cx="642938" cy="1285875"/>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B4C7E7"/>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6" name="椭圆 1"/>
          <p:cNvSpPr/>
          <p:nvPr/>
        </p:nvSpPr>
        <p:spPr>
          <a:xfrm rot="5400000">
            <a:off x="1749425" y="3671888"/>
            <a:ext cx="1279525" cy="977900"/>
          </a:xfrm>
          <a:custGeom>
            <a:avLst/>
            <a:gdLst/>
            <a:ahLst/>
            <a:cxnLst/>
            <a:rect l="l" t="t" r="r" b="b"/>
            <a:pathLst>
              <a:path w="1252575" h="957057">
                <a:moveTo>
                  <a:pt x="0" y="547187"/>
                </a:moveTo>
                <a:cubicBezTo>
                  <a:pt x="39615" y="238392"/>
                  <a:pt x="303622" y="0"/>
                  <a:pt x="623310" y="0"/>
                </a:cubicBezTo>
                <a:cubicBezTo>
                  <a:pt x="970844" y="0"/>
                  <a:pt x="1252575" y="281732"/>
                  <a:pt x="1252575" y="629266"/>
                </a:cubicBezTo>
                <a:cubicBezTo>
                  <a:pt x="1252575" y="750082"/>
                  <a:pt x="1218527" y="862947"/>
                  <a:pt x="1157187" y="957057"/>
                </a:cubicBezTo>
                <a:lnTo>
                  <a:pt x="1018418" y="918226"/>
                </a:lnTo>
                <a:cubicBezTo>
                  <a:pt x="1080425" y="838828"/>
                  <a:pt x="1115778" y="738176"/>
                  <a:pt x="1115778" y="629266"/>
                </a:cubicBezTo>
                <a:cubicBezTo>
                  <a:pt x="1115778" y="357283"/>
                  <a:pt x="895292" y="136797"/>
                  <a:pt x="623310" y="136797"/>
                </a:cubicBezTo>
                <a:cubicBezTo>
                  <a:pt x="379375" y="136797"/>
                  <a:pt x="176865" y="314152"/>
                  <a:pt x="139115" y="547187"/>
                </a:cubicBezTo>
                <a:close/>
              </a:path>
            </a:pathLst>
          </a:custGeom>
          <a:solidFill>
            <a:srgbClr val="899493"/>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7" name="椭圆 1"/>
          <p:cNvSpPr/>
          <p:nvPr/>
        </p:nvSpPr>
        <p:spPr>
          <a:xfrm rot="10800000">
            <a:off x="658813" y="1069975"/>
            <a:ext cx="1279525" cy="128587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DEB1A9"/>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8" name="椭圆 1"/>
          <p:cNvSpPr/>
          <p:nvPr/>
        </p:nvSpPr>
        <p:spPr>
          <a:xfrm rot="11936262">
            <a:off x="998538" y="4445000"/>
            <a:ext cx="1092200" cy="1284288"/>
          </a:xfrm>
          <a:custGeom>
            <a:avLst/>
            <a:gdLst/>
            <a:ahLst/>
            <a:cxnLst/>
            <a:rect l="l" t="t" r="r" b="b"/>
            <a:pathLst>
              <a:path w="1069438" h="1258531">
                <a:moveTo>
                  <a:pt x="685111" y="1209080"/>
                </a:moveTo>
                <a:cubicBezTo>
                  <a:pt x="609827" y="1240923"/>
                  <a:pt x="527056" y="1258531"/>
                  <a:pt x="440172" y="1258531"/>
                </a:cubicBezTo>
                <a:cubicBezTo>
                  <a:pt x="402807" y="1258531"/>
                  <a:pt x="366201" y="1255274"/>
                  <a:pt x="330735" y="1248400"/>
                </a:cubicBezTo>
                <a:lnTo>
                  <a:pt x="330735" y="1108567"/>
                </a:lnTo>
                <a:cubicBezTo>
                  <a:pt x="365787" y="1117501"/>
                  <a:pt x="402485" y="1121734"/>
                  <a:pt x="440172" y="1121734"/>
                </a:cubicBezTo>
                <a:cubicBezTo>
                  <a:pt x="712155" y="1121734"/>
                  <a:pt x="932641" y="901249"/>
                  <a:pt x="932641" y="629266"/>
                </a:cubicBezTo>
                <a:cubicBezTo>
                  <a:pt x="932641" y="357283"/>
                  <a:pt x="712155" y="136797"/>
                  <a:pt x="440172" y="136797"/>
                </a:cubicBezTo>
                <a:cubicBezTo>
                  <a:pt x="296803" y="136797"/>
                  <a:pt x="167743" y="198062"/>
                  <a:pt x="79156" y="296919"/>
                </a:cubicBezTo>
                <a:lnTo>
                  <a:pt x="0" y="182599"/>
                </a:lnTo>
                <a:cubicBezTo>
                  <a:pt x="112050" y="69114"/>
                  <a:pt x="268040" y="0"/>
                  <a:pt x="440173" y="0"/>
                </a:cubicBezTo>
                <a:cubicBezTo>
                  <a:pt x="787707" y="0"/>
                  <a:pt x="1069438" y="281732"/>
                  <a:pt x="1069438" y="629266"/>
                </a:cubicBezTo>
                <a:cubicBezTo>
                  <a:pt x="1069438" y="889917"/>
                  <a:pt x="910964" y="1113553"/>
                  <a:pt x="685111" y="1209080"/>
                </a:cubicBezTo>
                <a:close/>
              </a:path>
            </a:pathLst>
          </a:custGeom>
          <a:solidFill>
            <a:srgbClr val="DEB1A9"/>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9" name="椭圆 1"/>
          <p:cNvSpPr/>
          <p:nvPr/>
        </p:nvSpPr>
        <p:spPr>
          <a:xfrm rot="3623156">
            <a:off x="1477963" y="5565775"/>
            <a:ext cx="1279525" cy="128587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899493"/>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0" name="椭圆 1"/>
          <p:cNvSpPr/>
          <p:nvPr/>
        </p:nvSpPr>
        <p:spPr>
          <a:xfrm rot="14593203">
            <a:off x="634206" y="5755481"/>
            <a:ext cx="755650" cy="1042988"/>
          </a:xfrm>
          <a:custGeom>
            <a:avLst/>
            <a:gdLst/>
            <a:ahLst/>
            <a:cxnLst/>
            <a:rect l="l" t="t" r="r" b="b"/>
            <a:pathLst>
              <a:path w="707595" h="978060">
                <a:moveTo>
                  <a:pt x="648156" y="636618"/>
                </a:moveTo>
                <a:cubicBezTo>
                  <a:pt x="584668" y="768376"/>
                  <a:pt x="474666" y="873501"/>
                  <a:pt x="339453" y="930692"/>
                </a:cubicBezTo>
                <a:cubicBezTo>
                  <a:pt x="267339" y="961194"/>
                  <a:pt x="188053" y="978060"/>
                  <a:pt x="104828" y="978060"/>
                </a:cubicBezTo>
                <a:cubicBezTo>
                  <a:pt x="69037" y="978060"/>
                  <a:pt x="33972" y="974940"/>
                  <a:pt x="0" y="968356"/>
                </a:cubicBezTo>
                <a:lnTo>
                  <a:pt x="0" y="834411"/>
                </a:lnTo>
                <a:cubicBezTo>
                  <a:pt x="33576" y="842969"/>
                  <a:pt x="68728" y="847024"/>
                  <a:pt x="104828" y="847024"/>
                </a:cubicBezTo>
                <a:cubicBezTo>
                  <a:pt x="365358" y="847024"/>
                  <a:pt x="576559" y="635823"/>
                  <a:pt x="576559" y="375294"/>
                </a:cubicBezTo>
                <a:cubicBezTo>
                  <a:pt x="576559" y="221779"/>
                  <a:pt x="503229" y="85392"/>
                  <a:pt x="388512" y="821"/>
                </a:cubicBezTo>
                <a:lnTo>
                  <a:pt x="388926" y="0"/>
                </a:lnTo>
                <a:lnTo>
                  <a:pt x="657428" y="135512"/>
                </a:lnTo>
                <a:cubicBezTo>
                  <a:pt x="689878" y="208838"/>
                  <a:pt x="707595" y="289997"/>
                  <a:pt x="707595" y="375294"/>
                </a:cubicBezTo>
                <a:cubicBezTo>
                  <a:pt x="707595" y="468922"/>
                  <a:pt x="686248" y="557564"/>
                  <a:pt x="648156" y="636618"/>
                </a:cubicBezTo>
                <a:close/>
              </a:path>
            </a:pathLst>
          </a:custGeom>
          <a:solidFill>
            <a:srgbClr val="B4C7E7"/>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pic>
        <p:nvPicPr>
          <p:cNvPr id="21" name="图片 20"/>
          <p:cNvPicPr>
            <a:picLocks noChangeAspect="1"/>
          </p:cNvPicPr>
          <p:nvPr/>
        </p:nvPicPr>
        <p:blipFill>
          <a:blip r:embed="rId6"/>
          <a:stretch>
            <a:fillRect/>
          </a:stretch>
        </p:blipFill>
        <p:spPr>
          <a:xfrm>
            <a:off x="1858963" y="5981700"/>
            <a:ext cx="546100" cy="546100"/>
          </a:xfrm>
          <a:prstGeom prst="rect">
            <a:avLst/>
          </a:prstGeom>
          <a:noFill/>
          <a:ln w="9525">
            <a:noFill/>
          </a:ln>
        </p:spPr>
      </p:pic>
      <p:pic>
        <p:nvPicPr>
          <p:cNvPr id="22" name="图片 21"/>
          <p:cNvPicPr>
            <a:picLocks noChangeAspect="1"/>
          </p:cNvPicPr>
          <p:nvPr/>
        </p:nvPicPr>
        <p:blipFill>
          <a:blip r:embed="rId7"/>
          <a:stretch>
            <a:fillRect/>
          </a:stretch>
        </p:blipFill>
        <p:spPr>
          <a:xfrm>
            <a:off x="2103438" y="3911600"/>
            <a:ext cx="490537" cy="490538"/>
          </a:xfrm>
          <a:prstGeom prst="rect">
            <a:avLst/>
          </a:prstGeom>
          <a:noFill/>
          <a:ln w="9525">
            <a:noFill/>
          </a:ln>
        </p:spPr>
      </p:pic>
      <p:pic>
        <p:nvPicPr>
          <p:cNvPr id="23" name="图片 22"/>
          <p:cNvPicPr>
            <a:picLocks noChangeAspect="1"/>
          </p:cNvPicPr>
          <p:nvPr/>
        </p:nvPicPr>
        <p:blipFill>
          <a:blip r:embed="rId8"/>
          <a:stretch>
            <a:fillRect/>
          </a:stretch>
        </p:blipFill>
        <p:spPr>
          <a:xfrm>
            <a:off x="2184400" y="1547813"/>
            <a:ext cx="615950" cy="615950"/>
          </a:xfrm>
          <a:prstGeom prst="rect">
            <a:avLst/>
          </a:prstGeom>
          <a:noFill/>
          <a:ln w="9525">
            <a:noFill/>
          </a:ln>
        </p:spPr>
      </p:pic>
      <p:sp>
        <p:nvSpPr>
          <p:cNvPr id="25" name="文本框 24"/>
          <p:cNvSpPr txBox="1"/>
          <p:nvPr/>
        </p:nvSpPr>
        <p:spPr>
          <a:xfrm>
            <a:off x="3190875" y="1247775"/>
            <a:ext cx="5459095" cy="3969385"/>
          </a:xfrm>
          <a:prstGeom prst="rect">
            <a:avLst/>
          </a:prstGeom>
          <a:noFill/>
          <a:ln w="9525">
            <a:noFill/>
          </a:ln>
        </p:spPr>
        <p:txBody>
          <a:bodyPr wrap="square">
            <a:spAutoFit/>
          </a:bodyPr>
          <a:p>
            <a:pPr eaLnBrk="1">
              <a:lnSpc>
                <a:spcPct val="150000"/>
              </a:lnSpc>
            </a:pPr>
            <a:r>
              <a:rPr lang="zh-CN" altLang="en-US" sz="2800" dirty="0">
                <a:solidFill>
                  <a:srgbClr val="C00000"/>
                </a:solidFill>
                <a:latin typeface="黑体" panose="02010609060101010101" pitchFamily="49" charset="-122"/>
                <a:ea typeface="黑体" panose="02010609060101010101" pitchFamily="49" charset="-122"/>
              </a:rPr>
              <a:t>第一部分</a:t>
            </a:r>
            <a:r>
              <a:rPr lang="en-US" altLang="zh-CN" sz="2800" dirty="0">
                <a:solidFill>
                  <a:srgbClr val="C00000"/>
                </a:solidFill>
                <a:latin typeface="黑体" panose="02010609060101010101" pitchFamily="49" charset="-122"/>
                <a:ea typeface="黑体" panose="02010609060101010101" pitchFamily="49" charset="-122"/>
              </a:rPr>
              <a:t>1—2</a:t>
            </a:r>
            <a:r>
              <a:rPr lang="zh-CN" altLang="en-US" sz="2800" dirty="0">
                <a:solidFill>
                  <a:srgbClr val="C00000"/>
                </a:solidFill>
                <a:latin typeface="黑体" panose="02010609060101010101" pitchFamily="49" charset="-122"/>
                <a:ea typeface="黑体" panose="02010609060101010101" pitchFamily="49" charset="-122"/>
              </a:rPr>
              <a:t>初见各拉丹冬的景象。</a:t>
            </a:r>
            <a:endParaRPr lang="zh-CN" altLang="en-US" sz="2800" dirty="0">
              <a:solidFill>
                <a:srgbClr val="C00000"/>
              </a:solidFill>
              <a:latin typeface="黑体" panose="02010609060101010101" pitchFamily="49" charset="-122"/>
              <a:ea typeface="黑体" panose="02010609060101010101" pitchFamily="49" charset="-122"/>
            </a:endParaRPr>
          </a:p>
          <a:p>
            <a:pPr eaLnBrk="1">
              <a:lnSpc>
                <a:spcPct val="150000"/>
              </a:lnSpc>
            </a:pPr>
            <a:r>
              <a:rPr lang="zh-CN" altLang="en-US" sz="2800" dirty="0">
                <a:solidFill>
                  <a:srgbClr val="C00000"/>
                </a:solidFill>
                <a:latin typeface="黑体" panose="02010609060101010101" pitchFamily="49" charset="-122"/>
                <a:ea typeface="黑体" panose="02010609060101010101" pitchFamily="49" charset="-122"/>
              </a:rPr>
              <a:t>第二部分</a:t>
            </a:r>
            <a:r>
              <a:rPr lang="en-US" altLang="zh-CN" sz="2800" dirty="0">
                <a:solidFill>
                  <a:srgbClr val="C00000"/>
                </a:solidFill>
                <a:latin typeface="黑体" panose="02010609060101010101" pitchFamily="49" charset="-122"/>
                <a:ea typeface="黑体" panose="02010609060101010101" pitchFamily="49" charset="-122"/>
              </a:rPr>
              <a:t>3—11</a:t>
            </a:r>
            <a:r>
              <a:rPr lang="zh-CN" altLang="en-US" sz="2800" dirty="0">
                <a:solidFill>
                  <a:srgbClr val="C00000"/>
                </a:solidFill>
                <a:latin typeface="黑体" panose="02010609060101010101" pitchFamily="49" charset="-122"/>
                <a:ea typeface="黑体" panose="02010609060101010101" pitchFamily="49" charset="-122"/>
              </a:rPr>
              <a:t>详写第一天在不同地点所见的景象及感受。</a:t>
            </a:r>
            <a:endParaRPr lang="zh-CN" altLang="en-US" sz="2800" dirty="0">
              <a:solidFill>
                <a:srgbClr val="C00000"/>
              </a:solidFill>
              <a:latin typeface="黑体" panose="02010609060101010101" pitchFamily="49" charset="-122"/>
              <a:ea typeface="黑体" panose="02010609060101010101" pitchFamily="49" charset="-122"/>
            </a:endParaRPr>
          </a:p>
          <a:p>
            <a:pPr eaLnBrk="1">
              <a:lnSpc>
                <a:spcPct val="150000"/>
              </a:lnSpc>
            </a:pPr>
            <a:r>
              <a:rPr lang="zh-CN" altLang="en-US" sz="2800" dirty="0">
                <a:solidFill>
                  <a:srgbClr val="C00000"/>
                </a:solidFill>
                <a:latin typeface="黑体" panose="02010609060101010101" pitchFamily="49" charset="-122"/>
                <a:ea typeface="黑体" panose="02010609060101010101" pitchFamily="49" charset="-122"/>
              </a:rPr>
              <a:t>第三部分</a:t>
            </a:r>
            <a:r>
              <a:rPr lang="en-US" altLang="zh-CN" sz="2800" dirty="0">
                <a:solidFill>
                  <a:srgbClr val="C00000"/>
                </a:solidFill>
                <a:latin typeface="黑体" panose="02010609060101010101" pitchFamily="49" charset="-122"/>
                <a:ea typeface="黑体" panose="02010609060101010101" pitchFamily="49" charset="-122"/>
              </a:rPr>
              <a:t>12—15</a:t>
            </a:r>
            <a:r>
              <a:rPr lang="zh-CN" altLang="en-US" sz="2800" dirty="0">
                <a:solidFill>
                  <a:srgbClr val="C00000"/>
                </a:solidFill>
                <a:latin typeface="黑体" panose="02010609060101010101" pitchFamily="49" charset="-122"/>
                <a:ea typeface="黑体" panose="02010609060101010101" pitchFamily="49" charset="-122"/>
              </a:rPr>
              <a:t>略写第二天再次进入塔林的经过。</a:t>
            </a:r>
            <a:endParaRPr lang="zh-CN" altLang="en-US" sz="2800" dirty="0">
              <a:solidFill>
                <a:srgbClr val="C00000"/>
              </a:solidFill>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ox(in)">
                                      <p:cBhvr>
                                        <p:cTn id="7" dur="2000"/>
                                        <p:tgtEl>
                                          <p:spTgt spid="17"/>
                                        </p:tgtEl>
                                      </p:cBhvr>
                                    </p:animEffect>
                                  </p:childTnLst>
                                </p:cTn>
                              </p:par>
                              <p:par>
                                <p:cTn id="8" presetID="4" presetClass="entr" presetSubtype="16"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ox(in)">
                                      <p:cBhvr>
                                        <p:cTn id="10" dur="2000"/>
                                        <p:tgtEl>
                                          <p:spTgt spid="14"/>
                                        </p:tgtEl>
                                      </p:cBhvr>
                                    </p:animEffect>
                                  </p:childTnLst>
                                </p:cTn>
                              </p:par>
                              <p:par>
                                <p:cTn id="11" presetID="4" presetClass="entr" presetSubtype="16"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ox(in)">
                                      <p:cBhvr>
                                        <p:cTn id="13" dur="2000"/>
                                        <p:tgtEl>
                                          <p:spTgt spid="15"/>
                                        </p:tgtEl>
                                      </p:cBhvr>
                                    </p:animEffect>
                                  </p:childTnLst>
                                </p:cTn>
                              </p:par>
                              <p:par>
                                <p:cTn id="14" presetID="4" presetClass="entr" presetSubtype="16"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ox(in)">
                                      <p:cBhvr>
                                        <p:cTn id="16" dur="2000"/>
                                        <p:tgtEl>
                                          <p:spTgt spid="16"/>
                                        </p:tgtEl>
                                      </p:cBhvr>
                                    </p:animEffect>
                                  </p:childTnLst>
                                </p:cTn>
                              </p:par>
                              <p:par>
                                <p:cTn id="17" presetID="4" presetClass="entr" presetSubtype="16"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ox(in)">
                                      <p:cBhvr>
                                        <p:cTn id="19" dur="2000"/>
                                        <p:tgtEl>
                                          <p:spTgt spid="18"/>
                                        </p:tgtEl>
                                      </p:cBhvr>
                                    </p:animEffect>
                                  </p:childTnLst>
                                </p:cTn>
                              </p:par>
                              <p:par>
                                <p:cTn id="20" presetID="4" presetClass="entr" presetSubtype="16"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ox(in)">
                                      <p:cBhvr>
                                        <p:cTn id="22" dur="2000"/>
                                        <p:tgtEl>
                                          <p:spTgt spid="19"/>
                                        </p:tgtEl>
                                      </p:cBhvr>
                                    </p:animEffect>
                                  </p:childTnLst>
                                </p:cTn>
                              </p:par>
                              <p:par>
                                <p:cTn id="23" presetID="4" presetClass="entr" presetSubtype="16"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ox(in)">
                                      <p:cBhvr>
                                        <p:cTn id="25" dur="2000"/>
                                        <p:tgtEl>
                                          <p:spTgt spid="20"/>
                                        </p:tgtEl>
                                      </p:cBhvr>
                                    </p:animEffect>
                                  </p:childTnLst>
                                </p:cTn>
                              </p:par>
                            </p:childTnLst>
                          </p:cTn>
                        </p:par>
                        <p:par>
                          <p:cTn id="26" fill="hold">
                            <p:stCondLst>
                              <p:cond delay="2000"/>
                            </p:stCondLst>
                            <p:childTnLst>
                              <p:par>
                                <p:cTn id="27" presetID="4" presetClass="entr" presetSubtype="16"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box(in)">
                                      <p:cBhvr>
                                        <p:cTn id="29" dur="2000"/>
                                        <p:tgtEl>
                                          <p:spTgt spid="23"/>
                                        </p:tgtEl>
                                      </p:cBhvr>
                                    </p:animEffect>
                                  </p:childTnLst>
                                </p:cTn>
                              </p:par>
                              <p:par>
                                <p:cTn id="30" presetID="4" presetClass="entr" presetSubtype="16"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ox(in)">
                                      <p:cBhvr>
                                        <p:cTn id="32" dur="2000"/>
                                        <p:tgtEl>
                                          <p:spTgt spid="22"/>
                                        </p:tgtEl>
                                      </p:cBhvr>
                                    </p:animEffect>
                                  </p:childTnLst>
                                </p:cTn>
                              </p:par>
                              <p:par>
                                <p:cTn id="33" presetID="4" presetClass="entr" presetSubtype="16"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box(in)">
                                      <p:cBhvr>
                                        <p:cTn id="35" dur="2000"/>
                                        <p:tgtEl>
                                          <p:spTgt spid="21"/>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blinds(horizontal)">
                                      <p:cBhvr>
                                        <p:cTn id="4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3010" name="图片 9"/>
          <p:cNvPicPr>
            <a:picLocks noChangeAspect="1"/>
          </p:cNvPicPr>
          <p:nvPr/>
        </p:nvPicPr>
        <p:blipFill>
          <a:blip r:embed="rId1"/>
          <a:srcRect l="-2" t="-4585" r="-1546" b="-2"/>
          <a:stretch>
            <a:fillRect/>
          </a:stretch>
        </p:blipFill>
        <p:spPr>
          <a:xfrm rot="4664706" flipH="1">
            <a:off x="38100" y="6080125"/>
            <a:ext cx="685800" cy="873125"/>
          </a:xfrm>
          <a:prstGeom prst="rect">
            <a:avLst/>
          </a:prstGeom>
          <a:noFill/>
          <a:ln w="9525">
            <a:noFill/>
          </a:ln>
        </p:spPr>
      </p:pic>
      <p:pic>
        <p:nvPicPr>
          <p:cNvPr id="43011" name="图片 12"/>
          <p:cNvPicPr>
            <a:picLocks noChangeAspect="1"/>
          </p:cNvPicPr>
          <p:nvPr/>
        </p:nvPicPr>
        <p:blipFill>
          <a:blip r:embed="rId2"/>
          <a:stretch>
            <a:fillRect/>
          </a:stretch>
        </p:blipFill>
        <p:spPr>
          <a:xfrm rot="-8100000">
            <a:off x="8555038" y="-103187"/>
            <a:ext cx="603250" cy="1054100"/>
          </a:xfrm>
          <a:prstGeom prst="rect">
            <a:avLst/>
          </a:prstGeom>
          <a:noFill/>
          <a:ln w="9525">
            <a:noFill/>
          </a:ln>
        </p:spPr>
      </p:pic>
      <p:grpSp>
        <p:nvGrpSpPr>
          <p:cNvPr id="43012" name="组合 1"/>
          <p:cNvGrpSpPr/>
          <p:nvPr/>
        </p:nvGrpSpPr>
        <p:grpSpPr>
          <a:xfrm>
            <a:off x="2182813" y="458788"/>
            <a:ext cx="5564187" cy="584200"/>
            <a:chOff x="4536501" y="363172"/>
            <a:chExt cx="4551354" cy="586598"/>
          </a:xfrm>
        </p:grpSpPr>
        <p:sp>
          <p:nvSpPr>
            <p:cNvPr id="9223" name="TextBox 76"/>
            <p:cNvSpPr txBox="1">
              <a:spLocks noChangeArrowheads="1"/>
            </p:cNvSpPr>
            <p:nvPr/>
          </p:nvSpPr>
          <p:spPr bwMode="auto">
            <a:xfrm>
              <a:off x="4955926" y="363172"/>
              <a:ext cx="4131929" cy="586598"/>
            </a:xfrm>
            <a:prstGeom prst="rect">
              <a:avLst/>
            </a:prstGeom>
            <a:noFill/>
            <a:ln w="9525">
              <a:noFill/>
              <a:miter lim="800000"/>
            </a:ln>
          </p:spPr>
          <p:txBody>
            <a:bodyPr>
              <a:spAutoFit/>
            </a:bodyPr>
            <a:lstStyle/>
            <a:p>
              <a:pPr marR="0" algn="ctr" defTabSz="914400" eaLnBrk="1" hangingPunct="1">
                <a:buClrTx/>
                <a:buSzTx/>
                <a:buFont typeface="Arial" panose="020B0604020202020204" pitchFamily="34" charset="0"/>
                <a:defRPr/>
              </a:pPr>
              <a:r>
                <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rPr>
                <a:t>整理内容，理清文章脉络</a:t>
              </a:r>
              <a:endPar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endParaRPr>
            </a:p>
          </p:txBody>
        </p:sp>
        <p:sp>
          <p:nvSpPr>
            <p:cNvPr id="43030" name="Freeform 27"/>
            <p:cNvSpPr>
              <a:spLocks noEditPoints="1"/>
            </p:cNvSpPr>
            <p:nvPr/>
          </p:nvSpPr>
          <p:spPr>
            <a:xfrm>
              <a:off x="4536501" y="439897"/>
              <a:ext cx="418943" cy="368922"/>
            </a:xfrm>
            <a:custGeom>
              <a:avLst/>
              <a:gdLst>
                <a:gd name="txL" fmla="*/ 0 w 683"/>
                <a:gd name="txT" fmla="*/ 0 h 601"/>
                <a:gd name="txR" fmla="*/ 683 w 683"/>
                <a:gd name="txB" fmla="*/ 601 h 601"/>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306E39"/>
            </a:solidFill>
            <a:ln w="9525">
              <a:noFill/>
            </a:ln>
          </p:spPr>
          <p:txBody>
            <a:bodyPr/>
            <a:p>
              <a:endParaRPr lang="zh-CN" altLang="en-US" dirty="0">
                <a:latin typeface="Calibri" panose="020F0502020204030204" pitchFamily="34" charset="0"/>
              </a:endParaRPr>
            </a:p>
          </p:txBody>
        </p:sp>
      </p:grpSp>
      <p:sp>
        <p:nvSpPr>
          <p:cNvPr id="9" name="PA_文本框 1"/>
          <p:cNvSpPr txBox="1">
            <a:spLocks noChangeArrowheads="1"/>
          </p:cNvSpPr>
          <p:nvPr>
            <p:custDataLst>
              <p:tags r:id="rId3"/>
            </p:custDataLst>
          </p:nvPr>
        </p:nvSpPr>
        <p:spPr bwMode="auto">
          <a:xfrm>
            <a:off x="196132" y="6629400"/>
            <a:ext cx="1219200" cy="10772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00" b="0" i="0" u="none" strike="noStrike" kern="1200" cap="none" spc="0" normalizeH="0" baseline="0" noProof="0" dirty="0" smtClean="0">
                <a:ln>
                  <a:noFill/>
                </a:ln>
                <a:solidFill>
                  <a:schemeClr val="bg1">
                    <a:lumMod val="95000"/>
                    <a:alpha val="0"/>
                  </a:schemeClr>
                </a:solidFill>
                <a:effectLst/>
                <a:uLnTx/>
                <a:uFillTx/>
                <a:latin typeface="优教通专用字体logo" panose="02000500000000000000" pitchFamily="2" charset="0"/>
                <a:ea typeface="宋体" panose="02010600030101010101" pitchFamily="2" charset="-122"/>
                <a:cs typeface="+mn-cs"/>
              </a:rPr>
              <a:t>0</a:t>
            </a:r>
            <a:endParaRPr kumimoji="0" lang="zh-CN" altLang="en-US" sz="100" b="0" i="0" u="none" strike="noStrike" kern="1200" cap="none" spc="0" normalizeH="0" baseline="0" noProof="0" dirty="0" smtClean="0">
              <a:ln>
                <a:noFill/>
              </a:ln>
              <a:solidFill>
                <a:schemeClr val="bg1">
                  <a:lumMod val="95000"/>
                  <a:alpha val="0"/>
                </a:schemeClr>
              </a:solidFill>
              <a:effectLst/>
              <a:uLnTx/>
              <a:uFillTx/>
              <a:latin typeface="优教通专用字体logo" panose="02000500000000000000" pitchFamily="2" charset="0"/>
              <a:ea typeface="宋体" panose="02010600030101010101" pitchFamily="2" charset="-122"/>
              <a:cs typeface="+mn-cs"/>
            </a:endParaRPr>
          </a:p>
        </p:txBody>
      </p:sp>
      <p:pic>
        <p:nvPicPr>
          <p:cNvPr id="43014" name="PA_图片 1"/>
          <p:cNvPicPr>
            <a:picLocks noChangeAspect="1"/>
          </p:cNvPicPr>
          <p:nvPr>
            <p:custDataLst>
              <p:tags r:id="rId4"/>
            </p:custDataLst>
          </p:nvPr>
        </p:nvPicPr>
        <p:blipFill>
          <a:blip r:embed="rId5"/>
          <a:stretch>
            <a:fillRect/>
          </a:stretch>
        </p:blipFill>
        <p:spPr>
          <a:xfrm>
            <a:off x="9031288" y="76200"/>
            <a:ext cx="4762" cy="3175"/>
          </a:xfrm>
          <a:prstGeom prst="rect">
            <a:avLst/>
          </a:prstGeom>
          <a:noFill/>
          <a:ln w="9525">
            <a:noFill/>
          </a:ln>
        </p:spPr>
      </p:pic>
      <p:sp>
        <p:nvSpPr>
          <p:cNvPr id="14" name="椭圆 1"/>
          <p:cNvSpPr/>
          <p:nvPr/>
        </p:nvSpPr>
        <p:spPr>
          <a:xfrm>
            <a:off x="1803400" y="1247775"/>
            <a:ext cx="1279525" cy="128587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899493"/>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5" name="椭圆 1"/>
          <p:cNvSpPr/>
          <p:nvPr/>
        </p:nvSpPr>
        <p:spPr>
          <a:xfrm>
            <a:off x="1685925" y="2374900"/>
            <a:ext cx="642938" cy="1285875"/>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B4C7E7"/>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6" name="椭圆 1"/>
          <p:cNvSpPr/>
          <p:nvPr/>
        </p:nvSpPr>
        <p:spPr>
          <a:xfrm rot="5400000">
            <a:off x="1749425" y="3671888"/>
            <a:ext cx="1279525" cy="977900"/>
          </a:xfrm>
          <a:custGeom>
            <a:avLst/>
            <a:gdLst/>
            <a:ahLst/>
            <a:cxnLst/>
            <a:rect l="l" t="t" r="r" b="b"/>
            <a:pathLst>
              <a:path w="1252575" h="957057">
                <a:moveTo>
                  <a:pt x="0" y="547187"/>
                </a:moveTo>
                <a:cubicBezTo>
                  <a:pt x="39615" y="238392"/>
                  <a:pt x="303622" y="0"/>
                  <a:pt x="623310" y="0"/>
                </a:cubicBezTo>
                <a:cubicBezTo>
                  <a:pt x="970844" y="0"/>
                  <a:pt x="1252575" y="281732"/>
                  <a:pt x="1252575" y="629266"/>
                </a:cubicBezTo>
                <a:cubicBezTo>
                  <a:pt x="1252575" y="750082"/>
                  <a:pt x="1218527" y="862947"/>
                  <a:pt x="1157187" y="957057"/>
                </a:cubicBezTo>
                <a:lnTo>
                  <a:pt x="1018418" y="918226"/>
                </a:lnTo>
                <a:cubicBezTo>
                  <a:pt x="1080425" y="838828"/>
                  <a:pt x="1115778" y="738176"/>
                  <a:pt x="1115778" y="629266"/>
                </a:cubicBezTo>
                <a:cubicBezTo>
                  <a:pt x="1115778" y="357283"/>
                  <a:pt x="895292" y="136797"/>
                  <a:pt x="623310" y="136797"/>
                </a:cubicBezTo>
                <a:cubicBezTo>
                  <a:pt x="379375" y="136797"/>
                  <a:pt x="176865" y="314152"/>
                  <a:pt x="139115" y="547187"/>
                </a:cubicBezTo>
                <a:close/>
              </a:path>
            </a:pathLst>
          </a:custGeom>
          <a:solidFill>
            <a:srgbClr val="899493"/>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7" name="椭圆 1"/>
          <p:cNvSpPr/>
          <p:nvPr/>
        </p:nvSpPr>
        <p:spPr>
          <a:xfrm rot="10800000">
            <a:off x="658813" y="1069975"/>
            <a:ext cx="1279525" cy="128587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DEB1A9"/>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8" name="椭圆 1"/>
          <p:cNvSpPr/>
          <p:nvPr/>
        </p:nvSpPr>
        <p:spPr>
          <a:xfrm rot="11936262">
            <a:off x="998538" y="4445000"/>
            <a:ext cx="1092200" cy="1284288"/>
          </a:xfrm>
          <a:custGeom>
            <a:avLst/>
            <a:gdLst/>
            <a:ahLst/>
            <a:cxnLst/>
            <a:rect l="l" t="t" r="r" b="b"/>
            <a:pathLst>
              <a:path w="1069438" h="1258531">
                <a:moveTo>
                  <a:pt x="685111" y="1209080"/>
                </a:moveTo>
                <a:cubicBezTo>
                  <a:pt x="609827" y="1240923"/>
                  <a:pt x="527056" y="1258531"/>
                  <a:pt x="440172" y="1258531"/>
                </a:cubicBezTo>
                <a:cubicBezTo>
                  <a:pt x="402807" y="1258531"/>
                  <a:pt x="366201" y="1255274"/>
                  <a:pt x="330735" y="1248400"/>
                </a:cubicBezTo>
                <a:lnTo>
                  <a:pt x="330735" y="1108567"/>
                </a:lnTo>
                <a:cubicBezTo>
                  <a:pt x="365787" y="1117501"/>
                  <a:pt x="402485" y="1121734"/>
                  <a:pt x="440172" y="1121734"/>
                </a:cubicBezTo>
                <a:cubicBezTo>
                  <a:pt x="712155" y="1121734"/>
                  <a:pt x="932641" y="901249"/>
                  <a:pt x="932641" y="629266"/>
                </a:cubicBezTo>
                <a:cubicBezTo>
                  <a:pt x="932641" y="357283"/>
                  <a:pt x="712155" y="136797"/>
                  <a:pt x="440172" y="136797"/>
                </a:cubicBezTo>
                <a:cubicBezTo>
                  <a:pt x="296803" y="136797"/>
                  <a:pt x="167743" y="198062"/>
                  <a:pt x="79156" y="296919"/>
                </a:cubicBezTo>
                <a:lnTo>
                  <a:pt x="0" y="182599"/>
                </a:lnTo>
                <a:cubicBezTo>
                  <a:pt x="112050" y="69114"/>
                  <a:pt x="268040" y="0"/>
                  <a:pt x="440173" y="0"/>
                </a:cubicBezTo>
                <a:cubicBezTo>
                  <a:pt x="787707" y="0"/>
                  <a:pt x="1069438" y="281732"/>
                  <a:pt x="1069438" y="629266"/>
                </a:cubicBezTo>
                <a:cubicBezTo>
                  <a:pt x="1069438" y="889917"/>
                  <a:pt x="910964" y="1113553"/>
                  <a:pt x="685111" y="1209080"/>
                </a:cubicBezTo>
                <a:close/>
              </a:path>
            </a:pathLst>
          </a:custGeom>
          <a:solidFill>
            <a:srgbClr val="DEB1A9"/>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9" name="椭圆 1"/>
          <p:cNvSpPr/>
          <p:nvPr/>
        </p:nvSpPr>
        <p:spPr>
          <a:xfrm rot="3623156">
            <a:off x="1477963" y="5565775"/>
            <a:ext cx="1279525" cy="128587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899493"/>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0" name="椭圆 1"/>
          <p:cNvSpPr/>
          <p:nvPr/>
        </p:nvSpPr>
        <p:spPr>
          <a:xfrm rot="14593203">
            <a:off x="634206" y="5755481"/>
            <a:ext cx="755650" cy="1042988"/>
          </a:xfrm>
          <a:custGeom>
            <a:avLst/>
            <a:gdLst/>
            <a:ahLst/>
            <a:cxnLst/>
            <a:rect l="l" t="t" r="r" b="b"/>
            <a:pathLst>
              <a:path w="707595" h="978060">
                <a:moveTo>
                  <a:pt x="648156" y="636618"/>
                </a:moveTo>
                <a:cubicBezTo>
                  <a:pt x="584668" y="768376"/>
                  <a:pt x="474666" y="873501"/>
                  <a:pt x="339453" y="930692"/>
                </a:cubicBezTo>
                <a:cubicBezTo>
                  <a:pt x="267339" y="961194"/>
                  <a:pt x="188053" y="978060"/>
                  <a:pt x="104828" y="978060"/>
                </a:cubicBezTo>
                <a:cubicBezTo>
                  <a:pt x="69037" y="978060"/>
                  <a:pt x="33972" y="974940"/>
                  <a:pt x="0" y="968356"/>
                </a:cubicBezTo>
                <a:lnTo>
                  <a:pt x="0" y="834411"/>
                </a:lnTo>
                <a:cubicBezTo>
                  <a:pt x="33576" y="842969"/>
                  <a:pt x="68728" y="847024"/>
                  <a:pt x="104828" y="847024"/>
                </a:cubicBezTo>
                <a:cubicBezTo>
                  <a:pt x="365358" y="847024"/>
                  <a:pt x="576559" y="635823"/>
                  <a:pt x="576559" y="375294"/>
                </a:cubicBezTo>
                <a:cubicBezTo>
                  <a:pt x="576559" y="221779"/>
                  <a:pt x="503229" y="85392"/>
                  <a:pt x="388512" y="821"/>
                </a:cubicBezTo>
                <a:lnTo>
                  <a:pt x="388926" y="0"/>
                </a:lnTo>
                <a:lnTo>
                  <a:pt x="657428" y="135512"/>
                </a:lnTo>
                <a:cubicBezTo>
                  <a:pt x="689878" y="208838"/>
                  <a:pt x="707595" y="289997"/>
                  <a:pt x="707595" y="375294"/>
                </a:cubicBezTo>
                <a:cubicBezTo>
                  <a:pt x="707595" y="468922"/>
                  <a:pt x="686248" y="557564"/>
                  <a:pt x="648156" y="636618"/>
                </a:cubicBezTo>
                <a:close/>
              </a:path>
            </a:pathLst>
          </a:custGeom>
          <a:solidFill>
            <a:srgbClr val="B4C7E7"/>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pic>
        <p:nvPicPr>
          <p:cNvPr id="21" name="图片 20"/>
          <p:cNvPicPr>
            <a:picLocks noChangeAspect="1"/>
          </p:cNvPicPr>
          <p:nvPr/>
        </p:nvPicPr>
        <p:blipFill>
          <a:blip r:embed="rId6"/>
          <a:stretch>
            <a:fillRect/>
          </a:stretch>
        </p:blipFill>
        <p:spPr>
          <a:xfrm>
            <a:off x="1858963" y="5981700"/>
            <a:ext cx="546100" cy="546100"/>
          </a:xfrm>
          <a:prstGeom prst="rect">
            <a:avLst/>
          </a:prstGeom>
          <a:noFill/>
          <a:ln w="9525">
            <a:noFill/>
          </a:ln>
        </p:spPr>
      </p:pic>
      <p:pic>
        <p:nvPicPr>
          <p:cNvPr id="22" name="图片 21"/>
          <p:cNvPicPr>
            <a:picLocks noChangeAspect="1"/>
          </p:cNvPicPr>
          <p:nvPr/>
        </p:nvPicPr>
        <p:blipFill>
          <a:blip r:embed="rId7"/>
          <a:stretch>
            <a:fillRect/>
          </a:stretch>
        </p:blipFill>
        <p:spPr>
          <a:xfrm>
            <a:off x="2103438" y="3911600"/>
            <a:ext cx="490537" cy="490538"/>
          </a:xfrm>
          <a:prstGeom prst="rect">
            <a:avLst/>
          </a:prstGeom>
          <a:noFill/>
          <a:ln w="9525">
            <a:noFill/>
          </a:ln>
        </p:spPr>
      </p:pic>
      <p:pic>
        <p:nvPicPr>
          <p:cNvPr id="23" name="图片 22"/>
          <p:cNvPicPr>
            <a:picLocks noChangeAspect="1"/>
          </p:cNvPicPr>
          <p:nvPr/>
        </p:nvPicPr>
        <p:blipFill>
          <a:blip r:embed="rId8"/>
          <a:stretch>
            <a:fillRect/>
          </a:stretch>
        </p:blipFill>
        <p:spPr>
          <a:xfrm>
            <a:off x="2184400" y="1547813"/>
            <a:ext cx="615950" cy="615950"/>
          </a:xfrm>
          <a:prstGeom prst="rect">
            <a:avLst/>
          </a:prstGeom>
          <a:noFill/>
          <a:ln w="9525">
            <a:noFill/>
          </a:ln>
        </p:spPr>
      </p:pic>
      <p:grpSp>
        <p:nvGrpSpPr>
          <p:cNvPr id="3" name="组合 1"/>
          <p:cNvGrpSpPr/>
          <p:nvPr/>
        </p:nvGrpSpPr>
        <p:grpSpPr>
          <a:xfrm>
            <a:off x="2992438" y="1473200"/>
            <a:ext cx="5716587" cy="1874838"/>
            <a:chOff x="2992252" y="1247749"/>
            <a:chExt cx="5717309" cy="1875815"/>
          </a:xfrm>
        </p:grpSpPr>
        <p:sp>
          <p:nvSpPr>
            <p:cNvPr id="11" name="圆角矩形 14"/>
            <p:cNvSpPr/>
            <p:nvPr/>
          </p:nvSpPr>
          <p:spPr>
            <a:xfrm>
              <a:off x="2992252" y="1247749"/>
              <a:ext cx="5717309" cy="1875815"/>
            </a:xfrm>
            <a:custGeom>
              <a:avLst/>
              <a:gdLst/>
              <a:ahLst/>
              <a:cxnLst/>
              <a:rect l="l" t="t" r="r" b="b"/>
              <a:pathLst>
                <a:path w="4706546" h="492469">
                  <a:moveTo>
                    <a:pt x="0" y="0"/>
                  </a:moveTo>
                  <a:lnTo>
                    <a:pt x="1697015" y="0"/>
                  </a:lnTo>
                  <a:lnTo>
                    <a:pt x="4460312" y="0"/>
                  </a:lnTo>
                  <a:cubicBezTo>
                    <a:pt x="4596303" y="0"/>
                    <a:pt x="4706546" y="110243"/>
                    <a:pt x="4706546" y="246235"/>
                  </a:cubicBezTo>
                  <a:cubicBezTo>
                    <a:pt x="4706546" y="382226"/>
                    <a:pt x="4596303" y="492469"/>
                    <a:pt x="4460312" y="492469"/>
                  </a:cubicBezTo>
                  <a:lnTo>
                    <a:pt x="1697015" y="492469"/>
                  </a:lnTo>
                  <a:lnTo>
                    <a:pt x="0" y="492469"/>
                  </a:lnTo>
                  <a:close/>
                </a:path>
              </a:pathLst>
            </a:custGeom>
            <a:solidFill>
              <a:srgbClr val="899493"/>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ysClr val="window" lastClr="FFFFFF"/>
                </a:solidFill>
                <a:effectLst/>
                <a:uLnTx/>
                <a:uFillTx/>
                <a:latin typeface="黑体" panose="02010609060101010101" pitchFamily="49" charset="-122"/>
                <a:ea typeface="黑体" panose="02010609060101010101" pitchFamily="49" charset="-122"/>
                <a:cs typeface="+mn-cs"/>
              </a:endParaRPr>
            </a:p>
          </p:txBody>
        </p:sp>
        <p:sp>
          <p:nvSpPr>
            <p:cNvPr id="24" name="文本框 23"/>
            <p:cNvSpPr txBox="1"/>
            <p:nvPr/>
          </p:nvSpPr>
          <p:spPr>
            <a:xfrm>
              <a:off x="3128794" y="1355755"/>
              <a:ext cx="5145737" cy="1569267"/>
            </a:xfrm>
            <a:prstGeom prst="rect">
              <a:avLst/>
            </a:prstGeom>
            <a:noFill/>
          </p:spPr>
          <p:txBody>
            <a:bodyPr>
              <a:spAutoFit/>
            </a:bodyPr>
            <a:lstStyle/>
            <a:p>
              <a:pPr marR="0" defTabSz="914400">
                <a:buClrTx/>
                <a:buSzTx/>
                <a:buFontTx/>
                <a:defRPr/>
              </a:pPr>
              <a:r>
                <a:rPr kumimoji="0" lang="en-US" altLang="zh-CN" sz="2400" b="1" kern="1200" cap="none" spc="300" normalizeH="0" baseline="0" noProof="0" dirty="0">
                  <a:solidFill>
                    <a:schemeClr val="bg1"/>
                  </a:solidFill>
                  <a:latin typeface="黑体" panose="02010609060101010101" pitchFamily="49" charset="-122"/>
                  <a:ea typeface="黑体" panose="02010609060101010101" pitchFamily="49" charset="-122"/>
                  <a:cs typeface="+mn-cs"/>
                </a:rPr>
                <a:t>1．第1自然段写到“各拉丹冬有阴阳二坡，西北阴坡尽是冰雪，景色单调，东南阳坡才好看”。你认为“我”游览的是哪里呢？</a:t>
              </a:r>
              <a:endParaRPr kumimoji="0" lang="en-US" altLang="zh-CN" sz="2400" b="1" kern="1200" cap="none" spc="300" normalizeH="0" baseline="0" noProof="0" dirty="0">
                <a:solidFill>
                  <a:schemeClr val="bg1"/>
                </a:solidFill>
                <a:latin typeface="黑体" panose="02010609060101010101" pitchFamily="49" charset="-122"/>
                <a:ea typeface="黑体" panose="02010609060101010101" pitchFamily="49" charset="-122"/>
                <a:cs typeface="+mn-cs"/>
              </a:endParaRPr>
            </a:p>
          </p:txBody>
        </p:sp>
      </p:grpSp>
      <p:sp>
        <p:nvSpPr>
          <p:cNvPr id="25" name="文本框 24"/>
          <p:cNvSpPr txBox="1"/>
          <p:nvPr/>
        </p:nvSpPr>
        <p:spPr>
          <a:xfrm>
            <a:off x="2925763" y="3573463"/>
            <a:ext cx="5849937" cy="2576512"/>
          </a:xfrm>
          <a:prstGeom prst="rect">
            <a:avLst/>
          </a:prstGeom>
          <a:noFill/>
          <a:ln w="9525">
            <a:noFill/>
          </a:ln>
        </p:spPr>
        <p:txBody>
          <a:bodyPr>
            <a:spAutoFit/>
          </a:bodyPr>
          <a:p>
            <a:pPr eaLnBrk="1">
              <a:lnSpc>
                <a:spcPct val="150000"/>
              </a:lnSpc>
            </a:pPr>
            <a:r>
              <a:rPr lang="en-US" altLang="zh-CN" sz="2800" dirty="0">
                <a:solidFill>
                  <a:srgbClr val="C00000"/>
                </a:solidFill>
                <a:latin typeface="黑体" panose="02010609060101010101" pitchFamily="49" charset="-122"/>
                <a:ea typeface="黑体" panose="02010609060101010101" pitchFamily="49" charset="-122"/>
              </a:rPr>
              <a:t>“我”游览的是东南阳坡。从第3自然段“在各拉丹冬以东几公里处有牛粪可捡的草坝子上”可知游览的是东南阳坡。</a:t>
            </a:r>
            <a:endParaRPr lang="en-US" altLang="zh-CN" sz="2800" dirty="0">
              <a:solidFill>
                <a:srgbClr val="C00000"/>
              </a:solidFill>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ox(in)">
                                      <p:cBhvr>
                                        <p:cTn id="7" dur="2000"/>
                                        <p:tgtEl>
                                          <p:spTgt spid="17"/>
                                        </p:tgtEl>
                                      </p:cBhvr>
                                    </p:animEffect>
                                  </p:childTnLst>
                                </p:cTn>
                              </p:par>
                              <p:par>
                                <p:cTn id="8" presetID="4" presetClass="entr" presetSubtype="16"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ox(in)">
                                      <p:cBhvr>
                                        <p:cTn id="10" dur="2000"/>
                                        <p:tgtEl>
                                          <p:spTgt spid="14"/>
                                        </p:tgtEl>
                                      </p:cBhvr>
                                    </p:animEffect>
                                  </p:childTnLst>
                                </p:cTn>
                              </p:par>
                              <p:par>
                                <p:cTn id="11" presetID="4" presetClass="entr" presetSubtype="16"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ox(in)">
                                      <p:cBhvr>
                                        <p:cTn id="13" dur="2000"/>
                                        <p:tgtEl>
                                          <p:spTgt spid="15"/>
                                        </p:tgtEl>
                                      </p:cBhvr>
                                    </p:animEffect>
                                  </p:childTnLst>
                                </p:cTn>
                              </p:par>
                              <p:par>
                                <p:cTn id="14" presetID="4" presetClass="entr" presetSubtype="16"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ox(in)">
                                      <p:cBhvr>
                                        <p:cTn id="16" dur="2000"/>
                                        <p:tgtEl>
                                          <p:spTgt spid="16"/>
                                        </p:tgtEl>
                                      </p:cBhvr>
                                    </p:animEffect>
                                  </p:childTnLst>
                                </p:cTn>
                              </p:par>
                              <p:par>
                                <p:cTn id="17" presetID="4" presetClass="entr" presetSubtype="16"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ox(in)">
                                      <p:cBhvr>
                                        <p:cTn id="19" dur="2000"/>
                                        <p:tgtEl>
                                          <p:spTgt spid="18"/>
                                        </p:tgtEl>
                                      </p:cBhvr>
                                    </p:animEffect>
                                  </p:childTnLst>
                                </p:cTn>
                              </p:par>
                              <p:par>
                                <p:cTn id="20" presetID="4" presetClass="entr" presetSubtype="16"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ox(in)">
                                      <p:cBhvr>
                                        <p:cTn id="22" dur="2000"/>
                                        <p:tgtEl>
                                          <p:spTgt spid="19"/>
                                        </p:tgtEl>
                                      </p:cBhvr>
                                    </p:animEffect>
                                  </p:childTnLst>
                                </p:cTn>
                              </p:par>
                              <p:par>
                                <p:cTn id="23" presetID="4" presetClass="entr" presetSubtype="16"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ox(in)">
                                      <p:cBhvr>
                                        <p:cTn id="25" dur="2000"/>
                                        <p:tgtEl>
                                          <p:spTgt spid="20"/>
                                        </p:tgtEl>
                                      </p:cBhvr>
                                    </p:animEffect>
                                  </p:childTnLst>
                                </p:cTn>
                              </p:par>
                            </p:childTnLst>
                          </p:cTn>
                        </p:par>
                        <p:par>
                          <p:cTn id="26" fill="hold">
                            <p:stCondLst>
                              <p:cond delay="2000"/>
                            </p:stCondLst>
                            <p:childTnLst>
                              <p:par>
                                <p:cTn id="27" presetID="4" presetClass="entr" presetSubtype="16"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box(in)">
                                      <p:cBhvr>
                                        <p:cTn id="29" dur="2000"/>
                                        <p:tgtEl>
                                          <p:spTgt spid="23"/>
                                        </p:tgtEl>
                                      </p:cBhvr>
                                    </p:animEffect>
                                  </p:childTnLst>
                                </p:cTn>
                              </p:par>
                              <p:par>
                                <p:cTn id="30" presetID="4" presetClass="entr" presetSubtype="16"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ox(in)">
                                      <p:cBhvr>
                                        <p:cTn id="32" dur="2000"/>
                                        <p:tgtEl>
                                          <p:spTgt spid="22"/>
                                        </p:tgtEl>
                                      </p:cBhvr>
                                    </p:animEffect>
                                  </p:childTnLst>
                                </p:cTn>
                              </p:par>
                              <p:par>
                                <p:cTn id="33" presetID="4" presetClass="entr" presetSubtype="16"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box(in)">
                                      <p:cBhvr>
                                        <p:cTn id="35" dur="2000"/>
                                        <p:tgtEl>
                                          <p:spTgt spid="21"/>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1000"/>
                                        <p:tgtEl>
                                          <p:spTgt spid="3"/>
                                        </p:tgtEl>
                                      </p:cBhvr>
                                    </p:animEffect>
                                    <p:anim calcmode="lin" valueType="num">
                                      <p:cBhvr>
                                        <p:cTn id="41" dur="1000" fill="hold"/>
                                        <p:tgtEl>
                                          <p:spTgt spid="3"/>
                                        </p:tgtEl>
                                        <p:attrNameLst>
                                          <p:attrName>ppt_x</p:attrName>
                                        </p:attrNameLst>
                                      </p:cBhvr>
                                      <p:tavLst>
                                        <p:tav tm="0">
                                          <p:val>
                                            <p:strVal val="#ppt_x"/>
                                          </p:val>
                                        </p:tav>
                                        <p:tav tm="100000">
                                          <p:val>
                                            <p:strVal val="#ppt_x"/>
                                          </p:val>
                                        </p:tav>
                                      </p:tavLst>
                                    </p:anim>
                                    <p:anim calcmode="lin" valueType="num">
                                      <p:cBhvr>
                                        <p:cTn id="4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blinds(horizontal)">
                                      <p:cBhvr>
                                        <p:cTn id="4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4034" name="图片 9"/>
          <p:cNvPicPr>
            <a:picLocks noChangeAspect="1"/>
          </p:cNvPicPr>
          <p:nvPr/>
        </p:nvPicPr>
        <p:blipFill>
          <a:blip r:embed="rId1"/>
          <a:srcRect l="-2" t="-4585" r="-1546" b="-2"/>
          <a:stretch>
            <a:fillRect/>
          </a:stretch>
        </p:blipFill>
        <p:spPr>
          <a:xfrm rot="4664706" flipH="1">
            <a:off x="38100" y="6080125"/>
            <a:ext cx="685800" cy="873125"/>
          </a:xfrm>
          <a:prstGeom prst="rect">
            <a:avLst/>
          </a:prstGeom>
          <a:noFill/>
          <a:ln w="9525">
            <a:noFill/>
          </a:ln>
        </p:spPr>
      </p:pic>
      <p:pic>
        <p:nvPicPr>
          <p:cNvPr id="44035" name="图片 12"/>
          <p:cNvPicPr>
            <a:picLocks noChangeAspect="1"/>
          </p:cNvPicPr>
          <p:nvPr/>
        </p:nvPicPr>
        <p:blipFill>
          <a:blip r:embed="rId2"/>
          <a:stretch>
            <a:fillRect/>
          </a:stretch>
        </p:blipFill>
        <p:spPr>
          <a:xfrm rot="-8100000">
            <a:off x="8555038" y="-103187"/>
            <a:ext cx="603250" cy="1054100"/>
          </a:xfrm>
          <a:prstGeom prst="rect">
            <a:avLst/>
          </a:prstGeom>
          <a:noFill/>
          <a:ln w="9525">
            <a:noFill/>
          </a:ln>
        </p:spPr>
      </p:pic>
      <p:grpSp>
        <p:nvGrpSpPr>
          <p:cNvPr id="44036" name="组合 1"/>
          <p:cNvGrpSpPr/>
          <p:nvPr/>
        </p:nvGrpSpPr>
        <p:grpSpPr>
          <a:xfrm>
            <a:off x="2182813" y="458788"/>
            <a:ext cx="5564187" cy="584200"/>
            <a:chOff x="4536501" y="363172"/>
            <a:chExt cx="4551354" cy="586598"/>
          </a:xfrm>
        </p:grpSpPr>
        <p:sp>
          <p:nvSpPr>
            <p:cNvPr id="9223" name="TextBox 76"/>
            <p:cNvSpPr txBox="1">
              <a:spLocks noChangeArrowheads="1"/>
            </p:cNvSpPr>
            <p:nvPr/>
          </p:nvSpPr>
          <p:spPr bwMode="auto">
            <a:xfrm>
              <a:off x="4955926" y="363172"/>
              <a:ext cx="4131929" cy="586598"/>
            </a:xfrm>
            <a:prstGeom prst="rect">
              <a:avLst/>
            </a:prstGeom>
            <a:noFill/>
            <a:ln w="9525">
              <a:noFill/>
              <a:miter lim="800000"/>
            </a:ln>
          </p:spPr>
          <p:txBody>
            <a:bodyPr>
              <a:spAutoFit/>
            </a:bodyPr>
            <a:lstStyle/>
            <a:p>
              <a:pPr marR="0" algn="ctr" defTabSz="914400" eaLnBrk="1" hangingPunct="1">
                <a:buClrTx/>
                <a:buSzTx/>
                <a:buFont typeface="Arial" panose="020B0604020202020204" pitchFamily="34" charset="0"/>
                <a:defRPr/>
              </a:pPr>
              <a:r>
                <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rPr>
                <a:t>整理内容，理清文章脉络</a:t>
              </a:r>
              <a:endPar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endParaRPr>
            </a:p>
          </p:txBody>
        </p:sp>
        <p:sp>
          <p:nvSpPr>
            <p:cNvPr id="44054" name="Freeform 27"/>
            <p:cNvSpPr>
              <a:spLocks noEditPoints="1"/>
            </p:cNvSpPr>
            <p:nvPr/>
          </p:nvSpPr>
          <p:spPr>
            <a:xfrm>
              <a:off x="4536501" y="439897"/>
              <a:ext cx="418943" cy="368922"/>
            </a:xfrm>
            <a:custGeom>
              <a:avLst/>
              <a:gdLst>
                <a:gd name="txL" fmla="*/ 0 w 683"/>
                <a:gd name="txT" fmla="*/ 0 h 601"/>
                <a:gd name="txR" fmla="*/ 683 w 683"/>
                <a:gd name="txB" fmla="*/ 601 h 601"/>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306E39"/>
            </a:solidFill>
            <a:ln w="9525">
              <a:noFill/>
            </a:ln>
          </p:spPr>
          <p:txBody>
            <a:bodyPr/>
            <a:p>
              <a:endParaRPr lang="zh-CN" altLang="en-US" dirty="0">
                <a:latin typeface="Calibri" panose="020F0502020204030204" pitchFamily="34" charset="0"/>
              </a:endParaRPr>
            </a:p>
          </p:txBody>
        </p:sp>
      </p:grpSp>
      <p:sp>
        <p:nvSpPr>
          <p:cNvPr id="9" name="PA_文本框 1"/>
          <p:cNvSpPr txBox="1">
            <a:spLocks noChangeArrowheads="1"/>
          </p:cNvSpPr>
          <p:nvPr>
            <p:custDataLst>
              <p:tags r:id="rId3"/>
            </p:custDataLst>
          </p:nvPr>
        </p:nvSpPr>
        <p:spPr bwMode="auto">
          <a:xfrm>
            <a:off x="196132" y="6629400"/>
            <a:ext cx="1219200" cy="10772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00" b="0" i="0" u="none" strike="noStrike" kern="1200" cap="none" spc="0" normalizeH="0" baseline="0" noProof="0" dirty="0" smtClean="0">
                <a:ln>
                  <a:noFill/>
                </a:ln>
                <a:solidFill>
                  <a:schemeClr val="bg1">
                    <a:lumMod val="95000"/>
                    <a:alpha val="0"/>
                  </a:schemeClr>
                </a:solidFill>
                <a:effectLst/>
                <a:uLnTx/>
                <a:uFillTx/>
                <a:latin typeface="优教通专用字体logo" panose="02000500000000000000" pitchFamily="2" charset="0"/>
                <a:ea typeface="宋体" panose="02010600030101010101" pitchFamily="2" charset="-122"/>
                <a:cs typeface="+mn-cs"/>
              </a:rPr>
              <a:t>0</a:t>
            </a:r>
            <a:endParaRPr kumimoji="0" lang="zh-CN" altLang="en-US" sz="100" b="0" i="0" u="none" strike="noStrike" kern="1200" cap="none" spc="0" normalizeH="0" baseline="0" noProof="0" dirty="0" smtClean="0">
              <a:ln>
                <a:noFill/>
              </a:ln>
              <a:solidFill>
                <a:schemeClr val="bg1">
                  <a:lumMod val="95000"/>
                  <a:alpha val="0"/>
                </a:schemeClr>
              </a:solidFill>
              <a:effectLst/>
              <a:uLnTx/>
              <a:uFillTx/>
              <a:latin typeface="优教通专用字体logo" panose="02000500000000000000" pitchFamily="2" charset="0"/>
              <a:ea typeface="宋体" panose="02010600030101010101" pitchFamily="2" charset="-122"/>
              <a:cs typeface="+mn-cs"/>
            </a:endParaRPr>
          </a:p>
        </p:txBody>
      </p:sp>
      <p:pic>
        <p:nvPicPr>
          <p:cNvPr id="44038" name="PA_图片 1"/>
          <p:cNvPicPr>
            <a:picLocks noChangeAspect="1"/>
          </p:cNvPicPr>
          <p:nvPr>
            <p:custDataLst>
              <p:tags r:id="rId4"/>
            </p:custDataLst>
          </p:nvPr>
        </p:nvPicPr>
        <p:blipFill>
          <a:blip r:embed="rId5"/>
          <a:stretch>
            <a:fillRect/>
          </a:stretch>
        </p:blipFill>
        <p:spPr>
          <a:xfrm>
            <a:off x="9031288" y="76200"/>
            <a:ext cx="4762" cy="3175"/>
          </a:xfrm>
          <a:prstGeom prst="rect">
            <a:avLst/>
          </a:prstGeom>
          <a:noFill/>
          <a:ln w="9525">
            <a:noFill/>
          </a:ln>
        </p:spPr>
      </p:pic>
      <p:sp>
        <p:nvSpPr>
          <p:cNvPr id="14" name="椭圆 1"/>
          <p:cNvSpPr/>
          <p:nvPr/>
        </p:nvSpPr>
        <p:spPr>
          <a:xfrm>
            <a:off x="1803400" y="1247775"/>
            <a:ext cx="1279525" cy="128587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899493"/>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5" name="椭圆 1"/>
          <p:cNvSpPr/>
          <p:nvPr/>
        </p:nvSpPr>
        <p:spPr>
          <a:xfrm>
            <a:off x="1685925" y="2374900"/>
            <a:ext cx="642938" cy="1285875"/>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B4C7E7"/>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6" name="椭圆 1"/>
          <p:cNvSpPr/>
          <p:nvPr/>
        </p:nvSpPr>
        <p:spPr>
          <a:xfrm rot="5400000">
            <a:off x="1749425" y="3671888"/>
            <a:ext cx="1279525" cy="977900"/>
          </a:xfrm>
          <a:custGeom>
            <a:avLst/>
            <a:gdLst/>
            <a:ahLst/>
            <a:cxnLst/>
            <a:rect l="l" t="t" r="r" b="b"/>
            <a:pathLst>
              <a:path w="1252575" h="957057">
                <a:moveTo>
                  <a:pt x="0" y="547187"/>
                </a:moveTo>
                <a:cubicBezTo>
                  <a:pt x="39615" y="238392"/>
                  <a:pt x="303622" y="0"/>
                  <a:pt x="623310" y="0"/>
                </a:cubicBezTo>
                <a:cubicBezTo>
                  <a:pt x="970844" y="0"/>
                  <a:pt x="1252575" y="281732"/>
                  <a:pt x="1252575" y="629266"/>
                </a:cubicBezTo>
                <a:cubicBezTo>
                  <a:pt x="1252575" y="750082"/>
                  <a:pt x="1218527" y="862947"/>
                  <a:pt x="1157187" y="957057"/>
                </a:cubicBezTo>
                <a:lnTo>
                  <a:pt x="1018418" y="918226"/>
                </a:lnTo>
                <a:cubicBezTo>
                  <a:pt x="1080425" y="838828"/>
                  <a:pt x="1115778" y="738176"/>
                  <a:pt x="1115778" y="629266"/>
                </a:cubicBezTo>
                <a:cubicBezTo>
                  <a:pt x="1115778" y="357283"/>
                  <a:pt x="895292" y="136797"/>
                  <a:pt x="623310" y="136797"/>
                </a:cubicBezTo>
                <a:cubicBezTo>
                  <a:pt x="379375" y="136797"/>
                  <a:pt x="176865" y="314152"/>
                  <a:pt x="139115" y="547187"/>
                </a:cubicBezTo>
                <a:close/>
              </a:path>
            </a:pathLst>
          </a:custGeom>
          <a:solidFill>
            <a:srgbClr val="899493"/>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7" name="椭圆 1"/>
          <p:cNvSpPr/>
          <p:nvPr/>
        </p:nvSpPr>
        <p:spPr>
          <a:xfrm rot="10800000">
            <a:off x="658813" y="1069975"/>
            <a:ext cx="1279525" cy="128587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DEB1A9"/>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8" name="椭圆 1"/>
          <p:cNvSpPr/>
          <p:nvPr/>
        </p:nvSpPr>
        <p:spPr>
          <a:xfrm rot="11936262">
            <a:off x="998538" y="4445000"/>
            <a:ext cx="1092200" cy="1284288"/>
          </a:xfrm>
          <a:custGeom>
            <a:avLst/>
            <a:gdLst/>
            <a:ahLst/>
            <a:cxnLst/>
            <a:rect l="l" t="t" r="r" b="b"/>
            <a:pathLst>
              <a:path w="1069438" h="1258531">
                <a:moveTo>
                  <a:pt x="685111" y="1209080"/>
                </a:moveTo>
                <a:cubicBezTo>
                  <a:pt x="609827" y="1240923"/>
                  <a:pt x="527056" y="1258531"/>
                  <a:pt x="440172" y="1258531"/>
                </a:cubicBezTo>
                <a:cubicBezTo>
                  <a:pt x="402807" y="1258531"/>
                  <a:pt x="366201" y="1255274"/>
                  <a:pt x="330735" y="1248400"/>
                </a:cubicBezTo>
                <a:lnTo>
                  <a:pt x="330735" y="1108567"/>
                </a:lnTo>
                <a:cubicBezTo>
                  <a:pt x="365787" y="1117501"/>
                  <a:pt x="402485" y="1121734"/>
                  <a:pt x="440172" y="1121734"/>
                </a:cubicBezTo>
                <a:cubicBezTo>
                  <a:pt x="712155" y="1121734"/>
                  <a:pt x="932641" y="901249"/>
                  <a:pt x="932641" y="629266"/>
                </a:cubicBezTo>
                <a:cubicBezTo>
                  <a:pt x="932641" y="357283"/>
                  <a:pt x="712155" y="136797"/>
                  <a:pt x="440172" y="136797"/>
                </a:cubicBezTo>
                <a:cubicBezTo>
                  <a:pt x="296803" y="136797"/>
                  <a:pt x="167743" y="198062"/>
                  <a:pt x="79156" y="296919"/>
                </a:cubicBezTo>
                <a:lnTo>
                  <a:pt x="0" y="182599"/>
                </a:lnTo>
                <a:cubicBezTo>
                  <a:pt x="112050" y="69114"/>
                  <a:pt x="268040" y="0"/>
                  <a:pt x="440173" y="0"/>
                </a:cubicBezTo>
                <a:cubicBezTo>
                  <a:pt x="787707" y="0"/>
                  <a:pt x="1069438" y="281732"/>
                  <a:pt x="1069438" y="629266"/>
                </a:cubicBezTo>
                <a:cubicBezTo>
                  <a:pt x="1069438" y="889917"/>
                  <a:pt x="910964" y="1113553"/>
                  <a:pt x="685111" y="1209080"/>
                </a:cubicBezTo>
                <a:close/>
              </a:path>
            </a:pathLst>
          </a:custGeom>
          <a:solidFill>
            <a:srgbClr val="DEB1A9"/>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9" name="椭圆 1"/>
          <p:cNvSpPr/>
          <p:nvPr/>
        </p:nvSpPr>
        <p:spPr>
          <a:xfrm rot="3623156">
            <a:off x="1477963" y="5565775"/>
            <a:ext cx="1279525" cy="128587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899493"/>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0" name="椭圆 1"/>
          <p:cNvSpPr/>
          <p:nvPr/>
        </p:nvSpPr>
        <p:spPr>
          <a:xfrm rot="14593203">
            <a:off x="634206" y="5755481"/>
            <a:ext cx="755650" cy="1042988"/>
          </a:xfrm>
          <a:custGeom>
            <a:avLst/>
            <a:gdLst/>
            <a:ahLst/>
            <a:cxnLst/>
            <a:rect l="l" t="t" r="r" b="b"/>
            <a:pathLst>
              <a:path w="707595" h="978060">
                <a:moveTo>
                  <a:pt x="648156" y="636618"/>
                </a:moveTo>
                <a:cubicBezTo>
                  <a:pt x="584668" y="768376"/>
                  <a:pt x="474666" y="873501"/>
                  <a:pt x="339453" y="930692"/>
                </a:cubicBezTo>
                <a:cubicBezTo>
                  <a:pt x="267339" y="961194"/>
                  <a:pt x="188053" y="978060"/>
                  <a:pt x="104828" y="978060"/>
                </a:cubicBezTo>
                <a:cubicBezTo>
                  <a:pt x="69037" y="978060"/>
                  <a:pt x="33972" y="974940"/>
                  <a:pt x="0" y="968356"/>
                </a:cubicBezTo>
                <a:lnTo>
                  <a:pt x="0" y="834411"/>
                </a:lnTo>
                <a:cubicBezTo>
                  <a:pt x="33576" y="842969"/>
                  <a:pt x="68728" y="847024"/>
                  <a:pt x="104828" y="847024"/>
                </a:cubicBezTo>
                <a:cubicBezTo>
                  <a:pt x="365358" y="847024"/>
                  <a:pt x="576559" y="635823"/>
                  <a:pt x="576559" y="375294"/>
                </a:cubicBezTo>
                <a:cubicBezTo>
                  <a:pt x="576559" y="221779"/>
                  <a:pt x="503229" y="85392"/>
                  <a:pt x="388512" y="821"/>
                </a:cubicBezTo>
                <a:lnTo>
                  <a:pt x="388926" y="0"/>
                </a:lnTo>
                <a:lnTo>
                  <a:pt x="657428" y="135512"/>
                </a:lnTo>
                <a:cubicBezTo>
                  <a:pt x="689878" y="208838"/>
                  <a:pt x="707595" y="289997"/>
                  <a:pt x="707595" y="375294"/>
                </a:cubicBezTo>
                <a:cubicBezTo>
                  <a:pt x="707595" y="468922"/>
                  <a:pt x="686248" y="557564"/>
                  <a:pt x="648156" y="636618"/>
                </a:cubicBezTo>
                <a:close/>
              </a:path>
            </a:pathLst>
          </a:custGeom>
          <a:solidFill>
            <a:srgbClr val="B4C7E7"/>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pic>
        <p:nvPicPr>
          <p:cNvPr id="21" name="图片 20"/>
          <p:cNvPicPr>
            <a:picLocks noChangeAspect="1"/>
          </p:cNvPicPr>
          <p:nvPr/>
        </p:nvPicPr>
        <p:blipFill>
          <a:blip r:embed="rId6"/>
          <a:stretch>
            <a:fillRect/>
          </a:stretch>
        </p:blipFill>
        <p:spPr>
          <a:xfrm>
            <a:off x="1858963" y="5981700"/>
            <a:ext cx="546100" cy="546100"/>
          </a:xfrm>
          <a:prstGeom prst="rect">
            <a:avLst/>
          </a:prstGeom>
          <a:noFill/>
          <a:ln w="9525">
            <a:noFill/>
          </a:ln>
        </p:spPr>
      </p:pic>
      <p:pic>
        <p:nvPicPr>
          <p:cNvPr id="22" name="图片 21"/>
          <p:cNvPicPr>
            <a:picLocks noChangeAspect="1"/>
          </p:cNvPicPr>
          <p:nvPr/>
        </p:nvPicPr>
        <p:blipFill>
          <a:blip r:embed="rId7"/>
          <a:stretch>
            <a:fillRect/>
          </a:stretch>
        </p:blipFill>
        <p:spPr>
          <a:xfrm>
            <a:off x="2103438" y="3911600"/>
            <a:ext cx="490537" cy="490538"/>
          </a:xfrm>
          <a:prstGeom prst="rect">
            <a:avLst/>
          </a:prstGeom>
          <a:noFill/>
          <a:ln w="9525">
            <a:noFill/>
          </a:ln>
        </p:spPr>
      </p:pic>
      <p:pic>
        <p:nvPicPr>
          <p:cNvPr id="23" name="图片 22"/>
          <p:cNvPicPr>
            <a:picLocks noChangeAspect="1"/>
          </p:cNvPicPr>
          <p:nvPr/>
        </p:nvPicPr>
        <p:blipFill>
          <a:blip r:embed="rId8"/>
          <a:stretch>
            <a:fillRect/>
          </a:stretch>
        </p:blipFill>
        <p:spPr>
          <a:xfrm>
            <a:off x="2184400" y="1547813"/>
            <a:ext cx="615950" cy="615950"/>
          </a:xfrm>
          <a:prstGeom prst="rect">
            <a:avLst/>
          </a:prstGeom>
          <a:noFill/>
          <a:ln w="9525">
            <a:noFill/>
          </a:ln>
        </p:spPr>
      </p:pic>
      <p:sp>
        <p:nvSpPr>
          <p:cNvPr id="26" name="文本框 25"/>
          <p:cNvSpPr txBox="1"/>
          <p:nvPr/>
        </p:nvSpPr>
        <p:spPr>
          <a:xfrm>
            <a:off x="2992438" y="2989263"/>
            <a:ext cx="5726112" cy="3694112"/>
          </a:xfrm>
          <a:prstGeom prst="rect">
            <a:avLst/>
          </a:prstGeom>
          <a:noFill/>
          <a:ln w="9525">
            <a:noFill/>
          </a:ln>
        </p:spPr>
        <p:txBody>
          <a:bodyPr>
            <a:spAutoFit/>
          </a:bodyPr>
          <a:p>
            <a:pPr eaLnBrk="1">
              <a:lnSpc>
                <a:spcPct val="150000"/>
              </a:lnSpc>
            </a:pPr>
            <a:r>
              <a:rPr lang="en-US" altLang="zh-CN" sz="2600" dirty="0">
                <a:solidFill>
                  <a:srgbClr val="C00000"/>
                </a:solidFill>
                <a:latin typeface="黑体" panose="02010609060101010101" pitchFamily="49" charset="-122"/>
                <a:ea typeface="黑体" panose="02010609060101010101" pitchFamily="49" charset="-122"/>
              </a:rPr>
              <a:t>按照时间的推移、地点的转换来组织材料</a:t>
            </a:r>
            <a:r>
              <a:rPr lang="en-US" altLang="zh-CN" sz="2600" dirty="0">
                <a:latin typeface="黑体" panose="02010609060101010101" pitchFamily="49" charset="-122"/>
                <a:ea typeface="黑体" panose="02010609060101010101" pitchFamily="49" charset="-122"/>
              </a:rPr>
              <a:t>(也是以“我”的游踪为线索组织材料的)。叙述了“我”游览各拉丹冬雪山的所见所感。</a:t>
            </a:r>
            <a:r>
              <a:rPr lang="en-US" altLang="zh-CN" sz="2600" dirty="0">
                <a:solidFill>
                  <a:srgbClr val="C00000"/>
                </a:solidFill>
                <a:latin typeface="黑体" panose="02010609060101010101" pitchFamily="49" charset="-122"/>
                <a:ea typeface="黑体" panose="02010609060101010101" pitchFamily="49" charset="-122"/>
              </a:rPr>
              <a:t>词语有：</a:t>
            </a:r>
            <a:r>
              <a:rPr lang="en-US" altLang="zh-CN" sz="2600" dirty="0">
                <a:latin typeface="黑体" panose="02010609060101010101" pitchFamily="49" charset="-122"/>
                <a:ea typeface="黑体" panose="02010609060101010101" pitchFamily="49" charset="-122"/>
              </a:rPr>
              <a:t>草坝子——冰河砾石堆上——走下砾石堆，接近冰山——此地海拔已超过六千米。</a:t>
            </a:r>
            <a:endParaRPr lang="en-US" altLang="zh-CN" sz="2600" dirty="0">
              <a:latin typeface="黑体" panose="02010609060101010101" pitchFamily="49" charset="-122"/>
              <a:ea typeface="黑体" panose="02010609060101010101" pitchFamily="49" charset="-122"/>
            </a:endParaRPr>
          </a:p>
        </p:txBody>
      </p:sp>
      <p:grpSp>
        <p:nvGrpSpPr>
          <p:cNvPr id="3" name="组合 1"/>
          <p:cNvGrpSpPr/>
          <p:nvPr/>
        </p:nvGrpSpPr>
        <p:grpSpPr>
          <a:xfrm>
            <a:off x="3138488" y="1539875"/>
            <a:ext cx="5548312" cy="1300163"/>
            <a:chOff x="3137853" y="1540147"/>
            <a:chExt cx="5548947" cy="1300036"/>
          </a:xfrm>
        </p:grpSpPr>
        <p:sp>
          <p:nvSpPr>
            <p:cNvPr id="27" name="圆角矩形 14"/>
            <p:cNvSpPr/>
            <p:nvPr/>
          </p:nvSpPr>
          <p:spPr>
            <a:xfrm>
              <a:off x="3137853" y="1540147"/>
              <a:ext cx="5548947" cy="1300036"/>
            </a:xfrm>
            <a:custGeom>
              <a:avLst/>
              <a:gdLst/>
              <a:ahLst/>
              <a:cxnLst/>
              <a:rect l="l" t="t" r="r" b="b"/>
              <a:pathLst>
                <a:path w="4706546" h="492469">
                  <a:moveTo>
                    <a:pt x="0" y="0"/>
                  </a:moveTo>
                  <a:lnTo>
                    <a:pt x="1697015" y="0"/>
                  </a:lnTo>
                  <a:lnTo>
                    <a:pt x="4460312" y="0"/>
                  </a:lnTo>
                  <a:cubicBezTo>
                    <a:pt x="4596303" y="0"/>
                    <a:pt x="4706546" y="110243"/>
                    <a:pt x="4706546" y="246235"/>
                  </a:cubicBezTo>
                  <a:cubicBezTo>
                    <a:pt x="4706546" y="382226"/>
                    <a:pt x="4596303" y="492469"/>
                    <a:pt x="4460312" y="492469"/>
                  </a:cubicBezTo>
                  <a:lnTo>
                    <a:pt x="1697015" y="492469"/>
                  </a:lnTo>
                  <a:lnTo>
                    <a:pt x="0" y="492469"/>
                  </a:lnTo>
                  <a:close/>
                </a:path>
              </a:pathLst>
            </a:custGeom>
            <a:solidFill>
              <a:srgbClr val="899493"/>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000" b="0" i="0" u="none" strike="noStrike" kern="0" cap="none" spc="0" normalizeH="0" baseline="0" noProof="0" dirty="0">
                <a:ln>
                  <a:noFill/>
                </a:ln>
                <a:solidFill>
                  <a:sysClr val="window" lastClr="FFFFFF"/>
                </a:solidFill>
                <a:effectLst/>
                <a:uLnTx/>
                <a:uFillTx/>
                <a:latin typeface="+mn-ea"/>
                <a:ea typeface="宋体" panose="02010600030101010101" pitchFamily="2" charset="-122"/>
                <a:cs typeface="+mn-cs"/>
              </a:endParaRPr>
            </a:p>
          </p:txBody>
        </p:sp>
        <p:sp>
          <p:nvSpPr>
            <p:cNvPr id="28" name="文本框 27"/>
            <p:cNvSpPr txBox="1"/>
            <p:nvPr/>
          </p:nvSpPr>
          <p:spPr>
            <a:xfrm>
              <a:off x="3263279" y="1540147"/>
              <a:ext cx="4982145" cy="1200033"/>
            </a:xfrm>
            <a:prstGeom prst="rect">
              <a:avLst/>
            </a:prstGeom>
            <a:noFill/>
          </p:spPr>
          <p:txBody>
            <a:bodyPr>
              <a:spAutoFit/>
            </a:bodyPr>
            <a:lstStyle>
              <a:defPPr>
                <a:defRPr lang="zh-CN"/>
              </a:defPPr>
              <a:lvl1pPr>
                <a:defRPr sz="2400" b="1" spc="300">
                  <a:solidFill>
                    <a:schemeClr val="bg1"/>
                  </a:solidFill>
                  <a:latin typeface="黑体" panose="02010609060101010101" pitchFamily="49" charset="-122"/>
                  <a:ea typeface="黑体" panose="02010609060101010101" pitchFamily="49"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30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sym typeface="+mn-ea"/>
                </a:rPr>
                <a:t>2．本文是按照怎样的顺序组织材料的？找出第一天游览中体现这一顺序的词语。</a:t>
              </a:r>
              <a:endParaRPr kumimoji="0" lang="zh-CN" altLang="en-US" sz="2400" b="1" i="0" u="none" strike="noStrike" kern="1200" cap="none" spc="30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sym typeface="+mn-ea"/>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ox(in)">
                                      <p:cBhvr>
                                        <p:cTn id="7" dur="2000"/>
                                        <p:tgtEl>
                                          <p:spTgt spid="17"/>
                                        </p:tgtEl>
                                      </p:cBhvr>
                                    </p:animEffect>
                                  </p:childTnLst>
                                </p:cTn>
                              </p:par>
                              <p:par>
                                <p:cTn id="8" presetID="4" presetClass="entr" presetSubtype="16"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ox(in)">
                                      <p:cBhvr>
                                        <p:cTn id="10" dur="2000"/>
                                        <p:tgtEl>
                                          <p:spTgt spid="14"/>
                                        </p:tgtEl>
                                      </p:cBhvr>
                                    </p:animEffect>
                                  </p:childTnLst>
                                </p:cTn>
                              </p:par>
                              <p:par>
                                <p:cTn id="11" presetID="4" presetClass="entr" presetSubtype="16"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ox(in)">
                                      <p:cBhvr>
                                        <p:cTn id="13" dur="2000"/>
                                        <p:tgtEl>
                                          <p:spTgt spid="15"/>
                                        </p:tgtEl>
                                      </p:cBhvr>
                                    </p:animEffect>
                                  </p:childTnLst>
                                </p:cTn>
                              </p:par>
                              <p:par>
                                <p:cTn id="14" presetID="4" presetClass="entr" presetSubtype="16"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ox(in)">
                                      <p:cBhvr>
                                        <p:cTn id="16" dur="2000"/>
                                        <p:tgtEl>
                                          <p:spTgt spid="16"/>
                                        </p:tgtEl>
                                      </p:cBhvr>
                                    </p:animEffect>
                                  </p:childTnLst>
                                </p:cTn>
                              </p:par>
                              <p:par>
                                <p:cTn id="17" presetID="4" presetClass="entr" presetSubtype="16"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ox(in)">
                                      <p:cBhvr>
                                        <p:cTn id="19" dur="2000"/>
                                        <p:tgtEl>
                                          <p:spTgt spid="18"/>
                                        </p:tgtEl>
                                      </p:cBhvr>
                                    </p:animEffect>
                                  </p:childTnLst>
                                </p:cTn>
                              </p:par>
                              <p:par>
                                <p:cTn id="20" presetID="4" presetClass="entr" presetSubtype="16"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ox(in)">
                                      <p:cBhvr>
                                        <p:cTn id="22" dur="2000"/>
                                        <p:tgtEl>
                                          <p:spTgt spid="19"/>
                                        </p:tgtEl>
                                      </p:cBhvr>
                                    </p:animEffect>
                                  </p:childTnLst>
                                </p:cTn>
                              </p:par>
                              <p:par>
                                <p:cTn id="23" presetID="4" presetClass="entr" presetSubtype="16"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ox(in)">
                                      <p:cBhvr>
                                        <p:cTn id="25" dur="2000"/>
                                        <p:tgtEl>
                                          <p:spTgt spid="20"/>
                                        </p:tgtEl>
                                      </p:cBhvr>
                                    </p:animEffect>
                                  </p:childTnLst>
                                </p:cTn>
                              </p:par>
                            </p:childTnLst>
                          </p:cTn>
                        </p:par>
                        <p:par>
                          <p:cTn id="26" fill="hold">
                            <p:stCondLst>
                              <p:cond delay="2000"/>
                            </p:stCondLst>
                            <p:childTnLst>
                              <p:par>
                                <p:cTn id="27" presetID="4" presetClass="entr" presetSubtype="16"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box(in)">
                                      <p:cBhvr>
                                        <p:cTn id="29" dur="2000"/>
                                        <p:tgtEl>
                                          <p:spTgt spid="23"/>
                                        </p:tgtEl>
                                      </p:cBhvr>
                                    </p:animEffect>
                                  </p:childTnLst>
                                </p:cTn>
                              </p:par>
                              <p:par>
                                <p:cTn id="30" presetID="4" presetClass="entr" presetSubtype="16"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ox(in)">
                                      <p:cBhvr>
                                        <p:cTn id="32" dur="2000"/>
                                        <p:tgtEl>
                                          <p:spTgt spid="22"/>
                                        </p:tgtEl>
                                      </p:cBhvr>
                                    </p:animEffect>
                                  </p:childTnLst>
                                </p:cTn>
                              </p:par>
                              <p:par>
                                <p:cTn id="33" presetID="4" presetClass="entr" presetSubtype="16"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box(in)">
                                      <p:cBhvr>
                                        <p:cTn id="35" dur="2000"/>
                                        <p:tgtEl>
                                          <p:spTgt spid="21"/>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1000"/>
                                        <p:tgtEl>
                                          <p:spTgt spid="3"/>
                                        </p:tgtEl>
                                      </p:cBhvr>
                                    </p:animEffect>
                                    <p:anim calcmode="lin" valueType="num">
                                      <p:cBhvr>
                                        <p:cTn id="41" dur="1000" fill="hold"/>
                                        <p:tgtEl>
                                          <p:spTgt spid="3"/>
                                        </p:tgtEl>
                                        <p:attrNameLst>
                                          <p:attrName>ppt_x</p:attrName>
                                        </p:attrNameLst>
                                      </p:cBhvr>
                                      <p:tavLst>
                                        <p:tav tm="0">
                                          <p:val>
                                            <p:strVal val="#ppt_x"/>
                                          </p:val>
                                        </p:tav>
                                        <p:tav tm="100000">
                                          <p:val>
                                            <p:strVal val="#ppt_x"/>
                                          </p:val>
                                        </p:tav>
                                      </p:tavLst>
                                    </p:anim>
                                    <p:anim calcmode="lin" valueType="num">
                                      <p:cBhvr>
                                        <p:cTn id="4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blinds(horizontal)">
                                      <p:cBhvr>
                                        <p:cTn id="4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5058" name="图片 12"/>
          <p:cNvPicPr>
            <a:picLocks noChangeAspect="1"/>
          </p:cNvPicPr>
          <p:nvPr/>
        </p:nvPicPr>
        <p:blipFill>
          <a:blip r:embed="rId1"/>
          <a:stretch>
            <a:fillRect/>
          </a:stretch>
        </p:blipFill>
        <p:spPr>
          <a:xfrm rot="-8100000">
            <a:off x="8555038" y="-103187"/>
            <a:ext cx="603250" cy="1054100"/>
          </a:xfrm>
          <a:prstGeom prst="rect">
            <a:avLst/>
          </a:prstGeom>
          <a:noFill/>
          <a:ln w="9525">
            <a:noFill/>
          </a:ln>
        </p:spPr>
      </p:pic>
      <p:grpSp>
        <p:nvGrpSpPr>
          <p:cNvPr id="45059" name="组合 1"/>
          <p:cNvGrpSpPr/>
          <p:nvPr/>
        </p:nvGrpSpPr>
        <p:grpSpPr>
          <a:xfrm>
            <a:off x="2182813" y="458788"/>
            <a:ext cx="5564187" cy="584200"/>
            <a:chOff x="4536501" y="363172"/>
            <a:chExt cx="4551354" cy="586598"/>
          </a:xfrm>
        </p:grpSpPr>
        <p:sp>
          <p:nvSpPr>
            <p:cNvPr id="9223" name="TextBox 76"/>
            <p:cNvSpPr txBox="1">
              <a:spLocks noChangeArrowheads="1"/>
            </p:cNvSpPr>
            <p:nvPr/>
          </p:nvSpPr>
          <p:spPr bwMode="auto">
            <a:xfrm>
              <a:off x="4955926" y="363172"/>
              <a:ext cx="4131929" cy="586598"/>
            </a:xfrm>
            <a:prstGeom prst="rect">
              <a:avLst/>
            </a:prstGeom>
            <a:noFill/>
            <a:ln w="9525">
              <a:noFill/>
              <a:miter lim="800000"/>
            </a:ln>
          </p:spPr>
          <p:txBody>
            <a:bodyPr>
              <a:spAutoFit/>
            </a:bodyPr>
            <a:lstStyle/>
            <a:p>
              <a:pPr marR="0" algn="ctr" defTabSz="914400" eaLnBrk="1" hangingPunct="1">
                <a:buClrTx/>
                <a:buSzTx/>
                <a:buFont typeface="Arial" panose="020B0604020202020204" pitchFamily="34" charset="0"/>
                <a:defRPr/>
              </a:pPr>
              <a:r>
                <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rPr>
                <a:t>品读课文，感受雪山壮美</a:t>
              </a:r>
              <a:endPar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endParaRPr>
            </a:p>
          </p:txBody>
        </p:sp>
        <p:sp>
          <p:nvSpPr>
            <p:cNvPr id="45064" name="Freeform 27"/>
            <p:cNvSpPr>
              <a:spLocks noEditPoints="1"/>
            </p:cNvSpPr>
            <p:nvPr/>
          </p:nvSpPr>
          <p:spPr>
            <a:xfrm>
              <a:off x="4536501" y="439897"/>
              <a:ext cx="418943" cy="368922"/>
            </a:xfrm>
            <a:custGeom>
              <a:avLst/>
              <a:gdLst>
                <a:gd name="txL" fmla="*/ 0 w 683"/>
                <a:gd name="txT" fmla="*/ 0 h 601"/>
                <a:gd name="txR" fmla="*/ 683 w 683"/>
                <a:gd name="txB" fmla="*/ 601 h 601"/>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306E39"/>
            </a:solidFill>
            <a:ln w="9525">
              <a:noFill/>
            </a:ln>
          </p:spPr>
          <p:txBody>
            <a:bodyPr/>
            <a:p>
              <a:endParaRPr lang="zh-CN" altLang="en-US" dirty="0">
                <a:latin typeface="Calibri" panose="020F0502020204030204" pitchFamily="34" charset="0"/>
              </a:endParaRPr>
            </a:p>
          </p:txBody>
        </p:sp>
      </p:grpSp>
      <p:pic>
        <p:nvPicPr>
          <p:cNvPr id="45060" name="PA_图片 1"/>
          <p:cNvPicPr>
            <a:picLocks noChangeAspect="1"/>
          </p:cNvPicPr>
          <p:nvPr>
            <p:custDataLst>
              <p:tags r:id="rId2"/>
            </p:custDataLst>
          </p:nvPr>
        </p:nvPicPr>
        <p:blipFill>
          <a:blip r:embed="rId3"/>
          <a:stretch>
            <a:fillRect/>
          </a:stretch>
        </p:blipFill>
        <p:spPr>
          <a:xfrm>
            <a:off x="9031288" y="76200"/>
            <a:ext cx="4762" cy="3175"/>
          </a:xfrm>
          <a:prstGeom prst="rect">
            <a:avLst/>
          </a:prstGeom>
          <a:noFill/>
          <a:ln w="9525">
            <a:noFill/>
          </a:ln>
        </p:spPr>
      </p:pic>
      <p:sp>
        <p:nvSpPr>
          <p:cNvPr id="24" name="文本框 23"/>
          <p:cNvSpPr txBox="1"/>
          <p:nvPr/>
        </p:nvSpPr>
        <p:spPr>
          <a:xfrm>
            <a:off x="346075" y="1192213"/>
            <a:ext cx="8594725" cy="1892300"/>
          </a:xfrm>
          <a:prstGeom prst="rect">
            <a:avLst/>
          </a:prstGeom>
          <a:noFill/>
          <a:ln w="9525">
            <a:noFill/>
          </a:ln>
        </p:spPr>
        <p:txBody>
          <a:bodyPr anchor="ctr">
            <a:spAutoFit/>
          </a:bodyPr>
          <a:p>
            <a:pPr indent="457200" eaLnBrk="1" hangingPunct="1">
              <a:lnSpc>
                <a:spcPct val="150000"/>
              </a:lnSpc>
              <a:buFont typeface="Arial" panose="020B0604020202020204" pitchFamily="34" charset="0"/>
            </a:pPr>
            <a:r>
              <a:rPr lang="zh-CN" altLang="en-US" sz="2600" dirty="0">
                <a:latin typeface="黑体" panose="02010609060101010101" pitchFamily="49" charset="-122"/>
                <a:ea typeface="黑体" panose="02010609060101010101" pitchFamily="49" charset="-122"/>
              </a:rPr>
              <a:t>1</a:t>
            </a:r>
            <a:r>
              <a:rPr lang="en-US" altLang="zh-CN" sz="2600" dirty="0">
                <a:latin typeface="黑体" panose="02010609060101010101" pitchFamily="49" charset="-122"/>
                <a:ea typeface="黑体" panose="02010609060101010101" pitchFamily="49" charset="-122"/>
              </a:rPr>
              <a:t>.</a:t>
            </a:r>
            <a:r>
              <a:rPr lang="zh-CN" altLang="en-US" sz="2600" dirty="0">
                <a:latin typeface="黑体" panose="02010609060101010101" pitchFamily="49" charset="-122"/>
                <a:ea typeface="黑体" panose="02010609060101010101" pitchFamily="49" charset="-122"/>
              </a:rPr>
              <a:t>（品读第5—6自然段）从文中找出描写各拉丹冬雪山景物的语句。作者是按照怎样的顺序来描绘的？从中感受到雪山怎样的特点？</a:t>
            </a:r>
            <a:endParaRPr lang="zh-CN" altLang="en-US" sz="2600" dirty="0">
              <a:latin typeface="黑体" panose="02010609060101010101" pitchFamily="49" charset="-122"/>
              <a:ea typeface="黑体" panose="02010609060101010101" pitchFamily="49" charset="-122"/>
            </a:endParaRPr>
          </a:p>
        </p:txBody>
      </p:sp>
      <p:sp>
        <p:nvSpPr>
          <p:cNvPr id="25" name="文本框 24"/>
          <p:cNvSpPr txBox="1"/>
          <p:nvPr/>
        </p:nvSpPr>
        <p:spPr>
          <a:xfrm>
            <a:off x="346075" y="3038475"/>
            <a:ext cx="8653463" cy="3092450"/>
          </a:xfrm>
          <a:prstGeom prst="rect">
            <a:avLst/>
          </a:prstGeom>
          <a:noFill/>
          <a:ln w="9525">
            <a:noFill/>
          </a:ln>
        </p:spPr>
        <p:txBody>
          <a:bodyPr>
            <a:spAutoFit/>
          </a:bodyPr>
          <a:p>
            <a:pPr indent="457200" eaLnBrk="1">
              <a:lnSpc>
                <a:spcPct val="150000"/>
              </a:lnSpc>
            </a:pPr>
            <a:r>
              <a:rPr lang="zh-CN" altLang="en-US" sz="2600" dirty="0">
                <a:solidFill>
                  <a:srgbClr val="C00000"/>
                </a:solidFill>
                <a:latin typeface="黑体" panose="02010609060101010101" pitchFamily="49" charset="-122"/>
                <a:ea typeface="黑体" panose="02010609060101010101" pitchFamily="49" charset="-122"/>
              </a:rPr>
              <a:t>远处全景：晶莹连绵的冰峰；平坦辽阔的冰河；远方白色金字塔的各拉丹冬统领着冰雪劲旅。近景(沿冰河接近冰山)：冰山像屏风，精雕细刻着各种图案；冰塔林就由许多冰的庄园冰的院落组成。作者是按由远至近的顺序来描绘的。感受：天地间浩浩苍苍；这一派奇美令人眩晕。</a:t>
            </a:r>
            <a:endParaRPr lang="zh-CN" altLang="en-US" sz="2600" dirty="0">
              <a:solidFill>
                <a:srgbClr val="C00000"/>
              </a:solidFill>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edge">
                                      <p:cBhvr>
                                        <p:cTn id="7" dur="20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ppt_x"/>
                                          </p:val>
                                        </p:tav>
                                        <p:tav tm="100000">
                                          <p:val>
                                            <p:strVal val="#ppt_x"/>
                                          </p:val>
                                        </p:tav>
                                      </p:tavLst>
                                    </p:anim>
                                    <p:anim calcmode="lin" valueType="num">
                                      <p:cBhvr additive="base">
                                        <p:cTn id="13"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082" name="图片 12"/>
          <p:cNvPicPr>
            <a:picLocks noChangeAspect="1"/>
          </p:cNvPicPr>
          <p:nvPr/>
        </p:nvPicPr>
        <p:blipFill>
          <a:blip r:embed="rId1"/>
          <a:stretch>
            <a:fillRect/>
          </a:stretch>
        </p:blipFill>
        <p:spPr>
          <a:xfrm rot="-8100000">
            <a:off x="8555038" y="-103187"/>
            <a:ext cx="603250" cy="1054100"/>
          </a:xfrm>
          <a:prstGeom prst="rect">
            <a:avLst/>
          </a:prstGeom>
          <a:noFill/>
          <a:ln w="9525">
            <a:noFill/>
          </a:ln>
        </p:spPr>
      </p:pic>
      <p:grpSp>
        <p:nvGrpSpPr>
          <p:cNvPr id="46083" name="组合 1"/>
          <p:cNvGrpSpPr/>
          <p:nvPr/>
        </p:nvGrpSpPr>
        <p:grpSpPr>
          <a:xfrm>
            <a:off x="2182813" y="458788"/>
            <a:ext cx="5564187" cy="584200"/>
            <a:chOff x="4536501" y="363172"/>
            <a:chExt cx="4551354" cy="586598"/>
          </a:xfrm>
        </p:grpSpPr>
        <p:sp>
          <p:nvSpPr>
            <p:cNvPr id="9223" name="TextBox 76"/>
            <p:cNvSpPr txBox="1">
              <a:spLocks noChangeArrowheads="1"/>
            </p:cNvSpPr>
            <p:nvPr/>
          </p:nvSpPr>
          <p:spPr bwMode="auto">
            <a:xfrm>
              <a:off x="4955926" y="363172"/>
              <a:ext cx="4131929" cy="586598"/>
            </a:xfrm>
            <a:prstGeom prst="rect">
              <a:avLst/>
            </a:prstGeom>
            <a:noFill/>
            <a:ln w="9525">
              <a:noFill/>
              <a:miter lim="800000"/>
            </a:ln>
          </p:spPr>
          <p:txBody>
            <a:bodyPr>
              <a:spAutoFit/>
            </a:bodyPr>
            <a:lstStyle/>
            <a:p>
              <a:pPr marR="0" algn="ctr" defTabSz="914400" eaLnBrk="1" hangingPunct="1">
                <a:buClrTx/>
                <a:buSzTx/>
                <a:buFont typeface="Arial" panose="020B0604020202020204" pitchFamily="34" charset="0"/>
                <a:defRPr/>
              </a:pPr>
              <a:r>
                <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rPr>
                <a:t>品读课文，感受雪山壮美</a:t>
              </a:r>
              <a:endPar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endParaRPr>
            </a:p>
          </p:txBody>
        </p:sp>
        <p:sp>
          <p:nvSpPr>
            <p:cNvPr id="46089" name="Freeform 27"/>
            <p:cNvSpPr>
              <a:spLocks noEditPoints="1"/>
            </p:cNvSpPr>
            <p:nvPr/>
          </p:nvSpPr>
          <p:spPr>
            <a:xfrm>
              <a:off x="4536501" y="439897"/>
              <a:ext cx="418943" cy="368922"/>
            </a:xfrm>
            <a:custGeom>
              <a:avLst/>
              <a:gdLst>
                <a:gd name="txL" fmla="*/ 0 w 683"/>
                <a:gd name="txT" fmla="*/ 0 h 601"/>
                <a:gd name="txR" fmla="*/ 683 w 683"/>
                <a:gd name="txB" fmla="*/ 601 h 601"/>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306E39"/>
            </a:solidFill>
            <a:ln w="9525">
              <a:noFill/>
            </a:ln>
          </p:spPr>
          <p:txBody>
            <a:bodyPr/>
            <a:p>
              <a:endParaRPr lang="zh-CN" altLang="en-US" dirty="0">
                <a:latin typeface="Calibri" panose="020F0502020204030204" pitchFamily="34" charset="0"/>
              </a:endParaRPr>
            </a:p>
          </p:txBody>
        </p:sp>
      </p:grpSp>
      <p:pic>
        <p:nvPicPr>
          <p:cNvPr id="46084" name="PA_图片 1"/>
          <p:cNvPicPr>
            <a:picLocks noChangeAspect="1"/>
          </p:cNvPicPr>
          <p:nvPr>
            <p:custDataLst>
              <p:tags r:id="rId2"/>
            </p:custDataLst>
          </p:nvPr>
        </p:nvPicPr>
        <p:blipFill>
          <a:blip r:embed="rId3"/>
          <a:stretch>
            <a:fillRect/>
          </a:stretch>
        </p:blipFill>
        <p:spPr>
          <a:xfrm>
            <a:off x="9031288" y="76200"/>
            <a:ext cx="4762" cy="3175"/>
          </a:xfrm>
          <a:prstGeom prst="rect">
            <a:avLst/>
          </a:prstGeom>
          <a:noFill/>
          <a:ln w="9525">
            <a:noFill/>
          </a:ln>
        </p:spPr>
      </p:pic>
      <p:sp>
        <p:nvSpPr>
          <p:cNvPr id="10" name="文本框 9"/>
          <p:cNvSpPr txBox="1"/>
          <p:nvPr/>
        </p:nvSpPr>
        <p:spPr>
          <a:xfrm>
            <a:off x="427038" y="1662113"/>
            <a:ext cx="4537075" cy="3324225"/>
          </a:xfrm>
          <a:prstGeom prst="rect">
            <a:avLst/>
          </a:prstGeom>
          <a:noFill/>
          <a:ln w="9525">
            <a:noFill/>
          </a:ln>
        </p:spPr>
        <p:txBody>
          <a:bodyPr anchor="ctr">
            <a:spAutoFit/>
          </a:bodyPr>
          <a:p>
            <a:pPr indent="457200" eaLnBrk="1" hangingPunct="1">
              <a:lnSpc>
                <a:spcPct val="150000"/>
              </a:lnSpc>
              <a:buFont typeface="Arial" panose="020B0604020202020204" pitchFamily="34" charset="0"/>
            </a:pPr>
            <a:r>
              <a:rPr lang="en-US" altLang="zh-CN" sz="2800" dirty="0">
                <a:latin typeface="黑体" panose="02010609060101010101" pitchFamily="49" charset="-122"/>
                <a:ea typeface="黑体" panose="02010609060101010101" pitchFamily="49" charset="-122"/>
              </a:rPr>
              <a:t>2．（品读第10—11自然段）思考，作者是从什么角度描写哪些景物，抓住了景物什么特点，从中感受到了雪山怎样的特点。</a:t>
            </a:r>
            <a:endParaRPr lang="en-US" altLang="zh-CN" sz="2800" dirty="0">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4"/>
          <a:stretch>
            <a:fillRect/>
          </a:stretch>
        </p:blipFill>
        <p:spPr>
          <a:xfrm>
            <a:off x="5220944" y="1786952"/>
            <a:ext cx="3386742" cy="3369809"/>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6087" name="图片 22"/>
          <p:cNvPicPr>
            <a:picLocks noChangeAspect="1"/>
          </p:cNvPicPr>
          <p:nvPr/>
        </p:nvPicPr>
        <p:blipFill>
          <a:blip r:embed="rId5"/>
          <a:srcRect l="20963" t="87267" r="3105" b="6223"/>
          <a:stretch>
            <a:fillRect/>
          </a:stretch>
        </p:blipFill>
        <p:spPr>
          <a:xfrm>
            <a:off x="0" y="5768975"/>
            <a:ext cx="9144000" cy="1074738"/>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106" name="图片 12"/>
          <p:cNvPicPr>
            <a:picLocks noChangeAspect="1"/>
          </p:cNvPicPr>
          <p:nvPr/>
        </p:nvPicPr>
        <p:blipFill>
          <a:blip r:embed="rId1"/>
          <a:stretch>
            <a:fillRect/>
          </a:stretch>
        </p:blipFill>
        <p:spPr>
          <a:xfrm rot="-8100000">
            <a:off x="8555038" y="-103187"/>
            <a:ext cx="603250" cy="1054100"/>
          </a:xfrm>
          <a:prstGeom prst="rect">
            <a:avLst/>
          </a:prstGeom>
          <a:noFill/>
          <a:ln w="9525">
            <a:noFill/>
          </a:ln>
        </p:spPr>
      </p:pic>
      <p:grpSp>
        <p:nvGrpSpPr>
          <p:cNvPr id="47107" name="组合 1"/>
          <p:cNvGrpSpPr/>
          <p:nvPr/>
        </p:nvGrpSpPr>
        <p:grpSpPr>
          <a:xfrm>
            <a:off x="2182813" y="458788"/>
            <a:ext cx="5564187" cy="584200"/>
            <a:chOff x="4536501" y="363172"/>
            <a:chExt cx="4551354" cy="586598"/>
          </a:xfrm>
        </p:grpSpPr>
        <p:sp>
          <p:nvSpPr>
            <p:cNvPr id="9223" name="TextBox 76"/>
            <p:cNvSpPr txBox="1">
              <a:spLocks noChangeArrowheads="1"/>
            </p:cNvSpPr>
            <p:nvPr/>
          </p:nvSpPr>
          <p:spPr bwMode="auto">
            <a:xfrm>
              <a:off x="4955926" y="363172"/>
              <a:ext cx="4131929" cy="586598"/>
            </a:xfrm>
            <a:prstGeom prst="rect">
              <a:avLst/>
            </a:prstGeom>
            <a:noFill/>
            <a:ln w="9525">
              <a:noFill/>
              <a:miter lim="800000"/>
            </a:ln>
          </p:spPr>
          <p:txBody>
            <a:bodyPr>
              <a:spAutoFit/>
            </a:bodyPr>
            <a:lstStyle/>
            <a:p>
              <a:pPr marR="0" algn="ctr" defTabSz="914400" eaLnBrk="1" hangingPunct="1">
                <a:buClrTx/>
                <a:buSzTx/>
                <a:buFont typeface="Arial" panose="020B0604020202020204" pitchFamily="34" charset="0"/>
                <a:defRPr/>
              </a:pPr>
              <a:r>
                <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rPr>
                <a:t>品读课文，感受雪山壮美</a:t>
              </a:r>
              <a:endPar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endParaRPr>
            </a:p>
          </p:txBody>
        </p:sp>
        <p:sp>
          <p:nvSpPr>
            <p:cNvPr id="47123" name="Freeform 27"/>
            <p:cNvSpPr>
              <a:spLocks noEditPoints="1"/>
            </p:cNvSpPr>
            <p:nvPr/>
          </p:nvSpPr>
          <p:spPr>
            <a:xfrm>
              <a:off x="4536501" y="439897"/>
              <a:ext cx="418943" cy="368922"/>
            </a:xfrm>
            <a:custGeom>
              <a:avLst/>
              <a:gdLst>
                <a:gd name="txL" fmla="*/ 0 w 683"/>
                <a:gd name="txT" fmla="*/ 0 h 601"/>
                <a:gd name="txR" fmla="*/ 683 w 683"/>
                <a:gd name="txB" fmla="*/ 601 h 601"/>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306E39"/>
            </a:solidFill>
            <a:ln w="9525">
              <a:noFill/>
            </a:ln>
          </p:spPr>
          <p:txBody>
            <a:bodyPr/>
            <a:p>
              <a:endParaRPr lang="zh-CN" altLang="en-US" dirty="0">
                <a:latin typeface="Calibri" panose="020F0502020204030204" pitchFamily="34" charset="0"/>
              </a:endParaRPr>
            </a:p>
          </p:txBody>
        </p:sp>
      </p:grpSp>
      <p:pic>
        <p:nvPicPr>
          <p:cNvPr id="47108" name="PA_图片 1"/>
          <p:cNvPicPr>
            <a:picLocks noChangeAspect="1"/>
          </p:cNvPicPr>
          <p:nvPr>
            <p:custDataLst>
              <p:tags r:id="rId2"/>
            </p:custDataLst>
          </p:nvPr>
        </p:nvPicPr>
        <p:blipFill>
          <a:blip r:embed="rId3"/>
          <a:stretch>
            <a:fillRect/>
          </a:stretch>
        </p:blipFill>
        <p:spPr>
          <a:xfrm>
            <a:off x="9031288" y="76200"/>
            <a:ext cx="4762" cy="3175"/>
          </a:xfrm>
          <a:prstGeom prst="rect">
            <a:avLst/>
          </a:prstGeom>
          <a:noFill/>
          <a:ln w="9525">
            <a:noFill/>
          </a:ln>
        </p:spPr>
      </p:pic>
      <p:pic>
        <p:nvPicPr>
          <p:cNvPr id="47109" name="图片 8"/>
          <p:cNvPicPr>
            <a:picLocks noChangeAspect="1"/>
          </p:cNvPicPr>
          <p:nvPr/>
        </p:nvPicPr>
        <p:blipFill>
          <a:blip r:embed="rId4"/>
          <a:srcRect t="-166" b="60489"/>
          <a:stretch>
            <a:fillRect/>
          </a:stretch>
        </p:blipFill>
        <p:spPr>
          <a:xfrm>
            <a:off x="2398713" y="992188"/>
            <a:ext cx="4821237" cy="2641600"/>
          </a:xfrm>
          <a:prstGeom prst="rect">
            <a:avLst/>
          </a:prstGeom>
          <a:noFill/>
          <a:ln w="9525">
            <a:noFill/>
          </a:ln>
        </p:spPr>
      </p:pic>
      <p:grpSp>
        <p:nvGrpSpPr>
          <p:cNvPr id="3" name="组合 10"/>
          <p:cNvGrpSpPr/>
          <p:nvPr/>
        </p:nvGrpSpPr>
        <p:grpSpPr>
          <a:xfrm>
            <a:off x="531813" y="2360613"/>
            <a:ext cx="4048125" cy="4160837"/>
            <a:chOff x="8519885" y="3391238"/>
            <a:chExt cx="2968495" cy="4161530"/>
          </a:xfrm>
        </p:grpSpPr>
        <p:sp>
          <p:nvSpPr>
            <p:cNvPr id="47120" name="文本框 11"/>
            <p:cNvSpPr txBox="1"/>
            <p:nvPr/>
          </p:nvSpPr>
          <p:spPr>
            <a:xfrm>
              <a:off x="8519885" y="3391238"/>
              <a:ext cx="2377511" cy="523220"/>
            </a:xfrm>
            <a:prstGeom prst="rect">
              <a:avLst/>
            </a:prstGeom>
            <a:noFill/>
            <a:ln w="9525">
              <a:noFill/>
            </a:ln>
          </p:spPr>
          <p:txBody>
            <a:bodyPr>
              <a:spAutoFit/>
            </a:bodyPr>
            <a:p>
              <a:r>
                <a:rPr lang="en-US" altLang="zh-CN" sz="2800" b="1" dirty="0">
                  <a:solidFill>
                    <a:srgbClr val="FF0000"/>
                  </a:solidFill>
                  <a:latin typeface="黑体" panose="02010609060101010101" pitchFamily="49" charset="-122"/>
                  <a:ea typeface="黑体" panose="02010609060101010101" pitchFamily="49" charset="-122"/>
                </a:rPr>
                <a:t>视觉：</a:t>
              </a:r>
              <a:r>
                <a:rPr lang="en-US" altLang="zh-CN" sz="2400" dirty="0">
                  <a:latin typeface="黑体" panose="02010609060101010101" pitchFamily="49" charset="-122"/>
                  <a:ea typeface="黑体" panose="02010609060101010101" pitchFamily="49" charset="-122"/>
                </a:rPr>
                <a:t>冰体。</a:t>
              </a:r>
              <a:endParaRPr lang="en-US" altLang="zh-CN" dirty="0">
                <a:latin typeface="黑体" panose="02010609060101010101" pitchFamily="49" charset="-122"/>
                <a:ea typeface="黑体" panose="02010609060101010101" pitchFamily="49" charset="-122"/>
              </a:endParaRPr>
            </a:p>
          </p:txBody>
        </p:sp>
        <p:sp>
          <p:nvSpPr>
            <p:cNvPr id="47121" name="文本框 12"/>
            <p:cNvSpPr txBox="1"/>
            <p:nvPr/>
          </p:nvSpPr>
          <p:spPr>
            <a:xfrm>
              <a:off x="8519885" y="3869708"/>
              <a:ext cx="2968495" cy="3683060"/>
            </a:xfrm>
            <a:prstGeom prst="rect">
              <a:avLst/>
            </a:prstGeom>
            <a:noFill/>
            <a:ln w="9525">
              <a:noFill/>
            </a:ln>
          </p:spPr>
          <p:txBody>
            <a:bodyPr>
              <a:spAutoFit/>
            </a:bodyPr>
            <a:p>
              <a:pPr eaLnBrk="1">
                <a:lnSpc>
                  <a:spcPts val="4000"/>
                </a:lnSpc>
              </a:pPr>
              <a:r>
                <a:rPr lang="en-US" altLang="zh-CN" sz="2400" dirty="0">
                  <a:latin typeface="黑体" panose="02010609060101010101" pitchFamily="49" charset="-122"/>
                  <a:ea typeface="黑体" panose="02010609060101010101" pitchFamily="49" charset="-122"/>
                </a:rPr>
                <a:t>特点：晶莹洁白；漂亮，千姿百态(挺拔的，敦实的，奇形怪状的，蜿蜒而立的。</a:t>
              </a:r>
              <a:endParaRPr lang="en-US" altLang="zh-CN" sz="2400" dirty="0">
                <a:latin typeface="黑体" panose="02010609060101010101" pitchFamily="49" charset="-122"/>
                <a:ea typeface="黑体" panose="02010609060101010101" pitchFamily="49" charset="-122"/>
              </a:endParaRPr>
            </a:p>
            <a:p>
              <a:pPr eaLnBrk="1">
                <a:lnSpc>
                  <a:spcPts val="4000"/>
                </a:lnSpc>
              </a:pPr>
              <a:r>
                <a:rPr lang="en-US" altLang="zh-CN" sz="2400" dirty="0">
                  <a:latin typeface="黑体" panose="02010609060101010101" pitchFamily="49" charset="-122"/>
                  <a:ea typeface="黑体" panose="02010609060101010101" pitchFamily="49" charset="-122"/>
                </a:rPr>
                <a:t>那些冰塔、冰柱、冰洞、冰廊、冰壁上徐徐垂挂冰的流苏，像长发披肩)；熠熠烁烁，光彩夺目。</a:t>
              </a:r>
              <a:endParaRPr lang="en-US" altLang="zh-CN" sz="2400" dirty="0">
                <a:latin typeface="黑体" panose="02010609060101010101" pitchFamily="49" charset="-122"/>
                <a:ea typeface="黑体" panose="02010609060101010101" pitchFamily="49" charset="-122"/>
              </a:endParaRPr>
            </a:p>
          </p:txBody>
        </p:sp>
      </p:grpSp>
      <p:grpSp>
        <p:nvGrpSpPr>
          <p:cNvPr id="4" name="组合 13"/>
          <p:cNvGrpSpPr/>
          <p:nvPr/>
        </p:nvGrpSpPr>
        <p:grpSpPr>
          <a:xfrm>
            <a:off x="5916613" y="1706563"/>
            <a:ext cx="3259137" cy="1814512"/>
            <a:chOff x="5939554" y="3553631"/>
            <a:chExt cx="3259551" cy="1814426"/>
          </a:xfrm>
        </p:grpSpPr>
        <p:sp>
          <p:nvSpPr>
            <p:cNvPr id="47118" name="文本框 14"/>
            <p:cNvSpPr txBox="1"/>
            <p:nvPr/>
          </p:nvSpPr>
          <p:spPr>
            <a:xfrm>
              <a:off x="6569801" y="3553631"/>
              <a:ext cx="2188845" cy="523220"/>
            </a:xfrm>
            <a:prstGeom prst="rect">
              <a:avLst/>
            </a:prstGeom>
            <a:noFill/>
            <a:ln w="9525">
              <a:noFill/>
            </a:ln>
          </p:spPr>
          <p:txBody>
            <a:bodyPr>
              <a:spAutoFit/>
            </a:bodyPr>
            <a:p>
              <a:r>
                <a:rPr lang="en-US" altLang="zh-CN" sz="2800" b="1" dirty="0">
                  <a:solidFill>
                    <a:srgbClr val="FF0000"/>
                  </a:solidFill>
                  <a:latin typeface="黑体" panose="02010609060101010101" pitchFamily="49" charset="-122"/>
                  <a:ea typeface="黑体" panose="02010609060101010101" pitchFamily="49" charset="-122"/>
                  <a:sym typeface="+mn-ea"/>
                </a:rPr>
                <a:t>听觉：</a:t>
              </a:r>
              <a:r>
                <a:rPr lang="en-US" altLang="zh-CN" sz="2400" dirty="0">
                  <a:latin typeface="黑体" panose="02010609060101010101" pitchFamily="49" charset="-122"/>
                  <a:ea typeface="黑体" panose="02010609060101010101" pitchFamily="49" charset="-122"/>
                  <a:sym typeface="+mn-ea"/>
                </a:rPr>
                <a:t>写风。</a:t>
              </a:r>
              <a:endParaRPr lang="en-US" altLang="zh-CN" sz="2400" b="1" dirty="0">
                <a:latin typeface="黑体" panose="02010609060101010101" pitchFamily="49" charset="-122"/>
                <a:ea typeface="黑体" panose="02010609060101010101" pitchFamily="49" charset="-122"/>
                <a:sym typeface="+mn-ea"/>
              </a:endParaRPr>
            </a:p>
          </p:txBody>
        </p:sp>
        <p:sp>
          <p:nvSpPr>
            <p:cNvPr id="47119" name="文本框 15"/>
            <p:cNvSpPr txBox="1"/>
            <p:nvPr/>
          </p:nvSpPr>
          <p:spPr>
            <a:xfrm>
              <a:off x="5939554" y="4167728"/>
              <a:ext cx="3259551" cy="1200329"/>
            </a:xfrm>
            <a:prstGeom prst="rect">
              <a:avLst/>
            </a:prstGeom>
            <a:noFill/>
            <a:ln w="9525">
              <a:noFill/>
            </a:ln>
          </p:spPr>
          <p:txBody>
            <a:bodyPr>
              <a:spAutoFit/>
            </a:bodyPr>
            <a:p>
              <a:r>
                <a:rPr lang="en-US" altLang="zh-CN" sz="2400" dirty="0">
                  <a:latin typeface="黑体" panose="02010609060101010101" pitchFamily="49" charset="-122"/>
                  <a:ea typeface="黑体" panose="02010609060101010101" pitchFamily="49" charset="-122"/>
                  <a:sym typeface="+mn-ea"/>
                </a:rPr>
                <a:t>特点：声音大(呼啸)；</a:t>
              </a:r>
              <a:endParaRPr lang="en-US" altLang="zh-CN" sz="2400" dirty="0">
                <a:latin typeface="黑体" panose="02010609060101010101" pitchFamily="49" charset="-122"/>
                <a:ea typeface="黑体" panose="02010609060101010101" pitchFamily="49" charset="-122"/>
              </a:endParaRPr>
            </a:p>
            <a:p>
              <a:r>
                <a:rPr lang="en-US" altLang="zh-CN" sz="2400" dirty="0">
                  <a:latin typeface="黑体" panose="02010609060101010101" pitchFamily="49" charset="-122"/>
                  <a:ea typeface="黑体" panose="02010609060101010101" pitchFamily="49" charset="-122"/>
                  <a:sym typeface="+mn-ea"/>
                </a:rPr>
                <a:t>不停息(川流不息)；</a:t>
              </a:r>
              <a:endParaRPr lang="en-US" altLang="zh-CN" sz="2400" dirty="0">
                <a:latin typeface="黑体" panose="02010609060101010101" pitchFamily="49" charset="-122"/>
                <a:ea typeface="黑体" panose="02010609060101010101" pitchFamily="49" charset="-122"/>
              </a:endParaRPr>
            </a:p>
            <a:p>
              <a:r>
                <a:rPr lang="en-US" altLang="zh-CN" sz="2400" dirty="0">
                  <a:latin typeface="黑体" panose="02010609060101010101" pitchFamily="49" charset="-122"/>
                  <a:ea typeface="黑体" panose="02010609060101010101" pitchFamily="49" charset="-122"/>
                  <a:sym typeface="+mn-ea"/>
                </a:rPr>
                <a:t>威力大(扫荡)。</a:t>
              </a:r>
              <a:endParaRPr lang="zh-CN" altLang="en-US" sz="2400" dirty="0">
                <a:latin typeface="黑体" panose="02010609060101010101" pitchFamily="49" charset="-122"/>
                <a:ea typeface="黑体" panose="02010609060101010101" pitchFamily="49" charset="-122"/>
              </a:endParaRPr>
            </a:p>
          </p:txBody>
        </p:sp>
      </p:grpSp>
      <p:grpSp>
        <p:nvGrpSpPr>
          <p:cNvPr id="5" name="组合 16"/>
          <p:cNvGrpSpPr/>
          <p:nvPr/>
        </p:nvGrpSpPr>
        <p:grpSpPr>
          <a:xfrm>
            <a:off x="531813" y="1381125"/>
            <a:ext cx="2728912" cy="912813"/>
            <a:chOff x="8519886" y="3437926"/>
            <a:chExt cx="2728685" cy="913767"/>
          </a:xfrm>
        </p:grpSpPr>
        <p:sp>
          <p:nvSpPr>
            <p:cNvPr id="47116" name="文本框 17"/>
            <p:cNvSpPr txBox="1"/>
            <p:nvPr/>
          </p:nvSpPr>
          <p:spPr>
            <a:xfrm>
              <a:off x="8519886" y="3437926"/>
              <a:ext cx="2543767" cy="523220"/>
            </a:xfrm>
            <a:prstGeom prst="rect">
              <a:avLst/>
            </a:prstGeom>
            <a:noFill/>
            <a:ln w="9525">
              <a:noFill/>
            </a:ln>
          </p:spPr>
          <p:txBody>
            <a:bodyPr>
              <a:spAutoFit/>
            </a:bodyPr>
            <a:p>
              <a:r>
                <a:rPr lang="en-US" altLang="zh-CN" sz="2800" b="1" dirty="0">
                  <a:solidFill>
                    <a:srgbClr val="FF0000"/>
                  </a:solidFill>
                  <a:latin typeface="黑体" panose="02010609060101010101" pitchFamily="49" charset="-122"/>
                  <a:ea typeface="黑体" panose="02010609060101010101" pitchFamily="49" charset="-122"/>
                  <a:sym typeface="+mn-ea"/>
                </a:rPr>
                <a:t>触觉：</a:t>
              </a:r>
              <a:r>
                <a:rPr lang="en-US" altLang="zh-CN" sz="2400" dirty="0">
                  <a:latin typeface="黑体" panose="02010609060101010101" pitchFamily="49" charset="-122"/>
                  <a:ea typeface="黑体" panose="02010609060101010101" pitchFamily="49" charset="-122"/>
                  <a:sym typeface="+mn-ea"/>
                </a:rPr>
                <a:t>写冰窟。</a:t>
              </a:r>
              <a:endParaRPr lang="zh-CN" altLang="en-US" dirty="0">
                <a:latin typeface="黑体" panose="02010609060101010101" pitchFamily="49" charset="-122"/>
                <a:ea typeface="黑体" panose="02010609060101010101" pitchFamily="49" charset="-122"/>
              </a:endParaRPr>
            </a:p>
          </p:txBody>
        </p:sp>
        <p:sp>
          <p:nvSpPr>
            <p:cNvPr id="47117" name="文本框 18"/>
            <p:cNvSpPr txBox="1"/>
            <p:nvPr/>
          </p:nvSpPr>
          <p:spPr>
            <a:xfrm>
              <a:off x="8519886" y="3890028"/>
              <a:ext cx="2728685" cy="461665"/>
            </a:xfrm>
            <a:prstGeom prst="rect">
              <a:avLst/>
            </a:prstGeom>
            <a:noFill/>
            <a:ln w="9525">
              <a:noFill/>
            </a:ln>
          </p:spPr>
          <p:txBody>
            <a:bodyPr>
              <a:spAutoFit/>
            </a:bodyPr>
            <a:p>
              <a:r>
                <a:rPr lang="en-US" altLang="zh-CN" sz="2400" dirty="0">
                  <a:latin typeface="黑体" panose="02010609060101010101" pitchFamily="49" charset="-122"/>
                  <a:ea typeface="黑体" panose="02010609060101010101" pitchFamily="49" charset="-122"/>
                  <a:sym typeface="+mn-ea"/>
                </a:rPr>
                <a:t>特点：温暖。</a:t>
              </a:r>
              <a:endParaRPr lang="zh-CN" altLang="en-US" sz="2400" dirty="0">
                <a:latin typeface="黑体" panose="02010609060101010101" pitchFamily="49" charset="-122"/>
                <a:ea typeface="黑体" panose="02010609060101010101" pitchFamily="49" charset="-122"/>
              </a:endParaRPr>
            </a:p>
          </p:txBody>
        </p:sp>
      </p:grpSp>
      <p:grpSp>
        <p:nvGrpSpPr>
          <p:cNvPr id="6" name="组合 19"/>
          <p:cNvGrpSpPr/>
          <p:nvPr/>
        </p:nvGrpSpPr>
        <p:grpSpPr>
          <a:xfrm>
            <a:off x="5106988" y="3722688"/>
            <a:ext cx="3271837" cy="993775"/>
            <a:chOff x="6405971" y="3574224"/>
            <a:chExt cx="3271925" cy="993076"/>
          </a:xfrm>
        </p:grpSpPr>
        <p:sp>
          <p:nvSpPr>
            <p:cNvPr id="47114" name="文本框 20"/>
            <p:cNvSpPr txBox="1"/>
            <p:nvPr/>
          </p:nvSpPr>
          <p:spPr>
            <a:xfrm>
              <a:off x="6405971" y="3574224"/>
              <a:ext cx="2942296" cy="892552"/>
            </a:xfrm>
            <a:prstGeom prst="rect">
              <a:avLst/>
            </a:prstGeom>
            <a:noFill/>
            <a:ln w="9525">
              <a:noFill/>
            </a:ln>
          </p:spPr>
          <p:txBody>
            <a:bodyPr>
              <a:spAutoFit/>
            </a:bodyPr>
            <a:p>
              <a:r>
                <a:rPr lang="zh-CN" altLang="en-US" sz="2800" b="1" dirty="0">
                  <a:solidFill>
                    <a:srgbClr val="FF0000"/>
                  </a:solidFill>
                  <a:latin typeface="黑体" panose="02010609060101010101" pitchFamily="49" charset="-122"/>
                  <a:ea typeface="黑体" panose="02010609060101010101" pitchFamily="49" charset="-122"/>
                  <a:sym typeface="+mn-ea"/>
                </a:rPr>
                <a:t>感受</a:t>
              </a:r>
              <a:r>
                <a:rPr lang="en-US" altLang="zh-CN" sz="2800" b="1" dirty="0">
                  <a:solidFill>
                    <a:srgbClr val="FF0000"/>
                  </a:solidFill>
                  <a:latin typeface="黑体" panose="02010609060101010101" pitchFamily="49" charset="-122"/>
                  <a:ea typeface="黑体" panose="02010609060101010101" pitchFamily="49" charset="-122"/>
                  <a:sym typeface="+mn-ea"/>
                </a:rPr>
                <a:t>：</a:t>
              </a:r>
              <a:r>
                <a:rPr lang="en-US" altLang="zh-CN" sz="2400" dirty="0">
                  <a:latin typeface="黑体" panose="02010609060101010101" pitchFamily="49" charset="-122"/>
                  <a:ea typeface="黑体" panose="02010609060101010101" pitchFamily="49" charset="-122"/>
                  <a:sym typeface="+mn-ea"/>
                </a:rPr>
                <a:t>是琼瑶仙境；</a:t>
              </a:r>
              <a:endParaRPr lang="en-US" altLang="zh-CN" sz="2400" dirty="0">
                <a:latin typeface="黑体" panose="02010609060101010101" pitchFamily="49" charset="-122"/>
                <a:ea typeface="黑体" panose="02010609060101010101" pitchFamily="49" charset="-122"/>
                <a:sym typeface="+mn-ea"/>
              </a:endParaRPr>
            </a:p>
          </p:txBody>
        </p:sp>
        <p:sp>
          <p:nvSpPr>
            <p:cNvPr id="47115" name="文本框 21"/>
            <p:cNvSpPr txBox="1"/>
            <p:nvPr/>
          </p:nvSpPr>
          <p:spPr>
            <a:xfrm>
              <a:off x="6405971" y="4105635"/>
              <a:ext cx="3271925" cy="461665"/>
            </a:xfrm>
            <a:prstGeom prst="rect">
              <a:avLst/>
            </a:prstGeom>
            <a:noFill/>
            <a:ln w="9525">
              <a:noFill/>
            </a:ln>
          </p:spPr>
          <p:txBody>
            <a:bodyPr>
              <a:spAutoFit/>
            </a:bodyPr>
            <a:p>
              <a:r>
                <a:rPr lang="en-US" altLang="zh-CN" sz="2400" dirty="0">
                  <a:latin typeface="黑体" panose="02010609060101010101" pitchFamily="49" charset="-122"/>
                  <a:ea typeface="黑体" panose="02010609060101010101" pitchFamily="49" charset="-122"/>
                  <a:sym typeface="+mn-ea"/>
                </a:rPr>
                <a:t>这波纹是否就是年轮。</a:t>
              </a:r>
              <a:endParaRPr lang="en-US" altLang="zh-CN" sz="2400" dirty="0">
                <a:latin typeface="黑体" panose="02010609060101010101" pitchFamily="49" charset="-122"/>
                <a:ea typeface="黑体" panose="02010609060101010101" pitchFamily="49" charset="-122"/>
                <a:sym typeface="+mn-ea"/>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ox(in)">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ox(in)">
                                      <p:cBhvr>
                                        <p:cTn id="2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8130" name="图片 12"/>
          <p:cNvPicPr>
            <a:picLocks noChangeAspect="1"/>
          </p:cNvPicPr>
          <p:nvPr/>
        </p:nvPicPr>
        <p:blipFill>
          <a:blip r:embed="rId1"/>
          <a:stretch>
            <a:fillRect/>
          </a:stretch>
        </p:blipFill>
        <p:spPr>
          <a:xfrm rot="-8100000">
            <a:off x="8555038" y="-103187"/>
            <a:ext cx="603250" cy="1054100"/>
          </a:xfrm>
          <a:prstGeom prst="rect">
            <a:avLst/>
          </a:prstGeom>
          <a:noFill/>
          <a:ln w="9525">
            <a:noFill/>
          </a:ln>
        </p:spPr>
      </p:pic>
      <p:grpSp>
        <p:nvGrpSpPr>
          <p:cNvPr id="48131" name="组合 1"/>
          <p:cNvGrpSpPr/>
          <p:nvPr/>
        </p:nvGrpSpPr>
        <p:grpSpPr>
          <a:xfrm>
            <a:off x="2182813" y="458788"/>
            <a:ext cx="5564187" cy="584200"/>
            <a:chOff x="4536501" y="363172"/>
            <a:chExt cx="4551354" cy="586598"/>
          </a:xfrm>
        </p:grpSpPr>
        <p:sp>
          <p:nvSpPr>
            <p:cNvPr id="9223" name="TextBox 76"/>
            <p:cNvSpPr txBox="1">
              <a:spLocks noChangeArrowheads="1"/>
            </p:cNvSpPr>
            <p:nvPr/>
          </p:nvSpPr>
          <p:spPr bwMode="auto">
            <a:xfrm>
              <a:off x="4955926" y="363172"/>
              <a:ext cx="4131929" cy="586598"/>
            </a:xfrm>
            <a:prstGeom prst="rect">
              <a:avLst/>
            </a:prstGeom>
            <a:noFill/>
            <a:ln w="9525">
              <a:noFill/>
              <a:miter lim="800000"/>
            </a:ln>
          </p:spPr>
          <p:txBody>
            <a:bodyPr>
              <a:spAutoFit/>
            </a:bodyPr>
            <a:lstStyle/>
            <a:p>
              <a:pPr marR="0" algn="ctr" defTabSz="914400" eaLnBrk="1" hangingPunct="1">
                <a:buClrTx/>
                <a:buSzTx/>
                <a:buFont typeface="Arial" panose="020B0604020202020204" pitchFamily="34" charset="0"/>
                <a:defRPr/>
              </a:pPr>
              <a:r>
                <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rPr>
                <a:t>品读课文，感受雪山壮美</a:t>
              </a:r>
              <a:endPar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endParaRPr>
            </a:p>
          </p:txBody>
        </p:sp>
        <p:sp>
          <p:nvSpPr>
            <p:cNvPr id="48137" name="Freeform 27"/>
            <p:cNvSpPr>
              <a:spLocks noEditPoints="1"/>
            </p:cNvSpPr>
            <p:nvPr/>
          </p:nvSpPr>
          <p:spPr>
            <a:xfrm>
              <a:off x="4536501" y="439897"/>
              <a:ext cx="418943" cy="368922"/>
            </a:xfrm>
            <a:custGeom>
              <a:avLst/>
              <a:gdLst>
                <a:gd name="txL" fmla="*/ 0 w 683"/>
                <a:gd name="txT" fmla="*/ 0 h 601"/>
                <a:gd name="txR" fmla="*/ 683 w 683"/>
                <a:gd name="txB" fmla="*/ 601 h 601"/>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306E39"/>
            </a:solidFill>
            <a:ln w="9525">
              <a:noFill/>
            </a:ln>
          </p:spPr>
          <p:txBody>
            <a:bodyPr/>
            <a:p>
              <a:endParaRPr lang="zh-CN" altLang="en-US" dirty="0">
                <a:latin typeface="Calibri" panose="020F0502020204030204" pitchFamily="34" charset="0"/>
              </a:endParaRPr>
            </a:p>
          </p:txBody>
        </p:sp>
      </p:grpSp>
      <p:pic>
        <p:nvPicPr>
          <p:cNvPr id="48132" name="PA_图片 1"/>
          <p:cNvPicPr>
            <a:picLocks noChangeAspect="1"/>
          </p:cNvPicPr>
          <p:nvPr>
            <p:custDataLst>
              <p:tags r:id="rId2"/>
            </p:custDataLst>
          </p:nvPr>
        </p:nvPicPr>
        <p:blipFill>
          <a:blip r:embed="rId3"/>
          <a:stretch>
            <a:fillRect/>
          </a:stretch>
        </p:blipFill>
        <p:spPr>
          <a:xfrm>
            <a:off x="9031288" y="76200"/>
            <a:ext cx="4762" cy="3175"/>
          </a:xfrm>
          <a:prstGeom prst="rect">
            <a:avLst/>
          </a:prstGeom>
          <a:noFill/>
          <a:ln w="9525">
            <a:noFill/>
          </a:ln>
        </p:spPr>
      </p:pic>
      <p:sp>
        <p:nvSpPr>
          <p:cNvPr id="23" name="文本框 22"/>
          <p:cNvSpPr txBox="1"/>
          <p:nvPr/>
        </p:nvSpPr>
        <p:spPr>
          <a:xfrm>
            <a:off x="260350" y="1276350"/>
            <a:ext cx="8596313" cy="1198563"/>
          </a:xfrm>
          <a:prstGeom prst="rect">
            <a:avLst/>
          </a:prstGeom>
          <a:noFill/>
          <a:ln w="9525">
            <a:noFill/>
          </a:ln>
        </p:spPr>
        <p:txBody>
          <a:bodyPr anchor="ctr">
            <a:spAutoFit/>
          </a:bodyPr>
          <a:p>
            <a:pPr indent="457200" eaLnBrk="1" hangingPunct="1">
              <a:lnSpc>
                <a:spcPct val="150000"/>
              </a:lnSpc>
              <a:buFont typeface="Arial" panose="020B0604020202020204" pitchFamily="34" charset="0"/>
            </a:pPr>
            <a:r>
              <a:rPr lang="en-US" altLang="zh-CN" sz="2600" dirty="0">
                <a:latin typeface="黑体" panose="02010609060101010101" pitchFamily="49" charset="-122"/>
                <a:ea typeface="黑体" panose="02010609060101010101" pitchFamily="49" charset="-122"/>
              </a:rPr>
              <a:t>3.</a:t>
            </a:r>
            <a:r>
              <a:rPr lang="zh-CN" altLang="en-US" sz="2600" dirty="0">
                <a:latin typeface="黑体" panose="02010609060101010101" pitchFamily="49" charset="-122"/>
                <a:ea typeface="黑体" panose="02010609060101010101" pitchFamily="49" charset="-122"/>
              </a:rPr>
              <a:t>作者分两次集中描写雪山，这两次描写有什么不同？为什么在写第二次之前，还要写第一次来观看雪山的感受？</a:t>
            </a:r>
            <a:endParaRPr lang="zh-CN" altLang="en-US" sz="2600" dirty="0">
              <a:latin typeface="黑体" panose="02010609060101010101" pitchFamily="49" charset="-122"/>
              <a:ea typeface="黑体" panose="02010609060101010101" pitchFamily="49" charset="-122"/>
            </a:endParaRPr>
          </a:p>
        </p:txBody>
      </p:sp>
      <p:sp>
        <p:nvSpPr>
          <p:cNvPr id="24" name="文本框 23"/>
          <p:cNvSpPr txBox="1"/>
          <p:nvPr/>
        </p:nvSpPr>
        <p:spPr>
          <a:xfrm>
            <a:off x="260350" y="2536825"/>
            <a:ext cx="8440738" cy="3092450"/>
          </a:xfrm>
          <a:prstGeom prst="rect">
            <a:avLst/>
          </a:prstGeom>
          <a:noFill/>
          <a:ln w="9525">
            <a:noFill/>
          </a:ln>
        </p:spPr>
        <p:txBody>
          <a:bodyPr>
            <a:spAutoFit/>
          </a:bodyPr>
          <a:p>
            <a:pPr indent="457200" eaLnBrk="1">
              <a:lnSpc>
                <a:spcPct val="150000"/>
              </a:lnSpc>
            </a:pPr>
            <a:r>
              <a:rPr lang="zh-CN" altLang="en-US" sz="2600" dirty="0">
                <a:latin typeface="黑体" panose="02010609060101010101" pitchFamily="49" charset="-122"/>
                <a:ea typeface="黑体" panose="02010609060101010101" pitchFamily="49" charset="-122"/>
              </a:rPr>
              <a:t>第5—6自然段是从</a:t>
            </a:r>
            <a:r>
              <a:rPr lang="zh-CN" altLang="en-US" sz="2600" u="sng" dirty="0">
                <a:solidFill>
                  <a:srgbClr val="FF0000"/>
                </a:solidFill>
                <a:latin typeface="黑体" panose="02010609060101010101" pitchFamily="49" charset="-122"/>
                <a:ea typeface="黑体" panose="02010609060101010101" pitchFamily="49" charset="-122"/>
              </a:rPr>
              <a:t>低处观赏</a:t>
            </a:r>
            <a:r>
              <a:rPr lang="zh-CN" altLang="en-US" sz="2600" dirty="0">
                <a:latin typeface="黑体" panose="02010609060101010101" pitchFamily="49" charset="-122"/>
                <a:ea typeface="黑体" panose="02010609060101010101" pitchFamily="49" charset="-122"/>
              </a:rPr>
              <a:t>描写，第10—11自然段是从</a:t>
            </a:r>
            <a:r>
              <a:rPr lang="zh-CN" altLang="en-US" sz="2600" u="sng" dirty="0">
                <a:solidFill>
                  <a:srgbClr val="FF0000"/>
                </a:solidFill>
                <a:latin typeface="黑体" panose="02010609060101010101" pitchFamily="49" charset="-122"/>
                <a:ea typeface="黑体" panose="02010609060101010101" pitchFamily="49" charset="-122"/>
              </a:rPr>
              <a:t>高处观赏</a:t>
            </a:r>
            <a:r>
              <a:rPr lang="zh-CN" altLang="en-US" sz="2600" dirty="0">
                <a:latin typeface="黑体" panose="02010609060101010101" pitchFamily="49" charset="-122"/>
                <a:ea typeface="黑体" panose="02010609060101010101" pitchFamily="49" charset="-122"/>
              </a:rPr>
              <a:t>描写，这样</a:t>
            </a:r>
            <a:r>
              <a:rPr lang="zh-CN" altLang="en-US" sz="2600" dirty="0">
                <a:solidFill>
                  <a:srgbClr val="C00000"/>
                </a:solidFill>
                <a:latin typeface="黑体" panose="02010609060101010101" pitchFamily="49" charset="-122"/>
                <a:ea typeface="黑体" panose="02010609060101010101" pitchFamily="49" charset="-122"/>
              </a:rPr>
              <a:t>从不同角度展现了各拉丹冬雪山的神韵</a:t>
            </a:r>
            <a:r>
              <a:rPr lang="zh-CN" altLang="en-US" sz="2600" dirty="0">
                <a:latin typeface="黑体" panose="02010609060101010101" pitchFamily="49" charset="-122"/>
                <a:ea typeface="黑体" panose="02010609060101010101" pitchFamily="49" charset="-122"/>
              </a:rPr>
              <a:t>。两次写观赏雪山的感受，</a:t>
            </a:r>
            <a:r>
              <a:rPr lang="zh-CN" altLang="en-US" sz="2600" dirty="0">
                <a:solidFill>
                  <a:srgbClr val="C00000"/>
                </a:solidFill>
                <a:latin typeface="黑体" panose="02010609060101010101" pitchFamily="49" charset="-122"/>
                <a:ea typeface="黑体" panose="02010609060101010101" pitchFamily="49" charset="-122"/>
              </a:rPr>
              <a:t>表现了作者对雪山认识逐渐加深，对雪山的情感步步增强。也在读者心中留下深刻印象。</a:t>
            </a:r>
            <a:endParaRPr lang="zh-CN" altLang="en-US" sz="2600" dirty="0">
              <a:solidFill>
                <a:srgbClr val="C00000"/>
              </a:solidFill>
              <a:latin typeface="黑体" panose="02010609060101010101" pitchFamily="49" charset="-122"/>
              <a:ea typeface="黑体" panose="02010609060101010101" pitchFamily="49" charset="-122"/>
            </a:endParaRPr>
          </a:p>
        </p:txBody>
      </p:sp>
      <p:pic>
        <p:nvPicPr>
          <p:cNvPr id="48135" name="图片 24"/>
          <p:cNvPicPr>
            <a:picLocks noChangeAspect="1"/>
          </p:cNvPicPr>
          <p:nvPr/>
        </p:nvPicPr>
        <p:blipFill>
          <a:blip r:embed="rId4"/>
          <a:srcRect l="20963" t="87267" r="3105" b="6223"/>
          <a:stretch>
            <a:fillRect/>
          </a:stretch>
        </p:blipFill>
        <p:spPr>
          <a:xfrm>
            <a:off x="0" y="5768975"/>
            <a:ext cx="9144000" cy="1074738"/>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edge">
                                      <p:cBhvr>
                                        <p:cTn id="7" dur="20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ppt_x"/>
                                          </p:val>
                                        </p:tav>
                                        <p:tav tm="100000">
                                          <p:val>
                                            <p:strVal val="#ppt_x"/>
                                          </p:val>
                                        </p:tav>
                                      </p:tavLst>
                                    </p:anim>
                                    <p:anim calcmode="lin" valueType="num">
                                      <p:cBhvr additive="base">
                                        <p:cTn id="13"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3"/>
          <p:cNvPicPr>
            <a:picLocks noChangeAspect="1"/>
          </p:cNvPicPr>
          <p:nvPr/>
        </p:nvPicPr>
        <p:blipFill>
          <a:blip r:embed="rId1"/>
          <a:srcRect l="36461" b="43535"/>
          <a:stretch>
            <a:fillRect/>
          </a:stretch>
        </p:blipFill>
        <p:spPr>
          <a:xfrm rot="-1174905">
            <a:off x="-255587" y="5005388"/>
            <a:ext cx="1485900" cy="1643062"/>
          </a:xfrm>
          <a:prstGeom prst="rect">
            <a:avLst/>
          </a:prstGeom>
          <a:noFill/>
          <a:ln w="9525">
            <a:noFill/>
          </a:ln>
        </p:spPr>
      </p:pic>
      <p:pic>
        <p:nvPicPr>
          <p:cNvPr id="38915" name="图片 31"/>
          <p:cNvPicPr>
            <a:picLocks noChangeAspect="1"/>
          </p:cNvPicPr>
          <p:nvPr/>
        </p:nvPicPr>
        <p:blipFill>
          <a:blip r:embed="rId2"/>
          <a:srcRect l="36461" b="43535"/>
          <a:stretch>
            <a:fillRect/>
          </a:stretch>
        </p:blipFill>
        <p:spPr>
          <a:xfrm rot="-1174905">
            <a:off x="-149225" y="5719763"/>
            <a:ext cx="917575" cy="1014412"/>
          </a:xfrm>
          <a:prstGeom prst="rect">
            <a:avLst/>
          </a:prstGeom>
          <a:noFill/>
          <a:ln w="9525">
            <a:noFill/>
          </a:ln>
        </p:spPr>
      </p:pic>
      <p:pic>
        <p:nvPicPr>
          <p:cNvPr id="38916" name="图片 12"/>
          <p:cNvPicPr>
            <a:picLocks noChangeAspect="1"/>
          </p:cNvPicPr>
          <p:nvPr/>
        </p:nvPicPr>
        <p:blipFill>
          <a:blip r:embed="rId3"/>
          <a:stretch>
            <a:fillRect/>
          </a:stretch>
        </p:blipFill>
        <p:spPr>
          <a:xfrm rot="1464946" flipH="1" flipV="1">
            <a:off x="8521700" y="158750"/>
            <a:ext cx="709613" cy="1593850"/>
          </a:xfrm>
          <a:prstGeom prst="rect">
            <a:avLst/>
          </a:prstGeom>
          <a:noFill/>
          <a:ln w="9525">
            <a:noFill/>
          </a:ln>
        </p:spPr>
      </p:pic>
      <p:pic>
        <p:nvPicPr>
          <p:cNvPr id="38917" name="图片 32"/>
          <p:cNvPicPr>
            <a:picLocks noChangeAspect="1"/>
          </p:cNvPicPr>
          <p:nvPr/>
        </p:nvPicPr>
        <p:blipFill>
          <a:blip r:embed="rId4"/>
          <a:stretch>
            <a:fillRect/>
          </a:stretch>
        </p:blipFill>
        <p:spPr>
          <a:xfrm rot="1464946" flipH="1" flipV="1">
            <a:off x="8828088" y="328613"/>
            <a:ext cx="400050" cy="895350"/>
          </a:xfrm>
          <a:prstGeom prst="rect">
            <a:avLst/>
          </a:prstGeom>
          <a:noFill/>
          <a:ln w="9525">
            <a:noFill/>
          </a:ln>
        </p:spPr>
      </p:pic>
      <p:sp>
        <p:nvSpPr>
          <p:cNvPr id="38918" name="Text Box 3"/>
          <p:cNvSpPr/>
          <p:nvPr/>
        </p:nvSpPr>
        <p:spPr>
          <a:xfrm>
            <a:off x="3454400" y="831850"/>
            <a:ext cx="2235200" cy="708025"/>
          </a:xfrm>
          <a:prstGeom prst="rect">
            <a:avLst/>
          </a:prstGeom>
          <a:noFill/>
          <a:ln w="9525">
            <a:noFill/>
          </a:ln>
        </p:spPr>
        <p:txBody>
          <a:bodyPr wrap="none">
            <a:spAutoFit/>
          </a:bodyPr>
          <a:p>
            <a:pPr algn="ctr" eaLnBrk="1" hangingPunct="1">
              <a:buFont typeface="Arial" panose="020B0604020202020204" pitchFamily="34" charset="0"/>
            </a:pPr>
            <a:r>
              <a:rPr lang="zh-CN" altLang="en-US" sz="4000" u="sng" dirty="0">
                <a:solidFill>
                  <a:srgbClr val="306E39"/>
                </a:solidFill>
                <a:latin typeface="黑体" panose="02010609060101010101" pitchFamily="49" charset="-122"/>
                <a:ea typeface="黑体" panose="02010609060101010101" pitchFamily="49" charset="-122"/>
                <a:sym typeface="Calibri" panose="020F0502020204030204" pitchFamily="34" charset="0"/>
              </a:rPr>
              <a:t>学习目标</a:t>
            </a:r>
            <a:endParaRPr lang="en-US" altLang="zh-CN" sz="4000" u="sng" dirty="0">
              <a:solidFill>
                <a:srgbClr val="306E39"/>
              </a:solidFill>
              <a:latin typeface="黑体" panose="02010609060101010101" pitchFamily="49" charset="-122"/>
              <a:ea typeface="黑体" panose="02010609060101010101" pitchFamily="49" charset="-122"/>
              <a:sym typeface="Calibri" panose="020F0502020204030204" pitchFamily="34" charset="0"/>
            </a:endParaRPr>
          </a:p>
        </p:txBody>
      </p:sp>
      <p:sp>
        <p:nvSpPr>
          <p:cNvPr id="10" name="PA_文本框 1"/>
          <p:cNvSpPr txBox="1">
            <a:spLocks noChangeArrowheads="1"/>
          </p:cNvSpPr>
          <p:nvPr>
            <p:custDataLst>
              <p:tags r:id="rId5"/>
            </p:custDataLst>
          </p:nvPr>
        </p:nvSpPr>
        <p:spPr bwMode="auto">
          <a:xfrm>
            <a:off x="196132" y="6629400"/>
            <a:ext cx="1219200" cy="10772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00" b="0" i="0" u="none" strike="noStrike" kern="1200" cap="none" spc="0" normalizeH="0" baseline="0" noProof="0" dirty="0" smtClean="0">
                <a:ln>
                  <a:noFill/>
                </a:ln>
                <a:solidFill>
                  <a:schemeClr val="bg1">
                    <a:lumMod val="95000"/>
                    <a:alpha val="0"/>
                  </a:schemeClr>
                </a:solidFill>
                <a:effectLst/>
                <a:uLnTx/>
                <a:uFillTx/>
                <a:latin typeface="优教通专用字体logo" panose="02000500000000000000" pitchFamily="2" charset="0"/>
                <a:ea typeface="宋体" panose="02010600030101010101" pitchFamily="2" charset="-122"/>
                <a:cs typeface="+mn-cs"/>
              </a:rPr>
              <a:t>0</a:t>
            </a:r>
            <a:endParaRPr kumimoji="0" lang="zh-CN" altLang="en-US" sz="100" b="0" i="0" u="none" strike="noStrike" kern="1200" cap="none" spc="0" normalizeH="0" baseline="0" noProof="0" dirty="0" smtClean="0">
              <a:ln>
                <a:noFill/>
              </a:ln>
              <a:solidFill>
                <a:schemeClr val="bg1">
                  <a:lumMod val="95000"/>
                  <a:alpha val="0"/>
                </a:schemeClr>
              </a:solidFill>
              <a:effectLst/>
              <a:uLnTx/>
              <a:uFillTx/>
              <a:latin typeface="优教通专用字体logo" panose="02000500000000000000" pitchFamily="2" charset="0"/>
              <a:ea typeface="宋体" panose="02010600030101010101" pitchFamily="2" charset="-122"/>
              <a:cs typeface="+mn-cs"/>
            </a:endParaRPr>
          </a:p>
        </p:txBody>
      </p:sp>
      <p:pic>
        <p:nvPicPr>
          <p:cNvPr id="38920" name="PA_图片 1"/>
          <p:cNvPicPr>
            <a:picLocks noChangeAspect="1"/>
          </p:cNvPicPr>
          <p:nvPr>
            <p:custDataLst>
              <p:tags r:id="rId6"/>
            </p:custDataLst>
          </p:nvPr>
        </p:nvPicPr>
        <p:blipFill>
          <a:blip r:embed="rId7"/>
          <a:stretch>
            <a:fillRect/>
          </a:stretch>
        </p:blipFill>
        <p:spPr>
          <a:xfrm>
            <a:off x="9031288" y="76200"/>
            <a:ext cx="4762" cy="3175"/>
          </a:xfrm>
          <a:prstGeom prst="rect">
            <a:avLst/>
          </a:prstGeom>
          <a:noFill/>
          <a:ln w="9525">
            <a:noFill/>
          </a:ln>
        </p:spPr>
      </p:pic>
      <p:sp>
        <p:nvSpPr>
          <p:cNvPr id="11" name="泪滴形 7"/>
          <p:cNvSpPr/>
          <p:nvPr>
            <p:custDataLst>
              <p:tags r:id="rId8"/>
            </p:custDataLst>
          </p:nvPr>
        </p:nvSpPr>
        <p:spPr>
          <a:xfrm rot="8100000">
            <a:off x="2052638" y="2301875"/>
            <a:ext cx="985838" cy="984250"/>
          </a:xfrm>
          <a:custGeom>
            <a:avLst/>
            <a:gdLst>
              <a:gd name="connsiteX0" fmla="*/ 0 w 924022"/>
              <a:gd name="connsiteY0" fmla="*/ 462011 h 924022"/>
              <a:gd name="connsiteX1" fmla="*/ 462011 w 924022"/>
              <a:gd name="connsiteY1" fmla="*/ 0 h 924022"/>
              <a:gd name="connsiteX2" fmla="*/ 976294 w 924022"/>
              <a:gd name="connsiteY2" fmla="*/ -52272 h 924022"/>
              <a:gd name="connsiteX3" fmla="*/ 924022 w 924022"/>
              <a:gd name="connsiteY3" fmla="*/ 462011 h 924022"/>
              <a:gd name="connsiteX4" fmla="*/ 462011 w 924022"/>
              <a:gd name="connsiteY4" fmla="*/ 924022 h 924022"/>
              <a:gd name="connsiteX5" fmla="*/ 0 w 924022"/>
              <a:gd name="connsiteY5" fmla="*/ 462011 h 924022"/>
              <a:gd name="connsiteX0-1" fmla="*/ 0 w 976294"/>
              <a:gd name="connsiteY0-2" fmla="*/ 514283 h 976294"/>
              <a:gd name="connsiteX1-3" fmla="*/ 462011 w 976294"/>
              <a:gd name="connsiteY1-4" fmla="*/ 52272 h 976294"/>
              <a:gd name="connsiteX2-5" fmla="*/ 976294 w 976294"/>
              <a:gd name="connsiteY2-6" fmla="*/ 0 h 976294"/>
              <a:gd name="connsiteX3-7" fmla="*/ 924022 w 976294"/>
              <a:gd name="connsiteY3-8" fmla="*/ 514283 h 976294"/>
              <a:gd name="connsiteX4-9" fmla="*/ 462011 w 976294"/>
              <a:gd name="connsiteY4-10" fmla="*/ 976294 h 976294"/>
              <a:gd name="connsiteX5-11" fmla="*/ 0 w 976294"/>
              <a:gd name="connsiteY5-12" fmla="*/ 514283 h 976294"/>
              <a:gd name="connsiteX0-13" fmla="*/ 0 w 991098"/>
              <a:gd name="connsiteY0-14" fmla="*/ 517758 h 979769"/>
              <a:gd name="connsiteX1-15" fmla="*/ 462011 w 991098"/>
              <a:gd name="connsiteY1-16" fmla="*/ 55747 h 979769"/>
              <a:gd name="connsiteX2-17" fmla="*/ 976294 w 991098"/>
              <a:gd name="connsiteY2-18" fmla="*/ 3475 h 979769"/>
              <a:gd name="connsiteX3-19" fmla="*/ 924022 w 991098"/>
              <a:gd name="connsiteY3-20" fmla="*/ 517758 h 979769"/>
              <a:gd name="connsiteX4-21" fmla="*/ 462011 w 991098"/>
              <a:gd name="connsiteY4-22" fmla="*/ 979769 h 979769"/>
              <a:gd name="connsiteX5-23" fmla="*/ 0 w 991098"/>
              <a:gd name="connsiteY5-24" fmla="*/ 517758 h 979769"/>
              <a:gd name="connsiteX0-25" fmla="*/ 0 w 991098"/>
              <a:gd name="connsiteY0-26" fmla="*/ 532372 h 994383"/>
              <a:gd name="connsiteX1-27" fmla="*/ 462011 w 991098"/>
              <a:gd name="connsiteY1-28" fmla="*/ 70361 h 994383"/>
              <a:gd name="connsiteX2-29" fmla="*/ 976294 w 991098"/>
              <a:gd name="connsiteY2-30" fmla="*/ 18089 h 994383"/>
              <a:gd name="connsiteX3-31" fmla="*/ 924022 w 991098"/>
              <a:gd name="connsiteY3-32" fmla="*/ 532372 h 994383"/>
              <a:gd name="connsiteX4-33" fmla="*/ 462011 w 991098"/>
              <a:gd name="connsiteY4-34" fmla="*/ 994383 h 994383"/>
              <a:gd name="connsiteX5-35" fmla="*/ 0 w 991098"/>
              <a:gd name="connsiteY5-36" fmla="*/ 532372 h 994383"/>
              <a:gd name="connsiteX0-37" fmla="*/ 0 w 991098"/>
              <a:gd name="connsiteY0-38" fmla="*/ 529088 h 991099"/>
              <a:gd name="connsiteX1-39" fmla="*/ 462011 w 991098"/>
              <a:gd name="connsiteY1-40" fmla="*/ 67077 h 991099"/>
              <a:gd name="connsiteX2-41" fmla="*/ 976294 w 991098"/>
              <a:gd name="connsiteY2-42" fmla="*/ 14805 h 991099"/>
              <a:gd name="connsiteX3-43" fmla="*/ 924022 w 991098"/>
              <a:gd name="connsiteY3-44" fmla="*/ 529088 h 991099"/>
              <a:gd name="connsiteX4-45" fmla="*/ 462011 w 991098"/>
              <a:gd name="connsiteY4-46" fmla="*/ 991099 h 991099"/>
              <a:gd name="connsiteX5-47" fmla="*/ 0 w 991098"/>
              <a:gd name="connsiteY5-48" fmla="*/ 529088 h 991099"/>
              <a:gd name="connsiteX0-49" fmla="*/ 0 w 992401"/>
              <a:gd name="connsiteY0-50" fmla="*/ 529088 h 991099"/>
              <a:gd name="connsiteX1-51" fmla="*/ 462011 w 992401"/>
              <a:gd name="connsiteY1-52" fmla="*/ 67077 h 991099"/>
              <a:gd name="connsiteX2-53" fmla="*/ 976294 w 992401"/>
              <a:gd name="connsiteY2-54" fmla="*/ 14805 h 991099"/>
              <a:gd name="connsiteX3-55" fmla="*/ 924022 w 992401"/>
              <a:gd name="connsiteY3-56" fmla="*/ 529088 h 991099"/>
              <a:gd name="connsiteX4-57" fmla="*/ 462011 w 992401"/>
              <a:gd name="connsiteY4-58" fmla="*/ 991099 h 991099"/>
              <a:gd name="connsiteX5-59" fmla="*/ 0 w 992401"/>
              <a:gd name="connsiteY5-60" fmla="*/ 529088 h 991099"/>
              <a:gd name="connsiteX0-61" fmla="*/ 0 w 990452"/>
              <a:gd name="connsiteY0-62" fmla="*/ 529088 h 991099"/>
              <a:gd name="connsiteX1-63" fmla="*/ 462011 w 990452"/>
              <a:gd name="connsiteY1-64" fmla="*/ 67077 h 991099"/>
              <a:gd name="connsiteX2-65" fmla="*/ 976294 w 990452"/>
              <a:gd name="connsiteY2-66" fmla="*/ 14805 h 991099"/>
              <a:gd name="connsiteX3-67" fmla="*/ 924022 w 990452"/>
              <a:gd name="connsiteY3-68" fmla="*/ 529088 h 991099"/>
              <a:gd name="connsiteX4-69" fmla="*/ 462011 w 990452"/>
              <a:gd name="connsiteY4-70" fmla="*/ 991099 h 991099"/>
              <a:gd name="connsiteX5-71" fmla="*/ 0 w 990452"/>
              <a:gd name="connsiteY5-72" fmla="*/ 529088 h 991099"/>
              <a:gd name="connsiteX0-73" fmla="*/ 0 w 990452"/>
              <a:gd name="connsiteY0-74" fmla="*/ 528442 h 990453"/>
              <a:gd name="connsiteX1-75" fmla="*/ 462011 w 990452"/>
              <a:gd name="connsiteY1-76" fmla="*/ 66431 h 990453"/>
              <a:gd name="connsiteX2-77" fmla="*/ 976294 w 990452"/>
              <a:gd name="connsiteY2-78" fmla="*/ 14159 h 990453"/>
              <a:gd name="connsiteX3-79" fmla="*/ 924022 w 990452"/>
              <a:gd name="connsiteY3-80" fmla="*/ 528442 h 990453"/>
              <a:gd name="connsiteX4-81" fmla="*/ 462011 w 990452"/>
              <a:gd name="connsiteY4-82" fmla="*/ 990453 h 990453"/>
              <a:gd name="connsiteX5-83" fmla="*/ 0 w 990452"/>
              <a:gd name="connsiteY5-84" fmla="*/ 528442 h 990453"/>
              <a:gd name="connsiteX0-85" fmla="*/ 0 w 990452"/>
              <a:gd name="connsiteY0-86" fmla="*/ 527801 h 989812"/>
              <a:gd name="connsiteX1-87" fmla="*/ 462011 w 990452"/>
              <a:gd name="connsiteY1-88" fmla="*/ 65790 h 989812"/>
              <a:gd name="connsiteX2-89" fmla="*/ 976294 w 990452"/>
              <a:gd name="connsiteY2-90" fmla="*/ 13518 h 989812"/>
              <a:gd name="connsiteX3-91" fmla="*/ 924022 w 990452"/>
              <a:gd name="connsiteY3-92" fmla="*/ 527801 h 989812"/>
              <a:gd name="connsiteX4-93" fmla="*/ 462011 w 990452"/>
              <a:gd name="connsiteY4-94" fmla="*/ 989812 h 989812"/>
              <a:gd name="connsiteX5-95" fmla="*/ 0 w 990452"/>
              <a:gd name="connsiteY5-96" fmla="*/ 527801 h 989812"/>
              <a:gd name="connsiteX0-97" fmla="*/ 0 w 990452"/>
              <a:gd name="connsiteY0-98" fmla="*/ 525286 h 987297"/>
              <a:gd name="connsiteX1-99" fmla="*/ 462011 w 990452"/>
              <a:gd name="connsiteY1-100" fmla="*/ 63275 h 987297"/>
              <a:gd name="connsiteX2-101" fmla="*/ 976294 w 990452"/>
              <a:gd name="connsiteY2-102" fmla="*/ 11003 h 987297"/>
              <a:gd name="connsiteX3-103" fmla="*/ 924022 w 990452"/>
              <a:gd name="connsiteY3-104" fmla="*/ 525286 h 987297"/>
              <a:gd name="connsiteX4-105" fmla="*/ 462011 w 990452"/>
              <a:gd name="connsiteY4-106" fmla="*/ 987297 h 987297"/>
              <a:gd name="connsiteX5-107" fmla="*/ 0 w 990452"/>
              <a:gd name="connsiteY5-108" fmla="*/ 525286 h 987297"/>
              <a:gd name="connsiteX0-109" fmla="*/ 0 w 990452"/>
              <a:gd name="connsiteY0-110" fmla="*/ 523462 h 985473"/>
              <a:gd name="connsiteX1-111" fmla="*/ 462011 w 990452"/>
              <a:gd name="connsiteY1-112" fmla="*/ 61451 h 985473"/>
              <a:gd name="connsiteX2-113" fmla="*/ 976294 w 990452"/>
              <a:gd name="connsiteY2-114" fmla="*/ 9179 h 985473"/>
              <a:gd name="connsiteX3-115" fmla="*/ 924022 w 990452"/>
              <a:gd name="connsiteY3-116" fmla="*/ 523462 h 985473"/>
              <a:gd name="connsiteX4-117" fmla="*/ 462011 w 990452"/>
              <a:gd name="connsiteY4-118" fmla="*/ 985473 h 985473"/>
              <a:gd name="connsiteX5-119" fmla="*/ 0 w 990452"/>
              <a:gd name="connsiteY5-120" fmla="*/ 523462 h 985473"/>
              <a:gd name="connsiteX0-121" fmla="*/ 0 w 985472"/>
              <a:gd name="connsiteY0-122" fmla="*/ 523462 h 985473"/>
              <a:gd name="connsiteX1-123" fmla="*/ 462011 w 985472"/>
              <a:gd name="connsiteY1-124" fmla="*/ 61451 h 985473"/>
              <a:gd name="connsiteX2-125" fmla="*/ 976294 w 985472"/>
              <a:gd name="connsiteY2-126" fmla="*/ 9179 h 985473"/>
              <a:gd name="connsiteX3-127" fmla="*/ 924022 w 985472"/>
              <a:gd name="connsiteY3-128" fmla="*/ 523462 h 985473"/>
              <a:gd name="connsiteX4-129" fmla="*/ 462011 w 985472"/>
              <a:gd name="connsiteY4-130" fmla="*/ 985473 h 985473"/>
              <a:gd name="connsiteX5-131" fmla="*/ 0 w 985472"/>
              <a:gd name="connsiteY5-132" fmla="*/ 523462 h 985473"/>
            </a:gdLst>
            <a:ahLst/>
            <a:cxnLst>
              <a:cxn ang="0">
                <a:pos x="connsiteX0-121" y="connsiteY0-122"/>
              </a:cxn>
              <a:cxn ang="0">
                <a:pos x="connsiteX1-123" y="connsiteY1-124"/>
              </a:cxn>
              <a:cxn ang="0">
                <a:pos x="connsiteX2-125" y="connsiteY2-126"/>
              </a:cxn>
              <a:cxn ang="0">
                <a:pos x="connsiteX3-127" y="connsiteY3-128"/>
              </a:cxn>
              <a:cxn ang="0">
                <a:pos x="connsiteX4-129" y="connsiteY4-130"/>
              </a:cxn>
              <a:cxn ang="0">
                <a:pos x="connsiteX5-131" y="connsiteY5-132"/>
              </a:cxn>
            </a:cxnLst>
            <a:rect l="l" t="t" r="r" b="b"/>
            <a:pathLst>
              <a:path w="985472" h="985473">
                <a:moveTo>
                  <a:pt x="0" y="523462"/>
                </a:moveTo>
                <a:cubicBezTo>
                  <a:pt x="0" y="268300"/>
                  <a:pt x="206849" y="61451"/>
                  <a:pt x="462011" y="61451"/>
                </a:cubicBezTo>
                <a:cubicBezTo>
                  <a:pt x="633438" y="61451"/>
                  <a:pt x="941255" y="-28376"/>
                  <a:pt x="976294" y="9179"/>
                </a:cubicBezTo>
                <a:cubicBezTo>
                  <a:pt x="1013850" y="37485"/>
                  <a:pt x="924022" y="352035"/>
                  <a:pt x="924022" y="523462"/>
                </a:cubicBezTo>
                <a:cubicBezTo>
                  <a:pt x="924022" y="778624"/>
                  <a:pt x="717173" y="985473"/>
                  <a:pt x="462011" y="985473"/>
                </a:cubicBezTo>
                <a:cubicBezTo>
                  <a:pt x="206849" y="985473"/>
                  <a:pt x="0" y="778624"/>
                  <a:pt x="0" y="523462"/>
                </a:cubicBezTo>
                <a:close/>
              </a:path>
            </a:pathLst>
          </a:custGeom>
          <a:noFill/>
          <a:ln w="38100">
            <a:solidFill>
              <a:srgbClr val="72A376"/>
            </a:solidFill>
          </a:ln>
        </p:spPr>
        <p:style>
          <a:lnRef idx="2">
            <a:srgbClr val="3069B4">
              <a:shade val="50000"/>
            </a:srgbClr>
          </a:lnRef>
          <a:fillRef idx="1">
            <a:srgbClr val="3069B4"/>
          </a:fillRef>
          <a:effectRef idx="0">
            <a:srgbClr val="3069B4"/>
          </a:effectRef>
          <a:fontRef idx="minor">
            <a:sysClr val="window" lastClr="FFFFFF"/>
          </a:fontRef>
        </p:style>
        <p:txBody>
          <a:bodyPr anchor="ctr">
            <a:normAutofit/>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sym typeface="Arial" panose="020B0604020202020204" pitchFamily="34" charset="0"/>
            </a:endParaRPr>
          </a:p>
        </p:txBody>
      </p:sp>
      <p:sp>
        <p:nvSpPr>
          <p:cNvPr id="12" name="KSO_Shape"/>
          <p:cNvSpPr/>
          <p:nvPr>
            <p:custDataLst>
              <p:tags r:id="rId9"/>
            </p:custDataLst>
          </p:nvPr>
        </p:nvSpPr>
        <p:spPr>
          <a:xfrm>
            <a:off x="2305050" y="2559050"/>
            <a:ext cx="471488" cy="469900"/>
          </a:xfrm>
          <a:custGeom>
            <a:avLst/>
            <a:gdLst>
              <a:gd name="connsiteX0" fmla="*/ 320662 w 792088"/>
              <a:gd name="connsiteY0" fmla="*/ 99114 h 792088"/>
              <a:gd name="connsiteX1" fmla="*/ 320662 w 792088"/>
              <a:gd name="connsiteY1" fmla="*/ 475062 h 792088"/>
              <a:gd name="connsiteX2" fmla="*/ 696610 w 792088"/>
              <a:gd name="connsiteY2" fmla="*/ 475062 h 792088"/>
              <a:gd name="connsiteX3" fmla="*/ 696610 w 792088"/>
              <a:gd name="connsiteY3" fmla="*/ 434076 h 792088"/>
              <a:gd name="connsiteX4" fmla="*/ 361648 w 792088"/>
              <a:gd name="connsiteY4" fmla="*/ 434076 h 792088"/>
              <a:gd name="connsiteX5" fmla="*/ 361648 w 792088"/>
              <a:gd name="connsiteY5" fmla="*/ 99114 h 792088"/>
              <a:gd name="connsiteX6" fmla="*/ 396044 w 792088"/>
              <a:gd name="connsiteY6" fmla="*/ 0 h 792088"/>
              <a:gd name="connsiteX7" fmla="*/ 792088 w 792088"/>
              <a:gd name="connsiteY7" fmla="*/ 396044 h 792088"/>
              <a:gd name="connsiteX8" fmla="*/ 396044 w 792088"/>
              <a:gd name="connsiteY8" fmla="*/ 792088 h 792088"/>
              <a:gd name="connsiteX9" fmla="*/ 0 w 792088"/>
              <a:gd name="connsiteY9" fmla="*/ 396044 h 792088"/>
              <a:gd name="connsiteX10" fmla="*/ 396044 w 792088"/>
              <a:gd name="connsiteY10" fmla="*/ 0 h 792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2088" h="792088">
                <a:moveTo>
                  <a:pt x="320662" y="99114"/>
                </a:moveTo>
                <a:lnTo>
                  <a:pt x="320662" y="475062"/>
                </a:lnTo>
                <a:lnTo>
                  <a:pt x="696610" y="475062"/>
                </a:lnTo>
                <a:lnTo>
                  <a:pt x="696610" y="434076"/>
                </a:lnTo>
                <a:lnTo>
                  <a:pt x="361648" y="434076"/>
                </a:lnTo>
                <a:lnTo>
                  <a:pt x="361648" y="99114"/>
                </a:lnTo>
                <a:close/>
                <a:moveTo>
                  <a:pt x="396044" y="0"/>
                </a:moveTo>
                <a:cubicBezTo>
                  <a:pt x="614773" y="0"/>
                  <a:pt x="792088" y="177315"/>
                  <a:pt x="792088" y="396044"/>
                </a:cubicBezTo>
                <a:cubicBezTo>
                  <a:pt x="792088" y="614773"/>
                  <a:pt x="614773" y="792088"/>
                  <a:pt x="396044" y="792088"/>
                </a:cubicBezTo>
                <a:cubicBezTo>
                  <a:pt x="177315" y="792088"/>
                  <a:pt x="0" y="614773"/>
                  <a:pt x="0" y="396044"/>
                </a:cubicBezTo>
                <a:cubicBezTo>
                  <a:pt x="0" y="177315"/>
                  <a:pt x="177315" y="0"/>
                  <a:pt x="396044" y="0"/>
                </a:cubicBezTo>
                <a:close/>
              </a:path>
            </a:pathLst>
          </a:custGeom>
          <a:solidFill>
            <a:srgbClr val="448B8D"/>
          </a:solidFill>
          <a:ln w="28575">
            <a:noFill/>
          </a:ln>
        </p:spPr>
        <p:style>
          <a:lnRef idx="2">
            <a:srgbClr val="3069B4">
              <a:shade val="50000"/>
            </a:srgbClr>
          </a:lnRef>
          <a:fillRef idx="1">
            <a:srgbClr val="3069B4"/>
          </a:fillRef>
          <a:effectRef idx="0">
            <a:srgbClr val="3069B4"/>
          </a:effectRef>
          <a:fontRef idx="minor">
            <a:sysClr val="window" lastClr="FFFFFF"/>
          </a:fontRef>
        </p:style>
        <p:txBody>
          <a:bodyPr anchor="ctr">
            <a:normAutofit/>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mn-lt"/>
              <a:ea typeface="+mn-ea"/>
              <a:cs typeface="+mn-cs"/>
              <a:sym typeface="Arial" panose="020B0604020202020204" pitchFamily="34" charset="0"/>
            </a:endParaRPr>
          </a:p>
        </p:txBody>
      </p:sp>
      <p:sp>
        <p:nvSpPr>
          <p:cNvPr id="13" name="文本框 12"/>
          <p:cNvSpPr txBox="1"/>
          <p:nvPr>
            <p:custDataLst>
              <p:tags r:id="rId10"/>
            </p:custDataLst>
          </p:nvPr>
        </p:nvSpPr>
        <p:spPr>
          <a:xfrm>
            <a:off x="1462088" y="3670300"/>
            <a:ext cx="2778125" cy="1365250"/>
          </a:xfrm>
          <a:prstGeom prst="rect">
            <a:avLst/>
          </a:prstGeom>
          <a:noFill/>
          <a:ln w="9525">
            <a:noFill/>
          </a:ln>
        </p:spPr>
        <p:txBody>
          <a:bodyPr/>
          <a:p>
            <a:pPr>
              <a:lnSpc>
                <a:spcPct val="150000"/>
              </a:lnSpc>
            </a:pPr>
            <a:r>
              <a:rPr lang="en-US" altLang="zh-CN" sz="2800" dirty="0">
                <a:solidFill>
                  <a:srgbClr val="000000"/>
                </a:solidFill>
                <a:latin typeface="黑体" panose="02010609060101010101" pitchFamily="49" charset="-122"/>
                <a:ea typeface="黑体" panose="02010609060101010101" pitchFamily="49" charset="-122"/>
                <a:sym typeface="Arial" panose="020B0604020202020204" pitchFamily="34" charset="0"/>
              </a:rPr>
              <a:t>1.</a:t>
            </a:r>
            <a:r>
              <a:rPr lang="zh-CN" altLang="en-US" sz="2800" dirty="0">
                <a:solidFill>
                  <a:srgbClr val="000000"/>
                </a:solidFill>
                <a:latin typeface="黑体" panose="02010609060101010101" pitchFamily="49" charset="-122"/>
                <a:ea typeface="黑体" panose="02010609060101010101" pitchFamily="49" charset="-122"/>
                <a:sym typeface="Arial" panose="020B0604020202020204" pitchFamily="34" charset="0"/>
              </a:rPr>
              <a:t>整理内容，理清文章脉络。</a:t>
            </a:r>
            <a:endParaRPr lang="zh-CN" altLang="en-US" sz="2800" dirty="0">
              <a:solidFill>
                <a:srgbClr val="000000"/>
              </a:solidFill>
              <a:latin typeface="黑体" panose="02010609060101010101" pitchFamily="49" charset="-122"/>
              <a:ea typeface="黑体" panose="02010609060101010101" pitchFamily="49" charset="-122"/>
              <a:sym typeface="Arial" panose="020B0604020202020204" pitchFamily="34" charset="0"/>
            </a:endParaRPr>
          </a:p>
        </p:txBody>
      </p:sp>
      <p:sp>
        <p:nvSpPr>
          <p:cNvPr id="14" name="泪滴形 7"/>
          <p:cNvSpPr/>
          <p:nvPr>
            <p:custDataLst>
              <p:tags r:id="rId11"/>
            </p:custDataLst>
          </p:nvPr>
        </p:nvSpPr>
        <p:spPr>
          <a:xfrm rot="8100000">
            <a:off x="5894388" y="2301875"/>
            <a:ext cx="984250" cy="984250"/>
          </a:xfrm>
          <a:custGeom>
            <a:avLst/>
            <a:gdLst>
              <a:gd name="connsiteX0" fmla="*/ 0 w 924022"/>
              <a:gd name="connsiteY0" fmla="*/ 462011 h 924022"/>
              <a:gd name="connsiteX1" fmla="*/ 462011 w 924022"/>
              <a:gd name="connsiteY1" fmla="*/ 0 h 924022"/>
              <a:gd name="connsiteX2" fmla="*/ 976294 w 924022"/>
              <a:gd name="connsiteY2" fmla="*/ -52272 h 924022"/>
              <a:gd name="connsiteX3" fmla="*/ 924022 w 924022"/>
              <a:gd name="connsiteY3" fmla="*/ 462011 h 924022"/>
              <a:gd name="connsiteX4" fmla="*/ 462011 w 924022"/>
              <a:gd name="connsiteY4" fmla="*/ 924022 h 924022"/>
              <a:gd name="connsiteX5" fmla="*/ 0 w 924022"/>
              <a:gd name="connsiteY5" fmla="*/ 462011 h 924022"/>
              <a:gd name="connsiteX0-1" fmla="*/ 0 w 976294"/>
              <a:gd name="connsiteY0-2" fmla="*/ 514283 h 976294"/>
              <a:gd name="connsiteX1-3" fmla="*/ 462011 w 976294"/>
              <a:gd name="connsiteY1-4" fmla="*/ 52272 h 976294"/>
              <a:gd name="connsiteX2-5" fmla="*/ 976294 w 976294"/>
              <a:gd name="connsiteY2-6" fmla="*/ 0 h 976294"/>
              <a:gd name="connsiteX3-7" fmla="*/ 924022 w 976294"/>
              <a:gd name="connsiteY3-8" fmla="*/ 514283 h 976294"/>
              <a:gd name="connsiteX4-9" fmla="*/ 462011 w 976294"/>
              <a:gd name="connsiteY4-10" fmla="*/ 976294 h 976294"/>
              <a:gd name="connsiteX5-11" fmla="*/ 0 w 976294"/>
              <a:gd name="connsiteY5-12" fmla="*/ 514283 h 976294"/>
              <a:gd name="connsiteX0-13" fmla="*/ 0 w 991098"/>
              <a:gd name="connsiteY0-14" fmla="*/ 517758 h 979769"/>
              <a:gd name="connsiteX1-15" fmla="*/ 462011 w 991098"/>
              <a:gd name="connsiteY1-16" fmla="*/ 55747 h 979769"/>
              <a:gd name="connsiteX2-17" fmla="*/ 976294 w 991098"/>
              <a:gd name="connsiteY2-18" fmla="*/ 3475 h 979769"/>
              <a:gd name="connsiteX3-19" fmla="*/ 924022 w 991098"/>
              <a:gd name="connsiteY3-20" fmla="*/ 517758 h 979769"/>
              <a:gd name="connsiteX4-21" fmla="*/ 462011 w 991098"/>
              <a:gd name="connsiteY4-22" fmla="*/ 979769 h 979769"/>
              <a:gd name="connsiteX5-23" fmla="*/ 0 w 991098"/>
              <a:gd name="connsiteY5-24" fmla="*/ 517758 h 979769"/>
              <a:gd name="connsiteX0-25" fmla="*/ 0 w 991098"/>
              <a:gd name="connsiteY0-26" fmla="*/ 532372 h 994383"/>
              <a:gd name="connsiteX1-27" fmla="*/ 462011 w 991098"/>
              <a:gd name="connsiteY1-28" fmla="*/ 70361 h 994383"/>
              <a:gd name="connsiteX2-29" fmla="*/ 976294 w 991098"/>
              <a:gd name="connsiteY2-30" fmla="*/ 18089 h 994383"/>
              <a:gd name="connsiteX3-31" fmla="*/ 924022 w 991098"/>
              <a:gd name="connsiteY3-32" fmla="*/ 532372 h 994383"/>
              <a:gd name="connsiteX4-33" fmla="*/ 462011 w 991098"/>
              <a:gd name="connsiteY4-34" fmla="*/ 994383 h 994383"/>
              <a:gd name="connsiteX5-35" fmla="*/ 0 w 991098"/>
              <a:gd name="connsiteY5-36" fmla="*/ 532372 h 994383"/>
              <a:gd name="connsiteX0-37" fmla="*/ 0 w 991098"/>
              <a:gd name="connsiteY0-38" fmla="*/ 529088 h 991099"/>
              <a:gd name="connsiteX1-39" fmla="*/ 462011 w 991098"/>
              <a:gd name="connsiteY1-40" fmla="*/ 67077 h 991099"/>
              <a:gd name="connsiteX2-41" fmla="*/ 976294 w 991098"/>
              <a:gd name="connsiteY2-42" fmla="*/ 14805 h 991099"/>
              <a:gd name="connsiteX3-43" fmla="*/ 924022 w 991098"/>
              <a:gd name="connsiteY3-44" fmla="*/ 529088 h 991099"/>
              <a:gd name="connsiteX4-45" fmla="*/ 462011 w 991098"/>
              <a:gd name="connsiteY4-46" fmla="*/ 991099 h 991099"/>
              <a:gd name="connsiteX5-47" fmla="*/ 0 w 991098"/>
              <a:gd name="connsiteY5-48" fmla="*/ 529088 h 991099"/>
              <a:gd name="connsiteX0-49" fmla="*/ 0 w 992401"/>
              <a:gd name="connsiteY0-50" fmla="*/ 529088 h 991099"/>
              <a:gd name="connsiteX1-51" fmla="*/ 462011 w 992401"/>
              <a:gd name="connsiteY1-52" fmla="*/ 67077 h 991099"/>
              <a:gd name="connsiteX2-53" fmla="*/ 976294 w 992401"/>
              <a:gd name="connsiteY2-54" fmla="*/ 14805 h 991099"/>
              <a:gd name="connsiteX3-55" fmla="*/ 924022 w 992401"/>
              <a:gd name="connsiteY3-56" fmla="*/ 529088 h 991099"/>
              <a:gd name="connsiteX4-57" fmla="*/ 462011 w 992401"/>
              <a:gd name="connsiteY4-58" fmla="*/ 991099 h 991099"/>
              <a:gd name="connsiteX5-59" fmla="*/ 0 w 992401"/>
              <a:gd name="connsiteY5-60" fmla="*/ 529088 h 991099"/>
              <a:gd name="connsiteX0-61" fmla="*/ 0 w 990452"/>
              <a:gd name="connsiteY0-62" fmla="*/ 529088 h 991099"/>
              <a:gd name="connsiteX1-63" fmla="*/ 462011 w 990452"/>
              <a:gd name="connsiteY1-64" fmla="*/ 67077 h 991099"/>
              <a:gd name="connsiteX2-65" fmla="*/ 976294 w 990452"/>
              <a:gd name="connsiteY2-66" fmla="*/ 14805 h 991099"/>
              <a:gd name="connsiteX3-67" fmla="*/ 924022 w 990452"/>
              <a:gd name="connsiteY3-68" fmla="*/ 529088 h 991099"/>
              <a:gd name="connsiteX4-69" fmla="*/ 462011 w 990452"/>
              <a:gd name="connsiteY4-70" fmla="*/ 991099 h 991099"/>
              <a:gd name="connsiteX5-71" fmla="*/ 0 w 990452"/>
              <a:gd name="connsiteY5-72" fmla="*/ 529088 h 991099"/>
              <a:gd name="connsiteX0-73" fmla="*/ 0 w 990452"/>
              <a:gd name="connsiteY0-74" fmla="*/ 528442 h 990453"/>
              <a:gd name="connsiteX1-75" fmla="*/ 462011 w 990452"/>
              <a:gd name="connsiteY1-76" fmla="*/ 66431 h 990453"/>
              <a:gd name="connsiteX2-77" fmla="*/ 976294 w 990452"/>
              <a:gd name="connsiteY2-78" fmla="*/ 14159 h 990453"/>
              <a:gd name="connsiteX3-79" fmla="*/ 924022 w 990452"/>
              <a:gd name="connsiteY3-80" fmla="*/ 528442 h 990453"/>
              <a:gd name="connsiteX4-81" fmla="*/ 462011 w 990452"/>
              <a:gd name="connsiteY4-82" fmla="*/ 990453 h 990453"/>
              <a:gd name="connsiteX5-83" fmla="*/ 0 w 990452"/>
              <a:gd name="connsiteY5-84" fmla="*/ 528442 h 990453"/>
              <a:gd name="connsiteX0-85" fmla="*/ 0 w 990452"/>
              <a:gd name="connsiteY0-86" fmla="*/ 527801 h 989812"/>
              <a:gd name="connsiteX1-87" fmla="*/ 462011 w 990452"/>
              <a:gd name="connsiteY1-88" fmla="*/ 65790 h 989812"/>
              <a:gd name="connsiteX2-89" fmla="*/ 976294 w 990452"/>
              <a:gd name="connsiteY2-90" fmla="*/ 13518 h 989812"/>
              <a:gd name="connsiteX3-91" fmla="*/ 924022 w 990452"/>
              <a:gd name="connsiteY3-92" fmla="*/ 527801 h 989812"/>
              <a:gd name="connsiteX4-93" fmla="*/ 462011 w 990452"/>
              <a:gd name="connsiteY4-94" fmla="*/ 989812 h 989812"/>
              <a:gd name="connsiteX5-95" fmla="*/ 0 w 990452"/>
              <a:gd name="connsiteY5-96" fmla="*/ 527801 h 989812"/>
              <a:gd name="connsiteX0-97" fmla="*/ 0 w 990452"/>
              <a:gd name="connsiteY0-98" fmla="*/ 525286 h 987297"/>
              <a:gd name="connsiteX1-99" fmla="*/ 462011 w 990452"/>
              <a:gd name="connsiteY1-100" fmla="*/ 63275 h 987297"/>
              <a:gd name="connsiteX2-101" fmla="*/ 976294 w 990452"/>
              <a:gd name="connsiteY2-102" fmla="*/ 11003 h 987297"/>
              <a:gd name="connsiteX3-103" fmla="*/ 924022 w 990452"/>
              <a:gd name="connsiteY3-104" fmla="*/ 525286 h 987297"/>
              <a:gd name="connsiteX4-105" fmla="*/ 462011 w 990452"/>
              <a:gd name="connsiteY4-106" fmla="*/ 987297 h 987297"/>
              <a:gd name="connsiteX5-107" fmla="*/ 0 w 990452"/>
              <a:gd name="connsiteY5-108" fmla="*/ 525286 h 987297"/>
              <a:gd name="connsiteX0-109" fmla="*/ 0 w 990452"/>
              <a:gd name="connsiteY0-110" fmla="*/ 523462 h 985473"/>
              <a:gd name="connsiteX1-111" fmla="*/ 462011 w 990452"/>
              <a:gd name="connsiteY1-112" fmla="*/ 61451 h 985473"/>
              <a:gd name="connsiteX2-113" fmla="*/ 976294 w 990452"/>
              <a:gd name="connsiteY2-114" fmla="*/ 9179 h 985473"/>
              <a:gd name="connsiteX3-115" fmla="*/ 924022 w 990452"/>
              <a:gd name="connsiteY3-116" fmla="*/ 523462 h 985473"/>
              <a:gd name="connsiteX4-117" fmla="*/ 462011 w 990452"/>
              <a:gd name="connsiteY4-118" fmla="*/ 985473 h 985473"/>
              <a:gd name="connsiteX5-119" fmla="*/ 0 w 990452"/>
              <a:gd name="connsiteY5-120" fmla="*/ 523462 h 985473"/>
              <a:gd name="connsiteX0-121" fmla="*/ 0 w 985472"/>
              <a:gd name="connsiteY0-122" fmla="*/ 523462 h 985473"/>
              <a:gd name="connsiteX1-123" fmla="*/ 462011 w 985472"/>
              <a:gd name="connsiteY1-124" fmla="*/ 61451 h 985473"/>
              <a:gd name="connsiteX2-125" fmla="*/ 976294 w 985472"/>
              <a:gd name="connsiteY2-126" fmla="*/ 9179 h 985473"/>
              <a:gd name="connsiteX3-127" fmla="*/ 924022 w 985472"/>
              <a:gd name="connsiteY3-128" fmla="*/ 523462 h 985473"/>
              <a:gd name="connsiteX4-129" fmla="*/ 462011 w 985472"/>
              <a:gd name="connsiteY4-130" fmla="*/ 985473 h 985473"/>
              <a:gd name="connsiteX5-131" fmla="*/ 0 w 985472"/>
              <a:gd name="connsiteY5-132" fmla="*/ 523462 h 985473"/>
            </a:gdLst>
            <a:ahLst/>
            <a:cxnLst>
              <a:cxn ang="0">
                <a:pos x="connsiteX0-121" y="connsiteY0-122"/>
              </a:cxn>
              <a:cxn ang="0">
                <a:pos x="connsiteX1-123" y="connsiteY1-124"/>
              </a:cxn>
              <a:cxn ang="0">
                <a:pos x="connsiteX2-125" y="connsiteY2-126"/>
              </a:cxn>
              <a:cxn ang="0">
                <a:pos x="connsiteX3-127" y="connsiteY3-128"/>
              </a:cxn>
              <a:cxn ang="0">
                <a:pos x="connsiteX4-129" y="connsiteY4-130"/>
              </a:cxn>
              <a:cxn ang="0">
                <a:pos x="connsiteX5-131" y="connsiteY5-132"/>
              </a:cxn>
            </a:cxnLst>
            <a:rect l="l" t="t" r="r" b="b"/>
            <a:pathLst>
              <a:path w="985472" h="985473">
                <a:moveTo>
                  <a:pt x="0" y="523462"/>
                </a:moveTo>
                <a:cubicBezTo>
                  <a:pt x="0" y="268300"/>
                  <a:pt x="206849" y="61451"/>
                  <a:pt x="462011" y="61451"/>
                </a:cubicBezTo>
                <a:cubicBezTo>
                  <a:pt x="633438" y="61451"/>
                  <a:pt x="941255" y="-28376"/>
                  <a:pt x="976294" y="9179"/>
                </a:cubicBezTo>
                <a:cubicBezTo>
                  <a:pt x="1013850" y="37485"/>
                  <a:pt x="924022" y="352035"/>
                  <a:pt x="924022" y="523462"/>
                </a:cubicBezTo>
                <a:cubicBezTo>
                  <a:pt x="924022" y="778624"/>
                  <a:pt x="717173" y="985473"/>
                  <a:pt x="462011" y="985473"/>
                </a:cubicBezTo>
                <a:cubicBezTo>
                  <a:pt x="206849" y="985473"/>
                  <a:pt x="0" y="778624"/>
                  <a:pt x="0" y="523462"/>
                </a:cubicBezTo>
                <a:close/>
              </a:path>
            </a:pathLst>
          </a:custGeom>
          <a:noFill/>
          <a:ln w="38100">
            <a:solidFill>
              <a:srgbClr val="72A376"/>
            </a:solidFill>
          </a:ln>
        </p:spPr>
        <p:style>
          <a:lnRef idx="2">
            <a:srgbClr val="3069B4">
              <a:shade val="50000"/>
            </a:srgbClr>
          </a:lnRef>
          <a:fillRef idx="1">
            <a:srgbClr val="3069B4"/>
          </a:fillRef>
          <a:effectRef idx="0">
            <a:srgbClr val="3069B4"/>
          </a:effectRef>
          <a:fontRef idx="minor">
            <a:sysClr val="window" lastClr="FFFFFF"/>
          </a:fontRef>
        </p:style>
        <p:txBody>
          <a:bodyPr anchor="ctr">
            <a:normAutofit/>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sym typeface="Arial" panose="020B0604020202020204" pitchFamily="34" charset="0"/>
            </a:endParaRPr>
          </a:p>
        </p:txBody>
      </p:sp>
      <p:sp>
        <p:nvSpPr>
          <p:cNvPr id="15" name="KSO_Shape"/>
          <p:cNvSpPr/>
          <p:nvPr>
            <p:custDataLst>
              <p:tags r:id="rId12"/>
            </p:custDataLst>
          </p:nvPr>
        </p:nvSpPr>
        <p:spPr>
          <a:xfrm>
            <a:off x="6181725" y="2603500"/>
            <a:ext cx="409575" cy="517525"/>
          </a:xfrm>
          <a:custGeom>
            <a:avLst/>
            <a:gdLst>
              <a:gd name="connsiteX0" fmla="*/ 1837010 w 4772887"/>
              <a:gd name="connsiteY0" fmla="*/ 5450128 h 6032500"/>
              <a:gd name="connsiteX1" fmla="*/ 2935877 w 4772887"/>
              <a:gd name="connsiteY1" fmla="*/ 5450128 h 6032500"/>
              <a:gd name="connsiteX2" fmla="*/ 2938893 w 4772887"/>
              <a:gd name="connsiteY2" fmla="*/ 5480050 h 6032500"/>
              <a:gd name="connsiteX3" fmla="*/ 2386443 w 4772887"/>
              <a:gd name="connsiteY3" fmla="*/ 6032500 h 6032500"/>
              <a:gd name="connsiteX4" fmla="*/ 1833993 w 4772887"/>
              <a:gd name="connsiteY4" fmla="*/ 5480050 h 6032500"/>
              <a:gd name="connsiteX5" fmla="*/ 2386443 w 4772887"/>
              <a:gd name="connsiteY5" fmla="*/ 0 h 6032500"/>
              <a:gd name="connsiteX6" fmla="*/ 2938893 w 4772887"/>
              <a:gd name="connsiteY6" fmla="*/ 552450 h 6032500"/>
              <a:gd name="connsiteX7" fmla="*/ 2938893 w 4772887"/>
              <a:gd name="connsiteY7" fmla="*/ 667402 h 6032500"/>
              <a:gd name="connsiteX8" fmla="*/ 3023664 w 4772887"/>
              <a:gd name="connsiteY8" fmla="*/ 689199 h 6032500"/>
              <a:gd name="connsiteX9" fmla="*/ 4069193 w 4772887"/>
              <a:gd name="connsiteY9" fmla="*/ 2110322 h 6032500"/>
              <a:gd name="connsiteX10" fmla="*/ 4069193 w 4772887"/>
              <a:gd name="connsiteY10" fmla="*/ 3439578 h 6032500"/>
              <a:gd name="connsiteX11" fmla="*/ 4002295 w 4772887"/>
              <a:gd name="connsiteY11" fmla="*/ 3882070 h 6032500"/>
              <a:gd name="connsiteX12" fmla="*/ 3986838 w 4772887"/>
              <a:gd name="connsiteY12" fmla="*/ 3924300 h 6032500"/>
              <a:gd name="connsiteX13" fmla="*/ 4207737 w 4772887"/>
              <a:gd name="connsiteY13" fmla="*/ 3924300 h 6032500"/>
              <a:gd name="connsiteX14" fmla="*/ 4772887 w 4772887"/>
              <a:gd name="connsiteY14" fmla="*/ 4489450 h 6032500"/>
              <a:gd name="connsiteX15" fmla="*/ 4772887 w 4772887"/>
              <a:gd name="connsiteY15" fmla="*/ 4914895 h 6032500"/>
              <a:gd name="connsiteX16" fmla="*/ 4633182 w 4772887"/>
              <a:gd name="connsiteY16" fmla="*/ 5054600 h 6032500"/>
              <a:gd name="connsiteX17" fmla="*/ 139705 w 4772887"/>
              <a:gd name="connsiteY17" fmla="*/ 5054600 h 6032500"/>
              <a:gd name="connsiteX18" fmla="*/ 0 w 4772887"/>
              <a:gd name="connsiteY18" fmla="*/ 4914895 h 6032500"/>
              <a:gd name="connsiteX19" fmla="*/ 0 w 4772887"/>
              <a:gd name="connsiteY19" fmla="*/ 4489450 h 6032500"/>
              <a:gd name="connsiteX20" fmla="*/ 565150 w 4772887"/>
              <a:gd name="connsiteY20" fmla="*/ 3924300 h 6032500"/>
              <a:gd name="connsiteX21" fmla="*/ 786048 w 4772887"/>
              <a:gd name="connsiteY21" fmla="*/ 3924300 h 6032500"/>
              <a:gd name="connsiteX22" fmla="*/ 770591 w 4772887"/>
              <a:gd name="connsiteY22" fmla="*/ 3882070 h 6032500"/>
              <a:gd name="connsiteX23" fmla="*/ 703693 w 4772887"/>
              <a:gd name="connsiteY23" fmla="*/ 3439578 h 6032500"/>
              <a:gd name="connsiteX24" fmla="*/ 703693 w 4772887"/>
              <a:gd name="connsiteY24" fmla="*/ 2110322 h 6032500"/>
              <a:gd name="connsiteX25" fmla="*/ 1749223 w 4772887"/>
              <a:gd name="connsiteY25" fmla="*/ 689199 h 6032500"/>
              <a:gd name="connsiteX26" fmla="*/ 1833993 w 4772887"/>
              <a:gd name="connsiteY26" fmla="*/ 667402 h 6032500"/>
              <a:gd name="connsiteX27" fmla="*/ 1833993 w 4772887"/>
              <a:gd name="connsiteY27" fmla="*/ 552450 h 6032500"/>
              <a:gd name="connsiteX28" fmla="*/ 2386443 w 4772887"/>
              <a:gd name="connsiteY28" fmla="*/ 0 h 603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772887" h="6032500">
                <a:moveTo>
                  <a:pt x="1837010" y="5450128"/>
                </a:moveTo>
                <a:lnTo>
                  <a:pt x="2935877" y="5450128"/>
                </a:lnTo>
                <a:lnTo>
                  <a:pt x="2938893" y="5480050"/>
                </a:lnTo>
                <a:cubicBezTo>
                  <a:pt x="2938893" y="5785160"/>
                  <a:pt x="2691553" y="6032500"/>
                  <a:pt x="2386443" y="6032500"/>
                </a:cubicBezTo>
                <a:cubicBezTo>
                  <a:pt x="2081333" y="6032500"/>
                  <a:pt x="1833993" y="5785160"/>
                  <a:pt x="1833993" y="5480050"/>
                </a:cubicBezTo>
                <a:close/>
                <a:moveTo>
                  <a:pt x="2386443" y="0"/>
                </a:moveTo>
                <a:cubicBezTo>
                  <a:pt x="2691553" y="0"/>
                  <a:pt x="2938893" y="247340"/>
                  <a:pt x="2938893" y="552450"/>
                </a:cubicBezTo>
                <a:lnTo>
                  <a:pt x="2938893" y="667402"/>
                </a:lnTo>
                <a:lnTo>
                  <a:pt x="3023664" y="689199"/>
                </a:lnTo>
                <a:cubicBezTo>
                  <a:pt x="3629391" y="877599"/>
                  <a:pt x="4069193" y="1442600"/>
                  <a:pt x="4069193" y="2110322"/>
                </a:cubicBezTo>
                <a:lnTo>
                  <a:pt x="4069193" y="3439578"/>
                </a:lnTo>
                <a:cubicBezTo>
                  <a:pt x="4069193" y="3593668"/>
                  <a:pt x="4045772" y="3742287"/>
                  <a:pt x="4002295" y="3882070"/>
                </a:cubicBezTo>
                <a:lnTo>
                  <a:pt x="3986838" y="3924300"/>
                </a:lnTo>
                <a:lnTo>
                  <a:pt x="4207737" y="3924300"/>
                </a:lnTo>
                <a:cubicBezTo>
                  <a:pt x="4519861" y="3924300"/>
                  <a:pt x="4772887" y="4177326"/>
                  <a:pt x="4772887" y="4489450"/>
                </a:cubicBezTo>
                <a:lnTo>
                  <a:pt x="4772887" y="4914895"/>
                </a:lnTo>
                <a:cubicBezTo>
                  <a:pt x="4772887" y="4992052"/>
                  <a:pt x="4710339" y="5054600"/>
                  <a:pt x="4633182" y="5054600"/>
                </a:cubicBezTo>
                <a:lnTo>
                  <a:pt x="139705" y="5054600"/>
                </a:lnTo>
                <a:cubicBezTo>
                  <a:pt x="62548" y="5054600"/>
                  <a:pt x="0" y="4992052"/>
                  <a:pt x="0" y="4914895"/>
                </a:cubicBezTo>
                <a:lnTo>
                  <a:pt x="0" y="4489450"/>
                </a:lnTo>
                <a:cubicBezTo>
                  <a:pt x="0" y="4177326"/>
                  <a:pt x="253026" y="3924300"/>
                  <a:pt x="565150" y="3924300"/>
                </a:cubicBezTo>
                <a:lnTo>
                  <a:pt x="786048" y="3924300"/>
                </a:lnTo>
                <a:lnTo>
                  <a:pt x="770591" y="3882070"/>
                </a:lnTo>
                <a:cubicBezTo>
                  <a:pt x="727114" y="3742287"/>
                  <a:pt x="703693" y="3593668"/>
                  <a:pt x="703693" y="3439578"/>
                </a:cubicBezTo>
                <a:lnTo>
                  <a:pt x="703693" y="2110322"/>
                </a:lnTo>
                <a:cubicBezTo>
                  <a:pt x="703693" y="1442600"/>
                  <a:pt x="1143496" y="877599"/>
                  <a:pt x="1749223" y="689199"/>
                </a:cubicBezTo>
                <a:lnTo>
                  <a:pt x="1833993" y="667402"/>
                </a:lnTo>
                <a:lnTo>
                  <a:pt x="1833993" y="552450"/>
                </a:lnTo>
                <a:cubicBezTo>
                  <a:pt x="1833993" y="247340"/>
                  <a:pt x="2081333" y="0"/>
                  <a:pt x="2386443" y="0"/>
                </a:cubicBezTo>
                <a:close/>
              </a:path>
            </a:pathLst>
          </a:custGeom>
          <a:solidFill>
            <a:srgbClr val="448B8D"/>
          </a:solidFill>
          <a:ln>
            <a:noFill/>
          </a:ln>
        </p:spPr>
        <p:style>
          <a:lnRef idx="2">
            <a:srgbClr val="3069B4">
              <a:shade val="50000"/>
            </a:srgbClr>
          </a:lnRef>
          <a:fillRef idx="1">
            <a:srgbClr val="3069B4"/>
          </a:fillRef>
          <a:effectRef idx="0">
            <a:srgbClr val="3069B4"/>
          </a:effectRef>
          <a:fontRef idx="minor">
            <a:sysClr val="window" lastClr="FFFFFF"/>
          </a:fontRef>
        </p:style>
        <p:txBody>
          <a:bodyPr anchor="ctr">
            <a:normAutofit/>
            <a:scene3d>
              <a:camera prst="orthographicFront"/>
              <a:lightRig rig="threePt" dir="t"/>
            </a:scene3d>
            <a:sp3d>
              <a:contourClr>
                <a:srgbClr val="FFFFFF"/>
              </a:contourClr>
            </a:sp3d>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sym typeface="Arial" panose="020B0604020202020204" pitchFamily="34" charset="0"/>
            </a:endParaRPr>
          </a:p>
        </p:txBody>
      </p:sp>
      <p:sp>
        <p:nvSpPr>
          <p:cNvPr id="16" name="文本框 15"/>
          <p:cNvSpPr txBox="1"/>
          <p:nvPr>
            <p:custDataLst>
              <p:tags r:id="rId13"/>
            </p:custDataLst>
          </p:nvPr>
        </p:nvSpPr>
        <p:spPr>
          <a:xfrm>
            <a:off x="5551488" y="3648075"/>
            <a:ext cx="2832100" cy="1409700"/>
          </a:xfrm>
          <a:prstGeom prst="rect">
            <a:avLst/>
          </a:prstGeom>
          <a:noFill/>
          <a:ln w="9525">
            <a:noFill/>
          </a:ln>
        </p:spPr>
        <p:txBody>
          <a:bodyPr/>
          <a:p>
            <a:pPr>
              <a:lnSpc>
                <a:spcPct val="150000"/>
              </a:lnSpc>
            </a:pPr>
            <a:r>
              <a:rPr lang="en-US" altLang="zh-CN" sz="2800" dirty="0">
                <a:solidFill>
                  <a:srgbClr val="000000"/>
                </a:solidFill>
                <a:latin typeface="黑体" panose="02010609060101010101" pitchFamily="49" charset="-122"/>
                <a:ea typeface="黑体" panose="02010609060101010101" pitchFamily="49" charset="-122"/>
                <a:sym typeface="Arial" panose="020B0604020202020204" pitchFamily="34" charset="0"/>
              </a:rPr>
              <a:t>2.</a:t>
            </a:r>
            <a:r>
              <a:rPr lang="zh-CN" altLang="en-US" sz="2800" dirty="0">
                <a:solidFill>
                  <a:srgbClr val="000000"/>
                </a:solidFill>
                <a:latin typeface="黑体" panose="02010609060101010101" pitchFamily="49" charset="-122"/>
                <a:ea typeface="黑体" panose="02010609060101010101" pitchFamily="49" charset="-122"/>
                <a:sym typeface="Arial" panose="020B0604020202020204" pitchFamily="34" charset="0"/>
              </a:rPr>
              <a:t>品读课文，感受雪山壮美。</a:t>
            </a:r>
            <a:endParaRPr lang="zh-CN" altLang="en-US" sz="2800" dirty="0">
              <a:solidFill>
                <a:srgbClr val="000000"/>
              </a:solidFill>
              <a:latin typeface="黑体" panose="02010609060101010101" pitchFamily="49" charset="-122"/>
              <a:ea typeface="黑体" panose="02010609060101010101" pitchFamily="49" charset="-122"/>
              <a:sym typeface="Arial" panose="020B060402020202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5" presetClass="entr" presetSubtype="1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heckerboard(across)">
                                      <p:cBhvr>
                                        <p:cTn id="27" dur="500"/>
                                        <p:tgtEl>
                                          <p:spTgt spid="13"/>
                                        </p:tgtEl>
                                      </p:cBhvr>
                                    </p:animEffect>
                                  </p:childTnLst>
                                </p:cTn>
                              </p:par>
                            </p:childTnLst>
                          </p:cTn>
                        </p:par>
                        <p:par>
                          <p:cTn id="28" fill="hold">
                            <p:stCondLst>
                              <p:cond delay="2500"/>
                            </p:stCondLst>
                            <p:childTnLst>
                              <p:par>
                                <p:cTn id="29" presetID="5" presetClass="entr" presetSubtype="1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checkerboard(across)">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154" name="图片 12"/>
          <p:cNvPicPr>
            <a:picLocks noChangeAspect="1"/>
          </p:cNvPicPr>
          <p:nvPr/>
        </p:nvPicPr>
        <p:blipFill>
          <a:blip r:embed="rId1"/>
          <a:stretch>
            <a:fillRect/>
          </a:stretch>
        </p:blipFill>
        <p:spPr>
          <a:xfrm rot="-8100000">
            <a:off x="8555038" y="-103187"/>
            <a:ext cx="603250" cy="1054100"/>
          </a:xfrm>
          <a:prstGeom prst="rect">
            <a:avLst/>
          </a:prstGeom>
          <a:noFill/>
          <a:ln w="9525">
            <a:noFill/>
          </a:ln>
        </p:spPr>
      </p:pic>
      <p:grpSp>
        <p:nvGrpSpPr>
          <p:cNvPr id="49155" name="组合 1"/>
          <p:cNvGrpSpPr/>
          <p:nvPr/>
        </p:nvGrpSpPr>
        <p:grpSpPr>
          <a:xfrm>
            <a:off x="2182813" y="458788"/>
            <a:ext cx="5564187" cy="584200"/>
            <a:chOff x="4536501" y="363172"/>
            <a:chExt cx="4551354" cy="586598"/>
          </a:xfrm>
        </p:grpSpPr>
        <p:sp>
          <p:nvSpPr>
            <p:cNvPr id="9223" name="TextBox 76"/>
            <p:cNvSpPr txBox="1">
              <a:spLocks noChangeArrowheads="1"/>
            </p:cNvSpPr>
            <p:nvPr/>
          </p:nvSpPr>
          <p:spPr bwMode="auto">
            <a:xfrm>
              <a:off x="4955926" y="363172"/>
              <a:ext cx="4131929" cy="586598"/>
            </a:xfrm>
            <a:prstGeom prst="rect">
              <a:avLst/>
            </a:prstGeom>
            <a:noFill/>
            <a:ln w="9525">
              <a:noFill/>
              <a:miter lim="800000"/>
            </a:ln>
          </p:spPr>
          <p:txBody>
            <a:bodyPr>
              <a:spAutoFit/>
            </a:bodyPr>
            <a:lstStyle/>
            <a:p>
              <a:pPr marR="0" algn="ctr" defTabSz="914400" eaLnBrk="1" hangingPunct="1">
                <a:buClrTx/>
                <a:buSzTx/>
                <a:buFont typeface="Arial" panose="020B0604020202020204" pitchFamily="34" charset="0"/>
                <a:defRPr/>
              </a:pPr>
              <a:r>
                <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rPr>
                <a:t>品读课文，感受雪山壮美</a:t>
              </a:r>
              <a:endPar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endParaRPr>
            </a:p>
          </p:txBody>
        </p:sp>
        <p:sp>
          <p:nvSpPr>
            <p:cNvPr id="49161" name="Freeform 27"/>
            <p:cNvSpPr>
              <a:spLocks noEditPoints="1"/>
            </p:cNvSpPr>
            <p:nvPr/>
          </p:nvSpPr>
          <p:spPr>
            <a:xfrm>
              <a:off x="4536501" y="439897"/>
              <a:ext cx="418943" cy="368922"/>
            </a:xfrm>
            <a:custGeom>
              <a:avLst/>
              <a:gdLst>
                <a:gd name="txL" fmla="*/ 0 w 683"/>
                <a:gd name="txT" fmla="*/ 0 h 601"/>
                <a:gd name="txR" fmla="*/ 683 w 683"/>
                <a:gd name="txB" fmla="*/ 601 h 601"/>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306E39"/>
            </a:solidFill>
            <a:ln w="9525">
              <a:noFill/>
            </a:ln>
          </p:spPr>
          <p:txBody>
            <a:bodyPr/>
            <a:p>
              <a:endParaRPr lang="zh-CN" altLang="en-US" dirty="0">
                <a:latin typeface="Calibri" panose="020F0502020204030204" pitchFamily="34" charset="0"/>
              </a:endParaRPr>
            </a:p>
          </p:txBody>
        </p:sp>
      </p:grpSp>
      <p:pic>
        <p:nvPicPr>
          <p:cNvPr id="49156" name="PA_图片 1"/>
          <p:cNvPicPr>
            <a:picLocks noChangeAspect="1"/>
          </p:cNvPicPr>
          <p:nvPr>
            <p:custDataLst>
              <p:tags r:id="rId2"/>
            </p:custDataLst>
          </p:nvPr>
        </p:nvPicPr>
        <p:blipFill>
          <a:blip r:embed="rId3"/>
          <a:stretch>
            <a:fillRect/>
          </a:stretch>
        </p:blipFill>
        <p:spPr>
          <a:xfrm>
            <a:off x="9031288" y="76200"/>
            <a:ext cx="4762" cy="3175"/>
          </a:xfrm>
          <a:prstGeom prst="rect">
            <a:avLst/>
          </a:prstGeom>
          <a:noFill/>
          <a:ln w="9525">
            <a:noFill/>
          </a:ln>
        </p:spPr>
      </p:pic>
      <p:sp>
        <p:nvSpPr>
          <p:cNvPr id="23" name="文本框 22"/>
          <p:cNvSpPr txBox="1"/>
          <p:nvPr/>
        </p:nvSpPr>
        <p:spPr>
          <a:xfrm>
            <a:off x="346075" y="1182688"/>
            <a:ext cx="8510588" cy="1385887"/>
          </a:xfrm>
          <a:prstGeom prst="rect">
            <a:avLst/>
          </a:prstGeom>
          <a:noFill/>
          <a:ln w="9525">
            <a:noFill/>
          </a:ln>
        </p:spPr>
        <p:txBody>
          <a:bodyPr anchor="ctr">
            <a:spAutoFit/>
          </a:bodyPr>
          <a:p>
            <a:pPr indent="457200" eaLnBrk="1" hangingPunct="1">
              <a:lnSpc>
                <a:spcPct val="150000"/>
              </a:lnSpc>
              <a:buFont typeface="Arial" panose="020B0604020202020204" pitchFamily="34" charset="0"/>
            </a:pPr>
            <a:r>
              <a:rPr lang="en-US" altLang="zh-CN" sz="2800" dirty="0">
                <a:latin typeface="黑体" panose="02010609060101010101" pitchFamily="49" charset="-122"/>
                <a:ea typeface="黑体" panose="02010609060101010101" pitchFamily="49" charset="-122"/>
              </a:rPr>
              <a:t>4.</a:t>
            </a:r>
            <a:r>
              <a:rPr lang="zh-CN" altLang="en-US" sz="2800" dirty="0">
                <a:latin typeface="黑体" panose="02010609060101010101" pitchFamily="49" charset="-122"/>
                <a:ea typeface="黑体" panose="02010609060101010101" pitchFamily="49" charset="-122"/>
              </a:rPr>
              <a:t>（品读第</a:t>
            </a:r>
            <a:r>
              <a:rPr lang="en-US" altLang="zh-CN" sz="2800" dirty="0">
                <a:latin typeface="黑体" panose="02010609060101010101" pitchFamily="49" charset="-122"/>
                <a:ea typeface="黑体" panose="02010609060101010101" pitchFamily="49" charset="-122"/>
              </a:rPr>
              <a:t>12—14</a:t>
            </a:r>
            <a:r>
              <a:rPr lang="zh-CN" altLang="en-US" sz="2800" dirty="0">
                <a:latin typeface="黑体" panose="02010609060101010101" pitchFamily="49" charset="-122"/>
                <a:ea typeface="黑体" panose="02010609060101010101" pitchFamily="49" charset="-122"/>
              </a:rPr>
              <a:t>自然段）这几段描写的重点是什么？作者从中感悟到了雪山怎样的特点？</a:t>
            </a:r>
            <a:endParaRPr lang="zh-CN" altLang="en-US" sz="2800" dirty="0">
              <a:latin typeface="黑体" panose="02010609060101010101" pitchFamily="49" charset="-122"/>
              <a:ea typeface="黑体" panose="02010609060101010101" pitchFamily="49" charset="-122"/>
            </a:endParaRPr>
          </a:p>
        </p:txBody>
      </p:sp>
      <p:sp>
        <p:nvSpPr>
          <p:cNvPr id="24" name="文本框 23"/>
          <p:cNvSpPr txBox="1"/>
          <p:nvPr/>
        </p:nvSpPr>
        <p:spPr>
          <a:xfrm>
            <a:off x="554038" y="2847975"/>
            <a:ext cx="8008937" cy="1284288"/>
          </a:xfrm>
          <a:prstGeom prst="rect">
            <a:avLst/>
          </a:prstGeom>
          <a:noFill/>
          <a:ln w="9525">
            <a:noFill/>
          </a:ln>
        </p:spPr>
        <p:txBody>
          <a:bodyPr>
            <a:spAutoFit/>
          </a:bodyPr>
          <a:p>
            <a:pPr indent="457200" eaLnBrk="1">
              <a:lnSpc>
                <a:spcPct val="150000"/>
              </a:lnSpc>
            </a:pPr>
            <a:r>
              <a:rPr lang="zh-CN" altLang="en-US" sz="2800" dirty="0">
                <a:solidFill>
                  <a:srgbClr val="C00000"/>
                </a:solidFill>
                <a:latin typeface="黑体" panose="02010609060101010101" pitchFamily="49" charset="-122"/>
                <a:ea typeface="黑体" panose="02010609060101010101" pitchFamily="49" charset="-122"/>
              </a:rPr>
              <a:t>描写了砾石堆和坚冰之下的流水。</a:t>
            </a:r>
            <a:endParaRPr lang="en-US" altLang="zh-CN" sz="2800" dirty="0">
              <a:solidFill>
                <a:srgbClr val="C00000"/>
              </a:solidFill>
              <a:latin typeface="黑体" panose="02010609060101010101" pitchFamily="49" charset="-122"/>
              <a:ea typeface="黑体" panose="02010609060101010101" pitchFamily="49" charset="-122"/>
            </a:endParaRPr>
          </a:p>
          <a:p>
            <a:pPr indent="457200" eaLnBrk="1">
              <a:lnSpc>
                <a:spcPct val="150000"/>
              </a:lnSpc>
            </a:pPr>
            <a:r>
              <a:rPr lang="zh-CN" altLang="en-US" sz="2800" dirty="0">
                <a:solidFill>
                  <a:srgbClr val="C00000"/>
                </a:solidFill>
                <a:latin typeface="黑体" panose="02010609060101010101" pitchFamily="49" charset="-122"/>
                <a:ea typeface="黑体" panose="02010609060101010101" pitchFamily="49" charset="-122"/>
              </a:rPr>
              <a:t>感悟：一刻不停，开始演绎长江的故事。</a:t>
            </a:r>
            <a:endParaRPr lang="zh-CN" altLang="en-US" sz="2800" dirty="0">
              <a:solidFill>
                <a:srgbClr val="C00000"/>
              </a:solidFill>
              <a:latin typeface="黑体" panose="02010609060101010101" pitchFamily="49" charset="-122"/>
              <a:ea typeface="黑体" panose="02010609060101010101" pitchFamily="49" charset="-122"/>
            </a:endParaRPr>
          </a:p>
        </p:txBody>
      </p:sp>
      <p:pic>
        <p:nvPicPr>
          <p:cNvPr id="49159" name="图片 24"/>
          <p:cNvPicPr>
            <a:picLocks noChangeAspect="1"/>
          </p:cNvPicPr>
          <p:nvPr/>
        </p:nvPicPr>
        <p:blipFill>
          <a:blip r:embed="rId4"/>
          <a:srcRect l="20963" t="87267" r="3105" b="6223"/>
          <a:stretch>
            <a:fillRect/>
          </a:stretch>
        </p:blipFill>
        <p:spPr>
          <a:xfrm>
            <a:off x="0" y="5768975"/>
            <a:ext cx="9144000" cy="1074738"/>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edge">
                                      <p:cBhvr>
                                        <p:cTn id="7" dur="20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ppt_x"/>
                                          </p:val>
                                        </p:tav>
                                        <p:tav tm="100000">
                                          <p:val>
                                            <p:strVal val="#ppt_x"/>
                                          </p:val>
                                        </p:tav>
                                      </p:tavLst>
                                    </p:anim>
                                    <p:anim calcmode="lin" valueType="num">
                                      <p:cBhvr additive="base">
                                        <p:cTn id="13"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0178" name="图片 29"/>
          <p:cNvPicPr>
            <a:picLocks noChangeAspect="1"/>
          </p:cNvPicPr>
          <p:nvPr/>
        </p:nvPicPr>
        <p:blipFill>
          <a:blip r:embed="rId1"/>
          <a:srcRect t="14938" b="60490"/>
          <a:stretch>
            <a:fillRect/>
          </a:stretch>
        </p:blipFill>
        <p:spPr>
          <a:xfrm>
            <a:off x="2778125" y="765175"/>
            <a:ext cx="4797425" cy="1627188"/>
          </a:xfrm>
          <a:prstGeom prst="rect">
            <a:avLst/>
          </a:prstGeom>
          <a:noFill/>
          <a:ln w="9525">
            <a:noFill/>
          </a:ln>
        </p:spPr>
      </p:pic>
      <p:pic>
        <p:nvPicPr>
          <p:cNvPr id="50179" name="图片 9"/>
          <p:cNvPicPr>
            <a:picLocks noChangeAspect="1"/>
          </p:cNvPicPr>
          <p:nvPr/>
        </p:nvPicPr>
        <p:blipFill>
          <a:blip r:embed="rId2"/>
          <a:srcRect l="-2" t="-4585" r="-1546" b="-2"/>
          <a:stretch>
            <a:fillRect/>
          </a:stretch>
        </p:blipFill>
        <p:spPr>
          <a:xfrm rot="4664706" flipH="1">
            <a:off x="38100" y="6080125"/>
            <a:ext cx="685800" cy="873125"/>
          </a:xfrm>
          <a:prstGeom prst="rect">
            <a:avLst/>
          </a:prstGeom>
          <a:noFill/>
          <a:ln w="9525">
            <a:noFill/>
          </a:ln>
        </p:spPr>
      </p:pic>
      <p:pic>
        <p:nvPicPr>
          <p:cNvPr id="50180" name="图片 12"/>
          <p:cNvPicPr>
            <a:picLocks noChangeAspect="1"/>
          </p:cNvPicPr>
          <p:nvPr/>
        </p:nvPicPr>
        <p:blipFill>
          <a:blip r:embed="rId3"/>
          <a:stretch>
            <a:fillRect/>
          </a:stretch>
        </p:blipFill>
        <p:spPr>
          <a:xfrm rot="-8100000">
            <a:off x="8555038" y="-103187"/>
            <a:ext cx="603250" cy="1054100"/>
          </a:xfrm>
          <a:prstGeom prst="rect">
            <a:avLst/>
          </a:prstGeom>
          <a:noFill/>
          <a:ln w="9525">
            <a:noFill/>
          </a:ln>
        </p:spPr>
      </p:pic>
      <p:grpSp>
        <p:nvGrpSpPr>
          <p:cNvPr id="50181" name="组合 1"/>
          <p:cNvGrpSpPr/>
          <p:nvPr/>
        </p:nvGrpSpPr>
        <p:grpSpPr>
          <a:xfrm>
            <a:off x="2190750" y="325438"/>
            <a:ext cx="5240338" cy="584200"/>
            <a:chOff x="4536501" y="346022"/>
            <a:chExt cx="4286964" cy="586021"/>
          </a:xfrm>
        </p:grpSpPr>
        <p:sp>
          <p:nvSpPr>
            <p:cNvPr id="9223" name="TextBox 76"/>
            <p:cNvSpPr txBox="1">
              <a:spLocks noChangeArrowheads="1"/>
            </p:cNvSpPr>
            <p:nvPr/>
          </p:nvSpPr>
          <p:spPr bwMode="auto">
            <a:xfrm>
              <a:off x="5104027" y="346022"/>
              <a:ext cx="3719438" cy="586021"/>
            </a:xfrm>
            <a:prstGeom prst="rect">
              <a:avLst/>
            </a:prstGeom>
            <a:noFill/>
            <a:ln w="9525">
              <a:noFill/>
              <a:miter lim="800000"/>
            </a:ln>
          </p:spPr>
          <p:txBody>
            <a:bodyPr>
              <a:spAutoFit/>
            </a:bodyPr>
            <a:lstStyle/>
            <a:p>
              <a:pPr marR="0" algn="ctr" defTabSz="914400" eaLnBrk="1" hangingPunct="1">
                <a:buClrTx/>
                <a:buSzTx/>
                <a:buFont typeface="Arial" panose="020B0604020202020204" pitchFamily="34" charset="0"/>
                <a:defRPr/>
              </a:pPr>
              <a:r>
                <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rPr>
                <a:t>本课小结，布置作业</a:t>
              </a:r>
              <a:endPar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endParaRPr>
            </a:p>
          </p:txBody>
        </p:sp>
        <p:sp>
          <p:nvSpPr>
            <p:cNvPr id="50188" name="Freeform 27"/>
            <p:cNvSpPr>
              <a:spLocks noEditPoints="1"/>
            </p:cNvSpPr>
            <p:nvPr/>
          </p:nvSpPr>
          <p:spPr>
            <a:xfrm>
              <a:off x="4536501" y="439897"/>
              <a:ext cx="418943" cy="368922"/>
            </a:xfrm>
            <a:custGeom>
              <a:avLst/>
              <a:gdLst>
                <a:gd name="txL" fmla="*/ 0 w 683"/>
                <a:gd name="txT" fmla="*/ 0 h 601"/>
                <a:gd name="txR" fmla="*/ 683 w 683"/>
                <a:gd name="txB" fmla="*/ 601 h 601"/>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306E39"/>
            </a:solidFill>
            <a:ln w="9525">
              <a:noFill/>
            </a:ln>
          </p:spPr>
          <p:txBody>
            <a:bodyPr/>
            <a:p>
              <a:endParaRPr lang="zh-CN" altLang="en-US" dirty="0">
                <a:latin typeface="Calibri" panose="020F0502020204030204" pitchFamily="34" charset="0"/>
              </a:endParaRPr>
            </a:p>
          </p:txBody>
        </p:sp>
      </p:grpSp>
      <p:pic>
        <p:nvPicPr>
          <p:cNvPr id="50182" name="PA_图片 1"/>
          <p:cNvPicPr>
            <a:picLocks noChangeAspect="1"/>
          </p:cNvPicPr>
          <p:nvPr>
            <p:custDataLst>
              <p:tags r:id="rId4"/>
            </p:custDataLst>
          </p:nvPr>
        </p:nvPicPr>
        <p:blipFill>
          <a:blip r:embed="rId5"/>
          <a:stretch>
            <a:fillRect/>
          </a:stretch>
        </p:blipFill>
        <p:spPr>
          <a:xfrm>
            <a:off x="9031288" y="76200"/>
            <a:ext cx="4762" cy="3175"/>
          </a:xfrm>
          <a:prstGeom prst="rect">
            <a:avLst/>
          </a:prstGeom>
          <a:noFill/>
          <a:ln w="9525">
            <a:noFill/>
          </a:ln>
        </p:spPr>
      </p:pic>
      <p:sp>
        <p:nvSpPr>
          <p:cNvPr id="26" name="文本框 25"/>
          <p:cNvSpPr txBox="1"/>
          <p:nvPr/>
        </p:nvSpPr>
        <p:spPr>
          <a:xfrm>
            <a:off x="1727200" y="1517650"/>
            <a:ext cx="3495675" cy="644525"/>
          </a:xfrm>
          <a:prstGeom prst="rect">
            <a:avLst/>
          </a:prstGeom>
          <a:noFill/>
          <a:ln w="9525">
            <a:noFill/>
          </a:ln>
        </p:spPr>
        <p:txBody>
          <a:bodyPr>
            <a:spAutoFit/>
          </a:bodyPr>
          <a:p>
            <a:r>
              <a:rPr lang="zh-CN" altLang="en-US" sz="3600" b="1" dirty="0">
                <a:latin typeface="Calibri" panose="020F0502020204030204" pitchFamily="34" charset="0"/>
              </a:rPr>
              <a:t>本课小结</a:t>
            </a:r>
            <a:endParaRPr lang="zh-CN" altLang="en-US" sz="3600" b="1" dirty="0">
              <a:latin typeface="Calibri" panose="020F0502020204030204" pitchFamily="34" charset="0"/>
            </a:endParaRPr>
          </a:p>
        </p:txBody>
      </p:sp>
      <p:sp>
        <p:nvSpPr>
          <p:cNvPr id="27" name="文本框 26"/>
          <p:cNvSpPr txBox="1"/>
          <p:nvPr/>
        </p:nvSpPr>
        <p:spPr>
          <a:xfrm>
            <a:off x="228600" y="2197894"/>
            <a:ext cx="4948238" cy="3692525"/>
          </a:xfrm>
          <a:prstGeom prst="rect">
            <a:avLst/>
          </a:prstGeom>
          <a:noFill/>
          <a:ln w="9525">
            <a:noFill/>
          </a:ln>
        </p:spPr>
        <p:txBody>
          <a:bodyPr anchor="ctr">
            <a:spAutoFit/>
          </a:bodyPr>
          <a:p>
            <a:pPr indent="457200" eaLnBrk="1" hangingPunct="1">
              <a:lnSpc>
                <a:spcPct val="150000"/>
              </a:lnSpc>
              <a:buFont typeface="Arial" panose="020B0604020202020204" pitchFamily="34" charset="0"/>
            </a:pPr>
            <a:r>
              <a:rPr lang="zh-CN" altLang="en-US" sz="2600" dirty="0">
                <a:latin typeface="黑体" panose="02010609060101010101" pitchFamily="49" charset="-122"/>
                <a:ea typeface="黑体" panose="02010609060101010101" pitchFamily="49" charset="-122"/>
              </a:rPr>
              <a:t>这篇游记，作者采用时空顺序和行踪为线索记下了在长江源头的见闻和感受，我们领略了壮美景色的同时，也感受了雪域高原的巨大威力，作者的体验更强烈显示了爱国的思想感情。 </a:t>
            </a:r>
            <a:endParaRPr lang="zh-CN" altLang="en-US" sz="2600" dirty="0">
              <a:latin typeface="黑体" panose="02010609060101010101" pitchFamily="49" charset="-122"/>
              <a:ea typeface="黑体" panose="02010609060101010101" pitchFamily="49" charset="-122"/>
            </a:endParaRPr>
          </a:p>
        </p:txBody>
      </p:sp>
      <p:sp>
        <p:nvSpPr>
          <p:cNvPr id="28" name="文本框 27"/>
          <p:cNvSpPr txBox="1"/>
          <p:nvPr/>
        </p:nvSpPr>
        <p:spPr>
          <a:xfrm>
            <a:off x="6232525" y="1617663"/>
            <a:ext cx="3494088" cy="644525"/>
          </a:xfrm>
          <a:prstGeom prst="rect">
            <a:avLst/>
          </a:prstGeom>
          <a:noFill/>
          <a:ln w="9525">
            <a:noFill/>
          </a:ln>
        </p:spPr>
        <p:txBody>
          <a:bodyPr>
            <a:spAutoFit/>
          </a:bodyPr>
          <a:p>
            <a:r>
              <a:rPr lang="zh-CN" altLang="en-US" sz="3600" b="1" dirty="0">
                <a:latin typeface="Calibri" panose="020F0502020204030204" pitchFamily="34" charset="0"/>
              </a:rPr>
              <a:t>布置作业</a:t>
            </a:r>
            <a:endParaRPr lang="zh-CN" altLang="en-US" sz="3600" b="1" dirty="0">
              <a:latin typeface="Calibri" panose="020F0502020204030204" pitchFamily="34" charset="0"/>
            </a:endParaRPr>
          </a:p>
        </p:txBody>
      </p:sp>
      <p:sp>
        <p:nvSpPr>
          <p:cNvPr id="29" name="文本框 28"/>
          <p:cNvSpPr txBox="1"/>
          <p:nvPr/>
        </p:nvSpPr>
        <p:spPr>
          <a:xfrm>
            <a:off x="5575300" y="2757488"/>
            <a:ext cx="3455988" cy="1285875"/>
          </a:xfrm>
          <a:prstGeom prst="rect">
            <a:avLst/>
          </a:prstGeom>
          <a:noFill/>
          <a:ln w="9525">
            <a:noFill/>
          </a:ln>
        </p:spPr>
        <p:txBody>
          <a:bodyPr anchor="ctr">
            <a:spAutoFit/>
          </a:bodyPr>
          <a:p>
            <a:pPr indent="457200" eaLnBrk="1" hangingPunct="1">
              <a:lnSpc>
                <a:spcPct val="150000"/>
              </a:lnSpc>
              <a:buFont typeface="Arial" panose="020B0604020202020204" pitchFamily="34" charset="0"/>
            </a:pPr>
            <a:r>
              <a:rPr lang="zh-CN" altLang="en-US" sz="2600" dirty="0">
                <a:latin typeface="黑体" panose="02010609060101010101" pitchFamily="49" charset="-122"/>
                <a:ea typeface="黑体" panose="02010609060101010101" pitchFamily="49" charset="-122"/>
              </a:rPr>
              <a:t>完成课后“思考探究二、三”。</a:t>
            </a:r>
            <a:endParaRPr lang="zh-CN" altLang="en-US" sz="2600" dirty="0">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800" decel="100000"/>
                                        <p:tgtEl>
                                          <p:spTgt spid="26"/>
                                        </p:tgtEl>
                                      </p:cBhvr>
                                    </p:animEffect>
                                    <p:anim calcmode="lin" valueType="num">
                                      <p:cBhvr>
                                        <p:cTn id="8" dur="800" decel="100000" fill="hold"/>
                                        <p:tgtEl>
                                          <p:spTgt spid="26"/>
                                        </p:tgtEl>
                                        <p:attrNameLst>
                                          <p:attrName>style.rotation</p:attrName>
                                        </p:attrNameLst>
                                      </p:cBhvr>
                                      <p:tavLst>
                                        <p:tav tm="0">
                                          <p:val>
                                            <p:fltVal val="-90.000000"/>
                                          </p:val>
                                        </p:tav>
                                        <p:tav tm="100000">
                                          <p:val>
                                            <p:fltVal val="0.000000"/>
                                          </p:val>
                                        </p:tav>
                                      </p:tavLst>
                                    </p:anim>
                                    <p:anim calcmode="lin" valueType="num">
                                      <p:cBhvr>
                                        <p:cTn id="9" dur="800" decel="100000" fill="hold"/>
                                        <p:tgtEl>
                                          <p:spTgt spid="26"/>
                                        </p:tgtEl>
                                        <p:attrNameLst>
                                          <p:attrName>ppt_x</p:attrName>
                                        </p:attrNameLst>
                                      </p:cBhvr>
                                      <p:tavLst>
                                        <p:tav tm="0">
                                          <p:val>
                                            <p:strVal val="#ppt_x+0.4"/>
                                          </p:val>
                                        </p:tav>
                                        <p:tav tm="100000">
                                          <p:val>
                                            <p:strVal val="#ppt_x-0.05"/>
                                          </p:val>
                                        </p:tav>
                                      </p:tavLst>
                                    </p:anim>
                                    <p:anim calcmode="lin" valueType="num">
                                      <p:cBhvr>
                                        <p:cTn id="10" dur="800" decel="100000" fill="hold"/>
                                        <p:tgtEl>
                                          <p:spTgt spid="2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5" presetClass="entr" presetSubtype="10"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checkerboard(across)">
                                      <p:cBhvr>
                                        <p:cTn id="16" dur="500"/>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30" presetClass="entr" presetSubtype="0" fill="hold" grpId="0"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800" decel="100000"/>
                                        <p:tgtEl>
                                          <p:spTgt spid="28"/>
                                        </p:tgtEl>
                                      </p:cBhvr>
                                    </p:animEffect>
                                    <p:anim calcmode="lin" valueType="num">
                                      <p:cBhvr>
                                        <p:cTn id="22" dur="800" decel="100000" fill="hold"/>
                                        <p:tgtEl>
                                          <p:spTgt spid="28"/>
                                        </p:tgtEl>
                                        <p:attrNameLst>
                                          <p:attrName>style.rotation</p:attrName>
                                        </p:attrNameLst>
                                      </p:cBhvr>
                                      <p:tavLst>
                                        <p:tav tm="0">
                                          <p:val>
                                            <p:fltVal val="-90.000000"/>
                                          </p:val>
                                        </p:tav>
                                        <p:tav tm="100000">
                                          <p:val>
                                            <p:fltVal val="0.000000"/>
                                          </p:val>
                                        </p:tav>
                                      </p:tavLst>
                                    </p:anim>
                                    <p:anim calcmode="lin" valueType="num">
                                      <p:cBhvr>
                                        <p:cTn id="23" dur="800" decel="100000" fill="hold"/>
                                        <p:tgtEl>
                                          <p:spTgt spid="28"/>
                                        </p:tgtEl>
                                        <p:attrNameLst>
                                          <p:attrName>ppt_x</p:attrName>
                                        </p:attrNameLst>
                                      </p:cBhvr>
                                      <p:tavLst>
                                        <p:tav tm="0">
                                          <p:val>
                                            <p:strVal val="#ppt_x+0.4"/>
                                          </p:val>
                                        </p:tav>
                                        <p:tav tm="100000">
                                          <p:val>
                                            <p:strVal val="#ppt_x-0.05"/>
                                          </p:val>
                                        </p:tav>
                                      </p:tavLst>
                                    </p:anim>
                                    <p:anim calcmode="lin" valueType="num">
                                      <p:cBhvr>
                                        <p:cTn id="24" dur="800" decel="100000" fill="hold"/>
                                        <p:tgtEl>
                                          <p:spTgt spid="28"/>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28"/>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28"/>
                                        </p:tgtEl>
                                        <p:attrNameLst>
                                          <p:attrName>ppt_y</p:attrName>
                                        </p:attrNameLst>
                                      </p:cBhvr>
                                      <p:tavLst>
                                        <p:tav tm="0">
                                          <p:val>
                                            <p:strVal val="#ppt_y+0.1"/>
                                          </p:val>
                                        </p:tav>
                                        <p:tav tm="100000">
                                          <p:val>
                                            <p:strVal val="#ppt_y"/>
                                          </p:val>
                                        </p:tav>
                                      </p:tavLst>
                                    </p:anim>
                                  </p:childTnLst>
                                </p:cTn>
                              </p:par>
                            </p:childTnLst>
                          </p:cTn>
                        </p:par>
                        <p:par>
                          <p:cTn id="27" fill="hold">
                            <p:stCondLst>
                              <p:cond delay="1000"/>
                            </p:stCondLst>
                            <p:childTnLst>
                              <p:par>
                                <p:cTn id="28" presetID="5" presetClass="entr" presetSubtype="10"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checkerboard(across)">
                                      <p:cBhvr>
                                        <p:cTn id="3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文本框 6"/>
          <p:cNvSpPr txBox="1"/>
          <p:nvPr/>
        </p:nvSpPr>
        <p:spPr>
          <a:xfrm>
            <a:off x="3522663" y="2501900"/>
            <a:ext cx="3443288" cy="101600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6000" b="1"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sym typeface="+mn-ea"/>
              </a:rPr>
              <a:t>第</a:t>
            </a:r>
            <a:r>
              <a:rPr kumimoji="0" lang="zh-CN" altLang="en-US" sz="6000" b="1"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sym typeface="+mn-ea"/>
              </a:rPr>
              <a:t>二</a:t>
            </a:r>
            <a:r>
              <a:rPr kumimoji="0" lang="zh-CN" altLang="zh-CN" sz="6000" b="1"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sym typeface="+mn-ea"/>
              </a:rPr>
              <a:t>课时</a:t>
            </a:r>
            <a:endParaRPr kumimoji="0" lang="zh-CN" altLang="zh-CN" sz="6000" b="1"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sym typeface="+mn-ea"/>
            </a:endParaRPr>
          </a:p>
        </p:txBody>
      </p:sp>
      <p:grpSp>
        <p:nvGrpSpPr>
          <p:cNvPr id="51203" name="组合 18"/>
          <p:cNvGrpSpPr/>
          <p:nvPr/>
        </p:nvGrpSpPr>
        <p:grpSpPr>
          <a:xfrm>
            <a:off x="0" y="3111500"/>
            <a:ext cx="2887663" cy="3746500"/>
            <a:chOff x="-607658" y="472148"/>
            <a:chExt cx="5513580" cy="7238905"/>
          </a:xfrm>
        </p:grpSpPr>
        <p:pic>
          <p:nvPicPr>
            <p:cNvPr id="51208" name="图片 3"/>
            <p:cNvPicPr>
              <a:picLocks noChangeAspect="1"/>
            </p:cNvPicPr>
            <p:nvPr/>
          </p:nvPicPr>
          <p:blipFill>
            <a:blip r:embed="rId1"/>
            <a:stretch>
              <a:fillRect/>
            </a:stretch>
          </p:blipFill>
          <p:spPr>
            <a:xfrm>
              <a:off x="-607658" y="472148"/>
              <a:ext cx="5513580" cy="6858000"/>
            </a:xfrm>
            <a:prstGeom prst="rect">
              <a:avLst/>
            </a:prstGeom>
            <a:noFill/>
            <a:ln w="9525">
              <a:noFill/>
            </a:ln>
          </p:spPr>
        </p:pic>
        <p:grpSp>
          <p:nvGrpSpPr>
            <p:cNvPr id="51209" name="组合 11"/>
            <p:cNvGrpSpPr/>
            <p:nvPr/>
          </p:nvGrpSpPr>
          <p:grpSpPr>
            <a:xfrm rot="180108">
              <a:off x="1799519" y="2402414"/>
              <a:ext cx="2437447" cy="5308639"/>
              <a:chOff x="2487133" y="2660803"/>
              <a:chExt cx="2053353" cy="4472101"/>
            </a:xfrm>
          </p:grpSpPr>
          <p:pic>
            <p:nvPicPr>
              <p:cNvPr id="51210" name="图片 9"/>
              <p:cNvPicPr>
                <a:picLocks noChangeAspect="1"/>
              </p:cNvPicPr>
              <p:nvPr/>
            </p:nvPicPr>
            <p:blipFill>
              <a:blip r:embed="rId2"/>
              <a:srcRect t="15279" r="64143"/>
              <a:stretch>
                <a:fillRect/>
              </a:stretch>
            </p:blipFill>
            <p:spPr>
              <a:xfrm rot="1172217">
                <a:off x="2487133" y="2660803"/>
                <a:ext cx="1526947" cy="4472101"/>
              </a:xfrm>
              <a:prstGeom prst="rect">
                <a:avLst/>
              </a:prstGeom>
              <a:noFill/>
              <a:ln w="9525">
                <a:noFill/>
              </a:ln>
            </p:spPr>
          </p:pic>
          <p:pic>
            <p:nvPicPr>
              <p:cNvPr id="51211" name="图片 10"/>
              <p:cNvPicPr>
                <a:picLocks noChangeAspect="1"/>
              </p:cNvPicPr>
              <p:nvPr/>
            </p:nvPicPr>
            <p:blipFill>
              <a:blip r:embed="rId3"/>
              <a:srcRect r="53484" b="57837"/>
              <a:stretch>
                <a:fillRect/>
              </a:stretch>
            </p:blipFill>
            <p:spPr>
              <a:xfrm rot="2864874">
                <a:off x="3825350" y="4309868"/>
                <a:ext cx="471674" cy="958598"/>
              </a:xfrm>
              <a:prstGeom prst="rect">
                <a:avLst/>
              </a:prstGeom>
              <a:noFill/>
              <a:ln w="9525">
                <a:noFill/>
              </a:ln>
            </p:spPr>
          </p:pic>
        </p:grpSp>
      </p:grpSp>
      <p:sp>
        <p:nvSpPr>
          <p:cNvPr id="51204" name="矩形 16"/>
          <p:cNvSpPr/>
          <p:nvPr/>
        </p:nvSpPr>
        <p:spPr>
          <a:xfrm rot="5400000">
            <a:off x="7823200" y="-109537"/>
            <a:ext cx="1225550" cy="1419225"/>
          </a:xfrm>
          <a:custGeom>
            <a:avLst/>
            <a:gdLst>
              <a:gd name="txL" fmla="*/ 0 w 1017161"/>
              <a:gd name="txT" fmla="*/ 0 h 1009913"/>
              <a:gd name="txR" fmla="*/ 1017161 w 1017161"/>
              <a:gd name="txB" fmla="*/ 1009913 h 1009913"/>
            </a:gdLst>
            <a:ahLst/>
            <a:cxnLst>
              <a:cxn ang="0">
                <a:pos x="0" y="5265998"/>
              </a:cxn>
              <a:cxn ang="0">
                <a:pos x="2087101" y="12036"/>
              </a:cxn>
              <a:cxn ang="0">
                <a:pos x="3111988" y="0"/>
              </a:cxn>
              <a:cxn ang="0">
                <a:pos x="8062" y="7778356"/>
              </a:cxn>
              <a:cxn ang="0">
                <a:pos x="0" y="5265998"/>
              </a:cxn>
            </a:cxnLst>
            <a:rect l="txL" t="txT" r="txR" b="txB"/>
            <a:pathLst>
              <a:path w="1017161" h="1009913">
                <a:moveTo>
                  <a:pt x="0" y="683718"/>
                </a:moveTo>
                <a:lnTo>
                  <a:pt x="682175" y="1563"/>
                </a:lnTo>
                <a:lnTo>
                  <a:pt x="1017161" y="0"/>
                </a:lnTo>
                <a:lnTo>
                  <a:pt x="2635" y="1009913"/>
                </a:lnTo>
                <a:cubicBezTo>
                  <a:pt x="2635" y="942730"/>
                  <a:pt x="0" y="750901"/>
                  <a:pt x="0" y="683718"/>
                </a:cubicBezTo>
                <a:close/>
              </a:path>
            </a:pathLst>
          </a:custGeom>
          <a:solidFill>
            <a:srgbClr val="306E39"/>
          </a:solidFill>
          <a:ln w="9525">
            <a:noFill/>
          </a:ln>
        </p:spPr>
        <p:txBody>
          <a:bodyPr/>
          <a:p>
            <a:endParaRPr lang="zh-CN" altLang="en-US" dirty="0">
              <a:latin typeface="Calibri" panose="020F0502020204030204" pitchFamily="34" charset="0"/>
            </a:endParaRPr>
          </a:p>
        </p:txBody>
      </p:sp>
      <p:sp>
        <p:nvSpPr>
          <p:cNvPr id="51205" name="矩形 26">
            <a:hlinkClick r:id="rId4"/>
          </p:cNvPr>
          <p:cNvSpPr/>
          <p:nvPr/>
        </p:nvSpPr>
        <p:spPr>
          <a:xfrm rot="2410968">
            <a:off x="7783513" y="325438"/>
            <a:ext cx="1530350" cy="323850"/>
          </a:xfrm>
          <a:prstGeom prst="rect">
            <a:avLst/>
          </a:prstGeom>
          <a:noFill/>
          <a:ln w="9525">
            <a:noFill/>
          </a:ln>
        </p:spPr>
        <p:txBody>
          <a:bodyPr wrap="none">
            <a:spAutoFit/>
          </a:bodyPr>
          <a:p>
            <a:pPr algn="ctr" eaLnBrk="1" hangingPunct="1">
              <a:buFont typeface="Arial" panose="020B0604020202020204" pitchFamily="34" charset="0"/>
            </a:pPr>
            <a:r>
              <a:rPr lang="zh-CN" altLang="en-US" sz="1500" b="1" dirty="0">
                <a:solidFill>
                  <a:schemeClr val="bg1"/>
                </a:solidFill>
                <a:latin typeface="黑体" panose="02010609060101010101" pitchFamily="49" charset="-122"/>
                <a:ea typeface="黑体" panose="02010609060101010101" pitchFamily="49" charset="-122"/>
              </a:rPr>
              <a:t>名  师  课  件</a:t>
            </a:r>
            <a:endParaRPr lang="zh-CN" altLang="en-US" sz="1500" b="1" dirty="0">
              <a:solidFill>
                <a:schemeClr val="bg1"/>
              </a:solidFill>
              <a:latin typeface="黑体" panose="02010609060101010101" pitchFamily="49" charset="-122"/>
              <a:ea typeface="黑体" panose="02010609060101010101" pitchFamily="49" charset="-122"/>
            </a:endParaRPr>
          </a:p>
        </p:txBody>
      </p:sp>
      <p:sp>
        <p:nvSpPr>
          <p:cNvPr id="10" name="PA_文本框 1"/>
          <p:cNvSpPr txBox="1">
            <a:spLocks noChangeArrowheads="1"/>
          </p:cNvSpPr>
          <p:nvPr>
            <p:custDataLst>
              <p:tags r:id="rId5"/>
            </p:custDataLst>
          </p:nvPr>
        </p:nvSpPr>
        <p:spPr bwMode="auto">
          <a:xfrm>
            <a:off x="196132" y="6629400"/>
            <a:ext cx="1219200" cy="10772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00" b="0" i="0" u="none" strike="noStrike" kern="1200" cap="none" spc="0" normalizeH="0" baseline="0" noProof="0" dirty="0" smtClean="0">
                <a:ln>
                  <a:noFill/>
                </a:ln>
                <a:solidFill>
                  <a:schemeClr val="bg1">
                    <a:lumMod val="95000"/>
                    <a:alpha val="0"/>
                  </a:schemeClr>
                </a:solidFill>
                <a:effectLst/>
                <a:uLnTx/>
                <a:uFillTx/>
                <a:latin typeface="优教通专用字体logo" panose="02000500000000000000" pitchFamily="2" charset="0"/>
                <a:ea typeface="宋体" panose="02010600030101010101" pitchFamily="2" charset="-122"/>
                <a:cs typeface="+mn-cs"/>
              </a:rPr>
              <a:t>0</a:t>
            </a:r>
            <a:endParaRPr kumimoji="0" lang="zh-CN" altLang="en-US" sz="100" b="0" i="0" u="none" strike="noStrike" kern="1200" cap="none" spc="0" normalizeH="0" baseline="0" noProof="0" dirty="0" smtClean="0">
              <a:ln>
                <a:noFill/>
              </a:ln>
              <a:solidFill>
                <a:schemeClr val="bg1">
                  <a:lumMod val="95000"/>
                  <a:alpha val="0"/>
                </a:schemeClr>
              </a:solidFill>
              <a:effectLst/>
              <a:uLnTx/>
              <a:uFillTx/>
              <a:latin typeface="优教通专用字体logo" panose="02000500000000000000" pitchFamily="2" charset="0"/>
              <a:ea typeface="宋体" panose="02010600030101010101" pitchFamily="2" charset="-122"/>
              <a:cs typeface="+mn-cs"/>
            </a:endParaRPr>
          </a:p>
        </p:txBody>
      </p:sp>
      <p:pic>
        <p:nvPicPr>
          <p:cNvPr id="51207" name="PA_图片 1"/>
          <p:cNvPicPr>
            <a:picLocks noChangeAspect="1"/>
          </p:cNvPicPr>
          <p:nvPr>
            <p:custDataLst>
              <p:tags r:id="rId6"/>
            </p:custDataLst>
          </p:nvPr>
        </p:nvPicPr>
        <p:blipFill>
          <a:blip r:embed="rId7"/>
          <a:stretch>
            <a:fillRect/>
          </a:stretch>
        </p:blipFill>
        <p:spPr>
          <a:xfrm>
            <a:off x="9031288" y="76200"/>
            <a:ext cx="4762" cy="3175"/>
          </a:xfrm>
          <a:prstGeom prst="rect">
            <a:avLst/>
          </a:prstGeom>
          <a:noFill/>
          <a:ln w="9525">
            <a:noFill/>
          </a:ln>
        </p:spPr>
      </p:pic>
    </p:spTree>
  </p:cSld>
  <p:clrMapOvr>
    <a:masterClrMapping/>
  </p:clrMapOvr>
  <p:transition>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2226" name="图片 3"/>
          <p:cNvPicPr>
            <a:picLocks noChangeAspect="1"/>
          </p:cNvPicPr>
          <p:nvPr/>
        </p:nvPicPr>
        <p:blipFill>
          <a:blip r:embed="rId1"/>
          <a:srcRect l="36461" b="43535"/>
          <a:stretch>
            <a:fillRect/>
          </a:stretch>
        </p:blipFill>
        <p:spPr>
          <a:xfrm rot="-1174905">
            <a:off x="-255587" y="5005388"/>
            <a:ext cx="1485900" cy="1643062"/>
          </a:xfrm>
          <a:prstGeom prst="rect">
            <a:avLst/>
          </a:prstGeom>
          <a:noFill/>
          <a:ln w="9525">
            <a:noFill/>
          </a:ln>
        </p:spPr>
      </p:pic>
      <p:pic>
        <p:nvPicPr>
          <p:cNvPr id="52227" name="图片 31"/>
          <p:cNvPicPr>
            <a:picLocks noChangeAspect="1"/>
          </p:cNvPicPr>
          <p:nvPr/>
        </p:nvPicPr>
        <p:blipFill>
          <a:blip r:embed="rId2"/>
          <a:srcRect l="36461" b="43535"/>
          <a:stretch>
            <a:fillRect/>
          </a:stretch>
        </p:blipFill>
        <p:spPr>
          <a:xfrm rot="-1174905">
            <a:off x="-149225" y="5719763"/>
            <a:ext cx="917575" cy="1014412"/>
          </a:xfrm>
          <a:prstGeom prst="rect">
            <a:avLst/>
          </a:prstGeom>
          <a:noFill/>
          <a:ln w="9525">
            <a:noFill/>
          </a:ln>
        </p:spPr>
      </p:pic>
      <p:pic>
        <p:nvPicPr>
          <p:cNvPr id="52228" name="图片 12"/>
          <p:cNvPicPr>
            <a:picLocks noChangeAspect="1"/>
          </p:cNvPicPr>
          <p:nvPr/>
        </p:nvPicPr>
        <p:blipFill>
          <a:blip r:embed="rId3"/>
          <a:stretch>
            <a:fillRect/>
          </a:stretch>
        </p:blipFill>
        <p:spPr>
          <a:xfrm rot="1464946" flipH="1" flipV="1">
            <a:off x="8521700" y="158750"/>
            <a:ext cx="709613" cy="1593850"/>
          </a:xfrm>
          <a:prstGeom prst="rect">
            <a:avLst/>
          </a:prstGeom>
          <a:noFill/>
          <a:ln w="9525">
            <a:noFill/>
          </a:ln>
        </p:spPr>
      </p:pic>
      <p:pic>
        <p:nvPicPr>
          <p:cNvPr id="52229" name="图片 32"/>
          <p:cNvPicPr>
            <a:picLocks noChangeAspect="1"/>
          </p:cNvPicPr>
          <p:nvPr/>
        </p:nvPicPr>
        <p:blipFill>
          <a:blip r:embed="rId4"/>
          <a:stretch>
            <a:fillRect/>
          </a:stretch>
        </p:blipFill>
        <p:spPr>
          <a:xfrm rot="1464946" flipH="1" flipV="1">
            <a:off x="8828088" y="328613"/>
            <a:ext cx="400050" cy="895350"/>
          </a:xfrm>
          <a:prstGeom prst="rect">
            <a:avLst/>
          </a:prstGeom>
          <a:noFill/>
          <a:ln w="9525">
            <a:noFill/>
          </a:ln>
        </p:spPr>
      </p:pic>
      <p:sp>
        <p:nvSpPr>
          <p:cNvPr id="52230" name="Text Box 3"/>
          <p:cNvSpPr/>
          <p:nvPr/>
        </p:nvSpPr>
        <p:spPr>
          <a:xfrm>
            <a:off x="3454400" y="831850"/>
            <a:ext cx="2235200" cy="708025"/>
          </a:xfrm>
          <a:prstGeom prst="rect">
            <a:avLst/>
          </a:prstGeom>
          <a:noFill/>
          <a:ln w="9525">
            <a:noFill/>
          </a:ln>
        </p:spPr>
        <p:txBody>
          <a:bodyPr wrap="none">
            <a:spAutoFit/>
          </a:bodyPr>
          <a:p>
            <a:pPr algn="ctr" eaLnBrk="1" hangingPunct="1">
              <a:buFont typeface="Arial" panose="020B0604020202020204" pitchFamily="34" charset="0"/>
            </a:pPr>
            <a:r>
              <a:rPr lang="zh-CN" altLang="en-US" sz="4000" u="sng" dirty="0">
                <a:solidFill>
                  <a:srgbClr val="306E39"/>
                </a:solidFill>
                <a:latin typeface="黑体" panose="02010609060101010101" pitchFamily="49" charset="-122"/>
                <a:ea typeface="黑体" panose="02010609060101010101" pitchFamily="49" charset="-122"/>
                <a:sym typeface="Calibri" panose="020F0502020204030204" pitchFamily="34" charset="0"/>
              </a:rPr>
              <a:t>学习目标</a:t>
            </a:r>
            <a:endParaRPr lang="en-US" altLang="zh-CN" sz="4000" u="sng" dirty="0">
              <a:solidFill>
                <a:srgbClr val="306E39"/>
              </a:solidFill>
              <a:latin typeface="黑体" panose="02010609060101010101" pitchFamily="49" charset="-122"/>
              <a:ea typeface="黑体" panose="02010609060101010101" pitchFamily="49" charset="-122"/>
              <a:sym typeface="Calibri" panose="020F0502020204030204" pitchFamily="34" charset="0"/>
            </a:endParaRPr>
          </a:p>
        </p:txBody>
      </p:sp>
      <p:sp>
        <p:nvSpPr>
          <p:cNvPr id="10" name="PA_文本框 1"/>
          <p:cNvSpPr txBox="1">
            <a:spLocks noChangeArrowheads="1"/>
          </p:cNvSpPr>
          <p:nvPr>
            <p:custDataLst>
              <p:tags r:id="rId5"/>
            </p:custDataLst>
          </p:nvPr>
        </p:nvSpPr>
        <p:spPr bwMode="auto">
          <a:xfrm>
            <a:off x="243482" y="6552228"/>
            <a:ext cx="1219200" cy="10772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00" b="0" i="0" u="none" strike="noStrike" kern="1200" cap="none" spc="0" normalizeH="0" baseline="0" noProof="0" dirty="0" smtClean="0">
                <a:ln>
                  <a:noFill/>
                </a:ln>
                <a:solidFill>
                  <a:schemeClr val="bg1">
                    <a:lumMod val="95000"/>
                    <a:alpha val="0"/>
                  </a:schemeClr>
                </a:solidFill>
                <a:effectLst/>
                <a:uLnTx/>
                <a:uFillTx/>
                <a:latin typeface="优教通专用字体logo" panose="02000500000000000000" pitchFamily="2" charset="0"/>
                <a:ea typeface="宋体" panose="02010600030101010101" pitchFamily="2" charset="-122"/>
                <a:cs typeface="+mn-cs"/>
              </a:rPr>
              <a:t>0</a:t>
            </a:r>
            <a:endParaRPr kumimoji="0" lang="zh-CN" altLang="en-US" sz="100" b="0" i="0" u="none" strike="noStrike" kern="1200" cap="none" spc="0" normalizeH="0" baseline="0" noProof="0" dirty="0" smtClean="0">
              <a:ln>
                <a:noFill/>
              </a:ln>
              <a:solidFill>
                <a:schemeClr val="bg1">
                  <a:lumMod val="95000"/>
                  <a:alpha val="0"/>
                </a:schemeClr>
              </a:solidFill>
              <a:effectLst/>
              <a:uLnTx/>
              <a:uFillTx/>
              <a:latin typeface="优教通专用字体logo" panose="02000500000000000000" pitchFamily="2" charset="0"/>
              <a:ea typeface="宋体" panose="02010600030101010101" pitchFamily="2" charset="-122"/>
              <a:cs typeface="+mn-cs"/>
            </a:endParaRPr>
          </a:p>
        </p:txBody>
      </p:sp>
      <p:pic>
        <p:nvPicPr>
          <p:cNvPr id="52232" name="PA_图片 1"/>
          <p:cNvPicPr>
            <a:picLocks noChangeAspect="1"/>
          </p:cNvPicPr>
          <p:nvPr>
            <p:custDataLst>
              <p:tags r:id="rId6"/>
            </p:custDataLst>
          </p:nvPr>
        </p:nvPicPr>
        <p:blipFill>
          <a:blip r:embed="rId7"/>
          <a:stretch>
            <a:fillRect/>
          </a:stretch>
        </p:blipFill>
        <p:spPr>
          <a:xfrm>
            <a:off x="9031288" y="76200"/>
            <a:ext cx="4762" cy="3175"/>
          </a:xfrm>
          <a:prstGeom prst="rect">
            <a:avLst/>
          </a:prstGeom>
          <a:noFill/>
          <a:ln w="9525">
            <a:noFill/>
          </a:ln>
        </p:spPr>
      </p:pic>
      <p:grpSp>
        <p:nvGrpSpPr>
          <p:cNvPr id="52233" name="1ae88b21-1ba7-4546-bc44-e74ecc79a130" descr="dQUAAB+LCAAAAAAABADFUsFOwkAQ/ZdVb5WURiD2VjQYDooJRA+Gw9od6GJ3S9qtwZD+u7vtbil0QTiZXrYzb2bem3lbdC1+1oB8NGU4FY8UL1PMxgIYctCYIJ/nceygIeWE8uVTmuTrDPkf27qsmXmnInrDcQ6qllNBcVz9+i28gT1TTlnONMztuDKEN41Q162ClJAYmrAxF5B+1xO6Kla+pyKVA0ZJyrCQA7ducYN0Cvn9XsctVDGBjWzkoFlFy/DR9NQCrDpVQskMyCrPBAMudkWvWK4OJCuL3nbdDl3T8Q73cXtv2Yg3cEsNuvM0wmt4ka0UX70BFULzWtweWTlXPvZkF85RvjPYXKhQVTS12c5xkn05ckdeM7DRnluI10Z8SOIk/duIBtbKTxYLGsIsAgYGM6NcBJxIzsS4cJjSZSQ4ZJkOTD5XEIpGmd9TqDyLZM+r0ejOG/SDABl5bmFzoxl4rhsP8OecqSxp3knqzUAEYSjXrJlXgsp4S6ehf+SSQxx+VTZ07J40lPfuWgVP2PHfhHqXWPaUtrn8fgEKMNp5dQUAAA=="/>
          <p:cNvGrpSpPr>
            <a:grpSpLocks noChangeAspect="1"/>
          </p:cNvGrpSpPr>
          <p:nvPr/>
        </p:nvGrpSpPr>
        <p:grpSpPr>
          <a:xfrm>
            <a:off x="2132013" y="1681163"/>
            <a:ext cx="1370012" cy="1231900"/>
            <a:chOff x="1443494" y="1785793"/>
            <a:chExt cx="2722191" cy="2503660"/>
          </a:xfrm>
        </p:grpSpPr>
        <p:sp>
          <p:nvSpPr>
            <p:cNvPr id="18" name="BackShape"/>
            <p:cNvSpPr/>
            <p:nvPr/>
          </p:nvSpPr>
          <p:spPr>
            <a:xfrm>
              <a:off x="1443494" y="1785793"/>
              <a:ext cx="2321591" cy="2319756"/>
            </a:xfrm>
            <a:prstGeom prst="donut">
              <a:avLst>
                <a:gd name="adj" fmla="val 3548"/>
              </a:avLst>
            </a:prstGeom>
            <a:solidFill>
              <a:srgbClr val="039E57">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sz="1800" b="0" i="0" u="none" strike="noStrike" kern="1200" cap="none" spc="0" normalizeH="0" baseline="0" noProof="0">
                <a:ln>
                  <a:noFill/>
                </a:ln>
                <a:solidFill>
                  <a:schemeClr val="lt1"/>
                </a:solidFill>
                <a:effectLst/>
                <a:uLnTx/>
                <a:uFillTx/>
                <a:latin typeface="+mn-lt"/>
                <a:ea typeface="+mn-ea"/>
                <a:cs typeface="+mn-cs"/>
              </a:endParaRPr>
            </a:p>
          </p:txBody>
        </p:sp>
        <p:sp>
          <p:nvSpPr>
            <p:cNvPr id="19" name="ValueShape"/>
            <p:cNvSpPr/>
            <p:nvPr/>
          </p:nvSpPr>
          <p:spPr>
            <a:xfrm>
              <a:off x="1620137" y="1963242"/>
              <a:ext cx="1965150" cy="1964858"/>
            </a:xfrm>
            <a:prstGeom prst="pie">
              <a:avLst>
                <a:gd name="adj1" fmla="val 16200000"/>
                <a:gd name="adj2" fmla="val 8640000"/>
              </a:avLst>
            </a:prstGeom>
            <a:solidFill>
              <a:srgbClr val="52C1B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sz="1800" b="0" i="0" u="none" strike="noStrike" kern="1200" cap="none" spc="0" normalizeH="0" baseline="0" noProof="0">
                <a:ln>
                  <a:noFill/>
                </a:ln>
                <a:solidFill>
                  <a:schemeClr val="lt1"/>
                </a:solidFill>
                <a:effectLst/>
                <a:uLnTx/>
                <a:uFillTx/>
                <a:latin typeface="+mn-lt"/>
                <a:ea typeface="+mn-ea"/>
                <a:cs typeface="+mn-cs"/>
              </a:endParaRPr>
            </a:p>
          </p:txBody>
        </p:sp>
        <p:cxnSp>
          <p:nvCxnSpPr>
            <p:cNvPr id="52246" name="LineShape"/>
            <p:cNvCxnSpPr/>
            <p:nvPr/>
          </p:nvCxnSpPr>
          <p:spPr>
            <a:xfrm flipH="1">
              <a:off x="2119861" y="4289453"/>
              <a:ext cx="2045824" cy="0"/>
            </a:xfrm>
            <a:prstGeom prst="straightConnector1">
              <a:avLst/>
            </a:prstGeom>
            <a:ln w="12700" cap="flat" cmpd="sng">
              <a:solidFill>
                <a:srgbClr val="D8D8D8"/>
              </a:solidFill>
              <a:prstDash val="solid"/>
              <a:miter/>
              <a:headEnd type="none" w="med" len="med"/>
              <a:tailEnd type="none" w="med" len="med"/>
            </a:ln>
          </p:spPr>
        </p:cxnSp>
      </p:grpSp>
      <p:grpSp>
        <p:nvGrpSpPr>
          <p:cNvPr id="52234" name="1ae88b21-1ba7-4546-bc44-e74ecc79a130" descr="dQUAAB+LCAAAAAAABADFUsFOwkAQ/ZdVb5WURiD2VjQYDooJRA+Gw9od6GJ3S9qtwZD+u7vtbil0QTiZXrYzb2bem3lbdC1+1oB8NGU4FY8UL1PMxgIYctCYIJ/nceygIeWE8uVTmuTrDPkf27qsmXmnInrDcQ6qllNBcVz9+i28gT1TTlnONMztuDKEN41Q162ClJAYmrAxF5B+1xO6Kla+pyKVA0ZJyrCQA7ducYN0Cvn9XsctVDGBjWzkoFlFy/DR9NQCrDpVQskMyCrPBAMudkWvWK4OJCuL3nbdDl3T8Q73cXtv2Yg3cEsNuvM0wmt4ka0UX70BFULzWtweWTlXPvZkF85RvjPYXKhQVTS12c5xkn05ckdeM7DRnluI10Z8SOIk/duIBtbKTxYLGsIsAgYGM6NcBJxIzsS4cJjSZSQ4ZJkOTD5XEIpGmd9TqDyLZM+r0ejOG/SDABl5bmFzoxl4rhsP8OecqSxp3knqzUAEYSjXrJlXgsp4S6ehf+SSQxx+VTZ07J40lPfuWgVP2PHfhHqXWPaUtrn8fgEKMNp5dQUAAA=="/>
          <p:cNvGrpSpPr>
            <a:grpSpLocks noChangeAspect="1"/>
          </p:cNvGrpSpPr>
          <p:nvPr/>
        </p:nvGrpSpPr>
        <p:grpSpPr>
          <a:xfrm>
            <a:off x="6080125" y="1647825"/>
            <a:ext cx="1373188" cy="1263650"/>
            <a:chOff x="1443494" y="1785793"/>
            <a:chExt cx="2722191" cy="2503660"/>
          </a:xfrm>
        </p:grpSpPr>
        <p:sp>
          <p:nvSpPr>
            <p:cNvPr id="26" name="BackShape"/>
            <p:cNvSpPr/>
            <p:nvPr/>
          </p:nvSpPr>
          <p:spPr>
            <a:xfrm>
              <a:off x="1443494" y="1785793"/>
              <a:ext cx="2322516" cy="2321233"/>
            </a:xfrm>
            <a:prstGeom prst="donut">
              <a:avLst>
                <a:gd name="adj" fmla="val 3548"/>
              </a:avLst>
            </a:prstGeom>
            <a:solidFill>
              <a:srgbClr val="039E57">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sz="1800" b="0" i="0" u="none" strike="noStrike" kern="1200" cap="none" spc="0" normalizeH="0" baseline="0" noProof="0">
                <a:ln>
                  <a:noFill/>
                </a:ln>
                <a:solidFill>
                  <a:schemeClr val="lt1"/>
                </a:solidFill>
                <a:effectLst/>
                <a:uLnTx/>
                <a:uFillTx/>
                <a:latin typeface="+mn-lt"/>
                <a:ea typeface="+mn-ea"/>
                <a:cs typeface="+mn-cs"/>
              </a:endParaRPr>
            </a:p>
          </p:txBody>
        </p:sp>
        <p:sp>
          <p:nvSpPr>
            <p:cNvPr id="27" name="ValueShape"/>
            <p:cNvSpPr/>
            <p:nvPr/>
          </p:nvSpPr>
          <p:spPr>
            <a:xfrm>
              <a:off x="1619728" y="1961930"/>
              <a:ext cx="1966901" cy="1965814"/>
            </a:xfrm>
            <a:prstGeom prst="pie">
              <a:avLst>
                <a:gd name="adj1" fmla="val 18251861"/>
                <a:gd name="adj2" fmla="val 8640000"/>
              </a:avLst>
            </a:prstGeom>
            <a:solidFill>
              <a:srgbClr val="1F878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sz="1800" b="0" i="0" u="none" strike="noStrike" kern="1200" cap="none" spc="0" normalizeH="0" baseline="0" noProof="0">
                <a:ln>
                  <a:noFill/>
                </a:ln>
                <a:solidFill>
                  <a:schemeClr val="lt1"/>
                </a:solidFill>
                <a:effectLst/>
                <a:uLnTx/>
                <a:uFillTx/>
                <a:latin typeface="+mn-lt"/>
                <a:ea typeface="+mn-ea"/>
                <a:cs typeface="+mn-cs"/>
              </a:endParaRPr>
            </a:p>
          </p:txBody>
        </p:sp>
        <p:cxnSp>
          <p:nvCxnSpPr>
            <p:cNvPr id="52241" name="LineShape"/>
            <p:cNvCxnSpPr/>
            <p:nvPr/>
          </p:nvCxnSpPr>
          <p:spPr>
            <a:xfrm flipH="1">
              <a:off x="2119861" y="4289453"/>
              <a:ext cx="2045824" cy="0"/>
            </a:xfrm>
            <a:prstGeom prst="straightConnector1">
              <a:avLst/>
            </a:prstGeom>
            <a:ln w="12700" cap="flat" cmpd="sng">
              <a:solidFill>
                <a:srgbClr val="D8D8D8"/>
              </a:solidFill>
              <a:prstDash val="solid"/>
              <a:miter/>
              <a:headEnd type="none" w="med" len="med"/>
              <a:tailEnd type="none" w="med" len="med"/>
            </a:ln>
          </p:spPr>
        </p:cxnSp>
      </p:grpSp>
      <p:sp>
        <p:nvSpPr>
          <p:cNvPr id="52235" name="文本框 28"/>
          <p:cNvSpPr txBox="1"/>
          <p:nvPr/>
        </p:nvSpPr>
        <p:spPr>
          <a:xfrm>
            <a:off x="1295400" y="3025775"/>
            <a:ext cx="2709863" cy="2678113"/>
          </a:xfrm>
          <a:prstGeom prst="rect">
            <a:avLst/>
          </a:prstGeom>
          <a:noFill/>
          <a:ln w="9525">
            <a:noFill/>
          </a:ln>
        </p:spPr>
        <p:txBody>
          <a:bodyPr>
            <a:spAutoFit/>
          </a:bodyPr>
          <a:p>
            <a:pPr eaLnBrk="1"/>
            <a:r>
              <a:rPr lang="en-US" altLang="zh-CN" sz="2800" dirty="0">
                <a:solidFill>
                  <a:srgbClr val="000000"/>
                </a:solidFill>
                <a:latin typeface="黑体" panose="02010609060101010101" pitchFamily="49" charset="-122"/>
                <a:ea typeface="黑体" panose="02010609060101010101" pitchFamily="49" charset="-122"/>
              </a:rPr>
              <a:t>1.</a:t>
            </a:r>
            <a:r>
              <a:rPr lang="zh-CN" altLang="en-US" sz="2800" dirty="0">
                <a:solidFill>
                  <a:srgbClr val="000000"/>
                </a:solidFill>
                <a:latin typeface="黑体" panose="02010609060101010101" pitchFamily="49" charset="-122"/>
                <a:ea typeface="黑体" panose="02010609060101010101" pitchFamily="49" charset="-122"/>
              </a:rPr>
              <a:t>学习本文善用铺垫、叙事灵活、巧用修辞、生动形象，用词准确、语言丰富的特点</a:t>
            </a:r>
            <a:endParaRPr lang="zh-CN" altLang="en-US" sz="2800" dirty="0">
              <a:solidFill>
                <a:srgbClr val="000000"/>
              </a:solidFill>
              <a:latin typeface="黑体" panose="02010609060101010101" pitchFamily="49" charset="-122"/>
              <a:ea typeface="黑体" panose="02010609060101010101" pitchFamily="49" charset="-122"/>
            </a:endParaRPr>
          </a:p>
        </p:txBody>
      </p:sp>
      <p:sp>
        <p:nvSpPr>
          <p:cNvPr id="52236" name="文本框 30"/>
          <p:cNvSpPr txBox="1"/>
          <p:nvPr/>
        </p:nvSpPr>
        <p:spPr>
          <a:xfrm>
            <a:off x="5391150" y="2911475"/>
            <a:ext cx="2681288" cy="2576513"/>
          </a:xfrm>
          <a:prstGeom prst="rect">
            <a:avLst/>
          </a:prstGeom>
          <a:noFill/>
          <a:ln w="9525">
            <a:noFill/>
          </a:ln>
        </p:spPr>
        <p:txBody>
          <a:bodyPr>
            <a:spAutoFit/>
          </a:bodyPr>
          <a:p>
            <a:pPr eaLnBrk="1">
              <a:lnSpc>
                <a:spcPct val="150000"/>
              </a:lnSpc>
            </a:pPr>
            <a:r>
              <a:rPr lang="en-US" altLang="zh-CN" sz="2800" dirty="0">
                <a:solidFill>
                  <a:srgbClr val="000000"/>
                </a:solidFill>
                <a:latin typeface="黑体" panose="02010609060101010101" pitchFamily="49" charset="-122"/>
                <a:ea typeface="黑体" panose="02010609060101010101" pitchFamily="49" charset="-122"/>
              </a:rPr>
              <a:t>2.</a:t>
            </a:r>
            <a:r>
              <a:rPr lang="zh-CN" altLang="en-US" sz="2800" dirty="0">
                <a:solidFill>
                  <a:srgbClr val="000000"/>
                </a:solidFill>
                <a:latin typeface="黑体" panose="02010609060101010101" pitchFamily="49" charset="-122"/>
                <a:ea typeface="黑体" panose="02010609060101010101" pitchFamily="49" charset="-122"/>
              </a:rPr>
              <a:t>体会作者热爱西藏的情感，激发热爱自然、热爱祖国的情怀。</a:t>
            </a:r>
            <a:endParaRPr lang="zh-CN" altLang="en-US" sz="2800" dirty="0">
              <a:solidFill>
                <a:srgbClr val="000000"/>
              </a:solidFill>
              <a:latin typeface="黑体" panose="02010609060101010101" pitchFamily="49" charset="-122"/>
              <a:ea typeface="黑体" panose="02010609060101010101" pitchFamily="49" charset="-122"/>
            </a:endParaRPr>
          </a:p>
        </p:txBody>
      </p:sp>
    </p:spTree>
  </p:cSld>
  <p:clrMapOvr>
    <a:masterClrMapping/>
  </p:clrMapOvr>
  <p:transition>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3250" name="图片 3"/>
          <p:cNvPicPr>
            <a:picLocks noChangeAspect="1"/>
          </p:cNvPicPr>
          <p:nvPr/>
        </p:nvPicPr>
        <p:blipFill>
          <a:blip r:embed="rId1"/>
          <a:srcRect l="36461" b="43535"/>
          <a:stretch>
            <a:fillRect/>
          </a:stretch>
        </p:blipFill>
        <p:spPr>
          <a:xfrm rot="-1174905">
            <a:off x="-255587" y="5005388"/>
            <a:ext cx="1485900" cy="1643062"/>
          </a:xfrm>
          <a:prstGeom prst="rect">
            <a:avLst/>
          </a:prstGeom>
          <a:noFill/>
          <a:ln w="9525">
            <a:noFill/>
          </a:ln>
        </p:spPr>
      </p:pic>
      <p:pic>
        <p:nvPicPr>
          <p:cNvPr id="53251" name="图片 31"/>
          <p:cNvPicPr>
            <a:picLocks noChangeAspect="1"/>
          </p:cNvPicPr>
          <p:nvPr/>
        </p:nvPicPr>
        <p:blipFill>
          <a:blip r:embed="rId2"/>
          <a:srcRect l="36461" b="43535"/>
          <a:stretch>
            <a:fillRect/>
          </a:stretch>
        </p:blipFill>
        <p:spPr>
          <a:xfrm rot="-1174905">
            <a:off x="-149225" y="5719763"/>
            <a:ext cx="917575" cy="1014412"/>
          </a:xfrm>
          <a:prstGeom prst="rect">
            <a:avLst/>
          </a:prstGeom>
          <a:noFill/>
          <a:ln w="9525">
            <a:noFill/>
          </a:ln>
        </p:spPr>
      </p:pic>
      <p:pic>
        <p:nvPicPr>
          <p:cNvPr id="53252" name="图片 12"/>
          <p:cNvPicPr>
            <a:picLocks noChangeAspect="1"/>
          </p:cNvPicPr>
          <p:nvPr/>
        </p:nvPicPr>
        <p:blipFill>
          <a:blip r:embed="rId3"/>
          <a:stretch>
            <a:fillRect/>
          </a:stretch>
        </p:blipFill>
        <p:spPr>
          <a:xfrm rot="1464946" flipH="1" flipV="1">
            <a:off x="8521700" y="158750"/>
            <a:ext cx="709613" cy="1593850"/>
          </a:xfrm>
          <a:prstGeom prst="rect">
            <a:avLst/>
          </a:prstGeom>
          <a:noFill/>
          <a:ln w="9525">
            <a:noFill/>
          </a:ln>
        </p:spPr>
      </p:pic>
      <p:pic>
        <p:nvPicPr>
          <p:cNvPr id="53253" name="图片 32"/>
          <p:cNvPicPr>
            <a:picLocks noChangeAspect="1"/>
          </p:cNvPicPr>
          <p:nvPr/>
        </p:nvPicPr>
        <p:blipFill>
          <a:blip r:embed="rId4"/>
          <a:stretch>
            <a:fillRect/>
          </a:stretch>
        </p:blipFill>
        <p:spPr>
          <a:xfrm rot="1464946" flipH="1" flipV="1">
            <a:off x="8828088" y="328613"/>
            <a:ext cx="400050" cy="895350"/>
          </a:xfrm>
          <a:prstGeom prst="rect">
            <a:avLst/>
          </a:prstGeom>
          <a:noFill/>
          <a:ln w="9525">
            <a:noFill/>
          </a:ln>
        </p:spPr>
      </p:pic>
      <p:sp>
        <p:nvSpPr>
          <p:cNvPr id="19" name="PA_文本框 1"/>
          <p:cNvSpPr txBox="1">
            <a:spLocks noChangeArrowheads="1"/>
          </p:cNvSpPr>
          <p:nvPr>
            <p:custDataLst>
              <p:tags r:id="rId5"/>
            </p:custDataLst>
          </p:nvPr>
        </p:nvSpPr>
        <p:spPr bwMode="auto">
          <a:xfrm>
            <a:off x="196132" y="6629400"/>
            <a:ext cx="1219200" cy="10772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00" b="0" i="0" u="none" strike="noStrike" kern="1200" cap="none" spc="0" normalizeH="0" baseline="0" noProof="0" dirty="0" smtClean="0">
                <a:ln>
                  <a:noFill/>
                </a:ln>
                <a:solidFill>
                  <a:schemeClr val="bg1">
                    <a:lumMod val="95000"/>
                    <a:alpha val="0"/>
                  </a:schemeClr>
                </a:solidFill>
                <a:effectLst/>
                <a:uLnTx/>
                <a:uFillTx/>
                <a:latin typeface="优教通专用字体logo" panose="02000500000000000000" pitchFamily="2" charset="0"/>
                <a:ea typeface="宋体" panose="02010600030101010101" pitchFamily="2" charset="-122"/>
                <a:cs typeface="+mn-cs"/>
              </a:rPr>
              <a:t>0</a:t>
            </a:r>
            <a:endParaRPr kumimoji="0" lang="zh-CN" altLang="en-US" sz="100" b="0" i="0" u="none" strike="noStrike" kern="1200" cap="none" spc="0" normalizeH="0" baseline="0" noProof="0" dirty="0" smtClean="0">
              <a:ln>
                <a:noFill/>
              </a:ln>
              <a:solidFill>
                <a:schemeClr val="bg1">
                  <a:lumMod val="95000"/>
                  <a:alpha val="0"/>
                </a:schemeClr>
              </a:solidFill>
              <a:effectLst/>
              <a:uLnTx/>
              <a:uFillTx/>
              <a:latin typeface="优教通专用字体logo" panose="02000500000000000000" pitchFamily="2" charset="0"/>
              <a:ea typeface="宋体" panose="02010600030101010101" pitchFamily="2" charset="-122"/>
              <a:cs typeface="+mn-cs"/>
            </a:endParaRPr>
          </a:p>
        </p:txBody>
      </p:sp>
      <p:pic>
        <p:nvPicPr>
          <p:cNvPr id="53255" name="PA_图片 1"/>
          <p:cNvPicPr>
            <a:picLocks noChangeAspect="1"/>
          </p:cNvPicPr>
          <p:nvPr>
            <p:custDataLst>
              <p:tags r:id="rId6"/>
            </p:custDataLst>
          </p:nvPr>
        </p:nvPicPr>
        <p:blipFill>
          <a:blip r:embed="rId7"/>
          <a:stretch>
            <a:fillRect/>
          </a:stretch>
        </p:blipFill>
        <p:spPr>
          <a:xfrm>
            <a:off x="9031288" y="76200"/>
            <a:ext cx="4762" cy="3175"/>
          </a:xfrm>
          <a:prstGeom prst="rect">
            <a:avLst/>
          </a:prstGeom>
          <a:noFill/>
          <a:ln w="9525">
            <a:noFill/>
          </a:ln>
        </p:spPr>
      </p:pic>
      <p:sp>
        <p:nvSpPr>
          <p:cNvPr id="27" name="任意多边形 26"/>
          <p:cNvSpPr/>
          <p:nvPr>
            <p:custDataLst>
              <p:tags r:id="rId8"/>
            </p:custDataLst>
          </p:nvPr>
        </p:nvSpPr>
        <p:spPr>
          <a:xfrm>
            <a:off x="0" y="0"/>
            <a:ext cx="5327650" cy="6219825"/>
          </a:xfrm>
          <a:custGeom>
            <a:avLst/>
            <a:gdLst>
              <a:gd name="connsiteX0" fmla="*/ 5328310 w 5328310"/>
              <a:gd name="connsiteY0" fmla="*/ 0 h 6220062"/>
              <a:gd name="connsiteX1" fmla="*/ 0 w 5328310"/>
              <a:gd name="connsiteY1" fmla="*/ 6220062 h 6220062"/>
              <a:gd name="connsiteX2" fmla="*/ 0 w 5328310"/>
              <a:gd name="connsiteY2" fmla="*/ 6137058 h 6220062"/>
              <a:gd name="connsiteX3" fmla="*/ 5257205 w 5328310"/>
              <a:gd name="connsiteY3" fmla="*/ 1 h 6220062"/>
              <a:gd name="connsiteX4" fmla="*/ 3749023 w 5328310"/>
              <a:gd name="connsiteY4" fmla="*/ 0 h 6220062"/>
              <a:gd name="connsiteX5" fmla="*/ 5153586 w 5328310"/>
              <a:gd name="connsiteY5" fmla="*/ 0 h 6220062"/>
              <a:gd name="connsiteX6" fmla="*/ 1 w 5328310"/>
              <a:gd name="connsiteY6" fmla="*/ 6010835 h 6220062"/>
              <a:gd name="connsiteX7" fmla="*/ 1 w 5328310"/>
              <a:gd name="connsiteY7" fmla="*/ 4348503 h 62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28310" h="6220062">
                <a:moveTo>
                  <a:pt x="5328310" y="0"/>
                </a:moveTo>
                <a:lnTo>
                  <a:pt x="0" y="6220062"/>
                </a:lnTo>
                <a:lnTo>
                  <a:pt x="0" y="6137058"/>
                </a:lnTo>
                <a:lnTo>
                  <a:pt x="5257205" y="1"/>
                </a:lnTo>
                <a:close/>
                <a:moveTo>
                  <a:pt x="3749023" y="0"/>
                </a:moveTo>
                <a:lnTo>
                  <a:pt x="5153586" y="0"/>
                </a:lnTo>
                <a:lnTo>
                  <a:pt x="1" y="6010835"/>
                </a:lnTo>
                <a:lnTo>
                  <a:pt x="1" y="4348503"/>
                </a:lnTo>
                <a:close/>
              </a:path>
            </a:pathLst>
          </a:custGeom>
          <a:solidFill>
            <a:srgbClr val="3B64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FFFF"/>
              </a:solidFill>
              <a:effectLst/>
              <a:uLnTx/>
              <a:uFillTx/>
              <a:latin typeface="+mn-lt"/>
              <a:ea typeface="+mn-ea"/>
              <a:cs typeface="+mn-cs"/>
            </a:endParaRPr>
          </a:p>
        </p:txBody>
      </p:sp>
      <p:sp>
        <p:nvSpPr>
          <p:cNvPr id="53257" name="文本框 27"/>
          <p:cNvSpPr txBox="1"/>
          <p:nvPr>
            <p:custDataLst>
              <p:tags r:id="rId9"/>
            </p:custDataLst>
          </p:nvPr>
        </p:nvSpPr>
        <p:spPr>
          <a:xfrm>
            <a:off x="2371725" y="1522413"/>
            <a:ext cx="931863" cy="769937"/>
          </a:xfrm>
          <a:prstGeom prst="rect">
            <a:avLst/>
          </a:prstGeom>
          <a:noFill/>
          <a:ln w="9525">
            <a:noFill/>
          </a:ln>
        </p:spPr>
        <p:txBody>
          <a:bodyPr>
            <a:spAutoFit/>
          </a:bodyPr>
          <a:p>
            <a:pPr algn="ctr" eaLnBrk="1" hangingPunct="1"/>
            <a:r>
              <a:rPr lang="zh-CN" altLang="en-US" sz="4400" dirty="0">
                <a:solidFill>
                  <a:srgbClr val="FFFFFF"/>
                </a:solidFill>
                <a:latin typeface="黑体" panose="02010609060101010101" pitchFamily="49" charset="-122"/>
                <a:ea typeface="黑体" panose="02010609060101010101" pitchFamily="49" charset="-122"/>
              </a:rPr>
              <a:t>目</a:t>
            </a:r>
            <a:endParaRPr lang="zh-CN" altLang="en-US" sz="4400" dirty="0">
              <a:solidFill>
                <a:srgbClr val="FFFFFF"/>
              </a:solidFill>
              <a:latin typeface="黑体" panose="02010609060101010101" pitchFamily="49" charset="-122"/>
              <a:ea typeface="黑体" panose="02010609060101010101" pitchFamily="49" charset="-122"/>
            </a:endParaRPr>
          </a:p>
        </p:txBody>
      </p:sp>
      <p:sp>
        <p:nvSpPr>
          <p:cNvPr id="53258" name="文本框 28"/>
          <p:cNvSpPr txBox="1"/>
          <p:nvPr>
            <p:custDataLst>
              <p:tags r:id="rId10"/>
            </p:custDataLst>
          </p:nvPr>
        </p:nvSpPr>
        <p:spPr>
          <a:xfrm>
            <a:off x="1366838" y="2755900"/>
            <a:ext cx="900112" cy="769938"/>
          </a:xfrm>
          <a:prstGeom prst="rect">
            <a:avLst/>
          </a:prstGeom>
          <a:noFill/>
          <a:ln w="9525">
            <a:noFill/>
          </a:ln>
        </p:spPr>
        <p:txBody>
          <a:bodyPr>
            <a:spAutoFit/>
          </a:bodyPr>
          <a:p>
            <a:pPr algn="ctr" eaLnBrk="1" hangingPunct="1"/>
            <a:r>
              <a:rPr lang="zh-CN" altLang="en-US" sz="4400" dirty="0">
                <a:solidFill>
                  <a:srgbClr val="FFFFFF"/>
                </a:solidFill>
                <a:latin typeface="黑体" panose="02010609060101010101" pitchFamily="49" charset="-122"/>
                <a:ea typeface="黑体" panose="02010609060101010101" pitchFamily="49" charset="-122"/>
              </a:rPr>
              <a:t>录</a:t>
            </a:r>
            <a:endParaRPr lang="zh-CN" altLang="en-US" sz="4400" dirty="0">
              <a:solidFill>
                <a:srgbClr val="FFFFFF"/>
              </a:solidFill>
              <a:latin typeface="黑体" panose="02010609060101010101" pitchFamily="49" charset="-122"/>
              <a:ea typeface="黑体" panose="02010609060101010101" pitchFamily="49" charset="-122"/>
            </a:endParaRPr>
          </a:p>
        </p:txBody>
      </p:sp>
      <p:sp>
        <p:nvSpPr>
          <p:cNvPr id="30" name="任意多边形 29"/>
          <p:cNvSpPr/>
          <p:nvPr>
            <p:custDataLst>
              <p:tags r:id="rId11"/>
            </p:custDataLst>
          </p:nvPr>
        </p:nvSpPr>
        <p:spPr>
          <a:xfrm>
            <a:off x="4298950" y="1684338"/>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rgbClr val="3B64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1</a:t>
            </a:r>
            <a:endParaRPr kumimoji="0" lang="zh-CN" altLang="en-US" sz="28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cxnSp>
        <p:nvCxnSpPr>
          <p:cNvPr id="31" name="直接连接符 30"/>
          <p:cNvCxnSpPr>
            <a:stCxn id="30" idx="3"/>
          </p:cNvCxnSpPr>
          <p:nvPr>
            <p:custDataLst>
              <p:tags r:id="rId12"/>
            </p:custDataLst>
          </p:nvPr>
        </p:nvCxnSpPr>
        <p:spPr>
          <a:xfrm>
            <a:off x="4486275" y="2138363"/>
            <a:ext cx="3822700" cy="0"/>
          </a:xfrm>
          <a:prstGeom prst="line">
            <a:avLst/>
          </a:prstGeom>
          <a:ln w="12700">
            <a:solidFill>
              <a:srgbClr val="3B6440"/>
            </a:solidFill>
            <a:prstDash val="dash"/>
          </a:ln>
          <a:effectLst>
            <a:outerShdw blurRad="38100" dist="38100" dir="2700000" algn="tl" rotWithShape="0">
              <a:schemeClr val="bg1">
                <a:lumMod val="85000"/>
                <a:alpha val="40000"/>
              </a:schemeClr>
            </a:outerShdw>
          </a:effectLst>
        </p:spPr>
        <p:style>
          <a:lnRef idx="1">
            <a:schemeClr val="accent1"/>
          </a:lnRef>
          <a:fillRef idx="0">
            <a:schemeClr val="accent1"/>
          </a:fillRef>
          <a:effectRef idx="0">
            <a:schemeClr val="accent1"/>
          </a:effectRef>
          <a:fontRef idx="minor">
            <a:schemeClr val="tx1"/>
          </a:fontRef>
        </p:style>
      </p:cxnSp>
      <p:sp>
        <p:nvSpPr>
          <p:cNvPr id="32" name="任意多边形 31"/>
          <p:cNvSpPr/>
          <p:nvPr>
            <p:custDataLst>
              <p:tags r:id="rId13"/>
            </p:custDataLst>
          </p:nvPr>
        </p:nvSpPr>
        <p:spPr>
          <a:xfrm>
            <a:off x="3770313" y="2301875"/>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rgbClr val="3B64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2</a:t>
            </a:r>
            <a:endParaRPr kumimoji="0" lang="zh-CN" altLang="en-US" sz="28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cxnSp>
        <p:nvCxnSpPr>
          <p:cNvPr id="33" name="直接连接符 32"/>
          <p:cNvCxnSpPr>
            <a:stCxn id="32" idx="3"/>
          </p:cNvCxnSpPr>
          <p:nvPr>
            <p:custDataLst>
              <p:tags r:id="rId14"/>
            </p:custDataLst>
          </p:nvPr>
        </p:nvCxnSpPr>
        <p:spPr>
          <a:xfrm>
            <a:off x="3959225" y="2755900"/>
            <a:ext cx="4349750" cy="0"/>
          </a:xfrm>
          <a:prstGeom prst="line">
            <a:avLst/>
          </a:prstGeom>
          <a:ln w="12700">
            <a:solidFill>
              <a:srgbClr val="3B6440"/>
            </a:solidFill>
            <a:prstDash val="dash"/>
          </a:ln>
          <a:effectLst>
            <a:outerShdw blurRad="38100" dist="38100" dir="2700000" algn="tl" rotWithShape="0">
              <a:schemeClr val="bg1">
                <a:lumMod val="85000"/>
                <a:alpha val="40000"/>
              </a:schemeClr>
            </a:outerShdw>
          </a:effectLst>
        </p:spPr>
        <p:style>
          <a:lnRef idx="1">
            <a:schemeClr val="accent1"/>
          </a:lnRef>
          <a:fillRef idx="0">
            <a:schemeClr val="accent1"/>
          </a:fillRef>
          <a:effectRef idx="0">
            <a:schemeClr val="accent1"/>
          </a:effectRef>
          <a:fontRef idx="minor">
            <a:schemeClr val="tx1"/>
          </a:fontRef>
        </p:style>
      </p:cxnSp>
      <p:sp>
        <p:nvSpPr>
          <p:cNvPr id="34" name="任意多边形 33"/>
          <p:cNvSpPr/>
          <p:nvPr>
            <p:custDataLst>
              <p:tags r:id="rId15"/>
            </p:custDataLst>
          </p:nvPr>
        </p:nvSpPr>
        <p:spPr>
          <a:xfrm>
            <a:off x="3243263" y="2919413"/>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rgbClr val="3B64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3</a:t>
            </a:r>
            <a:endParaRPr kumimoji="0" lang="zh-CN" altLang="en-US" sz="28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cxnSp>
        <p:nvCxnSpPr>
          <p:cNvPr id="35" name="直接连接符 34"/>
          <p:cNvCxnSpPr>
            <a:stCxn id="34" idx="3"/>
          </p:cNvCxnSpPr>
          <p:nvPr>
            <p:custDataLst>
              <p:tags r:id="rId16"/>
            </p:custDataLst>
          </p:nvPr>
        </p:nvCxnSpPr>
        <p:spPr>
          <a:xfrm>
            <a:off x="3430588" y="3373438"/>
            <a:ext cx="4878388" cy="0"/>
          </a:xfrm>
          <a:prstGeom prst="line">
            <a:avLst/>
          </a:prstGeom>
          <a:ln w="12700">
            <a:solidFill>
              <a:srgbClr val="3B6440"/>
            </a:solidFill>
            <a:prstDash val="dash"/>
          </a:ln>
          <a:effectLst>
            <a:outerShdw blurRad="38100" dist="38100" dir="2700000" algn="tl" rotWithShape="0">
              <a:schemeClr val="bg1">
                <a:lumMod val="85000"/>
                <a:alpha val="40000"/>
              </a:schemeClr>
            </a:outerShdw>
          </a:effectLst>
        </p:spPr>
        <p:style>
          <a:lnRef idx="1">
            <a:schemeClr val="accent1"/>
          </a:lnRef>
          <a:fillRef idx="0">
            <a:schemeClr val="accent1"/>
          </a:fillRef>
          <a:effectRef idx="0">
            <a:schemeClr val="accent1"/>
          </a:effectRef>
          <a:fontRef idx="minor">
            <a:schemeClr val="tx1"/>
          </a:fontRef>
        </p:style>
      </p:cxnSp>
      <p:sp>
        <p:nvSpPr>
          <p:cNvPr id="36" name="任意多边形 35"/>
          <p:cNvSpPr/>
          <p:nvPr>
            <p:custDataLst>
              <p:tags r:id="rId17"/>
            </p:custDataLst>
          </p:nvPr>
        </p:nvSpPr>
        <p:spPr>
          <a:xfrm>
            <a:off x="2714625" y="3536950"/>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rgbClr val="3B64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4</a:t>
            </a:r>
            <a:endParaRPr kumimoji="0" lang="zh-CN" altLang="en-US" sz="28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cxnSp>
        <p:nvCxnSpPr>
          <p:cNvPr id="37" name="直接连接符 36"/>
          <p:cNvCxnSpPr>
            <a:stCxn id="36" idx="3"/>
          </p:cNvCxnSpPr>
          <p:nvPr>
            <p:custDataLst>
              <p:tags r:id="rId18"/>
            </p:custDataLst>
          </p:nvPr>
        </p:nvCxnSpPr>
        <p:spPr>
          <a:xfrm>
            <a:off x="2903538" y="3990975"/>
            <a:ext cx="5405438" cy="0"/>
          </a:xfrm>
          <a:prstGeom prst="line">
            <a:avLst/>
          </a:prstGeom>
          <a:ln w="12700">
            <a:solidFill>
              <a:srgbClr val="3B6440"/>
            </a:solidFill>
            <a:prstDash val="dash"/>
          </a:ln>
          <a:effectLst>
            <a:outerShdw blurRad="38100" dist="38100" dir="2700000" algn="tl" rotWithShape="0">
              <a:schemeClr val="bg1">
                <a:lumMod val="85000"/>
                <a:alpha val="40000"/>
              </a:schemeClr>
            </a:outerShdw>
          </a:effectLst>
        </p:spPr>
        <p:style>
          <a:lnRef idx="1">
            <a:schemeClr val="accent1"/>
          </a:lnRef>
          <a:fillRef idx="0">
            <a:schemeClr val="accent1"/>
          </a:fillRef>
          <a:effectRef idx="0">
            <a:schemeClr val="accent1"/>
          </a:effectRef>
          <a:fontRef idx="minor">
            <a:schemeClr val="tx1"/>
          </a:fontRef>
        </p:style>
      </p:cxnSp>
      <p:sp>
        <p:nvSpPr>
          <p:cNvPr id="38" name="任意多边形 37"/>
          <p:cNvSpPr/>
          <p:nvPr>
            <p:custDataLst>
              <p:tags r:id="rId19"/>
            </p:custDataLst>
          </p:nvPr>
        </p:nvSpPr>
        <p:spPr>
          <a:xfrm>
            <a:off x="2187575" y="4154488"/>
            <a:ext cx="374650"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rgbClr val="3B64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5</a:t>
            </a:r>
            <a:endParaRPr kumimoji="0" lang="zh-CN" altLang="en-US" sz="28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cxnSp>
        <p:nvCxnSpPr>
          <p:cNvPr id="39" name="直接连接符 38"/>
          <p:cNvCxnSpPr/>
          <p:nvPr>
            <p:custDataLst>
              <p:tags r:id="rId20"/>
            </p:custDataLst>
          </p:nvPr>
        </p:nvCxnSpPr>
        <p:spPr>
          <a:xfrm>
            <a:off x="2374900" y="4608513"/>
            <a:ext cx="5934075" cy="0"/>
          </a:xfrm>
          <a:prstGeom prst="line">
            <a:avLst/>
          </a:prstGeom>
          <a:ln w="12700">
            <a:solidFill>
              <a:srgbClr val="3B6440"/>
            </a:solidFill>
            <a:prstDash val="dash"/>
          </a:ln>
          <a:effectLst>
            <a:outerShdw blurRad="38100" dist="38100" dir="2700000" algn="tl" rotWithShape="0">
              <a:schemeClr val="bg1">
                <a:lumMod val="85000"/>
                <a:alpha val="40000"/>
              </a:schemeClr>
            </a:outerShdw>
          </a:effectLst>
        </p:spPr>
        <p:style>
          <a:lnRef idx="1">
            <a:schemeClr val="accent1"/>
          </a:lnRef>
          <a:fillRef idx="0">
            <a:schemeClr val="accent1"/>
          </a:fillRef>
          <a:effectRef idx="0">
            <a:schemeClr val="accent1"/>
          </a:effectRef>
          <a:fontRef idx="minor">
            <a:schemeClr val="tx1"/>
          </a:fontRef>
        </p:style>
      </p:cxnSp>
      <p:sp>
        <p:nvSpPr>
          <p:cNvPr id="40" name="任意多边形 39"/>
          <p:cNvSpPr/>
          <p:nvPr>
            <p:custDataLst>
              <p:tags r:id="rId21"/>
            </p:custDataLst>
          </p:nvPr>
        </p:nvSpPr>
        <p:spPr>
          <a:xfrm>
            <a:off x="1668463" y="4772025"/>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rgbClr val="3B64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6</a:t>
            </a:r>
            <a:endParaRPr kumimoji="0" lang="zh-CN" altLang="en-US" sz="28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cxnSp>
        <p:nvCxnSpPr>
          <p:cNvPr id="41" name="直接连接符 40"/>
          <p:cNvCxnSpPr/>
          <p:nvPr>
            <p:custDataLst>
              <p:tags r:id="rId22"/>
            </p:custDataLst>
          </p:nvPr>
        </p:nvCxnSpPr>
        <p:spPr>
          <a:xfrm>
            <a:off x="1855788" y="5226050"/>
            <a:ext cx="6453188" cy="0"/>
          </a:xfrm>
          <a:prstGeom prst="line">
            <a:avLst/>
          </a:prstGeom>
          <a:ln w="12700">
            <a:solidFill>
              <a:srgbClr val="3B6440"/>
            </a:solidFill>
            <a:prstDash val="dash"/>
          </a:ln>
          <a:effectLst>
            <a:outerShdw blurRad="38100" dist="38100" dir="2700000" algn="tl" rotWithShape="0">
              <a:schemeClr val="bg1">
                <a:lumMod val="85000"/>
                <a:alpha val="40000"/>
              </a:schemeClr>
            </a:outerShdw>
          </a:effectLst>
        </p:spPr>
        <p:style>
          <a:lnRef idx="1">
            <a:schemeClr val="accent1"/>
          </a:lnRef>
          <a:fillRef idx="0">
            <a:schemeClr val="accent1"/>
          </a:fillRef>
          <a:effectRef idx="0">
            <a:schemeClr val="accent1"/>
          </a:effectRef>
          <a:fontRef idx="minor">
            <a:schemeClr val="tx1"/>
          </a:fontRef>
        </p:style>
      </p:cxnSp>
      <p:sp>
        <p:nvSpPr>
          <p:cNvPr id="42" name="文本框 41"/>
          <p:cNvSpPr txBox="1"/>
          <p:nvPr>
            <p:custDataLst>
              <p:tags r:id="rId23"/>
            </p:custDataLst>
          </p:nvPr>
        </p:nvSpPr>
        <p:spPr>
          <a:xfrm>
            <a:off x="5070475" y="1662113"/>
            <a:ext cx="3914775" cy="368300"/>
          </a:xfrm>
          <a:prstGeom prst="rect">
            <a:avLst/>
          </a:prstGeom>
          <a:noFill/>
        </p:spPr>
        <p:txBody>
          <a:bodyPr/>
          <a:lstStyle/>
          <a:p>
            <a:pPr marR="0" defTabSz="914400" eaLnBrk="1" fontAlgn="auto" hangingPunct="1">
              <a:spcBef>
                <a:spcPts val="0"/>
              </a:spcBef>
              <a:spcAft>
                <a:spcPts val="0"/>
              </a:spcAft>
              <a:buClrTx/>
              <a:buSzTx/>
              <a:buFontTx/>
              <a:defRPr/>
            </a:pPr>
            <a:r>
              <a:rPr kumimoji="0" lang="zh-CN" altLang="en-US" sz="2800" kern="0" cap="none" spc="0" normalizeH="0" baseline="0" noProof="0" dirty="0">
                <a:latin typeface="黑体" panose="02010609060101010101" pitchFamily="49" charset="-122"/>
                <a:ea typeface="黑体" panose="02010609060101010101" pitchFamily="49" charset="-122"/>
                <a:cs typeface="+mn-cs"/>
              </a:rPr>
              <a:t>导 入 新 课</a:t>
            </a:r>
            <a:endParaRPr kumimoji="0" lang="zh-CN" altLang="en-US" sz="2800" kern="0" cap="none" spc="0" normalizeH="0" baseline="0" noProof="0" dirty="0">
              <a:latin typeface="黑体" panose="02010609060101010101" pitchFamily="49" charset="-122"/>
              <a:ea typeface="黑体" panose="02010609060101010101" pitchFamily="49" charset="-122"/>
              <a:cs typeface="+mn-cs"/>
            </a:endParaRPr>
          </a:p>
        </p:txBody>
      </p:sp>
      <p:sp>
        <p:nvSpPr>
          <p:cNvPr id="53272" name="文本框 42"/>
          <p:cNvSpPr txBox="1"/>
          <p:nvPr>
            <p:custDataLst>
              <p:tags r:id="rId24"/>
            </p:custDataLst>
          </p:nvPr>
        </p:nvSpPr>
        <p:spPr>
          <a:xfrm>
            <a:off x="4541838" y="2216150"/>
            <a:ext cx="4162425" cy="368300"/>
          </a:xfrm>
          <a:prstGeom prst="rect">
            <a:avLst/>
          </a:prstGeom>
          <a:noFill/>
          <a:ln w="9525">
            <a:noFill/>
          </a:ln>
        </p:spPr>
        <p:txBody>
          <a:bodyPr/>
          <a:p>
            <a:pPr eaLnBrk="1" hangingPunct="1"/>
            <a:r>
              <a:rPr lang="zh-CN" altLang="en-US" sz="2800" dirty="0">
                <a:latin typeface="黑体" panose="02010609060101010101" pitchFamily="49" charset="-122"/>
                <a:ea typeface="黑体" panose="02010609060101010101" pitchFamily="49" charset="-122"/>
              </a:rPr>
              <a:t>赏析句子，感受语言魅力</a:t>
            </a:r>
            <a:endParaRPr lang="zh-CN" altLang="en-US" sz="2800" dirty="0">
              <a:latin typeface="黑体" panose="02010609060101010101" pitchFamily="49" charset="-122"/>
              <a:ea typeface="黑体" panose="02010609060101010101" pitchFamily="49" charset="-122"/>
            </a:endParaRPr>
          </a:p>
        </p:txBody>
      </p:sp>
      <p:sp>
        <p:nvSpPr>
          <p:cNvPr id="53273" name="文本框 43"/>
          <p:cNvSpPr txBox="1"/>
          <p:nvPr>
            <p:custDataLst>
              <p:tags r:id="rId25"/>
            </p:custDataLst>
          </p:nvPr>
        </p:nvSpPr>
        <p:spPr>
          <a:xfrm>
            <a:off x="4029075" y="2851150"/>
            <a:ext cx="4689475" cy="368300"/>
          </a:xfrm>
          <a:prstGeom prst="rect">
            <a:avLst/>
          </a:prstGeom>
          <a:noFill/>
          <a:ln w="9525">
            <a:noFill/>
          </a:ln>
        </p:spPr>
        <p:txBody>
          <a:bodyPr/>
          <a:p>
            <a:pPr eaLnBrk="1" hangingPunct="1"/>
            <a:r>
              <a:rPr lang="zh-CN" altLang="en-US" sz="2800" dirty="0">
                <a:latin typeface="黑体" panose="02010609060101010101" pitchFamily="49" charset="-122"/>
                <a:ea typeface="黑体" panose="02010609060101010101" pitchFamily="49" charset="-122"/>
              </a:rPr>
              <a:t>品味写景，体会作者情感</a:t>
            </a:r>
            <a:endParaRPr lang="zh-CN" altLang="en-US" sz="2800" dirty="0">
              <a:latin typeface="黑体" panose="02010609060101010101" pitchFamily="49" charset="-122"/>
              <a:ea typeface="黑体" panose="02010609060101010101" pitchFamily="49" charset="-122"/>
            </a:endParaRPr>
          </a:p>
        </p:txBody>
      </p:sp>
      <p:sp>
        <p:nvSpPr>
          <p:cNvPr id="53274" name="文本框 44"/>
          <p:cNvSpPr txBox="1"/>
          <p:nvPr>
            <p:custDataLst>
              <p:tags r:id="rId26"/>
            </p:custDataLst>
          </p:nvPr>
        </p:nvSpPr>
        <p:spPr>
          <a:xfrm>
            <a:off x="3486150" y="3468688"/>
            <a:ext cx="5011738" cy="533400"/>
          </a:xfrm>
          <a:prstGeom prst="rect">
            <a:avLst/>
          </a:prstGeom>
          <a:noFill/>
          <a:ln w="9525">
            <a:noFill/>
          </a:ln>
        </p:spPr>
        <p:txBody>
          <a:bodyPr/>
          <a:p>
            <a:pPr eaLnBrk="1" hangingPunct="1"/>
            <a:r>
              <a:rPr lang="zh-CN" altLang="en-US" sz="2800" dirty="0">
                <a:latin typeface="黑体" panose="02010609060101010101" pitchFamily="49" charset="-122"/>
                <a:ea typeface="黑体" panose="02010609060101010101" pitchFamily="49" charset="-122"/>
              </a:rPr>
              <a:t>写 作 特 色</a:t>
            </a:r>
            <a:endParaRPr lang="zh-CN" altLang="en-US" sz="2800" dirty="0">
              <a:latin typeface="黑体" panose="02010609060101010101" pitchFamily="49" charset="-122"/>
              <a:ea typeface="黑体" panose="02010609060101010101" pitchFamily="49" charset="-122"/>
            </a:endParaRPr>
          </a:p>
        </p:txBody>
      </p:sp>
      <p:sp>
        <p:nvSpPr>
          <p:cNvPr id="53275" name="文本框 45"/>
          <p:cNvSpPr txBox="1"/>
          <p:nvPr>
            <p:custDataLst>
              <p:tags r:id="rId27"/>
            </p:custDataLst>
          </p:nvPr>
        </p:nvSpPr>
        <p:spPr>
          <a:xfrm>
            <a:off x="2957513" y="4113213"/>
            <a:ext cx="5662612" cy="519112"/>
          </a:xfrm>
          <a:prstGeom prst="rect">
            <a:avLst/>
          </a:prstGeom>
          <a:noFill/>
          <a:ln w="9525">
            <a:noFill/>
          </a:ln>
        </p:spPr>
        <p:txBody>
          <a:bodyPr/>
          <a:p>
            <a:pPr eaLnBrk="1" hangingPunct="1"/>
            <a:r>
              <a:rPr lang="zh-CN" altLang="en-US" sz="2800" dirty="0">
                <a:latin typeface="黑体" panose="02010609060101010101" pitchFamily="49" charset="-122"/>
                <a:ea typeface="黑体" panose="02010609060101010101" pitchFamily="49" charset="-122"/>
              </a:rPr>
              <a:t>拓 展 延 伸</a:t>
            </a:r>
            <a:endParaRPr lang="zh-CN" altLang="en-US" sz="2800" dirty="0">
              <a:latin typeface="黑体" panose="02010609060101010101" pitchFamily="49" charset="-122"/>
              <a:ea typeface="黑体" panose="02010609060101010101" pitchFamily="49" charset="-122"/>
            </a:endParaRPr>
          </a:p>
        </p:txBody>
      </p:sp>
      <p:sp>
        <p:nvSpPr>
          <p:cNvPr id="53276" name="文本框 46"/>
          <p:cNvSpPr txBox="1"/>
          <p:nvPr>
            <p:custDataLst>
              <p:tags r:id="rId28"/>
            </p:custDataLst>
          </p:nvPr>
        </p:nvSpPr>
        <p:spPr>
          <a:xfrm>
            <a:off x="2444750" y="4743450"/>
            <a:ext cx="6259513" cy="482600"/>
          </a:xfrm>
          <a:prstGeom prst="rect">
            <a:avLst/>
          </a:prstGeom>
          <a:noFill/>
          <a:ln w="9525">
            <a:noFill/>
          </a:ln>
        </p:spPr>
        <p:txBody>
          <a:bodyPr/>
          <a:p>
            <a:pPr eaLnBrk="1" hangingPunct="1"/>
            <a:r>
              <a:rPr lang="zh-CN" altLang="en-US" sz="2800" dirty="0">
                <a:latin typeface="黑体" panose="02010609060101010101" pitchFamily="49" charset="-122"/>
                <a:ea typeface="黑体" panose="02010609060101010101" pitchFamily="49" charset="-122"/>
              </a:rPr>
              <a:t>布 置 作 业</a:t>
            </a:r>
            <a:endParaRPr lang="zh-CN" altLang="en-US" sz="2800" dirty="0">
              <a:latin typeface="黑体" panose="02010609060101010101" pitchFamily="49" charset="-122"/>
              <a:ea typeface="黑体" panose="02010609060101010101" pitchFamily="49" charset="-122"/>
            </a:endParaRPr>
          </a:p>
        </p:txBody>
      </p:sp>
    </p:spTree>
  </p:cSld>
  <p:clrMapOvr>
    <a:masterClrMapping/>
  </p:clrMapOvr>
  <p:transition>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4274" name="图片 9"/>
          <p:cNvPicPr>
            <a:picLocks noChangeAspect="1"/>
          </p:cNvPicPr>
          <p:nvPr/>
        </p:nvPicPr>
        <p:blipFill>
          <a:blip r:embed="rId1"/>
          <a:srcRect l="-2" t="-4585" r="-1546" b="-2"/>
          <a:stretch>
            <a:fillRect/>
          </a:stretch>
        </p:blipFill>
        <p:spPr>
          <a:xfrm rot="4664706" flipH="1">
            <a:off x="38100" y="6080125"/>
            <a:ext cx="685800" cy="873125"/>
          </a:xfrm>
          <a:prstGeom prst="rect">
            <a:avLst/>
          </a:prstGeom>
          <a:noFill/>
          <a:ln w="9525">
            <a:noFill/>
          </a:ln>
        </p:spPr>
      </p:pic>
      <p:pic>
        <p:nvPicPr>
          <p:cNvPr id="54275" name="图片 12"/>
          <p:cNvPicPr>
            <a:picLocks noChangeAspect="1"/>
          </p:cNvPicPr>
          <p:nvPr/>
        </p:nvPicPr>
        <p:blipFill>
          <a:blip r:embed="rId2"/>
          <a:stretch>
            <a:fillRect/>
          </a:stretch>
        </p:blipFill>
        <p:spPr>
          <a:xfrm rot="-8100000">
            <a:off x="8555038" y="-103187"/>
            <a:ext cx="603250" cy="1054100"/>
          </a:xfrm>
          <a:prstGeom prst="rect">
            <a:avLst/>
          </a:prstGeom>
          <a:noFill/>
          <a:ln w="9525">
            <a:noFill/>
          </a:ln>
        </p:spPr>
      </p:pic>
      <p:grpSp>
        <p:nvGrpSpPr>
          <p:cNvPr id="54276" name="组合 1"/>
          <p:cNvGrpSpPr/>
          <p:nvPr/>
        </p:nvGrpSpPr>
        <p:grpSpPr>
          <a:xfrm>
            <a:off x="2801938" y="423863"/>
            <a:ext cx="4546600" cy="584200"/>
            <a:chOff x="4244336" y="331347"/>
            <a:chExt cx="3719438" cy="586021"/>
          </a:xfrm>
        </p:grpSpPr>
        <p:sp>
          <p:nvSpPr>
            <p:cNvPr id="10" name="TextBox 76"/>
            <p:cNvSpPr txBox="1">
              <a:spLocks noChangeArrowheads="1"/>
            </p:cNvSpPr>
            <p:nvPr/>
          </p:nvSpPr>
          <p:spPr bwMode="auto">
            <a:xfrm>
              <a:off x="4244336" y="331347"/>
              <a:ext cx="3719438" cy="586021"/>
            </a:xfrm>
            <a:prstGeom prst="rect">
              <a:avLst/>
            </a:prstGeom>
            <a:noFill/>
            <a:ln w="9525">
              <a:noFill/>
              <a:miter lim="800000"/>
            </a:ln>
          </p:spPr>
          <p:txBody>
            <a:bodyPr>
              <a:spAutoFit/>
            </a:bodyPr>
            <a:lstStyle/>
            <a:p>
              <a:pPr marR="0" algn="ctr" defTabSz="914400" eaLnBrk="1" hangingPunct="1">
                <a:buClrTx/>
                <a:buSzTx/>
                <a:buFont typeface="Arial" panose="020B0604020202020204" pitchFamily="34" charset="0"/>
                <a:defRPr/>
              </a:pPr>
              <a:r>
                <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rPr>
                <a:t>导入新课</a:t>
              </a:r>
              <a:endPar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endParaRPr>
            </a:p>
          </p:txBody>
        </p:sp>
        <p:sp>
          <p:nvSpPr>
            <p:cNvPr id="54279" name="Freeform 27"/>
            <p:cNvSpPr>
              <a:spLocks noEditPoints="1"/>
            </p:cNvSpPr>
            <p:nvPr/>
          </p:nvSpPr>
          <p:spPr>
            <a:xfrm>
              <a:off x="4536501" y="439897"/>
              <a:ext cx="418943" cy="368922"/>
            </a:xfrm>
            <a:custGeom>
              <a:avLst/>
              <a:gdLst>
                <a:gd name="txL" fmla="*/ 0 w 683"/>
                <a:gd name="txT" fmla="*/ 0 h 601"/>
                <a:gd name="txR" fmla="*/ 683 w 683"/>
                <a:gd name="txB" fmla="*/ 601 h 601"/>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306E39"/>
            </a:solidFill>
            <a:ln w="9525">
              <a:noFill/>
            </a:ln>
          </p:spPr>
          <p:txBody>
            <a:bodyPr/>
            <a:p>
              <a:endParaRPr lang="zh-CN" altLang="en-US" dirty="0">
                <a:latin typeface="Calibri" panose="020F0502020204030204" pitchFamily="34" charset="0"/>
              </a:endParaRPr>
            </a:p>
          </p:txBody>
        </p:sp>
      </p:grpSp>
      <p:sp>
        <p:nvSpPr>
          <p:cNvPr id="25" name="文本框 24"/>
          <p:cNvSpPr txBox="1"/>
          <p:nvPr/>
        </p:nvSpPr>
        <p:spPr>
          <a:xfrm>
            <a:off x="636588" y="1987550"/>
            <a:ext cx="8013700" cy="2576513"/>
          </a:xfrm>
          <a:prstGeom prst="rect">
            <a:avLst/>
          </a:prstGeom>
          <a:noFill/>
          <a:ln w="9525">
            <a:noFill/>
          </a:ln>
        </p:spPr>
        <p:txBody>
          <a:bodyPr anchor="ctr">
            <a:spAutoFit/>
          </a:bodyPr>
          <a:p>
            <a:pPr indent="457200" eaLnBrk="1" hangingPunct="1">
              <a:lnSpc>
                <a:spcPct val="150000"/>
              </a:lnSpc>
              <a:buFont typeface="Arial" panose="020B0604020202020204" pitchFamily="34" charset="0"/>
            </a:pPr>
            <a:r>
              <a:rPr lang="zh-CN" altLang="en-US" sz="2800" dirty="0">
                <a:latin typeface="黑体" panose="02010609060101010101" pitchFamily="49" charset="-122"/>
                <a:ea typeface="黑体" panose="02010609060101010101" pitchFamily="49" charset="-122"/>
              </a:rPr>
              <a:t>上节课我们跟着作者一起感受了各拉丹冬雪山的神异壮美，我们也感受到了造物主的伟力，今天我们来探讨一下这篇文章语言的魅力，以及作者面对如此的美景，内心所生发出的怎样的情感震撼。</a:t>
            </a:r>
            <a:endParaRPr lang="zh-CN" altLang="en-US" sz="2800" dirty="0">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edge">
                                      <p:cBhvr>
                                        <p:cTn id="7"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5298" name="图片 12"/>
          <p:cNvPicPr>
            <a:picLocks noChangeAspect="1"/>
          </p:cNvPicPr>
          <p:nvPr/>
        </p:nvPicPr>
        <p:blipFill>
          <a:blip r:embed="rId1"/>
          <a:stretch>
            <a:fillRect/>
          </a:stretch>
        </p:blipFill>
        <p:spPr>
          <a:xfrm rot="-8100000">
            <a:off x="8555038" y="-103187"/>
            <a:ext cx="603250" cy="1054100"/>
          </a:xfrm>
          <a:prstGeom prst="rect">
            <a:avLst/>
          </a:prstGeom>
          <a:noFill/>
          <a:ln w="9525">
            <a:noFill/>
          </a:ln>
        </p:spPr>
      </p:pic>
      <p:grpSp>
        <p:nvGrpSpPr>
          <p:cNvPr id="55299" name="组合 1"/>
          <p:cNvGrpSpPr/>
          <p:nvPr/>
        </p:nvGrpSpPr>
        <p:grpSpPr>
          <a:xfrm>
            <a:off x="2182813" y="458788"/>
            <a:ext cx="5564187" cy="584200"/>
            <a:chOff x="4536501" y="363172"/>
            <a:chExt cx="4551354" cy="586598"/>
          </a:xfrm>
        </p:grpSpPr>
        <p:sp>
          <p:nvSpPr>
            <p:cNvPr id="9223" name="TextBox 76"/>
            <p:cNvSpPr txBox="1">
              <a:spLocks noChangeArrowheads="1"/>
            </p:cNvSpPr>
            <p:nvPr/>
          </p:nvSpPr>
          <p:spPr bwMode="auto">
            <a:xfrm>
              <a:off x="4955926" y="363172"/>
              <a:ext cx="4131929" cy="586598"/>
            </a:xfrm>
            <a:prstGeom prst="rect">
              <a:avLst/>
            </a:prstGeom>
            <a:noFill/>
            <a:ln w="9525">
              <a:noFill/>
              <a:miter lim="800000"/>
            </a:ln>
          </p:spPr>
          <p:txBody>
            <a:bodyPr>
              <a:spAutoFit/>
            </a:bodyPr>
            <a:lstStyle/>
            <a:p>
              <a:pPr marR="0" algn="ctr" defTabSz="914400" eaLnBrk="1" hangingPunct="1">
                <a:buClrTx/>
                <a:buSzTx/>
                <a:buFont typeface="Arial" panose="020B0604020202020204" pitchFamily="34" charset="0"/>
                <a:defRPr/>
              </a:pPr>
              <a:r>
                <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rPr>
                <a:t>赏析句子，感受语言魅力</a:t>
              </a:r>
              <a:endPar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endParaRPr>
            </a:p>
          </p:txBody>
        </p:sp>
        <p:sp>
          <p:nvSpPr>
            <p:cNvPr id="55306" name="Freeform 27"/>
            <p:cNvSpPr>
              <a:spLocks noEditPoints="1"/>
            </p:cNvSpPr>
            <p:nvPr/>
          </p:nvSpPr>
          <p:spPr>
            <a:xfrm>
              <a:off x="4536501" y="439897"/>
              <a:ext cx="418943" cy="368922"/>
            </a:xfrm>
            <a:custGeom>
              <a:avLst/>
              <a:gdLst>
                <a:gd name="txL" fmla="*/ 0 w 683"/>
                <a:gd name="txT" fmla="*/ 0 h 601"/>
                <a:gd name="txR" fmla="*/ 683 w 683"/>
                <a:gd name="txB" fmla="*/ 601 h 601"/>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306E39"/>
            </a:solidFill>
            <a:ln w="9525">
              <a:noFill/>
            </a:ln>
          </p:spPr>
          <p:txBody>
            <a:bodyPr/>
            <a:p>
              <a:endParaRPr lang="zh-CN" altLang="en-US" dirty="0">
                <a:latin typeface="Calibri" panose="020F0502020204030204" pitchFamily="34" charset="0"/>
              </a:endParaRPr>
            </a:p>
          </p:txBody>
        </p:sp>
      </p:grpSp>
      <p:pic>
        <p:nvPicPr>
          <p:cNvPr id="55300" name="PA_图片 1"/>
          <p:cNvPicPr>
            <a:picLocks noChangeAspect="1"/>
          </p:cNvPicPr>
          <p:nvPr>
            <p:custDataLst>
              <p:tags r:id="rId2"/>
            </p:custDataLst>
          </p:nvPr>
        </p:nvPicPr>
        <p:blipFill>
          <a:blip r:embed="rId3"/>
          <a:stretch>
            <a:fillRect/>
          </a:stretch>
        </p:blipFill>
        <p:spPr>
          <a:xfrm>
            <a:off x="9031288" y="76200"/>
            <a:ext cx="4762" cy="3175"/>
          </a:xfrm>
          <a:prstGeom prst="rect">
            <a:avLst/>
          </a:prstGeom>
          <a:noFill/>
          <a:ln w="9525">
            <a:noFill/>
          </a:ln>
        </p:spPr>
      </p:pic>
      <p:pic>
        <p:nvPicPr>
          <p:cNvPr id="55301" name="图片 24"/>
          <p:cNvPicPr>
            <a:picLocks noChangeAspect="1"/>
          </p:cNvPicPr>
          <p:nvPr/>
        </p:nvPicPr>
        <p:blipFill>
          <a:blip r:embed="rId4"/>
          <a:srcRect l="20963" t="87267" r="3105" b="6223"/>
          <a:stretch>
            <a:fillRect/>
          </a:stretch>
        </p:blipFill>
        <p:spPr>
          <a:xfrm>
            <a:off x="0" y="5768975"/>
            <a:ext cx="9144000" cy="1074738"/>
          </a:xfrm>
          <a:prstGeom prst="rect">
            <a:avLst/>
          </a:prstGeom>
          <a:noFill/>
          <a:ln w="9525">
            <a:noFill/>
          </a:ln>
        </p:spPr>
      </p:pic>
      <p:sp>
        <p:nvSpPr>
          <p:cNvPr id="10" name="文本框 9"/>
          <p:cNvSpPr txBox="1"/>
          <p:nvPr/>
        </p:nvSpPr>
        <p:spPr>
          <a:xfrm>
            <a:off x="114300" y="1176338"/>
            <a:ext cx="8764588" cy="598487"/>
          </a:xfrm>
          <a:prstGeom prst="rect">
            <a:avLst/>
          </a:prstGeom>
          <a:noFill/>
          <a:ln w="9525">
            <a:noFill/>
          </a:ln>
        </p:spPr>
        <p:txBody>
          <a:bodyPr anchor="ctr">
            <a:spAutoFit/>
          </a:bodyPr>
          <a:p>
            <a:pPr indent="457200" eaLnBrk="1" hangingPunct="1">
              <a:lnSpc>
                <a:spcPct val="150000"/>
              </a:lnSpc>
              <a:buFont typeface="Arial" panose="020B0604020202020204" pitchFamily="34" charset="0"/>
            </a:pPr>
            <a:r>
              <a:rPr lang="zh-CN" altLang="en-US" sz="2600" b="1" dirty="0">
                <a:latin typeface="黑体" panose="02010609060101010101" pitchFamily="49" charset="-122"/>
                <a:ea typeface="黑体" panose="02010609060101010101" pitchFamily="49" charset="-122"/>
              </a:rPr>
              <a:t>联系上下文，品味下面的语句的妙处。</a:t>
            </a:r>
            <a:endParaRPr lang="zh-CN" altLang="en-US" sz="2600" b="1" dirty="0">
              <a:latin typeface="黑体" panose="02010609060101010101" pitchFamily="49" charset="-122"/>
              <a:ea typeface="黑体" panose="02010609060101010101" pitchFamily="49" charset="-122"/>
            </a:endParaRPr>
          </a:p>
        </p:txBody>
      </p:sp>
      <p:sp>
        <p:nvSpPr>
          <p:cNvPr id="11" name="文本框 10"/>
          <p:cNvSpPr txBox="1"/>
          <p:nvPr/>
        </p:nvSpPr>
        <p:spPr>
          <a:xfrm>
            <a:off x="257175" y="1773238"/>
            <a:ext cx="8599488" cy="1892300"/>
          </a:xfrm>
          <a:prstGeom prst="rect">
            <a:avLst/>
          </a:prstGeom>
          <a:noFill/>
          <a:ln w="9525">
            <a:noFill/>
          </a:ln>
        </p:spPr>
        <p:txBody>
          <a:bodyPr anchor="ctr">
            <a:spAutoFit/>
          </a:bodyPr>
          <a:p>
            <a:pPr indent="457200" eaLnBrk="1" hangingPunct="1">
              <a:lnSpc>
                <a:spcPct val="150000"/>
              </a:lnSpc>
              <a:buFont typeface="Arial" panose="020B0604020202020204" pitchFamily="34" charset="0"/>
            </a:pPr>
            <a:r>
              <a:rPr lang="zh-CN" altLang="en-US" sz="2600" dirty="0">
                <a:latin typeface="黑体" panose="02010609060101010101" pitchFamily="49" charset="-122"/>
                <a:ea typeface="黑体" panose="02010609060101010101" pitchFamily="49" charset="-122"/>
              </a:rPr>
              <a:t>(1)阳光使这位身披白色披风的巨人变化多端：融雪处裸露出大山黧黑的骨骼，有如刀削一般，棱角与层次毕现，富有雕塑感。</a:t>
            </a:r>
            <a:endParaRPr lang="zh-CN" altLang="en-US" sz="2600" dirty="0">
              <a:latin typeface="黑体" panose="02010609060101010101" pitchFamily="49" charset="-122"/>
              <a:ea typeface="黑体" panose="02010609060101010101" pitchFamily="49" charset="-122"/>
            </a:endParaRPr>
          </a:p>
        </p:txBody>
      </p:sp>
      <p:sp>
        <p:nvSpPr>
          <p:cNvPr id="12" name="文本框 11"/>
          <p:cNvSpPr txBox="1"/>
          <p:nvPr/>
        </p:nvSpPr>
        <p:spPr>
          <a:xfrm>
            <a:off x="196850" y="3511550"/>
            <a:ext cx="8751888" cy="2676525"/>
          </a:xfrm>
          <a:prstGeom prst="rect">
            <a:avLst/>
          </a:prstGeom>
          <a:noFill/>
          <a:ln w="9525">
            <a:noFill/>
          </a:ln>
        </p:spPr>
        <p:txBody>
          <a:bodyPr>
            <a:spAutoFit/>
          </a:bodyPr>
          <a:p>
            <a:pPr indent="457200" eaLnBrk="1">
              <a:lnSpc>
                <a:spcPct val="150000"/>
              </a:lnSpc>
            </a:pPr>
            <a:r>
              <a:rPr lang="zh-CN" altLang="en-US" sz="2800" dirty="0">
                <a:solidFill>
                  <a:srgbClr val="C00000"/>
                </a:solidFill>
                <a:latin typeface="黑体" panose="02010609060101010101" pitchFamily="49" charset="-122"/>
                <a:ea typeface="黑体" panose="02010609060101010101" pitchFamily="49" charset="-122"/>
              </a:rPr>
              <a:t>运用比喻的修辞方法，将白雪覆盖下的各拉丹冬雪山比作“身披白色披风的巨人”，赋予雪山以生命，“变化多端”一词，又写出了这里自然环境严酷，天气恶劣。</a:t>
            </a:r>
            <a:endParaRPr lang="zh-CN" altLang="en-US" sz="2800" dirty="0">
              <a:solidFill>
                <a:srgbClr val="C00000"/>
              </a:solidFill>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edge">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800" decel="100000"/>
                                        <p:tgtEl>
                                          <p:spTgt spid="12"/>
                                        </p:tgtEl>
                                      </p:cBhvr>
                                    </p:animEffect>
                                    <p:anim calcmode="lin" valueType="num">
                                      <p:cBhvr>
                                        <p:cTn id="19" dur="800" decel="100000" fill="hold"/>
                                        <p:tgtEl>
                                          <p:spTgt spid="12"/>
                                        </p:tgtEl>
                                        <p:attrNameLst>
                                          <p:attrName>style.rotation</p:attrName>
                                        </p:attrNameLst>
                                      </p:cBhvr>
                                      <p:tavLst>
                                        <p:tav tm="0">
                                          <p:val>
                                            <p:fltVal val="-90.000000"/>
                                          </p:val>
                                        </p:tav>
                                        <p:tav tm="100000">
                                          <p:val>
                                            <p:fltVal val="0.000000"/>
                                          </p:val>
                                        </p:tav>
                                      </p:tavLst>
                                    </p:anim>
                                    <p:anim calcmode="lin" valueType="num">
                                      <p:cBhvr>
                                        <p:cTn id="20" dur="800" decel="100000" fill="hold"/>
                                        <p:tgtEl>
                                          <p:spTgt spid="12"/>
                                        </p:tgtEl>
                                        <p:attrNameLst>
                                          <p:attrName>ppt_x</p:attrName>
                                        </p:attrNameLst>
                                      </p:cBhvr>
                                      <p:tavLst>
                                        <p:tav tm="0">
                                          <p:val>
                                            <p:strVal val="#ppt_x+0.4"/>
                                          </p:val>
                                        </p:tav>
                                        <p:tav tm="100000">
                                          <p:val>
                                            <p:strVal val="#ppt_x-0.05"/>
                                          </p:val>
                                        </p:tav>
                                      </p:tavLst>
                                    </p:anim>
                                    <p:anim calcmode="lin" valueType="num">
                                      <p:cBhvr>
                                        <p:cTn id="21" dur="800" decel="100000" fill="hold"/>
                                        <p:tgtEl>
                                          <p:spTgt spid="12"/>
                                        </p:tgtEl>
                                        <p:attrNameLst>
                                          <p:attrName>ppt_y</p:attrName>
                                        </p:attrNameLst>
                                      </p:cBhvr>
                                      <p:tavLst>
                                        <p:tav tm="0">
                                          <p:val>
                                            <p:strVal val="#ppt_y-0.4"/>
                                          </p:val>
                                        </p:tav>
                                        <p:tav tm="100000">
                                          <p:val>
                                            <p:strVal val="#ppt_y+0.1"/>
                                          </p:val>
                                        </p:tav>
                                      </p:tavLst>
                                    </p:anim>
                                    <p:anim calcmode="lin" valueType="num">
                                      <p:cBhvr>
                                        <p:cTn id="22"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23"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6322" name="图片 12"/>
          <p:cNvPicPr>
            <a:picLocks noChangeAspect="1"/>
          </p:cNvPicPr>
          <p:nvPr/>
        </p:nvPicPr>
        <p:blipFill>
          <a:blip r:embed="rId1"/>
          <a:stretch>
            <a:fillRect/>
          </a:stretch>
        </p:blipFill>
        <p:spPr>
          <a:xfrm rot="-8100000">
            <a:off x="8555038" y="-103187"/>
            <a:ext cx="603250" cy="1054100"/>
          </a:xfrm>
          <a:prstGeom prst="rect">
            <a:avLst/>
          </a:prstGeom>
          <a:noFill/>
          <a:ln w="9525">
            <a:noFill/>
          </a:ln>
        </p:spPr>
      </p:pic>
      <p:grpSp>
        <p:nvGrpSpPr>
          <p:cNvPr id="56323" name="组合 1"/>
          <p:cNvGrpSpPr/>
          <p:nvPr/>
        </p:nvGrpSpPr>
        <p:grpSpPr>
          <a:xfrm>
            <a:off x="2182813" y="458788"/>
            <a:ext cx="5564187" cy="584200"/>
            <a:chOff x="4536501" y="363172"/>
            <a:chExt cx="4551354" cy="586598"/>
          </a:xfrm>
        </p:grpSpPr>
        <p:sp>
          <p:nvSpPr>
            <p:cNvPr id="9223" name="TextBox 76"/>
            <p:cNvSpPr txBox="1">
              <a:spLocks noChangeArrowheads="1"/>
            </p:cNvSpPr>
            <p:nvPr/>
          </p:nvSpPr>
          <p:spPr bwMode="auto">
            <a:xfrm>
              <a:off x="4955926" y="363172"/>
              <a:ext cx="4131929" cy="586598"/>
            </a:xfrm>
            <a:prstGeom prst="rect">
              <a:avLst/>
            </a:prstGeom>
            <a:noFill/>
            <a:ln w="9525">
              <a:noFill/>
              <a:miter lim="800000"/>
            </a:ln>
          </p:spPr>
          <p:txBody>
            <a:bodyPr>
              <a:spAutoFit/>
            </a:bodyPr>
            <a:lstStyle/>
            <a:p>
              <a:pPr marR="0" algn="ctr" defTabSz="914400" eaLnBrk="1" hangingPunct="1">
                <a:buClrTx/>
                <a:buSzTx/>
                <a:buFont typeface="Arial" panose="020B0604020202020204" pitchFamily="34" charset="0"/>
                <a:defRPr/>
              </a:pPr>
              <a:r>
                <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rPr>
                <a:t>赏析句子，感受语言魅力</a:t>
              </a:r>
              <a:endPar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endParaRPr>
            </a:p>
          </p:txBody>
        </p:sp>
        <p:sp>
          <p:nvSpPr>
            <p:cNvPr id="56330" name="Freeform 27"/>
            <p:cNvSpPr>
              <a:spLocks noEditPoints="1"/>
            </p:cNvSpPr>
            <p:nvPr/>
          </p:nvSpPr>
          <p:spPr>
            <a:xfrm>
              <a:off x="4536501" y="439897"/>
              <a:ext cx="418943" cy="368922"/>
            </a:xfrm>
            <a:custGeom>
              <a:avLst/>
              <a:gdLst>
                <a:gd name="txL" fmla="*/ 0 w 683"/>
                <a:gd name="txT" fmla="*/ 0 h 601"/>
                <a:gd name="txR" fmla="*/ 683 w 683"/>
                <a:gd name="txB" fmla="*/ 601 h 601"/>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306E39"/>
            </a:solidFill>
            <a:ln w="9525">
              <a:noFill/>
            </a:ln>
          </p:spPr>
          <p:txBody>
            <a:bodyPr/>
            <a:p>
              <a:endParaRPr lang="zh-CN" altLang="en-US" dirty="0">
                <a:latin typeface="Calibri" panose="020F0502020204030204" pitchFamily="34" charset="0"/>
              </a:endParaRPr>
            </a:p>
          </p:txBody>
        </p:sp>
      </p:grpSp>
      <p:pic>
        <p:nvPicPr>
          <p:cNvPr id="56324" name="PA_图片 1"/>
          <p:cNvPicPr>
            <a:picLocks noChangeAspect="1"/>
          </p:cNvPicPr>
          <p:nvPr>
            <p:custDataLst>
              <p:tags r:id="rId2"/>
            </p:custDataLst>
          </p:nvPr>
        </p:nvPicPr>
        <p:blipFill>
          <a:blip r:embed="rId3"/>
          <a:stretch>
            <a:fillRect/>
          </a:stretch>
        </p:blipFill>
        <p:spPr>
          <a:xfrm>
            <a:off x="9031288" y="76200"/>
            <a:ext cx="4762" cy="3175"/>
          </a:xfrm>
          <a:prstGeom prst="rect">
            <a:avLst/>
          </a:prstGeom>
          <a:noFill/>
          <a:ln w="9525">
            <a:noFill/>
          </a:ln>
        </p:spPr>
      </p:pic>
      <p:pic>
        <p:nvPicPr>
          <p:cNvPr id="56325" name="图片 24"/>
          <p:cNvPicPr>
            <a:picLocks noChangeAspect="1"/>
          </p:cNvPicPr>
          <p:nvPr/>
        </p:nvPicPr>
        <p:blipFill>
          <a:blip r:embed="rId4"/>
          <a:srcRect l="20963" t="87267" r="3105" b="6223"/>
          <a:stretch>
            <a:fillRect/>
          </a:stretch>
        </p:blipFill>
        <p:spPr>
          <a:xfrm>
            <a:off x="0" y="5768975"/>
            <a:ext cx="9144000" cy="1074738"/>
          </a:xfrm>
          <a:prstGeom prst="rect">
            <a:avLst/>
          </a:prstGeom>
          <a:noFill/>
          <a:ln w="9525">
            <a:noFill/>
          </a:ln>
        </p:spPr>
      </p:pic>
      <p:sp>
        <p:nvSpPr>
          <p:cNvPr id="8" name="文本框 7"/>
          <p:cNvSpPr txBox="1"/>
          <p:nvPr/>
        </p:nvSpPr>
        <p:spPr>
          <a:xfrm>
            <a:off x="0" y="1150938"/>
            <a:ext cx="8764588" cy="598487"/>
          </a:xfrm>
          <a:prstGeom prst="rect">
            <a:avLst/>
          </a:prstGeom>
          <a:noFill/>
          <a:ln w="9525">
            <a:noFill/>
          </a:ln>
        </p:spPr>
        <p:txBody>
          <a:bodyPr anchor="ctr">
            <a:spAutoFit/>
          </a:bodyPr>
          <a:p>
            <a:pPr indent="457200" eaLnBrk="1" hangingPunct="1">
              <a:lnSpc>
                <a:spcPct val="150000"/>
              </a:lnSpc>
              <a:buFont typeface="Arial" panose="020B0604020202020204" pitchFamily="34" charset="0"/>
            </a:pPr>
            <a:r>
              <a:rPr lang="zh-CN" altLang="en-US" sz="2600" b="1" dirty="0">
                <a:latin typeface="黑体" panose="02010609060101010101" pitchFamily="49" charset="-122"/>
                <a:ea typeface="黑体" panose="02010609060101010101" pitchFamily="49" charset="-122"/>
              </a:rPr>
              <a:t>联系上下文，品味下面的语句的妙处。</a:t>
            </a:r>
            <a:endParaRPr lang="zh-CN" altLang="en-US" sz="2600" b="1" dirty="0">
              <a:latin typeface="黑体" panose="02010609060101010101" pitchFamily="49" charset="-122"/>
              <a:ea typeface="黑体" panose="02010609060101010101" pitchFamily="49" charset="-122"/>
            </a:endParaRPr>
          </a:p>
        </p:txBody>
      </p:sp>
      <p:sp>
        <p:nvSpPr>
          <p:cNvPr id="9" name="文本框 8"/>
          <p:cNvSpPr txBox="1"/>
          <p:nvPr/>
        </p:nvSpPr>
        <p:spPr>
          <a:xfrm>
            <a:off x="111125" y="1671638"/>
            <a:ext cx="8745538" cy="1892300"/>
          </a:xfrm>
          <a:prstGeom prst="rect">
            <a:avLst/>
          </a:prstGeom>
          <a:noFill/>
          <a:ln w="9525">
            <a:noFill/>
          </a:ln>
        </p:spPr>
        <p:txBody>
          <a:bodyPr anchor="ctr">
            <a:spAutoFit/>
          </a:bodyPr>
          <a:p>
            <a:pPr indent="457200" eaLnBrk="1" hangingPunct="1">
              <a:lnSpc>
                <a:spcPct val="150000"/>
              </a:lnSpc>
              <a:buFont typeface="Arial" panose="020B0604020202020204" pitchFamily="34" charset="0"/>
            </a:pPr>
            <a:r>
              <a:rPr lang="zh-CN" altLang="en-US" sz="2600" dirty="0">
                <a:latin typeface="黑体" panose="02010609060101010101" pitchFamily="49" charset="-122"/>
                <a:ea typeface="黑体" panose="02010609060101010101" pitchFamily="49" charset="-122"/>
              </a:rPr>
              <a:t>(2)频频小震酝酿着某一两次大地震：手背生起冻疮，肩背脖颈疼痛得不敢活动，连夜高烧，不思饮食，……活动时只能以极轻极慢的动作进行，犹如霹雳舞的“太空步”。</a:t>
            </a:r>
            <a:endParaRPr lang="zh-CN" altLang="en-US" sz="2600" dirty="0">
              <a:latin typeface="黑体" panose="02010609060101010101" pitchFamily="49" charset="-122"/>
              <a:ea typeface="黑体" panose="02010609060101010101" pitchFamily="49" charset="-122"/>
            </a:endParaRPr>
          </a:p>
        </p:txBody>
      </p:sp>
      <p:sp>
        <p:nvSpPr>
          <p:cNvPr id="10" name="文本框 9"/>
          <p:cNvSpPr txBox="1"/>
          <p:nvPr/>
        </p:nvSpPr>
        <p:spPr>
          <a:xfrm>
            <a:off x="204788" y="3549650"/>
            <a:ext cx="8559800" cy="2400300"/>
          </a:xfrm>
          <a:prstGeom prst="rect">
            <a:avLst/>
          </a:prstGeom>
          <a:noFill/>
          <a:ln w="9525">
            <a:noFill/>
          </a:ln>
        </p:spPr>
        <p:txBody>
          <a:bodyPr>
            <a:spAutoFit/>
          </a:bodyPr>
          <a:p>
            <a:pPr indent="457200" eaLnBrk="1">
              <a:lnSpc>
                <a:spcPct val="150000"/>
              </a:lnSpc>
            </a:pPr>
            <a:r>
              <a:rPr lang="zh-CN" altLang="en-US" sz="2600" dirty="0">
                <a:solidFill>
                  <a:srgbClr val="C00000"/>
                </a:solidFill>
                <a:latin typeface="黑体" panose="02010609060101010101" pitchFamily="49" charset="-122"/>
                <a:ea typeface="黑体" panose="02010609060101010101" pitchFamily="49" charset="-122"/>
              </a:rPr>
              <a:t>运用比喻的修辞方法，把身体不适应高山气候比作“地震”，“手背生起冻疮，肩背脖颈疼痛”比作小震，“连夜高烧”比作大震；把“动作的缓慢”比作“太空步”，写出了各拉丹冬雪山海拔高，气候条件的严酷。</a:t>
            </a:r>
            <a:endParaRPr lang="zh-CN" altLang="en-US" sz="2600" dirty="0">
              <a:solidFill>
                <a:srgbClr val="C00000"/>
              </a:solidFill>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0"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800" decel="100000"/>
                                        <p:tgtEl>
                                          <p:spTgt spid="10"/>
                                        </p:tgtEl>
                                      </p:cBhvr>
                                    </p:animEffect>
                                    <p:anim calcmode="lin" valueType="num">
                                      <p:cBhvr>
                                        <p:cTn id="19" dur="800" decel="100000" fill="hold"/>
                                        <p:tgtEl>
                                          <p:spTgt spid="10"/>
                                        </p:tgtEl>
                                        <p:attrNameLst>
                                          <p:attrName>style.rotation</p:attrName>
                                        </p:attrNameLst>
                                      </p:cBhvr>
                                      <p:tavLst>
                                        <p:tav tm="0">
                                          <p:val>
                                            <p:fltVal val="-90.000000"/>
                                          </p:val>
                                        </p:tav>
                                        <p:tav tm="100000">
                                          <p:val>
                                            <p:fltVal val="0.000000"/>
                                          </p:val>
                                        </p:tav>
                                      </p:tavLst>
                                    </p:anim>
                                    <p:anim calcmode="lin" valueType="num">
                                      <p:cBhvr>
                                        <p:cTn id="20" dur="800" decel="100000" fill="hold"/>
                                        <p:tgtEl>
                                          <p:spTgt spid="10"/>
                                        </p:tgtEl>
                                        <p:attrNameLst>
                                          <p:attrName>ppt_x</p:attrName>
                                        </p:attrNameLst>
                                      </p:cBhvr>
                                      <p:tavLst>
                                        <p:tav tm="0">
                                          <p:val>
                                            <p:strVal val="#ppt_x+0.4"/>
                                          </p:val>
                                        </p:tav>
                                        <p:tav tm="100000">
                                          <p:val>
                                            <p:strVal val="#ppt_x-0.05"/>
                                          </p:val>
                                        </p:tav>
                                      </p:tavLst>
                                    </p:anim>
                                    <p:anim calcmode="lin" valueType="num">
                                      <p:cBhvr>
                                        <p:cTn id="21" dur="800" decel="100000" fill="hold"/>
                                        <p:tgtEl>
                                          <p:spTgt spid="10"/>
                                        </p:tgtEl>
                                        <p:attrNameLst>
                                          <p:attrName>ppt_y</p:attrName>
                                        </p:attrNameLst>
                                      </p:cBhvr>
                                      <p:tavLst>
                                        <p:tav tm="0">
                                          <p:val>
                                            <p:strVal val="#ppt_y-0.4"/>
                                          </p:val>
                                        </p:tav>
                                        <p:tav tm="100000">
                                          <p:val>
                                            <p:strVal val="#ppt_y+0.1"/>
                                          </p:val>
                                        </p:tav>
                                      </p:tavLst>
                                    </p:anim>
                                    <p:anim calcmode="lin" valueType="num">
                                      <p:cBhvr>
                                        <p:cTn id="22"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23"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7346" name="图片 12"/>
          <p:cNvPicPr>
            <a:picLocks noChangeAspect="1"/>
          </p:cNvPicPr>
          <p:nvPr/>
        </p:nvPicPr>
        <p:blipFill>
          <a:blip r:embed="rId1"/>
          <a:stretch>
            <a:fillRect/>
          </a:stretch>
        </p:blipFill>
        <p:spPr>
          <a:xfrm rot="-8100000">
            <a:off x="8555038" y="-103187"/>
            <a:ext cx="603250" cy="1054100"/>
          </a:xfrm>
          <a:prstGeom prst="rect">
            <a:avLst/>
          </a:prstGeom>
          <a:noFill/>
          <a:ln w="9525">
            <a:noFill/>
          </a:ln>
        </p:spPr>
      </p:pic>
      <p:grpSp>
        <p:nvGrpSpPr>
          <p:cNvPr id="57347" name="组合 1"/>
          <p:cNvGrpSpPr/>
          <p:nvPr/>
        </p:nvGrpSpPr>
        <p:grpSpPr>
          <a:xfrm>
            <a:off x="2182813" y="458788"/>
            <a:ext cx="5564187" cy="584200"/>
            <a:chOff x="4536501" y="363172"/>
            <a:chExt cx="4551354" cy="586598"/>
          </a:xfrm>
        </p:grpSpPr>
        <p:sp>
          <p:nvSpPr>
            <p:cNvPr id="9223" name="TextBox 76"/>
            <p:cNvSpPr txBox="1">
              <a:spLocks noChangeArrowheads="1"/>
            </p:cNvSpPr>
            <p:nvPr/>
          </p:nvSpPr>
          <p:spPr bwMode="auto">
            <a:xfrm>
              <a:off x="4955926" y="363172"/>
              <a:ext cx="4131929" cy="586598"/>
            </a:xfrm>
            <a:prstGeom prst="rect">
              <a:avLst/>
            </a:prstGeom>
            <a:noFill/>
            <a:ln w="9525">
              <a:noFill/>
              <a:miter lim="800000"/>
            </a:ln>
          </p:spPr>
          <p:txBody>
            <a:bodyPr>
              <a:spAutoFit/>
            </a:bodyPr>
            <a:lstStyle/>
            <a:p>
              <a:pPr marR="0" algn="ctr" defTabSz="914400" eaLnBrk="1" hangingPunct="1">
                <a:buClrTx/>
                <a:buSzTx/>
                <a:buFont typeface="Arial" panose="020B0604020202020204" pitchFamily="34" charset="0"/>
                <a:defRPr/>
              </a:pPr>
              <a:r>
                <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rPr>
                <a:t>赏析句子，感受语言魅力</a:t>
              </a:r>
              <a:endPar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endParaRPr>
            </a:p>
          </p:txBody>
        </p:sp>
        <p:sp>
          <p:nvSpPr>
            <p:cNvPr id="57354" name="Freeform 27"/>
            <p:cNvSpPr>
              <a:spLocks noEditPoints="1"/>
            </p:cNvSpPr>
            <p:nvPr/>
          </p:nvSpPr>
          <p:spPr>
            <a:xfrm>
              <a:off x="4536501" y="439897"/>
              <a:ext cx="418943" cy="368922"/>
            </a:xfrm>
            <a:custGeom>
              <a:avLst/>
              <a:gdLst>
                <a:gd name="txL" fmla="*/ 0 w 683"/>
                <a:gd name="txT" fmla="*/ 0 h 601"/>
                <a:gd name="txR" fmla="*/ 683 w 683"/>
                <a:gd name="txB" fmla="*/ 601 h 601"/>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306E39"/>
            </a:solidFill>
            <a:ln w="9525">
              <a:noFill/>
            </a:ln>
          </p:spPr>
          <p:txBody>
            <a:bodyPr/>
            <a:p>
              <a:endParaRPr lang="zh-CN" altLang="en-US" dirty="0">
                <a:latin typeface="Calibri" panose="020F0502020204030204" pitchFamily="34" charset="0"/>
              </a:endParaRPr>
            </a:p>
          </p:txBody>
        </p:sp>
      </p:grpSp>
      <p:pic>
        <p:nvPicPr>
          <p:cNvPr id="57348" name="PA_图片 1"/>
          <p:cNvPicPr>
            <a:picLocks noChangeAspect="1"/>
          </p:cNvPicPr>
          <p:nvPr>
            <p:custDataLst>
              <p:tags r:id="rId2"/>
            </p:custDataLst>
          </p:nvPr>
        </p:nvPicPr>
        <p:blipFill>
          <a:blip r:embed="rId3"/>
          <a:stretch>
            <a:fillRect/>
          </a:stretch>
        </p:blipFill>
        <p:spPr>
          <a:xfrm>
            <a:off x="9031288" y="76200"/>
            <a:ext cx="4762" cy="3175"/>
          </a:xfrm>
          <a:prstGeom prst="rect">
            <a:avLst/>
          </a:prstGeom>
          <a:noFill/>
          <a:ln w="9525">
            <a:noFill/>
          </a:ln>
        </p:spPr>
      </p:pic>
      <p:pic>
        <p:nvPicPr>
          <p:cNvPr id="57349" name="图片 24"/>
          <p:cNvPicPr>
            <a:picLocks noChangeAspect="1"/>
          </p:cNvPicPr>
          <p:nvPr/>
        </p:nvPicPr>
        <p:blipFill>
          <a:blip r:embed="rId4"/>
          <a:srcRect l="20963" t="87267" r="3105" b="6223"/>
          <a:stretch>
            <a:fillRect/>
          </a:stretch>
        </p:blipFill>
        <p:spPr>
          <a:xfrm>
            <a:off x="0" y="5768975"/>
            <a:ext cx="9144000" cy="1074738"/>
          </a:xfrm>
          <a:prstGeom prst="rect">
            <a:avLst/>
          </a:prstGeom>
          <a:noFill/>
          <a:ln w="9525">
            <a:noFill/>
          </a:ln>
        </p:spPr>
      </p:pic>
      <p:sp>
        <p:nvSpPr>
          <p:cNvPr id="11" name="文本框 10"/>
          <p:cNvSpPr txBox="1"/>
          <p:nvPr/>
        </p:nvSpPr>
        <p:spPr>
          <a:xfrm>
            <a:off x="141288" y="1239838"/>
            <a:ext cx="8764587" cy="598487"/>
          </a:xfrm>
          <a:prstGeom prst="rect">
            <a:avLst/>
          </a:prstGeom>
          <a:noFill/>
          <a:ln w="9525">
            <a:noFill/>
          </a:ln>
        </p:spPr>
        <p:txBody>
          <a:bodyPr anchor="ctr">
            <a:spAutoFit/>
          </a:bodyPr>
          <a:p>
            <a:pPr indent="457200" eaLnBrk="1" hangingPunct="1">
              <a:lnSpc>
                <a:spcPct val="150000"/>
              </a:lnSpc>
              <a:buFont typeface="Arial" panose="020B0604020202020204" pitchFamily="34" charset="0"/>
            </a:pPr>
            <a:r>
              <a:rPr lang="zh-CN" altLang="en-US" sz="2600" b="1" dirty="0">
                <a:latin typeface="黑体" panose="02010609060101010101" pitchFamily="49" charset="-122"/>
                <a:ea typeface="黑体" panose="02010609060101010101" pitchFamily="49" charset="-122"/>
              </a:rPr>
              <a:t>联系上下文，品味下面的语句的妙处。</a:t>
            </a:r>
            <a:endParaRPr lang="zh-CN" altLang="en-US" sz="2600" b="1" dirty="0">
              <a:latin typeface="黑体" panose="02010609060101010101" pitchFamily="49" charset="-122"/>
              <a:ea typeface="黑体" panose="02010609060101010101" pitchFamily="49" charset="-122"/>
            </a:endParaRPr>
          </a:p>
        </p:txBody>
      </p:sp>
      <p:sp>
        <p:nvSpPr>
          <p:cNvPr id="12" name="文本框 11"/>
          <p:cNvSpPr txBox="1"/>
          <p:nvPr/>
        </p:nvSpPr>
        <p:spPr>
          <a:xfrm>
            <a:off x="0" y="1885950"/>
            <a:ext cx="9266238" cy="692150"/>
          </a:xfrm>
          <a:prstGeom prst="rect">
            <a:avLst/>
          </a:prstGeom>
          <a:noFill/>
          <a:ln w="9525">
            <a:noFill/>
          </a:ln>
        </p:spPr>
        <p:txBody>
          <a:bodyPr anchor="ctr">
            <a:spAutoFit/>
          </a:bodyPr>
          <a:p>
            <a:pPr indent="457200" eaLnBrk="1" hangingPunct="1">
              <a:lnSpc>
                <a:spcPct val="150000"/>
              </a:lnSpc>
              <a:buFont typeface="Arial" panose="020B0604020202020204" pitchFamily="34" charset="0"/>
            </a:pPr>
            <a:r>
              <a:rPr lang="zh-CN" altLang="en-US" sz="2600" dirty="0">
                <a:latin typeface="黑体" panose="02010609060101010101" pitchFamily="49" charset="-122"/>
                <a:ea typeface="黑体" panose="02010609060101010101" pitchFamily="49" charset="-122"/>
              </a:rPr>
              <a:t>(3)我双手合十，面向各拉丹冬威严的雪峰行了跪拜大礼。</a:t>
            </a:r>
            <a:endParaRPr lang="zh-CN" altLang="en-US" sz="2600" dirty="0">
              <a:latin typeface="黑体" panose="02010609060101010101" pitchFamily="49" charset="-122"/>
              <a:ea typeface="黑体" panose="02010609060101010101" pitchFamily="49" charset="-122"/>
            </a:endParaRPr>
          </a:p>
        </p:txBody>
      </p:sp>
      <p:sp>
        <p:nvSpPr>
          <p:cNvPr id="13" name="文本框 12"/>
          <p:cNvSpPr txBox="1"/>
          <p:nvPr/>
        </p:nvSpPr>
        <p:spPr>
          <a:xfrm>
            <a:off x="642938" y="2760663"/>
            <a:ext cx="8001000" cy="1333500"/>
          </a:xfrm>
          <a:prstGeom prst="rect">
            <a:avLst/>
          </a:prstGeom>
          <a:noFill/>
          <a:ln w="9525">
            <a:noFill/>
          </a:ln>
        </p:spPr>
        <p:txBody>
          <a:bodyPr>
            <a:spAutoFit/>
          </a:bodyPr>
          <a:p>
            <a:pPr indent="457200" eaLnBrk="1">
              <a:lnSpc>
                <a:spcPct val="150000"/>
              </a:lnSpc>
            </a:pPr>
            <a:r>
              <a:rPr lang="zh-CN" altLang="en-US" sz="2600" dirty="0">
                <a:solidFill>
                  <a:srgbClr val="C00000"/>
                </a:solidFill>
                <a:latin typeface="黑体" panose="02010609060101010101" pitchFamily="49" charset="-122"/>
                <a:ea typeface="黑体" panose="02010609060101010101" pitchFamily="49" charset="-122"/>
              </a:rPr>
              <a:t>“行了跪拜大礼”这一动作描写，传神地写出了“我”的虔诚及对各拉丹冬雪山的崇敬。</a:t>
            </a:r>
            <a:endParaRPr lang="zh-CN" altLang="en-US" sz="2600" dirty="0">
              <a:solidFill>
                <a:srgbClr val="C00000"/>
              </a:solidFill>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edge">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0"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800" decel="100000"/>
                                        <p:tgtEl>
                                          <p:spTgt spid="13"/>
                                        </p:tgtEl>
                                      </p:cBhvr>
                                    </p:animEffect>
                                    <p:anim calcmode="lin" valueType="num">
                                      <p:cBhvr>
                                        <p:cTn id="19" dur="800" decel="100000" fill="hold"/>
                                        <p:tgtEl>
                                          <p:spTgt spid="13"/>
                                        </p:tgtEl>
                                        <p:attrNameLst>
                                          <p:attrName>style.rotation</p:attrName>
                                        </p:attrNameLst>
                                      </p:cBhvr>
                                      <p:tavLst>
                                        <p:tav tm="0">
                                          <p:val>
                                            <p:fltVal val="-90.000000"/>
                                          </p:val>
                                        </p:tav>
                                        <p:tav tm="100000">
                                          <p:val>
                                            <p:fltVal val="0.000000"/>
                                          </p:val>
                                        </p:tav>
                                      </p:tavLst>
                                    </p:anim>
                                    <p:anim calcmode="lin" valueType="num">
                                      <p:cBhvr>
                                        <p:cTn id="20" dur="800" decel="100000" fill="hold"/>
                                        <p:tgtEl>
                                          <p:spTgt spid="13"/>
                                        </p:tgtEl>
                                        <p:attrNameLst>
                                          <p:attrName>ppt_x</p:attrName>
                                        </p:attrNameLst>
                                      </p:cBhvr>
                                      <p:tavLst>
                                        <p:tav tm="0">
                                          <p:val>
                                            <p:strVal val="#ppt_x+0.4"/>
                                          </p:val>
                                        </p:tav>
                                        <p:tav tm="100000">
                                          <p:val>
                                            <p:strVal val="#ppt_x-0.05"/>
                                          </p:val>
                                        </p:tav>
                                      </p:tavLst>
                                    </p:anim>
                                    <p:anim calcmode="lin" valueType="num">
                                      <p:cBhvr>
                                        <p:cTn id="21" dur="800" decel="100000" fill="hold"/>
                                        <p:tgtEl>
                                          <p:spTgt spid="13"/>
                                        </p:tgtEl>
                                        <p:attrNameLst>
                                          <p:attrName>ppt_y</p:attrName>
                                        </p:attrNameLst>
                                      </p:cBhvr>
                                      <p:tavLst>
                                        <p:tav tm="0">
                                          <p:val>
                                            <p:strVal val="#ppt_y-0.4"/>
                                          </p:val>
                                        </p:tav>
                                        <p:tav tm="100000">
                                          <p:val>
                                            <p:strVal val="#ppt_y+0.1"/>
                                          </p:val>
                                        </p:tav>
                                      </p:tavLst>
                                    </p:anim>
                                    <p:anim calcmode="lin" valueType="num">
                                      <p:cBhvr>
                                        <p:cTn id="22"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23"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7346" name="图片 12"/>
          <p:cNvPicPr>
            <a:picLocks noChangeAspect="1"/>
          </p:cNvPicPr>
          <p:nvPr/>
        </p:nvPicPr>
        <p:blipFill>
          <a:blip r:embed="rId1"/>
          <a:stretch>
            <a:fillRect/>
          </a:stretch>
        </p:blipFill>
        <p:spPr>
          <a:xfrm rot="-8100000">
            <a:off x="8555038" y="-103187"/>
            <a:ext cx="603250" cy="1054100"/>
          </a:xfrm>
          <a:prstGeom prst="rect">
            <a:avLst/>
          </a:prstGeom>
          <a:noFill/>
          <a:ln w="9525">
            <a:noFill/>
          </a:ln>
        </p:spPr>
      </p:pic>
      <p:grpSp>
        <p:nvGrpSpPr>
          <p:cNvPr id="57347" name="组合 1"/>
          <p:cNvGrpSpPr/>
          <p:nvPr/>
        </p:nvGrpSpPr>
        <p:grpSpPr>
          <a:xfrm>
            <a:off x="2182813" y="458788"/>
            <a:ext cx="5564187" cy="584200"/>
            <a:chOff x="4536501" y="363172"/>
            <a:chExt cx="4551354" cy="586598"/>
          </a:xfrm>
        </p:grpSpPr>
        <p:sp>
          <p:nvSpPr>
            <p:cNvPr id="9223" name="TextBox 76"/>
            <p:cNvSpPr txBox="1">
              <a:spLocks noChangeArrowheads="1"/>
            </p:cNvSpPr>
            <p:nvPr/>
          </p:nvSpPr>
          <p:spPr bwMode="auto">
            <a:xfrm>
              <a:off x="4955926" y="363172"/>
              <a:ext cx="4131929" cy="586598"/>
            </a:xfrm>
            <a:prstGeom prst="rect">
              <a:avLst/>
            </a:prstGeom>
            <a:noFill/>
            <a:ln w="9525">
              <a:noFill/>
              <a:miter lim="800000"/>
            </a:ln>
          </p:spPr>
          <p:txBody>
            <a:bodyPr>
              <a:spAutoFit/>
            </a:bodyPr>
            <a:lstStyle/>
            <a:p>
              <a:pPr marR="0" algn="ctr" defTabSz="914400" eaLnBrk="1" hangingPunct="1">
                <a:buClrTx/>
                <a:buSzTx/>
                <a:buFont typeface="Arial" panose="020B0604020202020204" pitchFamily="34" charset="0"/>
                <a:defRPr/>
              </a:pPr>
              <a:r>
                <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rPr>
                <a:t>赏析句子，感受语言魅力</a:t>
              </a:r>
              <a:endPar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endParaRPr>
            </a:p>
          </p:txBody>
        </p:sp>
        <p:sp>
          <p:nvSpPr>
            <p:cNvPr id="57354" name="Freeform 27"/>
            <p:cNvSpPr>
              <a:spLocks noEditPoints="1"/>
            </p:cNvSpPr>
            <p:nvPr/>
          </p:nvSpPr>
          <p:spPr>
            <a:xfrm>
              <a:off x="4536501" y="439897"/>
              <a:ext cx="418943" cy="368922"/>
            </a:xfrm>
            <a:custGeom>
              <a:avLst/>
              <a:gdLst>
                <a:gd name="txL" fmla="*/ 0 w 683"/>
                <a:gd name="txT" fmla="*/ 0 h 601"/>
                <a:gd name="txR" fmla="*/ 683 w 683"/>
                <a:gd name="txB" fmla="*/ 601 h 601"/>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306E39"/>
            </a:solidFill>
            <a:ln w="9525">
              <a:noFill/>
            </a:ln>
          </p:spPr>
          <p:txBody>
            <a:bodyPr/>
            <a:p>
              <a:endParaRPr lang="zh-CN" altLang="en-US" dirty="0">
                <a:latin typeface="Calibri" panose="020F0502020204030204" pitchFamily="34" charset="0"/>
              </a:endParaRPr>
            </a:p>
          </p:txBody>
        </p:sp>
      </p:grpSp>
      <p:pic>
        <p:nvPicPr>
          <p:cNvPr id="57348" name="PA_图片 1"/>
          <p:cNvPicPr>
            <a:picLocks noChangeAspect="1"/>
          </p:cNvPicPr>
          <p:nvPr>
            <p:custDataLst>
              <p:tags r:id="rId2"/>
            </p:custDataLst>
          </p:nvPr>
        </p:nvPicPr>
        <p:blipFill>
          <a:blip r:embed="rId3"/>
          <a:stretch>
            <a:fillRect/>
          </a:stretch>
        </p:blipFill>
        <p:spPr>
          <a:xfrm>
            <a:off x="9031288" y="76200"/>
            <a:ext cx="4762" cy="3175"/>
          </a:xfrm>
          <a:prstGeom prst="rect">
            <a:avLst/>
          </a:prstGeom>
          <a:noFill/>
          <a:ln w="9525">
            <a:noFill/>
          </a:ln>
        </p:spPr>
      </p:pic>
      <p:pic>
        <p:nvPicPr>
          <p:cNvPr id="57349" name="图片 24"/>
          <p:cNvPicPr>
            <a:picLocks noChangeAspect="1"/>
          </p:cNvPicPr>
          <p:nvPr/>
        </p:nvPicPr>
        <p:blipFill>
          <a:blip r:embed="rId4"/>
          <a:srcRect l="20963" t="87267" r="3105" b="6223"/>
          <a:stretch>
            <a:fillRect/>
          </a:stretch>
        </p:blipFill>
        <p:spPr>
          <a:xfrm>
            <a:off x="0" y="5768975"/>
            <a:ext cx="9144000" cy="1074738"/>
          </a:xfrm>
          <a:prstGeom prst="rect">
            <a:avLst/>
          </a:prstGeom>
          <a:noFill/>
          <a:ln w="9525">
            <a:noFill/>
          </a:ln>
        </p:spPr>
      </p:pic>
      <p:sp>
        <p:nvSpPr>
          <p:cNvPr id="11" name="文本框 10"/>
          <p:cNvSpPr txBox="1"/>
          <p:nvPr/>
        </p:nvSpPr>
        <p:spPr>
          <a:xfrm>
            <a:off x="141288" y="1239838"/>
            <a:ext cx="8764587" cy="598487"/>
          </a:xfrm>
          <a:prstGeom prst="rect">
            <a:avLst/>
          </a:prstGeom>
          <a:noFill/>
          <a:ln w="9525">
            <a:noFill/>
          </a:ln>
        </p:spPr>
        <p:txBody>
          <a:bodyPr anchor="ctr">
            <a:spAutoFit/>
          </a:bodyPr>
          <a:p>
            <a:pPr indent="457200" eaLnBrk="1" hangingPunct="1">
              <a:lnSpc>
                <a:spcPct val="150000"/>
              </a:lnSpc>
              <a:buFont typeface="Arial" panose="020B0604020202020204" pitchFamily="34" charset="0"/>
            </a:pPr>
            <a:r>
              <a:rPr lang="zh-CN" altLang="en-US" sz="2600" b="1" dirty="0">
                <a:latin typeface="黑体" panose="02010609060101010101" pitchFamily="49" charset="-122"/>
                <a:ea typeface="黑体" panose="02010609060101010101" pitchFamily="49" charset="-122"/>
              </a:rPr>
              <a:t>联系上下文，品味下面的语句的妙处。</a:t>
            </a:r>
            <a:endParaRPr lang="zh-CN" altLang="en-US" sz="2600" b="1" dirty="0">
              <a:latin typeface="黑体" panose="02010609060101010101" pitchFamily="49" charset="-122"/>
              <a:ea typeface="黑体" panose="02010609060101010101" pitchFamily="49" charset="-122"/>
            </a:endParaRPr>
          </a:p>
        </p:txBody>
      </p:sp>
      <p:sp>
        <p:nvSpPr>
          <p:cNvPr id="12" name="文本框 11"/>
          <p:cNvSpPr txBox="1"/>
          <p:nvPr/>
        </p:nvSpPr>
        <p:spPr>
          <a:xfrm>
            <a:off x="0" y="1885950"/>
            <a:ext cx="9266238" cy="692150"/>
          </a:xfrm>
          <a:prstGeom prst="rect">
            <a:avLst/>
          </a:prstGeom>
          <a:noFill/>
          <a:ln w="9525">
            <a:noFill/>
          </a:ln>
        </p:spPr>
        <p:txBody>
          <a:bodyPr anchor="ctr">
            <a:spAutoFit/>
          </a:bodyPr>
          <a:p>
            <a:pPr indent="457200" eaLnBrk="1" hangingPunct="1">
              <a:lnSpc>
                <a:spcPct val="150000"/>
              </a:lnSpc>
              <a:buFont typeface="Arial" panose="020B0604020202020204" pitchFamily="34" charset="0"/>
            </a:pPr>
            <a:r>
              <a:rPr lang="zh-CN" altLang="en-US" sz="2600" dirty="0">
                <a:latin typeface="黑体" panose="02010609060101010101" pitchFamily="49" charset="-122"/>
                <a:ea typeface="黑体" panose="02010609060101010101" pitchFamily="49" charset="-122"/>
              </a:rPr>
              <a:t>(3)我双手合十，面向各拉丹冬威严的雪峰行了跪拜大礼。</a:t>
            </a:r>
            <a:endParaRPr lang="zh-CN" altLang="en-US" sz="2600" dirty="0">
              <a:latin typeface="黑体" panose="02010609060101010101" pitchFamily="49" charset="-122"/>
              <a:ea typeface="黑体" panose="02010609060101010101" pitchFamily="49" charset="-122"/>
            </a:endParaRPr>
          </a:p>
        </p:txBody>
      </p:sp>
      <p:sp>
        <p:nvSpPr>
          <p:cNvPr id="13" name="文本框 12"/>
          <p:cNvSpPr txBox="1"/>
          <p:nvPr/>
        </p:nvSpPr>
        <p:spPr>
          <a:xfrm>
            <a:off x="642938" y="2760663"/>
            <a:ext cx="8001000" cy="1333500"/>
          </a:xfrm>
          <a:prstGeom prst="rect">
            <a:avLst/>
          </a:prstGeom>
          <a:noFill/>
          <a:ln w="9525">
            <a:noFill/>
          </a:ln>
        </p:spPr>
        <p:txBody>
          <a:bodyPr>
            <a:spAutoFit/>
          </a:bodyPr>
          <a:p>
            <a:pPr indent="457200" eaLnBrk="1">
              <a:lnSpc>
                <a:spcPct val="150000"/>
              </a:lnSpc>
            </a:pPr>
            <a:r>
              <a:rPr lang="zh-CN" altLang="en-US" sz="2600" dirty="0">
                <a:solidFill>
                  <a:srgbClr val="C00000"/>
                </a:solidFill>
                <a:latin typeface="黑体" panose="02010609060101010101" pitchFamily="49" charset="-122"/>
                <a:ea typeface="黑体" panose="02010609060101010101" pitchFamily="49" charset="-122"/>
              </a:rPr>
              <a:t>“行了跪拜大礼”这一动作描写，传神地写出了“我”的虔诚及对各拉丹冬雪山的崇敬。</a:t>
            </a:r>
            <a:endParaRPr lang="zh-CN" altLang="en-US" sz="2600" dirty="0">
              <a:solidFill>
                <a:srgbClr val="C00000"/>
              </a:solidFill>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edge">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0"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800" decel="100000"/>
                                        <p:tgtEl>
                                          <p:spTgt spid="13"/>
                                        </p:tgtEl>
                                      </p:cBhvr>
                                    </p:animEffect>
                                    <p:anim calcmode="lin" valueType="num">
                                      <p:cBhvr>
                                        <p:cTn id="19" dur="800" decel="100000" fill="hold"/>
                                        <p:tgtEl>
                                          <p:spTgt spid="13"/>
                                        </p:tgtEl>
                                        <p:attrNameLst>
                                          <p:attrName>style.rotation</p:attrName>
                                        </p:attrNameLst>
                                      </p:cBhvr>
                                      <p:tavLst>
                                        <p:tav tm="0">
                                          <p:val>
                                            <p:fltVal val="-90.000000"/>
                                          </p:val>
                                        </p:tav>
                                        <p:tav tm="100000">
                                          <p:val>
                                            <p:fltVal val="0.000000"/>
                                          </p:val>
                                        </p:tav>
                                      </p:tavLst>
                                    </p:anim>
                                    <p:anim calcmode="lin" valueType="num">
                                      <p:cBhvr>
                                        <p:cTn id="20" dur="800" decel="100000" fill="hold"/>
                                        <p:tgtEl>
                                          <p:spTgt spid="13"/>
                                        </p:tgtEl>
                                        <p:attrNameLst>
                                          <p:attrName>ppt_x</p:attrName>
                                        </p:attrNameLst>
                                      </p:cBhvr>
                                      <p:tavLst>
                                        <p:tav tm="0">
                                          <p:val>
                                            <p:strVal val="#ppt_x+0.4"/>
                                          </p:val>
                                        </p:tav>
                                        <p:tav tm="100000">
                                          <p:val>
                                            <p:strVal val="#ppt_x-0.05"/>
                                          </p:val>
                                        </p:tav>
                                      </p:tavLst>
                                    </p:anim>
                                    <p:anim calcmode="lin" valueType="num">
                                      <p:cBhvr>
                                        <p:cTn id="21" dur="800" decel="100000" fill="hold"/>
                                        <p:tgtEl>
                                          <p:spTgt spid="13"/>
                                        </p:tgtEl>
                                        <p:attrNameLst>
                                          <p:attrName>ppt_y</p:attrName>
                                        </p:attrNameLst>
                                      </p:cBhvr>
                                      <p:tavLst>
                                        <p:tav tm="0">
                                          <p:val>
                                            <p:strVal val="#ppt_y-0.4"/>
                                          </p:val>
                                        </p:tav>
                                        <p:tav tm="100000">
                                          <p:val>
                                            <p:strVal val="#ppt_y+0.1"/>
                                          </p:val>
                                        </p:tav>
                                      </p:tavLst>
                                    </p:anim>
                                    <p:anim calcmode="lin" valueType="num">
                                      <p:cBhvr>
                                        <p:cTn id="22"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23"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9938" name="图片 3"/>
          <p:cNvPicPr>
            <a:picLocks noChangeAspect="1"/>
          </p:cNvPicPr>
          <p:nvPr/>
        </p:nvPicPr>
        <p:blipFill>
          <a:blip r:embed="rId1"/>
          <a:srcRect l="36461" b="43535"/>
          <a:stretch>
            <a:fillRect/>
          </a:stretch>
        </p:blipFill>
        <p:spPr>
          <a:xfrm rot="-1174905">
            <a:off x="-255587" y="5005388"/>
            <a:ext cx="1485900" cy="1643062"/>
          </a:xfrm>
          <a:prstGeom prst="rect">
            <a:avLst/>
          </a:prstGeom>
          <a:noFill/>
          <a:ln w="9525">
            <a:noFill/>
          </a:ln>
        </p:spPr>
      </p:pic>
      <p:pic>
        <p:nvPicPr>
          <p:cNvPr id="39939" name="图片 31"/>
          <p:cNvPicPr>
            <a:picLocks noChangeAspect="1"/>
          </p:cNvPicPr>
          <p:nvPr/>
        </p:nvPicPr>
        <p:blipFill>
          <a:blip r:embed="rId2"/>
          <a:srcRect l="36461" b="43535"/>
          <a:stretch>
            <a:fillRect/>
          </a:stretch>
        </p:blipFill>
        <p:spPr>
          <a:xfrm rot="-1174905">
            <a:off x="-149225" y="5719763"/>
            <a:ext cx="917575" cy="1014412"/>
          </a:xfrm>
          <a:prstGeom prst="rect">
            <a:avLst/>
          </a:prstGeom>
          <a:noFill/>
          <a:ln w="9525">
            <a:noFill/>
          </a:ln>
        </p:spPr>
      </p:pic>
      <p:pic>
        <p:nvPicPr>
          <p:cNvPr id="39940" name="图片 12"/>
          <p:cNvPicPr>
            <a:picLocks noChangeAspect="1"/>
          </p:cNvPicPr>
          <p:nvPr/>
        </p:nvPicPr>
        <p:blipFill>
          <a:blip r:embed="rId3"/>
          <a:stretch>
            <a:fillRect/>
          </a:stretch>
        </p:blipFill>
        <p:spPr>
          <a:xfrm rot="1464946" flipH="1" flipV="1">
            <a:off x="8521700" y="158750"/>
            <a:ext cx="709613" cy="1593850"/>
          </a:xfrm>
          <a:prstGeom prst="rect">
            <a:avLst/>
          </a:prstGeom>
          <a:noFill/>
          <a:ln w="9525">
            <a:noFill/>
          </a:ln>
        </p:spPr>
      </p:pic>
      <p:pic>
        <p:nvPicPr>
          <p:cNvPr id="39941" name="图片 32"/>
          <p:cNvPicPr>
            <a:picLocks noChangeAspect="1"/>
          </p:cNvPicPr>
          <p:nvPr/>
        </p:nvPicPr>
        <p:blipFill>
          <a:blip r:embed="rId4"/>
          <a:stretch>
            <a:fillRect/>
          </a:stretch>
        </p:blipFill>
        <p:spPr>
          <a:xfrm rot="1464946" flipH="1" flipV="1">
            <a:off x="8828088" y="328613"/>
            <a:ext cx="400050" cy="895350"/>
          </a:xfrm>
          <a:prstGeom prst="rect">
            <a:avLst/>
          </a:prstGeom>
          <a:noFill/>
          <a:ln w="9525">
            <a:noFill/>
          </a:ln>
        </p:spPr>
      </p:pic>
      <p:sp>
        <p:nvSpPr>
          <p:cNvPr id="19" name="PA_文本框 1"/>
          <p:cNvSpPr txBox="1">
            <a:spLocks noChangeArrowheads="1"/>
          </p:cNvSpPr>
          <p:nvPr>
            <p:custDataLst>
              <p:tags r:id="rId5"/>
            </p:custDataLst>
          </p:nvPr>
        </p:nvSpPr>
        <p:spPr bwMode="auto">
          <a:xfrm>
            <a:off x="196132" y="6629400"/>
            <a:ext cx="1219200" cy="10772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00" b="0" i="0" u="none" strike="noStrike" kern="1200" cap="none" spc="0" normalizeH="0" baseline="0" noProof="0" dirty="0" smtClean="0">
                <a:ln>
                  <a:noFill/>
                </a:ln>
                <a:solidFill>
                  <a:schemeClr val="bg1">
                    <a:lumMod val="95000"/>
                    <a:alpha val="0"/>
                  </a:schemeClr>
                </a:solidFill>
                <a:effectLst/>
                <a:uLnTx/>
                <a:uFillTx/>
                <a:latin typeface="优教通专用字体logo" panose="02000500000000000000" pitchFamily="2" charset="0"/>
                <a:ea typeface="宋体" panose="02010600030101010101" pitchFamily="2" charset="-122"/>
                <a:cs typeface="+mn-cs"/>
              </a:rPr>
              <a:t>0</a:t>
            </a:r>
            <a:endParaRPr kumimoji="0" lang="zh-CN" altLang="en-US" sz="100" b="0" i="0" u="none" strike="noStrike" kern="1200" cap="none" spc="0" normalizeH="0" baseline="0" noProof="0" dirty="0" smtClean="0">
              <a:ln>
                <a:noFill/>
              </a:ln>
              <a:solidFill>
                <a:schemeClr val="bg1">
                  <a:lumMod val="95000"/>
                  <a:alpha val="0"/>
                </a:schemeClr>
              </a:solidFill>
              <a:effectLst/>
              <a:uLnTx/>
              <a:uFillTx/>
              <a:latin typeface="优教通专用字体logo" panose="02000500000000000000" pitchFamily="2" charset="0"/>
              <a:ea typeface="宋体" panose="02010600030101010101" pitchFamily="2" charset="-122"/>
              <a:cs typeface="+mn-cs"/>
            </a:endParaRPr>
          </a:p>
        </p:txBody>
      </p:sp>
      <p:pic>
        <p:nvPicPr>
          <p:cNvPr id="39943" name="PA_图片 1"/>
          <p:cNvPicPr>
            <a:picLocks noChangeAspect="1"/>
          </p:cNvPicPr>
          <p:nvPr>
            <p:custDataLst>
              <p:tags r:id="rId6"/>
            </p:custDataLst>
          </p:nvPr>
        </p:nvPicPr>
        <p:blipFill>
          <a:blip r:embed="rId7"/>
          <a:stretch>
            <a:fillRect/>
          </a:stretch>
        </p:blipFill>
        <p:spPr>
          <a:xfrm>
            <a:off x="9031288" y="76200"/>
            <a:ext cx="4762" cy="3175"/>
          </a:xfrm>
          <a:prstGeom prst="rect">
            <a:avLst/>
          </a:prstGeom>
          <a:noFill/>
          <a:ln w="9525">
            <a:noFill/>
          </a:ln>
        </p:spPr>
      </p:pic>
      <p:sp>
        <p:nvSpPr>
          <p:cNvPr id="27" name="任意多边形 26"/>
          <p:cNvSpPr/>
          <p:nvPr>
            <p:custDataLst>
              <p:tags r:id="rId8"/>
            </p:custDataLst>
          </p:nvPr>
        </p:nvSpPr>
        <p:spPr>
          <a:xfrm>
            <a:off x="0" y="0"/>
            <a:ext cx="5327650" cy="6219825"/>
          </a:xfrm>
          <a:custGeom>
            <a:avLst/>
            <a:gdLst>
              <a:gd name="connsiteX0" fmla="*/ 5328310 w 5328310"/>
              <a:gd name="connsiteY0" fmla="*/ 0 h 6220062"/>
              <a:gd name="connsiteX1" fmla="*/ 0 w 5328310"/>
              <a:gd name="connsiteY1" fmla="*/ 6220062 h 6220062"/>
              <a:gd name="connsiteX2" fmla="*/ 0 w 5328310"/>
              <a:gd name="connsiteY2" fmla="*/ 6137058 h 6220062"/>
              <a:gd name="connsiteX3" fmla="*/ 5257205 w 5328310"/>
              <a:gd name="connsiteY3" fmla="*/ 1 h 6220062"/>
              <a:gd name="connsiteX4" fmla="*/ 3749023 w 5328310"/>
              <a:gd name="connsiteY4" fmla="*/ 0 h 6220062"/>
              <a:gd name="connsiteX5" fmla="*/ 5153586 w 5328310"/>
              <a:gd name="connsiteY5" fmla="*/ 0 h 6220062"/>
              <a:gd name="connsiteX6" fmla="*/ 1 w 5328310"/>
              <a:gd name="connsiteY6" fmla="*/ 6010835 h 6220062"/>
              <a:gd name="connsiteX7" fmla="*/ 1 w 5328310"/>
              <a:gd name="connsiteY7" fmla="*/ 4348503 h 62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28310" h="6220062">
                <a:moveTo>
                  <a:pt x="5328310" y="0"/>
                </a:moveTo>
                <a:lnTo>
                  <a:pt x="0" y="6220062"/>
                </a:lnTo>
                <a:lnTo>
                  <a:pt x="0" y="6137058"/>
                </a:lnTo>
                <a:lnTo>
                  <a:pt x="5257205" y="1"/>
                </a:lnTo>
                <a:close/>
                <a:moveTo>
                  <a:pt x="3749023" y="0"/>
                </a:moveTo>
                <a:lnTo>
                  <a:pt x="5153586" y="0"/>
                </a:lnTo>
                <a:lnTo>
                  <a:pt x="1" y="6010835"/>
                </a:lnTo>
                <a:lnTo>
                  <a:pt x="1" y="4348503"/>
                </a:lnTo>
                <a:close/>
              </a:path>
            </a:pathLst>
          </a:custGeom>
          <a:solidFill>
            <a:srgbClr val="3B64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FFFF"/>
              </a:solidFill>
              <a:effectLst/>
              <a:uLnTx/>
              <a:uFillTx/>
              <a:latin typeface="+mn-lt"/>
              <a:ea typeface="+mn-ea"/>
              <a:cs typeface="+mn-cs"/>
            </a:endParaRPr>
          </a:p>
        </p:txBody>
      </p:sp>
      <p:sp>
        <p:nvSpPr>
          <p:cNvPr id="39945" name="文本框 27"/>
          <p:cNvSpPr txBox="1"/>
          <p:nvPr>
            <p:custDataLst>
              <p:tags r:id="rId9"/>
            </p:custDataLst>
          </p:nvPr>
        </p:nvSpPr>
        <p:spPr>
          <a:xfrm>
            <a:off x="2371725" y="1522413"/>
            <a:ext cx="931863" cy="769937"/>
          </a:xfrm>
          <a:prstGeom prst="rect">
            <a:avLst/>
          </a:prstGeom>
          <a:noFill/>
          <a:ln w="9525">
            <a:noFill/>
          </a:ln>
        </p:spPr>
        <p:txBody>
          <a:bodyPr>
            <a:spAutoFit/>
          </a:bodyPr>
          <a:p>
            <a:pPr algn="ctr" eaLnBrk="1" hangingPunct="1"/>
            <a:r>
              <a:rPr lang="zh-CN" altLang="en-US" sz="4400" dirty="0">
                <a:solidFill>
                  <a:srgbClr val="FFFFFF"/>
                </a:solidFill>
                <a:latin typeface="黑体" panose="02010609060101010101" pitchFamily="49" charset="-122"/>
                <a:ea typeface="黑体" panose="02010609060101010101" pitchFamily="49" charset="-122"/>
              </a:rPr>
              <a:t>目</a:t>
            </a:r>
            <a:endParaRPr lang="zh-CN" altLang="en-US" sz="4400" dirty="0">
              <a:solidFill>
                <a:srgbClr val="FFFFFF"/>
              </a:solidFill>
              <a:latin typeface="黑体" panose="02010609060101010101" pitchFamily="49" charset="-122"/>
              <a:ea typeface="黑体" panose="02010609060101010101" pitchFamily="49" charset="-122"/>
            </a:endParaRPr>
          </a:p>
        </p:txBody>
      </p:sp>
      <p:sp>
        <p:nvSpPr>
          <p:cNvPr id="39946" name="文本框 28"/>
          <p:cNvSpPr txBox="1"/>
          <p:nvPr>
            <p:custDataLst>
              <p:tags r:id="rId10"/>
            </p:custDataLst>
          </p:nvPr>
        </p:nvSpPr>
        <p:spPr>
          <a:xfrm>
            <a:off x="1366838" y="2755900"/>
            <a:ext cx="900112" cy="769938"/>
          </a:xfrm>
          <a:prstGeom prst="rect">
            <a:avLst/>
          </a:prstGeom>
          <a:noFill/>
          <a:ln w="9525">
            <a:noFill/>
          </a:ln>
        </p:spPr>
        <p:txBody>
          <a:bodyPr>
            <a:spAutoFit/>
          </a:bodyPr>
          <a:p>
            <a:pPr algn="ctr" eaLnBrk="1" hangingPunct="1"/>
            <a:r>
              <a:rPr lang="zh-CN" altLang="en-US" sz="4400" dirty="0">
                <a:solidFill>
                  <a:srgbClr val="FFFFFF"/>
                </a:solidFill>
                <a:latin typeface="黑体" panose="02010609060101010101" pitchFamily="49" charset="-122"/>
                <a:ea typeface="黑体" panose="02010609060101010101" pitchFamily="49" charset="-122"/>
              </a:rPr>
              <a:t>录</a:t>
            </a:r>
            <a:endParaRPr lang="zh-CN" altLang="en-US" sz="4400" dirty="0">
              <a:solidFill>
                <a:srgbClr val="FFFFFF"/>
              </a:solidFill>
              <a:latin typeface="黑体" panose="02010609060101010101" pitchFamily="49" charset="-122"/>
              <a:ea typeface="黑体" panose="02010609060101010101" pitchFamily="49" charset="-122"/>
            </a:endParaRPr>
          </a:p>
        </p:txBody>
      </p:sp>
      <p:grpSp>
        <p:nvGrpSpPr>
          <p:cNvPr id="39947" name="组合 1"/>
          <p:cNvGrpSpPr/>
          <p:nvPr/>
        </p:nvGrpSpPr>
        <p:grpSpPr>
          <a:xfrm>
            <a:off x="4006850" y="1606550"/>
            <a:ext cx="4686300" cy="476250"/>
            <a:chOff x="4080586" y="1923554"/>
            <a:chExt cx="4686802" cy="476867"/>
          </a:xfrm>
        </p:grpSpPr>
        <p:sp>
          <p:nvSpPr>
            <p:cNvPr id="30" name="任意多边形 29"/>
            <p:cNvSpPr/>
            <p:nvPr>
              <p:custDataLst>
                <p:tags r:id="rId11"/>
              </p:custDataLst>
            </p:nvPr>
          </p:nvSpPr>
          <p:spPr>
            <a:xfrm>
              <a:off x="4080586" y="1945808"/>
              <a:ext cx="376278" cy="454613"/>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rgbClr val="3B64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1</a:t>
              </a:r>
              <a:endParaRPr kumimoji="0" lang="zh-CN" altLang="en-US" sz="28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cxnSp>
          <p:nvCxnSpPr>
            <p:cNvPr id="31" name="直接连接符 30"/>
            <p:cNvCxnSpPr>
              <a:stCxn id="30" idx="3"/>
            </p:cNvCxnSpPr>
            <p:nvPr>
              <p:custDataLst>
                <p:tags r:id="rId12"/>
              </p:custDataLst>
            </p:nvPr>
          </p:nvCxnSpPr>
          <p:spPr>
            <a:xfrm>
              <a:off x="4267931" y="2400421"/>
              <a:ext cx="3823109" cy="0"/>
            </a:xfrm>
            <a:prstGeom prst="line">
              <a:avLst/>
            </a:prstGeom>
            <a:ln w="12700">
              <a:solidFill>
                <a:srgbClr val="3B6440"/>
              </a:solidFill>
              <a:prstDash val="dash"/>
            </a:ln>
            <a:effectLst>
              <a:outerShdw blurRad="38100" dist="38100" dir="2700000" algn="tl" rotWithShape="0">
                <a:schemeClr val="bg1">
                  <a:lumMod val="85000"/>
                  <a:alpha val="40000"/>
                </a:schemeClr>
              </a:outerShdw>
            </a:effectLst>
          </p:spPr>
          <p:style>
            <a:lnRef idx="1">
              <a:schemeClr val="accent1"/>
            </a:lnRef>
            <a:fillRef idx="0">
              <a:schemeClr val="accent1"/>
            </a:fillRef>
            <a:effectRef idx="0">
              <a:schemeClr val="accent1"/>
            </a:effectRef>
            <a:fontRef idx="minor">
              <a:schemeClr val="tx1"/>
            </a:fontRef>
          </p:style>
        </p:cxnSp>
        <p:sp>
          <p:nvSpPr>
            <p:cNvPr id="42" name="文本框 41"/>
            <p:cNvSpPr txBox="1"/>
            <p:nvPr>
              <p:custDataLst>
                <p:tags r:id="rId13"/>
              </p:custDataLst>
            </p:nvPr>
          </p:nvSpPr>
          <p:spPr>
            <a:xfrm>
              <a:off x="4852194" y="1923554"/>
              <a:ext cx="3915194" cy="368777"/>
            </a:xfrm>
            <a:prstGeom prst="rect">
              <a:avLst/>
            </a:prstGeom>
            <a:noFill/>
          </p:spPr>
          <p:txBody>
            <a:bodyPr/>
            <a:lstStyle/>
            <a:p>
              <a:pPr marR="0" defTabSz="914400" eaLnBrk="1" fontAlgn="auto" hangingPunct="1">
                <a:spcBef>
                  <a:spcPts val="0"/>
                </a:spcBef>
                <a:spcAft>
                  <a:spcPts val="0"/>
                </a:spcAft>
                <a:buClrTx/>
                <a:buSzTx/>
                <a:buFontTx/>
                <a:defRPr/>
              </a:pPr>
              <a:r>
                <a:rPr kumimoji="0" lang="zh-CN" altLang="en-US" sz="2800" kern="0" cap="none" spc="0" normalizeH="0" baseline="0" noProof="0" dirty="0">
                  <a:latin typeface="黑体" panose="02010609060101010101" pitchFamily="49" charset="-122"/>
                  <a:ea typeface="黑体" panose="02010609060101010101" pitchFamily="49" charset="-122"/>
                  <a:cs typeface="+mn-cs"/>
                </a:rPr>
                <a:t>情 境 导 入</a:t>
              </a:r>
              <a:endParaRPr kumimoji="0" lang="zh-CN" altLang="en-US" sz="2800" kern="0" cap="none" spc="0" normalizeH="0" baseline="0" noProof="0" dirty="0">
                <a:latin typeface="黑体" panose="02010609060101010101" pitchFamily="49" charset="-122"/>
                <a:ea typeface="黑体" panose="02010609060101010101" pitchFamily="49" charset="-122"/>
                <a:cs typeface="+mn-cs"/>
              </a:endParaRPr>
            </a:p>
          </p:txBody>
        </p:sp>
      </p:grpSp>
      <p:grpSp>
        <p:nvGrpSpPr>
          <p:cNvPr id="39948" name="组合 2"/>
          <p:cNvGrpSpPr/>
          <p:nvPr/>
        </p:nvGrpSpPr>
        <p:grpSpPr>
          <a:xfrm>
            <a:off x="3452813" y="2435225"/>
            <a:ext cx="5208587" cy="555625"/>
            <a:chOff x="3551949" y="2461657"/>
            <a:chExt cx="5208643" cy="556301"/>
          </a:xfrm>
        </p:grpSpPr>
        <p:sp>
          <p:nvSpPr>
            <p:cNvPr id="32" name="任意多边形 31"/>
            <p:cNvSpPr/>
            <p:nvPr>
              <p:custDataLst>
                <p:tags r:id="rId14"/>
              </p:custDataLst>
            </p:nvPr>
          </p:nvSpPr>
          <p:spPr>
            <a:xfrm>
              <a:off x="3551949" y="2563381"/>
              <a:ext cx="376241" cy="454577"/>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rgbClr val="3B64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2</a:t>
              </a:r>
              <a:endParaRPr kumimoji="0" lang="zh-CN" altLang="en-US" sz="28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cxnSp>
          <p:nvCxnSpPr>
            <p:cNvPr id="33" name="直接连接符 32"/>
            <p:cNvCxnSpPr>
              <a:stCxn id="32" idx="3"/>
            </p:cNvCxnSpPr>
            <p:nvPr>
              <p:custDataLst>
                <p:tags r:id="rId15"/>
              </p:custDataLst>
            </p:nvPr>
          </p:nvCxnSpPr>
          <p:spPr>
            <a:xfrm>
              <a:off x="3740863" y="3017958"/>
              <a:ext cx="4349797" cy="0"/>
            </a:xfrm>
            <a:prstGeom prst="line">
              <a:avLst/>
            </a:prstGeom>
            <a:ln w="12700">
              <a:solidFill>
                <a:srgbClr val="3B6440"/>
              </a:solidFill>
              <a:prstDash val="dash"/>
            </a:ln>
            <a:effectLst>
              <a:outerShdw blurRad="38100" dist="38100" dir="2700000" algn="tl" rotWithShape="0">
                <a:schemeClr val="bg1">
                  <a:lumMod val="85000"/>
                  <a:alpha val="40000"/>
                </a:schemeClr>
              </a:outerShdw>
            </a:effectLst>
          </p:spPr>
          <p:style>
            <a:lnRef idx="1">
              <a:schemeClr val="accent1"/>
            </a:lnRef>
            <a:fillRef idx="0">
              <a:schemeClr val="accent1"/>
            </a:fillRef>
            <a:effectRef idx="0">
              <a:schemeClr val="accent1"/>
            </a:effectRef>
            <a:fontRef idx="minor">
              <a:schemeClr val="tx1"/>
            </a:fontRef>
          </p:style>
        </p:cxnSp>
        <p:sp>
          <p:nvSpPr>
            <p:cNvPr id="39959" name="文本框 42"/>
            <p:cNvSpPr txBox="1"/>
            <p:nvPr>
              <p:custDataLst>
                <p:tags r:id="rId16"/>
              </p:custDataLst>
            </p:nvPr>
          </p:nvSpPr>
          <p:spPr>
            <a:xfrm>
              <a:off x="4095139" y="2461657"/>
              <a:ext cx="4665453" cy="385718"/>
            </a:xfrm>
            <a:prstGeom prst="rect">
              <a:avLst/>
            </a:prstGeom>
            <a:noFill/>
            <a:ln w="9525">
              <a:noFill/>
            </a:ln>
          </p:spPr>
          <p:txBody>
            <a:bodyPr/>
            <a:p>
              <a:pPr eaLnBrk="1" hangingPunct="1"/>
              <a:r>
                <a:rPr lang="zh-CN" altLang="en-US" sz="2800" dirty="0">
                  <a:latin typeface="黑体" panose="02010609060101010101" pitchFamily="49" charset="-122"/>
                  <a:ea typeface="黑体" panose="02010609060101010101" pitchFamily="49" charset="-122"/>
                </a:rPr>
                <a:t>整理内容，理清文章脉络</a:t>
              </a:r>
              <a:endParaRPr lang="zh-CN" altLang="en-US" sz="2800" dirty="0">
                <a:latin typeface="黑体" panose="02010609060101010101" pitchFamily="49" charset="-122"/>
                <a:ea typeface="黑体" panose="02010609060101010101" pitchFamily="49" charset="-122"/>
              </a:endParaRPr>
            </a:p>
          </p:txBody>
        </p:sp>
      </p:grpSp>
      <p:grpSp>
        <p:nvGrpSpPr>
          <p:cNvPr id="39949" name="组合 5"/>
          <p:cNvGrpSpPr/>
          <p:nvPr/>
        </p:nvGrpSpPr>
        <p:grpSpPr>
          <a:xfrm>
            <a:off x="2747963" y="3360738"/>
            <a:ext cx="5327650" cy="520700"/>
            <a:chOff x="3024899" y="3113622"/>
            <a:chExt cx="5326594" cy="521874"/>
          </a:xfrm>
        </p:grpSpPr>
        <p:sp>
          <p:nvSpPr>
            <p:cNvPr id="34" name="任意多边形 33"/>
            <p:cNvSpPr/>
            <p:nvPr>
              <p:custDataLst>
                <p:tags r:id="rId17"/>
              </p:custDataLst>
            </p:nvPr>
          </p:nvSpPr>
          <p:spPr>
            <a:xfrm>
              <a:off x="3024899" y="3182038"/>
              <a:ext cx="376162" cy="453458"/>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rgbClr val="3B64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3</a:t>
              </a:r>
              <a:endParaRPr kumimoji="0" lang="zh-CN" altLang="en-US" sz="28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cxnSp>
          <p:nvCxnSpPr>
            <p:cNvPr id="35" name="直接连接符 34"/>
            <p:cNvCxnSpPr>
              <a:stCxn id="34" idx="3"/>
            </p:cNvCxnSpPr>
            <p:nvPr>
              <p:custDataLst>
                <p:tags r:id="rId18"/>
              </p:custDataLst>
            </p:nvPr>
          </p:nvCxnSpPr>
          <p:spPr>
            <a:xfrm>
              <a:off x="3212187" y="3635496"/>
              <a:ext cx="4879008" cy="0"/>
            </a:xfrm>
            <a:prstGeom prst="line">
              <a:avLst/>
            </a:prstGeom>
            <a:ln w="12700">
              <a:solidFill>
                <a:srgbClr val="3B6440"/>
              </a:solidFill>
              <a:prstDash val="dash"/>
            </a:ln>
            <a:effectLst>
              <a:outerShdw blurRad="38100" dist="38100" dir="2700000" algn="tl" rotWithShape="0">
                <a:schemeClr val="bg1">
                  <a:lumMod val="85000"/>
                  <a:alpha val="40000"/>
                </a:schemeClr>
              </a:outerShdw>
            </a:effectLst>
          </p:spPr>
          <p:style>
            <a:lnRef idx="1">
              <a:schemeClr val="accent1"/>
            </a:lnRef>
            <a:fillRef idx="0">
              <a:schemeClr val="accent1"/>
            </a:fillRef>
            <a:effectRef idx="0">
              <a:schemeClr val="accent1"/>
            </a:effectRef>
            <a:fontRef idx="minor">
              <a:schemeClr val="tx1"/>
            </a:fontRef>
          </p:style>
        </p:cxnSp>
        <p:sp>
          <p:nvSpPr>
            <p:cNvPr id="39956" name="文本框 43"/>
            <p:cNvSpPr txBox="1"/>
            <p:nvPr>
              <p:custDataLst>
                <p:tags r:id="rId19"/>
              </p:custDataLst>
            </p:nvPr>
          </p:nvSpPr>
          <p:spPr>
            <a:xfrm>
              <a:off x="3662018" y="3113622"/>
              <a:ext cx="4689475" cy="368300"/>
            </a:xfrm>
            <a:prstGeom prst="rect">
              <a:avLst/>
            </a:prstGeom>
            <a:noFill/>
            <a:ln w="9525">
              <a:noFill/>
            </a:ln>
          </p:spPr>
          <p:txBody>
            <a:bodyPr/>
            <a:p>
              <a:pPr eaLnBrk="1" hangingPunct="1"/>
              <a:r>
                <a:rPr lang="zh-CN" altLang="en-US" sz="2800" dirty="0">
                  <a:latin typeface="黑体" panose="02010609060101010101" pitchFamily="49" charset="-122"/>
                  <a:ea typeface="黑体" panose="02010609060101010101" pitchFamily="49" charset="-122"/>
                </a:rPr>
                <a:t>品读课文，感受雪山壮美</a:t>
              </a:r>
              <a:endParaRPr lang="zh-CN" altLang="en-US" sz="2800" dirty="0">
                <a:latin typeface="黑体" panose="02010609060101010101" pitchFamily="49" charset="-122"/>
                <a:ea typeface="黑体" panose="02010609060101010101" pitchFamily="49" charset="-122"/>
              </a:endParaRPr>
            </a:p>
          </p:txBody>
        </p:sp>
      </p:grpSp>
      <p:grpSp>
        <p:nvGrpSpPr>
          <p:cNvPr id="39950" name="组合 4"/>
          <p:cNvGrpSpPr/>
          <p:nvPr/>
        </p:nvGrpSpPr>
        <p:grpSpPr>
          <a:xfrm>
            <a:off x="2208213" y="4187825"/>
            <a:ext cx="5783262" cy="531813"/>
            <a:chOff x="2440197" y="4125560"/>
            <a:chExt cx="5783263" cy="532731"/>
          </a:xfrm>
        </p:grpSpPr>
        <p:sp>
          <p:nvSpPr>
            <p:cNvPr id="36" name="任意多边形 35"/>
            <p:cNvSpPr/>
            <p:nvPr>
              <p:custDataLst>
                <p:tags r:id="rId20"/>
              </p:custDataLst>
            </p:nvPr>
          </p:nvSpPr>
          <p:spPr>
            <a:xfrm>
              <a:off x="2440197" y="4193941"/>
              <a:ext cx="376237" cy="453218"/>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rgbClr val="3B64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4</a:t>
              </a:r>
              <a:endParaRPr kumimoji="0" lang="zh-CN" altLang="en-US" sz="28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cxnSp>
          <p:nvCxnSpPr>
            <p:cNvPr id="37" name="直接连接符 36"/>
            <p:cNvCxnSpPr>
              <a:stCxn id="36" idx="3"/>
            </p:cNvCxnSpPr>
            <p:nvPr>
              <p:custDataLst>
                <p:tags r:id="rId21"/>
              </p:custDataLst>
            </p:nvPr>
          </p:nvCxnSpPr>
          <p:spPr>
            <a:xfrm>
              <a:off x="2629109" y="4647159"/>
              <a:ext cx="5405439" cy="0"/>
            </a:xfrm>
            <a:prstGeom prst="line">
              <a:avLst/>
            </a:prstGeom>
            <a:ln w="12700">
              <a:solidFill>
                <a:srgbClr val="3B6440"/>
              </a:solidFill>
              <a:prstDash val="dash"/>
            </a:ln>
            <a:effectLst>
              <a:outerShdw blurRad="38100" dist="38100" dir="2700000" algn="tl" rotWithShape="0">
                <a:schemeClr val="bg1">
                  <a:lumMod val="85000"/>
                  <a:alpha val="40000"/>
                </a:schemeClr>
              </a:outerShdw>
            </a:effectLst>
          </p:spPr>
          <p:style>
            <a:lnRef idx="1">
              <a:schemeClr val="accent1"/>
            </a:lnRef>
            <a:fillRef idx="0">
              <a:schemeClr val="accent1"/>
            </a:fillRef>
            <a:effectRef idx="0">
              <a:schemeClr val="accent1"/>
            </a:effectRef>
            <a:fontRef idx="minor">
              <a:schemeClr val="tx1"/>
            </a:fontRef>
          </p:style>
        </p:cxnSp>
        <p:sp>
          <p:nvSpPr>
            <p:cNvPr id="39953" name="文本框 44"/>
            <p:cNvSpPr txBox="1"/>
            <p:nvPr>
              <p:custDataLst>
                <p:tags r:id="rId22"/>
              </p:custDataLst>
            </p:nvPr>
          </p:nvSpPr>
          <p:spPr>
            <a:xfrm>
              <a:off x="3212224" y="4125560"/>
              <a:ext cx="5011236" cy="532731"/>
            </a:xfrm>
            <a:prstGeom prst="rect">
              <a:avLst/>
            </a:prstGeom>
            <a:noFill/>
            <a:ln w="9525">
              <a:noFill/>
            </a:ln>
          </p:spPr>
          <p:txBody>
            <a:bodyPr/>
            <a:p>
              <a:pPr eaLnBrk="1" hangingPunct="1"/>
              <a:r>
                <a:rPr lang="zh-CN" altLang="en-US" sz="2800" dirty="0">
                  <a:latin typeface="黑体" panose="02010609060101010101" pitchFamily="49" charset="-122"/>
                  <a:ea typeface="黑体" panose="02010609060101010101" pitchFamily="49" charset="-122"/>
                </a:rPr>
                <a:t>本课小结，布置作业</a:t>
              </a:r>
              <a:endParaRPr lang="zh-CN" altLang="en-US" sz="2800" dirty="0">
                <a:latin typeface="黑体" panose="02010609060101010101" pitchFamily="49" charset="-122"/>
                <a:ea typeface="黑体" panose="02010609060101010101" pitchFamily="49" charset="-122"/>
              </a:endParaRPr>
            </a:p>
          </p:txBody>
        </p:sp>
      </p:grpSp>
    </p:spTree>
  </p:cSld>
  <p:clrMapOvr>
    <a:masterClrMapping/>
  </p:clrMapOvr>
  <p:transition>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8370" name="图片 12"/>
          <p:cNvPicPr>
            <a:picLocks noChangeAspect="1"/>
          </p:cNvPicPr>
          <p:nvPr/>
        </p:nvPicPr>
        <p:blipFill>
          <a:blip r:embed="rId1"/>
          <a:stretch>
            <a:fillRect/>
          </a:stretch>
        </p:blipFill>
        <p:spPr>
          <a:xfrm rot="-8100000">
            <a:off x="8555038" y="-103187"/>
            <a:ext cx="603250" cy="1054100"/>
          </a:xfrm>
          <a:prstGeom prst="rect">
            <a:avLst/>
          </a:prstGeom>
          <a:noFill/>
          <a:ln w="9525">
            <a:noFill/>
          </a:ln>
        </p:spPr>
      </p:pic>
      <p:grpSp>
        <p:nvGrpSpPr>
          <p:cNvPr id="58371" name="组合 1"/>
          <p:cNvGrpSpPr/>
          <p:nvPr/>
        </p:nvGrpSpPr>
        <p:grpSpPr>
          <a:xfrm>
            <a:off x="2182813" y="458788"/>
            <a:ext cx="5564187" cy="584200"/>
            <a:chOff x="4536501" y="363172"/>
            <a:chExt cx="4551354" cy="586598"/>
          </a:xfrm>
        </p:grpSpPr>
        <p:sp>
          <p:nvSpPr>
            <p:cNvPr id="9223" name="TextBox 76"/>
            <p:cNvSpPr txBox="1">
              <a:spLocks noChangeArrowheads="1"/>
            </p:cNvSpPr>
            <p:nvPr/>
          </p:nvSpPr>
          <p:spPr bwMode="auto">
            <a:xfrm>
              <a:off x="4955926" y="363172"/>
              <a:ext cx="4131929" cy="586598"/>
            </a:xfrm>
            <a:prstGeom prst="rect">
              <a:avLst/>
            </a:prstGeom>
            <a:noFill/>
            <a:ln w="9525">
              <a:noFill/>
              <a:miter lim="800000"/>
            </a:ln>
          </p:spPr>
          <p:txBody>
            <a:bodyPr>
              <a:spAutoFit/>
            </a:bodyPr>
            <a:lstStyle/>
            <a:p>
              <a:pPr marR="0" algn="ctr" defTabSz="914400" eaLnBrk="1" hangingPunct="1">
                <a:buClrTx/>
                <a:buSzTx/>
                <a:buFont typeface="Arial" panose="020B0604020202020204" pitchFamily="34" charset="0"/>
                <a:defRPr/>
              </a:pPr>
              <a:r>
                <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rPr>
                <a:t>赏析句子，感受语言魅力</a:t>
              </a:r>
              <a:endPar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endParaRPr>
            </a:p>
          </p:txBody>
        </p:sp>
        <p:sp>
          <p:nvSpPr>
            <p:cNvPr id="58378" name="Freeform 27"/>
            <p:cNvSpPr>
              <a:spLocks noEditPoints="1"/>
            </p:cNvSpPr>
            <p:nvPr/>
          </p:nvSpPr>
          <p:spPr>
            <a:xfrm>
              <a:off x="4536501" y="439897"/>
              <a:ext cx="418943" cy="368922"/>
            </a:xfrm>
            <a:custGeom>
              <a:avLst/>
              <a:gdLst>
                <a:gd name="txL" fmla="*/ 0 w 683"/>
                <a:gd name="txT" fmla="*/ 0 h 601"/>
                <a:gd name="txR" fmla="*/ 683 w 683"/>
                <a:gd name="txB" fmla="*/ 601 h 601"/>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306E39"/>
            </a:solidFill>
            <a:ln w="9525">
              <a:noFill/>
            </a:ln>
          </p:spPr>
          <p:txBody>
            <a:bodyPr/>
            <a:p>
              <a:endParaRPr lang="zh-CN" altLang="en-US" dirty="0">
                <a:latin typeface="Calibri" panose="020F0502020204030204" pitchFamily="34" charset="0"/>
              </a:endParaRPr>
            </a:p>
          </p:txBody>
        </p:sp>
      </p:grpSp>
      <p:pic>
        <p:nvPicPr>
          <p:cNvPr id="58372" name="PA_图片 1"/>
          <p:cNvPicPr>
            <a:picLocks noChangeAspect="1"/>
          </p:cNvPicPr>
          <p:nvPr>
            <p:custDataLst>
              <p:tags r:id="rId2"/>
            </p:custDataLst>
          </p:nvPr>
        </p:nvPicPr>
        <p:blipFill>
          <a:blip r:embed="rId3"/>
          <a:stretch>
            <a:fillRect/>
          </a:stretch>
        </p:blipFill>
        <p:spPr>
          <a:xfrm>
            <a:off x="9031288" y="76200"/>
            <a:ext cx="4762" cy="3175"/>
          </a:xfrm>
          <a:prstGeom prst="rect">
            <a:avLst/>
          </a:prstGeom>
          <a:noFill/>
          <a:ln w="9525">
            <a:noFill/>
          </a:ln>
        </p:spPr>
      </p:pic>
      <p:pic>
        <p:nvPicPr>
          <p:cNvPr id="58373" name="图片 24"/>
          <p:cNvPicPr>
            <a:picLocks noChangeAspect="1"/>
          </p:cNvPicPr>
          <p:nvPr/>
        </p:nvPicPr>
        <p:blipFill>
          <a:blip r:embed="rId4"/>
          <a:srcRect l="20963" t="87267" r="3105" b="6223"/>
          <a:stretch>
            <a:fillRect/>
          </a:stretch>
        </p:blipFill>
        <p:spPr>
          <a:xfrm>
            <a:off x="0" y="5768975"/>
            <a:ext cx="9144000" cy="1074738"/>
          </a:xfrm>
          <a:prstGeom prst="rect">
            <a:avLst/>
          </a:prstGeom>
          <a:noFill/>
          <a:ln w="9525">
            <a:noFill/>
          </a:ln>
        </p:spPr>
      </p:pic>
      <p:sp>
        <p:nvSpPr>
          <p:cNvPr id="8" name="文本框 7"/>
          <p:cNvSpPr txBox="1"/>
          <p:nvPr/>
        </p:nvSpPr>
        <p:spPr>
          <a:xfrm>
            <a:off x="260350" y="1314450"/>
            <a:ext cx="8766175" cy="598488"/>
          </a:xfrm>
          <a:prstGeom prst="rect">
            <a:avLst/>
          </a:prstGeom>
          <a:noFill/>
          <a:ln w="9525">
            <a:noFill/>
          </a:ln>
        </p:spPr>
        <p:txBody>
          <a:bodyPr anchor="ctr">
            <a:spAutoFit/>
          </a:bodyPr>
          <a:p>
            <a:pPr indent="457200" eaLnBrk="1" hangingPunct="1">
              <a:lnSpc>
                <a:spcPct val="150000"/>
              </a:lnSpc>
              <a:buFont typeface="Arial" panose="020B0604020202020204" pitchFamily="34" charset="0"/>
            </a:pPr>
            <a:r>
              <a:rPr lang="zh-CN" altLang="en-US" sz="2600" b="1" dirty="0">
                <a:latin typeface="黑体" panose="02010609060101010101" pitchFamily="49" charset="-122"/>
                <a:ea typeface="黑体" panose="02010609060101010101" pitchFamily="49" charset="-122"/>
              </a:rPr>
              <a:t>联系上下文，品味下面的语句的妙处。</a:t>
            </a:r>
            <a:endParaRPr lang="zh-CN" altLang="en-US" sz="2600" b="1" dirty="0">
              <a:latin typeface="黑体" panose="02010609060101010101" pitchFamily="49" charset="-122"/>
              <a:ea typeface="黑体" panose="02010609060101010101" pitchFamily="49" charset="-122"/>
            </a:endParaRPr>
          </a:p>
        </p:txBody>
      </p:sp>
      <p:sp>
        <p:nvSpPr>
          <p:cNvPr id="9" name="文本框 8"/>
          <p:cNvSpPr txBox="1"/>
          <p:nvPr/>
        </p:nvSpPr>
        <p:spPr>
          <a:xfrm>
            <a:off x="260350" y="1919288"/>
            <a:ext cx="8329613" cy="1293812"/>
          </a:xfrm>
          <a:prstGeom prst="rect">
            <a:avLst/>
          </a:prstGeom>
          <a:noFill/>
          <a:ln w="9525">
            <a:noFill/>
          </a:ln>
        </p:spPr>
        <p:txBody>
          <a:bodyPr anchor="ctr">
            <a:spAutoFit/>
          </a:bodyPr>
          <a:p>
            <a:pPr indent="457200" eaLnBrk="1" hangingPunct="1">
              <a:lnSpc>
                <a:spcPct val="150000"/>
              </a:lnSpc>
              <a:buFont typeface="Arial" panose="020B0604020202020204" pitchFamily="34" charset="0"/>
            </a:pPr>
            <a:r>
              <a:rPr lang="zh-CN" altLang="en-US" sz="2600" dirty="0">
                <a:latin typeface="黑体" panose="02010609060101010101" pitchFamily="49" charset="-122"/>
                <a:ea typeface="黑体" panose="02010609060101010101" pitchFamily="49" charset="-122"/>
              </a:rPr>
              <a:t>(4)远方白色金字塔的各拉丹冬统领着冰雪劲旅，天地间浩浩苍苍。</a:t>
            </a:r>
            <a:endParaRPr lang="zh-CN" altLang="en-US" sz="2600" dirty="0">
              <a:latin typeface="黑体" panose="02010609060101010101" pitchFamily="49" charset="-122"/>
              <a:ea typeface="黑体" panose="02010609060101010101" pitchFamily="49" charset="-122"/>
            </a:endParaRPr>
          </a:p>
        </p:txBody>
      </p:sp>
      <p:sp>
        <p:nvSpPr>
          <p:cNvPr id="10" name="文本框 9"/>
          <p:cNvSpPr txBox="1"/>
          <p:nvPr/>
        </p:nvSpPr>
        <p:spPr>
          <a:xfrm>
            <a:off x="260350" y="3213100"/>
            <a:ext cx="8329613" cy="1892300"/>
          </a:xfrm>
          <a:prstGeom prst="rect">
            <a:avLst/>
          </a:prstGeom>
          <a:noFill/>
          <a:ln w="9525">
            <a:noFill/>
          </a:ln>
        </p:spPr>
        <p:txBody>
          <a:bodyPr>
            <a:spAutoFit/>
          </a:bodyPr>
          <a:p>
            <a:pPr indent="457200" eaLnBrk="1">
              <a:lnSpc>
                <a:spcPct val="150000"/>
              </a:lnSpc>
            </a:pPr>
            <a:r>
              <a:rPr lang="zh-CN" altLang="en-US" sz="2600" dirty="0">
                <a:solidFill>
                  <a:srgbClr val="C00000"/>
                </a:solidFill>
                <a:latin typeface="黑体" panose="02010609060101010101" pitchFamily="49" charset="-122"/>
                <a:ea typeface="黑体" panose="02010609060101010101" pitchFamily="49" charset="-122"/>
              </a:rPr>
              <a:t>“白色金字塔”，暗示雪山犹如帝王一般，“统领”一词又赋予雪山以帝王的行为，表现了各拉丹冬雪山的高大威严，令人敬畏。</a:t>
            </a:r>
            <a:endParaRPr lang="zh-CN" altLang="en-US" sz="2600" dirty="0">
              <a:solidFill>
                <a:srgbClr val="C00000"/>
              </a:solidFill>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0"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800" decel="100000"/>
                                        <p:tgtEl>
                                          <p:spTgt spid="10"/>
                                        </p:tgtEl>
                                      </p:cBhvr>
                                    </p:animEffect>
                                    <p:anim calcmode="lin" valueType="num">
                                      <p:cBhvr>
                                        <p:cTn id="19" dur="800" decel="100000" fill="hold"/>
                                        <p:tgtEl>
                                          <p:spTgt spid="10"/>
                                        </p:tgtEl>
                                        <p:attrNameLst>
                                          <p:attrName>style.rotation</p:attrName>
                                        </p:attrNameLst>
                                      </p:cBhvr>
                                      <p:tavLst>
                                        <p:tav tm="0">
                                          <p:val>
                                            <p:fltVal val="-90.000000"/>
                                          </p:val>
                                        </p:tav>
                                        <p:tav tm="100000">
                                          <p:val>
                                            <p:fltVal val="0.000000"/>
                                          </p:val>
                                        </p:tav>
                                      </p:tavLst>
                                    </p:anim>
                                    <p:anim calcmode="lin" valueType="num">
                                      <p:cBhvr>
                                        <p:cTn id="20" dur="800" decel="100000" fill="hold"/>
                                        <p:tgtEl>
                                          <p:spTgt spid="10"/>
                                        </p:tgtEl>
                                        <p:attrNameLst>
                                          <p:attrName>ppt_x</p:attrName>
                                        </p:attrNameLst>
                                      </p:cBhvr>
                                      <p:tavLst>
                                        <p:tav tm="0">
                                          <p:val>
                                            <p:strVal val="#ppt_x+0.4"/>
                                          </p:val>
                                        </p:tav>
                                        <p:tav tm="100000">
                                          <p:val>
                                            <p:strVal val="#ppt_x-0.05"/>
                                          </p:val>
                                        </p:tav>
                                      </p:tavLst>
                                    </p:anim>
                                    <p:anim calcmode="lin" valueType="num">
                                      <p:cBhvr>
                                        <p:cTn id="21" dur="800" decel="100000" fill="hold"/>
                                        <p:tgtEl>
                                          <p:spTgt spid="10"/>
                                        </p:tgtEl>
                                        <p:attrNameLst>
                                          <p:attrName>ppt_y</p:attrName>
                                        </p:attrNameLst>
                                      </p:cBhvr>
                                      <p:tavLst>
                                        <p:tav tm="0">
                                          <p:val>
                                            <p:strVal val="#ppt_y-0.4"/>
                                          </p:val>
                                        </p:tav>
                                        <p:tav tm="100000">
                                          <p:val>
                                            <p:strVal val="#ppt_y+0.1"/>
                                          </p:val>
                                        </p:tav>
                                      </p:tavLst>
                                    </p:anim>
                                    <p:anim calcmode="lin" valueType="num">
                                      <p:cBhvr>
                                        <p:cTn id="22"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23"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9394" name="图片 12"/>
          <p:cNvPicPr>
            <a:picLocks noChangeAspect="1"/>
          </p:cNvPicPr>
          <p:nvPr/>
        </p:nvPicPr>
        <p:blipFill>
          <a:blip r:embed="rId1"/>
          <a:stretch>
            <a:fillRect/>
          </a:stretch>
        </p:blipFill>
        <p:spPr>
          <a:xfrm rot="-8100000">
            <a:off x="8555038" y="-103187"/>
            <a:ext cx="603250" cy="1054100"/>
          </a:xfrm>
          <a:prstGeom prst="rect">
            <a:avLst/>
          </a:prstGeom>
          <a:noFill/>
          <a:ln w="9525">
            <a:noFill/>
          </a:ln>
        </p:spPr>
      </p:pic>
      <p:grpSp>
        <p:nvGrpSpPr>
          <p:cNvPr id="59395" name="组合 1"/>
          <p:cNvGrpSpPr/>
          <p:nvPr/>
        </p:nvGrpSpPr>
        <p:grpSpPr>
          <a:xfrm>
            <a:off x="2182813" y="458788"/>
            <a:ext cx="5564187" cy="584200"/>
            <a:chOff x="4536501" y="363172"/>
            <a:chExt cx="4551354" cy="586598"/>
          </a:xfrm>
        </p:grpSpPr>
        <p:sp>
          <p:nvSpPr>
            <p:cNvPr id="9223" name="TextBox 76"/>
            <p:cNvSpPr txBox="1">
              <a:spLocks noChangeArrowheads="1"/>
            </p:cNvSpPr>
            <p:nvPr/>
          </p:nvSpPr>
          <p:spPr bwMode="auto">
            <a:xfrm>
              <a:off x="4955926" y="363172"/>
              <a:ext cx="4131929" cy="586598"/>
            </a:xfrm>
            <a:prstGeom prst="rect">
              <a:avLst/>
            </a:prstGeom>
            <a:noFill/>
            <a:ln w="9525">
              <a:noFill/>
              <a:miter lim="800000"/>
            </a:ln>
          </p:spPr>
          <p:txBody>
            <a:bodyPr>
              <a:spAutoFit/>
            </a:bodyPr>
            <a:lstStyle/>
            <a:p>
              <a:pPr marR="0" algn="ctr" defTabSz="914400" eaLnBrk="1" hangingPunct="1">
                <a:buClrTx/>
                <a:buSzTx/>
                <a:buFont typeface="Arial" panose="020B0604020202020204" pitchFamily="34" charset="0"/>
                <a:defRPr/>
              </a:pPr>
              <a:r>
                <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rPr>
                <a:t>品味写景，体会作者情感</a:t>
              </a:r>
              <a:endPar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endParaRPr>
            </a:p>
          </p:txBody>
        </p:sp>
        <p:sp>
          <p:nvSpPr>
            <p:cNvPr id="59411" name="Freeform 27"/>
            <p:cNvSpPr>
              <a:spLocks noEditPoints="1"/>
            </p:cNvSpPr>
            <p:nvPr/>
          </p:nvSpPr>
          <p:spPr>
            <a:xfrm>
              <a:off x="4536501" y="439897"/>
              <a:ext cx="418943" cy="368922"/>
            </a:xfrm>
            <a:custGeom>
              <a:avLst/>
              <a:gdLst>
                <a:gd name="txL" fmla="*/ 0 w 683"/>
                <a:gd name="txT" fmla="*/ 0 h 601"/>
                <a:gd name="txR" fmla="*/ 683 w 683"/>
                <a:gd name="txB" fmla="*/ 601 h 601"/>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306E39"/>
            </a:solidFill>
            <a:ln w="9525">
              <a:noFill/>
            </a:ln>
          </p:spPr>
          <p:txBody>
            <a:bodyPr/>
            <a:p>
              <a:endParaRPr lang="zh-CN" altLang="en-US" dirty="0">
                <a:latin typeface="Calibri" panose="020F0502020204030204" pitchFamily="34" charset="0"/>
              </a:endParaRPr>
            </a:p>
          </p:txBody>
        </p:sp>
      </p:grpSp>
      <p:pic>
        <p:nvPicPr>
          <p:cNvPr id="59396" name="PA_图片 1"/>
          <p:cNvPicPr>
            <a:picLocks noChangeAspect="1"/>
          </p:cNvPicPr>
          <p:nvPr>
            <p:custDataLst>
              <p:tags r:id="rId2"/>
            </p:custDataLst>
          </p:nvPr>
        </p:nvPicPr>
        <p:blipFill>
          <a:blip r:embed="rId3"/>
          <a:stretch>
            <a:fillRect/>
          </a:stretch>
        </p:blipFill>
        <p:spPr>
          <a:xfrm>
            <a:off x="9031288" y="76200"/>
            <a:ext cx="4762" cy="3175"/>
          </a:xfrm>
          <a:prstGeom prst="rect">
            <a:avLst/>
          </a:prstGeom>
          <a:noFill/>
          <a:ln w="9525">
            <a:noFill/>
          </a:ln>
        </p:spPr>
      </p:pic>
      <p:pic>
        <p:nvPicPr>
          <p:cNvPr id="59397" name="图片 24"/>
          <p:cNvPicPr>
            <a:picLocks noChangeAspect="1"/>
          </p:cNvPicPr>
          <p:nvPr/>
        </p:nvPicPr>
        <p:blipFill>
          <a:blip r:embed="rId4"/>
          <a:srcRect l="20963" t="87267" r="3105" b="6223"/>
          <a:stretch>
            <a:fillRect/>
          </a:stretch>
        </p:blipFill>
        <p:spPr>
          <a:xfrm>
            <a:off x="0" y="5768975"/>
            <a:ext cx="9144000" cy="1074738"/>
          </a:xfrm>
          <a:prstGeom prst="rect">
            <a:avLst/>
          </a:prstGeom>
          <a:noFill/>
          <a:ln w="9525">
            <a:noFill/>
          </a:ln>
        </p:spPr>
      </p:pic>
      <p:sp>
        <p:nvSpPr>
          <p:cNvPr id="14" name="文本框 13"/>
          <p:cNvSpPr txBox="1"/>
          <p:nvPr/>
        </p:nvSpPr>
        <p:spPr>
          <a:xfrm>
            <a:off x="5302250" y="1931988"/>
            <a:ext cx="3563938" cy="2786062"/>
          </a:xfrm>
          <a:prstGeom prst="rect">
            <a:avLst/>
          </a:prstGeom>
          <a:noFill/>
          <a:ln w="9525">
            <a:noFill/>
          </a:ln>
        </p:spPr>
        <p:txBody>
          <a:bodyPr anchor="ctr">
            <a:spAutoFit/>
          </a:bodyPr>
          <a:p>
            <a:pPr indent="457200" eaLnBrk="1" hangingPunct="1">
              <a:lnSpc>
                <a:spcPts val="3500"/>
              </a:lnSpc>
              <a:buFont typeface="Arial" panose="020B0604020202020204" pitchFamily="34" charset="0"/>
            </a:pPr>
            <a:r>
              <a:rPr lang="en-US" altLang="zh-CN" sz="2400" dirty="0">
                <a:latin typeface="黑体" panose="02010609060101010101" pitchFamily="49" charset="-122"/>
                <a:ea typeface="黑体" panose="02010609060101010101" pitchFamily="49" charset="-122"/>
              </a:rPr>
              <a:t>(2)端详着冰山上纵横的裂纹</a:t>
            </a:r>
            <a:r>
              <a:rPr lang="zh-CN" altLang="en-US" sz="2400" dirty="0">
                <a:latin typeface="黑体" panose="02010609060101010101" pitchFamily="49" charset="-122"/>
                <a:ea typeface="黑体" panose="02010609060101010101" pitchFamily="49" charset="-122"/>
              </a:rPr>
              <a:t>，</a:t>
            </a:r>
            <a:r>
              <a:rPr lang="en-US" altLang="zh-CN" sz="2400" dirty="0">
                <a:latin typeface="黑体" panose="02010609060101010101" pitchFamily="49" charset="-122"/>
                <a:ea typeface="黑体" panose="02010609060101010101" pitchFamily="49" charset="-122"/>
              </a:rPr>
              <a:t>环绕冰山的波状皱褶</a:t>
            </a:r>
            <a:r>
              <a:rPr lang="zh-CN" altLang="en-US" sz="2400" dirty="0">
                <a:latin typeface="黑体" panose="02010609060101010101" pitchFamily="49" charset="-122"/>
                <a:ea typeface="黑体" panose="02010609060101010101" pitchFamily="49" charset="-122"/>
              </a:rPr>
              <a:t>，</a:t>
            </a:r>
            <a:r>
              <a:rPr lang="en-US" altLang="zh-CN" sz="2400" dirty="0">
                <a:latin typeface="黑体" panose="02010609060101010101" pitchFamily="49" charset="-122"/>
                <a:ea typeface="黑体" panose="02010609060101010101" pitchFamily="49" charset="-122"/>
              </a:rPr>
              <a:t>想象着在漫长的时光里</a:t>
            </a:r>
            <a:r>
              <a:rPr lang="zh-CN" altLang="en-US" sz="2400" dirty="0">
                <a:latin typeface="黑体" panose="02010609060101010101" pitchFamily="49" charset="-122"/>
                <a:ea typeface="黑体" panose="02010609060101010101" pitchFamily="49" charset="-122"/>
              </a:rPr>
              <a:t>，</a:t>
            </a:r>
            <a:r>
              <a:rPr lang="en-US" altLang="zh-CN" sz="2400" dirty="0">
                <a:latin typeface="黑体" panose="02010609060101010101" pitchFamily="49" charset="-122"/>
                <a:ea typeface="黑体" panose="02010609060101010101" pitchFamily="49" charset="-122"/>
              </a:rPr>
              <a:t>冰川的前进和后退</a:t>
            </a:r>
            <a:r>
              <a:rPr lang="zh-CN" altLang="en-US" sz="2400" dirty="0">
                <a:latin typeface="黑体" panose="02010609060101010101" pitchFamily="49" charset="-122"/>
                <a:ea typeface="黑体" panose="02010609060101010101" pitchFamily="49" charset="-122"/>
              </a:rPr>
              <a:t>，</a:t>
            </a:r>
            <a:r>
              <a:rPr lang="en-US" altLang="zh-CN" sz="2400" dirty="0">
                <a:latin typeface="黑体" panose="02010609060101010101" pitchFamily="49" charset="-122"/>
                <a:ea typeface="黑体" panose="02010609060101010101" pitchFamily="49" charset="-122"/>
              </a:rPr>
              <a:t>冰山的高低消长</a:t>
            </a:r>
            <a:r>
              <a:rPr lang="zh-CN" altLang="en-US" sz="2400" dirty="0">
                <a:latin typeface="黑体" panose="02010609060101010101" pitchFamily="49" charset="-122"/>
                <a:ea typeface="黑体" panose="02010609060101010101" pitchFamily="49" charset="-122"/>
              </a:rPr>
              <a:t>，</a:t>
            </a:r>
            <a:r>
              <a:rPr lang="en-US" altLang="zh-CN" sz="2400" dirty="0">
                <a:latin typeface="黑体" panose="02010609060101010101" pitchFamily="49" charset="-122"/>
                <a:ea typeface="黑体" panose="02010609060101010101" pitchFamily="49" charset="-122"/>
              </a:rPr>
              <a:t>这波纹是否就是年轮。</a:t>
            </a:r>
            <a:endParaRPr lang="en-US" altLang="zh-CN" sz="2400" dirty="0">
              <a:latin typeface="黑体" panose="02010609060101010101" pitchFamily="49" charset="-122"/>
              <a:ea typeface="黑体" panose="02010609060101010101" pitchFamily="49" charset="-122"/>
            </a:endParaRPr>
          </a:p>
        </p:txBody>
      </p:sp>
      <p:sp>
        <p:nvSpPr>
          <p:cNvPr id="15" name="文本框 14"/>
          <p:cNvSpPr txBox="1"/>
          <p:nvPr/>
        </p:nvSpPr>
        <p:spPr>
          <a:xfrm>
            <a:off x="317500" y="2259013"/>
            <a:ext cx="2452688" cy="2336800"/>
          </a:xfrm>
          <a:prstGeom prst="rect">
            <a:avLst/>
          </a:prstGeom>
          <a:noFill/>
          <a:ln w="9525">
            <a:noFill/>
          </a:ln>
        </p:spPr>
        <p:txBody>
          <a:bodyPr anchor="ctr">
            <a:spAutoFit/>
          </a:bodyPr>
          <a:p>
            <a:pPr indent="457200" eaLnBrk="1" hangingPunct="1">
              <a:lnSpc>
                <a:spcPts val="3500"/>
              </a:lnSpc>
              <a:buFont typeface="Arial" panose="020B0604020202020204" pitchFamily="34" charset="0"/>
            </a:pPr>
            <a:r>
              <a:rPr lang="en-US" altLang="zh-CN" sz="2400" dirty="0">
                <a:latin typeface="黑体" panose="02010609060101010101" pitchFamily="49" charset="-122"/>
                <a:ea typeface="黑体" panose="02010609060101010101" pitchFamily="49" charset="-122"/>
              </a:rPr>
              <a:t>(1)这一派奇美令人眩晕</a:t>
            </a:r>
            <a:r>
              <a:rPr lang="zh-CN" altLang="en-US" sz="2400" dirty="0">
                <a:latin typeface="黑体" panose="02010609060101010101" pitchFamily="49" charset="-122"/>
                <a:ea typeface="黑体" panose="02010609060101010101" pitchFamily="49" charset="-122"/>
              </a:rPr>
              <a:t>，</a:t>
            </a:r>
            <a:r>
              <a:rPr lang="en-US" altLang="zh-CN" sz="2400" dirty="0">
                <a:latin typeface="黑体" panose="02010609060101010101" pitchFamily="49" charset="-122"/>
                <a:ea typeface="黑体" panose="02010609060101010101" pitchFamily="49" charset="-122"/>
              </a:rPr>
              <a:t>造物主在这里尽情卖弄着它的无所不能的创造力。</a:t>
            </a:r>
            <a:endParaRPr lang="en-US" altLang="zh-CN" sz="2400" dirty="0">
              <a:latin typeface="黑体" panose="02010609060101010101" pitchFamily="49" charset="-122"/>
              <a:ea typeface="黑体" panose="02010609060101010101" pitchFamily="49" charset="-122"/>
            </a:endParaRPr>
          </a:p>
        </p:txBody>
      </p:sp>
      <p:sp>
        <p:nvSpPr>
          <p:cNvPr id="16" name="文本框 15"/>
          <p:cNvSpPr txBox="1"/>
          <p:nvPr/>
        </p:nvSpPr>
        <p:spPr>
          <a:xfrm>
            <a:off x="465138" y="4859338"/>
            <a:ext cx="8340725" cy="990600"/>
          </a:xfrm>
          <a:prstGeom prst="rect">
            <a:avLst/>
          </a:prstGeom>
          <a:noFill/>
          <a:ln w="9525">
            <a:noFill/>
          </a:ln>
        </p:spPr>
        <p:txBody>
          <a:bodyPr anchor="ctr">
            <a:spAutoFit/>
          </a:bodyPr>
          <a:p>
            <a:pPr indent="457200" eaLnBrk="1" hangingPunct="1">
              <a:lnSpc>
                <a:spcPts val="3500"/>
              </a:lnSpc>
              <a:buFont typeface="Arial" panose="020B0604020202020204" pitchFamily="34" charset="0"/>
            </a:pPr>
            <a:r>
              <a:rPr lang="en-US" altLang="zh-CN" sz="2400" dirty="0">
                <a:latin typeface="黑体" panose="02010609060101010101" pitchFamily="49" charset="-122"/>
                <a:ea typeface="黑体" panose="02010609060101010101" pitchFamily="49" charset="-122"/>
              </a:rPr>
              <a:t>(3)那是坚冰之下的流水之声</a:t>
            </a:r>
            <a:r>
              <a:rPr lang="zh-CN" altLang="en-US" sz="2400" dirty="0">
                <a:latin typeface="黑体" panose="02010609060101010101" pitchFamily="49" charset="-122"/>
                <a:ea typeface="黑体" panose="02010609060101010101" pitchFamily="49" charset="-122"/>
              </a:rPr>
              <a:t>，</a:t>
            </a:r>
            <a:r>
              <a:rPr lang="en-US" altLang="zh-CN" sz="2400" dirty="0">
                <a:latin typeface="黑体" panose="02010609060101010101" pitchFamily="49" charset="-122"/>
                <a:ea typeface="黑体" panose="02010609060101010101" pitchFamily="49" charset="-122"/>
              </a:rPr>
              <a:t>它一刻不停</a:t>
            </a:r>
            <a:r>
              <a:rPr lang="zh-CN" altLang="en-US" sz="2400" dirty="0">
                <a:latin typeface="黑体" panose="02010609060101010101" pitchFamily="49" charset="-122"/>
                <a:ea typeface="黑体" panose="02010609060101010101" pitchFamily="49" charset="-122"/>
              </a:rPr>
              <a:t>，</a:t>
            </a:r>
            <a:r>
              <a:rPr lang="en-US" altLang="zh-CN" sz="2400" dirty="0">
                <a:latin typeface="黑体" panose="02010609060101010101" pitchFamily="49" charset="-122"/>
                <a:ea typeface="黑体" panose="02010609060101010101" pitchFamily="49" charset="-122"/>
              </a:rPr>
              <a:t>从这千山之巅</a:t>
            </a:r>
            <a:r>
              <a:rPr lang="zh-CN" altLang="en-US" sz="2400" dirty="0">
                <a:latin typeface="黑体" panose="02010609060101010101" pitchFamily="49" charset="-122"/>
                <a:ea typeface="黑体" panose="02010609060101010101" pitchFamily="49" charset="-122"/>
              </a:rPr>
              <a:t>、</a:t>
            </a:r>
            <a:r>
              <a:rPr lang="en-US" altLang="zh-CN" sz="2400" dirty="0">
                <a:latin typeface="黑体" panose="02010609060101010101" pitchFamily="49" charset="-122"/>
                <a:ea typeface="黑体" panose="02010609060101010101" pitchFamily="49" charset="-122"/>
              </a:rPr>
              <a:t>万水之源的藏北高原流出</a:t>
            </a:r>
            <a:r>
              <a:rPr lang="zh-CN" altLang="en-US" sz="2400" dirty="0">
                <a:latin typeface="黑体" panose="02010609060101010101" pitchFamily="49" charset="-122"/>
                <a:ea typeface="黑体" panose="02010609060101010101" pitchFamily="49" charset="-122"/>
              </a:rPr>
              <a:t>，</a:t>
            </a:r>
            <a:r>
              <a:rPr lang="en-US" altLang="zh-CN" sz="2400" dirty="0">
                <a:latin typeface="黑体" panose="02010609060101010101" pitchFamily="49" charset="-122"/>
                <a:ea typeface="黑体" panose="02010609060101010101" pitchFamily="49" charset="-122"/>
              </a:rPr>
              <a:t>开始演绎长江的故事。</a:t>
            </a:r>
            <a:endParaRPr lang="en-US" altLang="zh-CN" sz="2400" dirty="0">
              <a:latin typeface="黑体" panose="02010609060101010101" pitchFamily="49" charset="-122"/>
              <a:ea typeface="黑体" panose="02010609060101010101" pitchFamily="49" charset="-122"/>
            </a:endParaRPr>
          </a:p>
        </p:txBody>
      </p:sp>
      <p:sp>
        <p:nvSpPr>
          <p:cNvPr id="17" name="文本框 16"/>
          <p:cNvSpPr txBox="1"/>
          <p:nvPr/>
        </p:nvSpPr>
        <p:spPr>
          <a:xfrm>
            <a:off x="163513" y="1096963"/>
            <a:ext cx="8193087" cy="739775"/>
          </a:xfrm>
          <a:prstGeom prst="rect">
            <a:avLst/>
          </a:prstGeom>
          <a:noFill/>
          <a:ln w="9525">
            <a:noFill/>
          </a:ln>
        </p:spPr>
        <p:txBody>
          <a:bodyPr anchor="ctr">
            <a:spAutoFit/>
          </a:bodyPr>
          <a:p>
            <a:pPr indent="457200" eaLnBrk="1" hangingPunct="1">
              <a:lnSpc>
                <a:spcPct val="150000"/>
              </a:lnSpc>
              <a:buFont typeface="Arial" panose="020B0604020202020204" pitchFamily="34" charset="0"/>
            </a:pPr>
            <a:r>
              <a:rPr lang="en-US" altLang="zh-CN" sz="2800" b="1" dirty="0">
                <a:latin typeface="黑体" panose="02010609060101010101" pitchFamily="49" charset="-122"/>
                <a:ea typeface="黑体" panose="02010609060101010101" pitchFamily="49" charset="-122"/>
              </a:rPr>
              <a:t>1.</a:t>
            </a:r>
            <a:r>
              <a:rPr lang="zh-CN" altLang="en-US" sz="2800" b="1" dirty="0">
                <a:latin typeface="黑体" panose="02010609060101010101" pitchFamily="49" charset="-122"/>
                <a:ea typeface="黑体" panose="02010609060101010101" pitchFamily="49" charset="-122"/>
              </a:rPr>
              <a:t>作者在观赏雪山时，产生了哪些联想和想象？</a:t>
            </a:r>
            <a:endParaRPr lang="zh-CN" altLang="en-US" sz="2800" b="1" dirty="0">
              <a:latin typeface="黑体" panose="02010609060101010101" pitchFamily="49" charset="-122"/>
              <a:ea typeface="黑体" panose="02010609060101010101" pitchFamily="49" charset="-122"/>
            </a:endParaRPr>
          </a:p>
        </p:txBody>
      </p:sp>
      <p:grpSp>
        <p:nvGrpSpPr>
          <p:cNvPr id="3" name="组合 2"/>
          <p:cNvGrpSpPr/>
          <p:nvPr/>
        </p:nvGrpSpPr>
        <p:grpSpPr>
          <a:xfrm>
            <a:off x="2744788" y="2208213"/>
            <a:ext cx="2557462" cy="2547937"/>
            <a:chOff x="3206648" y="2204940"/>
            <a:chExt cx="2556844" cy="2547169"/>
          </a:xfrm>
        </p:grpSpPr>
        <p:grpSp>
          <p:nvGrpSpPr>
            <p:cNvPr id="59403" name="组合 1"/>
            <p:cNvGrpSpPr/>
            <p:nvPr/>
          </p:nvGrpSpPr>
          <p:grpSpPr>
            <a:xfrm>
              <a:off x="3206648" y="2204940"/>
              <a:ext cx="2556844" cy="2547169"/>
              <a:chOff x="3948357" y="1255426"/>
              <a:chExt cx="4347148" cy="4347149"/>
            </a:xfrm>
          </p:grpSpPr>
          <p:sp>
            <p:nvSpPr>
              <p:cNvPr id="11" name="矩形: 圆角 1"/>
              <p:cNvSpPr/>
              <p:nvPr/>
            </p:nvSpPr>
            <p:spPr>
              <a:xfrm rot="3600000">
                <a:off x="4797008" y="2978365"/>
                <a:ext cx="4347149" cy="901271"/>
              </a:xfrm>
              <a:prstGeom prst="roundRect">
                <a:avLst>
                  <a:gd name="adj" fmla="val 50000"/>
                </a:avLst>
              </a:prstGeom>
              <a:solidFill>
                <a:srgbClr val="3C3838"/>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矩形: 圆角 2"/>
              <p:cNvSpPr/>
              <p:nvPr/>
            </p:nvSpPr>
            <p:spPr>
              <a:xfrm rot="7200000">
                <a:off x="3074070" y="2979715"/>
                <a:ext cx="4347149" cy="898574"/>
              </a:xfrm>
              <a:prstGeom prst="roundRect">
                <a:avLst>
                  <a:gd name="adj" fmla="val 50000"/>
                </a:avLst>
              </a:prstGeom>
              <a:solidFill>
                <a:srgbClr val="B4C7E7"/>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3" name="矩形: 圆角 3"/>
              <p:cNvSpPr/>
              <p:nvPr/>
            </p:nvSpPr>
            <p:spPr>
              <a:xfrm>
                <a:off x="3948357" y="4478546"/>
                <a:ext cx="4347148" cy="899224"/>
              </a:xfrm>
              <a:prstGeom prst="roundRect">
                <a:avLst>
                  <a:gd name="adj" fmla="val 50000"/>
                </a:avLst>
              </a:prstGeom>
              <a:solidFill>
                <a:srgbClr val="DEB1A9"/>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pic>
          <p:nvPicPr>
            <p:cNvPr id="59404" name="图片 18"/>
            <p:cNvPicPr>
              <a:picLocks noChangeAspect="1"/>
            </p:cNvPicPr>
            <p:nvPr/>
          </p:nvPicPr>
          <p:blipFill>
            <a:blip r:embed="rId5"/>
            <a:stretch>
              <a:fillRect/>
            </a:stretch>
          </p:blipFill>
          <p:spPr>
            <a:xfrm>
              <a:off x="4154642" y="2346827"/>
              <a:ext cx="609770" cy="609770"/>
            </a:xfrm>
            <a:prstGeom prst="rect">
              <a:avLst/>
            </a:prstGeom>
            <a:noFill/>
            <a:ln w="9525">
              <a:noFill/>
            </a:ln>
          </p:spPr>
        </p:pic>
        <p:pic>
          <p:nvPicPr>
            <p:cNvPr id="59405" name="图片 19"/>
            <p:cNvPicPr>
              <a:picLocks noChangeAspect="1"/>
            </p:cNvPicPr>
            <p:nvPr/>
          </p:nvPicPr>
          <p:blipFill>
            <a:blip r:embed="rId6"/>
            <a:stretch>
              <a:fillRect/>
            </a:stretch>
          </p:blipFill>
          <p:spPr>
            <a:xfrm>
              <a:off x="3237595" y="4010625"/>
              <a:ext cx="609770" cy="609770"/>
            </a:xfrm>
            <a:prstGeom prst="rect">
              <a:avLst/>
            </a:prstGeom>
            <a:noFill/>
            <a:ln w="9525">
              <a:noFill/>
            </a:ln>
          </p:spPr>
        </p:pic>
        <p:pic>
          <p:nvPicPr>
            <p:cNvPr id="59406" name="图片 20"/>
            <p:cNvPicPr>
              <a:picLocks noChangeAspect="1"/>
            </p:cNvPicPr>
            <p:nvPr/>
          </p:nvPicPr>
          <p:blipFill>
            <a:blip r:embed="rId7"/>
            <a:stretch>
              <a:fillRect/>
            </a:stretch>
          </p:blipFill>
          <p:spPr>
            <a:xfrm>
              <a:off x="5096196" y="4000058"/>
              <a:ext cx="609770" cy="609770"/>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diamond(in)">
                                      <p:cBhvr>
                                        <p:cTn id="12" dur="2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800" decel="100000"/>
                                        <p:tgtEl>
                                          <p:spTgt spid="15"/>
                                        </p:tgtEl>
                                      </p:cBhvr>
                                    </p:animEffect>
                                    <p:anim calcmode="lin" valueType="num">
                                      <p:cBhvr>
                                        <p:cTn id="18" dur="800" decel="100000" fill="hold"/>
                                        <p:tgtEl>
                                          <p:spTgt spid="15"/>
                                        </p:tgtEl>
                                        <p:attrNameLst>
                                          <p:attrName>style.rotation</p:attrName>
                                        </p:attrNameLst>
                                      </p:cBhvr>
                                      <p:tavLst>
                                        <p:tav tm="0">
                                          <p:val>
                                            <p:fltVal val="-90.000000"/>
                                          </p:val>
                                        </p:tav>
                                        <p:tav tm="100000">
                                          <p:val>
                                            <p:fltVal val="0.000000"/>
                                          </p:val>
                                        </p:tav>
                                      </p:tavLst>
                                    </p:anim>
                                    <p:anim calcmode="lin" valueType="num">
                                      <p:cBhvr>
                                        <p:cTn id="19" dur="800" decel="100000" fill="hold"/>
                                        <p:tgtEl>
                                          <p:spTgt spid="15"/>
                                        </p:tgtEl>
                                        <p:attrNameLst>
                                          <p:attrName>ppt_x</p:attrName>
                                        </p:attrNameLst>
                                      </p:cBhvr>
                                      <p:tavLst>
                                        <p:tav tm="0">
                                          <p:val>
                                            <p:strVal val="#ppt_x+0.4"/>
                                          </p:val>
                                        </p:tav>
                                        <p:tav tm="100000">
                                          <p:val>
                                            <p:strVal val="#ppt_x-0.05"/>
                                          </p:val>
                                        </p:tav>
                                      </p:tavLst>
                                    </p:anim>
                                    <p:anim calcmode="lin" valueType="num">
                                      <p:cBhvr>
                                        <p:cTn id="20" dur="800" decel="100000" fill="hold"/>
                                        <p:tgtEl>
                                          <p:spTgt spid="15"/>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800" decel="100000"/>
                                        <p:tgtEl>
                                          <p:spTgt spid="14"/>
                                        </p:tgtEl>
                                      </p:cBhvr>
                                    </p:animEffect>
                                    <p:anim calcmode="lin" valueType="num">
                                      <p:cBhvr>
                                        <p:cTn id="28" dur="800" decel="100000" fill="hold"/>
                                        <p:tgtEl>
                                          <p:spTgt spid="14"/>
                                        </p:tgtEl>
                                        <p:attrNameLst>
                                          <p:attrName>style.rotation</p:attrName>
                                        </p:attrNameLst>
                                      </p:cBhvr>
                                      <p:tavLst>
                                        <p:tav tm="0">
                                          <p:val>
                                            <p:fltVal val="-90.000000"/>
                                          </p:val>
                                        </p:tav>
                                        <p:tav tm="100000">
                                          <p:val>
                                            <p:fltVal val="0.000000"/>
                                          </p:val>
                                        </p:tav>
                                      </p:tavLst>
                                    </p:anim>
                                    <p:anim calcmode="lin" valueType="num">
                                      <p:cBhvr>
                                        <p:cTn id="29" dur="800" decel="100000" fill="hold"/>
                                        <p:tgtEl>
                                          <p:spTgt spid="14"/>
                                        </p:tgtEl>
                                        <p:attrNameLst>
                                          <p:attrName>ppt_x</p:attrName>
                                        </p:attrNameLst>
                                      </p:cBhvr>
                                      <p:tavLst>
                                        <p:tav tm="0">
                                          <p:val>
                                            <p:strVal val="#ppt_x+0.4"/>
                                          </p:val>
                                        </p:tav>
                                        <p:tav tm="100000">
                                          <p:val>
                                            <p:strVal val="#ppt_x-0.05"/>
                                          </p:val>
                                        </p:tav>
                                      </p:tavLst>
                                    </p:anim>
                                    <p:anim calcmode="lin" valueType="num">
                                      <p:cBhvr>
                                        <p:cTn id="30" dur="800" decel="100000" fill="hold"/>
                                        <p:tgtEl>
                                          <p:spTgt spid="14"/>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0" presetClass="entr" presetSubtype="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800" decel="100000"/>
                                        <p:tgtEl>
                                          <p:spTgt spid="16"/>
                                        </p:tgtEl>
                                      </p:cBhvr>
                                    </p:animEffect>
                                    <p:anim calcmode="lin" valueType="num">
                                      <p:cBhvr>
                                        <p:cTn id="38" dur="800" decel="100000" fill="hold"/>
                                        <p:tgtEl>
                                          <p:spTgt spid="16"/>
                                        </p:tgtEl>
                                        <p:attrNameLst>
                                          <p:attrName>style.rotation</p:attrName>
                                        </p:attrNameLst>
                                      </p:cBhvr>
                                      <p:tavLst>
                                        <p:tav tm="0">
                                          <p:val>
                                            <p:fltVal val="-90.000000"/>
                                          </p:val>
                                        </p:tav>
                                        <p:tav tm="100000">
                                          <p:val>
                                            <p:fltVal val="0.000000"/>
                                          </p:val>
                                        </p:tav>
                                      </p:tavLst>
                                    </p:anim>
                                    <p:anim calcmode="lin" valueType="num">
                                      <p:cBhvr>
                                        <p:cTn id="39" dur="800" decel="100000" fill="hold"/>
                                        <p:tgtEl>
                                          <p:spTgt spid="16"/>
                                        </p:tgtEl>
                                        <p:attrNameLst>
                                          <p:attrName>ppt_x</p:attrName>
                                        </p:attrNameLst>
                                      </p:cBhvr>
                                      <p:tavLst>
                                        <p:tav tm="0">
                                          <p:val>
                                            <p:strVal val="#ppt_x+0.4"/>
                                          </p:val>
                                        </p:tav>
                                        <p:tav tm="100000">
                                          <p:val>
                                            <p:strVal val="#ppt_x-0.05"/>
                                          </p:val>
                                        </p:tav>
                                      </p:tavLst>
                                    </p:anim>
                                    <p:anim calcmode="lin" valueType="num">
                                      <p:cBhvr>
                                        <p:cTn id="40" dur="800" decel="100000" fill="hold"/>
                                        <p:tgtEl>
                                          <p:spTgt spid="16"/>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0418" name="图片 12"/>
          <p:cNvPicPr>
            <a:picLocks noChangeAspect="1"/>
          </p:cNvPicPr>
          <p:nvPr/>
        </p:nvPicPr>
        <p:blipFill>
          <a:blip r:embed="rId1"/>
          <a:stretch>
            <a:fillRect/>
          </a:stretch>
        </p:blipFill>
        <p:spPr>
          <a:xfrm rot="-8100000">
            <a:off x="8555038" y="-103187"/>
            <a:ext cx="603250" cy="1054100"/>
          </a:xfrm>
          <a:prstGeom prst="rect">
            <a:avLst/>
          </a:prstGeom>
          <a:noFill/>
          <a:ln w="9525">
            <a:noFill/>
          </a:ln>
        </p:spPr>
      </p:pic>
      <p:grpSp>
        <p:nvGrpSpPr>
          <p:cNvPr id="60419" name="组合 1"/>
          <p:cNvGrpSpPr/>
          <p:nvPr/>
        </p:nvGrpSpPr>
        <p:grpSpPr>
          <a:xfrm>
            <a:off x="2182813" y="458788"/>
            <a:ext cx="5564187" cy="584200"/>
            <a:chOff x="4536501" y="363172"/>
            <a:chExt cx="4551354" cy="586598"/>
          </a:xfrm>
        </p:grpSpPr>
        <p:sp>
          <p:nvSpPr>
            <p:cNvPr id="9223" name="TextBox 76"/>
            <p:cNvSpPr txBox="1">
              <a:spLocks noChangeArrowheads="1"/>
            </p:cNvSpPr>
            <p:nvPr/>
          </p:nvSpPr>
          <p:spPr bwMode="auto">
            <a:xfrm>
              <a:off x="4955926" y="363172"/>
              <a:ext cx="4131929" cy="586598"/>
            </a:xfrm>
            <a:prstGeom prst="rect">
              <a:avLst/>
            </a:prstGeom>
            <a:noFill/>
            <a:ln w="9525">
              <a:noFill/>
              <a:miter lim="800000"/>
            </a:ln>
          </p:spPr>
          <p:txBody>
            <a:bodyPr>
              <a:spAutoFit/>
            </a:bodyPr>
            <a:lstStyle/>
            <a:p>
              <a:pPr marR="0" algn="ctr" defTabSz="914400" eaLnBrk="1" hangingPunct="1">
                <a:buClrTx/>
                <a:buSzTx/>
                <a:buFont typeface="Arial" panose="020B0604020202020204" pitchFamily="34" charset="0"/>
                <a:defRPr/>
              </a:pPr>
              <a:r>
                <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rPr>
                <a:t>品味写景，体会作者情感</a:t>
              </a:r>
              <a:endPar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endParaRPr>
            </a:p>
          </p:txBody>
        </p:sp>
        <p:sp>
          <p:nvSpPr>
            <p:cNvPr id="60435" name="Freeform 27"/>
            <p:cNvSpPr>
              <a:spLocks noEditPoints="1"/>
            </p:cNvSpPr>
            <p:nvPr/>
          </p:nvSpPr>
          <p:spPr>
            <a:xfrm>
              <a:off x="4536501" y="439897"/>
              <a:ext cx="418943" cy="368922"/>
            </a:xfrm>
            <a:custGeom>
              <a:avLst/>
              <a:gdLst>
                <a:gd name="txL" fmla="*/ 0 w 683"/>
                <a:gd name="txT" fmla="*/ 0 h 601"/>
                <a:gd name="txR" fmla="*/ 683 w 683"/>
                <a:gd name="txB" fmla="*/ 601 h 601"/>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306E39"/>
            </a:solidFill>
            <a:ln w="9525">
              <a:noFill/>
            </a:ln>
          </p:spPr>
          <p:txBody>
            <a:bodyPr/>
            <a:p>
              <a:endParaRPr lang="zh-CN" altLang="en-US" dirty="0">
                <a:latin typeface="Calibri" panose="020F0502020204030204" pitchFamily="34" charset="0"/>
              </a:endParaRPr>
            </a:p>
          </p:txBody>
        </p:sp>
      </p:grpSp>
      <p:pic>
        <p:nvPicPr>
          <p:cNvPr id="60420" name="PA_图片 1"/>
          <p:cNvPicPr>
            <a:picLocks noChangeAspect="1"/>
          </p:cNvPicPr>
          <p:nvPr>
            <p:custDataLst>
              <p:tags r:id="rId2"/>
            </p:custDataLst>
          </p:nvPr>
        </p:nvPicPr>
        <p:blipFill>
          <a:blip r:embed="rId3"/>
          <a:stretch>
            <a:fillRect/>
          </a:stretch>
        </p:blipFill>
        <p:spPr>
          <a:xfrm>
            <a:off x="9031288" y="76200"/>
            <a:ext cx="4762" cy="3175"/>
          </a:xfrm>
          <a:prstGeom prst="rect">
            <a:avLst/>
          </a:prstGeom>
          <a:noFill/>
          <a:ln w="9525">
            <a:noFill/>
          </a:ln>
        </p:spPr>
      </p:pic>
      <p:sp>
        <p:nvSpPr>
          <p:cNvPr id="17" name="文本框 16"/>
          <p:cNvSpPr txBox="1"/>
          <p:nvPr/>
        </p:nvSpPr>
        <p:spPr>
          <a:xfrm>
            <a:off x="180975" y="1009650"/>
            <a:ext cx="8634413" cy="738188"/>
          </a:xfrm>
          <a:prstGeom prst="rect">
            <a:avLst/>
          </a:prstGeom>
          <a:noFill/>
          <a:ln w="9525">
            <a:noFill/>
          </a:ln>
        </p:spPr>
        <p:txBody>
          <a:bodyPr anchor="ctr">
            <a:spAutoFit/>
          </a:bodyPr>
          <a:p>
            <a:pPr indent="457200" eaLnBrk="1" hangingPunct="1">
              <a:lnSpc>
                <a:spcPct val="150000"/>
              </a:lnSpc>
              <a:buFont typeface="Arial" panose="020B0604020202020204" pitchFamily="34" charset="0"/>
            </a:pPr>
            <a:r>
              <a:rPr lang="en-US" altLang="zh-CN" sz="2800" b="1" dirty="0">
                <a:latin typeface="黑体" panose="02010609060101010101" pitchFamily="49" charset="-122"/>
                <a:ea typeface="黑体" panose="02010609060101010101" pitchFamily="49" charset="-122"/>
              </a:rPr>
              <a:t>2</a:t>
            </a:r>
            <a:r>
              <a:rPr lang="zh-CN" altLang="en-US" sz="2800" b="1" dirty="0">
                <a:latin typeface="黑体" panose="02010609060101010101" pitchFamily="49" charset="-122"/>
                <a:ea typeface="黑体" panose="02010609060101010101" pitchFamily="49" charset="-122"/>
              </a:rPr>
              <a:t>．这些联想和想象中分别蕴含着作者怎样的情感？</a:t>
            </a:r>
            <a:endParaRPr lang="zh-CN" altLang="en-US" sz="2800" b="1" dirty="0">
              <a:latin typeface="黑体" panose="02010609060101010101" pitchFamily="49" charset="-122"/>
              <a:ea typeface="黑体" panose="02010609060101010101" pitchFamily="49" charset="-122"/>
            </a:endParaRPr>
          </a:p>
        </p:txBody>
      </p:sp>
      <p:grpSp>
        <p:nvGrpSpPr>
          <p:cNvPr id="60422" name="组合 3"/>
          <p:cNvGrpSpPr/>
          <p:nvPr/>
        </p:nvGrpSpPr>
        <p:grpSpPr>
          <a:xfrm>
            <a:off x="288925" y="3825875"/>
            <a:ext cx="8677275" cy="60325"/>
            <a:chOff x="180826" y="3546864"/>
            <a:chExt cx="8678288" cy="59891"/>
          </a:xfrm>
        </p:grpSpPr>
        <p:sp>
          <p:nvSpPr>
            <p:cNvPr id="23" name="矩形 22"/>
            <p:cNvSpPr/>
            <p:nvPr/>
          </p:nvSpPr>
          <p:spPr>
            <a:xfrm>
              <a:off x="180826" y="3546864"/>
              <a:ext cx="2168778" cy="59891"/>
            </a:xfrm>
            <a:prstGeom prst="rect">
              <a:avLst/>
            </a:prstGeom>
            <a:solidFill>
              <a:srgbClr val="DEB1A9"/>
            </a:solidFill>
            <a:ln w="25400" cap="flat" cmpd="sng" algn="ctr">
              <a:noFill/>
              <a:prstDash val="solid"/>
            </a:ln>
            <a:effectLst/>
          </p:spPr>
          <p:txBody>
            <a:bodyPr anchor="ctr"/>
            <a:lstStyle/>
            <a:p>
              <a:pPr marL="0" marR="0" lvl="0" indent="0" algn="ctr" defTabSz="910590" rtl="0" eaLnBrk="0" fontAlgn="base" latinLnBrk="0" hangingPunct="0">
                <a:lnSpc>
                  <a:spcPct val="100000"/>
                </a:lnSpc>
                <a:spcBef>
                  <a:spcPct val="0"/>
                </a:spcBef>
                <a:spcAft>
                  <a:spcPct val="0"/>
                </a:spcAft>
                <a:buClrTx/>
                <a:buSzTx/>
                <a:buFontTx/>
                <a:buNone/>
                <a:defRPr/>
              </a:pPr>
              <a:endParaRPr kumimoji="0" lang="zh-CN" altLang="en-US" sz="1795"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4" name="矩形 23"/>
            <p:cNvSpPr/>
            <p:nvPr/>
          </p:nvSpPr>
          <p:spPr>
            <a:xfrm>
              <a:off x="2351192" y="3546864"/>
              <a:ext cx="2167190" cy="59891"/>
            </a:xfrm>
            <a:prstGeom prst="rect">
              <a:avLst/>
            </a:prstGeom>
            <a:solidFill>
              <a:srgbClr val="3C3838"/>
            </a:solidFill>
            <a:ln w="25400" cap="flat" cmpd="sng" algn="ctr">
              <a:noFill/>
              <a:prstDash val="solid"/>
            </a:ln>
            <a:effectLst/>
          </p:spPr>
          <p:txBody>
            <a:bodyPr anchor="ctr"/>
            <a:lstStyle/>
            <a:p>
              <a:pPr marL="0" marR="0" lvl="0" indent="0" algn="ctr" defTabSz="910590" rtl="0" eaLnBrk="0" fontAlgn="base" latinLnBrk="0" hangingPunct="0">
                <a:lnSpc>
                  <a:spcPct val="100000"/>
                </a:lnSpc>
                <a:spcBef>
                  <a:spcPct val="0"/>
                </a:spcBef>
                <a:spcAft>
                  <a:spcPct val="0"/>
                </a:spcAft>
                <a:buClrTx/>
                <a:buSzTx/>
                <a:buFontTx/>
                <a:buNone/>
                <a:defRPr/>
              </a:pPr>
              <a:endParaRPr kumimoji="0" lang="zh-CN" altLang="en-US" sz="1795"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6" name="矩形 25"/>
            <p:cNvSpPr/>
            <p:nvPr/>
          </p:nvSpPr>
          <p:spPr>
            <a:xfrm>
              <a:off x="4521558" y="3546864"/>
              <a:ext cx="2167191" cy="59891"/>
            </a:xfrm>
            <a:prstGeom prst="rect">
              <a:avLst/>
            </a:prstGeom>
            <a:solidFill>
              <a:srgbClr val="899493"/>
            </a:solidFill>
            <a:ln w="25400" cap="flat" cmpd="sng" algn="ctr">
              <a:noFill/>
              <a:prstDash val="solid"/>
            </a:ln>
            <a:effectLst/>
          </p:spPr>
          <p:txBody>
            <a:bodyPr anchor="ctr"/>
            <a:lstStyle/>
            <a:p>
              <a:pPr marL="0" marR="0" lvl="0" indent="0" algn="ctr" defTabSz="910590" rtl="0" eaLnBrk="0" fontAlgn="base" latinLnBrk="0" hangingPunct="0">
                <a:lnSpc>
                  <a:spcPct val="100000"/>
                </a:lnSpc>
                <a:spcBef>
                  <a:spcPct val="0"/>
                </a:spcBef>
                <a:spcAft>
                  <a:spcPct val="0"/>
                </a:spcAft>
                <a:buClrTx/>
                <a:buSzTx/>
                <a:buFontTx/>
                <a:buNone/>
                <a:defRPr/>
              </a:pPr>
              <a:endParaRPr kumimoji="0" lang="zh-CN" altLang="en-US" sz="1795"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7" name="矩形 26"/>
            <p:cNvSpPr/>
            <p:nvPr/>
          </p:nvSpPr>
          <p:spPr>
            <a:xfrm>
              <a:off x="6690336" y="3546864"/>
              <a:ext cx="2168778" cy="59891"/>
            </a:xfrm>
            <a:prstGeom prst="rect">
              <a:avLst/>
            </a:prstGeom>
            <a:solidFill>
              <a:srgbClr val="B4C7E7"/>
            </a:solidFill>
            <a:ln w="25400" cap="flat" cmpd="sng" algn="ctr">
              <a:noFill/>
              <a:prstDash val="solid"/>
            </a:ln>
            <a:effectLst/>
          </p:spPr>
          <p:txBody>
            <a:bodyPr anchor="ctr"/>
            <a:lstStyle/>
            <a:p>
              <a:pPr marL="0" marR="0" lvl="0" indent="0" algn="ctr" defTabSz="910590" rtl="0" eaLnBrk="0" fontAlgn="base" latinLnBrk="0" hangingPunct="0">
                <a:lnSpc>
                  <a:spcPct val="100000"/>
                </a:lnSpc>
                <a:spcBef>
                  <a:spcPct val="0"/>
                </a:spcBef>
                <a:spcAft>
                  <a:spcPct val="0"/>
                </a:spcAft>
                <a:buClrTx/>
                <a:buSzTx/>
                <a:buFontTx/>
                <a:buNone/>
                <a:defRPr/>
              </a:pPr>
              <a:endParaRPr kumimoji="0" lang="zh-CN" altLang="en-US" sz="1795"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cxnSp>
        <p:nvCxnSpPr>
          <p:cNvPr id="29" name="直接连接符 28"/>
          <p:cNvCxnSpPr/>
          <p:nvPr/>
        </p:nvCxnSpPr>
        <p:spPr>
          <a:xfrm flipV="1">
            <a:off x="3355975" y="1277938"/>
            <a:ext cx="0" cy="2328862"/>
          </a:xfrm>
          <a:prstGeom prst="line">
            <a:avLst/>
          </a:prstGeom>
          <a:ln w="19050" cap="flat" cmpd="sng">
            <a:solidFill>
              <a:srgbClr val="DEB1A9"/>
            </a:solidFill>
            <a:prstDash val="solid"/>
            <a:headEnd type="none" w="med" len="med"/>
            <a:tailEnd type="none" w="med" len="med"/>
          </a:ln>
        </p:spPr>
      </p:cxnSp>
      <p:cxnSp>
        <p:nvCxnSpPr>
          <p:cNvPr id="30" name="直接连接符 29"/>
          <p:cNvCxnSpPr/>
          <p:nvPr/>
        </p:nvCxnSpPr>
        <p:spPr>
          <a:xfrm flipV="1">
            <a:off x="5021263" y="3856038"/>
            <a:ext cx="0" cy="2327275"/>
          </a:xfrm>
          <a:prstGeom prst="line">
            <a:avLst/>
          </a:prstGeom>
          <a:ln w="19050" cap="flat" cmpd="sng">
            <a:solidFill>
              <a:srgbClr val="3C3838"/>
            </a:solidFill>
            <a:prstDash val="solid"/>
            <a:headEnd type="none" w="med" len="med"/>
            <a:tailEnd type="none" w="med" len="med"/>
          </a:ln>
        </p:spPr>
      </p:cxnSp>
      <p:cxnSp>
        <p:nvCxnSpPr>
          <p:cNvPr id="32" name="直接连接符 31"/>
          <p:cNvCxnSpPr/>
          <p:nvPr/>
        </p:nvCxnSpPr>
        <p:spPr>
          <a:xfrm flipV="1">
            <a:off x="8713788" y="3829050"/>
            <a:ext cx="0" cy="2328863"/>
          </a:xfrm>
          <a:prstGeom prst="line">
            <a:avLst/>
          </a:prstGeom>
          <a:ln w="19050" cap="flat" cmpd="sng">
            <a:solidFill>
              <a:srgbClr val="B4C7E7"/>
            </a:solidFill>
            <a:prstDash val="solid"/>
            <a:headEnd type="none" w="med" len="med"/>
            <a:tailEnd type="none" w="med" len="med"/>
          </a:ln>
        </p:spPr>
      </p:cxnSp>
      <p:sp>
        <p:nvSpPr>
          <p:cNvPr id="33" name="文本框 32"/>
          <p:cNvSpPr txBox="1"/>
          <p:nvPr/>
        </p:nvSpPr>
        <p:spPr>
          <a:xfrm>
            <a:off x="180975" y="1943100"/>
            <a:ext cx="3351213" cy="1887538"/>
          </a:xfrm>
          <a:prstGeom prst="rect">
            <a:avLst/>
          </a:prstGeom>
          <a:noFill/>
          <a:ln w="9525">
            <a:noFill/>
          </a:ln>
        </p:spPr>
        <p:txBody>
          <a:bodyPr anchor="ctr">
            <a:spAutoFit/>
          </a:bodyPr>
          <a:p>
            <a:pPr indent="457200" eaLnBrk="1" hangingPunct="1">
              <a:lnSpc>
                <a:spcPts val="3500"/>
              </a:lnSpc>
              <a:buFont typeface="Arial" panose="020B0604020202020204" pitchFamily="34" charset="0"/>
            </a:pPr>
            <a:r>
              <a:rPr lang="en-US" altLang="zh-CN" sz="2400" dirty="0">
                <a:latin typeface="黑体" panose="02010609060101010101" pitchFamily="49" charset="-122"/>
                <a:ea typeface="黑体" panose="02010609060101010101" pitchFamily="49" charset="-122"/>
              </a:rPr>
              <a:t>第(1)句：这一派奇美令人眩晕，造物主在这里尽情卖弄着它的无所不能的创造力。</a:t>
            </a:r>
            <a:endParaRPr lang="en-US" altLang="zh-CN" sz="2400" dirty="0">
              <a:latin typeface="黑体" panose="02010609060101010101" pitchFamily="49" charset="-122"/>
              <a:ea typeface="黑体" panose="02010609060101010101" pitchFamily="49" charset="-122"/>
            </a:endParaRPr>
          </a:p>
        </p:txBody>
      </p:sp>
      <p:sp>
        <p:nvSpPr>
          <p:cNvPr id="34" name="文本框 33"/>
          <p:cNvSpPr txBox="1"/>
          <p:nvPr/>
        </p:nvSpPr>
        <p:spPr>
          <a:xfrm>
            <a:off x="3543300" y="1855788"/>
            <a:ext cx="5465763" cy="1887537"/>
          </a:xfrm>
          <a:prstGeom prst="rect">
            <a:avLst/>
          </a:prstGeom>
          <a:noFill/>
          <a:ln w="9525">
            <a:noFill/>
          </a:ln>
        </p:spPr>
        <p:txBody>
          <a:bodyPr anchor="ctr">
            <a:spAutoFit/>
          </a:bodyPr>
          <a:p>
            <a:pPr indent="457200" eaLnBrk="1" hangingPunct="1">
              <a:lnSpc>
                <a:spcPts val="3500"/>
              </a:lnSpc>
              <a:buFont typeface="Arial" panose="020B0604020202020204" pitchFamily="34" charset="0"/>
            </a:pPr>
            <a:r>
              <a:rPr lang="en-US" altLang="zh-CN" sz="2400" dirty="0">
                <a:latin typeface="黑体" panose="02010609060101010101" pitchFamily="49" charset="-122"/>
                <a:ea typeface="黑体" panose="02010609060101010101" pitchFamily="49" charset="-122"/>
              </a:rPr>
              <a:t>第(2)句：端详着冰山上纵横的裂纹，环绕冰山的波状皱褶，想象着在漫长的时光里，冰川的前进和后退，冰山的高低消长，这波纹是否就是年轮。</a:t>
            </a:r>
            <a:endParaRPr lang="en-US" altLang="zh-CN" sz="2400" dirty="0">
              <a:latin typeface="黑体" panose="02010609060101010101" pitchFamily="49" charset="-122"/>
              <a:ea typeface="黑体" panose="02010609060101010101" pitchFamily="49" charset="-122"/>
            </a:endParaRPr>
          </a:p>
        </p:txBody>
      </p:sp>
      <p:sp>
        <p:nvSpPr>
          <p:cNvPr id="36" name="文本框 35"/>
          <p:cNvSpPr txBox="1"/>
          <p:nvPr/>
        </p:nvSpPr>
        <p:spPr>
          <a:xfrm>
            <a:off x="334963" y="4086225"/>
            <a:ext cx="4719637" cy="2357438"/>
          </a:xfrm>
          <a:prstGeom prst="rect">
            <a:avLst/>
          </a:prstGeom>
          <a:noFill/>
          <a:ln w="9525">
            <a:noFill/>
          </a:ln>
        </p:spPr>
        <p:txBody>
          <a:bodyPr>
            <a:spAutoFit/>
          </a:bodyPr>
          <a:p>
            <a:pPr indent="457200" eaLnBrk="1">
              <a:lnSpc>
                <a:spcPts val="3000"/>
              </a:lnSpc>
            </a:pPr>
            <a:r>
              <a:rPr lang="en-US" altLang="zh-CN" sz="2400" dirty="0">
                <a:solidFill>
                  <a:srgbClr val="C00000"/>
                </a:solidFill>
                <a:latin typeface="黑体" panose="02010609060101010101" pitchFamily="49" charset="-122"/>
                <a:ea typeface="黑体" panose="02010609060101010101" pitchFamily="49" charset="-122"/>
              </a:rPr>
              <a:t>“眩晕”的意思是“感到本身或周围的东西旋转”，这里是被眼前的奇伟的景象所折服。赞美造物主的伟大神奇的创造力，长江源头的各拉丹冬雪山就是大自然的杰作。</a:t>
            </a:r>
            <a:endParaRPr lang="en-US" altLang="zh-CN" sz="2400" dirty="0">
              <a:solidFill>
                <a:srgbClr val="C00000"/>
              </a:solidFill>
              <a:latin typeface="黑体" panose="02010609060101010101" pitchFamily="49" charset="-122"/>
              <a:ea typeface="黑体" panose="02010609060101010101" pitchFamily="49" charset="-122"/>
            </a:endParaRPr>
          </a:p>
        </p:txBody>
      </p:sp>
      <p:sp>
        <p:nvSpPr>
          <p:cNvPr id="37" name="文本框 36"/>
          <p:cNvSpPr txBox="1"/>
          <p:nvPr/>
        </p:nvSpPr>
        <p:spPr>
          <a:xfrm>
            <a:off x="5102225" y="3937000"/>
            <a:ext cx="3827463" cy="2400300"/>
          </a:xfrm>
          <a:prstGeom prst="rect">
            <a:avLst/>
          </a:prstGeom>
          <a:noFill/>
          <a:ln w="9525">
            <a:noFill/>
          </a:ln>
        </p:spPr>
        <p:txBody>
          <a:bodyPr>
            <a:spAutoFit/>
          </a:bodyPr>
          <a:p>
            <a:pPr indent="457200" eaLnBrk="1">
              <a:lnSpc>
                <a:spcPts val="3000"/>
              </a:lnSpc>
            </a:pPr>
            <a:r>
              <a:rPr lang="en-US" altLang="zh-CN" sz="2400" dirty="0">
                <a:solidFill>
                  <a:srgbClr val="C00000"/>
                </a:solidFill>
                <a:latin typeface="黑体" panose="02010609060101010101" pitchFamily="49" charset="-122"/>
                <a:ea typeface="黑体" panose="02010609060101010101" pitchFamily="49" charset="-122"/>
              </a:rPr>
              <a:t>由冰山的裂纹和波状皱褶联想到树的年轮，赋予各拉丹冬雪山以生命，赞颂雪山的神奇，历史久远，如同中华民族有着悠久的历史一般。</a:t>
            </a:r>
            <a:endParaRPr lang="en-US" altLang="zh-CN" sz="2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amond(in)">
                                      <p:cBhvr>
                                        <p:cTn id="7" dur="2000"/>
                                        <p:tgtEl>
                                          <p:spTgt spid="17"/>
                                        </p:tgtEl>
                                      </p:cBhvr>
                                    </p:animEffect>
                                  </p:childTnLst>
                                </p:cTn>
                              </p:par>
                            </p:childTnLst>
                          </p:cTn>
                        </p:par>
                        <p:par>
                          <p:cTn id="8" fill="hold">
                            <p:stCondLst>
                              <p:cond delay="2000"/>
                            </p:stCondLst>
                            <p:childTnLst>
                              <p:par>
                                <p:cTn id="9" presetID="53" presetClass="entr" presetSubtype="16"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000000"/>
                                          </p:val>
                                        </p:tav>
                                        <p:tav tm="100000">
                                          <p:val>
                                            <p:strVal val="#ppt_w"/>
                                          </p:val>
                                        </p:tav>
                                      </p:tavLst>
                                    </p:anim>
                                    <p:anim calcmode="lin" valueType="num">
                                      <p:cBhvr>
                                        <p:cTn id="12" dur="500" fill="hold"/>
                                        <p:tgtEl>
                                          <p:spTgt spid="29"/>
                                        </p:tgtEl>
                                        <p:attrNameLst>
                                          <p:attrName>ppt_h</p:attrName>
                                        </p:attrNameLst>
                                      </p:cBhvr>
                                      <p:tavLst>
                                        <p:tav tm="0">
                                          <p:val>
                                            <p:fltVal val="0.000000"/>
                                          </p:val>
                                        </p:tav>
                                        <p:tav tm="100000">
                                          <p:val>
                                            <p:strVal val="#ppt_h"/>
                                          </p:val>
                                        </p:tav>
                                      </p:tavLst>
                                    </p:anim>
                                    <p:animEffect transition="in" filter="fade">
                                      <p:cBhvr>
                                        <p:cTn id="13" dur="500"/>
                                        <p:tgtEl>
                                          <p:spTgt spid="29"/>
                                        </p:tgtEl>
                                      </p:cBhvr>
                                    </p:animEffect>
                                  </p:childTnLst>
                                </p:cTn>
                              </p:par>
                              <p:par>
                                <p:cTn id="14" presetID="53" presetClass="entr" presetSubtype="16"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500" fill="hold"/>
                                        <p:tgtEl>
                                          <p:spTgt spid="30"/>
                                        </p:tgtEl>
                                        <p:attrNameLst>
                                          <p:attrName>ppt_w</p:attrName>
                                        </p:attrNameLst>
                                      </p:cBhvr>
                                      <p:tavLst>
                                        <p:tav tm="0">
                                          <p:val>
                                            <p:fltVal val="0.000000"/>
                                          </p:val>
                                        </p:tav>
                                        <p:tav tm="100000">
                                          <p:val>
                                            <p:strVal val="#ppt_w"/>
                                          </p:val>
                                        </p:tav>
                                      </p:tavLst>
                                    </p:anim>
                                    <p:anim calcmode="lin" valueType="num">
                                      <p:cBhvr>
                                        <p:cTn id="17" dur="500" fill="hold"/>
                                        <p:tgtEl>
                                          <p:spTgt spid="30"/>
                                        </p:tgtEl>
                                        <p:attrNameLst>
                                          <p:attrName>ppt_h</p:attrName>
                                        </p:attrNameLst>
                                      </p:cBhvr>
                                      <p:tavLst>
                                        <p:tav tm="0">
                                          <p:val>
                                            <p:fltVal val="0.000000"/>
                                          </p:val>
                                        </p:tav>
                                        <p:tav tm="100000">
                                          <p:val>
                                            <p:strVal val="#ppt_h"/>
                                          </p:val>
                                        </p:tav>
                                      </p:tavLst>
                                    </p:anim>
                                    <p:animEffect transition="in" filter="fade">
                                      <p:cBhvr>
                                        <p:cTn id="18" dur="500"/>
                                        <p:tgtEl>
                                          <p:spTgt spid="30"/>
                                        </p:tgtEl>
                                      </p:cBhvr>
                                    </p:animEffect>
                                  </p:childTnLst>
                                </p:cTn>
                              </p:par>
                              <p:par>
                                <p:cTn id="19" presetID="53" presetClass="entr" presetSubtype="16" fill="hold" nodeType="with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fltVal val="0.000000"/>
                                          </p:val>
                                        </p:tav>
                                        <p:tav tm="100000">
                                          <p:val>
                                            <p:strVal val="#ppt_w"/>
                                          </p:val>
                                        </p:tav>
                                      </p:tavLst>
                                    </p:anim>
                                    <p:anim calcmode="lin" valueType="num">
                                      <p:cBhvr>
                                        <p:cTn id="22" dur="500" fill="hold"/>
                                        <p:tgtEl>
                                          <p:spTgt spid="32"/>
                                        </p:tgtEl>
                                        <p:attrNameLst>
                                          <p:attrName>ppt_h</p:attrName>
                                        </p:attrNameLst>
                                      </p:cBhvr>
                                      <p:tavLst>
                                        <p:tav tm="0">
                                          <p:val>
                                            <p:fltVal val="0.000000"/>
                                          </p:val>
                                        </p:tav>
                                        <p:tav tm="100000">
                                          <p:val>
                                            <p:strVal val="#ppt_h"/>
                                          </p:val>
                                        </p:tav>
                                      </p:tavLst>
                                    </p:anim>
                                    <p:animEffect transition="in" filter="fade">
                                      <p:cBhvr>
                                        <p:cTn id="23" dur="500"/>
                                        <p:tgtEl>
                                          <p:spTgt spid="32"/>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diamond(in)">
                                      <p:cBhvr>
                                        <p:cTn id="28" dur="2000"/>
                                        <p:tgtEl>
                                          <p:spTgt spid="33"/>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box(in)">
                                      <p:cBhvr>
                                        <p:cTn id="33" dur="2000"/>
                                        <p:tgtEl>
                                          <p:spTgt spid="36"/>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diamond(in)">
                                      <p:cBhvr>
                                        <p:cTn id="38" dur="2000"/>
                                        <p:tgtEl>
                                          <p:spTgt spid="34"/>
                                        </p:tgtEl>
                                      </p:cBhvr>
                                    </p:animEffect>
                                  </p:childTnLst>
                                </p:cTn>
                              </p:par>
                            </p:childTnLst>
                          </p:cTn>
                        </p:par>
                      </p:childTnLst>
                    </p:cTn>
                  </p:par>
                  <p:par>
                    <p:cTn id="39" fill="hold">
                      <p:stCondLst>
                        <p:cond delay="indefinite"/>
                      </p:stCondLst>
                      <p:childTnLst>
                        <p:par>
                          <p:cTn id="40" fill="hold">
                            <p:stCondLst>
                              <p:cond delay="0"/>
                            </p:stCondLst>
                            <p:childTnLst>
                              <p:par>
                                <p:cTn id="41" presetID="4" presetClass="entr" presetSubtype="16" fill="hold" grpId="0" nodeType="click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box(in)">
                                      <p:cBhvr>
                                        <p:cTn id="43" dur="2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3" grpId="0"/>
      <p:bldP spid="34" grpId="0"/>
      <p:bldP spid="36" grpId="0"/>
      <p:bldP spid="3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42" name="图片 12"/>
          <p:cNvPicPr>
            <a:picLocks noChangeAspect="1"/>
          </p:cNvPicPr>
          <p:nvPr/>
        </p:nvPicPr>
        <p:blipFill>
          <a:blip r:embed="rId1"/>
          <a:stretch>
            <a:fillRect/>
          </a:stretch>
        </p:blipFill>
        <p:spPr>
          <a:xfrm rot="-8100000">
            <a:off x="8555038" y="-103187"/>
            <a:ext cx="603250" cy="1054100"/>
          </a:xfrm>
          <a:prstGeom prst="rect">
            <a:avLst/>
          </a:prstGeom>
          <a:noFill/>
          <a:ln w="9525">
            <a:noFill/>
          </a:ln>
        </p:spPr>
      </p:pic>
      <p:grpSp>
        <p:nvGrpSpPr>
          <p:cNvPr id="61443" name="组合 1"/>
          <p:cNvGrpSpPr/>
          <p:nvPr/>
        </p:nvGrpSpPr>
        <p:grpSpPr>
          <a:xfrm>
            <a:off x="2182813" y="458788"/>
            <a:ext cx="5564187" cy="584200"/>
            <a:chOff x="4536501" y="363172"/>
            <a:chExt cx="4551354" cy="586598"/>
          </a:xfrm>
        </p:grpSpPr>
        <p:sp>
          <p:nvSpPr>
            <p:cNvPr id="9223" name="TextBox 76"/>
            <p:cNvSpPr txBox="1">
              <a:spLocks noChangeArrowheads="1"/>
            </p:cNvSpPr>
            <p:nvPr/>
          </p:nvSpPr>
          <p:spPr bwMode="auto">
            <a:xfrm>
              <a:off x="4955926" y="363172"/>
              <a:ext cx="4131929" cy="586598"/>
            </a:xfrm>
            <a:prstGeom prst="rect">
              <a:avLst/>
            </a:prstGeom>
            <a:noFill/>
            <a:ln w="9525">
              <a:noFill/>
              <a:miter lim="800000"/>
            </a:ln>
          </p:spPr>
          <p:txBody>
            <a:bodyPr>
              <a:spAutoFit/>
            </a:bodyPr>
            <a:lstStyle/>
            <a:p>
              <a:pPr marR="0" algn="ctr" defTabSz="914400" eaLnBrk="1" hangingPunct="1">
                <a:buClrTx/>
                <a:buSzTx/>
                <a:buFont typeface="Arial" panose="020B0604020202020204" pitchFamily="34" charset="0"/>
                <a:defRPr/>
              </a:pPr>
              <a:r>
                <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rPr>
                <a:t>品味写景，体会作者情感</a:t>
              </a:r>
              <a:endPar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endParaRPr>
            </a:p>
          </p:txBody>
        </p:sp>
        <p:sp>
          <p:nvSpPr>
            <p:cNvPr id="61458" name="Freeform 27"/>
            <p:cNvSpPr>
              <a:spLocks noEditPoints="1"/>
            </p:cNvSpPr>
            <p:nvPr/>
          </p:nvSpPr>
          <p:spPr>
            <a:xfrm>
              <a:off x="4536501" y="439897"/>
              <a:ext cx="418943" cy="368922"/>
            </a:xfrm>
            <a:custGeom>
              <a:avLst/>
              <a:gdLst>
                <a:gd name="txL" fmla="*/ 0 w 683"/>
                <a:gd name="txT" fmla="*/ 0 h 601"/>
                <a:gd name="txR" fmla="*/ 683 w 683"/>
                <a:gd name="txB" fmla="*/ 601 h 601"/>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306E39"/>
            </a:solidFill>
            <a:ln w="9525">
              <a:noFill/>
            </a:ln>
          </p:spPr>
          <p:txBody>
            <a:bodyPr/>
            <a:p>
              <a:endParaRPr lang="zh-CN" altLang="en-US" dirty="0">
                <a:latin typeface="Calibri" panose="020F0502020204030204" pitchFamily="34" charset="0"/>
              </a:endParaRPr>
            </a:p>
          </p:txBody>
        </p:sp>
      </p:grpSp>
      <p:pic>
        <p:nvPicPr>
          <p:cNvPr id="61444" name="PA_图片 1"/>
          <p:cNvPicPr>
            <a:picLocks noChangeAspect="1"/>
          </p:cNvPicPr>
          <p:nvPr>
            <p:custDataLst>
              <p:tags r:id="rId2"/>
            </p:custDataLst>
          </p:nvPr>
        </p:nvPicPr>
        <p:blipFill>
          <a:blip r:embed="rId3"/>
          <a:stretch>
            <a:fillRect/>
          </a:stretch>
        </p:blipFill>
        <p:spPr>
          <a:xfrm>
            <a:off x="9031288" y="76200"/>
            <a:ext cx="4762" cy="3175"/>
          </a:xfrm>
          <a:prstGeom prst="rect">
            <a:avLst/>
          </a:prstGeom>
          <a:noFill/>
          <a:ln w="9525">
            <a:noFill/>
          </a:ln>
        </p:spPr>
      </p:pic>
      <p:sp>
        <p:nvSpPr>
          <p:cNvPr id="17" name="文本框 16"/>
          <p:cNvSpPr txBox="1"/>
          <p:nvPr/>
        </p:nvSpPr>
        <p:spPr>
          <a:xfrm>
            <a:off x="180975" y="1009650"/>
            <a:ext cx="8634413" cy="738188"/>
          </a:xfrm>
          <a:prstGeom prst="rect">
            <a:avLst/>
          </a:prstGeom>
          <a:noFill/>
          <a:ln w="9525">
            <a:noFill/>
          </a:ln>
        </p:spPr>
        <p:txBody>
          <a:bodyPr anchor="ctr">
            <a:spAutoFit/>
          </a:bodyPr>
          <a:p>
            <a:pPr indent="457200" eaLnBrk="1" hangingPunct="1">
              <a:lnSpc>
                <a:spcPct val="150000"/>
              </a:lnSpc>
              <a:buFont typeface="Arial" panose="020B0604020202020204" pitchFamily="34" charset="0"/>
            </a:pPr>
            <a:r>
              <a:rPr lang="en-US" altLang="zh-CN" sz="2800" b="1" dirty="0">
                <a:latin typeface="黑体" panose="02010609060101010101" pitchFamily="49" charset="-122"/>
                <a:ea typeface="黑体" panose="02010609060101010101" pitchFamily="49" charset="-122"/>
              </a:rPr>
              <a:t>2</a:t>
            </a:r>
            <a:r>
              <a:rPr lang="zh-CN" altLang="en-US" sz="2800" b="1" dirty="0">
                <a:latin typeface="黑体" panose="02010609060101010101" pitchFamily="49" charset="-122"/>
                <a:ea typeface="黑体" panose="02010609060101010101" pitchFamily="49" charset="-122"/>
              </a:rPr>
              <a:t>．这些联想和想象中分别蕴含着作者怎样的情感？</a:t>
            </a:r>
            <a:endParaRPr lang="zh-CN" altLang="en-US" sz="2800" b="1" dirty="0">
              <a:latin typeface="黑体" panose="02010609060101010101" pitchFamily="49" charset="-122"/>
              <a:ea typeface="黑体" panose="02010609060101010101" pitchFamily="49" charset="-122"/>
            </a:endParaRPr>
          </a:p>
        </p:txBody>
      </p:sp>
      <p:grpSp>
        <p:nvGrpSpPr>
          <p:cNvPr id="61446" name="组合 1"/>
          <p:cNvGrpSpPr/>
          <p:nvPr/>
        </p:nvGrpSpPr>
        <p:grpSpPr>
          <a:xfrm>
            <a:off x="0" y="3695700"/>
            <a:ext cx="8678863" cy="60325"/>
            <a:chOff x="0" y="3636185"/>
            <a:chExt cx="8678288" cy="59891"/>
          </a:xfrm>
        </p:grpSpPr>
        <p:sp>
          <p:nvSpPr>
            <p:cNvPr id="23" name="矩形 22"/>
            <p:cNvSpPr/>
            <p:nvPr/>
          </p:nvSpPr>
          <p:spPr>
            <a:xfrm>
              <a:off x="0" y="3636185"/>
              <a:ext cx="2168381" cy="59891"/>
            </a:xfrm>
            <a:prstGeom prst="rect">
              <a:avLst/>
            </a:prstGeom>
            <a:solidFill>
              <a:srgbClr val="DEB1A9"/>
            </a:solidFill>
            <a:ln w="25400" cap="flat" cmpd="sng" algn="ctr">
              <a:noFill/>
              <a:prstDash val="solid"/>
            </a:ln>
            <a:effectLst/>
          </p:spPr>
          <p:txBody>
            <a:bodyPr anchor="ctr"/>
            <a:lstStyle/>
            <a:p>
              <a:pPr marL="0" marR="0" lvl="0" indent="0" algn="ctr" defTabSz="910590" rtl="0" eaLnBrk="0" fontAlgn="base" latinLnBrk="0" hangingPunct="0">
                <a:lnSpc>
                  <a:spcPct val="100000"/>
                </a:lnSpc>
                <a:spcBef>
                  <a:spcPct val="0"/>
                </a:spcBef>
                <a:spcAft>
                  <a:spcPct val="0"/>
                </a:spcAft>
                <a:buClrTx/>
                <a:buSzTx/>
                <a:buFontTx/>
                <a:buNone/>
                <a:defRPr/>
              </a:pPr>
              <a:endParaRPr kumimoji="0" lang="zh-CN" altLang="en-US" sz="1795"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4" name="矩形 23"/>
            <p:cNvSpPr/>
            <p:nvPr/>
          </p:nvSpPr>
          <p:spPr>
            <a:xfrm>
              <a:off x="2169969" y="3636185"/>
              <a:ext cx="2168381" cy="59891"/>
            </a:xfrm>
            <a:prstGeom prst="rect">
              <a:avLst/>
            </a:prstGeom>
            <a:solidFill>
              <a:srgbClr val="3C3838"/>
            </a:solidFill>
            <a:ln w="25400" cap="flat" cmpd="sng" algn="ctr">
              <a:noFill/>
              <a:prstDash val="solid"/>
            </a:ln>
            <a:effectLst/>
          </p:spPr>
          <p:txBody>
            <a:bodyPr anchor="ctr"/>
            <a:lstStyle/>
            <a:p>
              <a:pPr marL="0" marR="0" lvl="0" indent="0" algn="ctr" defTabSz="910590" rtl="0" eaLnBrk="0" fontAlgn="base" latinLnBrk="0" hangingPunct="0">
                <a:lnSpc>
                  <a:spcPct val="100000"/>
                </a:lnSpc>
                <a:spcBef>
                  <a:spcPct val="0"/>
                </a:spcBef>
                <a:spcAft>
                  <a:spcPct val="0"/>
                </a:spcAft>
                <a:buClrTx/>
                <a:buSzTx/>
                <a:buFontTx/>
                <a:buNone/>
                <a:defRPr/>
              </a:pPr>
              <a:endParaRPr kumimoji="0" lang="zh-CN" altLang="en-US" sz="1795"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6" name="矩形 25"/>
            <p:cNvSpPr/>
            <p:nvPr/>
          </p:nvSpPr>
          <p:spPr>
            <a:xfrm>
              <a:off x="4339937" y="3636185"/>
              <a:ext cx="2168381" cy="59891"/>
            </a:xfrm>
            <a:prstGeom prst="rect">
              <a:avLst/>
            </a:prstGeom>
            <a:solidFill>
              <a:srgbClr val="899493"/>
            </a:solidFill>
            <a:ln w="25400" cap="flat" cmpd="sng" algn="ctr">
              <a:noFill/>
              <a:prstDash val="solid"/>
            </a:ln>
            <a:effectLst/>
          </p:spPr>
          <p:txBody>
            <a:bodyPr anchor="ctr"/>
            <a:lstStyle/>
            <a:p>
              <a:pPr marL="0" marR="0" lvl="0" indent="0" algn="ctr" defTabSz="910590" rtl="0" eaLnBrk="0" fontAlgn="base" latinLnBrk="0" hangingPunct="0">
                <a:lnSpc>
                  <a:spcPct val="100000"/>
                </a:lnSpc>
                <a:spcBef>
                  <a:spcPct val="0"/>
                </a:spcBef>
                <a:spcAft>
                  <a:spcPct val="0"/>
                </a:spcAft>
                <a:buClrTx/>
                <a:buSzTx/>
                <a:buFontTx/>
                <a:buNone/>
                <a:defRPr/>
              </a:pPr>
              <a:endParaRPr kumimoji="0" lang="zh-CN" altLang="en-US" sz="1795"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7" name="矩形 26"/>
            <p:cNvSpPr/>
            <p:nvPr/>
          </p:nvSpPr>
          <p:spPr>
            <a:xfrm>
              <a:off x="6509907" y="3636185"/>
              <a:ext cx="2168381" cy="59891"/>
            </a:xfrm>
            <a:prstGeom prst="rect">
              <a:avLst/>
            </a:prstGeom>
            <a:solidFill>
              <a:srgbClr val="B4C7E7"/>
            </a:solidFill>
            <a:ln w="25400" cap="flat" cmpd="sng" algn="ctr">
              <a:noFill/>
              <a:prstDash val="solid"/>
            </a:ln>
            <a:effectLst/>
          </p:spPr>
          <p:txBody>
            <a:bodyPr anchor="ctr"/>
            <a:lstStyle/>
            <a:p>
              <a:pPr marL="0" marR="0" lvl="0" indent="0" algn="ctr" defTabSz="910590" rtl="0" eaLnBrk="0" fontAlgn="base" latinLnBrk="0" hangingPunct="0">
                <a:lnSpc>
                  <a:spcPct val="100000"/>
                </a:lnSpc>
                <a:spcBef>
                  <a:spcPct val="0"/>
                </a:spcBef>
                <a:spcAft>
                  <a:spcPct val="0"/>
                </a:spcAft>
                <a:buClrTx/>
                <a:buSzTx/>
                <a:buFontTx/>
                <a:buNone/>
                <a:defRPr/>
              </a:pPr>
              <a:endParaRPr kumimoji="0" lang="zh-CN" altLang="en-US" sz="1795"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cxnSp>
        <p:nvCxnSpPr>
          <p:cNvPr id="29" name="直接连接符 28"/>
          <p:cNvCxnSpPr/>
          <p:nvPr/>
        </p:nvCxnSpPr>
        <p:spPr>
          <a:xfrm flipV="1">
            <a:off x="2170113" y="1368425"/>
            <a:ext cx="0" cy="2327275"/>
          </a:xfrm>
          <a:prstGeom prst="line">
            <a:avLst/>
          </a:prstGeom>
          <a:ln w="19050" cap="flat" cmpd="sng">
            <a:solidFill>
              <a:srgbClr val="DEB1A9"/>
            </a:solidFill>
            <a:prstDash val="solid"/>
            <a:headEnd type="none" w="med" len="med"/>
            <a:tailEnd type="none" w="med" len="med"/>
          </a:ln>
        </p:spPr>
      </p:cxnSp>
      <p:cxnSp>
        <p:nvCxnSpPr>
          <p:cNvPr id="30" name="直接连接符 29"/>
          <p:cNvCxnSpPr/>
          <p:nvPr/>
        </p:nvCxnSpPr>
        <p:spPr>
          <a:xfrm flipV="1">
            <a:off x="3027363" y="3695700"/>
            <a:ext cx="0" cy="2328863"/>
          </a:xfrm>
          <a:prstGeom prst="line">
            <a:avLst/>
          </a:prstGeom>
          <a:ln w="19050" cap="flat" cmpd="sng">
            <a:solidFill>
              <a:srgbClr val="3C3838"/>
            </a:solidFill>
            <a:prstDash val="solid"/>
            <a:headEnd type="none" w="med" len="med"/>
            <a:tailEnd type="none" w="med" len="med"/>
          </a:ln>
        </p:spPr>
      </p:cxnSp>
      <p:cxnSp>
        <p:nvCxnSpPr>
          <p:cNvPr id="31" name="直接连接符 30"/>
          <p:cNvCxnSpPr/>
          <p:nvPr/>
        </p:nvCxnSpPr>
        <p:spPr>
          <a:xfrm flipV="1">
            <a:off x="6510338" y="1368425"/>
            <a:ext cx="0" cy="2327275"/>
          </a:xfrm>
          <a:prstGeom prst="line">
            <a:avLst/>
          </a:prstGeom>
          <a:ln w="19050" cap="flat" cmpd="sng">
            <a:solidFill>
              <a:srgbClr val="A4A3A4"/>
            </a:solidFill>
            <a:prstDash val="solid"/>
            <a:headEnd type="none" w="med" len="med"/>
            <a:tailEnd type="none" w="med" len="med"/>
          </a:ln>
        </p:spPr>
      </p:cxnSp>
      <p:cxnSp>
        <p:nvCxnSpPr>
          <p:cNvPr id="32" name="直接连接符 31"/>
          <p:cNvCxnSpPr/>
          <p:nvPr/>
        </p:nvCxnSpPr>
        <p:spPr>
          <a:xfrm flipV="1">
            <a:off x="8424863" y="3700463"/>
            <a:ext cx="0" cy="2327275"/>
          </a:xfrm>
          <a:prstGeom prst="line">
            <a:avLst/>
          </a:prstGeom>
          <a:ln w="19050" cap="flat" cmpd="sng">
            <a:solidFill>
              <a:srgbClr val="B4C7E7"/>
            </a:solidFill>
            <a:prstDash val="solid"/>
            <a:headEnd type="none" w="med" len="med"/>
            <a:tailEnd type="none" w="med" len="med"/>
          </a:ln>
        </p:spPr>
      </p:cxnSp>
      <p:sp>
        <p:nvSpPr>
          <p:cNvPr id="35" name="文本框 34"/>
          <p:cNvSpPr txBox="1"/>
          <p:nvPr/>
        </p:nvSpPr>
        <p:spPr>
          <a:xfrm>
            <a:off x="2192338" y="1808163"/>
            <a:ext cx="4249737" cy="1887537"/>
          </a:xfrm>
          <a:prstGeom prst="rect">
            <a:avLst/>
          </a:prstGeom>
          <a:noFill/>
          <a:ln w="9525">
            <a:noFill/>
          </a:ln>
        </p:spPr>
        <p:txBody>
          <a:bodyPr anchor="ctr">
            <a:spAutoFit/>
          </a:bodyPr>
          <a:p>
            <a:pPr indent="457200" eaLnBrk="1" hangingPunct="1">
              <a:lnSpc>
                <a:spcPts val="3500"/>
              </a:lnSpc>
              <a:buFont typeface="Arial" panose="020B0604020202020204" pitchFamily="34" charset="0"/>
            </a:pPr>
            <a:r>
              <a:rPr lang="en-US" altLang="zh-CN" sz="2400" dirty="0">
                <a:latin typeface="黑体" panose="02010609060101010101" pitchFamily="49" charset="-122"/>
                <a:ea typeface="黑体" panose="02010609060101010101" pitchFamily="49" charset="-122"/>
              </a:rPr>
              <a:t>第(3)句：那是坚冰之下的流水之声，它一刻不停，从这千山之巅、万水之源的藏北高原流出，开始演绎长江的故事。</a:t>
            </a:r>
            <a:endParaRPr lang="en-US" altLang="zh-CN" sz="2400" dirty="0">
              <a:latin typeface="黑体" panose="02010609060101010101" pitchFamily="49" charset="-122"/>
              <a:ea typeface="黑体" panose="02010609060101010101" pitchFamily="49" charset="-122"/>
            </a:endParaRPr>
          </a:p>
        </p:txBody>
      </p:sp>
      <p:sp>
        <p:nvSpPr>
          <p:cNvPr id="38" name="文本框 37"/>
          <p:cNvSpPr txBox="1"/>
          <p:nvPr/>
        </p:nvSpPr>
        <p:spPr>
          <a:xfrm>
            <a:off x="3071813" y="3756025"/>
            <a:ext cx="5353050" cy="2784475"/>
          </a:xfrm>
          <a:prstGeom prst="rect">
            <a:avLst/>
          </a:prstGeom>
          <a:noFill/>
          <a:ln w="9525">
            <a:noFill/>
          </a:ln>
        </p:spPr>
        <p:txBody>
          <a:bodyPr>
            <a:spAutoFit/>
          </a:bodyPr>
          <a:p>
            <a:pPr indent="457200" eaLnBrk="1">
              <a:lnSpc>
                <a:spcPts val="3000"/>
              </a:lnSpc>
            </a:pPr>
            <a:r>
              <a:rPr lang="zh-CN" altLang="en-US" sz="2400" dirty="0">
                <a:solidFill>
                  <a:srgbClr val="C00000"/>
                </a:solidFill>
                <a:latin typeface="黑体" panose="02010609060101010101" pitchFamily="49" charset="-122"/>
                <a:ea typeface="黑体" panose="02010609060101010101" pitchFamily="49" charset="-122"/>
              </a:rPr>
              <a:t>“演绎”是“铺陈，发挥”的意思，这里是说坚冰之下的流水，是圣洁的，是长江的生命源头，从这里开启了长江的生命之旅，长江从此开启了孕育生命，造福人类之旅，这流水，也是中华民族的生命之源，中华民族的历史也同长江一样源远流长。</a:t>
            </a:r>
            <a:endParaRPr lang="zh-CN" altLang="en-US" sz="2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amond(in)">
                                      <p:cBhvr>
                                        <p:cTn id="7" dur="2000"/>
                                        <p:tgtEl>
                                          <p:spTgt spid="17"/>
                                        </p:tgtEl>
                                      </p:cBhvr>
                                    </p:animEffect>
                                  </p:childTnLst>
                                </p:cTn>
                              </p:par>
                            </p:childTnLst>
                          </p:cTn>
                        </p:par>
                        <p:par>
                          <p:cTn id="8" fill="hold">
                            <p:stCondLst>
                              <p:cond delay="2000"/>
                            </p:stCondLst>
                            <p:childTnLst>
                              <p:par>
                                <p:cTn id="9" presetID="53" presetClass="entr" presetSubtype="16"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000000"/>
                                          </p:val>
                                        </p:tav>
                                        <p:tav tm="100000">
                                          <p:val>
                                            <p:strVal val="#ppt_w"/>
                                          </p:val>
                                        </p:tav>
                                      </p:tavLst>
                                    </p:anim>
                                    <p:anim calcmode="lin" valueType="num">
                                      <p:cBhvr>
                                        <p:cTn id="12" dur="500" fill="hold"/>
                                        <p:tgtEl>
                                          <p:spTgt spid="29"/>
                                        </p:tgtEl>
                                        <p:attrNameLst>
                                          <p:attrName>ppt_h</p:attrName>
                                        </p:attrNameLst>
                                      </p:cBhvr>
                                      <p:tavLst>
                                        <p:tav tm="0">
                                          <p:val>
                                            <p:fltVal val="0.000000"/>
                                          </p:val>
                                        </p:tav>
                                        <p:tav tm="100000">
                                          <p:val>
                                            <p:strVal val="#ppt_h"/>
                                          </p:val>
                                        </p:tav>
                                      </p:tavLst>
                                    </p:anim>
                                    <p:animEffect transition="in" filter="fade">
                                      <p:cBhvr>
                                        <p:cTn id="13" dur="500"/>
                                        <p:tgtEl>
                                          <p:spTgt spid="29"/>
                                        </p:tgtEl>
                                      </p:cBhvr>
                                    </p:animEffect>
                                  </p:childTnLst>
                                </p:cTn>
                              </p:par>
                              <p:par>
                                <p:cTn id="14" presetID="53" presetClass="entr" presetSubtype="16"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500" fill="hold"/>
                                        <p:tgtEl>
                                          <p:spTgt spid="30"/>
                                        </p:tgtEl>
                                        <p:attrNameLst>
                                          <p:attrName>ppt_w</p:attrName>
                                        </p:attrNameLst>
                                      </p:cBhvr>
                                      <p:tavLst>
                                        <p:tav tm="0">
                                          <p:val>
                                            <p:fltVal val="0.000000"/>
                                          </p:val>
                                        </p:tav>
                                        <p:tav tm="100000">
                                          <p:val>
                                            <p:strVal val="#ppt_w"/>
                                          </p:val>
                                        </p:tav>
                                      </p:tavLst>
                                    </p:anim>
                                    <p:anim calcmode="lin" valueType="num">
                                      <p:cBhvr>
                                        <p:cTn id="17" dur="500" fill="hold"/>
                                        <p:tgtEl>
                                          <p:spTgt spid="30"/>
                                        </p:tgtEl>
                                        <p:attrNameLst>
                                          <p:attrName>ppt_h</p:attrName>
                                        </p:attrNameLst>
                                      </p:cBhvr>
                                      <p:tavLst>
                                        <p:tav tm="0">
                                          <p:val>
                                            <p:fltVal val="0.000000"/>
                                          </p:val>
                                        </p:tav>
                                        <p:tav tm="100000">
                                          <p:val>
                                            <p:strVal val="#ppt_h"/>
                                          </p:val>
                                        </p:tav>
                                      </p:tavLst>
                                    </p:anim>
                                    <p:animEffect transition="in" filter="fade">
                                      <p:cBhvr>
                                        <p:cTn id="18" dur="500"/>
                                        <p:tgtEl>
                                          <p:spTgt spid="30"/>
                                        </p:tgtEl>
                                      </p:cBhvr>
                                    </p:animEffect>
                                  </p:childTnLst>
                                </p:cTn>
                              </p:par>
                              <p:par>
                                <p:cTn id="19" presetID="53" presetClass="entr" presetSubtype="16"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p:cTn id="21" dur="500" fill="hold"/>
                                        <p:tgtEl>
                                          <p:spTgt spid="31"/>
                                        </p:tgtEl>
                                        <p:attrNameLst>
                                          <p:attrName>ppt_w</p:attrName>
                                        </p:attrNameLst>
                                      </p:cBhvr>
                                      <p:tavLst>
                                        <p:tav tm="0">
                                          <p:val>
                                            <p:fltVal val="0.000000"/>
                                          </p:val>
                                        </p:tav>
                                        <p:tav tm="100000">
                                          <p:val>
                                            <p:strVal val="#ppt_w"/>
                                          </p:val>
                                        </p:tav>
                                      </p:tavLst>
                                    </p:anim>
                                    <p:anim calcmode="lin" valueType="num">
                                      <p:cBhvr>
                                        <p:cTn id="22" dur="500" fill="hold"/>
                                        <p:tgtEl>
                                          <p:spTgt spid="31"/>
                                        </p:tgtEl>
                                        <p:attrNameLst>
                                          <p:attrName>ppt_h</p:attrName>
                                        </p:attrNameLst>
                                      </p:cBhvr>
                                      <p:tavLst>
                                        <p:tav tm="0">
                                          <p:val>
                                            <p:fltVal val="0.000000"/>
                                          </p:val>
                                        </p:tav>
                                        <p:tav tm="100000">
                                          <p:val>
                                            <p:strVal val="#ppt_h"/>
                                          </p:val>
                                        </p:tav>
                                      </p:tavLst>
                                    </p:anim>
                                    <p:animEffect transition="in" filter="fade">
                                      <p:cBhvr>
                                        <p:cTn id="23" dur="500"/>
                                        <p:tgtEl>
                                          <p:spTgt spid="31"/>
                                        </p:tgtEl>
                                      </p:cBhvr>
                                    </p:animEffect>
                                  </p:childTnLst>
                                </p:cTn>
                              </p:par>
                              <p:par>
                                <p:cTn id="24" presetID="53" presetClass="entr" presetSubtype="16" fill="hold" nodeType="with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p:cTn id="26" dur="500" fill="hold"/>
                                        <p:tgtEl>
                                          <p:spTgt spid="32"/>
                                        </p:tgtEl>
                                        <p:attrNameLst>
                                          <p:attrName>ppt_w</p:attrName>
                                        </p:attrNameLst>
                                      </p:cBhvr>
                                      <p:tavLst>
                                        <p:tav tm="0">
                                          <p:val>
                                            <p:fltVal val="0.000000"/>
                                          </p:val>
                                        </p:tav>
                                        <p:tav tm="100000">
                                          <p:val>
                                            <p:strVal val="#ppt_w"/>
                                          </p:val>
                                        </p:tav>
                                      </p:tavLst>
                                    </p:anim>
                                    <p:anim calcmode="lin" valueType="num">
                                      <p:cBhvr>
                                        <p:cTn id="27" dur="500" fill="hold"/>
                                        <p:tgtEl>
                                          <p:spTgt spid="32"/>
                                        </p:tgtEl>
                                        <p:attrNameLst>
                                          <p:attrName>ppt_h</p:attrName>
                                        </p:attrNameLst>
                                      </p:cBhvr>
                                      <p:tavLst>
                                        <p:tav tm="0">
                                          <p:val>
                                            <p:fltVal val="0.000000"/>
                                          </p:val>
                                        </p:tav>
                                        <p:tav tm="100000">
                                          <p:val>
                                            <p:strVal val="#ppt_h"/>
                                          </p:val>
                                        </p:tav>
                                      </p:tavLst>
                                    </p:anim>
                                    <p:animEffect transition="in" filter="fade">
                                      <p:cBhvr>
                                        <p:cTn id="28" dur="500"/>
                                        <p:tgtEl>
                                          <p:spTgt spid="32"/>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diamond(in)">
                                      <p:cBhvr>
                                        <p:cTn id="33" dur="2000"/>
                                        <p:tgtEl>
                                          <p:spTgt spid="35"/>
                                        </p:tgtEl>
                                      </p:cBhvr>
                                    </p:animEffect>
                                  </p:childTnLst>
                                </p:cTn>
                              </p:par>
                            </p:childTnLst>
                          </p:cTn>
                        </p:par>
                      </p:childTnLst>
                    </p:cTn>
                  </p:par>
                  <p:par>
                    <p:cTn id="34" fill="hold">
                      <p:stCondLst>
                        <p:cond delay="indefinite"/>
                      </p:stCondLst>
                      <p:childTnLst>
                        <p:par>
                          <p:cTn id="35" fill="hold">
                            <p:stCondLst>
                              <p:cond delay="0"/>
                            </p:stCondLst>
                            <p:childTnLst>
                              <p:par>
                                <p:cTn id="36" presetID="4" presetClass="entr" presetSubtype="16" fill="hold" grpId="0" nodeType="click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box(in)">
                                      <p:cBhvr>
                                        <p:cTn id="38" dur="2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5" grpId="0"/>
      <p:bldP spid="3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2466" name="图片 12"/>
          <p:cNvPicPr>
            <a:picLocks noChangeAspect="1"/>
          </p:cNvPicPr>
          <p:nvPr/>
        </p:nvPicPr>
        <p:blipFill>
          <a:blip r:embed="rId1"/>
          <a:stretch>
            <a:fillRect/>
          </a:stretch>
        </p:blipFill>
        <p:spPr>
          <a:xfrm rot="-8100000">
            <a:off x="8555038" y="-103187"/>
            <a:ext cx="603250" cy="1054100"/>
          </a:xfrm>
          <a:prstGeom prst="rect">
            <a:avLst/>
          </a:prstGeom>
          <a:noFill/>
          <a:ln w="9525">
            <a:noFill/>
          </a:ln>
        </p:spPr>
      </p:pic>
      <p:grpSp>
        <p:nvGrpSpPr>
          <p:cNvPr id="62467" name="组合 1"/>
          <p:cNvGrpSpPr/>
          <p:nvPr/>
        </p:nvGrpSpPr>
        <p:grpSpPr>
          <a:xfrm>
            <a:off x="2182813" y="458788"/>
            <a:ext cx="5564187" cy="584200"/>
            <a:chOff x="4536501" y="363172"/>
            <a:chExt cx="4551354" cy="586598"/>
          </a:xfrm>
        </p:grpSpPr>
        <p:sp>
          <p:nvSpPr>
            <p:cNvPr id="9223" name="TextBox 76"/>
            <p:cNvSpPr txBox="1">
              <a:spLocks noChangeArrowheads="1"/>
            </p:cNvSpPr>
            <p:nvPr/>
          </p:nvSpPr>
          <p:spPr bwMode="auto">
            <a:xfrm>
              <a:off x="4955926" y="363172"/>
              <a:ext cx="4131929" cy="586598"/>
            </a:xfrm>
            <a:prstGeom prst="rect">
              <a:avLst/>
            </a:prstGeom>
            <a:noFill/>
            <a:ln w="9525">
              <a:noFill/>
              <a:miter lim="800000"/>
            </a:ln>
          </p:spPr>
          <p:txBody>
            <a:bodyPr>
              <a:spAutoFit/>
            </a:bodyPr>
            <a:lstStyle/>
            <a:p>
              <a:pPr marR="0" algn="ctr" defTabSz="914400" eaLnBrk="1" hangingPunct="1">
                <a:buClrTx/>
                <a:buSzTx/>
                <a:buFont typeface="Arial" panose="020B0604020202020204" pitchFamily="34" charset="0"/>
                <a:defRPr/>
              </a:pPr>
              <a:r>
                <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rPr>
                <a:t>品味写景，体会作者情感</a:t>
              </a:r>
              <a:endPar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endParaRPr>
            </a:p>
          </p:txBody>
        </p:sp>
        <p:sp>
          <p:nvSpPr>
            <p:cNvPr id="62473" name="Freeform 27"/>
            <p:cNvSpPr>
              <a:spLocks noEditPoints="1"/>
            </p:cNvSpPr>
            <p:nvPr/>
          </p:nvSpPr>
          <p:spPr>
            <a:xfrm>
              <a:off x="4536501" y="439897"/>
              <a:ext cx="418943" cy="368922"/>
            </a:xfrm>
            <a:custGeom>
              <a:avLst/>
              <a:gdLst>
                <a:gd name="txL" fmla="*/ 0 w 683"/>
                <a:gd name="txT" fmla="*/ 0 h 601"/>
                <a:gd name="txR" fmla="*/ 683 w 683"/>
                <a:gd name="txB" fmla="*/ 601 h 601"/>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306E39"/>
            </a:solidFill>
            <a:ln w="9525">
              <a:noFill/>
            </a:ln>
          </p:spPr>
          <p:txBody>
            <a:bodyPr/>
            <a:p>
              <a:endParaRPr lang="zh-CN" altLang="en-US" dirty="0">
                <a:latin typeface="Calibri" panose="020F0502020204030204" pitchFamily="34" charset="0"/>
              </a:endParaRPr>
            </a:p>
          </p:txBody>
        </p:sp>
      </p:grpSp>
      <p:pic>
        <p:nvPicPr>
          <p:cNvPr id="62468" name="PA_图片 1"/>
          <p:cNvPicPr>
            <a:picLocks noChangeAspect="1"/>
          </p:cNvPicPr>
          <p:nvPr>
            <p:custDataLst>
              <p:tags r:id="rId2"/>
            </p:custDataLst>
          </p:nvPr>
        </p:nvPicPr>
        <p:blipFill>
          <a:blip r:embed="rId3"/>
          <a:stretch>
            <a:fillRect/>
          </a:stretch>
        </p:blipFill>
        <p:spPr>
          <a:xfrm>
            <a:off x="9031288" y="76200"/>
            <a:ext cx="4762" cy="3175"/>
          </a:xfrm>
          <a:prstGeom prst="rect">
            <a:avLst/>
          </a:prstGeom>
          <a:noFill/>
          <a:ln w="9525">
            <a:noFill/>
          </a:ln>
        </p:spPr>
      </p:pic>
      <p:pic>
        <p:nvPicPr>
          <p:cNvPr id="19" name="图片 18"/>
          <p:cNvPicPr>
            <a:picLocks noChangeAspect="1"/>
          </p:cNvPicPr>
          <p:nvPr/>
        </p:nvPicPr>
        <p:blipFill>
          <a:blip r:embed="rId4"/>
          <a:srcRect t="-166" b="60489"/>
          <a:stretch>
            <a:fillRect/>
          </a:stretch>
        </p:blipFill>
        <p:spPr>
          <a:xfrm>
            <a:off x="3282950" y="933450"/>
            <a:ext cx="2720975" cy="1490663"/>
          </a:xfrm>
          <a:prstGeom prst="rect">
            <a:avLst/>
          </a:prstGeom>
          <a:noFill/>
          <a:ln w="9525">
            <a:noFill/>
          </a:ln>
        </p:spPr>
      </p:pic>
      <p:sp>
        <p:nvSpPr>
          <p:cNvPr id="20" name="文本框 19"/>
          <p:cNvSpPr txBox="1"/>
          <p:nvPr/>
        </p:nvSpPr>
        <p:spPr>
          <a:xfrm>
            <a:off x="1514475" y="2090738"/>
            <a:ext cx="7135813" cy="3970337"/>
          </a:xfrm>
          <a:prstGeom prst="rect">
            <a:avLst/>
          </a:prstGeom>
          <a:noFill/>
          <a:ln w="9525">
            <a:noFill/>
          </a:ln>
        </p:spPr>
        <p:txBody>
          <a:bodyPr anchor="ctr">
            <a:spAutoFit/>
          </a:bodyPr>
          <a:p>
            <a:pPr indent="457200" eaLnBrk="1" hangingPunct="1">
              <a:lnSpc>
                <a:spcPct val="150000"/>
              </a:lnSpc>
              <a:buFont typeface="Arial" panose="020B0604020202020204" pitchFamily="34" charset="0"/>
            </a:pPr>
            <a:r>
              <a:rPr lang="en-US" altLang="zh-CN" sz="2800" dirty="0">
                <a:latin typeface="黑体" panose="02010609060101010101" pitchFamily="49" charset="-122"/>
                <a:ea typeface="黑体" panose="02010609060101010101" pitchFamily="49" charset="-122"/>
              </a:rPr>
              <a:t>作者从不同的角度写景，抓住景物特点，运用比喻、拟人的修辞方法，描绘了长江源头各拉丹冬雪山的神奇美丽，并赋予雪山以生命，写景中蕴含着作者对雪山的崇敬和赞美之情。作者又通过联想和想象，抒发了对中华民族悠久历史的赞美。</a:t>
            </a:r>
            <a:endParaRPr lang="en-US" altLang="zh-CN" sz="2800" dirty="0">
              <a:latin typeface="黑体" panose="02010609060101010101" pitchFamily="49" charset="-122"/>
              <a:ea typeface="黑体" panose="02010609060101010101" pitchFamily="49" charset="-122"/>
            </a:endParaRPr>
          </a:p>
        </p:txBody>
      </p:sp>
      <p:sp>
        <p:nvSpPr>
          <p:cNvPr id="21" name="文本框 20"/>
          <p:cNvSpPr txBox="1"/>
          <p:nvPr/>
        </p:nvSpPr>
        <p:spPr>
          <a:xfrm>
            <a:off x="503238" y="2320925"/>
            <a:ext cx="423862" cy="1754188"/>
          </a:xfrm>
          <a:prstGeom prst="rect">
            <a:avLst/>
          </a:prstGeom>
          <a:noFill/>
          <a:ln w="9525">
            <a:noFill/>
          </a:ln>
        </p:spPr>
        <p:txBody>
          <a:bodyPr>
            <a:spAutoFit/>
          </a:bodyPr>
          <a:p>
            <a:r>
              <a:rPr lang="zh-CN" altLang="en-US" sz="5400" b="1" dirty="0">
                <a:latin typeface="Calibri" panose="020F0502020204030204" pitchFamily="34" charset="0"/>
              </a:rPr>
              <a:t>小</a:t>
            </a:r>
            <a:endParaRPr lang="zh-CN" altLang="en-US" sz="5400" b="1" dirty="0">
              <a:latin typeface="Calibri" panose="020F0502020204030204" pitchFamily="34" charset="0"/>
            </a:endParaRPr>
          </a:p>
          <a:p>
            <a:r>
              <a:rPr lang="zh-CN" altLang="en-US" sz="5400" b="1" dirty="0">
                <a:latin typeface="Calibri" panose="020F0502020204030204" pitchFamily="34" charset="0"/>
              </a:rPr>
              <a:t>结</a:t>
            </a:r>
            <a:endParaRPr lang="zh-CN" altLang="en-US" sz="5400" b="1" dirty="0">
              <a:latin typeface="Calibri" panose="020F050202020403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000000"/>
                                          </p:val>
                                        </p:tav>
                                        <p:tav tm="100000">
                                          <p:val>
                                            <p:strVal val="#ppt_w"/>
                                          </p:val>
                                        </p:tav>
                                      </p:tavLst>
                                    </p:anim>
                                    <p:anim calcmode="lin" valueType="num">
                                      <p:cBhvr>
                                        <p:cTn id="8" dur="500" fill="hold"/>
                                        <p:tgtEl>
                                          <p:spTgt spid="19"/>
                                        </p:tgtEl>
                                        <p:attrNameLst>
                                          <p:attrName>ppt_h</p:attrName>
                                        </p:attrNameLst>
                                      </p:cBhvr>
                                      <p:tavLst>
                                        <p:tav tm="0">
                                          <p:val>
                                            <p:fltVal val="0.00000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38" presetClass="entr" presetSubtype="0" accel="50000" fill="hold" grpId="4" nodeType="afterEffect">
                                  <p:stCondLst>
                                    <p:cond delay="0"/>
                                  </p:stCondLst>
                                  <p:iterate type="lt">
                                    <p:tmPct val="50000"/>
                                  </p:iterate>
                                  <p:childTnLst>
                                    <p:set>
                                      <p:cBhvr>
                                        <p:cTn id="12" dur="1" fill="hold">
                                          <p:stCondLst>
                                            <p:cond delay="0"/>
                                          </p:stCondLst>
                                        </p:cTn>
                                        <p:tgtEl>
                                          <p:spTgt spid="21"/>
                                        </p:tgtEl>
                                        <p:attrNameLst>
                                          <p:attrName>style.visibility</p:attrName>
                                        </p:attrNameLst>
                                      </p:cBhvr>
                                      <p:to>
                                        <p:strVal val="visible"/>
                                      </p:to>
                                    </p:set>
                                    <p:set>
                                      <p:cBhvr>
                                        <p:cTn id="13" dur="455" fill="hold">
                                          <p:stCondLst>
                                            <p:cond delay="0"/>
                                          </p:stCondLst>
                                        </p:cTn>
                                        <p:tgtEl>
                                          <p:spTgt spid="21"/>
                                        </p:tgtEl>
                                        <p:attrNameLst>
                                          <p:attrName>style.rotation</p:attrName>
                                        </p:attrNameLst>
                                      </p:cBhvr>
                                      <p:to>
                                        <p:strVal val="-45.0"/>
                                      </p:to>
                                    </p:set>
                                    <p:anim calcmode="lin" valueType="num">
                                      <p:cBhvr>
                                        <p:cTn id="14" dur="455" fill="hold">
                                          <p:stCondLst>
                                            <p:cond delay="455"/>
                                          </p:stCondLst>
                                        </p:cTn>
                                        <p:tgtEl>
                                          <p:spTgt spid="21"/>
                                        </p:tgtEl>
                                        <p:attrNameLst>
                                          <p:attrName>style.rotation</p:attrName>
                                        </p:attrNameLst>
                                      </p:cBhvr>
                                      <p:tavLst>
                                        <p:tav tm="0">
                                          <p:val>
                                            <p:fltVal val="-45.000000"/>
                                          </p:val>
                                        </p:tav>
                                        <p:tav tm="69900">
                                          <p:val>
                                            <p:fltVal val="45.000000"/>
                                          </p:val>
                                        </p:tav>
                                        <p:tav tm="100000">
                                          <p:val>
                                            <p:fltVal val="0.000000"/>
                                          </p:val>
                                        </p:tav>
                                      </p:tavLst>
                                    </p:anim>
                                    <p:anim calcmode="lin" valueType="num">
                                      <p:cBhvr>
                                        <p:cTn id="15" dur="455" fill="hold">
                                          <p:stCondLst>
                                            <p:cond delay="0"/>
                                          </p:stCondLst>
                                        </p:cTn>
                                        <p:tgtEl>
                                          <p:spTgt spid="21"/>
                                        </p:tgtEl>
                                        <p:attrNameLst>
                                          <p:attrName>ppt_y</p:attrName>
                                        </p:attrNameLst>
                                      </p:cBhvr>
                                      <p:tavLst>
                                        <p:tav tm="0">
                                          <p:val>
                                            <p:strVal val="#ppt_y-1"/>
                                          </p:val>
                                        </p:tav>
                                        <p:tav tm="100000">
                                          <p:val>
                                            <p:strVal val="#ppt_y-(0.354*#ppt_w-0.172*#ppt_h)"/>
                                          </p:val>
                                        </p:tav>
                                      </p:tavLst>
                                    </p:anim>
                                    <p:anim calcmode="lin" valueType="num">
                                      <p:cBhvr>
                                        <p:cTn id="16" dur="156" decel="50000" autoRev="1" fill="hold">
                                          <p:stCondLst>
                                            <p:cond delay="455"/>
                                          </p:stCondLst>
                                        </p:cTn>
                                        <p:tgtEl>
                                          <p:spTgt spid="21"/>
                                        </p:tgtEl>
                                        <p:attrNameLst>
                                          <p:attrName>ppt_y</p:attrName>
                                        </p:attrNameLst>
                                      </p:cBhvr>
                                      <p:tavLst>
                                        <p:tav tm="0">
                                          <p:val>
                                            <p:strVal val="#ppt_y-(0.354*#ppt_w-0.172*#ppt_h)"/>
                                          </p:val>
                                        </p:tav>
                                        <p:tav tm="100000">
                                          <p:val>
                                            <p:strVal val="#ppt_y-(0.354*#ppt_w-0.172*#ppt_h)-#ppt_h/2"/>
                                          </p:val>
                                        </p:tav>
                                      </p:tavLst>
                                    </p:anim>
                                    <p:anim calcmode="lin" valueType="num">
                                      <p:cBhvr>
                                        <p:cTn id="17" dur="136" fill="hold">
                                          <p:stCondLst>
                                            <p:cond delay="864"/>
                                          </p:stCondLst>
                                        </p:cTn>
                                        <p:tgtEl>
                                          <p:spTgt spid="21"/>
                                        </p:tgtEl>
                                        <p:attrNameLst>
                                          <p:attrName>ppt_y</p:attrName>
                                        </p:attrNameLst>
                                      </p:cBhvr>
                                      <p:tavLst>
                                        <p:tav tm="0">
                                          <p:val>
                                            <p:strVal val="#ppt_y-(0.354*#ppt_w-0.172*#ppt_h)"/>
                                          </p:val>
                                        </p:tav>
                                        <p:tav tm="100000">
                                          <p:val>
                                            <p:strVal val="#ppt_y"/>
                                          </p:val>
                                        </p:tav>
                                      </p:tavLst>
                                    </p:anim>
                                  </p:childTnLst>
                                </p:cTn>
                              </p:par>
                            </p:childTnLst>
                          </p:cTn>
                        </p:par>
                        <p:par>
                          <p:cTn id="18" fill="hold">
                            <p:stCondLst>
                              <p:cond delay="1500"/>
                            </p:stCondLst>
                            <p:childTnLst>
                              <p:par>
                                <p:cTn id="19" presetID="30"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800" decel="100000"/>
                                        <p:tgtEl>
                                          <p:spTgt spid="20"/>
                                        </p:tgtEl>
                                      </p:cBhvr>
                                    </p:animEffect>
                                    <p:anim calcmode="lin" valueType="num">
                                      <p:cBhvr>
                                        <p:cTn id="22" dur="800" decel="100000" fill="hold"/>
                                        <p:tgtEl>
                                          <p:spTgt spid="20"/>
                                        </p:tgtEl>
                                        <p:attrNameLst>
                                          <p:attrName>style.rotation</p:attrName>
                                        </p:attrNameLst>
                                      </p:cBhvr>
                                      <p:tavLst>
                                        <p:tav tm="0">
                                          <p:val>
                                            <p:fltVal val="-90.000000"/>
                                          </p:val>
                                        </p:tav>
                                        <p:tav tm="100000">
                                          <p:val>
                                            <p:fltVal val="0.000000"/>
                                          </p:val>
                                        </p:tav>
                                      </p:tavLst>
                                    </p:anim>
                                    <p:anim calcmode="lin" valueType="num">
                                      <p:cBhvr>
                                        <p:cTn id="23" dur="800" decel="100000" fill="hold"/>
                                        <p:tgtEl>
                                          <p:spTgt spid="20"/>
                                        </p:tgtEl>
                                        <p:attrNameLst>
                                          <p:attrName>ppt_x</p:attrName>
                                        </p:attrNameLst>
                                      </p:cBhvr>
                                      <p:tavLst>
                                        <p:tav tm="0">
                                          <p:val>
                                            <p:strVal val="#ppt_x+0.4"/>
                                          </p:val>
                                        </p:tav>
                                        <p:tav tm="100000">
                                          <p:val>
                                            <p:strVal val="#ppt_x-0.05"/>
                                          </p:val>
                                        </p:tav>
                                      </p:tavLst>
                                    </p:anim>
                                    <p:anim calcmode="lin" valueType="num">
                                      <p:cBhvr>
                                        <p:cTn id="24" dur="800" decel="100000" fill="hold"/>
                                        <p:tgtEl>
                                          <p:spTgt spid="20"/>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1" grpId="1"/>
      <p:bldP spid="21" grpId="2"/>
      <p:bldP spid="21" grpId="3"/>
      <p:bldP spid="21" grpId="4"/>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4" name="文本框 32"/>
          <p:cNvSpPr txBox="1"/>
          <p:nvPr/>
        </p:nvSpPr>
        <p:spPr>
          <a:xfrm>
            <a:off x="4475163" y="3900488"/>
            <a:ext cx="504825" cy="169862"/>
          </a:xfrm>
          <a:prstGeom prst="rect">
            <a:avLst/>
          </a:prstGeom>
          <a:noFill/>
          <a:ln w="9525">
            <a:noFill/>
          </a:ln>
        </p:spPr>
        <p:txBody>
          <a:bodyPr wrap="none">
            <a:spAutoFit/>
          </a:bodyPr>
          <a:p>
            <a:pPr>
              <a:buFont typeface="Arial" panose="020B0604020202020204" pitchFamily="34" charset="0"/>
            </a:pPr>
            <a:r>
              <a:rPr lang="zh-CN" altLang="en-US" sz="500" dirty="0">
                <a:solidFill>
                  <a:srgbClr val="FFFFEB"/>
                </a:solidFill>
                <a:latin typeface="Calibri" panose="020F0502020204030204" pitchFamily="34" charset="0"/>
                <a:ea typeface="宋体" panose="02010600030101010101" pitchFamily="2" charset="-122"/>
              </a:rPr>
              <a:t>状元成才路</a:t>
            </a:r>
            <a:endParaRPr lang="zh-CN" altLang="zh-CN" sz="500" dirty="0">
              <a:solidFill>
                <a:srgbClr val="FFFFEB"/>
              </a:solidFill>
              <a:latin typeface="Calibri" panose="020F0502020204030204" pitchFamily="34" charset="0"/>
              <a:ea typeface="宋体" panose="02010600030101010101" pitchFamily="2" charset="-122"/>
            </a:endParaRPr>
          </a:p>
        </p:txBody>
      </p:sp>
      <p:sp>
        <p:nvSpPr>
          <p:cNvPr id="95235" name="文本框 34"/>
          <p:cNvSpPr txBox="1"/>
          <p:nvPr/>
        </p:nvSpPr>
        <p:spPr>
          <a:xfrm rot="-280097">
            <a:off x="8064500" y="2197100"/>
            <a:ext cx="504825"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36" name="文本框 36"/>
          <p:cNvSpPr txBox="1"/>
          <p:nvPr/>
        </p:nvSpPr>
        <p:spPr>
          <a:xfrm rot="-5350866">
            <a:off x="5862638" y="17843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37" name="文本框 37"/>
          <p:cNvSpPr txBox="1"/>
          <p:nvPr/>
        </p:nvSpPr>
        <p:spPr>
          <a:xfrm rot="-4150866">
            <a:off x="5332413" y="232727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38" name="文本框 45"/>
          <p:cNvSpPr txBox="1"/>
          <p:nvPr/>
        </p:nvSpPr>
        <p:spPr>
          <a:xfrm rot="-5350866">
            <a:off x="6423025" y="18129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39" name="文本框 46"/>
          <p:cNvSpPr txBox="1"/>
          <p:nvPr/>
        </p:nvSpPr>
        <p:spPr>
          <a:xfrm rot="-424911">
            <a:off x="7067550" y="2120900"/>
            <a:ext cx="506413"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40" name="文本框 47"/>
          <p:cNvSpPr txBox="1"/>
          <p:nvPr/>
        </p:nvSpPr>
        <p:spPr>
          <a:xfrm rot="-4150866">
            <a:off x="7656513" y="3360738"/>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41" name="文本框 49"/>
          <p:cNvSpPr txBox="1"/>
          <p:nvPr/>
        </p:nvSpPr>
        <p:spPr>
          <a:xfrm rot="657351">
            <a:off x="8405813" y="182403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42" name="文本框 50"/>
          <p:cNvSpPr txBox="1"/>
          <p:nvPr/>
        </p:nvSpPr>
        <p:spPr>
          <a:xfrm rot="1480325">
            <a:off x="7391400" y="1687513"/>
            <a:ext cx="506413"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43" name="文本框 51"/>
          <p:cNvSpPr txBox="1"/>
          <p:nvPr/>
        </p:nvSpPr>
        <p:spPr>
          <a:xfrm rot="-5350866">
            <a:off x="8367713" y="364807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44" name="文本框 32"/>
          <p:cNvSpPr txBox="1"/>
          <p:nvPr/>
        </p:nvSpPr>
        <p:spPr>
          <a:xfrm>
            <a:off x="3262313" y="4748213"/>
            <a:ext cx="504825" cy="168275"/>
          </a:xfrm>
          <a:prstGeom prst="rect">
            <a:avLst/>
          </a:prstGeom>
          <a:noFill/>
          <a:ln w="9525">
            <a:noFill/>
          </a:ln>
        </p:spPr>
        <p:txBody>
          <a:bodyPr wrap="none">
            <a:spAutoFit/>
          </a:bodyPr>
          <a:p>
            <a:pPr>
              <a:buFont typeface="Arial" panose="020B0604020202020204" pitchFamily="34" charset="0"/>
            </a:pPr>
            <a:r>
              <a:rPr lang="zh-CN" altLang="zh-CN" sz="500" dirty="0">
                <a:solidFill>
                  <a:srgbClr val="FFFFEB"/>
                </a:solidFill>
                <a:latin typeface="Calibri" panose="020F0502020204030204" pitchFamily="34" charset="0"/>
                <a:ea typeface="宋体" panose="02010600030101010101" pitchFamily="2" charset="-122"/>
              </a:rPr>
              <a:t>状元成才路</a:t>
            </a:r>
            <a:endParaRPr lang="zh-CN" altLang="zh-CN" sz="500" dirty="0">
              <a:solidFill>
                <a:srgbClr val="FFFFEB"/>
              </a:solidFill>
              <a:latin typeface="Calibri" panose="020F0502020204030204" pitchFamily="34" charset="0"/>
              <a:ea typeface="宋体" panose="02010600030101010101" pitchFamily="2" charset="-122"/>
            </a:endParaRPr>
          </a:p>
        </p:txBody>
      </p:sp>
      <p:sp>
        <p:nvSpPr>
          <p:cNvPr id="95245" name="文本框 34"/>
          <p:cNvSpPr txBox="1"/>
          <p:nvPr/>
        </p:nvSpPr>
        <p:spPr>
          <a:xfrm rot="4149897">
            <a:off x="4462463" y="46926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46" name="文本框 36"/>
          <p:cNvSpPr txBox="1"/>
          <p:nvPr/>
        </p:nvSpPr>
        <p:spPr>
          <a:xfrm rot="-1380000">
            <a:off x="3900488" y="176371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47" name="文本框 37"/>
          <p:cNvSpPr txBox="1"/>
          <p:nvPr/>
        </p:nvSpPr>
        <p:spPr>
          <a:xfrm rot="-180000">
            <a:off x="4130675" y="2767013"/>
            <a:ext cx="506413"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48" name="文本框 45"/>
          <p:cNvSpPr txBox="1"/>
          <p:nvPr/>
        </p:nvSpPr>
        <p:spPr>
          <a:xfrm rot="-1380000">
            <a:off x="4460875" y="1792288"/>
            <a:ext cx="506413"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49" name="文本框 46"/>
          <p:cNvSpPr txBox="1"/>
          <p:nvPr/>
        </p:nvSpPr>
        <p:spPr>
          <a:xfrm rot="-1380000">
            <a:off x="4830763" y="207803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50" name="文本框 47"/>
          <p:cNvSpPr txBox="1"/>
          <p:nvPr/>
        </p:nvSpPr>
        <p:spPr>
          <a:xfrm rot="-180000">
            <a:off x="5064125" y="3008313"/>
            <a:ext cx="506413"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51" name="文本框 49"/>
          <p:cNvSpPr txBox="1"/>
          <p:nvPr/>
        </p:nvSpPr>
        <p:spPr>
          <a:xfrm rot="-5350866">
            <a:off x="6311900" y="28416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52" name="文本框 50"/>
          <p:cNvSpPr txBox="1"/>
          <p:nvPr/>
        </p:nvSpPr>
        <p:spPr>
          <a:xfrm rot="-170103">
            <a:off x="5589588" y="348138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53" name="文本框 51"/>
          <p:cNvSpPr txBox="1"/>
          <p:nvPr/>
        </p:nvSpPr>
        <p:spPr>
          <a:xfrm rot="-5350866">
            <a:off x="5846763" y="46069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54" name="文本框 32"/>
          <p:cNvSpPr txBox="1"/>
          <p:nvPr/>
        </p:nvSpPr>
        <p:spPr>
          <a:xfrm rot="1209897">
            <a:off x="1136650" y="5194300"/>
            <a:ext cx="506413" cy="169863"/>
          </a:xfrm>
          <a:prstGeom prst="rect">
            <a:avLst/>
          </a:prstGeom>
          <a:noFill/>
          <a:ln w="9525">
            <a:noFill/>
          </a:ln>
        </p:spPr>
        <p:txBody>
          <a:bodyPr wrap="none">
            <a:spAutoFit/>
          </a:bodyPr>
          <a:p>
            <a:pPr>
              <a:buFont typeface="Arial" panose="020B0604020202020204" pitchFamily="34" charset="0"/>
            </a:pPr>
            <a:r>
              <a:rPr lang="zh-CN" altLang="zh-CN" sz="500" dirty="0">
                <a:solidFill>
                  <a:srgbClr val="FFFFEB"/>
                </a:solidFill>
                <a:latin typeface="Calibri" panose="020F0502020204030204" pitchFamily="34" charset="0"/>
                <a:ea typeface="宋体" panose="02010600030101010101" pitchFamily="2" charset="-122"/>
              </a:rPr>
              <a:t>状元成才路</a:t>
            </a:r>
            <a:endParaRPr lang="zh-CN" altLang="zh-CN" sz="500" dirty="0">
              <a:solidFill>
                <a:srgbClr val="FFFFEB"/>
              </a:solidFill>
              <a:latin typeface="Calibri" panose="020F0502020204030204" pitchFamily="34" charset="0"/>
              <a:ea typeface="宋体" panose="02010600030101010101" pitchFamily="2" charset="-122"/>
            </a:endParaRPr>
          </a:p>
        </p:txBody>
      </p:sp>
      <p:sp>
        <p:nvSpPr>
          <p:cNvPr id="95255" name="文本框 34"/>
          <p:cNvSpPr txBox="1"/>
          <p:nvPr/>
        </p:nvSpPr>
        <p:spPr>
          <a:xfrm rot="4149897">
            <a:off x="2141538" y="463550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56" name="文本框 36"/>
          <p:cNvSpPr txBox="1"/>
          <p:nvPr/>
        </p:nvSpPr>
        <p:spPr>
          <a:xfrm rot="-1380000">
            <a:off x="1604963" y="433228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57" name="文本框 37"/>
          <p:cNvSpPr txBox="1"/>
          <p:nvPr/>
        </p:nvSpPr>
        <p:spPr>
          <a:xfrm rot="1029897">
            <a:off x="2486025" y="3700463"/>
            <a:ext cx="506413"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58" name="文本框 45"/>
          <p:cNvSpPr txBox="1"/>
          <p:nvPr/>
        </p:nvSpPr>
        <p:spPr>
          <a:xfrm rot="-1380000">
            <a:off x="3162300" y="4222750"/>
            <a:ext cx="506413"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59" name="文本框 46"/>
          <p:cNvSpPr txBox="1"/>
          <p:nvPr/>
        </p:nvSpPr>
        <p:spPr>
          <a:xfrm rot="-170103">
            <a:off x="787400" y="2068513"/>
            <a:ext cx="506413"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60" name="文本框 47"/>
          <p:cNvSpPr txBox="1"/>
          <p:nvPr/>
        </p:nvSpPr>
        <p:spPr>
          <a:xfrm rot="1029897">
            <a:off x="268288" y="460533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61" name="文本框 49"/>
          <p:cNvSpPr txBox="1"/>
          <p:nvPr/>
        </p:nvSpPr>
        <p:spPr>
          <a:xfrm rot="-170103">
            <a:off x="3009900" y="5143500"/>
            <a:ext cx="506413"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62" name="文本框 50"/>
          <p:cNvSpPr txBox="1"/>
          <p:nvPr/>
        </p:nvSpPr>
        <p:spPr>
          <a:xfrm rot="-170103">
            <a:off x="4157663" y="4254500"/>
            <a:ext cx="506412"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63" name="文本框 51"/>
          <p:cNvSpPr txBox="1"/>
          <p:nvPr/>
        </p:nvSpPr>
        <p:spPr>
          <a:xfrm rot="-170103">
            <a:off x="4324350" y="5265738"/>
            <a:ext cx="506413"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64" name="文本框 32"/>
          <p:cNvSpPr txBox="1"/>
          <p:nvPr/>
        </p:nvSpPr>
        <p:spPr>
          <a:xfrm rot="-5070842">
            <a:off x="323850" y="2751138"/>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65" name="文本框 34"/>
          <p:cNvSpPr txBox="1"/>
          <p:nvPr/>
        </p:nvSpPr>
        <p:spPr>
          <a:xfrm rot="4149897">
            <a:off x="1338263" y="2906713"/>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66" name="文本框 36"/>
          <p:cNvSpPr txBox="1"/>
          <p:nvPr/>
        </p:nvSpPr>
        <p:spPr>
          <a:xfrm rot="-170103">
            <a:off x="322263" y="1809750"/>
            <a:ext cx="506412"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67" name="文本框 37"/>
          <p:cNvSpPr txBox="1"/>
          <p:nvPr/>
        </p:nvSpPr>
        <p:spPr>
          <a:xfrm rot="1029897">
            <a:off x="1338263" y="2273300"/>
            <a:ext cx="506412"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68" name="文本框 45"/>
          <p:cNvSpPr txBox="1"/>
          <p:nvPr/>
        </p:nvSpPr>
        <p:spPr>
          <a:xfrm rot="-1380000">
            <a:off x="2117725" y="1555750"/>
            <a:ext cx="506413"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69" name="文本框 46"/>
          <p:cNvSpPr txBox="1"/>
          <p:nvPr/>
        </p:nvSpPr>
        <p:spPr>
          <a:xfrm rot="-1380000">
            <a:off x="2687638" y="178276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70" name="文本框 47"/>
          <p:cNvSpPr txBox="1"/>
          <p:nvPr/>
        </p:nvSpPr>
        <p:spPr>
          <a:xfrm rot="-180000">
            <a:off x="2416175" y="2533650"/>
            <a:ext cx="506413"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71" name="文本框 49"/>
          <p:cNvSpPr txBox="1"/>
          <p:nvPr/>
        </p:nvSpPr>
        <p:spPr>
          <a:xfrm rot="-1380000">
            <a:off x="3276600" y="2078038"/>
            <a:ext cx="506413"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72" name="文本框 50"/>
          <p:cNvSpPr txBox="1"/>
          <p:nvPr/>
        </p:nvSpPr>
        <p:spPr>
          <a:xfrm rot="-1380000">
            <a:off x="2849563" y="285273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73" name="文本框 51"/>
          <p:cNvSpPr txBox="1"/>
          <p:nvPr/>
        </p:nvSpPr>
        <p:spPr>
          <a:xfrm rot="-1380000">
            <a:off x="3484563" y="3035300"/>
            <a:ext cx="506412"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74" name="文本框 32"/>
          <p:cNvSpPr txBox="1"/>
          <p:nvPr/>
        </p:nvSpPr>
        <p:spPr>
          <a:xfrm rot="1209897">
            <a:off x="5114925" y="4745038"/>
            <a:ext cx="506413" cy="169862"/>
          </a:xfrm>
          <a:prstGeom prst="rect">
            <a:avLst/>
          </a:prstGeom>
          <a:noFill/>
          <a:ln w="9525">
            <a:noFill/>
          </a:ln>
        </p:spPr>
        <p:txBody>
          <a:bodyPr wrap="none">
            <a:spAutoFit/>
          </a:bodyPr>
          <a:p>
            <a:pPr>
              <a:buFont typeface="Arial" panose="020B0604020202020204" pitchFamily="34" charset="0"/>
            </a:pPr>
            <a:r>
              <a:rPr lang="zh-CN" altLang="zh-CN" sz="500" dirty="0">
                <a:solidFill>
                  <a:srgbClr val="FFFFEB"/>
                </a:solidFill>
                <a:latin typeface="Calibri" panose="020F0502020204030204" pitchFamily="34" charset="0"/>
                <a:ea typeface="宋体" panose="02010600030101010101" pitchFamily="2" charset="-122"/>
              </a:rPr>
              <a:t>状元成才路</a:t>
            </a:r>
            <a:endParaRPr lang="zh-CN" altLang="zh-CN" sz="500" dirty="0">
              <a:solidFill>
                <a:srgbClr val="FFFFEB"/>
              </a:solidFill>
              <a:latin typeface="Calibri" panose="020F0502020204030204" pitchFamily="34" charset="0"/>
              <a:ea typeface="宋体" panose="02010600030101010101" pitchFamily="2" charset="-122"/>
            </a:endParaRPr>
          </a:p>
        </p:txBody>
      </p:sp>
      <p:sp>
        <p:nvSpPr>
          <p:cNvPr id="95275" name="文本框 34"/>
          <p:cNvSpPr txBox="1"/>
          <p:nvPr/>
        </p:nvSpPr>
        <p:spPr>
          <a:xfrm rot="-1030866">
            <a:off x="6311900" y="5219700"/>
            <a:ext cx="504825"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76" name="文本框 36"/>
          <p:cNvSpPr txBox="1"/>
          <p:nvPr/>
        </p:nvSpPr>
        <p:spPr>
          <a:xfrm rot="368503">
            <a:off x="5773738" y="384016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77" name="文本框 37"/>
          <p:cNvSpPr txBox="1"/>
          <p:nvPr/>
        </p:nvSpPr>
        <p:spPr>
          <a:xfrm rot="829244">
            <a:off x="5284788" y="532606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78" name="文本框 45"/>
          <p:cNvSpPr txBox="1"/>
          <p:nvPr/>
        </p:nvSpPr>
        <p:spPr>
          <a:xfrm rot="-4502722">
            <a:off x="6780213" y="33623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79" name="文本框 46"/>
          <p:cNvSpPr txBox="1"/>
          <p:nvPr/>
        </p:nvSpPr>
        <p:spPr>
          <a:xfrm rot="2702238">
            <a:off x="7569200" y="41116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80" name="文本框 47"/>
          <p:cNvSpPr txBox="1"/>
          <p:nvPr/>
        </p:nvSpPr>
        <p:spPr>
          <a:xfrm rot="-3456638">
            <a:off x="6745288" y="4567238"/>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81" name="文本框 49"/>
          <p:cNvSpPr txBox="1"/>
          <p:nvPr/>
        </p:nvSpPr>
        <p:spPr>
          <a:xfrm rot="-3180423">
            <a:off x="8108950" y="4383088"/>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82" name="文本框 50"/>
          <p:cNvSpPr txBox="1"/>
          <p:nvPr/>
        </p:nvSpPr>
        <p:spPr>
          <a:xfrm rot="-3640556">
            <a:off x="7262813" y="52387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83" name="文本框 51"/>
          <p:cNvSpPr txBox="1"/>
          <p:nvPr/>
        </p:nvSpPr>
        <p:spPr>
          <a:xfrm rot="1549510">
            <a:off x="8216900" y="4967288"/>
            <a:ext cx="506413"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84" name="文本框 32"/>
          <p:cNvSpPr txBox="1"/>
          <p:nvPr/>
        </p:nvSpPr>
        <p:spPr>
          <a:xfrm rot="4190103">
            <a:off x="4289425" y="33718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85" name="文本框 34"/>
          <p:cNvSpPr txBox="1"/>
          <p:nvPr/>
        </p:nvSpPr>
        <p:spPr>
          <a:xfrm rot="8340000">
            <a:off x="4921250" y="4211638"/>
            <a:ext cx="504825"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86" name="文本框 36"/>
          <p:cNvSpPr txBox="1"/>
          <p:nvPr/>
        </p:nvSpPr>
        <p:spPr>
          <a:xfrm rot="-1160763">
            <a:off x="5773738" y="2362200"/>
            <a:ext cx="506412"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87" name="文本框 37"/>
          <p:cNvSpPr txBox="1"/>
          <p:nvPr/>
        </p:nvSpPr>
        <p:spPr>
          <a:xfrm rot="39237">
            <a:off x="5649913" y="305911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88" name="文本框 45"/>
          <p:cNvSpPr txBox="1"/>
          <p:nvPr/>
        </p:nvSpPr>
        <p:spPr>
          <a:xfrm rot="-1160763">
            <a:off x="6334125" y="2392363"/>
            <a:ext cx="506413"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89" name="文本框 46"/>
          <p:cNvSpPr txBox="1"/>
          <p:nvPr/>
        </p:nvSpPr>
        <p:spPr>
          <a:xfrm rot="-1160763">
            <a:off x="6704013" y="267811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90" name="文本框 47"/>
          <p:cNvSpPr txBox="1"/>
          <p:nvPr/>
        </p:nvSpPr>
        <p:spPr>
          <a:xfrm rot="39237">
            <a:off x="7185025" y="3303588"/>
            <a:ext cx="506413"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91" name="文本框 49"/>
          <p:cNvSpPr txBox="1"/>
          <p:nvPr/>
        </p:nvSpPr>
        <p:spPr>
          <a:xfrm rot="-1160763">
            <a:off x="8021638" y="278288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92" name="文本框 50"/>
          <p:cNvSpPr txBox="1"/>
          <p:nvPr/>
        </p:nvSpPr>
        <p:spPr>
          <a:xfrm rot="-1160763">
            <a:off x="7488238" y="260508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93" name="文本框 51"/>
          <p:cNvSpPr txBox="1"/>
          <p:nvPr/>
        </p:nvSpPr>
        <p:spPr>
          <a:xfrm rot="-1160763">
            <a:off x="7964488" y="3752850"/>
            <a:ext cx="506412"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94" name="文本框 32"/>
          <p:cNvSpPr txBox="1"/>
          <p:nvPr/>
        </p:nvSpPr>
        <p:spPr>
          <a:xfrm rot="4190103">
            <a:off x="2767013" y="448310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95" name="文本框 34"/>
          <p:cNvSpPr txBox="1"/>
          <p:nvPr/>
        </p:nvSpPr>
        <p:spPr>
          <a:xfrm rot="8340000">
            <a:off x="3922713" y="3783013"/>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96" name="文本框 36"/>
          <p:cNvSpPr txBox="1"/>
          <p:nvPr/>
        </p:nvSpPr>
        <p:spPr>
          <a:xfrm rot="2810103">
            <a:off x="3814763" y="23431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97" name="文本框 37"/>
          <p:cNvSpPr txBox="1"/>
          <p:nvPr/>
        </p:nvSpPr>
        <p:spPr>
          <a:xfrm rot="4010103">
            <a:off x="3814763" y="30670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98" name="文本框 45"/>
          <p:cNvSpPr txBox="1"/>
          <p:nvPr/>
        </p:nvSpPr>
        <p:spPr>
          <a:xfrm rot="2810103">
            <a:off x="4375150" y="23717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299" name="文本框 46"/>
          <p:cNvSpPr txBox="1"/>
          <p:nvPr/>
        </p:nvSpPr>
        <p:spPr>
          <a:xfrm rot="2810103">
            <a:off x="4745038" y="265747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300" name="文本框 47"/>
          <p:cNvSpPr txBox="1"/>
          <p:nvPr/>
        </p:nvSpPr>
        <p:spPr>
          <a:xfrm rot="4010103">
            <a:off x="4745038" y="338137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301" name="文本框 49"/>
          <p:cNvSpPr txBox="1"/>
          <p:nvPr/>
        </p:nvSpPr>
        <p:spPr>
          <a:xfrm rot="-1160763">
            <a:off x="6224588" y="342106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302" name="文本框 50"/>
          <p:cNvSpPr txBox="1"/>
          <p:nvPr/>
        </p:nvSpPr>
        <p:spPr>
          <a:xfrm rot="4020000">
            <a:off x="5219700" y="35369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303" name="文本框 51"/>
          <p:cNvSpPr txBox="1"/>
          <p:nvPr/>
        </p:nvSpPr>
        <p:spPr>
          <a:xfrm rot="-1160763">
            <a:off x="5599113" y="431958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304" name="文本框 32"/>
          <p:cNvSpPr txBox="1"/>
          <p:nvPr/>
        </p:nvSpPr>
        <p:spPr>
          <a:xfrm rot="5400000">
            <a:off x="1143000" y="4333875"/>
            <a:ext cx="504825" cy="168275"/>
          </a:xfrm>
          <a:prstGeom prst="rect">
            <a:avLst/>
          </a:prstGeom>
          <a:noFill/>
          <a:ln w="9525">
            <a:noFill/>
          </a:ln>
        </p:spPr>
        <p:txBody>
          <a:bodyPr wrap="none">
            <a:spAutoFit/>
          </a:bodyPr>
          <a:p>
            <a:pPr>
              <a:buFont typeface="Arial" panose="020B0604020202020204" pitchFamily="34" charset="0"/>
            </a:pPr>
            <a:r>
              <a:rPr lang="zh-CN" altLang="zh-CN" sz="500" dirty="0">
                <a:solidFill>
                  <a:srgbClr val="FFFFEB"/>
                </a:solidFill>
                <a:latin typeface="Calibri" panose="020F0502020204030204" pitchFamily="34" charset="0"/>
                <a:ea typeface="宋体" panose="02010600030101010101" pitchFamily="2" charset="-122"/>
              </a:rPr>
              <a:t>状元成才路</a:t>
            </a:r>
            <a:endParaRPr lang="zh-CN" altLang="zh-CN" sz="500" dirty="0">
              <a:solidFill>
                <a:srgbClr val="FFFFEB"/>
              </a:solidFill>
              <a:latin typeface="Calibri" panose="020F0502020204030204" pitchFamily="34" charset="0"/>
              <a:ea typeface="宋体" panose="02010600030101010101" pitchFamily="2" charset="-122"/>
            </a:endParaRPr>
          </a:p>
        </p:txBody>
      </p:sp>
      <p:sp>
        <p:nvSpPr>
          <p:cNvPr id="95305" name="文本框 34"/>
          <p:cNvSpPr txBox="1"/>
          <p:nvPr/>
        </p:nvSpPr>
        <p:spPr>
          <a:xfrm rot="8340000">
            <a:off x="1879600" y="4764088"/>
            <a:ext cx="504825"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306" name="文本框 36"/>
          <p:cNvSpPr txBox="1"/>
          <p:nvPr/>
        </p:nvSpPr>
        <p:spPr>
          <a:xfrm rot="2810103">
            <a:off x="1863725" y="3671888"/>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307" name="文本框 37"/>
          <p:cNvSpPr txBox="1"/>
          <p:nvPr/>
        </p:nvSpPr>
        <p:spPr>
          <a:xfrm rot="5220000">
            <a:off x="2298700" y="40481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308" name="文本框 45"/>
          <p:cNvSpPr txBox="1"/>
          <p:nvPr/>
        </p:nvSpPr>
        <p:spPr>
          <a:xfrm rot="2810103">
            <a:off x="2811463" y="3690938"/>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309" name="文本框 46"/>
          <p:cNvSpPr txBox="1"/>
          <p:nvPr/>
        </p:nvSpPr>
        <p:spPr>
          <a:xfrm rot="4020000">
            <a:off x="701675" y="26479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310" name="文本框 47"/>
          <p:cNvSpPr txBox="1"/>
          <p:nvPr/>
        </p:nvSpPr>
        <p:spPr>
          <a:xfrm rot="5220000">
            <a:off x="604838" y="423227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311" name="文本框 49"/>
          <p:cNvSpPr txBox="1"/>
          <p:nvPr/>
        </p:nvSpPr>
        <p:spPr>
          <a:xfrm rot="4020000">
            <a:off x="2465388" y="501650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312" name="文本框 50"/>
          <p:cNvSpPr txBox="1"/>
          <p:nvPr/>
        </p:nvSpPr>
        <p:spPr>
          <a:xfrm rot="4020000">
            <a:off x="3703638" y="45180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313" name="文本框 51"/>
          <p:cNvSpPr txBox="1"/>
          <p:nvPr/>
        </p:nvSpPr>
        <p:spPr>
          <a:xfrm rot="4020000">
            <a:off x="4073525" y="480377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314" name="文本框 32"/>
          <p:cNvSpPr txBox="1"/>
          <p:nvPr/>
        </p:nvSpPr>
        <p:spPr>
          <a:xfrm rot="-880739">
            <a:off x="514350" y="3379788"/>
            <a:ext cx="506413"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315" name="文本框 34"/>
          <p:cNvSpPr txBox="1"/>
          <p:nvPr/>
        </p:nvSpPr>
        <p:spPr>
          <a:xfrm rot="8340000">
            <a:off x="1252538" y="3484563"/>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316" name="文本框 36"/>
          <p:cNvSpPr txBox="1"/>
          <p:nvPr/>
        </p:nvSpPr>
        <p:spPr>
          <a:xfrm rot="4020000">
            <a:off x="1671638" y="204470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317" name="文本框 37"/>
          <p:cNvSpPr txBox="1"/>
          <p:nvPr/>
        </p:nvSpPr>
        <p:spPr>
          <a:xfrm rot="5220000">
            <a:off x="1671638" y="276860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318" name="文本框 45"/>
          <p:cNvSpPr txBox="1"/>
          <p:nvPr/>
        </p:nvSpPr>
        <p:spPr>
          <a:xfrm rot="2810103">
            <a:off x="2232025" y="207327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319" name="文本框 46"/>
          <p:cNvSpPr txBox="1"/>
          <p:nvPr/>
        </p:nvSpPr>
        <p:spPr>
          <a:xfrm rot="2810103">
            <a:off x="2601913" y="23590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320" name="文本框 47"/>
          <p:cNvSpPr txBox="1"/>
          <p:nvPr/>
        </p:nvSpPr>
        <p:spPr>
          <a:xfrm rot="4010103">
            <a:off x="2330450" y="3113088"/>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321" name="文本框 49"/>
          <p:cNvSpPr txBox="1"/>
          <p:nvPr/>
        </p:nvSpPr>
        <p:spPr>
          <a:xfrm rot="2810103">
            <a:off x="3189288" y="265747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322" name="文本框 50"/>
          <p:cNvSpPr txBox="1"/>
          <p:nvPr/>
        </p:nvSpPr>
        <p:spPr>
          <a:xfrm rot="2810103">
            <a:off x="3076575" y="323850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323" name="文本框 51"/>
          <p:cNvSpPr txBox="1"/>
          <p:nvPr/>
        </p:nvSpPr>
        <p:spPr>
          <a:xfrm rot="2810103">
            <a:off x="3446463" y="35242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324" name="文本框 32"/>
          <p:cNvSpPr txBox="1"/>
          <p:nvPr/>
        </p:nvSpPr>
        <p:spPr>
          <a:xfrm rot="5400000">
            <a:off x="4752975" y="4940300"/>
            <a:ext cx="504825" cy="168275"/>
          </a:xfrm>
          <a:prstGeom prst="rect">
            <a:avLst/>
          </a:prstGeom>
          <a:noFill/>
          <a:ln w="9525">
            <a:noFill/>
          </a:ln>
        </p:spPr>
        <p:txBody>
          <a:bodyPr wrap="none">
            <a:spAutoFit/>
          </a:bodyPr>
          <a:p>
            <a:pPr>
              <a:buFont typeface="Arial" panose="020B0604020202020204" pitchFamily="34" charset="0"/>
            </a:pPr>
            <a:r>
              <a:rPr lang="zh-CN" altLang="zh-CN" sz="500" dirty="0">
                <a:solidFill>
                  <a:srgbClr val="FFFFEB"/>
                </a:solidFill>
                <a:latin typeface="Calibri" panose="020F0502020204030204" pitchFamily="34" charset="0"/>
                <a:ea typeface="宋体" panose="02010600030101010101" pitchFamily="2" charset="-122"/>
              </a:rPr>
              <a:t>状元成才路</a:t>
            </a:r>
            <a:endParaRPr lang="zh-CN" altLang="zh-CN" sz="500" dirty="0">
              <a:solidFill>
                <a:srgbClr val="FFFFEB"/>
              </a:solidFill>
              <a:latin typeface="Calibri" panose="020F0502020204030204" pitchFamily="34" charset="0"/>
              <a:ea typeface="宋体" panose="02010600030101010101" pitchFamily="2" charset="-122"/>
            </a:endParaRPr>
          </a:p>
        </p:txBody>
      </p:sp>
      <p:sp>
        <p:nvSpPr>
          <p:cNvPr id="95325" name="文本框 34"/>
          <p:cNvSpPr txBox="1"/>
          <p:nvPr/>
        </p:nvSpPr>
        <p:spPr>
          <a:xfrm rot="3159237">
            <a:off x="5818188" y="5370513"/>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326" name="文本框 36"/>
          <p:cNvSpPr txBox="1"/>
          <p:nvPr/>
        </p:nvSpPr>
        <p:spPr>
          <a:xfrm rot="-1160763">
            <a:off x="6237288" y="392906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327" name="文本框 37"/>
          <p:cNvSpPr txBox="1"/>
          <p:nvPr/>
        </p:nvSpPr>
        <p:spPr>
          <a:xfrm rot="39237">
            <a:off x="6237288" y="465296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328" name="文本框 45"/>
          <p:cNvSpPr txBox="1"/>
          <p:nvPr/>
        </p:nvSpPr>
        <p:spPr>
          <a:xfrm rot="-1160763">
            <a:off x="6797675" y="3957638"/>
            <a:ext cx="506413"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329" name="文本框 46"/>
          <p:cNvSpPr txBox="1"/>
          <p:nvPr/>
        </p:nvSpPr>
        <p:spPr>
          <a:xfrm rot="-1160763">
            <a:off x="7167563" y="424338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330" name="文本框 47"/>
          <p:cNvSpPr txBox="1"/>
          <p:nvPr/>
        </p:nvSpPr>
        <p:spPr>
          <a:xfrm rot="39237">
            <a:off x="6854825" y="5002213"/>
            <a:ext cx="506413"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331" name="文本框 49"/>
          <p:cNvSpPr txBox="1"/>
          <p:nvPr/>
        </p:nvSpPr>
        <p:spPr>
          <a:xfrm rot="-1160763">
            <a:off x="7688263" y="463073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332" name="文本框 50"/>
          <p:cNvSpPr txBox="1"/>
          <p:nvPr/>
        </p:nvSpPr>
        <p:spPr>
          <a:xfrm rot="-1160763">
            <a:off x="7642225" y="5122863"/>
            <a:ext cx="506413"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95333" name="文本框 51"/>
          <p:cNvSpPr txBox="1"/>
          <p:nvPr/>
        </p:nvSpPr>
        <p:spPr>
          <a:xfrm rot="-1160763">
            <a:off x="8012113" y="540861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7" name="TextBox 6"/>
          <p:cNvSpPr txBox="1"/>
          <p:nvPr/>
        </p:nvSpPr>
        <p:spPr>
          <a:xfrm>
            <a:off x="735013" y="2157413"/>
            <a:ext cx="7818438" cy="2654300"/>
          </a:xfrm>
          <a:prstGeom prst="rect">
            <a:avLst/>
          </a:prstGeom>
          <a:solidFill>
            <a:srgbClr val="FFFFFF">
              <a:alpha val="35000"/>
            </a:srgbClr>
          </a:solidFill>
        </p:spPr>
        <p:txBody>
          <a:bodyPr lIns="68580" tIns="34290" rIns="68580" bIns="34290">
            <a:spAutoFit/>
          </a:bodyPr>
          <a:lstStyle/>
          <a:p>
            <a:pPr marR="0" defTabSz="914400" fontAlgn="auto">
              <a:lnSpc>
                <a:spcPct val="150000"/>
              </a:lnSpc>
              <a:spcBef>
                <a:spcPts val="0"/>
              </a:spcBef>
              <a:spcAft>
                <a:spcPts val="0"/>
              </a:spcAft>
              <a:buClrTx/>
              <a:buSzTx/>
              <a:buFontTx/>
              <a:defRPr/>
            </a:pPr>
            <a:r>
              <a:rPr kumimoji="0" lang="zh-CN" altLang="en-US" sz="2800" b="1" kern="1200" cap="none" spc="0" normalizeH="0" baseline="0" noProof="0" dirty="0">
                <a:solidFill>
                  <a:srgbClr val="0000FF"/>
                </a:solidFill>
                <a:latin typeface="+mj-ea"/>
                <a:ea typeface="+mj-ea"/>
                <a:cs typeface="+mn-cs"/>
              </a:rPr>
              <a:t>    作者描述了雪域高原各拉丹冬的壮丽，形态万千的冰峰，晶莹透明的冰柱，讲述了自己勇登雪域的故事，表现了作者勇于攀登的决心，不畏艰难的态度。</a:t>
            </a:r>
            <a:endParaRPr kumimoji="0" lang="en-US" altLang="zh-CN" sz="2800" b="1" kern="1200" cap="none" spc="0" normalizeH="0" baseline="0" noProof="0" dirty="0">
              <a:solidFill>
                <a:srgbClr val="0000FF"/>
              </a:solidFill>
              <a:latin typeface="+mj-ea"/>
              <a:ea typeface="+mj-ea"/>
              <a:cs typeface="+mn-cs"/>
            </a:endParaRPr>
          </a:p>
        </p:txBody>
      </p:sp>
      <p:grpSp>
        <p:nvGrpSpPr>
          <p:cNvPr id="95335" name="组合 5"/>
          <p:cNvGrpSpPr/>
          <p:nvPr/>
        </p:nvGrpSpPr>
        <p:grpSpPr>
          <a:xfrm>
            <a:off x="498475" y="728663"/>
            <a:ext cx="2352675" cy="984250"/>
            <a:chOff x="279414" y="385986"/>
            <a:chExt cx="2353227" cy="737277"/>
          </a:xfrm>
        </p:grpSpPr>
        <p:sp>
          <p:nvSpPr>
            <p:cNvPr id="8" name="文本框 7"/>
            <p:cNvSpPr txBox="1">
              <a:spLocks noChangeArrowheads="1"/>
            </p:cNvSpPr>
            <p:nvPr/>
          </p:nvSpPr>
          <p:spPr bwMode="auto">
            <a:xfrm>
              <a:off x="649389" y="476362"/>
              <a:ext cx="1983252" cy="43804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主旨概括</a:t>
              </a:r>
              <a:endParaRPr kumimoji="0" lang="zh-CN" altLang="en-US" sz="3200" b="1" i="0" u="none" strike="noStrike" kern="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grpSp>
          <p:nvGrpSpPr>
            <p:cNvPr id="95337" name="组合 8"/>
            <p:cNvGrpSpPr/>
            <p:nvPr/>
          </p:nvGrpSpPr>
          <p:grpSpPr>
            <a:xfrm>
              <a:off x="279414" y="385986"/>
              <a:ext cx="2338479" cy="737277"/>
              <a:chOff x="279414" y="385986"/>
              <a:chExt cx="2338479" cy="737277"/>
            </a:xfrm>
          </p:grpSpPr>
          <p:pic>
            <p:nvPicPr>
              <p:cNvPr id="10" name="图片 9"/>
              <p:cNvPicPr>
                <a:picLocks noChangeAspect="1" noChangeArrowheads="1"/>
              </p:cNvPicPr>
              <p:nvPr/>
            </p:nvPicPr>
            <p:blipFill>
              <a:blip r:embed="rId1" cstate="print">
                <a:duotone>
                  <a:prstClr val="black"/>
                  <a:srgbClr val="00B0F0">
                    <a:tint val="45000"/>
                    <a:satMod val="400000"/>
                  </a:srgbClr>
                </a:duotone>
              </a:blip>
              <a:srcRect/>
              <a:stretch>
                <a:fillRect/>
              </a:stretch>
            </p:blipFill>
            <p:spPr bwMode="auto">
              <a:xfrm>
                <a:off x="279414" y="385986"/>
                <a:ext cx="474422" cy="737277"/>
              </a:xfrm>
              <a:prstGeom prst="rect">
                <a:avLst/>
              </a:prstGeom>
              <a:noFill/>
              <a:ln>
                <a:noFill/>
              </a:ln>
            </p:spPr>
          </p:pic>
          <p:cxnSp>
            <p:nvCxnSpPr>
              <p:cNvPr id="95339" name="直接连接符 13"/>
              <p:cNvCxnSpPr/>
              <p:nvPr/>
            </p:nvCxnSpPr>
            <p:spPr>
              <a:xfrm>
                <a:off x="533474" y="1093137"/>
                <a:ext cx="2084877" cy="0"/>
              </a:xfrm>
              <a:prstGeom prst="line">
                <a:avLst/>
              </a:prstGeom>
              <a:ln w="31750" cap="rnd" cmpd="sng">
                <a:solidFill>
                  <a:srgbClr val="00B0F0"/>
                </a:solidFill>
                <a:prstDash val="sysDot"/>
                <a:headEnd type="none" w="med" len="med"/>
                <a:tailEnd type="none" w="med" len="med"/>
              </a:ln>
            </p:spPr>
          </p:cxn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xEl>
                                              <p:charRg st="0" end="72"/>
                                            </p:txEl>
                                          </p:spTgt>
                                        </p:tgtEl>
                                        <p:attrNameLst>
                                          <p:attrName>style.visibility</p:attrName>
                                        </p:attrNameLst>
                                      </p:cBhvr>
                                      <p:to>
                                        <p:strVal val="visible"/>
                                      </p:to>
                                    </p:set>
                                    <p:animEffect transition="in" filter="barn(inVertical)">
                                      <p:cBhvr>
                                        <p:cTn id="7" dur="500"/>
                                        <p:tgtEl>
                                          <p:spTgt spid="7">
                                            <p:txEl>
                                              <p:charRg st="0" end="7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3490" name="图片 9"/>
          <p:cNvPicPr>
            <a:picLocks noChangeAspect="1"/>
          </p:cNvPicPr>
          <p:nvPr/>
        </p:nvPicPr>
        <p:blipFill>
          <a:blip r:embed="rId1"/>
          <a:srcRect l="-2" t="-4585" r="-1546" b="-2"/>
          <a:stretch>
            <a:fillRect/>
          </a:stretch>
        </p:blipFill>
        <p:spPr>
          <a:xfrm rot="4664706" flipH="1">
            <a:off x="38100" y="6080125"/>
            <a:ext cx="685800" cy="873125"/>
          </a:xfrm>
          <a:prstGeom prst="rect">
            <a:avLst/>
          </a:prstGeom>
          <a:noFill/>
          <a:ln w="9525">
            <a:noFill/>
          </a:ln>
        </p:spPr>
      </p:pic>
      <p:pic>
        <p:nvPicPr>
          <p:cNvPr id="63491" name="图片 12"/>
          <p:cNvPicPr>
            <a:picLocks noChangeAspect="1"/>
          </p:cNvPicPr>
          <p:nvPr/>
        </p:nvPicPr>
        <p:blipFill>
          <a:blip r:embed="rId2"/>
          <a:stretch>
            <a:fillRect/>
          </a:stretch>
        </p:blipFill>
        <p:spPr>
          <a:xfrm rot="-8100000">
            <a:off x="8555038" y="-103187"/>
            <a:ext cx="603250" cy="1054100"/>
          </a:xfrm>
          <a:prstGeom prst="rect">
            <a:avLst/>
          </a:prstGeom>
          <a:noFill/>
          <a:ln w="9525">
            <a:noFill/>
          </a:ln>
        </p:spPr>
      </p:pic>
      <p:grpSp>
        <p:nvGrpSpPr>
          <p:cNvPr id="63492" name="组合 1"/>
          <p:cNvGrpSpPr/>
          <p:nvPr/>
        </p:nvGrpSpPr>
        <p:grpSpPr>
          <a:xfrm>
            <a:off x="3122613" y="381000"/>
            <a:ext cx="2898775" cy="584200"/>
            <a:chOff x="4536501" y="302357"/>
            <a:chExt cx="2458978" cy="587313"/>
          </a:xfrm>
        </p:grpSpPr>
        <p:sp>
          <p:nvSpPr>
            <p:cNvPr id="22538" name="TextBox 76"/>
            <p:cNvSpPr txBox="1">
              <a:spLocks noChangeArrowheads="1"/>
            </p:cNvSpPr>
            <p:nvPr/>
          </p:nvSpPr>
          <p:spPr bwMode="auto">
            <a:xfrm>
              <a:off x="5441448" y="302357"/>
              <a:ext cx="1554031" cy="587313"/>
            </a:xfrm>
            <a:prstGeom prst="rect">
              <a:avLst/>
            </a:prstGeom>
            <a:noFill/>
            <a:ln w="9525">
              <a:noFill/>
              <a:miter lim="800000"/>
            </a:ln>
          </p:spPr>
          <p:txBody>
            <a:bodyPr wrap="none">
              <a:spAutoFit/>
            </a:bodyPr>
            <a:lstStyle/>
            <a:p>
              <a:pPr marR="0" algn="ctr" defTabSz="914400" eaLnBrk="1" hangingPunct="1">
                <a:buClrTx/>
                <a:buSzTx/>
                <a:buFont typeface="Arial" panose="020B0604020202020204" pitchFamily="34" charset="0"/>
                <a:defRPr/>
              </a:pPr>
              <a:r>
                <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rPr>
                <a:t>写作特色</a:t>
              </a:r>
              <a:endPar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endParaRPr>
            </a:p>
          </p:txBody>
        </p:sp>
        <p:sp>
          <p:nvSpPr>
            <p:cNvPr id="63500" name="Freeform 27"/>
            <p:cNvSpPr>
              <a:spLocks noEditPoints="1"/>
            </p:cNvSpPr>
            <p:nvPr/>
          </p:nvSpPr>
          <p:spPr>
            <a:xfrm>
              <a:off x="4536501" y="439897"/>
              <a:ext cx="418943" cy="368922"/>
            </a:xfrm>
            <a:custGeom>
              <a:avLst/>
              <a:gdLst>
                <a:gd name="txL" fmla="*/ 0 w 683"/>
                <a:gd name="txT" fmla="*/ 0 h 601"/>
                <a:gd name="txR" fmla="*/ 683 w 683"/>
                <a:gd name="txB" fmla="*/ 601 h 601"/>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306E39"/>
            </a:solidFill>
            <a:ln w="9525">
              <a:noFill/>
            </a:ln>
          </p:spPr>
          <p:txBody>
            <a:bodyPr/>
            <a:p>
              <a:endParaRPr lang="zh-CN" altLang="en-US" dirty="0">
                <a:latin typeface="Calibri" panose="020F0502020204030204" pitchFamily="34" charset="0"/>
              </a:endParaRPr>
            </a:p>
          </p:txBody>
        </p:sp>
      </p:grpSp>
      <p:sp>
        <p:nvSpPr>
          <p:cNvPr id="14" name="PA_文本框 1"/>
          <p:cNvSpPr txBox="1">
            <a:spLocks noChangeArrowheads="1"/>
          </p:cNvSpPr>
          <p:nvPr>
            <p:custDataLst>
              <p:tags r:id="rId3"/>
            </p:custDataLst>
          </p:nvPr>
        </p:nvSpPr>
        <p:spPr bwMode="auto">
          <a:xfrm>
            <a:off x="196132" y="6629400"/>
            <a:ext cx="1219200" cy="10772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00" b="0" i="0" u="none" strike="noStrike" kern="1200" cap="none" spc="0" normalizeH="0" baseline="0" noProof="0" dirty="0" smtClean="0">
                <a:ln>
                  <a:noFill/>
                </a:ln>
                <a:solidFill>
                  <a:schemeClr val="bg1">
                    <a:lumMod val="95000"/>
                    <a:alpha val="0"/>
                  </a:schemeClr>
                </a:solidFill>
                <a:effectLst/>
                <a:uLnTx/>
                <a:uFillTx/>
                <a:latin typeface="优教通专用字体logo" panose="02000500000000000000" pitchFamily="2" charset="0"/>
                <a:ea typeface="宋体" panose="02010600030101010101" pitchFamily="2" charset="-122"/>
                <a:cs typeface="+mn-cs"/>
              </a:rPr>
              <a:t>0</a:t>
            </a:r>
            <a:endParaRPr kumimoji="0" lang="zh-CN" altLang="en-US" sz="100" b="0" i="0" u="none" strike="noStrike" kern="1200" cap="none" spc="0" normalizeH="0" baseline="0" noProof="0" dirty="0" smtClean="0">
              <a:ln>
                <a:noFill/>
              </a:ln>
              <a:solidFill>
                <a:schemeClr val="bg1">
                  <a:lumMod val="95000"/>
                  <a:alpha val="0"/>
                </a:schemeClr>
              </a:solidFill>
              <a:effectLst/>
              <a:uLnTx/>
              <a:uFillTx/>
              <a:latin typeface="优教通专用字体logo" panose="02000500000000000000" pitchFamily="2" charset="0"/>
              <a:ea typeface="宋体" panose="02010600030101010101" pitchFamily="2" charset="-122"/>
              <a:cs typeface="+mn-cs"/>
            </a:endParaRPr>
          </a:p>
        </p:txBody>
      </p:sp>
      <p:pic>
        <p:nvPicPr>
          <p:cNvPr id="63494" name="PA_图片 1"/>
          <p:cNvPicPr>
            <a:picLocks noChangeAspect="1"/>
          </p:cNvPicPr>
          <p:nvPr>
            <p:custDataLst>
              <p:tags r:id="rId4"/>
            </p:custDataLst>
          </p:nvPr>
        </p:nvPicPr>
        <p:blipFill>
          <a:blip r:embed="rId5"/>
          <a:stretch>
            <a:fillRect/>
          </a:stretch>
        </p:blipFill>
        <p:spPr>
          <a:xfrm>
            <a:off x="9031288" y="76200"/>
            <a:ext cx="4762" cy="3175"/>
          </a:xfrm>
          <a:prstGeom prst="rect">
            <a:avLst/>
          </a:prstGeom>
          <a:noFill/>
          <a:ln w="9525">
            <a:noFill/>
          </a:ln>
        </p:spPr>
      </p:pic>
      <p:grpSp>
        <p:nvGrpSpPr>
          <p:cNvPr id="3" name="组合 1"/>
          <p:cNvGrpSpPr/>
          <p:nvPr/>
        </p:nvGrpSpPr>
        <p:grpSpPr>
          <a:xfrm>
            <a:off x="63500" y="2792413"/>
            <a:ext cx="1484313" cy="1276350"/>
            <a:chOff x="975286" y="861598"/>
            <a:chExt cx="1485387" cy="1277256"/>
          </a:xfrm>
        </p:grpSpPr>
        <p:sp>
          <p:nvSpPr>
            <p:cNvPr id="12" name="椭圆 11"/>
            <p:cNvSpPr/>
            <p:nvPr/>
          </p:nvSpPr>
          <p:spPr>
            <a:xfrm>
              <a:off x="1080137" y="861598"/>
              <a:ext cx="1277274" cy="127725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3498" name="文本框 15"/>
            <p:cNvSpPr txBox="1"/>
            <p:nvPr/>
          </p:nvSpPr>
          <p:spPr>
            <a:xfrm>
              <a:off x="975286" y="1037926"/>
              <a:ext cx="1485387" cy="923330"/>
            </a:xfrm>
            <a:prstGeom prst="rect">
              <a:avLst/>
            </a:prstGeom>
            <a:noFill/>
            <a:ln w="9525">
              <a:noFill/>
            </a:ln>
          </p:spPr>
          <p:txBody>
            <a:bodyPr>
              <a:spAutoFit/>
            </a:bodyPr>
            <a:p>
              <a:pPr algn="ctr"/>
              <a:r>
                <a:rPr lang="en-US" altLang="zh-CN" sz="5400" dirty="0">
                  <a:latin typeface="Calibri" panose="020F0502020204030204" pitchFamily="34" charset="0"/>
                </a:rPr>
                <a:t>01</a:t>
              </a:r>
              <a:endParaRPr lang="zh-CN" altLang="en-US" sz="5400" dirty="0">
                <a:latin typeface="Calibri" panose="020F0502020204030204" pitchFamily="34" charset="0"/>
              </a:endParaRPr>
            </a:p>
          </p:txBody>
        </p:sp>
      </p:grpSp>
      <p:sp>
        <p:nvSpPr>
          <p:cNvPr id="19" name="文本框 18"/>
          <p:cNvSpPr txBox="1"/>
          <p:nvPr/>
        </p:nvSpPr>
        <p:spPr>
          <a:xfrm>
            <a:off x="1547813" y="993775"/>
            <a:ext cx="7472362" cy="5264150"/>
          </a:xfrm>
          <a:prstGeom prst="rect">
            <a:avLst/>
          </a:prstGeom>
          <a:noFill/>
          <a:ln w="9525">
            <a:noFill/>
          </a:ln>
        </p:spPr>
        <p:txBody>
          <a:bodyPr anchor="ctr">
            <a:spAutoFit/>
          </a:bodyPr>
          <a:p>
            <a:pPr indent="457200" eaLnBrk="1" hangingPunct="1">
              <a:lnSpc>
                <a:spcPct val="150000"/>
              </a:lnSpc>
              <a:buFont typeface="Arial" panose="020B0604020202020204" pitchFamily="34" charset="0"/>
            </a:pPr>
            <a:r>
              <a:rPr lang="en-US" altLang="zh-CN" sz="2800" dirty="0">
                <a:latin typeface="黑体" panose="02010609060101010101" pitchFamily="49" charset="-122"/>
                <a:ea typeface="黑体" panose="02010609060101010101" pitchFamily="49" charset="-122"/>
              </a:rPr>
              <a:t>（1）善于</a:t>
            </a:r>
            <a:r>
              <a:rPr lang="en-US" altLang="zh-CN" sz="2800" dirty="0">
                <a:solidFill>
                  <a:srgbClr val="C00000"/>
                </a:solidFill>
                <a:latin typeface="黑体" panose="02010609060101010101" pitchFamily="49" charset="-122"/>
                <a:ea typeface="黑体" panose="02010609060101010101" pitchFamily="49" charset="-122"/>
              </a:rPr>
              <a:t>运用铺垫的写作手法</a:t>
            </a:r>
            <a:r>
              <a:rPr lang="en-US" altLang="zh-CN" sz="2800" dirty="0">
                <a:latin typeface="黑体" panose="02010609060101010101" pitchFamily="49" charset="-122"/>
                <a:ea typeface="黑体" panose="02010609060101010101" pitchFamily="49" charset="-122"/>
              </a:rPr>
              <a:t>，使文章叙事灵活多样。</a:t>
            </a:r>
            <a:r>
              <a:rPr lang="en-US" altLang="zh-CN" sz="2800" u="sng" dirty="0">
                <a:latin typeface="黑体" panose="02010609060101010101" pitchFamily="49" charset="-122"/>
                <a:ea typeface="黑体" panose="02010609060101010101" pitchFamily="49" charset="-122"/>
              </a:rPr>
              <a:t>文章多处运用铺垫的写作手法，使文章结构严谨。</a:t>
            </a:r>
            <a:r>
              <a:rPr lang="en-US" altLang="zh-CN" sz="2800" dirty="0">
                <a:latin typeface="黑体" panose="02010609060101010101" pitchFamily="49" charset="-122"/>
                <a:ea typeface="黑体" panose="02010609060101010101" pitchFamily="49" charset="-122"/>
              </a:rPr>
              <a:t>如文章开头最后两句话介绍近些年来掀起的长江考察热，短短几年，先后有十多位探险者壮烈献身，为下文描写各拉丹东生存环境的恶劣做了铺垫。又如第六段最后四句话叙写了作者的不幸遭遇和痛苦感受，为下文作者仍然坚持探寻下去作了铺垫。</a:t>
            </a:r>
            <a:endParaRPr lang="en-US" altLang="zh-CN" sz="2800" dirty="0">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800" decel="100000"/>
                                        <p:tgtEl>
                                          <p:spTgt spid="19"/>
                                        </p:tgtEl>
                                      </p:cBhvr>
                                    </p:animEffect>
                                    <p:anim calcmode="lin" valueType="num">
                                      <p:cBhvr>
                                        <p:cTn id="8" dur="800" decel="100000" fill="hold"/>
                                        <p:tgtEl>
                                          <p:spTgt spid="19"/>
                                        </p:tgtEl>
                                        <p:attrNameLst>
                                          <p:attrName>style.rotation</p:attrName>
                                        </p:attrNameLst>
                                      </p:cBhvr>
                                      <p:tavLst>
                                        <p:tav tm="0">
                                          <p:val>
                                            <p:fltVal val="-90.000000"/>
                                          </p:val>
                                        </p:tav>
                                        <p:tav tm="100000">
                                          <p:val>
                                            <p:fltVal val="0.000000"/>
                                          </p:val>
                                        </p:tav>
                                      </p:tavLst>
                                    </p:anim>
                                    <p:anim calcmode="lin" valueType="num">
                                      <p:cBhvr>
                                        <p:cTn id="9" dur="800" decel="100000" fill="hold"/>
                                        <p:tgtEl>
                                          <p:spTgt spid="19"/>
                                        </p:tgtEl>
                                        <p:attrNameLst>
                                          <p:attrName>ppt_x</p:attrName>
                                        </p:attrNameLst>
                                      </p:cBhvr>
                                      <p:tavLst>
                                        <p:tav tm="0">
                                          <p:val>
                                            <p:strVal val="#ppt_x+0.4"/>
                                          </p:val>
                                        </p:tav>
                                        <p:tav tm="100000">
                                          <p:val>
                                            <p:strVal val="#ppt_x-0.05"/>
                                          </p:val>
                                        </p:tav>
                                      </p:tavLst>
                                    </p:anim>
                                    <p:anim calcmode="lin" valueType="num">
                                      <p:cBhvr>
                                        <p:cTn id="10" dur="800" decel="100000" fill="hold"/>
                                        <p:tgtEl>
                                          <p:spTgt spid="1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800" decel="100000"/>
                                        <p:tgtEl>
                                          <p:spTgt spid="3"/>
                                        </p:tgtEl>
                                      </p:cBhvr>
                                    </p:animEffect>
                                    <p:anim calcmode="lin" valueType="num">
                                      <p:cBhvr>
                                        <p:cTn id="16" dur="800" decel="100000" fill="hold"/>
                                        <p:tgtEl>
                                          <p:spTgt spid="3"/>
                                        </p:tgtEl>
                                        <p:attrNameLst>
                                          <p:attrName>style.rotation</p:attrName>
                                        </p:attrNameLst>
                                      </p:cBhvr>
                                      <p:tavLst>
                                        <p:tav tm="0">
                                          <p:val>
                                            <p:fltVal val="-90.000000"/>
                                          </p:val>
                                        </p:tav>
                                        <p:tav tm="100000">
                                          <p:val>
                                            <p:fltVal val="0.000000"/>
                                          </p:val>
                                        </p:tav>
                                      </p:tavLst>
                                    </p:anim>
                                    <p:anim calcmode="lin" valueType="num">
                                      <p:cBhvr>
                                        <p:cTn id="17" dur="800" decel="100000" fill="hold"/>
                                        <p:tgtEl>
                                          <p:spTgt spid="3"/>
                                        </p:tgtEl>
                                        <p:attrNameLst>
                                          <p:attrName>ppt_x</p:attrName>
                                        </p:attrNameLst>
                                      </p:cBhvr>
                                      <p:tavLst>
                                        <p:tav tm="0">
                                          <p:val>
                                            <p:strVal val="#ppt_x+0.4"/>
                                          </p:val>
                                        </p:tav>
                                        <p:tav tm="100000">
                                          <p:val>
                                            <p:strVal val="#ppt_x-0.05"/>
                                          </p:val>
                                        </p:tav>
                                      </p:tavLst>
                                    </p:anim>
                                    <p:anim calcmode="lin" valueType="num">
                                      <p:cBhvr>
                                        <p:cTn id="18" dur="800" decel="100000" fill="hold"/>
                                        <p:tgtEl>
                                          <p:spTgt spid="3"/>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4514" name="图片 9"/>
          <p:cNvPicPr>
            <a:picLocks noChangeAspect="1"/>
          </p:cNvPicPr>
          <p:nvPr/>
        </p:nvPicPr>
        <p:blipFill>
          <a:blip r:embed="rId1"/>
          <a:srcRect l="-2" t="-4585" r="-1546" b="-2"/>
          <a:stretch>
            <a:fillRect/>
          </a:stretch>
        </p:blipFill>
        <p:spPr>
          <a:xfrm rot="4664706" flipH="1">
            <a:off x="38100" y="6080125"/>
            <a:ext cx="685800" cy="873125"/>
          </a:xfrm>
          <a:prstGeom prst="rect">
            <a:avLst/>
          </a:prstGeom>
          <a:noFill/>
          <a:ln w="9525">
            <a:noFill/>
          </a:ln>
        </p:spPr>
      </p:pic>
      <p:pic>
        <p:nvPicPr>
          <p:cNvPr id="64515" name="图片 12"/>
          <p:cNvPicPr>
            <a:picLocks noChangeAspect="1"/>
          </p:cNvPicPr>
          <p:nvPr/>
        </p:nvPicPr>
        <p:blipFill>
          <a:blip r:embed="rId2"/>
          <a:stretch>
            <a:fillRect/>
          </a:stretch>
        </p:blipFill>
        <p:spPr>
          <a:xfrm rot="-8100000">
            <a:off x="8555038" y="-103187"/>
            <a:ext cx="603250" cy="1054100"/>
          </a:xfrm>
          <a:prstGeom prst="rect">
            <a:avLst/>
          </a:prstGeom>
          <a:noFill/>
          <a:ln w="9525">
            <a:noFill/>
          </a:ln>
        </p:spPr>
      </p:pic>
      <p:grpSp>
        <p:nvGrpSpPr>
          <p:cNvPr id="64516" name="组合 1"/>
          <p:cNvGrpSpPr/>
          <p:nvPr/>
        </p:nvGrpSpPr>
        <p:grpSpPr>
          <a:xfrm>
            <a:off x="3122613" y="381000"/>
            <a:ext cx="2898775" cy="584200"/>
            <a:chOff x="4536501" y="302357"/>
            <a:chExt cx="2458978" cy="587313"/>
          </a:xfrm>
        </p:grpSpPr>
        <p:sp>
          <p:nvSpPr>
            <p:cNvPr id="22538" name="TextBox 76"/>
            <p:cNvSpPr txBox="1">
              <a:spLocks noChangeArrowheads="1"/>
            </p:cNvSpPr>
            <p:nvPr/>
          </p:nvSpPr>
          <p:spPr bwMode="auto">
            <a:xfrm>
              <a:off x="5441448" y="302357"/>
              <a:ext cx="1554031" cy="587313"/>
            </a:xfrm>
            <a:prstGeom prst="rect">
              <a:avLst/>
            </a:prstGeom>
            <a:noFill/>
            <a:ln w="9525">
              <a:noFill/>
              <a:miter lim="800000"/>
            </a:ln>
          </p:spPr>
          <p:txBody>
            <a:bodyPr wrap="none">
              <a:spAutoFit/>
            </a:bodyPr>
            <a:lstStyle/>
            <a:p>
              <a:pPr marR="0" algn="ctr" defTabSz="914400" eaLnBrk="1" hangingPunct="1">
                <a:buClrTx/>
                <a:buSzTx/>
                <a:buFont typeface="Arial" panose="020B0604020202020204" pitchFamily="34" charset="0"/>
                <a:defRPr/>
              </a:pPr>
              <a:r>
                <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rPr>
                <a:t>写作特色</a:t>
              </a:r>
              <a:endPar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endParaRPr>
            </a:p>
          </p:txBody>
        </p:sp>
        <p:sp>
          <p:nvSpPr>
            <p:cNvPr id="64524" name="Freeform 27"/>
            <p:cNvSpPr>
              <a:spLocks noEditPoints="1"/>
            </p:cNvSpPr>
            <p:nvPr/>
          </p:nvSpPr>
          <p:spPr>
            <a:xfrm>
              <a:off x="4536501" y="439897"/>
              <a:ext cx="418943" cy="368922"/>
            </a:xfrm>
            <a:custGeom>
              <a:avLst/>
              <a:gdLst>
                <a:gd name="txL" fmla="*/ 0 w 683"/>
                <a:gd name="txT" fmla="*/ 0 h 601"/>
                <a:gd name="txR" fmla="*/ 683 w 683"/>
                <a:gd name="txB" fmla="*/ 601 h 601"/>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306E39"/>
            </a:solidFill>
            <a:ln w="9525">
              <a:noFill/>
            </a:ln>
          </p:spPr>
          <p:txBody>
            <a:bodyPr/>
            <a:p>
              <a:endParaRPr lang="zh-CN" altLang="en-US" dirty="0">
                <a:latin typeface="Calibri" panose="020F0502020204030204" pitchFamily="34" charset="0"/>
              </a:endParaRPr>
            </a:p>
          </p:txBody>
        </p:sp>
      </p:grpSp>
      <p:sp>
        <p:nvSpPr>
          <p:cNvPr id="14" name="PA_文本框 1"/>
          <p:cNvSpPr txBox="1">
            <a:spLocks noChangeArrowheads="1"/>
          </p:cNvSpPr>
          <p:nvPr>
            <p:custDataLst>
              <p:tags r:id="rId3"/>
            </p:custDataLst>
          </p:nvPr>
        </p:nvSpPr>
        <p:spPr bwMode="auto">
          <a:xfrm>
            <a:off x="196132" y="6629400"/>
            <a:ext cx="1219200" cy="10772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00" b="0" i="0" u="none" strike="noStrike" kern="1200" cap="none" spc="0" normalizeH="0" baseline="0" noProof="0" dirty="0" smtClean="0">
                <a:ln>
                  <a:noFill/>
                </a:ln>
                <a:solidFill>
                  <a:schemeClr val="bg1">
                    <a:lumMod val="95000"/>
                    <a:alpha val="0"/>
                  </a:schemeClr>
                </a:solidFill>
                <a:effectLst/>
                <a:uLnTx/>
                <a:uFillTx/>
                <a:latin typeface="优教通专用字体logo" panose="02000500000000000000" pitchFamily="2" charset="0"/>
                <a:ea typeface="宋体" panose="02010600030101010101" pitchFamily="2" charset="-122"/>
                <a:cs typeface="+mn-cs"/>
              </a:rPr>
              <a:t>0</a:t>
            </a:r>
            <a:endParaRPr kumimoji="0" lang="zh-CN" altLang="en-US" sz="100" b="0" i="0" u="none" strike="noStrike" kern="1200" cap="none" spc="0" normalizeH="0" baseline="0" noProof="0" dirty="0" smtClean="0">
              <a:ln>
                <a:noFill/>
              </a:ln>
              <a:solidFill>
                <a:schemeClr val="bg1">
                  <a:lumMod val="95000"/>
                  <a:alpha val="0"/>
                </a:schemeClr>
              </a:solidFill>
              <a:effectLst/>
              <a:uLnTx/>
              <a:uFillTx/>
              <a:latin typeface="优教通专用字体logo" panose="02000500000000000000" pitchFamily="2" charset="0"/>
              <a:ea typeface="宋体" panose="02010600030101010101" pitchFamily="2" charset="-122"/>
              <a:cs typeface="+mn-cs"/>
            </a:endParaRPr>
          </a:p>
        </p:txBody>
      </p:sp>
      <p:pic>
        <p:nvPicPr>
          <p:cNvPr id="64518" name="PA_图片 1"/>
          <p:cNvPicPr>
            <a:picLocks noChangeAspect="1"/>
          </p:cNvPicPr>
          <p:nvPr>
            <p:custDataLst>
              <p:tags r:id="rId4"/>
            </p:custDataLst>
          </p:nvPr>
        </p:nvPicPr>
        <p:blipFill>
          <a:blip r:embed="rId5"/>
          <a:stretch>
            <a:fillRect/>
          </a:stretch>
        </p:blipFill>
        <p:spPr>
          <a:xfrm>
            <a:off x="9031288" y="76200"/>
            <a:ext cx="4762" cy="3175"/>
          </a:xfrm>
          <a:prstGeom prst="rect">
            <a:avLst/>
          </a:prstGeom>
          <a:noFill/>
          <a:ln w="9525">
            <a:noFill/>
          </a:ln>
        </p:spPr>
      </p:pic>
      <p:grpSp>
        <p:nvGrpSpPr>
          <p:cNvPr id="3" name="组合 1"/>
          <p:cNvGrpSpPr/>
          <p:nvPr/>
        </p:nvGrpSpPr>
        <p:grpSpPr>
          <a:xfrm>
            <a:off x="274638" y="2703513"/>
            <a:ext cx="1485900" cy="1277937"/>
            <a:chOff x="275384" y="2704252"/>
            <a:chExt cx="1485387" cy="1277256"/>
          </a:xfrm>
        </p:grpSpPr>
        <p:sp>
          <p:nvSpPr>
            <p:cNvPr id="12" name="椭圆 11"/>
            <p:cNvSpPr/>
            <p:nvPr/>
          </p:nvSpPr>
          <p:spPr>
            <a:xfrm>
              <a:off x="380123" y="2704252"/>
              <a:ext cx="1277496" cy="127725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4522" name="文本框 15"/>
            <p:cNvSpPr txBox="1"/>
            <p:nvPr/>
          </p:nvSpPr>
          <p:spPr>
            <a:xfrm>
              <a:off x="275384" y="2880580"/>
              <a:ext cx="1485387" cy="923330"/>
            </a:xfrm>
            <a:prstGeom prst="rect">
              <a:avLst/>
            </a:prstGeom>
            <a:noFill/>
            <a:ln w="9525">
              <a:noFill/>
            </a:ln>
          </p:spPr>
          <p:txBody>
            <a:bodyPr>
              <a:spAutoFit/>
            </a:bodyPr>
            <a:p>
              <a:pPr algn="ctr"/>
              <a:r>
                <a:rPr lang="en-US" altLang="zh-CN" sz="5400" dirty="0">
                  <a:latin typeface="Calibri" panose="020F0502020204030204" pitchFamily="34" charset="0"/>
                </a:rPr>
                <a:t>02</a:t>
              </a:r>
              <a:endParaRPr lang="zh-CN" altLang="en-US" sz="5400" dirty="0">
                <a:latin typeface="Calibri" panose="020F0502020204030204" pitchFamily="34" charset="0"/>
              </a:endParaRPr>
            </a:p>
          </p:txBody>
        </p:sp>
      </p:grpSp>
      <p:sp>
        <p:nvSpPr>
          <p:cNvPr id="20" name="文本框 19"/>
          <p:cNvSpPr txBox="1"/>
          <p:nvPr/>
        </p:nvSpPr>
        <p:spPr>
          <a:xfrm>
            <a:off x="1865313" y="1033463"/>
            <a:ext cx="6835775" cy="5494337"/>
          </a:xfrm>
          <a:prstGeom prst="rect">
            <a:avLst/>
          </a:prstGeom>
          <a:noFill/>
          <a:ln w="9525">
            <a:noFill/>
          </a:ln>
        </p:spPr>
        <p:txBody>
          <a:bodyPr anchor="ctr">
            <a:spAutoFit/>
          </a:bodyPr>
          <a:p>
            <a:pPr indent="457200" eaLnBrk="1" hangingPunct="1">
              <a:lnSpc>
                <a:spcPct val="150000"/>
              </a:lnSpc>
              <a:buFont typeface="Arial" panose="020B0604020202020204" pitchFamily="34" charset="0"/>
            </a:pPr>
            <a:r>
              <a:rPr lang="zh-CN" altLang="en-US" sz="2600" dirty="0">
                <a:latin typeface="黑体" panose="02010609060101010101" pitchFamily="49" charset="-122"/>
                <a:ea typeface="黑体" panose="02010609060101010101" pitchFamily="49" charset="-122"/>
              </a:rPr>
              <a:t>（</a:t>
            </a:r>
            <a:r>
              <a:rPr lang="en-US" altLang="zh-CN" sz="2600" dirty="0">
                <a:latin typeface="黑体" panose="02010609060101010101" pitchFamily="49" charset="-122"/>
                <a:ea typeface="黑体" panose="02010609060101010101" pitchFamily="49" charset="-122"/>
              </a:rPr>
              <a:t>2）</a:t>
            </a:r>
            <a:r>
              <a:rPr lang="en-US" altLang="zh-CN" sz="2600" dirty="0">
                <a:solidFill>
                  <a:srgbClr val="C00000"/>
                </a:solidFill>
                <a:latin typeface="黑体" panose="02010609060101010101" pitchFamily="49" charset="-122"/>
                <a:ea typeface="黑体" panose="02010609060101010101" pitchFamily="49" charset="-122"/>
              </a:rPr>
              <a:t>善于运用比喻、拟人等修辞手法，使语言表达生动形象</a:t>
            </a:r>
            <a:r>
              <a:rPr lang="en-US" altLang="zh-CN" sz="2600" dirty="0">
                <a:latin typeface="黑体" panose="02010609060101010101" pitchFamily="49" charset="-122"/>
                <a:ea typeface="黑体" panose="02010609060101010101" pitchFamily="49" charset="-122"/>
              </a:rPr>
              <a:t>。文章多处运用到比喻、拟人等的修辞手法。如第一段中“的确，阳光使这位身披白色披风的巨人变化多端：融雪处裸露出大山黛黑的骨骼，有如刀削一般，棱角与层次毕现，富有雕塑感。”句中“巨人”“骨骼”运用拟人的修辞手法，“如刀削一般”运用了比喻的修辞手法，两种修辞手法的运用为读者展现了各拉丹东景色的壮美。</a:t>
            </a:r>
            <a:endParaRPr lang="en-US" altLang="zh-CN" sz="2600" dirty="0">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000000"/>
                                          </p:val>
                                        </p:tav>
                                        <p:tav tm="100000">
                                          <p:val>
                                            <p:fltVal val="0.00000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par>
                                <p:cTn id="13" presetID="30"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800" decel="100000"/>
                                        <p:tgtEl>
                                          <p:spTgt spid="20"/>
                                        </p:tgtEl>
                                      </p:cBhvr>
                                    </p:animEffect>
                                    <p:anim calcmode="lin" valueType="num">
                                      <p:cBhvr>
                                        <p:cTn id="16" dur="800" decel="100000" fill="hold"/>
                                        <p:tgtEl>
                                          <p:spTgt spid="20"/>
                                        </p:tgtEl>
                                        <p:attrNameLst>
                                          <p:attrName>style.rotation</p:attrName>
                                        </p:attrNameLst>
                                      </p:cBhvr>
                                      <p:tavLst>
                                        <p:tav tm="0">
                                          <p:val>
                                            <p:fltVal val="-90.000000"/>
                                          </p:val>
                                        </p:tav>
                                        <p:tav tm="100000">
                                          <p:val>
                                            <p:fltVal val="0.000000"/>
                                          </p:val>
                                        </p:tav>
                                      </p:tavLst>
                                    </p:anim>
                                    <p:anim calcmode="lin" valueType="num">
                                      <p:cBhvr>
                                        <p:cTn id="17" dur="800" decel="100000" fill="hold"/>
                                        <p:tgtEl>
                                          <p:spTgt spid="20"/>
                                        </p:tgtEl>
                                        <p:attrNameLst>
                                          <p:attrName>ppt_x</p:attrName>
                                        </p:attrNameLst>
                                      </p:cBhvr>
                                      <p:tavLst>
                                        <p:tav tm="0">
                                          <p:val>
                                            <p:strVal val="#ppt_x+0.4"/>
                                          </p:val>
                                        </p:tav>
                                        <p:tav tm="100000">
                                          <p:val>
                                            <p:strVal val="#ppt_x-0.05"/>
                                          </p:val>
                                        </p:tav>
                                      </p:tavLst>
                                    </p:anim>
                                    <p:anim calcmode="lin" valueType="num">
                                      <p:cBhvr>
                                        <p:cTn id="18" dur="800" decel="100000" fill="hold"/>
                                        <p:tgtEl>
                                          <p:spTgt spid="20"/>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5538" name="图片 9"/>
          <p:cNvPicPr>
            <a:picLocks noChangeAspect="1"/>
          </p:cNvPicPr>
          <p:nvPr/>
        </p:nvPicPr>
        <p:blipFill>
          <a:blip r:embed="rId1"/>
          <a:srcRect l="-2" t="-4585" r="-1546" b="-2"/>
          <a:stretch>
            <a:fillRect/>
          </a:stretch>
        </p:blipFill>
        <p:spPr>
          <a:xfrm rot="4664706" flipH="1">
            <a:off x="38100" y="6080125"/>
            <a:ext cx="685800" cy="873125"/>
          </a:xfrm>
          <a:prstGeom prst="rect">
            <a:avLst/>
          </a:prstGeom>
          <a:noFill/>
          <a:ln w="9525">
            <a:noFill/>
          </a:ln>
        </p:spPr>
      </p:pic>
      <p:pic>
        <p:nvPicPr>
          <p:cNvPr id="65539" name="图片 12"/>
          <p:cNvPicPr>
            <a:picLocks noChangeAspect="1"/>
          </p:cNvPicPr>
          <p:nvPr/>
        </p:nvPicPr>
        <p:blipFill>
          <a:blip r:embed="rId2"/>
          <a:stretch>
            <a:fillRect/>
          </a:stretch>
        </p:blipFill>
        <p:spPr>
          <a:xfrm rot="-8100000">
            <a:off x="8555038" y="-103187"/>
            <a:ext cx="603250" cy="1054100"/>
          </a:xfrm>
          <a:prstGeom prst="rect">
            <a:avLst/>
          </a:prstGeom>
          <a:noFill/>
          <a:ln w="9525">
            <a:noFill/>
          </a:ln>
        </p:spPr>
      </p:pic>
      <p:grpSp>
        <p:nvGrpSpPr>
          <p:cNvPr id="65540" name="组合 1"/>
          <p:cNvGrpSpPr/>
          <p:nvPr/>
        </p:nvGrpSpPr>
        <p:grpSpPr>
          <a:xfrm>
            <a:off x="3122613" y="381000"/>
            <a:ext cx="2898775" cy="584200"/>
            <a:chOff x="4536501" y="302357"/>
            <a:chExt cx="2458978" cy="587313"/>
          </a:xfrm>
        </p:grpSpPr>
        <p:sp>
          <p:nvSpPr>
            <p:cNvPr id="22538" name="TextBox 76"/>
            <p:cNvSpPr txBox="1">
              <a:spLocks noChangeArrowheads="1"/>
            </p:cNvSpPr>
            <p:nvPr/>
          </p:nvSpPr>
          <p:spPr bwMode="auto">
            <a:xfrm>
              <a:off x="5441448" y="302357"/>
              <a:ext cx="1554031" cy="587313"/>
            </a:xfrm>
            <a:prstGeom prst="rect">
              <a:avLst/>
            </a:prstGeom>
            <a:noFill/>
            <a:ln w="9525">
              <a:noFill/>
              <a:miter lim="800000"/>
            </a:ln>
          </p:spPr>
          <p:txBody>
            <a:bodyPr wrap="none">
              <a:spAutoFit/>
            </a:bodyPr>
            <a:lstStyle/>
            <a:p>
              <a:pPr marR="0" algn="ctr" defTabSz="914400" eaLnBrk="1" hangingPunct="1">
                <a:buClrTx/>
                <a:buSzTx/>
                <a:buFont typeface="Arial" panose="020B0604020202020204" pitchFamily="34" charset="0"/>
                <a:defRPr/>
              </a:pPr>
              <a:r>
                <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rPr>
                <a:t>写作特色</a:t>
              </a:r>
              <a:endPar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endParaRPr>
            </a:p>
          </p:txBody>
        </p:sp>
        <p:sp>
          <p:nvSpPr>
            <p:cNvPr id="65548" name="Freeform 27"/>
            <p:cNvSpPr>
              <a:spLocks noEditPoints="1"/>
            </p:cNvSpPr>
            <p:nvPr/>
          </p:nvSpPr>
          <p:spPr>
            <a:xfrm>
              <a:off x="4536501" y="439897"/>
              <a:ext cx="418943" cy="368922"/>
            </a:xfrm>
            <a:custGeom>
              <a:avLst/>
              <a:gdLst>
                <a:gd name="txL" fmla="*/ 0 w 683"/>
                <a:gd name="txT" fmla="*/ 0 h 601"/>
                <a:gd name="txR" fmla="*/ 683 w 683"/>
                <a:gd name="txB" fmla="*/ 601 h 601"/>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306E39"/>
            </a:solidFill>
            <a:ln w="9525">
              <a:noFill/>
            </a:ln>
          </p:spPr>
          <p:txBody>
            <a:bodyPr/>
            <a:p>
              <a:endParaRPr lang="zh-CN" altLang="en-US" dirty="0">
                <a:latin typeface="Calibri" panose="020F0502020204030204" pitchFamily="34" charset="0"/>
              </a:endParaRPr>
            </a:p>
          </p:txBody>
        </p:sp>
      </p:grpSp>
      <p:sp>
        <p:nvSpPr>
          <p:cNvPr id="14" name="PA_文本框 1"/>
          <p:cNvSpPr txBox="1">
            <a:spLocks noChangeArrowheads="1"/>
          </p:cNvSpPr>
          <p:nvPr>
            <p:custDataLst>
              <p:tags r:id="rId3"/>
            </p:custDataLst>
          </p:nvPr>
        </p:nvSpPr>
        <p:spPr bwMode="auto">
          <a:xfrm>
            <a:off x="196132" y="6629400"/>
            <a:ext cx="1219200" cy="10772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00" b="0" i="0" u="none" strike="noStrike" kern="1200" cap="none" spc="0" normalizeH="0" baseline="0" noProof="0" dirty="0" smtClean="0">
                <a:ln>
                  <a:noFill/>
                </a:ln>
                <a:solidFill>
                  <a:schemeClr val="bg1">
                    <a:lumMod val="95000"/>
                    <a:alpha val="0"/>
                  </a:schemeClr>
                </a:solidFill>
                <a:effectLst/>
                <a:uLnTx/>
                <a:uFillTx/>
                <a:latin typeface="优教通专用字体logo" panose="02000500000000000000" pitchFamily="2" charset="0"/>
                <a:ea typeface="宋体" panose="02010600030101010101" pitchFamily="2" charset="-122"/>
                <a:cs typeface="+mn-cs"/>
              </a:rPr>
              <a:t>0</a:t>
            </a:r>
            <a:endParaRPr kumimoji="0" lang="zh-CN" altLang="en-US" sz="100" b="0" i="0" u="none" strike="noStrike" kern="1200" cap="none" spc="0" normalizeH="0" baseline="0" noProof="0" dirty="0" smtClean="0">
              <a:ln>
                <a:noFill/>
              </a:ln>
              <a:solidFill>
                <a:schemeClr val="bg1">
                  <a:lumMod val="95000"/>
                  <a:alpha val="0"/>
                </a:schemeClr>
              </a:solidFill>
              <a:effectLst/>
              <a:uLnTx/>
              <a:uFillTx/>
              <a:latin typeface="优教通专用字体logo" panose="02000500000000000000" pitchFamily="2" charset="0"/>
              <a:ea typeface="宋体" panose="02010600030101010101" pitchFamily="2" charset="-122"/>
              <a:cs typeface="+mn-cs"/>
            </a:endParaRPr>
          </a:p>
        </p:txBody>
      </p:sp>
      <p:pic>
        <p:nvPicPr>
          <p:cNvPr id="65542" name="PA_图片 1"/>
          <p:cNvPicPr>
            <a:picLocks noChangeAspect="1"/>
          </p:cNvPicPr>
          <p:nvPr>
            <p:custDataLst>
              <p:tags r:id="rId4"/>
            </p:custDataLst>
          </p:nvPr>
        </p:nvPicPr>
        <p:blipFill>
          <a:blip r:embed="rId5"/>
          <a:stretch>
            <a:fillRect/>
          </a:stretch>
        </p:blipFill>
        <p:spPr>
          <a:xfrm>
            <a:off x="9031288" y="76200"/>
            <a:ext cx="4762" cy="3175"/>
          </a:xfrm>
          <a:prstGeom prst="rect">
            <a:avLst/>
          </a:prstGeom>
          <a:noFill/>
          <a:ln w="9525">
            <a:noFill/>
          </a:ln>
        </p:spPr>
      </p:pic>
      <p:sp>
        <p:nvSpPr>
          <p:cNvPr id="21" name="文本框 20"/>
          <p:cNvSpPr txBox="1"/>
          <p:nvPr/>
        </p:nvSpPr>
        <p:spPr>
          <a:xfrm>
            <a:off x="1657350" y="1069975"/>
            <a:ext cx="7208838" cy="5222875"/>
          </a:xfrm>
          <a:prstGeom prst="rect">
            <a:avLst/>
          </a:prstGeom>
          <a:noFill/>
          <a:ln w="9525">
            <a:noFill/>
          </a:ln>
        </p:spPr>
        <p:txBody>
          <a:bodyPr anchor="ctr">
            <a:spAutoFit/>
          </a:bodyPr>
          <a:p>
            <a:pPr indent="457200" eaLnBrk="1" hangingPunct="1">
              <a:lnSpc>
                <a:spcPts val="4000"/>
              </a:lnSpc>
              <a:buFont typeface="Arial" panose="020B0604020202020204" pitchFamily="34" charset="0"/>
            </a:pPr>
            <a:r>
              <a:rPr lang="en-US" altLang="zh-CN" sz="2600" dirty="0">
                <a:latin typeface="黑体" panose="02010609060101010101" pitchFamily="49" charset="-122"/>
                <a:ea typeface="黑体" panose="02010609060101010101" pitchFamily="49" charset="-122"/>
              </a:rPr>
              <a:t>（3）</a:t>
            </a:r>
            <a:r>
              <a:rPr lang="en-US" altLang="zh-CN" sz="2600" dirty="0">
                <a:solidFill>
                  <a:srgbClr val="C00000"/>
                </a:solidFill>
                <a:latin typeface="黑体" panose="02010609060101010101" pitchFamily="49" charset="-122"/>
                <a:ea typeface="黑体" panose="02010609060101010101" pitchFamily="49" charset="-122"/>
              </a:rPr>
              <a:t>善于运用巧妙准确的词语，使文章语言生动丰富，富有表现力</a:t>
            </a:r>
            <a:r>
              <a:rPr lang="en-US" altLang="zh-CN" sz="2600" dirty="0">
                <a:latin typeface="黑体" panose="02010609060101010101" pitchFamily="49" charset="-122"/>
                <a:ea typeface="黑体" panose="02010609060101010101" pitchFamily="49" charset="-122"/>
              </a:rPr>
              <a:t>。如第5段中“头戴狐皮帽，身裹羊皮袍，肩扛比人身还长的大冰凌，蠕动在巨大的冰谷里，一列小小身影。”中的“蠕动”一词生动形象地表现了人们在巨大的冰谷中行走的情态；又如第11段中“永恒的阳光和风的刻刀，千万年来漫不经心地切割着，雕凿着，缓慢而从不懈怠。”中“切割”“雕凿”等表现了太阳和风改变了冰体的形态，化无形为有形，用词准确巧妙。</a:t>
            </a:r>
            <a:endParaRPr lang="en-US" altLang="zh-CN" sz="2600" dirty="0">
              <a:latin typeface="黑体" panose="02010609060101010101" pitchFamily="49" charset="-122"/>
              <a:ea typeface="黑体" panose="02010609060101010101" pitchFamily="49" charset="-122"/>
            </a:endParaRPr>
          </a:p>
        </p:txBody>
      </p:sp>
      <p:grpSp>
        <p:nvGrpSpPr>
          <p:cNvPr id="3" name="组合 24"/>
          <p:cNvGrpSpPr/>
          <p:nvPr/>
        </p:nvGrpSpPr>
        <p:grpSpPr>
          <a:xfrm>
            <a:off x="274638" y="2703513"/>
            <a:ext cx="1485900" cy="1277937"/>
            <a:chOff x="275384" y="2704252"/>
            <a:chExt cx="1485387" cy="1277256"/>
          </a:xfrm>
        </p:grpSpPr>
        <p:sp>
          <p:nvSpPr>
            <p:cNvPr id="26" name="椭圆 25"/>
            <p:cNvSpPr/>
            <p:nvPr/>
          </p:nvSpPr>
          <p:spPr>
            <a:xfrm>
              <a:off x="380123" y="2704252"/>
              <a:ext cx="1277496" cy="127725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5546" name="文本框 26"/>
            <p:cNvSpPr txBox="1"/>
            <p:nvPr/>
          </p:nvSpPr>
          <p:spPr>
            <a:xfrm>
              <a:off x="275384" y="2880580"/>
              <a:ext cx="1485387" cy="923330"/>
            </a:xfrm>
            <a:prstGeom prst="rect">
              <a:avLst/>
            </a:prstGeom>
            <a:noFill/>
            <a:ln w="9525">
              <a:noFill/>
            </a:ln>
          </p:spPr>
          <p:txBody>
            <a:bodyPr>
              <a:spAutoFit/>
            </a:bodyPr>
            <a:p>
              <a:pPr algn="ctr"/>
              <a:r>
                <a:rPr lang="en-US" altLang="zh-CN" sz="5400" dirty="0">
                  <a:latin typeface="Calibri" panose="020F0502020204030204" pitchFamily="34" charset="0"/>
                </a:rPr>
                <a:t>03</a:t>
              </a:r>
              <a:endParaRPr lang="zh-CN" altLang="en-US" sz="5400" dirty="0">
                <a:latin typeface="Calibri" panose="020F0502020204030204" pitchFamily="34" charset="0"/>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000000"/>
                                          </p:val>
                                        </p:tav>
                                        <p:tav tm="100000">
                                          <p:val>
                                            <p:fltVal val="0.00000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par>
                                <p:cTn id="13" presetID="30"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800" decel="100000"/>
                                        <p:tgtEl>
                                          <p:spTgt spid="21"/>
                                        </p:tgtEl>
                                      </p:cBhvr>
                                    </p:animEffect>
                                    <p:anim calcmode="lin" valueType="num">
                                      <p:cBhvr>
                                        <p:cTn id="16" dur="800" decel="100000" fill="hold"/>
                                        <p:tgtEl>
                                          <p:spTgt spid="21"/>
                                        </p:tgtEl>
                                        <p:attrNameLst>
                                          <p:attrName>style.rotation</p:attrName>
                                        </p:attrNameLst>
                                      </p:cBhvr>
                                      <p:tavLst>
                                        <p:tav tm="0">
                                          <p:val>
                                            <p:fltVal val="-90.000000"/>
                                          </p:val>
                                        </p:tav>
                                        <p:tav tm="100000">
                                          <p:val>
                                            <p:fltVal val="0.000000"/>
                                          </p:val>
                                        </p:tav>
                                      </p:tavLst>
                                    </p:anim>
                                    <p:anim calcmode="lin" valueType="num">
                                      <p:cBhvr>
                                        <p:cTn id="17" dur="800" decel="100000" fill="hold"/>
                                        <p:tgtEl>
                                          <p:spTgt spid="21"/>
                                        </p:tgtEl>
                                        <p:attrNameLst>
                                          <p:attrName>ppt_x</p:attrName>
                                        </p:attrNameLst>
                                      </p:cBhvr>
                                      <p:tavLst>
                                        <p:tav tm="0">
                                          <p:val>
                                            <p:strVal val="#ppt_x+0.4"/>
                                          </p:val>
                                        </p:tav>
                                        <p:tav tm="100000">
                                          <p:val>
                                            <p:strVal val="#ppt_x-0.05"/>
                                          </p:val>
                                        </p:tav>
                                      </p:tavLst>
                                    </p:anim>
                                    <p:anim calcmode="lin" valueType="num">
                                      <p:cBhvr>
                                        <p:cTn id="18" dur="800" decel="100000" fill="hold"/>
                                        <p:tgtEl>
                                          <p:spTgt spid="21"/>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8" name="文本框 32"/>
          <p:cNvSpPr txBox="1"/>
          <p:nvPr/>
        </p:nvSpPr>
        <p:spPr>
          <a:xfrm>
            <a:off x="4475163" y="3900488"/>
            <a:ext cx="504825" cy="169862"/>
          </a:xfrm>
          <a:prstGeom prst="rect">
            <a:avLst/>
          </a:prstGeom>
          <a:noFill/>
          <a:ln w="9525">
            <a:noFill/>
          </a:ln>
        </p:spPr>
        <p:txBody>
          <a:bodyPr wrap="none">
            <a:spAutoFit/>
          </a:bodyPr>
          <a:p>
            <a:pPr>
              <a:buFont typeface="Arial" panose="020B0604020202020204" pitchFamily="34" charset="0"/>
            </a:pPr>
            <a:r>
              <a:rPr lang="zh-CN" altLang="en-US" sz="500" dirty="0">
                <a:solidFill>
                  <a:srgbClr val="FFFFEB"/>
                </a:solidFill>
                <a:latin typeface="Calibri" panose="020F0502020204030204" pitchFamily="34" charset="0"/>
                <a:ea typeface="宋体" panose="02010600030101010101" pitchFamily="2" charset="-122"/>
              </a:rPr>
              <a:t>状元成才路</a:t>
            </a:r>
            <a:endParaRPr lang="zh-CN" altLang="zh-CN" sz="500" dirty="0">
              <a:solidFill>
                <a:srgbClr val="FFFFEB"/>
              </a:solidFill>
              <a:latin typeface="Calibri" panose="020F0502020204030204" pitchFamily="34" charset="0"/>
              <a:ea typeface="宋体" panose="02010600030101010101" pitchFamily="2" charset="-122"/>
            </a:endParaRPr>
          </a:p>
        </p:txBody>
      </p:sp>
      <p:sp>
        <p:nvSpPr>
          <p:cNvPr id="101379" name="文本框 34"/>
          <p:cNvSpPr txBox="1"/>
          <p:nvPr/>
        </p:nvSpPr>
        <p:spPr>
          <a:xfrm rot="-280097">
            <a:off x="8064500" y="2197100"/>
            <a:ext cx="504825"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380" name="文本框 36"/>
          <p:cNvSpPr txBox="1"/>
          <p:nvPr/>
        </p:nvSpPr>
        <p:spPr>
          <a:xfrm rot="-5350866">
            <a:off x="5862638" y="17843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381" name="文本框 37"/>
          <p:cNvSpPr txBox="1"/>
          <p:nvPr/>
        </p:nvSpPr>
        <p:spPr>
          <a:xfrm rot="-4150866">
            <a:off x="5332413" y="232727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382" name="文本框 45"/>
          <p:cNvSpPr txBox="1"/>
          <p:nvPr/>
        </p:nvSpPr>
        <p:spPr>
          <a:xfrm rot="-5350866">
            <a:off x="6423025" y="18129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383" name="文本框 46"/>
          <p:cNvSpPr txBox="1"/>
          <p:nvPr/>
        </p:nvSpPr>
        <p:spPr>
          <a:xfrm rot="-424911">
            <a:off x="7067550" y="2120900"/>
            <a:ext cx="506413"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384" name="文本框 47"/>
          <p:cNvSpPr txBox="1"/>
          <p:nvPr/>
        </p:nvSpPr>
        <p:spPr>
          <a:xfrm rot="-4150866">
            <a:off x="7656513" y="3360738"/>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385" name="文本框 49"/>
          <p:cNvSpPr txBox="1"/>
          <p:nvPr/>
        </p:nvSpPr>
        <p:spPr>
          <a:xfrm rot="657351">
            <a:off x="8405813" y="182403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386" name="文本框 50"/>
          <p:cNvSpPr txBox="1"/>
          <p:nvPr/>
        </p:nvSpPr>
        <p:spPr>
          <a:xfrm rot="1480325">
            <a:off x="7391400" y="1687513"/>
            <a:ext cx="506413"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387" name="文本框 51"/>
          <p:cNvSpPr txBox="1"/>
          <p:nvPr/>
        </p:nvSpPr>
        <p:spPr>
          <a:xfrm rot="-5350866">
            <a:off x="8367713" y="364807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388" name="文本框 32"/>
          <p:cNvSpPr txBox="1"/>
          <p:nvPr/>
        </p:nvSpPr>
        <p:spPr>
          <a:xfrm>
            <a:off x="3262313" y="4748213"/>
            <a:ext cx="504825" cy="168275"/>
          </a:xfrm>
          <a:prstGeom prst="rect">
            <a:avLst/>
          </a:prstGeom>
          <a:noFill/>
          <a:ln w="9525">
            <a:noFill/>
          </a:ln>
        </p:spPr>
        <p:txBody>
          <a:bodyPr wrap="none">
            <a:spAutoFit/>
          </a:bodyPr>
          <a:p>
            <a:pPr>
              <a:buFont typeface="Arial" panose="020B0604020202020204" pitchFamily="34" charset="0"/>
            </a:pPr>
            <a:r>
              <a:rPr lang="zh-CN" altLang="zh-CN" sz="500" dirty="0">
                <a:solidFill>
                  <a:srgbClr val="FFFFEB"/>
                </a:solidFill>
                <a:latin typeface="Calibri" panose="020F0502020204030204" pitchFamily="34" charset="0"/>
                <a:ea typeface="宋体" panose="02010600030101010101" pitchFamily="2" charset="-122"/>
              </a:rPr>
              <a:t>状元成才路</a:t>
            </a:r>
            <a:endParaRPr lang="zh-CN" altLang="zh-CN" sz="500" dirty="0">
              <a:solidFill>
                <a:srgbClr val="FFFFEB"/>
              </a:solidFill>
              <a:latin typeface="Calibri" panose="020F0502020204030204" pitchFamily="34" charset="0"/>
              <a:ea typeface="宋体" panose="02010600030101010101" pitchFamily="2" charset="-122"/>
            </a:endParaRPr>
          </a:p>
        </p:txBody>
      </p:sp>
      <p:sp>
        <p:nvSpPr>
          <p:cNvPr id="101389" name="文本框 34"/>
          <p:cNvSpPr txBox="1"/>
          <p:nvPr/>
        </p:nvSpPr>
        <p:spPr>
          <a:xfrm rot="4149897">
            <a:off x="4462463" y="46926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390" name="文本框 36"/>
          <p:cNvSpPr txBox="1"/>
          <p:nvPr/>
        </p:nvSpPr>
        <p:spPr>
          <a:xfrm rot="-1380000">
            <a:off x="3900488" y="176371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391" name="文本框 37"/>
          <p:cNvSpPr txBox="1"/>
          <p:nvPr/>
        </p:nvSpPr>
        <p:spPr>
          <a:xfrm rot="-180000">
            <a:off x="4130675" y="2767013"/>
            <a:ext cx="506413"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392" name="文本框 45"/>
          <p:cNvSpPr txBox="1"/>
          <p:nvPr/>
        </p:nvSpPr>
        <p:spPr>
          <a:xfrm rot="-1380000">
            <a:off x="4460875" y="1792288"/>
            <a:ext cx="506413"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393" name="文本框 46"/>
          <p:cNvSpPr txBox="1"/>
          <p:nvPr/>
        </p:nvSpPr>
        <p:spPr>
          <a:xfrm rot="-1380000">
            <a:off x="4830763" y="207803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394" name="文本框 47"/>
          <p:cNvSpPr txBox="1"/>
          <p:nvPr/>
        </p:nvSpPr>
        <p:spPr>
          <a:xfrm rot="-180000">
            <a:off x="5064125" y="3008313"/>
            <a:ext cx="506413"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395" name="文本框 49"/>
          <p:cNvSpPr txBox="1"/>
          <p:nvPr/>
        </p:nvSpPr>
        <p:spPr>
          <a:xfrm rot="-5350866">
            <a:off x="6311900" y="28416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396" name="文本框 50"/>
          <p:cNvSpPr txBox="1"/>
          <p:nvPr/>
        </p:nvSpPr>
        <p:spPr>
          <a:xfrm rot="-170103">
            <a:off x="5589588" y="348138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397" name="文本框 51"/>
          <p:cNvSpPr txBox="1"/>
          <p:nvPr/>
        </p:nvSpPr>
        <p:spPr>
          <a:xfrm rot="-5350866">
            <a:off x="5846763" y="46069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398" name="文本框 32"/>
          <p:cNvSpPr txBox="1"/>
          <p:nvPr/>
        </p:nvSpPr>
        <p:spPr>
          <a:xfrm rot="1209897">
            <a:off x="1136650" y="5194300"/>
            <a:ext cx="506413" cy="169863"/>
          </a:xfrm>
          <a:prstGeom prst="rect">
            <a:avLst/>
          </a:prstGeom>
          <a:noFill/>
          <a:ln w="9525">
            <a:noFill/>
          </a:ln>
        </p:spPr>
        <p:txBody>
          <a:bodyPr wrap="none">
            <a:spAutoFit/>
          </a:bodyPr>
          <a:p>
            <a:pPr>
              <a:buFont typeface="Arial" panose="020B0604020202020204" pitchFamily="34" charset="0"/>
            </a:pPr>
            <a:r>
              <a:rPr lang="zh-CN" altLang="zh-CN" sz="500" dirty="0">
                <a:solidFill>
                  <a:srgbClr val="FFFFEB"/>
                </a:solidFill>
                <a:latin typeface="Calibri" panose="020F0502020204030204" pitchFamily="34" charset="0"/>
                <a:ea typeface="宋体" panose="02010600030101010101" pitchFamily="2" charset="-122"/>
              </a:rPr>
              <a:t>状元成才路</a:t>
            </a:r>
            <a:endParaRPr lang="zh-CN" altLang="zh-CN" sz="500" dirty="0">
              <a:solidFill>
                <a:srgbClr val="FFFFEB"/>
              </a:solidFill>
              <a:latin typeface="Calibri" panose="020F0502020204030204" pitchFamily="34" charset="0"/>
              <a:ea typeface="宋体" panose="02010600030101010101" pitchFamily="2" charset="-122"/>
            </a:endParaRPr>
          </a:p>
        </p:txBody>
      </p:sp>
      <p:sp>
        <p:nvSpPr>
          <p:cNvPr id="101399" name="文本框 34"/>
          <p:cNvSpPr txBox="1"/>
          <p:nvPr/>
        </p:nvSpPr>
        <p:spPr>
          <a:xfrm rot="4149897">
            <a:off x="2141538" y="463550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00" name="文本框 36"/>
          <p:cNvSpPr txBox="1"/>
          <p:nvPr/>
        </p:nvSpPr>
        <p:spPr>
          <a:xfrm rot="-1380000">
            <a:off x="1604963" y="433228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01" name="文本框 37"/>
          <p:cNvSpPr txBox="1"/>
          <p:nvPr/>
        </p:nvSpPr>
        <p:spPr>
          <a:xfrm rot="1029897">
            <a:off x="2486025" y="3700463"/>
            <a:ext cx="506413"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02" name="文本框 45"/>
          <p:cNvSpPr txBox="1"/>
          <p:nvPr/>
        </p:nvSpPr>
        <p:spPr>
          <a:xfrm rot="-1380000">
            <a:off x="3162300" y="4222750"/>
            <a:ext cx="506413"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03" name="文本框 46"/>
          <p:cNvSpPr txBox="1"/>
          <p:nvPr/>
        </p:nvSpPr>
        <p:spPr>
          <a:xfrm rot="-170103">
            <a:off x="787400" y="2068513"/>
            <a:ext cx="506413"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04" name="文本框 47"/>
          <p:cNvSpPr txBox="1"/>
          <p:nvPr/>
        </p:nvSpPr>
        <p:spPr>
          <a:xfrm rot="1029897">
            <a:off x="268288" y="460533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05" name="文本框 49"/>
          <p:cNvSpPr txBox="1"/>
          <p:nvPr/>
        </p:nvSpPr>
        <p:spPr>
          <a:xfrm rot="-170103">
            <a:off x="3009900" y="5143500"/>
            <a:ext cx="506413"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06" name="文本框 50"/>
          <p:cNvSpPr txBox="1"/>
          <p:nvPr/>
        </p:nvSpPr>
        <p:spPr>
          <a:xfrm rot="-170103">
            <a:off x="4157663" y="4254500"/>
            <a:ext cx="506412"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07" name="文本框 51"/>
          <p:cNvSpPr txBox="1"/>
          <p:nvPr/>
        </p:nvSpPr>
        <p:spPr>
          <a:xfrm rot="-170103">
            <a:off x="4324350" y="5265738"/>
            <a:ext cx="506413"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08" name="文本框 32"/>
          <p:cNvSpPr txBox="1"/>
          <p:nvPr/>
        </p:nvSpPr>
        <p:spPr>
          <a:xfrm rot="-5070842">
            <a:off x="323850" y="2751138"/>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09" name="文本框 34"/>
          <p:cNvSpPr txBox="1"/>
          <p:nvPr/>
        </p:nvSpPr>
        <p:spPr>
          <a:xfrm rot="4149897">
            <a:off x="1338263" y="2906713"/>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10" name="文本框 36"/>
          <p:cNvSpPr txBox="1"/>
          <p:nvPr/>
        </p:nvSpPr>
        <p:spPr>
          <a:xfrm rot="-170103">
            <a:off x="322263" y="1809750"/>
            <a:ext cx="506412"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11" name="文本框 37"/>
          <p:cNvSpPr txBox="1"/>
          <p:nvPr/>
        </p:nvSpPr>
        <p:spPr>
          <a:xfrm rot="1029897">
            <a:off x="1338263" y="2273300"/>
            <a:ext cx="506412"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12" name="文本框 45"/>
          <p:cNvSpPr txBox="1"/>
          <p:nvPr/>
        </p:nvSpPr>
        <p:spPr>
          <a:xfrm rot="-1380000">
            <a:off x="2117725" y="1555750"/>
            <a:ext cx="506413"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13" name="文本框 46"/>
          <p:cNvSpPr txBox="1"/>
          <p:nvPr/>
        </p:nvSpPr>
        <p:spPr>
          <a:xfrm rot="-1380000">
            <a:off x="2687638" y="178276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14" name="文本框 47"/>
          <p:cNvSpPr txBox="1"/>
          <p:nvPr/>
        </p:nvSpPr>
        <p:spPr>
          <a:xfrm rot="-180000">
            <a:off x="2416175" y="2533650"/>
            <a:ext cx="506413"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15" name="文本框 49"/>
          <p:cNvSpPr txBox="1"/>
          <p:nvPr/>
        </p:nvSpPr>
        <p:spPr>
          <a:xfrm rot="-1380000">
            <a:off x="3276600" y="2078038"/>
            <a:ext cx="506413"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16" name="文本框 50"/>
          <p:cNvSpPr txBox="1"/>
          <p:nvPr/>
        </p:nvSpPr>
        <p:spPr>
          <a:xfrm rot="-1380000">
            <a:off x="2849563" y="285273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17" name="文本框 51"/>
          <p:cNvSpPr txBox="1"/>
          <p:nvPr/>
        </p:nvSpPr>
        <p:spPr>
          <a:xfrm rot="-1380000">
            <a:off x="3484563" y="3035300"/>
            <a:ext cx="506412"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18" name="文本框 32"/>
          <p:cNvSpPr txBox="1"/>
          <p:nvPr/>
        </p:nvSpPr>
        <p:spPr>
          <a:xfrm rot="1209897">
            <a:off x="5114925" y="4745038"/>
            <a:ext cx="506413" cy="169862"/>
          </a:xfrm>
          <a:prstGeom prst="rect">
            <a:avLst/>
          </a:prstGeom>
          <a:noFill/>
          <a:ln w="9525">
            <a:noFill/>
          </a:ln>
        </p:spPr>
        <p:txBody>
          <a:bodyPr wrap="none">
            <a:spAutoFit/>
          </a:bodyPr>
          <a:p>
            <a:pPr>
              <a:buFont typeface="Arial" panose="020B0604020202020204" pitchFamily="34" charset="0"/>
            </a:pPr>
            <a:r>
              <a:rPr lang="zh-CN" altLang="zh-CN" sz="500" dirty="0">
                <a:solidFill>
                  <a:srgbClr val="FFFFEB"/>
                </a:solidFill>
                <a:latin typeface="Calibri" panose="020F0502020204030204" pitchFamily="34" charset="0"/>
                <a:ea typeface="宋体" panose="02010600030101010101" pitchFamily="2" charset="-122"/>
              </a:rPr>
              <a:t>状元成才路</a:t>
            </a:r>
            <a:endParaRPr lang="zh-CN" altLang="zh-CN" sz="500" dirty="0">
              <a:solidFill>
                <a:srgbClr val="FFFFEB"/>
              </a:solidFill>
              <a:latin typeface="Calibri" panose="020F0502020204030204" pitchFamily="34" charset="0"/>
              <a:ea typeface="宋体" panose="02010600030101010101" pitchFamily="2" charset="-122"/>
            </a:endParaRPr>
          </a:p>
        </p:txBody>
      </p:sp>
      <p:sp>
        <p:nvSpPr>
          <p:cNvPr id="101419" name="文本框 34"/>
          <p:cNvSpPr txBox="1"/>
          <p:nvPr/>
        </p:nvSpPr>
        <p:spPr>
          <a:xfrm rot="-1030866">
            <a:off x="6311900" y="5219700"/>
            <a:ext cx="504825"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20" name="文本框 36"/>
          <p:cNvSpPr txBox="1"/>
          <p:nvPr/>
        </p:nvSpPr>
        <p:spPr>
          <a:xfrm rot="368503">
            <a:off x="5773738" y="384016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21" name="文本框 37"/>
          <p:cNvSpPr txBox="1"/>
          <p:nvPr/>
        </p:nvSpPr>
        <p:spPr>
          <a:xfrm rot="829244">
            <a:off x="5284788" y="532606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22" name="文本框 45"/>
          <p:cNvSpPr txBox="1"/>
          <p:nvPr/>
        </p:nvSpPr>
        <p:spPr>
          <a:xfrm rot="-4502722">
            <a:off x="6780213" y="33623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23" name="文本框 46"/>
          <p:cNvSpPr txBox="1"/>
          <p:nvPr/>
        </p:nvSpPr>
        <p:spPr>
          <a:xfrm rot="2702238">
            <a:off x="7569200" y="41116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24" name="文本框 47"/>
          <p:cNvSpPr txBox="1"/>
          <p:nvPr/>
        </p:nvSpPr>
        <p:spPr>
          <a:xfrm rot="-3456638">
            <a:off x="6745288" y="4567238"/>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25" name="文本框 49"/>
          <p:cNvSpPr txBox="1"/>
          <p:nvPr/>
        </p:nvSpPr>
        <p:spPr>
          <a:xfrm rot="-3180423">
            <a:off x="8108950" y="4383088"/>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26" name="文本框 50"/>
          <p:cNvSpPr txBox="1"/>
          <p:nvPr/>
        </p:nvSpPr>
        <p:spPr>
          <a:xfrm rot="-3640556">
            <a:off x="7262813" y="52387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27" name="文本框 51"/>
          <p:cNvSpPr txBox="1"/>
          <p:nvPr/>
        </p:nvSpPr>
        <p:spPr>
          <a:xfrm rot="1549510">
            <a:off x="8216900" y="4967288"/>
            <a:ext cx="506413"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28" name="文本框 32"/>
          <p:cNvSpPr txBox="1"/>
          <p:nvPr/>
        </p:nvSpPr>
        <p:spPr>
          <a:xfrm rot="4190103">
            <a:off x="4289425" y="33718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29" name="文本框 34"/>
          <p:cNvSpPr txBox="1"/>
          <p:nvPr/>
        </p:nvSpPr>
        <p:spPr>
          <a:xfrm rot="8340000">
            <a:off x="4921250" y="4211638"/>
            <a:ext cx="504825"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30" name="文本框 36"/>
          <p:cNvSpPr txBox="1"/>
          <p:nvPr/>
        </p:nvSpPr>
        <p:spPr>
          <a:xfrm rot="-1160763">
            <a:off x="5773738" y="2362200"/>
            <a:ext cx="506412"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31" name="文本框 37"/>
          <p:cNvSpPr txBox="1"/>
          <p:nvPr/>
        </p:nvSpPr>
        <p:spPr>
          <a:xfrm rot="39237">
            <a:off x="5649913" y="305911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32" name="文本框 45"/>
          <p:cNvSpPr txBox="1"/>
          <p:nvPr/>
        </p:nvSpPr>
        <p:spPr>
          <a:xfrm rot="-1160763">
            <a:off x="6334125" y="2392363"/>
            <a:ext cx="506413"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33" name="文本框 46"/>
          <p:cNvSpPr txBox="1"/>
          <p:nvPr/>
        </p:nvSpPr>
        <p:spPr>
          <a:xfrm rot="-1160763">
            <a:off x="6704013" y="267811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34" name="文本框 47"/>
          <p:cNvSpPr txBox="1"/>
          <p:nvPr/>
        </p:nvSpPr>
        <p:spPr>
          <a:xfrm rot="39237">
            <a:off x="7185025" y="3303588"/>
            <a:ext cx="506413"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35" name="文本框 49"/>
          <p:cNvSpPr txBox="1"/>
          <p:nvPr/>
        </p:nvSpPr>
        <p:spPr>
          <a:xfrm rot="-1160763">
            <a:off x="8021638" y="278288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36" name="文本框 50"/>
          <p:cNvSpPr txBox="1"/>
          <p:nvPr/>
        </p:nvSpPr>
        <p:spPr>
          <a:xfrm rot="-1160763">
            <a:off x="7488238" y="260508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37" name="文本框 51"/>
          <p:cNvSpPr txBox="1"/>
          <p:nvPr/>
        </p:nvSpPr>
        <p:spPr>
          <a:xfrm rot="-1160763">
            <a:off x="7964488" y="3752850"/>
            <a:ext cx="506412"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38" name="文本框 32"/>
          <p:cNvSpPr txBox="1"/>
          <p:nvPr/>
        </p:nvSpPr>
        <p:spPr>
          <a:xfrm rot="4190103">
            <a:off x="2767013" y="448310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39" name="文本框 34"/>
          <p:cNvSpPr txBox="1"/>
          <p:nvPr/>
        </p:nvSpPr>
        <p:spPr>
          <a:xfrm rot="8340000">
            <a:off x="3922713" y="3783013"/>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40" name="文本框 36"/>
          <p:cNvSpPr txBox="1"/>
          <p:nvPr/>
        </p:nvSpPr>
        <p:spPr>
          <a:xfrm rot="2810103">
            <a:off x="3814763" y="23431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41" name="文本框 37"/>
          <p:cNvSpPr txBox="1"/>
          <p:nvPr/>
        </p:nvSpPr>
        <p:spPr>
          <a:xfrm rot="4010103">
            <a:off x="3814763" y="30670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42" name="文本框 45"/>
          <p:cNvSpPr txBox="1"/>
          <p:nvPr/>
        </p:nvSpPr>
        <p:spPr>
          <a:xfrm rot="2810103">
            <a:off x="4375150" y="23717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43" name="文本框 46"/>
          <p:cNvSpPr txBox="1"/>
          <p:nvPr/>
        </p:nvSpPr>
        <p:spPr>
          <a:xfrm rot="2810103">
            <a:off x="4745038" y="265747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44" name="文本框 47"/>
          <p:cNvSpPr txBox="1"/>
          <p:nvPr/>
        </p:nvSpPr>
        <p:spPr>
          <a:xfrm rot="4010103">
            <a:off x="4745038" y="338137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45" name="文本框 49"/>
          <p:cNvSpPr txBox="1"/>
          <p:nvPr/>
        </p:nvSpPr>
        <p:spPr>
          <a:xfrm rot="-1160763">
            <a:off x="6224588" y="342106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46" name="文本框 50"/>
          <p:cNvSpPr txBox="1"/>
          <p:nvPr/>
        </p:nvSpPr>
        <p:spPr>
          <a:xfrm rot="4020000">
            <a:off x="5219700" y="35369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47" name="文本框 51"/>
          <p:cNvSpPr txBox="1"/>
          <p:nvPr/>
        </p:nvSpPr>
        <p:spPr>
          <a:xfrm rot="-1160763">
            <a:off x="5599113" y="431958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48" name="文本框 32"/>
          <p:cNvSpPr txBox="1"/>
          <p:nvPr/>
        </p:nvSpPr>
        <p:spPr>
          <a:xfrm rot="5400000">
            <a:off x="1143000" y="4333875"/>
            <a:ext cx="504825" cy="168275"/>
          </a:xfrm>
          <a:prstGeom prst="rect">
            <a:avLst/>
          </a:prstGeom>
          <a:noFill/>
          <a:ln w="9525">
            <a:noFill/>
          </a:ln>
        </p:spPr>
        <p:txBody>
          <a:bodyPr wrap="none">
            <a:spAutoFit/>
          </a:bodyPr>
          <a:p>
            <a:pPr>
              <a:buFont typeface="Arial" panose="020B0604020202020204" pitchFamily="34" charset="0"/>
            </a:pPr>
            <a:r>
              <a:rPr lang="zh-CN" altLang="zh-CN" sz="500" dirty="0">
                <a:solidFill>
                  <a:srgbClr val="FFFFEB"/>
                </a:solidFill>
                <a:latin typeface="Calibri" panose="020F0502020204030204" pitchFamily="34" charset="0"/>
                <a:ea typeface="宋体" panose="02010600030101010101" pitchFamily="2" charset="-122"/>
              </a:rPr>
              <a:t>状元成才路</a:t>
            </a:r>
            <a:endParaRPr lang="zh-CN" altLang="zh-CN" sz="500" dirty="0">
              <a:solidFill>
                <a:srgbClr val="FFFFEB"/>
              </a:solidFill>
              <a:latin typeface="Calibri" panose="020F0502020204030204" pitchFamily="34" charset="0"/>
              <a:ea typeface="宋体" panose="02010600030101010101" pitchFamily="2" charset="-122"/>
            </a:endParaRPr>
          </a:p>
        </p:txBody>
      </p:sp>
      <p:sp>
        <p:nvSpPr>
          <p:cNvPr id="101449" name="文本框 34"/>
          <p:cNvSpPr txBox="1"/>
          <p:nvPr/>
        </p:nvSpPr>
        <p:spPr>
          <a:xfrm rot="8340000">
            <a:off x="1879600" y="4764088"/>
            <a:ext cx="504825"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50" name="文本框 36"/>
          <p:cNvSpPr txBox="1"/>
          <p:nvPr/>
        </p:nvSpPr>
        <p:spPr>
          <a:xfrm rot="2810103">
            <a:off x="1863725" y="3671888"/>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51" name="文本框 37"/>
          <p:cNvSpPr txBox="1"/>
          <p:nvPr/>
        </p:nvSpPr>
        <p:spPr>
          <a:xfrm rot="5220000">
            <a:off x="2298700" y="40481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52" name="文本框 45"/>
          <p:cNvSpPr txBox="1"/>
          <p:nvPr/>
        </p:nvSpPr>
        <p:spPr>
          <a:xfrm rot="2810103">
            <a:off x="2811463" y="3690938"/>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53" name="文本框 46"/>
          <p:cNvSpPr txBox="1"/>
          <p:nvPr/>
        </p:nvSpPr>
        <p:spPr>
          <a:xfrm rot="4020000">
            <a:off x="701675" y="26479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54" name="文本框 47"/>
          <p:cNvSpPr txBox="1"/>
          <p:nvPr/>
        </p:nvSpPr>
        <p:spPr>
          <a:xfrm rot="5220000">
            <a:off x="604838" y="423227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55" name="文本框 49"/>
          <p:cNvSpPr txBox="1"/>
          <p:nvPr/>
        </p:nvSpPr>
        <p:spPr>
          <a:xfrm rot="4020000">
            <a:off x="2465388" y="501650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56" name="文本框 50"/>
          <p:cNvSpPr txBox="1"/>
          <p:nvPr/>
        </p:nvSpPr>
        <p:spPr>
          <a:xfrm rot="4020000">
            <a:off x="3703638" y="45180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57" name="文本框 51"/>
          <p:cNvSpPr txBox="1"/>
          <p:nvPr/>
        </p:nvSpPr>
        <p:spPr>
          <a:xfrm rot="4020000">
            <a:off x="4073525" y="480377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58" name="文本框 32"/>
          <p:cNvSpPr txBox="1"/>
          <p:nvPr/>
        </p:nvSpPr>
        <p:spPr>
          <a:xfrm rot="-880739">
            <a:off x="514350" y="3379788"/>
            <a:ext cx="506413"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59" name="文本框 34"/>
          <p:cNvSpPr txBox="1"/>
          <p:nvPr/>
        </p:nvSpPr>
        <p:spPr>
          <a:xfrm rot="8340000">
            <a:off x="1252538" y="3484563"/>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60" name="文本框 36"/>
          <p:cNvSpPr txBox="1"/>
          <p:nvPr/>
        </p:nvSpPr>
        <p:spPr>
          <a:xfrm rot="4020000">
            <a:off x="1671638" y="204470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61" name="文本框 37"/>
          <p:cNvSpPr txBox="1"/>
          <p:nvPr/>
        </p:nvSpPr>
        <p:spPr>
          <a:xfrm rot="5220000">
            <a:off x="1671638" y="276860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62" name="文本框 45"/>
          <p:cNvSpPr txBox="1"/>
          <p:nvPr/>
        </p:nvSpPr>
        <p:spPr>
          <a:xfrm rot="2810103">
            <a:off x="2232025" y="207327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63" name="文本框 46"/>
          <p:cNvSpPr txBox="1"/>
          <p:nvPr/>
        </p:nvSpPr>
        <p:spPr>
          <a:xfrm rot="2810103">
            <a:off x="2601913" y="23590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64" name="文本框 47"/>
          <p:cNvSpPr txBox="1"/>
          <p:nvPr/>
        </p:nvSpPr>
        <p:spPr>
          <a:xfrm rot="4010103">
            <a:off x="2330450" y="3113088"/>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65" name="文本框 49"/>
          <p:cNvSpPr txBox="1"/>
          <p:nvPr/>
        </p:nvSpPr>
        <p:spPr>
          <a:xfrm rot="2810103">
            <a:off x="3189288" y="265747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66" name="文本框 50"/>
          <p:cNvSpPr txBox="1"/>
          <p:nvPr/>
        </p:nvSpPr>
        <p:spPr>
          <a:xfrm rot="2810103">
            <a:off x="3076575" y="323850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67" name="文本框 51"/>
          <p:cNvSpPr txBox="1"/>
          <p:nvPr/>
        </p:nvSpPr>
        <p:spPr>
          <a:xfrm rot="2810103">
            <a:off x="3446463" y="35242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68" name="文本框 32"/>
          <p:cNvSpPr txBox="1"/>
          <p:nvPr/>
        </p:nvSpPr>
        <p:spPr>
          <a:xfrm rot="5400000">
            <a:off x="4752975" y="4940300"/>
            <a:ext cx="504825" cy="168275"/>
          </a:xfrm>
          <a:prstGeom prst="rect">
            <a:avLst/>
          </a:prstGeom>
          <a:noFill/>
          <a:ln w="9525">
            <a:noFill/>
          </a:ln>
        </p:spPr>
        <p:txBody>
          <a:bodyPr wrap="none">
            <a:spAutoFit/>
          </a:bodyPr>
          <a:p>
            <a:pPr>
              <a:buFont typeface="Arial" panose="020B0604020202020204" pitchFamily="34" charset="0"/>
            </a:pPr>
            <a:r>
              <a:rPr lang="zh-CN" altLang="zh-CN" sz="500" dirty="0">
                <a:solidFill>
                  <a:srgbClr val="FFFFEB"/>
                </a:solidFill>
                <a:latin typeface="Calibri" panose="020F0502020204030204" pitchFamily="34" charset="0"/>
                <a:ea typeface="宋体" panose="02010600030101010101" pitchFamily="2" charset="-122"/>
              </a:rPr>
              <a:t>状元成才路</a:t>
            </a:r>
            <a:endParaRPr lang="zh-CN" altLang="zh-CN" sz="500" dirty="0">
              <a:solidFill>
                <a:srgbClr val="FFFFEB"/>
              </a:solidFill>
              <a:latin typeface="Calibri" panose="020F0502020204030204" pitchFamily="34" charset="0"/>
              <a:ea typeface="宋体" panose="02010600030101010101" pitchFamily="2" charset="-122"/>
            </a:endParaRPr>
          </a:p>
        </p:txBody>
      </p:sp>
      <p:sp>
        <p:nvSpPr>
          <p:cNvPr id="101469" name="文本框 34"/>
          <p:cNvSpPr txBox="1"/>
          <p:nvPr/>
        </p:nvSpPr>
        <p:spPr>
          <a:xfrm rot="3159237">
            <a:off x="5818188" y="5370513"/>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70" name="文本框 36"/>
          <p:cNvSpPr txBox="1"/>
          <p:nvPr/>
        </p:nvSpPr>
        <p:spPr>
          <a:xfrm rot="-1160763">
            <a:off x="6237288" y="392906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71" name="文本框 37"/>
          <p:cNvSpPr txBox="1"/>
          <p:nvPr/>
        </p:nvSpPr>
        <p:spPr>
          <a:xfrm rot="39237">
            <a:off x="6237288" y="465296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72" name="文本框 45"/>
          <p:cNvSpPr txBox="1"/>
          <p:nvPr/>
        </p:nvSpPr>
        <p:spPr>
          <a:xfrm rot="-1160763">
            <a:off x="6797675" y="3957638"/>
            <a:ext cx="506413"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73" name="文本框 46"/>
          <p:cNvSpPr txBox="1"/>
          <p:nvPr/>
        </p:nvSpPr>
        <p:spPr>
          <a:xfrm rot="-1160763">
            <a:off x="7167563" y="424338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74" name="文本框 47"/>
          <p:cNvSpPr txBox="1"/>
          <p:nvPr/>
        </p:nvSpPr>
        <p:spPr>
          <a:xfrm rot="39237">
            <a:off x="6854825" y="5002213"/>
            <a:ext cx="506413"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75" name="文本框 49"/>
          <p:cNvSpPr txBox="1"/>
          <p:nvPr/>
        </p:nvSpPr>
        <p:spPr>
          <a:xfrm rot="-1160763">
            <a:off x="7688263" y="463073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76" name="文本框 50"/>
          <p:cNvSpPr txBox="1"/>
          <p:nvPr/>
        </p:nvSpPr>
        <p:spPr>
          <a:xfrm rot="-1160763">
            <a:off x="7642225" y="5122863"/>
            <a:ext cx="506413"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77" name="文本框 51"/>
          <p:cNvSpPr txBox="1"/>
          <p:nvPr/>
        </p:nvSpPr>
        <p:spPr>
          <a:xfrm rot="-1160763">
            <a:off x="8012113" y="540861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1478" name="TextBox 1"/>
          <p:cNvSpPr txBox="1"/>
          <p:nvPr/>
        </p:nvSpPr>
        <p:spPr>
          <a:xfrm>
            <a:off x="661988" y="2036763"/>
            <a:ext cx="7920037" cy="2030412"/>
          </a:xfrm>
          <a:prstGeom prst="rect">
            <a:avLst/>
          </a:prstGeom>
          <a:noFill/>
          <a:ln w="9525">
            <a:noFill/>
          </a:ln>
        </p:spPr>
        <p:txBody>
          <a:bodyPr>
            <a:spAutoFit/>
          </a:bodyPr>
          <a:p>
            <a:pPr>
              <a:lnSpc>
                <a:spcPct val="150000"/>
              </a:lnSpc>
            </a:pPr>
            <a:r>
              <a:rPr lang="zh-CN" altLang="en-US" sz="2800" b="1" dirty="0">
                <a:latin typeface="楷体" panose="02010609060101010101" pitchFamily="49" charset="-122"/>
                <a:ea typeface="楷体" panose="02010609060101010101" pitchFamily="49" charset="-122"/>
              </a:rPr>
              <a:t>一、本文记述了作者跟随摄制组在各拉丹冬浏览的经历。理清文章的脉络，复述作者在各拉丹冬的所见所感。</a:t>
            </a:r>
            <a:endParaRPr lang="zh-CN" altLang="en-US" sz="2800" b="1" dirty="0">
              <a:latin typeface="楷体" panose="02010609060101010101" pitchFamily="49" charset="-122"/>
              <a:ea typeface="楷体" panose="02010609060101010101" pitchFamily="49" charset="-122"/>
            </a:endParaRPr>
          </a:p>
        </p:txBody>
      </p:sp>
      <p:sp>
        <p:nvSpPr>
          <p:cNvPr id="4" name="圆角矩形 3"/>
          <p:cNvSpPr/>
          <p:nvPr/>
        </p:nvSpPr>
        <p:spPr>
          <a:xfrm>
            <a:off x="2589213" y="363538"/>
            <a:ext cx="3257550" cy="912813"/>
          </a:xfrm>
          <a:prstGeom prst="roundRect">
            <a:avLst/>
          </a:prstGeom>
          <a:solidFill>
            <a:srgbClr val="FFFF00"/>
          </a:solidFill>
          <a:ln w="15875">
            <a:solidFill>
              <a:schemeClr val="bg2"/>
            </a:solidFill>
          </a:ln>
        </p:spPr>
        <p:style>
          <a:lnRef idx="1">
            <a:schemeClr val="accent1"/>
          </a:lnRef>
          <a:fillRef idx="0">
            <a:schemeClr val="accent1"/>
          </a:fillRef>
          <a:effectRef idx="0">
            <a:schemeClr val="accent1"/>
          </a:effectRef>
          <a:fontRef idx="minor">
            <a:schemeClr val="tx1"/>
          </a:fontRef>
        </p:style>
        <p:txBody>
          <a:bodyPr anchor="ctr"/>
          <a:lstStyle>
            <a:defPPr>
              <a:defRPr lang="zh-CN"/>
            </a:defPPr>
            <a:lvl1pPr algn="l" rtl="0" fontAlgn="base">
              <a:spcBef>
                <a:spcPct val="0"/>
              </a:spcBef>
              <a:spcAft>
                <a:spcPct val="0"/>
              </a:spcAft>
              <a:defRPr kern="1200">
                <a:solidFill>
                  <a:schemeClr val="tx1"/>
                </a:solidFill>
                <a:latin typeface="+mn-lt"/>
                <a:ea typeface="+mn-ea"/>
                <a:cs typeface="+mn-cs"/>
              </a:defRPr>
            </a:lvl1pPr>
            <a:lvl2pPr marL="457200" algn="l" rtl="0" fontAlgn="base">
              <a:spcBef>
                <a:spcPct val="0"/>
              </a:spcBef>
              <a:spcAft>
                <a:spcPct val="0"/>
              </a:spcAft>
              <a:defRPr kern="1200">
                <a:solidFill>
                  <a:schemeClr val="tx1"/>
                </a:solidFill>
                <a:latin typeface="+mn-lt"/>
                <a:ea typeface="+mn-ea"/>
                <a:cs typeface="+mn-cs"/>
              </a:defRPr>
            </a:lvl2pPr>
            <a:lvl3pPr marL="914400" algn="l" rtl="0" fontAlgn="base">
              <a:spcBef>
                <a:spcPct val="0"/>
              </a:spcBef>
              <a:spcAft>
                <a:spcPct val="0"/>
              </a:spcAft>
              <a:defRPr kern="1200">
                <a:solidFill>
                  <a:schemeClr val="tx1"/>
                </a:solidFill>
                <a:latin typeface="+mn-lt"/>
                <a:ea typeface="+mn-ea"/>
                <a:cs typeface="+mn-cs"/>
              </a:defRPr>
            </a:lvl3pPr>
            <a:lvl4pPr marL="1371600" algn="l" rtl="0" fontAlgn="base">
              <a:spcBef>
                <a:spcPct val="0"/>
              </a:spcBef>
              <a:spcAft>
                <a:spcPct val="0"/>
              </a:spcAft>
              <a:defRPr kern="1200">
                <a:solidFill>
                  <a:schemeClr val="tx1"/>
                </a:solidFill>
                <a:latin typeface="+mn-lt"/>
                <a:ea typeface="+mn-ea"/>
                <a:cs typeface="+mn-cs"/>
              </a:defRPr>
            </a:lvl4pPr>
            <a:lvl5pPr marL="1828800" algn="l" rtl="0" fontAlgn="base">
              <a:spcBef>
                <a:spcPct val="0"/>
              </a:spcBef>
              <a:spcAft>
                <a:spcPct val="0"/>
              </a:spcAft>
              <a:defRPr kern="1200">
                <a:solidFill>
                  <a:schemeClr val="tx1"/>
                </a:solidFill>
                <a:latin typeface="+mn-lt"/>
                <a:ea typeface="+mn-ea"/>
                <a:cs typeface="+mn-cs"/>
              </a:defRPr>
            </a:lvl5pPr>
            <a:lvl6pPr marL="2286000" algn="l" defTabSz="914400" rtl="0" eaLnBrk="1" latinLnBrk="0" hangingPunct="1">
              <a:defRPr kern="1200">
                <a:solidFill>
                  <a:schemeClr val="tx1"/>
                </a:solidFill>
                <a:latin typeface="+mn-lt"/>
                <a:ea typeface="+mn-ea"/>
                <a:cs typeface="+mn-cs"/>
              </a:defRPr>
            </a:lvl6pPr>
            <a:lvl7pPr marL="2743200" algn="l" defTabSz="914400" rtl="0" eaLnBrk="1" latinLnBrk="0" hangingPunct="1">
              <a:defRPr kern="1200">
                <a:solidFill>
                  <a:schemeClr val="tx1"/>
                </a:solidFill>
                <a:latin typeface="+mn-lt"/>
                <a:ea typeface="+mn-ea"/>
                <a:cs typeface="+mn-cs"/>
              </a:defRPr>
            </a:lvl7pPr>
            <a:lvl8pPr marL="3200400" algn="l" defTabSz="914400" rtl="0" eaLnBrk="1" latinLnBrk="0" hangingPunct="1">
              <a:defRPr kern="1200">
                <a:solidFill>
                  <a:schemeClr val="tx1"/>
                </a:solidFill>
                <a:latin typeface="+mn-lt"/>
                <a:ea typeface="+mn-ea"/>
                <a:cs typeface="+mn-cs"/>
              </a:defRPr>
            </a:lvl8pPr>
            <a:lvl9pPr marL="3657600" algn="l" defTabSz="914400" rtl="0" eaLnBrk="1" latinLnBrk="0" hangingPunct="1">
              <a:defRPr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FF"/>
                </a:solidFill>
                <a:effectLst/>
                <a:uLnTx/>
                <a:uFillTx/>
                <a:latin typeface="+mj-ea"/>
                <a:ea typeface="+mj-ea"/>
                <a:cs typeface="+mn-cs"/>
              </a:rPr>
              <a:t>课后习题参考答案</a:t>
            </a:r>
            <a:endParaRPr kumimoji="0" lang="zh-CN" altLang="en-US" sz="2800" b="1" i="0" u="none" strike="noStrike" kern="1200" cap="none" spc="0" normalizeH="0" baseline="0" noProof="0" dirty="0">
              <a:ln>
                <a:noFill/>
              </a:ln>
              <a:solidFill>
                <a:srgbClr val="0000FF"/>
              </a:solidFill>
              <a:effectLst/>
              <a:uLnTx/>
              <a:uFillTx/>
              <a:latin typeface="+mj-ea"/>
              <a:ea typeface="+mj-ea"/>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l="-13000" r="-13000" b="-4000"/>
          </a:stretch>
        </a:blipFill>
        <a:effectLst/>
      </p:bgPr>
    </p:bg>
    <p:spTree>
      <p:nvGrpSpPr>
        <p:cNvPr id="1" name=""/>
        <p:cNvGrpSpPr/>
        <p:nvPr/>
      </p:nvGrpSpPr>
      <p:grpSpPr>
        <a:xfrm>
          <a:off x="0" y="0"/>
          <a:ext cx="0" cy="0"/>
          <a:chOff x="0" y="0"/>
          <a:chExt cx="0" cy="0"/>
        </a:xfrm>
      </p:grpSpPr>
      <p:sp>
        <p:nvSpPr>
          <p:cNvPr id="4" name="矩形 3"/>
          <p:cNvSpPr/>
          <p:nvPr/>
        </p:nvSpPr>
        <p:spPr>
          <a:xfrm>
            <a:off x="745128" y="548680"/>
            <a:ext cx="7715304" cy="2306955"/>
          </a:xfrm>
          <a:prstGeom prst="rect">
            <a:avLst/>
          </a:prstGeom>
        </p:spPr>
        <p:txBody>
          <a:bodyPr wrap="square">
            <a:spAutoFit/>
          </a:bodyPr>
          <a:lstStyle/>
          <a:p>
            <a:r>
              <a:rPr lang="zh-CN" altLang="en-US" sz="3600" b="1" dirty="0" smtClean="0">
                <a:latin typeface="+mn-ea"/>
              </a:rPr>
              <a:t>各拉丹冬峰位于中国青海格尔木市与西藏安多县交汇处，为唐古拉山脉主峰，海拔</a:t>
            </a:r>
            <a:r>
              <a:rPr lang="en-US" altLang="zh-CN" sz="3600" b="1" dirty="0" smtClean="0">
                <a:solidFill>
                  <a:srgbClr val="FF0000"/>
                </a:solidFill>
                <a:latin typeface="+mn-ea"/>
              </a:rPr>
              <a:t>6621</a:t>
            </a:r>
            <a:r>
              <a:rPr lang="zh-CN" altLang="en-US" sz="3600" b="1" dirty="0" smtClean="0">
                <a:latin typeface="+mn-ea"/>
              </a:rPr>
              <a:t>米，是唐古拉山脉最高一组雪山群，为典型之角峰。</a:t>
            </a:r>
            <a:endParaRPr lang="zh-CN" altLang="en-US" sz="3600" b="1" dirty="0">
              <a:latin typeface="+mn-ea"/>
            </a:endParaRPr>
          </a:p>
        </p:txBody>
      </p:sp>
      <p:sp>
        <p:nvSpPr>
          <p:cNvPr id="3" name="矩形 2"/>
          <p:cNvSpPr/>
          <p:nvPr/>
        </p:nvSpPr>
        <p:spPr>
          <a:xfrm>
            <a:off x="755576" y="2996952"/>
            <a:ext cx="7786742" cy="2862322"/>
          </a:xfrm>
          <a:prstGeom prst="rect">
            <a:avLst/>
          </a:prstGeom>
        </p:spPr>
        <p:txBody>
          <a:bodyPr wrap="square">
            <a:spAutoFit/>
          </a:bodyPr>
          <a:lstStyle/>
          <a:p>
            <a:r>
              <a:rPr lang="zh-CN" altLang="en-US" sz="3600" b="1" dirty="0" smtClean="0"/>
              <a:t>中国第一大河、世界第三长河的长江，发源于各拉丹冬雪峰，源头为沱沱河。自西向东，途经青海、西藏、云南、四川、湖北、湖南、江西、安徽、江苏、上海，最后流向东海。</a:t>
            </a:r>
            <a:endParaRPr lang="zh-CN" altLang="en-US" sz="3600" b="1"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TextBox 1"/>
          <p:cNvSpPr txBox="1"/>
          <p:nvPr/>
        </p:nvSpPr>
        <p:spPr>
          <a:xfrm>
            <a:off x="506413" y="412750"/>
            <a:ext cx="8151812" cy="3970338"/>
          </a:xfrm>
          <a:prstGeom prst="rect">
            <a:avLst/>
          </a:prstGeom>
          <a:noFill/>
          <a:ln w="9525">
            <a:noFill/>
          </a:ln>
        </p:spPr>
        <p:txBody>
          <a:bodyPr>
            <a:spAutoFit/>
          </a:bodyPr>
          <a:p>
            <a:pPr>
              <a:lnSpc>
                <a:spcPct val="150000"/>
              </a:lnSpc>
            </a:pPr>
            <a:r>
              <a:rPr lang="zh-CN" altLang="en-US" sz="2800" b="1" dirty="0">
                <a:solidFill>
                  <a:srgbClr val="0000FF"/>
                </a:solidFill>
                <a:latin typeface="楷体" panose="02010609060101010101" pitchFamily="49" charset="-122"/>
                <a:ea typeface="楷体" panose="02010609060101010101" pitchFamily="49" charset="-122"/>
              </a:rPr>
              <a:t>参考答案：</a:t>
            </a:r>
            <a:endParaRPr lang="en-US" altLang="zh-CN" sz="2800" b="1" dirty="0">
              <a:solidFill>
                <a:srgbClr val="0000FF"/>
              </a:solidFill>
              <a:latin typeface="楷体" panose="02010609060101010101" pitchFamily="49" charset="-122"/>
              <a:ea typeface="楷体" panose="02010609060101010101" pitchFamily="49" charset="-122"/>
            </a:endParaRPr>
          </a:p>
          <a:p>
            <a:pPr>
              <a:lnSpc>
                <a:spcPct val="150000"/>
              </a:lnSpc>
            </a:pPr>
            <a:r>
              <a:rPr lang="en-US" altLang="zh-CN" sz="2800" b="1" dirty="0">
                <a:solidFill>
                  <a:srgbClr val="0000FF"/>
                </a:solidFill>
                <a:latin typeface="楷体" panose="02010609060101010101" pitchFamily="49" charset="-122"/>
                <a:ea typeface="楷体" panose="02010609060101010101" pitchFamily="49" charset="-122"/>
              </a:rPr>
              <a:t>    </a:t>
            </a:r>
            <a:r>
              <a:rPr lang="zh-CN" altLang="en-US" sz="2800" b="1" dirty="0">
                <a:solidFill>
                  <a:srgbClr val="0000FF"/>
                </a:solidFill>
                <a:latin typeface="楷体" panose="02010609060101010101" pitchFamily="49" charset="-122"/>
                <a:ea typeface="楷体" panose="02010609060101010101" pitchFamily="49" charset="-122"/>
              </a:rPr>
              <a:t>各拉丹冬雪峰脚下：</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融雪处裸露出大山黛黑的骨骼，有如刀削一般，棱角与层次毕现，富有雕塑感”</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草坝子：</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海拔接近六千米”“频频小震酝酿着某一两次大地震”</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砾石堆：</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晶莹连绵的冰峰、平坦辽阔的冰河历历在目”</a:t>
            </a: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0658"/>
                                        </p:tgtEl>
                                        <p:attrNameLst>
                                          <p:attrName>style.visibility</p:attrName>
                                        </p:attrNameLst>
                                      </p:cBhvr>
                                      <p:to>
                                        <p:strVal val="visible"/>
                                      </p:to>
                                    </p:set>
                                    <p:animEffect transition="in" filter="barn(inVertical)">
                                      <p:cBhvr>
                                        <p:cTn id="7" dur="500"/>
                                        <p:tgtEl>
                                          <p:spTgt spid="706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6" name="TextBox 1"/>
          <p:cNvSpPr txBox="1"/>
          <p:nvPr/>
        </p:nvSpPr>
        <p:spPr>
          <a:xfrm>
            <a:off x="1076325" y="909638"/>
            <a:ext cx="7026275" cy="3324225"/>
          </a:xfrm>
          <a:prstGeom prst="rect">
            <a:avLst/>
          </a:prstGeom>
          <a:noFill/>
          <a:ln w="9525">
            <a:noFill/>
          </a:ln>
        </p:spPr>
        <p:txBody>
          <a:bodyPr>
            <a:spAutoFit/>
          </a:bodyPr>
          <a:p>
            <a:pPr>
              <a:lnSpc>
                <a:spcPct val="150000"/>
              </a:lnSpc>
            </a:pPr>
            <a:r>
              <a:rPr lang="zh-CN" altLang="en-US" sz="2800" b="1" dirty="0">
                <a:solidFill>
                  <a:srgbClr val="0000FF"/>
                </a:solidFill>
                <a:latin typeface="楷体" panose="02010609060101010101" pitchFamily="49" charset="-122"/>
                <a:ea typeface="楷体" panose="02010609060101010101" pitchFamily="49" charset="-122"/>
              </a:rPr>
              <a:t>冰山：</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整座冰塔林就由许多冰的庄园冰的院落组成，自成一天地”</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冰窟：</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远比想象的要温暖”</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冰河：</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滑极了”</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砾石滩：</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太阳强烈，冰面疏松多了，有流水漫溢出来”。</a:t>
            </a: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0" name="文本框 32"/>
          <p:cNvSpPr txBox="1"/>
          <p:nvPr/>
        </p:nvSpPr>
        <p:spPr>
          <a:xfrm>
            <a:off x="4475163" y="3900488"/>
            <a:ext cx="504825" cy="169862"/>
          </a:xfrm>
          <a:prstGeom prst="rect">
            <a:avLst/>
          </a:prstGeom>
          <a:noFill/>
          <a:ln w="9525">
            <a:noFill/>
          </a:ln>
        </p:spPr>
        <p:txBody>
          <a:bodyPr wrap="none">
            <a:spAutoFit/>
          </a:bodyPr>
          <a:p>
            <a:pPr>
              <a:buFont typeface="Arial" panose="020B0604020202020204" pitchFamily="34" charset="0"/>
            </a:pPr>
            <a:r>
              <a:rPr lang="zh-CN" altLang="en-US" sz="500" dirty="0">
                <a:solidFill>
                  <a:srgbClr val="FFFFEB"/>
                </a:solidFill>
                <a:latin typeface="Calibri" panose="020F0502020204030204" pitchFamily="34" charset="0"/>
                <a:ea typeface="宋体" panose="02010600030101010101" pitchFamily="2" charset="-122"/>
              </a:rPr>
              <a:t>状元成才路</a:t>
            </a:r>
            <a:endParaRPr lang="zh-CN" altLang="zh-CN" sz="500" dirty="0">
              <a:solidFill>
                <a:srgbClr val="FFFFEB"/>
              </a:solidFill>
              <a:latin typeface="Calibri" panose="020F0502020204030204" pitchFamily="34" charset="0"/>
              <a:ea typeface="宋体" panose="02010600030101010101" pitchFamily="2" charset="-122"/>
            </a:endParaRPr>
          </a:p>
        </p:txBody>
      </p:sp>
      <p:sp>
        <p:nvSpPr>
          <p:cNvPr id="104451" name="文本框 34"/>
          <p:cNvSpPr txBox="1"/>
          <p:nvPr/>
        </p:nvSpPr>
        <p:spPr>
          <a:xfrm rot="-280097">
            <a:off x="8064500" y="2197100"/>
            <a:ext cx="504825"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52" name="文本框 36"/>
          <p:cNvSpPr txBox="1"/>
          <p:nvPr/>
        </p:nvSpPr>
        <p:spPr>
          <a:xfrm rot="-5350866">
            <a:off x="5862638" y="17843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53" name="文本框 37"/>
          <p:cNvSpPr txBox="1"/>
          <p:nvPr/>
        </p:nvSpPr>
        <p:spPr>
          <a:xfrm rot="-4150866">
            <a:off x="5332413" y="232727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54" name="文本框 45"/>
          <p:cNvSpPr txBox="1"/>
          <p:nvPr/>
        </p:nvSpPr>
        <p:spPr>
          <a:xfrm rot="-5350866">
            <a:off x="6423025" y="18129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55" name="文本框 46"/>
          <p:cNvSpPr txBox="1"/>
          <p:nvPr/>
        </p:nvSpPr>
        <p:spPr>
          <a:xfrm rot="-424911">
            <a:off x="7067550" y="2120900"/>
            <a:ext cx="506413"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56" name="文本框 47"/>
          <p:cNvSpPr txBox="1"/>
          <p:nvPr/>
        </p:nvSpPr>
        <p:spPr>
          <a:xfrm rot="-4150866">
            <a:off x="7656513" y="3360738"/>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57" name="文本框 49"/>
          <p:cNvSpPr txBox="1"/>
          <p:nvPr/>
        </p:nvSpPr>
        <p:spPr>
          <a:xfrm rot="657351">
            <a:off x="8405813" y="182403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58" name="文本框 50"/>
          <p:cNvSpPr txBox="1"/>
          <p:nvPr/>
        </p:nvSpPr>
        <p:spPr>
          <a:xfrm rot="1480325">
            <a:off x="7391400" y="1687513"/>
            <a:ext cx="506413"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59" name="文本框 51"/>
          <p:cNvSpPr txBox="1"/>
          <p:nvPr/>
        </p:nvSpPr>
        <p:spPr>
          <a:xfrm rot="-5350866">
            <a:off x="8367713" y="364807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60" name="文本框 32"/>
          <p:cNvSpPr txBox="1"/>
          <p:nvPr/>
        </p:nvSpPr>
        <p:spPr>
          <a:xfrm>
            <a:off x="3262313" y="4748213"/>
            <a:ext cx="504825" cy="168275"/>
          </a:xfrm>
          <a:prstGeom prst="rect">
            <a:avLst/>
          </a:prstGeom>
          <a:noFill/>
          <a:ln w="9525">
            <a:noFill/>
          </a:ln>
        </p:spPr>
        <p:txBody>
          <a:bodyPr wrap="none">
            <a:spAutoFit/>
          </a:bodyPr>
          <a:p>
            <a:pPr>
              <a:buFont typeface="Arial" panose="020B0604020202020204" pitchFamily="34" charset="0"/>
            </a:pPr>
            <a:r>
              <a:rPr lang="zh-CN" altLang="zh-CN" sz="500" dirty="0">
                <a:solidFill>
                  <a:srgbClr val="FFFFEB"/>
                </a:solidFill>
                <a:latin typeface="Calibri" panose="020F0502020204030204" pitchFamily="34" charset="0"/>
                <a:ea typeface="宋体" panose="02010600030101010101" pitchFamily="2" charset="-122"/>
              </a:rPr>
              <a:t>状元成才路</a:t>
            </a:r>
            <a:endParaRPr lang="zh-CN" altLang="zh-CN" sz="500" dirty="0">
              <a:solidFill>
                <a:srgbClr val="FFFFEB"/>
              </a:solidFill>
              <a:latin typeface="Calibri" panose="020F0502020204030204" pitchFamily="34" charset="0"/>
              <a:ea typeface="宋体" panose="02010600030101010101" pitchFamily="2" charset="-122"/>
            </a:endParaRPr>
          </a:p>
        </p:txBody>
      </p:sp>
      <p:sp>
        <p:nvSpPr>
          <p:cNvPr id="104461" name="文本框 34"/>
          <p:cNvSpPr txBox="1"/>
          <p:nvPr/>
        </p:nvSpPr>
        <p:spPr>
          <a:xfrm rot="4149897">
            <a:off x="4462463" y="46926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62" name="文本框 36"/>
          <p:cNvSpPr txBox="1"/>
          <p:nvPr/>
        </p:nvSpPr>
        <p:spPr>
          <a:xfrm rot="-1380000">
            <a:off x="3900488" y="176371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63" name="文本框 37"/>
          <p:cNvSpPr txBox="1"/>
          <p:nvPr/>
        </p:nvSpPr>
        <p:spPr>
          <a:xfrm rot="-180000">
            <a:off x="4130675" y="2767013"/>
            <a:ext cx="506413"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64" name="文本框 45"/>
          <p:cNvSpPr txBox="1"/>
          <p:nvPr/>
        </p:nvSpPr>
        <p:spPr>
          <a:xfrm rot="-1380000">
            <a:off x="4460875" y="1792288"/>
            <a:ext cx="506413"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65" name="文本框 46"/>
          <p:cNvSpPr txBox="1"/>
          <p:nvPr/>
        </p:nvSpPr>
        <p:spPr>
          <a:xfrm rot="-1380000">
            <a:off x="4830763" y="207803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66" name="文本框 47"/>
          <p:cNvSpPr txBox="1"/>
          <p:nvPr/>
        </p:nvSpPr>
        <p:spPr>
          <a:xfrm rot="-180000">
            <a:off x="5064125" y="3008313"/>
            <a:ext cx="506413"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67" name="文本框 49"/>
          <p:cNvSpPr txBox="1"/>
          <p:nvPr/>
        </p:nvSpPr>
        <p:spPr>
          <a:xfrm rot="-5350866">
            <a:off x="6311900" y="28416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68" name="文本框 50"/>
          <p:cNvSpPr txBox="1"/>
          <p:nvPr/>
        </p:nvSpPr>
        <p:spPr>
          <a:xfrm rot="-170103">
            <a:off x="5589588" y="348138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69" name="文本框 51"/>
          <p:cNvSpPr txBox="1"/>
          <p:nvPr/>
        </p:nvSpPr>
        <p:spPr>
          <a:xfrm rot="-5350866">
            <a:off x="5846763" y="46069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70" name="文本框 32"/>
          <p:cNvSpPr txBox="1"/>
          <p:nvPr/>
        </p:nvSpPr>
        <p:spPr>
          <a:xfrm rot="1209897">
            <a:off x="1136650" y="5194300"/>
            <a:ext cx="506413" cy="169863"/>
          </a:xfrm>
          <a:prstGeom prst="rect">
            <a:avLst/>
          </a:prstGeom>
          <a:noFill/>
          <a:ln w="9525">
            <a:noFill/>
          </a:ln>
        </p:spPr>
        <p:txBody>
          <a:bodyPr wrap="none">
            <a:spAutoFit/>
          </a:bodyPr>
          <a:p>
            <a:pPr>
              <a:buFont typeface="Arial" panose="020B0604020202020204" pitchFamily="34" charset="0"/>
            </a:pPr>
            <a:r>
              <a:rPr lang="zh-CN" altLang="zh-CN" sz="500" dirty="0">
                <a:solidFill>
                  <a:srgbClr val="FFFFEB"/>
                </a:solidFill>
                <a:latin typeface="Calibri" panose="020F0502020204030204" pitchFamily="34" charset="0"/>
                <a:ea typeface="宋体" panose="02010600030101010101" pitchFamily="2" charset="-122"/>
              </a:rPr>
              <a:t>状元成才路</a:t>
            </a:r>
            <a:endParaRPr lang="zh-CN" altLang="zh-CN" sz="500" dirty="0">
              <a:solidFill>
                <a:srgbClr val="FFFFEB"/>
              </a:solidFill>
              <a:latin typeface="Calibri" panose="020F0502020204030204" pitchFamily="34" charset="0"/>
              <a:ea typeface="宋体" panose="02010600030101010101" pitchFamily="2" charset="-122"/>
            </a:endParaRPr>
          </a:p>
        </p:txBody>
      </p:sp>
      <p:sp>
        <p:nvSpPr>
          <p:cNvPr id="104471" name="文本框 34"/>
          <p:cNvSpPr txBox="1"/>
          <p:nvPr/>
        </p:nvSpPr>
        <p:spPr>
          <a:xfrm rot="4149897">
            <a:off x="2141538" y="463550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72" name="文本框 36"/>
          <p:cNvSpPr txBox="1"/>
          <p:nvPr/>
        </p:nvSpPr>
        <p:spPr>
          <a:xfrm rot="-1380000">
            <a:off x="1604963" y="433228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73" name="文本框 37"/>
          <p:cNvSpPr txBox="1"/>
          <p:nvPr/>
        </p:nvSpPr>
        <p:spPr>
          <a:xfrm rot="1029897">
            <a:off x="2486025" y="3700463"/>
            <a:ext cx="506413"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74" name="文本框 45"/>
          <p:cNvSpPr txBox="1"/>
          <p:nvPr/>
        </p:nvSpPr>
        <p:spPr>
          <a:xfrm rot="-1380000">
            <a:off x="3162300" y="4222750"/>
            <a:ext cx="506413"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75" name="文本框 46"/>
          <p:cNvSpPr txBox="1"/>
          <p:nvPr/>
        </p:nvSpPr>
        <p:spPr>
          <a:xfrm rot="-170103">
            <a:off x="787400" y="2068513"/>
            <a:ext cx="506413"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76" name="文本框 47"/>
          <p:cNvSpPr txBox="1"/>
          <p:nvPr/>
        </p:nvSpPr>
        <p:spPr>
          <a:xfrm rot="1029897">
            <a:off x="268288" y="460533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77" name="文本框 49"/>
          <p:cNvSpPr txBox="1"/>
          <p:nvPr/>
        </p:nvSpPr>
        <p:spPr>
          <a:xfrm rot="-170103">
            <a:off x="3009900" y="5143500"/>
            <a:ext cx="506413"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78" name="文本框 50"/>
          <p:cNvSpPr txBox="1"/>
          <p:nvPr/>
        </p:nvSpPr>
        <p:spPr>
          <a:xfrm rot="-170103">
            <a:off x="4157663" y="4254500"/>
            <a:ext cx="506412"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79" name="文本框 51"/>
          <p:cNvSpPr txBox="1"/>
          <p:nvPr/>
        </p:nvSpPr>
        <p:spPr>
          <a:xfrm rot="-170103">
            <a:off x="4324350" y="5265738"/>
            <a:ext cx="506413"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80" name="文本框 32"/>
          <p:cNvSpPr txBox="1"/>
          <p:nvPr/>
        </p:nvSpPr>
        <p:spPr>
          <a:xfrm rot="-5070842">
            <a:off x="323850" y="2751138"/>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81" name="文本框 34"/>
          <p:cNvSpPr txBox="1"/>
          <p:nvPr/>
        </p:nvSpPr>
        <p:spPr>
          <a:xfrm rot="4149897">
            <a:off x="1338263" y="2906713"/>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82" name="文本框 36"/>
          <p:cNvSpPr txBox="1"/>
          <p:nvPr/>
        </p:nvSpPr>
        <p:spPr>
          <a:xfrm rot="-170103">
            <a:off x="322263" y="1809750"/>
            <a:ext cx="506412"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83" name="文本框 37"/>
          <p:cNvSpPr txBox="1"/>
          <p:nvPr/>
        </p:nvSpPr>
        <p:spPr>
          <a:xfrm rot="1029897">
            <a:off x="1338263" y="2273300"/>
            <a:ext cx="506412"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84" name="文本框 45"/>
          <p:cNvSpPr txBox="1"/>
          <p:nvPr/>
        </p:nvSpPr>
        <p:spPr>
          <a:xfrm rot="-1380000">
            <a:off x="2117725" y="1555750"/>
            <a:ext cx="506413"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85" name="文本框 46"/>
          <p:cNvSpPr txBox="1"/>
          <p:nvPr/>
        </p:nvSpPr>
        <p:spPr>
          <a:xfrm rot="-1380000">
            <a:off x="2687638" y="178276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86" name="文本框 47"/>
          <p:cNvSpPr txBox="1"/>
          <p:nvPr/>
        </p:nvSpPr>
        <p:spPr>
          <a:xfrm rot="-180000">
            <a:off x="2416175" y="2533650"/>
            <a:ext cx="506413"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87" name="文本框 49"/>
          <p:cNvSpPr txBox="1"/>
          <p:nvPr/>
        </p:nvSpPr>
        <p:spPr>
          <a:xfrm rot="-1380000">
            <a:off x="3276600" y="2078038"/>
            <a:ext cx="506413"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88" name="文本框 50"/>
          <p:cNvSpPr txBox="1"/>
          <p:nvPr/>
        </p:nvSpPr>
        <p:spPr>
          <a:xfrm rot="-1380000">
            <a:off x="2849563" y="285273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89" name="文本框 51"/>
          <p:cNvSpPr txBox="1"/>
          <p:nvPr/>
        </p:nvSpPr>
        <p:spPr>
          <a:xfrm rot="-1380000">
            <a:off x="3484563" y="3035300"/>
            <a:ext cx="506412"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90" name="文本框 32"/>
          <p:cNvSpPr txBox="1"/>
          <p:nvPr/>
        </p:nvSpPr>
        <p:spPr>
          <a:xfrm rot="1209897">
            <a:off x="5114925" y="4745038"/>
            <a:ext cx="506413" cy="169862"/>
          </a:xfrm>
          <a:prstGeom prst="rect">
            <a:avLst/>
          </a:prstGeom>
          <a:noFill/>
          <a:ln w="9525">
            <a:noFill/>
          </a:ln>
        </p:spPr>
        <p:txBody>
          <a:bodyPr wrap="none">
            <a:spAutoFit/>
          </a:bodyPr>
          <a:p>
            <a:pPr>
              <a:buFont typeface="Arial" panose="020B0604020202020204" pitchFamily="34" charset="0"/>
            </a:pPr>
            <a:r>
              <a:rPr lang="zh-CN" altLang="zh-CN" sz="500" dirty="0">
                <a:solidFill>
                  <a:srgbClr val="FFFFEB"/>
                </a:solidFill>
                <a:latin typeface="Calibri" panose="020F0502020204030204" pitchFamily="34" charset="0"/>
                <a:ea typeface="宋体" panose="02010600030101010101" pitchFamily="2" charset="-122"/>
              </a:rPr>
              <a:t>状元成才路</a:t>
            </a:r>
            <a:endParaRPr lang="zh-CN" altLang="zh-CN" sz="500" dirty="0">
              <a:solidFill>
                <a:srgbClr val="FFFFEB"/>
              </a:solidFill>
              <a:latin typeface="Calibri" panose="020F0502020204030204" pitchFamily="34" charset="0"/>
              <a:ea typeface="宋体" panose="02010600030101010101" pitchFamily="2" charset="-122"/>
            </a:endParaRPr>
          </a:p>
        </p:txBody>
      </p:sp>
      <p:sp>
        <p:nvSpPr>
          <p:cNvPr id="104491" name="文本框 34"/>
          <p:cNvSpPr txBox="1"/>
          <p:nvPr/>
        </p:nvSpPr>
        <p:spPr>
          <a:xfrm rot="-1030866">
            <a:off x="6311900" y="5219700"/>
            <a:ext cx="504825"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92" name="文本框 36"/>
          <p:cNvSpPr txBox="1"/>
          <p:nvPr/>
        </p:nvSpPr>
        <p:spPr>
          <a:xfrm rot="368503">
            <a:off x="5773738" y="384016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93" name="文本框 37"/>
          <p:cNvSpPr txBox="1"/>
          <p:nvPr/>
        </p:nvSpPr>
        <p:spPr>
          <a:xfrm rot="829244">
            <a:off x="5284788" y="532606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94" name="文本框 45"/>
          <p:cNvSpPr txBox="1"/>
          <p:nvPr/>
        </p:nvSpPr>
        <p:spPr>
          <a:xfrm rot="-4502722">
            <a:off x="6780213" y="33623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95" name="文本框 46"/>
          <p:cNvSpPr txBox="1"/>
          <p:nvPr/>
        </p:nvSpPr>
        <p:spPr>
          <a:xfrm rot="2702238">
            <a:off x="7569200" y="41116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96" name="文本框 47"/>
          <p:cNvSpPr txBox="1"/>
          <p:nvPr/>
        </p:nvSpPr>
        <p:spPr>
          <a:xfrm rot="-3456638">
            <a:off x="6745288" y="4567238"/>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97" name="文本框 49"/>
          <p:cNvSpPr txBox="1"/>
          <p:nvPr/>
        </p:nvSpPr>
        <p:spPr>
          <a:xfrm rot="-3180423">
            <a:off x="8108950" y="4383088"/>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98" name="文本框 50"/>
          <p:cNvSpPr txBox="1"/>
          <p:nvPr/>
        </p:nvSpPr>
        <p:spPr>
          <a:xfrm rot="-3640556">
            <a:off x="7262813" y="52387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499" name="文本框 51"/>
          <p:cNvSpPr txBox="1"/>
          <p:nvPr/>
        </p:nvSpPr>
        <p:spPr>
          <a:xfrm rot="1549510">
            <a:off x="8216900" y="4967288"/>
            <a:ext cx="506413"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00" name="文本框 32"/>
          <p:cNvSpPr txBox="1"/>
          <p:nvPr/>
        </p:nvSpPr>
        <p:spPr>
          <a:xfrm rot="4190103">
            <a:off x="4289425" y="33718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01" name="文本框 34"/>
          <p:cNvSpPr txBox="1"/>
          <p:nvPr/>
        </p:nvSpPr>
        <p:spPr>
          <a:xfrm rot="8340000">
            <a:off x="4921250" y="4211638"/>
            <a:ext cx="504825"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02" name="文本框 36"/>
          <p:cNvSpPr txBox="1"/>
          <p:nvPr/>
        </p:nvSpPr>
        <p:spPr>
          <a:xfrm rot="-1160763">
            <a:off x="5773738" y="2362200"/>
            <a:ext cx="506412"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03" name="文本框 37"/>
          <p:cNvSpPr txBox="1"/>
          <p:nvPr/>
        </p:nvSpPr>
        <p:spPr>
          <a:xfrm rot="39237">
            <a:off x="5649913" y="305911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04" name="文本框 45"/>
          <p:cNvSpPr txBox="1"/>
          <p:nvPr/>
        </p:nvSpPr>
        <p:spPr>
          <a:xfrm rot="-1160763">
            <a:off x="6334125" y="2392363"/>
            <a:ext cx="506413"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05" name="文本框 46"/>
          <p:cNvSpPr txBox="1"/>
          <p:nvPr/>
        </p:nvSpPr>
        <p:spPr>
          <a:xfrm rot="-1160763">
            <a:off x="6704013" y="267811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06" name="文本框 47"/>
          <p:cNvSpPr txBox="1"/>
          <p:nvPr/>
        </p:nvSpPr>
        <p:spPr>
          <a:xfrm rot="39237">
            <a:off x="7185025" y="3303588"/>
            <a:ext cx="506413"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07" name="文本框 49"/>
          <p:cNvSpPr txBox="1"/>
          <p:nvPr/>
        </p:nvSpPr>
        <p:spPr>
          <a:xfrm rot="-1160763">
            <a:off x="8021638" y="278288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08" name="文本框 50"/>
          <p:cNvSpPr txBox="1"/>
          <p:nvPr/>
        </p:nvSpPr>
        <p:spPr>
          <a:xfrm rot="-1160763">
            <a:off x="7488238" y="260508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09" name="文本框 51"/>
          <p:cNvSpPr txBox="1"/>
          <p:nvPr/>
        </p:nvSpPr>
        <p:spPr>
          <a:xfrm rot="-1160763">
            <a:off x="7964488" y="3752850"/>
            <a:ext cx="506412"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10" name="文本框 32"/>
          <p:cNvSpPr txBox="1"/>
          <p:nvPr/>
        </p:nvSpPr>
        <p:spPr>
          <a:xfrm rot="4190103">
            <a:off x="2767013" y="448310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11" name="文本框 34"/>
          <p:cNvSpPr txBox="1"/>
          <p:nvPr/>
        </p:nvSpPr>
        <p:spPr>
          <a:xfrm rot="8340000">
            <a:off x="3922713" y="3783013"/>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12" name="文本框 36"/>
          <p:cNvSpPr txBox="1"/>
          <p:nvPr/>
        </p:nvSpPr>
        <p:spPr>
          <a:xfrm rot="2810103">
            <a:off x="3814763" y="23431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13" name="文本框 37"/>
          <p:cNvSpPr txBox="1"/>
          <p:nvPr/>
        </p:nvSpPr>
        <p:spPr>
          <a:xfrm rot="4010103">
            <a:off x="3814763" y="30670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14" name="文本框 45"/>
          <p:cNvSpPr txBox="1"/>
          <p:nvPr/>
        </p:nvSpPr>
        <p:spPr>
          <a:xfrm rot="2810103">
            <a:off x="4375150" y="23717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15" name="文本框 46"/>
          <p:cNvSpPr txBox="1"/>
          <p:nvPr/>
        </p:nvSpPr>
        <p:spPr>
          <a:xfrm rot="2810103">
            <a:off x="4745038" y="265747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16" name="文本框 47"/>
          <p:cNvSpPr txBox="1"/>
          <p:nvPr/>
        </p:nvSpPr>
        <p:spPr>
          <a:xfrm rot="4010103">
            <a:off x="4745038" y="338137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17" name="文本框 49"/>
          <p:cNvSpPr txBox="1"/>
          <p:nvPr/>
        </p:nvSpPr>
        <p:spPr>
          <a:xfrm rot="-1160763">
            <a:off x="6224588" y="342106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18" name="文本框 50"/>
          <p:cNvSpPr txBox="1"/>
          <p:nvPr/>
        </p:nvSpPr>
        <p:spPr>
          <a:xfrm rot="4020000">
            <a:off x="5219700" y="35369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19" name="文本框 51"/>
          <p:cNvSpPr txBox="1"/>
          <p:nvPr/>
        </p:nvSpPr>
        <p:spPr>
          <a:xfrm rot="-1160763">
            <a:off x="5599113" y="431958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20" name="文本框 32"/>
          <p:cNvSpPr txBox="1"/>
          <p:nvPr/>
        </p:nvSpPr>
        <p:spPr>
          <a:xfrm rot="5400000">
            <a:off x="1143000" y="4333875"/>
            <a:ext cx="504825" cy="168275"/>
          </a:xfrm>
          <a:prstGeom prst="rect">
            <a:avLst/>
          </a:prstGeom>
          <a:noFill/>
          <a:ln w="9525">
            <a:noFill/>
          </a:ln>
        </p:spPr>
        <p:txBody>
          <a:bodyPr wrap="none">
            <a:spAutoFit/>
          </a:bodyPr>
          <a:p>
            <a:pPr>
              <a:buFont typeface="Arial" panose="020B0604020202020204" pitchFamily="34" charset="0"/>
            </a:pPr>
            <a:r>
              <a:rPr lang="zh-CN" altLang="zh-CN" sz="500" dirty="0">
                <a:solidFill>
                  <a:srgbClr val="FFFFEB"/>
                </a:solidFill>
                <a:latin typeface="Calibri" panose="020F0502020204030204" pitchFamily="34" charset="0"/>
                <a:ea typeface="宋体" panose="02010600030101010101" pitchFamily="2" charset="-122"/>
              </a:rPr>
              <a:t>状元成才路</a:t>
            </a:r>
            <a:endParaRPr lang="zh-CN" altLang="zh-CN" sz="500" dirty="0">
              <a:solidFill>
                <a:srgbClr val="FFFFEB"/>
              </a:solidFill>
              <a:latin typeface="Calibri" panose="020F0502020204030204" pitchFamily="34" charset="0"/>
              <a:ea typeface="宋体" panose="02010600030101010101" pitchFamily="2" charset="-122"/>
            </a:endParaRPr>
          </a:p>
        </p:txBody>
      </p:sp>
      <p:sp>
        <p:nvSpPr>
          <p:cNvPr id="104521" name="文本框 34"/>
          <p:cNvSpPr txBox="1"/>
          <p:nvPr/>
        </p:nvSpPr>
        <p:spPr>
          <a:xfrm rot="8340000">
            <a:off x="1879600" y="4764088"/>
            <a:ext cx="504825"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22" name="文本框 36"/>
          <p:cNvSpPr txBox="1"/>
          <p:nvPr/>
        </p:nvSpPr>
        <p:spPr>
          <a:xfrm rot="2810103">
            <a:off x="1863725" y="3671888"/>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23" name="文本框 37"/>
          <p:cNvSpPr txBox="1"/>
          <p:nvPr/>
        </p:nvSpPr>
        <p:spPr>
          <a:xfrm rot="5220000">
            <a:off x="2298700" y="40481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24" name="文本框 45"/>
          <p:cNvSpPr txBox="1"/>
          <p:nvPr/>
        </p:nvSpPr>
        <p:spPr>
          <a:xfrm rot="2810103">
            <a:off x="2811463" y="3690938"/>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25" name="文本框 46"/>
          <p:cNvSpPr txBox="1"/>
          <p:nvPr/>
        </p:nvSpPr>
        <p:spPr>
          <a:xfrm rot="4020000">
            <a:off x="701675" y="26479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26" name="文本框 47"/>
          <p:cNvSpPr txBox="1"/>
          <p:nvPr/>
        </p:nvSpPr>
        <p:spPr>
          <a:xfrm rot="5220000">
            <a:off x="604838" y="423227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27" name="文本框 49"/>
          <p:cNvSpPr txBox="1"/>
          <p:nvPr/>
        </p:nvSpPr>
        <p:spPr>
          <a:xfrm rot="4020000">
            <a:off x="2465388" y="501650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28" name="文本框 50"/>
          <p:cNvSpPr txBox="1"/>
          <p:nvPr/>
        </p:nvSpPr>
        <p:spPr>
          <a:xfrm rot="4020000">
            <a:off x="3703638" y="45180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29" name="文本框 51"/>
          <p:cNvSpPr txBox="1"/>
          <p:nvPr/>
        </p:nvSpPr>
        <p:spPr>
          <a:xfrm rot="4020000">
            <a:off x="4073525" y="480377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30" name="文本框 32"/>
          <p:cNvSpPr txBox="1"/>
          <p:nvPr/>
        </p:nvSpPr>
        <p:spPr>
          <a:xfrm rot="-880739">
            <a:off x="514350" y="3379788"/>
            <a:ext cx="506413"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31" name="文本框 34"/>
          <p:cNvSpPr txBox="1"/>
          <p:nvPr/>
        </p:nvSpPr>
        <p:spPr>
          <a:xfrm rot="8340000">
            <a:off x="1252538" y="3484563"/>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32" name="文本框 36"/>
          <p:cNvSpPr txBox="1"/>
          <p:nvPr/>
        </p:nvSpPr>
        <p:spPr>
          <a:xfrm rot="4020000">
            <a:off x="1671638" y="204470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33" name="文本框 37"/>
          <p:cNvSpPr txBox="1"/>
          <p:nvPr/>
        </p:nvSpPr>
        <p:spPr>
          <a:xfrm rot="5220000">
            <a:off x="1671638" y="276860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34" name="文本框 45"/>
          <p:cNvSpPr txBox="1"/>
          <p:nvPr/>
        </p:nvSpPr>
        <p:spPr>
          <a:xfrm rot="2810103">
            <a:off x="2232025" y="207327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35" name="文本框 46"/>
          <p:cNvSpPr txBox="1"/>
          <p:nvPr/>
        </p:nvSpPr>
        <p:spPr>
          <a:xfrm rot="2810103">
            <a:off x="2601913" y="23590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36" name="文本框 47"/>
          <p:cNvSpPr txBox="1"/>
          <p:nvPr/>
        </p:nvSpPr>
        <p:spPr>
          <a:xfrm rot="4010103">
            <a:off x="2330450" y="3113088"/>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37" name="文本框 49"/>
          <p:cNvSpPr txBox="1"/>
          <p:nvPr/>
        </p:nvSpPr>
        <p:spPr>
          <a:xfrm rot="2810103">
            <a:off x="3189288" y="265747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38" name="文本框 50"/>
          <p:cNvSpPr txBox="1"/>
          <p:nvPr/>
        </p:nvSpPr>
        <p:spPr>
          <a:xfrm rot="2810103">
            <a:off x="3076575" y="323850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39" name="文本框 51"/>
          <p:cNvSpPr txBox="1"/>
          <p:nvPr/>
        </p:nvSpPr>
        <p:spPr>
          <a:xfrm rot="2810103">
            <a:off x="3446463" y="35242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40" name="文本框 32"/>
          <p:cNvSpPr txBox="1"/>
          <p:nvPr/>
        </p:nvSpPr>
        <p:spPr>
          <a:xfrm rot="5400000">
            <a:off x="4752975" y="4940300"/>
            <a:ext cx="504825" cy="168275"/>
          </a:xfrm>
          <a:prstGeom prst="rect">
            <a:avLst/>
          </a:prstGeom>
          <a:noFill/>
          <a:ln w="9525">
            <a:noFill/>
          </a:ln>
        </p:spPr>
        <p:txBody>
          <a:bodyPr wrap="none">
            <a:spAutoFit/>
          </a:bodyPr>
          <a:p>
            <a:pPr>
              <a:buFont typeface="Arial" panose="020B0604020202020204" pitchFamily="34" charset="0"/>
            </a:pPr>
            <a:r>
              <a:rPr lang="zh-CN" altLang="zh-CN" sz="500" dirty="0">
                <a:solidFill>
                  <a:srgbClr val="FFFFEB"/>
                </a:solidFill>
                <a:latin typeface="Calibri" panose="020F0502020204030204" pitchFamily="34" charset="0"/>
                <a:ea typeface="宋体" panose="02010600030101010101" pitchFamily="2" charset="-122"/>
              </a:rPr>
              <a:t>状元成才路</a:t>
            </a:r>
            <a:endParaRPr lang="zh-CN" altLang="zh-CN" sz="500" dirty="0">
              <a:solidFill>
                <a:srgbClr val="FFFFEB"/>
              </a:solidFill>
              <a:latin typeface="Calibri" panose="020F0502020204030204" pitchFamily="34" charset="0"/>
              <a:ea typeface="宋体" panose="02010600030101010101" pitchFamily="2" charset="-122"/>
            </a:endParaRPr>
          </a:p>
        </p:txBody>
      </p:sp>
      <p:sp>
        <p:nvSpPr>
          <p:cNvPr id="104541" name="文本框 34"/>
          <p:cNvSpPr txBox="1"/>
          <p:nvPr/>
        </p:nvSpPr>
        <p:spPr>
          <a:xfrm rot="3159237">
            <a:off x="5818188" y="5370513"/>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42" name="文本框 36"/>
          <p:cNvSpPr txBox="1"/>
          <p:nvPr/>
        </p:nvSpPr>
        <p:spPr>
          <a:xfrm rot="-1160763">
            <a:off x="6237288" y="392906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43" name="文本框 37"/>
          <p:cNvSpPr txBox="1"/>
          <p:nvPr/>
        </p:nvSpPr>
        <p:spPr>
          <a:xfrm rot="39237">
            <a:off x="6237288" y="465296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44" name="文本框 45"/>
          <p:cNvSpPr txBox="1"/>
          <p:nvPr/>
        </p:nvSpPr>
        <p:spPr>
          <a:xfrm rot="-1160763">
            <a:off x="6797675" y="3957638"/>
            <a:ext cx="506413"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45" name="文本框 46"/>
          <p:cNvSpPr txBox="1"/>
          <p:nvPr/>
        </p:nvSpPr>
        <p:spPr>
          <a:xfrm rot="-1160763">
            <a:off x="7167563" y="424338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46" name="文本框 47"/>
          <p:cNvSpPr txBox="1"/>
          <p:nvPr/>
        </p:nvSpPr>
        <p:spPr>
          <a:xfrm rot="39237">
            <a:off x="6854825" y="5002213"/>
            <a:ext cx="506413"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47" name="文本框 49"/>
          <p:cNvSpPr txBox="1"/>
          <p:nvPr/>
        </p:nvSpPr>
        <p:spPr>
          <a:xfrm rot="-1160763">
            <a:off x="7688263" y="463073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48" name="文本框 50"/>
          <p:cNvSpPr txBox="1"/>
          <p:nvPr/>
        </p:nvSpPr>
        <p:spPr>
          <a:xfrm rot="-1160763">
            <a:off x="7642225" y="5122863"/>
            <a:ext cx="506413"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49" name="文本框 51"/>
          <p:cNvSpPr txBox="1"/>
          <p:nvPr/>
        </p:nvSpPr>
        <p:spPr>
          <a:xfrm rot="-1160763">
            <a:off x="8012113" y="540861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4550" name="TextBox 1"/>
          <p:cNvSpPr txBox="1"/>
          <p:nvPr/>
        </p:nvSpPr>
        <p:spPr>
          <a:xfrm>
            <a:off x="661988" y="855663"/>
            <a:ext cx="7920037" cy="1212850"/>
          </a:xfrm>
          <a:prstGeom prst="rect">
            <a:avLst/>
          </a:prstGeom>
          <a:noFill/>
          <a:ln w="9525">
            <a:noFill/>
          </a:ln>
        </p:spPr>
        <p:txBody>
          <a:bodyPr>
            <a:spAutoFit/>
          </a:bodyPr>
          <a:p>
            <a:pPr>
              <a:lnSpc>
                <a:spcPct val="130000"/>
              </a:lnSpc>
            </a:pPr>
            <a:r>
              <a:rPr lang="zh-CN" altLang="en-US" sz="2800" b="1" dirty="0">
                <a:latin typeface="楷体" panose="02010609060101010101" pitchFamily="49" charset="-122"/>
                <a:ea typeface="楷体" panose="02010609060101010101" pitchFamily="49" charset="-122"/>
              </a:rPr>
              <a:t>二、本文写各拉丹冬的冰塔林有什么特点？</a:t>
            </a:r>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试结合课文内容具体分析。</a:t>
            </a:r>
            <a:endParaRPr lang="zh-CN" altLang="en-US" sz="2800" b="1" dirty="0">
              <a:latin typeface="楷体" panose="02010609060101010101" pitchFamily="49" charset="-122"/>
              <a:ea typeface="楷体" panose="02010609060101010101" pitchFamily="49" charset="-122"/>
            </a:endParaRPr>
          </a:p>
        </p:txBody>
      </p:sp>
      <p:sp>
        <p:nvSpPr>
          <p:cNvPr id="72707" name="TextBox 1"/>
          <p:cNvSpPr txBox="1"/>
          <p:nvPr/>
        </p:nvSpPr>
        <p:spPr>
          <a:xfrm>
            <a:off x="611188" y="2495550"/>
            <a:ext cx="7970837" cy="2678113"/>
          </a:xfrm>
          <a:prstGeom prst="rect">
            <a:avLst/>
          </a:prstGeom>
          <a:noFill/>
          <a:ln w="9525">
            <a:noFill/>
          </a:ln>
        </p:spPr>
        <p:txBody>
          <a:bodyPr>
            <a:spAutoFit/>
          </a:bodyPr>
          <a:p>
            <a:pPr>
              <a:lnSpc>
                <a:spcPct val="150000"/>
              </a:lnSpc>
            </a:pPr>
            <a:r>
              <a:rPr lang="zh-CN" altLang="en-US" sz="2800" b="1" dirty="0">
                <a:solidFill>
                  <a:srgbClr val="0000FF"/>
                </a:solidFill>
                <a:latin typeface="楷体" panose="02010609060101010101" pitchFamily="49" charset="-122"/>
                <a:ea typeface="楷体" panose="02010609060101010101" pitchFamily="49" charset="-122"/>
              </a:rPr>
              <a:t>参考答案：</a:t>
            </a:r>
            <a:endParaRPr lang="en-US" altLang="zh-CN" sz="2800" b="1" dirty="0">
              <a:solidFill>
                <a:srgbClr val="0000FF"/>
              </a:solidFill>
              <a:latin typeface="楷体" panose="02010609060101010101" pitchFamily="49" charset="-122"/>
              <a:ea typeface="楷体" panose="02010609060101010101" pitchFamily="49" charset="-122"/>
            </a:endParaRPr>
          </a:p>
          <a:p>
            <a:pPr>
              <a:lnSpc>
                <a:spcPct val="150000"/>
              </a:lnSpc>
            </a:pPr>
            <a:r>
              <a:rPr lang="en-US" altLang="zh-CN" sz="2800" b="1" dirty="0">
                <a:solidFill>
                  <a:srgbClr val="0000FF"/>
                </a:solidFill>
                <a:latin typeface="楷体" panose="02010609060101010101" pitchFamily="49" charset="-122"/>
                <a:ea typeface="楷体" panose="02010609060101010101" pitchFamily="49" charset="-122"/>
              </a:rPr>
              <a:t>    </a:t>
            </a:r>
            <a:r>
              <a:rPr lang="zh-CN" altLang="en-US" sz="2800" b="1" dirty="0">
                <a:solidFill>
                  <a:srgbClr val="0000FF"/>
                </a:solidFill>
                <a:latin typeface="楷体" panose="02010609060101010101" pitchFamily="49" charset="-122"/>
                <a:ea typeface="楷体" panose="02010609060101010101" pitchFamily="49" charset="-122"/>
              </a:rPr>
              <a:t>晶莹连绵、浩浩苍苍，如“白色金字塔”，自成一天地。挺拔的，敦实的，奇形怪状的，蜿蜒而立的，一派“静穆”“晶莹”“洁白”。</a:t>
            </a: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2707"/>
                                        </p:tgtEl>
                                        <p:attrNameLst>
                                          <p:attrName>style.visibility</p:attrName>
                                        </p:attrNameLst>
                                      </p:cBhvr>
                                      <p:to>
                                        <p:strVal val="visible"/>
                                      </p:to>
                                    </p:set>
                                    <p:animEffect transition="in" filter="randombar(horizontal)">
                                      <p:cBhvr>
                                        <p:cTn id="7" dur="500"/>
                                        <p:tgtEl>
                                          <p:spTgt spid="727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TextBox 1"/>
          <p:cNvSpPr txBox="1"/>
          <p:nvPr/>
        </p:nvSpPr>
        <p:spPr>
          <a:xfrm>
            <a:off x="696913" y="658813"/>
            <a:ext cx="7497762" cy="3970337"/>
          </a:xfrm>
          <a:prstGeom prst="rect">
            <a:avLst/>
          </a:prstGeom>
          <a:noFill/>
          <a:ln w="9525">
            <a:noFill/>
          </a:ln>
        </p:spPr>
        <p:txBody>
          <a:bodyPr>
            <a:spAutoFit/>
          </a:bodyPr>
          <a:p>
            <a:pPr>
              <a:lnSpc>
                <a:spcPct val="150000"/>
              </a:lnSpc>
            </a:pPr>
            <a:r>
              <a:rPr lang="zh-CN" altLang="en-US" sz="2800" b="1" dirty="0">
                <a:latin typeface="楷体" panose="02010609060101010101" pitchFamily="49" charset="-122"/>
                <a:ea typeface="楷体" panose="02010609060101010101" pitchFamily="49" charset="-122"/>
              </a:rPr>
              <a:t>三、联系上下文，品味下列语句，写下你的阅读感受。</a:t>
            </a:r>
            <a:endParaRPr lang="zh-CN" altLang="en-US" sz="2800" b="1" dirty="0">
              <a:latin typeface="楷体" panose="02010609060101010101" pitchFamily="49" charset="-122"/>
              <a:ea typeface="楷体" panose="02010609060101010101" pitchFamily="49" charset="-122"/>
            </a:endParaRPr>
          </a:p>
          <a:p>
            <a:pPr>
              <a:lnSpc>
                <a:spcPct val="150000"/>
              </a:lnSpc>
            </a:pPr>
            <a:r>
              <a:rPr lang="en-US" altLang="zh-CN"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这一派奇美令人眩晕，造物主在这里尽情卖弄着它的无所不能的创造力。</a:t>
            </a:r>
            <a:endParaRPr lang="zh-CN" altLang="en-US" sz="2800" b="1" dirty="0">
              <a:latin typeface="楷体" panose="02010609060101010101" pitchFamily="49" charset="-122"/>
              <a:ea typeface="楷体" panose="02010609060101010101" pitchFamily="49" charset="-122"/>
            </a:endParaRPr>
          </a:p>
          <a:p>
            <a:pPr>
              <a:lnSpc>
                <a:spcPct val="150000"/>
              </a:lnSpc>
            </a:pPr>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风声一刻不停地呼啸，辨不清风何来何往，仿佛自地球形成以来它就在这里川流不息</a:t>
            </a:r>
            <a:r>
              <a:rPr lang="en-US" altLang="zh-CN"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8" name="TextBox 1"/>
          <p:cNvSpPr txBox="1"/>
          <p:nvPr/>
        </p:nvSpPr>
        <p:spPr>
          <a:xfrm>
            <a:off x="688975" y="1122363"/>
            <a:ext cx="7797800" cy="3324225"/>
          </a:xfrm>
          <a:prstGeom prst="rect">
            <a:avLst/>
          </a:prstGeom>
          <a:noFill/>
          <a:ln w="9525">
            <a:noFill/>
          </a:ln>
        </p:spPr>
        <p:txBody>
          <a:bodyPr>
            <a:spAutoFit/>
          </a:bodyPr>
          <a:p>
            <a:pPr>
              <a:lnSpc>
                <a:spcPct val="150000"/>
              </a:lnSpc>
            </a:pPr>
            <a:r>
              <a:rPr lang="en-US" altLang="zh-CN" sz="2800" b="1" dirty="0">
                <a:latin typeface="楷体" panose="02010609060101010101" pitchFamily="49" charset="-122"/>
                <a:ea typeface="楷体" panose="02010609060101010101" pitchFamily="49" charset="-122"/>
              </a:rPr>
              <a:t>3.</a:t>
            </a:r>
            <a:r>
              <a:rPr lang="zh-CN" altLang="en-US" sz="2800" b="1" dirty="0">
                <a:latin typeface="楷体" panose="02010609060101010101" pitchFamily="49" charset="-122"/>
                <a:ea typeface="楷体" panose="02010609060101010101" pitchFamily="49" charset="-122"/>
              </a:rPr>
              <a:t>永恒的阳光和风的刻刀，千万年来漫不经心地切割着，雕凿着，缓慢而从不懈怠。</a:t>
            </a:r>
            <a:endParaRPr lang="zh-CN" altLang="en-US" sz="2800" b="1" dirty="0">
              <a:latin typeface="楷体" panose="02010609060101010101" pitchFamily="49" charset="-122"/>
              <a:ea typeface="楷体" panose="02010609060101010101" pitchFamily="49" charset="-122"/>
            </a:endParaRPr>
          </a:p>
          <a:p>
            <a:pPr>
              <a:lnSpc>
                <a:spcPct val="150000"/>
              </a:lnSpc>
            </a:pPr>
            <a:r>
              <a:rPr lang="en-US" altLang="zh-CN" sz="2800" b="1" dirty="0">
                <a:latin typeface="楷体" panose="02010609060101010101" pitchFamily="49" charset="-122"/>
                <a:ea typeface="楷体" panose="02010609060101010101" pitchFamily="49" charset="-122"/>
              </a:rPr>
              <a:t>4.</a:t>
            </a:r>
            <a:r>
              <a:rPr lang="zh-CN" altLang="en-US" sz="2800" b="1" dirty="0">
                <a:latin typeface="楷体" panose="02010609060101010101" pitchFamily="49" charset="-122"/>
                <a:ea typeface="楷体" panose="02010609060101010101" pitchFamily="49" charset="-122"/>
              </a:rPr>
              <a:t>端详着冰山上纵横的裂纹，环绕冰山的波状皱褶，想象着在漫长的时光里，冰川的前进和后退，冰山的高低消长，这波纹是否就是年轮。</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2" name="文本框 32"/>
          <p:cNvSpPr txBox="1"/>
          <p:nvPr/>
        </p:nvSpPr>
        <p:spPr>
          <a:xfrm>
            <a:off x="4475163" y="3900488"/>
            <a:ext cx="504825" cy="169862"/>
          </a:xfrm>
          <a:prstGeom prst="rect">
            <a:avLst/>
          </a:prstGeom>
          <a:noFill/>
          <a:ln w="9525">
            <a:noFill/>
          </a:ln>
        </p:spPr>
        <p:txBody>
          <a:bodyPr wrap="none">
            <a:spAutoFit/>
          </a:bodyPr>
          <a:p>
            <a:pPr>
              <a:buFont typeface="Arial" panose="020B0604020202020204" pitchFamily="34" charset="0"/>
            </a:pPr>
            <a:r>
              <a:rPr lang="zh-CN" altLang="en-US" sz="500" dirty="0">
                <a:solidFill>
                  <a:srgbClr val="FFFFEB"/>
                </a:solidFill>
                <a:latin typeface="Calibri" panose="020F0502020204030204" pitchFamily="34" charset="0"/>
                <a:ea typeface="宋体" panose="02010600030101010101" pitchFamily="2" charset="-122"/>
              </a:rPr>
              <a:t>状元成才路</a:t>
            </a:r>
            <a:endParaRPr lang="zh-CN" altLang="zh-CN" sz="500" dirty="0">
              <a:solidFill>
                <a:srgbClr val="FFFFEB"/>
              </a:solidFill>
              <a:latin typeface="Calibri" panose="020F0502020204030204" pitchFamily="34" charset="0"/>
              <a:ea typeface="宋体" panose="02010600030101010101" pitchFamily="2" charset="-122"/>
            </a:endParaRPr>
          </a:p>
        </p:txBody>
      </p:sp>
      <p:sp>
        <p:nvSpPr>
          <p:cNvPr id="107523" name="文本框 34"/>
          <p:cNvSpPr txBox="1"/>
          <p:nvPr/>
        </p:nvSpPr>
        <p:spPr>
          <a:xfrm rot="-280097">
            <a:off x="8064500" y="2197100"/>
            <a:ext cx="504825"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24" name="文本框 36"/>
          <p:cNvSpPr txBox="1"/>
          <p:nvPr/>
        </p:nvSpPr>
        <p:spPr>
          <a:xfrm rot="-5350866">
            <a:off x="5862638" y="17843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25" name="文本框 37"/>
          <p:cNvSpPr txBox="1"/>
          <p:nvPr/>
        </p:nvSpPr>
        <p:spPr>
          <a:xfrm rot="-4150866">
            <a:off x="5332413" y="232727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26" name="文本框 45"/>
          <p:cNvSpPr txBox="1"/>
          <p:nvPr/>
        </p:nvSpPr>
        <p:spPr>
          <a:xfrm rot="-5350866">
            <a:off x="6423025" y="18129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27" name="文本框 46"/>
          <p:cNvSpPr txBox="1"/>
          <p:nvPr/>
        </p:nvSpPr>
        <p:spPr>
          <a:xfrm rot="-424911">
            <a:off x="7067550" y="2120900"/>
            <a:ext cx="506413"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28" name="文本框 47"/>
          <p:cNvSpPr txBox="1"/>
          <p:nvPr/>
        </p:nvSpPr>
        <p:spPr>
          <a:xfrm rot="-4150866">
            <a:off x="7656513" y="3360738"/>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29" name="文本框 49"/>
          <p:cNvSpPr txBox="1"/>
          <p:nvPr/>
        </p:nvSpPr>
        <p:spPr>
          <a:xfrm rot="657351">
            <a:off x="8405813" y="182403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30" name="文本框 50"/>
          <p:cNvSpPr txBox="1"/>
          <p:nvPr/>
        </p:nvSpPr>
        <p:spPr>
          <a:xfrm rot="1480325">
            <a:off x="7391400" y="1687513"/>
            <a:ext cx="506413"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31" name="文本框 51"/>
          <p:cNvSpPr txBox="1"/>
          <p:nvPr/>
        </p:nvSpPr>
        <p:spPr>
          <a:xfrm rot="-5350866">
            <a:off x="8367713" y="364807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32" name="文本框 32"/>
          <p:cNvSpPr txBox="1"/>
          <p:nvPr/>
        </p:nvSpPr>
        <p:spPr>
          <a:xfrm>
            <a:off x="3262313" y="4748213"/>
            <a:ext cx="504825" cy="168275"/>
          </a:xfrm>
          <a:prstGeom prst="rect">
            <a:avLst/>
          </a:prstGeom>
          <a:noFill/>
          <a:ln w="9525">
            <a:noFill/>
          </a:ln>
        </p:spPr>
        <p:txBody>
          <a:bodyPr wrap="none">
            <a:spAutoFit/>
          </a:bodyPr>
          <a:p>
            <a:pPr>
              <a:buFont typeface="Arial" panose="020B0604020202020204" pitchFamily="34" charset="0"/>
            </a:pPr>
            <a:r>
              <a:rPr lang="zh-CN" altLang="zh-CN" sz="500" dirty="0">
                <a:solidFill>
                  <a:srgbClr val="FFFFEB"/>
                </a:solidFill>
                <a:latin typeface="Calibri" panose="020F0502020204030204" pitchFamily="34" charset="0"/>
                <a:ea typeface="宋体" panose="02010600030101010101" pitchFamily="2" charset="-122"/>
              </a:rPr>
              <a:t>状元成才路</a:t>
            </a:r>
            <a:endParaRPr lang="zh-CN" altLang="zh-CN" sz="500" dirty="0">
              <a:solidFill>
                <a:srgbClr val="FFFFEB"/>
              </a:solidFill>
              <a:latin typeface="Calibri" panose="020F0502020204030204" pitchFamily="34" charset="0"/>
              <a:ea typeface="宋体" panose="02010600030101010101" pitchFamily="2" charset="-122"/>
            </a:endParaRPr>
          </a:p>
        </p:txBody>
      </p:sp>
      <p:sp>
        <p:nvSpPr>
          <p:cNvPr id="107533" name="文本框 34"/>
          <p:cNvSpPr txBox="1"/>
          <p:nvPr/>
        </p:nvSpPr>
        <p:spPr>
          <a:xfrm rot="4149897">
            <a:off x="4462463" y="46926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34" name="文本框 36"/>
          <p:cNvSpPr txBox="1"/>
          <p:nvPr/>
        </p:nvSpPr>
        <p:spPr>
          <a:xfrm rot="-1380000">
            <a:off x="3900488" y="176371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35" name="文本框 37"/>
          <p:cNvSpPr txBox="1"/>
          <p:nvPr/>
        </p:nvSpPr>
        <p:spPr>
          <a:xfrm rot="-180000">
            <a:off x="4130675" y="2767013"/>
            <a:ext cx="506413"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36" name="文本框 45"/>
          <p:cNvSpPr txBox="1"/>
          <p:nvPr/>
        </p:nvSpPr>
        <p:spPr>
          <a:xfrm rot="-1380000">
            <a:off x="4460875" y="1792288"/>
            <a:ext cx="506413"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37" name="文本框 46"/>
          <p:cNvSpPr txBox="1"/>
          <p:nvPr/>
        </p:nvSpPr>
        <p:spPr>
          <a:xfrm rot="-1380000">
            <a:off x="4830763" y="207803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38" name="文本框 47"/>
          <p:cNvSpPr txBox="1"/>
          <p:nvPr/>
        </p:nvSpPr>
        <p:spPr>
          <a:xfrm rot="-180000">
            <a:off x="5064125" y="3008313"/>
            <a:ext cx="506413"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39" name="文本框 49"/>
          <p:cNvSpPr txBox="1"/>
          <p:nvPr/>
        </p:nvSpPr>
        <p:spPr>
          <a:xfrm rot="-5350866">
            <a:off x="6311900" y="28416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40" name="文本框 50"/>
          <p:cNvSpPr txBox="1"/>
          <p:nvPr/>
        </p:nvSpPr>
        <p:spPr>
          <a:xfrm rot="-170103">
            <a:off x="5589588" y="348138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41" name="文本框 51"/>
          <p:cNvSpPr txBox="1"/>
          <p:nvPr/>
        </p:nvSpPr>
        <p:spPr>
          <a:xfrm rot="-5350866">
            <a:off x="5846763" y="46069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42" name="文本框 32"/>
          <p:cNvSpPr txBox="1"/>
          <p:nvPr/>
        </p:nvSpPr>
        <p:spPr>
          <a:xfrm rot="1209897">
            <a:off x="1136650" y="5194300"/>
            <a:ext cx="506413" cy="169863"/>
          </a:xfrm>
          <a:prstGeom prst="rect">
            <a:avLst/>
          </a:prstGeom>
          <a:noFill/>
          <a:ln w="9525">
            <a:noFill/>
          </a:ln>
        </p:spPr>
        <p:txBody>
          <a:bodyPr wrap="none">
            <a:spAutoFit/>
          </a:bodyPr>
          <a:p>
            <a:pPr>
              <a:buFont typeface="Arial" panose="020B0604020202020204" pitchFamily="34" charset="0"/>
            </a:pPr>
            <a:r>
              <a:rPr lang="zh-CN" altLang="zh-CN" sz="500" dirty="0">
                <a:solidFill>
                  <a:srgbClr val="FFFFEB"/>
                </a:solidFill>
                <a:latin typeface="Calibri" panose="020F0502020204030204" pitchFamily="34" charset="0"/>
                <a:ea typeface="宋体" panose="02010600030101010101" pitchFamily="2" charset="-122"/>
              </a:rPr>
              <a:t>状元成才路</a:t>
            </a:r>
            <a:endParaRPr lang="zh-CN" altLang="zh-CN" sz="500" dirty="0">
              <a:solidFill>
                <a:srgbClr val="FFFFEB"/>
              </a:solidFill>
              <a:latin typeface="Calibri" panose="020F0502020204030204" pitchFamily="34" charset="0"/>
              <a:ea typeface="宋体" panose="02010600030101010101" pitchFamily="2" charset="-122"/>
            </a:endParaRPr>
          </a:p>
        </p:txBody>
      </p:sp>
      <p:sp>
        <p:nvSpPr>
          <p:cNvPr id="107543" name="文本框 34"/>
          <p:cNvSpPr txBox="1"/>
          <p:nvPr/>
        </p:nvSpPr>
        <p:spPr>
          <a:xfrm rot="4149897">
            <a:off x="2141538" y="463550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44" name="文本框 36"/>
          <p:cNvSpPr txBox="1"/>
          <p:nvPr/>
        </p:nvSpPr>
        <p:spPr>
          <a:xfrm rot="-1380000">
            <a:off x="1604963" y="433228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45" name="文本框 37"/>
          <p:cNvSpPr txBox="1"/>
          <p:nvPr/>
        </p:nvSpPr>
        <p:spPr>
          <a:xfrm rot="1029897">
            <a:off x="2486025" y="3700463"/>
            <a:ext cx="506413"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46" name="文本框 45"/>
          <p:cNvSpPr txBox="1"/>
          <p:nvPr/>
        </p:nvSpPr>
        <p:spPr>
          <a:xfrm rot="-1380000">
            <a:off x="3162300" y="4222750"/>
            <a:ext cx="506413"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47" name="文本框 46"/>
          <p:cNvSpPr txBox="1"/>
          <p:nvPr/>
        </p:nvSpPr>
        <p:spPr>
          <a:xfrm rot="-170103">
            <a:off x="787400" y="2068513"/>
            <a:ext cx="506413"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48" name="文本框 47"/>
          <p:cNvSpPr txBox="1"/>
          <p:nvPr/>
        </p:nvSpPr>
        <p:spPr>
          <a:xfrm rot="1029897">
            <a:off x="268288" y="460533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49" name="文本框 49"/>
          <p:cNvSpPr txBox="1"/>
          <p:nvPr/>
        </p:nvSpPr>
        <p:spPr>
          <a:xfrm rot="-170103">
            <a:off x="3009900" y="5143500"/>
            <a:ext cx="506413"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50" name="文本框 50"/>
          <p:cNvSpPr txBox="1"/>
          <p:nvPr/>
        </p:nvSpPr>
        <p:spPr>
          <a:xfrm rot="-170103">
            <a:off x="4157663" y="4254500"/>
            <a:ext cx="506412"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51" name="文本框 51"/>
          <p:cNvSpPr txBox="1"/>
          <p:nvPr/>
        </p:nvSpPr>
        <p:spPr>
          <a:xfrm rot="-170103">
            <a:off x="4324350" y="5265738"/>
            <a:ext cx="506413"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52" name="文本框 32"/>
          <p:cNvSpPr txBox="1"/>
          <p:nvPr/>
        </p:nvSpPr>
        <p:spPr>
          <a:xfrm rot="-5070842">
            <a:off x="323850" y="2751138"/>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53" name="文本框 34"/>
          <p:cNvSpPr txBox="1"/>
          <p:nvPr/>
        </p:nvSpPr>
        <p:spPr>
          <a:xfrm rot="4149897">
            <a:off x="1338263" y="2906713"/>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54" name="文本框 36"/>
          <p:cNvSpPr txBox="1"/>
          <p:nvPr/>
        </p:nvSpPr>
        <p:spPr>
          <a:xfrm rot="-170103">
            <a:off x="322263" y="1809750"/>
            <a:ext cx="506412"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55" name="文本框 37"/>
          <p:cNvSpPr txBox="1"/>
          <p:nvPr/>
        </p:nvSpPr>
        <p:spPr>
          <a:xfrm rot="1029897">
            <a:off x="1338263" y="2273300"/>
            <a:ext cx="506412"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56" name="文本框 45"/>
          <p:cNvSpPr txBox="1"/>
          <p:nvPr/>
        </p:nvSpPr>
        <p:spPr>
          <a:xfrm rot="-1380000">
            <a:off x="2117725" y="1555750"/>
            <a:ext cx="506413"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57" name="文本框 46"/>
          <p:cNvSpPr txBox="1"/>
          <p:nvPr/>
        </p:nvSpPr>
        <p:spPr>
          <a:xfrm rot="-1380000">
            <a:off x="2687638" y="178276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58" name="文本框 47"/>
          <p:cNvSpPr txBox="1"/>
          <p:nvPr/>
        </p:nvSpPr>
        <p:spPr>
          <a:xfrm rot="-180000">
            <a:off x="2416175" y="2533650"/>
            <a:ext cx="506413"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59" name="文本框 49"/>
          <p:cNvSpPr txBox="1"/>
          <p:nvPr/>
        </p:nvSpPr>
        <p:spPr>
          <a:xfrm rot="-1380000">
            <a:off x="3276600" y="2078038"/>
            <a:ext cx="506413"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60" name="文本框 50"/>
          <p:cNvSpPr txBox="1"/>
          <p:nvPr/>
        </p:nvSpPr>
        <p:spPr>
          <a:xfrm rot="-1380000">
            <a:off x="2849563" y="285273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61" name="文本框 51"/>
          <p:cNvSpPr txBox="1"/>
          <p:nvPr/>
        </p:nvSpPr>
        <p:spPr>
          <a:xfrm rot="-1380000">
            <a:off x="3484563" y="3035300"/>
            <a:ext cx="506412"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62" name="文本框 32"/>
          <p:cNvSpPr txBox="1"/>
          <p:nvPr/>
        </p:nvSpPr>
        <p:spPr>
          <a:xfrm rot="1209897">
            <a:off x="5114925" y="4745038"/>
            <a:ext cx="506413" cy="169862"/>
          </a:xfrm>
          <a:prstGeom prst="rect">
            <a:avLst/>
          </a:prstGeom>
          <a:noFill/>
          <a:ln w="9525">
            <a:noFill/>
          </a:ln>
        </p:spPr>
        <p:txBody>
          <a:bodyPr wrap="none">
            <a:spAutoFit/>
          </a:bodyPr>
          <a:p>
            <a:pPr>
              <a:buFont typeface="Arial" panose="020B0604020202020204" pitchFamily="34" charset="0"/>
            </a:pPr>
            <a:r>
              <a:rPr lang="zh-CN" altLang="zh-CN" sz="500" dirty="0">
                <a:solidFill>
                  <a:srgbClr val="FFFFEB"/>
                </a:solidFill>
                <a:latin typeface="Calibri" panose="020F0502020204030204" pitchFamily="34" charset="0"/>
                <a:ea typeface="宋体" panose="02010600030101010101" pitchFamily="2" charset="-122"/>
              </a:rPr>
              <a:t>状元成才路</a:t>
            </a:r>
            <a:endParaRPr lang="zh-CN" altLang="zh-CN" sz="500" dirty="0">
              <a:solidFill>
                <a:srgbClr val="FFFFEB"/>
              </a:solidFill>
              <a:latin typeface="Calibri" panose="020F0502020204030204" pitchFamily="34" charset="0"/>
              <a:ea typeface="宋体" panose="02010600030101010101" pitchFamily="2" charset="-122"/>
            </a:endParaRPr>
          </a:p>
        </p:txBody>
      </p:sp>
      <p:sp>
        <p:nvSpPr>
          <p:cNvPr id="107563" name="文本框 34"/>
          <p:cNvSpPr txBox="1"/>
          <p:nvPr/>
        </p:nvSpPr>
        <p:spPr>
          <a:xfrm rot="-1030866">
            <a:off x="6311900" y="5219700"/>
            <a:ext cx="504825"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64" name="文本框 36"/>
          <p:cNvSpPr txBox="1"/>
          <p:nvPr/>
        </p:nvSpPr>
        <p:spPr>
          <a:xfrm rot="368503">
            <a:off x="5773738" y="384016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65" name="文本框 37"/>
          <p:cNvSpPr txBox="1"/>
          <p:nvPr/>
        </p:nvSpPr>
        <p:spPr>
          <a:xfrm rot="829244">
            <a:off x="5284788" y="532606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66" name="文本框 45"/>
          <p:cNvSpPr txBox="1"/>
          <p:nvPr/>
        </p:nvSpPr>
        <p:spPr>
          <a:xfrm rot="-4502722">
            <a:off x="6780213" y="33623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67" name="文本框 46"/>
          <p:cNvSpPr txBox="1"/>
          <p:nvPr/>
        </p:nvSpPr>
        <p:spPr>
          <a:xfrm rot="2702238">
            <a:off x="7569200" y="41116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68" name="文本框 47"/>
          <p:cNvSpPr txBox="1"/>
          <p:nvPr/>
        </p:nvSpPr>
        <p:spPr>
          <a:xfrm rot="-3456638">
            <a:off x="6745288" y="4567238"/>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69" name="文本框 49"/>
          <p:cNvSpPr txBox="1"/>
          <p:nvPr/>
        </p:nvSpPr>
        <p:spPr>
          <a:xfrm rot="-3180423">
            <a:off x="8108950" y="4383088"/>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70" name="文本框 50"/>
          <p:cNvSpPr txBox="1"/>
          <p:nvPr/>
        </p:nvSpPr>
        <p:spPr>
          <a:xfrm rot="-3640556">
            <a:off x="7262813" y="52387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71" name="文本框 51"/>
          <p:cNvSpPr txBox="1"/>
          <p:nvPr/>
        </p:nvSpPr>
        <p:spPr>
          <a:xfrm rot="1549510">
            <a:off x="8216900" y="4967288"/>
            <a:ext cx="506413"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72" name="文本框 32"/>
          <p:cNvSpPr txBox="1"/>
          <p:nvPr/>
        </p:nvSpPr>
        <p:spPr>
          <a:xfrm rot="4190103">
            <a:off x="4289425" y="33718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73" name="文本框 34"/>
          <p:cNvSpPr txBox="1"/>
          <p:nvPr/>
        </p:nvSpPr>
        <p:spPr>
          <a:xfrm rot="8340000">
            <a:off x="4921250" y="4211638"/>
            <a:ext cx="504825"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74" name="文本框 36"/>
          <p:cNvSpPr txBox="1"/>
          <p:nvPr/>
        </p:nvSpPr>
        <p:spPr>
          <a:xfrm rot="-1160763">
            <a:off x="5773738" y="2362200"/>
            <a:ext cx="506412"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75" name="文本框 37"/>
          <p:cNvSpPr txBox="1"/>
          <p:nvPr/>
        </p:nvSpPr>
        <p:spPr>
          <a:xfrm rot="39237">
            <a:off x="5649913" y="305911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76" name="文本框 45"/>
          <p:cNvSpPr txBox="1"/>
          <p:nvPr/>
        </p:nvSpPr>
        <p:spPr>
          <a:xfrm rot="-1160763">
            <a:off x="6334125" y="2392363"/>
            <a:ext cx="506413"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77" name="文本框 46"/>
          <p:cNvSpPr txBox="1"/>
          <p:nvPr/>
        </p:nvSpPr>
        <p:spPr>
          <a:xfrm rot="-1160763">
            <a:off x="6704013" y="267811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78" name="文本框 47"/>
          <p:cNvSpPr txBox="1"/>
          <p:nvPr/>
        </p:nvSpPr>
        <p:spPr>
          <a:xfrm rot="39237">
            <a:off x="7185025" y="3303588"/>
            <a:ext cx="506413"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79" name="文本框 49"/>
          <p:cNvSpPr txBox="1"/>
          <p:nvPr/>
        </p:nvSpPr>
        <p:spPr>
          <a:xfrm rot="-1160763">
            <a:off x="8021638" y="278288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80" name="文本框 50"/>
          <p:cNvSpPr txBox="1"/>
          <p:nvPr/>
        </p:nvSpPr>
        <p:spPr>
          <a:xfrm rot="-1160763">
            <a:off x="7488238" y="260508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81" name="文本框 51"/>
          <p:cNvSpPr txBox="1"/>
          <p:nvPr/>
        </p:nvSpPr>
        <p:spPr>
          <a:xfrm rot="-1160763">
            <a:off x="7964488" y="3752850"/>
            <a:ext cx="506412" cy="169863"/>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82" name="文本框 32"/>
          <p:cNvSpPr txBox="1"/>
          <p:nvPr/>
        </p:nvSpPr>
        <p:spPr>
          <a:xfrm rot="4190103">
            <a:off x="2767013" y="448310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83" name="文本框 34"/>
          <p:cNvSpPr txBox="1"/>
          <p:nvPr/>
        </p:nvSpPr>
        <p:spPr>
          <a:xfrm rot="8340000">
            <a:off x="3922713" y="3783013"/>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84" name="文本框 36"/>
          <p:cNvSpPr txBox="1"/>
          <p:nvPr/>
        </p:nvSpPr>
        <p:spPr>
          <a:xfrm rot="2810103">
            <a:off x="3814763" y="23431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85" name="文本框 37"/>
          <p:cNvSpPr txBox="1"/>
          <p:nvPr/>
        </p:nvSpPr>
        <p:spPr>
          <a:xfrm rot="4010103">
            <a:off x="3814763" y="30670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86" name="文本框 45"/>
          <p:cNvSpPr txBox="1"/>
          <p:nvPr/>
        </p:nvSpPr>
        <p:spPr>
          <a:xfrm rot="2810103">
            <a:off x="4375150" y="23717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87" name="文本框 46"/>
          <p:cNvSpPr txBox="1"/>
          <p:nvPr/>
        </p:nvSpPr>
        <p:spPr>
          <a:xfrm rot="2810103">
            <a:off x="4745038" y="265747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88" name="文本框 47"/>
          <p:cNvSpPr txBox="1"/>
          <p:nvPr/>
        </p:nvSpPr>
        <p:spPr>
          <a:xfrm rot="4010103">
            <a:off x="4745038" y="338137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89" name="文本框 49"/>
          <p:cNvSpPr txBox="1"/>
          <p:nvPr/>
        </p:nvSpPr>
        <p:spPr>
          <a:xfrm rot="-1160763">
            <a:off x="6224588" y="342106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90" name="文本框 50"/>
          <p:cNvSpPr txBox="1"/>
          <p:nvPr/>
        </p:nvSpPr>
        <p:spPr>
          <a:xfrm rot="4020000">
            <a:off x="5219700" y="35369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91" name="文本框 51"/>
          <p:cNvSpPr txBox="1"/>
          <p:nvPr/>
        </p:nvSpPr>
        <p:spPr>
          <a:xfrm rot="-1160763">
            <a:off x="5599113" y="431958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92" name="文本框 32"/>
          <p:cNvSpPr txBox="1"/>
          <p:nvPr/>
        </p:nvSpPr>
        <p:spPr>
          <a:xfrm rot="5400000">
            <a:off x="1143000" y="4333875"/>
            <a:ext cx="504825" cy="168275"/>
          </a:xfrm>
          <a:prstGeom prst="rect">
            <a:avLst/>
          </a:prstGeom>
          <a:noFill/>
          <a:ln w="9525">
            <a:noFill/>
          </a:ln>
        </p:spPr>
        <p:txBody>
          <a:bodyPr wrap="none">
            <a:spAutoFit/>
          </a:bodyPr>
          <a:p>
            <a:pPr>
              <a:buFont typeface="Arial" panose="020B0604020202020204" pitchFamily="34" charset="0"/>
            </a:pPr>
            <a:r>
              <a:rPr lang="zh-CN" altLang="zh-CN" sz="500" dirty="0">
                <a:solidFill>
                  <a:srgbClr val="FFFFEB"/>
                </a:solidFill>
                <a:latin typeface="Calibri" panose="020F0502020204030204" pitchFamily="34" charset="0"/>
                <a:ea typeface="宋体" panose="02010600030101010101" pitchFamily="2" charset="-122"/>
              </a:rPr>
              <a:t>状元成才路</a:t>
            </a:r>
            <a:endParaRPr lang="zh-CN" altLang="zh-CN" sz="500" dirty="0">
              <a:solidFill>
                <a:srgbClr val="FFFFEB"/>
              </a:solidFill>
              <a:latin typeface="Calibri" panose="020F0502020204030204" pitchFamily="34" charset="0"/>
              <a:ea typeface="宋体" panose="02010600030101010101" pitchFamily="2" charset="-122"/>
            </a:endParaRPr>
          </a:p>
        </p:txBody>
      </p:sp>
      <p:sp>
        <p:nvSpPr>
          <p:cNvPr id="107593" name="文本框 34"/>
          <p:cNvSpPr txBox="1"/>
          <p:nvPr/>
        </p:nvSpPr>
        <p:spPr>
          <a:xfrm rot="8340000">
            <a:off x="1879600" y="4764088"/>
            <a:ext cx="504825"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94" name="文本框 36"/>
          <p:cNvSpPr txBox="1"/>
          <p:nvPr/>
        </p:nvSpPr>
        <p:spPr>
          <a:xfrm rot="2810103">
            <a:off x="1863725" y="3671888"/>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95" name="文本框 37"/>
          <p:cNvSpPr txBox="1"/>
          <p:nvPr/>
        </p:nvSpPr>
        <p:spPr>
          <a:xfrm rot="5220000">
            <a:off x="2298700" y="40481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96" name="文本框 45"/>
          <p:cNvSpPr txBox="1"/>
          <p:nvPr/>
        </p:nvSpPr>
        <p:spPr>
          <a:xfrm rot="2810103">
            <a:off x="2811463" y="3690938"/>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97" name="文本框 46"/>
          <p:cNvSpPr txBox="1"/>
          <p:nvPr/>
        </p:nvSpPr>
        <p:spPr>
          <a:xfrm rot="4020000">
            <a:off x="701675" y="26479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98" name="文本框 47"/>
          <p:cNvSpPr txBox="1"/>
          <p:nvPr/>
        </p:nvSpPr>
        <p:spPr>
          <a:xfrm rot="5220000">
            <a:off x="604838" y="423227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599" name="文本框 49"/>
          <p:cNvSpPr txBox="1"/>
          <p:nvPr/>
        </p:nvSpPr>
        <p:spPr>
          <a:xfrm rot="4020000">
            <a:off x="2465388" y="501650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600" name="文本框 50"/>
          <p:cNvSpPr txBox="1"/>
          <p:nvPr/>
        </p:nvSpPr>
        <p:spPr>
          <a:xfrm rot="4020000">
            <a:off x="3703638" y="45180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601" name="文本框 51"/>
          <p:cNvSpPr txBox="1"/>
          <p:nvPr/>
        </p:nvSpPr>
        <p:spPr>
          <a:xfrm rot="4020000">
            <a:off x="4073525" y="480377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602" name="文本框 32"/>
          <p:cNvSpPr txBox="1"/>
          <p:nvPr/>
        </p:nvSpPr>
        <p:spPr>
          <a:xfrm rot="-880739">
            <a:off x="514350" y="3379788"/>
            <a:ext cx="506413"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603" name="文本框 34"/>
          <p:cNvSpPr txBox="1"/>
          <p:nvPr/>
        </p:nvSpPr>
        <p:spPr>
          <a:xfrm rot="8340000">
            <a:off x="1252538" y="3484563"/>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604" name="文本框 36"/>
          <p:cNvSpPr txBox="1"/>
          <p:nvPr/>
        </p:nvSpPr>
        <p:spPr>
          <a:xfrm rot="4020000">
            <a:off x="1671638" y="204470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605" name="文本框 37"/>
          <p:cNvSpPr txBox="1"/>
          <p:nvPr/>
        </p:nvSpPr>
        <p:spPr>
          <a:xfrm rot="5220000">
            <a:off x="1671638" y="276860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606" name="文本框 45"/>
          <p:cNvSpPr txBox="1"/>
          <p:nvPr/>
        </p:nvSpPr>
        <p:spPr>
          <a:xfrm rot="2810103">
            <a:off x="2232025" y="207327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607" name="文本框 46"/>
          <p:cNvSpPr txBox="1"/>
          <p:nvPr/>
        </p:nvSpPr>
        <p:spPr>
          <a:xfrm rot="2810103">
            <a:off x="2601913" y="235902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608" name="文本框 47"/>
          <p:cNvSpPr txBox="1"/>
          <p:nvPr/>
        </p:nvSpPr>
        <p:spPr>
          <a:xfrm rot="4010103">
            <a:off x="2330450" y="3113088"/>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609" name="文本框 49"/>
          <p:cNvSpPr txBox="1"/>
          <p:nvPr/>
        </p:nvSpPr>
        <p:spPr>
          <a:xfrm rot="2810103">
            <a:off x="3189288" y="2657475"/>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610" name="文本框 50"/>
          <p:cNvSpPr txBox="1"/>
          <p:nvPr/>
        </p:nvSpPr>
        <p:spPr>
          <a:xfrm rot="2810103">
            <a:off x="3076575" y="323850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611" name="文本框 51"/>
          <p:cNvSpPr txBox="1"/>
          <p:nvPr/>
        </p:nvSpPr>
        <p:spPr>
          <a:xfrm rot="2810103">
            <a:off x="3446463" y="3524250"/>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612" name="文本框 32"/>
          <p:cNvSpPr txBox="1"/>
          <p:nvPr/>
        </p:nvSpPr>
        <p:spPr>
          <a:xfrm rot="5400000">
            <a:off x="4752975" y="4940300"/>
            <a:ext cx="504825" cy="168275"/>
          </a:xfrm>
          <a:prstGeom prst="rect">
            <a:avLst/>
          </a:prstGeom>
          <a:noFill/>
          <a:ln w="9525">
            <a:noFill/>
          </a:ln>
        </p:spPr>
        <p:txBody>
          <a:bodyPr wrap="none">
            <a:spAutoFit/>
          </a:bodyPr>
          <a:p>
            <a:pPr>
              <a:buFont typeface="Arial" panose="020B0604020202020204" pitchFamily="34" charset="0"/>
            </a:pPr>
            <a:r>
              <a:rPr lang="zh-CN" altLang="zh-CN" sz="500" dirty="0">
                <a:solidFill>
                  <a:srgbClr val="FFFFEB"/>
                </a:solidFill>
                <a:latin typeface="Calibri" panose="020F0502020204030204" pitchFamily="34" charset="0"/>
                <a:ea typeface="宋体" panose="02010600030101010101" pitchFamily="2" charset="-122"/>
              </a:rPr>
              <a:t>状元成才路</a:t>
            </a:r>
            <a:endParaRPr lang="zh-CN" altLang="zh-CN" sz="500" dirty="0">
              <a:solidFill>
                <a:srgbClr val="FFFFEB"/>
              </a:solidFill>
              <a:latin typeface="Calibri" panose="020F0502020204030204" pitchFamily="34" charset="0"/>
              <a:ea typeface="宋体" panose="02010600030101010101" pitchFamily="2" charset="-122"/>
            </a:endParaRPr>
          </a:p>
        </p:txBody>
      </p:sp>
      <p:sp>
        <p:nvSpPr>
          <p:cNvPr id="107613" name="文本框 34"/>
          <p:cNvSpPr txBox="1"/>
          <p:nvPr/>
        </p:nvSpPr>
        <p:spPr>
          <a:xfrm rot="3159237">
            <a:off x="5818188" y="5370513"/>
            <a:ext cx="504825"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614" name="文本框 36"/>
          <p:cNvSpPr txBox="1"/>
          <p:nvPr/>
        </p:nvSpPr>
        <p:spPr>
          <a:xfrm rot="-1160763">
            <a:off x="6237288" y="392906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615" name="文本框 37"/>
          <p:cNvSpPr txBox="1"/>
          <p:nvPr/>
        </p:nvSpPr>
        <p:spPr>
          <a:xfrm rot="39237">
            <a:off x="6237288" y="465296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616" name="文本框 45"/>
          <p:cNvSpPr txBox="1"/>
          <p:nvPr/>
        </p:nvSpPr>
        <p:spPr>
          <a:xfrm rot="-1160763">
            <a:off x="6797675" y="3957638"/>
            <a:ext cx="506413"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617" name="文本框 46"/>
          <p:cNvSpPr txBox="1"/>
          <p:nvPr/>
        </p:nvSpPr>
        <p:spPr>
          <a:xfrm rot="-1160763">
            <a:off x="7167563" y="424338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618" name="文本框 47"/>
          <p:cNvSpPr txBox="1"/>
          <p:nvPr/>
        </p:nvSpPr>
        <p:spPr>
          <a:xfrm rot="39237">
            <a:off x="6854825" y="5002213"/>
            <a:ext cx="506413"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619" name="文本框 49"/>
          <p:cNvSpPr txBox="1"/>
          <p:nvPr/>
        </p:nvSpPr>
        <p:spPr>
          <a:xfrm rot="-1160763">
            <a:off x="7688263" y="4630738"/>
            <a:ext cx="506412" cy="169862"/>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620" name="文本框 50"/>
          <p:cNvSpPr txBox="1"/>
          <p:nvPr/>
        </p:nvSpPr>
        <p:spPr>
          <a:xfrm rot="-1160763">
            <a:off x="7642225" y="5122863"/>
            <a:ext cx="506413"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107621" name="文本框 51"/>
          <p:cNvSpPr txBox="1"/>
          <p:nvPr/>
        </p:nvSpPr>
        <p:spPr>
          <a:xfrm rot="-1160763">
            <a:off x="8012113" y="5408613"/>
            <a:ext cx="506412" cy="168275"/>
          </a:xfrm>
          <a:prstGeom prst="rect">
            <a:avLst/>
          </a:prstGeom>
          <a:noFill/>
          <a:ln w="9525">
            <a:noFill/>
          </a:ln>
        </p:spPr>
        <p:txBody>
          <a:bodyPr wrap="none">
            <a:spAutoFit/>
          </a:bodyPr>
          <a:p>
            <a:pPr>
              <a:buFont typeface="Arial" panose="020B0604020202020204" pitchFamily="34" charset="0"/>
            </a:pPr>
            <a:r>
              <a:rPr lang="zh-CN" altLang="zh-CN" sz="500" b="1" dirty="0">
                <a:solidFill>
                  <a:srgbClr val="FFFFEB"/>
                </a:solidFill>
                <a:latin typeface="Calibri" panose="020F0502020204030204" pitchFamily="34" charset="0"/>
                <a:ea typeface="宋体" panose="02010600030101010101" pitchFamily="2" charset="-122"/>
              </a:rPr>
              <a:t>状元成才路</a:t>
            </a:r>
            <a:endParaRPr lang="zh-CN" altLang="zh-CN" sz="500" b="1" dirty="0">
              <a:solidFill>
                <a:srgbClr val="FFFFEB"/>
              </a:solidFill>
              <a:latin typeface="Calibri" panose="020F0502020204030204" pitchFamily="34" charset="0"/>
              <a:ea typeface="宋体" panose="02010600030101010101" pitchFamily="2" charset="-122"/>
            </a:endParaRPr>
          </a:p>
        </p:txBody>
      </p:sp>
      <p:sp>
        <p:nvSpPr>
          <p:cNvPr id="75778" name="TextBox 1"/>
          <p:cNvSpPr txBox="1"/>
          <p:nvPr/>
        </p:nvSpPr>
        <p:spPr>
          <a:xfrm>
            <a:off x="512763" y="742950"/>
            <a:ext cx="8301037" cy="3711575"/>
          </a:xfrm>
          <a:prstGeom prst="rect">
            <a:avLst/>
          </a:prstGeom>
          <a:noFill/>
          <a:ln w="9525">
            <a:noFill/>
          </a:ln>
        </p:spPr>
        <p:txBody>
          <a:bodyPr>
            <a:spAutoFit/>
          </a:bodyPr>
          <a:p>
            <a:pPr>
              <a:lnSpc>
                <a:spcPct val="120000"/>
              </a:lnSpc>
            </a:pPr>
            <a:r>
              <a:rPr lang="zh-CN" altLang="en-US" sz="2800" b="1" dirty="0">
                <a:solidFill>
                  <a:srgbClr val="0000FF"/>
                </a:solidFill>
                <a:latin typeface="楷体" panose="02010609060101010101" pitchFamily="49" charset="-122"/>
                <a:ea typeface="楷体" panose="02010609060101010101" pitchFamily="49" charset="-122"/>
              </a:rPr>
              <a:t>参考答案：</a:t>
            </a:r>
            <a:endParaRPr lang="en-US" altLang="zh-CN" sz="2800" b="1" dirty="0">
              <a:solidFill>
                <a:srgbClr val="0000FF"/>
              </a:solidFill>
              <a:latin typeface="楷体" panose="02010609060101010101" pitchFamily="49" charset="-122"/>
              <a:ea typeface="楷体" panose="02010609060101010101" pitchFamily="49" charset="-122"/>
            </a:endParaRPr>
          </a:p>
          <a:p>
            <a:pPr>
              <a:lnSpc>
                <a:spcPct val="120000"/>
              </a:lnSpc>
            </a:pPr>
            <a:r>
              <a:rPr lang="en-US" altLang="zh-CN" sz="2800" b="1" dirty="0">
                <a:solidFill>
                  <a:srgbClr val="0000FF"/>
                </a:solidFill>
                <a:latin typeface="楷体" panose="02010609060101010101" pitchFamily="49" charset="-122"/>
                <a:ea typeface="楷体" panose="02010609060101010101" pitchFamily="49" charset="-122"/>
              </a:rPr>
              <a:t>1.“</a:t>
            </a:r>
            <a:r>
              <a:rPr lang="zh-CN" altLang="en-US" sz="2800" b="1" dirty="0">
                <a:solidFill>
                  <a:srgbClr val="0000FF"/>
                </a:solidFill>
                <a:latin typeface="楷体" panose="02010609060101010101" pitchFamily="49" charset="-122"/>
                <a:ea typeface="楷体" panose="02010609060101010101" pitchFamily="49" charset="-122"/>
              </a:rPr>
              <a:t>尽情卖弄”：贬词褒用，形象地写出了大自然任性创造的情态。“眩晕”的是多变的气候、恶劣的环境、糟糕的身体，更有被冰塔林奇特的美景而陶醉，享受其中。</a:t>
            </a:r>
            <a:endParaRPr lang="zh-CN" altLang="en-US" sz="2800" b="1" dirty="0">
              <a:solidFill>
                <a:srgbClr val="0000FF"/>
              </a:solidFill>
              <a:latin typeface="楷体" panose="02010609060101010101" pitchFamily="49" charset="-122"/>
              <a:ea typeface="楷体" panose="02010609060101010101" pitchFamily="49" charset="-122"/>
            </a:endParaRPr>
          </a:p>
          <a:p>
            <a:pPr>
              <a:lnSpc>
                <a:spcPct val="120000"/>
              </a:lnSpc>
            </a:pPr>
            <a:r>
              <a:rPr lang="en-US" altLang="zh-CN" sz="2800" b="1" dirty="0">
                <a:solidFill>
                  <a:srgbClr val="0000FF"/>
                </a:solidFill>
                <a:latin typeface="楷体" panose="02010609060101010101" pitchFamily="49" charset="-122"/>
                <a:ea typeface="楷体" panose="02010609060101010101" pitchFamily="49" charset="-122"/>
              </a:rPr>
              <a:t>2.</a:t>
            </a:r>
            <a:r>
              <a:rPr lang="zh-CN" altLang="en-US" sz="2800" b="1" dirty="0">
                <a:solidFill>
                  <a:srgbClr val="0000FF"/>
                </a:solidFill>
                <a:latin typeface="楷体" panose="02010609060101010101" pitchFamily="49" charset="-122"/>
                <a:ea typeface="楷体" panose="02010609060101010101" pitchFamily="49" charset="-122"/>
              </a:rPr>
              <a:t>妙用夸张，极言雪山冰窟的风没有方向、肆意狂啸、昼夜不停。</a:t>
            </a: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5778">
                                            <p:txEl>
                                              <p:charRg st="0" end="6"/>
                                            </p:txEl>
                                          </p:spTgt>
                                        </p:tgtEl>
                                        <p:attrNameLst>
                                          <p:attrName>style.visibility</p:attrName>
                                        </p:attrNameLst>
                                      </p:cBhvr>
                                      <p:to>
                                        <p:strVal val="visible"/>
                                      </p:to>
                                    </p:set>
                                    <p:animEffect transition="in" filter="fade">
                                      <p:cBhvr>
                                        <p:cTn id="7" dur="500"/>
                                        <p:tgtEl>
                                          <p:spTgt spid="75778">
                                            <p:txEl>
                                              <p:charRg st="0"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5778">
                                            <p:txEl>
                                              <p:charRg st="6" end="82"/>
                                            </p:txEl>
                                          </p:spTgt>
                                        </p:tgtEl>
                                        <p:attrNameLst>
                                          <p:attrName>style.visibility</p:attrName>
                                        </p:attrNameLst>
                                      </p:cBhvr>
                                      <p:to>
                                        <p:strVal val="visible"/>
                                      </p:to>
                                    </p:set>
                                    <p:animEffect transition="in" filter="fade">
                                      <p:cBhvr>
                                        <p:cTn id="12" dur="1000"/>
                                        <p:tgtEl>
                                          <p:spTgt spid="75778">
                                            <p:txEl>
                                              <p:charRg st="6" end="82"/>
                                            </p:txEl>
                                          </p:spTgt>
                                        </p:tgtEl>
                                      </p:cBhvr>
                                    </p:animEffect>
                                    <p:anim calcmode="lin" valueType="num">
                                      <p:cBhvr>
                                        <p:cTn id="13" dur="1000" fill="hold"/>
                                        <p:tgtEl>
                                          <p:spTgt spid="75778">
                                            <p:txEl>
                                              <p:charRg st="6" end="82"/>
                                            </p:txEl>
                                          </p:spTgt>
                                        </p:tgtEl>
                                        <p:attrNameLst>
                                          <p:attrName>ppt_x</p:attrName>
                                        </p:attrNameLst>
                                      </p:cBhvr>
                                      <p:tavLst>
                                        <p:tav tm="0">
                                          <p:val>
                                            <p:strVal val="#ppt_x"/>
                                          </p:val>
                                        </p:tav>
                                        <p:tav tm="100000">
                                          <p:val>
                                            <p:strVal val="#ppt_x"/>
                                          </p:val>
                                        </p:tav>
                                      </p:tavLst>
                                    </p:anim>
                                    <p:anim calcmode="lin" valueType="num">
                                      <p:cBhvr>
                                        <p:cTn id="14" dur="1000" fill="hold"/>
                                        <p:tgtEl>
                                          <p:spTgt spid="75778">
                                            <p:txEl>
                                              <p:charRg st="6" end="82"/>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5778">
                                            <p:txEl>
                                              <p:charRg st="82" end="113"/>
                                            </p:txEl>
                                          </p:spTgt>
                                        </p:tgtEl>
                                        <p:attrNameLst>
                                          <p:attrName>style.visibility</p:attrName>
                                        </p:attrNameLst>
                                      </p:cBhvr>
                                      <p:to>
                                        <p:strVal val="visible"/>
                                      </p:to>
                                    </p:set>
                                    <p:animEffect transition="in" filter="fade">
                                      <p:cBhvr>
                                        <p:cTn id="19" dur="1000"/>
                                        <p:tgtEl>
                                          <p:spTgt spid="75778">
                                            <p:txEl>
                                              <p:charRg st="82" end="113"/>
                                            </p:txEl>
                                          </p:spTgt>
                                        </p:tgtEl>
                                      </p:cBhvr>
                                    </p:animEffect>
                                    <p:anim calcmode="lin" valueType="num">
                                      <p:cBhvr>
                                        <p:cTn id="20" dur="1000" fill="hold"/>
                                        <p:tgtEl>
                                          <p:spTgt spid="75778">
                                            <p:txEl>
                                              <p:charRg st="82" end="113"/>
                                            </p:txEl>
                                          </p:spTgt>
                                        </p:tgtEl>
                                        <p:attrNameLst>
                                          <p:attrName>ppt_x</p:attrName>
                                        </p:attrNameLst>
                                      </p:cBhvr>
                                      <p:tavLst>
                                        <p:tav tm="0">
                                          <p:val>
                                            <p:strVal val="#ppt_x"/>
                                          </p:val>
                                        </p:tav>
                                        <p:tav tm="100000">
                                          <p:val>
                                            <p:strVal val="#ppt_x"/>
                                          </p:val>
                                        </p:tav>
                                      </p:tavLst>
                                    </p:anim>
                                    <p:anim calcmode="lin" valueType="num">
                                      <p:cBhvr>
                                        <p:cTn id="21" dur="1000" fill="hold"/>
                                        <p:tgtEl>
                                          <p:spTgt spid="75778">
                                            <p:txEl>
                                              <p:charRg st="82" end="11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TextBox 1"/>
          <p:cNvSpPr txBox="1"/>
          <p:nvPr/>
        </p:nvSpPr>
        <p:spPr>
          <a:xfrm>
            <a:off x="746125" y="808038"/>
            <a:ext cx="7897813" cy="3970337"/>
          </a:xfrm>
          <a:prstGeom prst="rect">
            <a:avLst/>
          </a:prstGeom>
          <a:noFill/>
          <a:ln w="9525">
            <a:noFill/>
          </a:ln>
        </p:spPr>
        <p:txBody>
          <a:bodyPr>
            <a:spAutoFit/>
          </a:bodyPr>
          <a:p>
            <a:pPr>
              <a:lnSpc>
                <a:spcPct val="150000"/>
              </a:lnSpc>
            </a:pPr>
            <a:r>
              <a:rPr lang="en-US" altLang="zh-CN" sz="2800" b="1" dirty="0">
                <a:solidFill>
                  <a:srgbClr val="0000FF"/>
                </a:solidFill>
                <a:latin typeface="楷体" panose="02010609060101010101" pitchFamily="49" charset="-122"/>
                <a:ea typeface="楷体" panose="02010609060101010101" pitchFamily="49" charset="-122"/>
              </a:rPr>
              <a:t>3.“</a:t>
            </a:r>
            <a:r>
              <a:rPr lang="zh-CN" altLang="en-US" sz="2800" b="1" dirty="0">
                <a:solidFill>
                  <a:srgbClr val="0000FF"/>
                </a:solidFill>
                <a:latin typeface="楷体" panose="02010609060101010101" pitchFamily="49" charset="-122"/>
                <a:ea typeface="楷体" panose="02010609060101010101" pitchFamily="49" charset="-122"/>
              </a:rPr>
              <a:t>切割”“雕凿”：拟人化的写法，尽显阳光和朔风的威力巨大、动作精巧，这样导致“冰体一点一点地改变了形态，变成自然力所能刻画成的最漂亮的这番模样”。</a:t>
            </a:r>
            <a:endParaRPr lang="zh-CN" altLang="en-US" sz="2800" b="1" dirty="0">
              <a:solidFill>
                <a:srgbClr val="0000FF"/>
              </a:solidFill>
              <a:latin typeface="楷体" panose="02010609060101010101" pitchFamily="49" charset="-122"/>
              <a:ea typeface="楷体" panose="02010609060101010101" pitchFamily="49" charset="-122"/>
            </a:endParaRPr>
          </a:p>
          <a:p>
            <a:pPr>
              <a:lnSpc>
                <a:spcPct val="150000"/>
              </a:lnSpc>
            </a:pPr>
            <a:r>
              <a:rPr lang="en-US" altLang="zh-CN" sz="2800" b="1" dirty="0">
                <a:solidFill>
                  <a:srgbClr val="0000FF"/>
                </a:solidFill>
                <a:latin typeface="楷体" panose="02010609060101010101" pitchFamily="49" charset="-122"/>
                <a:ea typeface="楷体" panose="02010609060101010101" pitchFamily="49" charset="-122"/>
              </a:rPr>
              <a:t>4.</a:t>
            </a:r>
            <a:r>
              <a:rPr lang="zh-CN" altLang="en-US" sz="2800" b="1" dirty="0">
                <a:solidFill>
                  <a:srgbClr val="0000FF"/>
                </a:solidFill>
                <a:latin typeface="楷体" panose="02010609060101010101" pitchFamily="49" charset="-122"/>
                <a:ea typeface="楷体" panose="02010609060101010101" pitchFamily="49" charset="-122"/>
              </a:rPr>
              <a:t>观察的细致、想象的丰富、推断的合理，尽在言语中。</a:t>
            </a: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6802">
                                            <p:txEl>
                                              <p:charRg st="0" end="76"/>
                                            </p:txEl>
                                          </p:spTgt>
                                        </p:tgtEl>
                                        <p:attrNameLst>
                                          <p:attrName>style.visibility</p:attrName>
                                        </p:attrNameLst>
                                      </p:cBhvr>
                                      <p:to>
                                        <p:strVal val="visible"/>
                                      </p:to>
                                    </p:set>
                                    <p:animEffect transition="in" filter="fade">
                                      <p:cBhvr>
                                        <p:cTn id="7" dur="1000"/>
                                        <p:tgtEl>
                                          <p:spTgt spid="76802">
                                            <p:txEl>
                                              <p:charRg st="0" end="76"/>
                                            </p:txEl>
                                          </p:spTgt>
                                        </p:tgtEl>
                                      </p:cBhvr>
                                    </p:animEffect>
                                    <p:anim calcmode="lin" valueType="num">
                                      <p:cBhvr>
                                        <p:cTn id="8" dur="1000" fill="hold"/>
                                        <p:tgtEl>
                                          <p:spTgt spid="76802">
                                            <p:txEl>
                                              <p:charRg st="0" end="76"/>
                                            </p:txEl>
                                          </p:spTgt>
                                        </p:tgtEl>
                                        <p:attrNameLst>
                                          <p:attrName>ppt_x</p:attrName>
                                        </p:attrNameLst>
                                      </p:cBhvr>
                                      <p:tavLst>
                                        <p:tav tm="0">
                                          <p:val>
                                            <p:strVal val="#ppt_x"/>
                                          </p:val>
                                        </p:tav>
                                        <p:tav tm="100000">
                                          <p:val>
                                            <p:strVal val="#ppt_x"/>
                                          </p:val>
                                        </p:tav>
                                      </p:tavLst>
                                    </p:anim>
                                    <p:anim calcmode="lin" valueType="num">
                                      <p:cBhvr>
                                        <p:cTn id="9" dur="1000" fill="hold"/>
                                        <p:tgtEl>
                                          <p:spTgt spid="76802">
                                            <p:txEl>
                                              <p:charRg st="0" end="76"/>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6802">
                                            <p:txEl>
                                              <p:charRg st="76" end="103"/>
                                            </p:txEl>
                                          </p:spTgt>
                                        </p:tgtEl>
                                        <p:attrNameLst>
                                          <p:attrName>style.visibility</p:attrName>
                                        </p:attrNameLst>
                                      </p:cBhvr>
                                      <p:to>
                                        <p:strVal val="visible"/>
                                      </p:to>
                                    </p:set>
                                    <p:animEffect transition="in" filter="fade">
                                      <p:cBhvr>
                                        <p:cTn id="14" dur="1000"/>
                                        <p:tgtEl>
                                          <p:spTgt spid="76802">
                                            <p:txEl>
                                              <p:charRg st="76" end="103"/>
                                            </p:txEl>
                                          </p:spTgt>
                                        </p:tgtEl>
                                      </p:cBhvr>
                                    </p:animEffect>
                                    <p:anim calcmode="lin" valueType="num">
                                      <p:cBhvr>
                                        <p:cTn id="15" dur="1000" fill="hold"/>
                                        <p:tgtEl>
                                          <p:spTgt spid="76802">
                                            <p:txEl>
                                              <p:charRg st="76" end="103"/>
                                            </p:txEl>
                                          </p:spTgt>
                                        </p:tgtEl>
                                        <p:attrNameLst>
                                          <p:attrName>ppt_x</p:attrName>
                                        </p:attrNameLst>
                                      </p:cBhvr>
                                      <p:tavLst>
                                        <p:tav tm="0">
                                          <p:val>
                                            <p:strVal val="#ppt_x"/>
                                          </p:val>
                                        </p:tav>
                                        <p:tav tm="100000">
                                          <p:val>
                                            <p:strVal val="#ppt_x"/>
                                          </p:val>
                                        </p:tav>
                                      </p:tavLst>
                                    </p:anim>
                                    <p:anim calcmode="lin" valueType="num">
                                      <p:cBhvr>
                                        <p:cTn id="16" dur="1000" fill="hold"/>
                                        <p:tgtEl>
                                          <p:spTgt spid="76802">
                                            <p:txEl>
                                              <p:charRg st="76" end="10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70" name="TextBox 1"/>
          <p:cNvSpPr txBox="1"/>
          <p:nvPr/>
        </p:nvSpPr>
        <p:spPr>
          <a:xfrm>
            <a:off x="485775" y="1371600"/>
            <a:ext cx="7897813" cy="2678113"/>
          </a:xfrm>
          <a:prstGeom prst="rect">
            <a:avLst/>
          </a:prstGeom>
          <a:noFill/>
          <a:ln w="9525">
            <a:noFill/>
          </a:ln>
        </p:spPr>
        <p:txBody>
          <a:bodyPr>
            <a:spAutoFit/>
          </a:bodyPr>
          <a:p>
            <a:pPr>
              <a:lnSpc>
                <a:spcPct val="150000"/>
              </a:lnSpc>
            </a:pPr>
            <a:r>
              <a:rPr lang="zh-CN" altLang="en-US" sz="2800" b="1" dirty="0">
                <a:latin typeface="楷体" panose="02010609060101010101" pitchFamily="49" charset="-122"/>
                <a:ea typeface="楷体" panose="02010609060101010101" pitchFamily="49" charset="-122"/>
              </a:rPr>
              <a:t>四、文章结尾写道：</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那是坚冰之下的流水之声，它一刻不停，从这千山之巅、万水之源的藏北高原流出，开始演绎长江的故事。”这句话具有怎样的内涵？</a:t>
            </a:r>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写一段文字，谈谈你的理解。</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TextBox 1"/>
          <p:cNvSpPr txBox="1"/>
          <p:nvPr/>
        </p:nvSpPr>
        <p:spPr>
          <a:xfrm>
            <a:off x="450850" y="712788"/>
            <a:ext cx="8412163" cy="4229100"/>
          </a:xfrm>
          <a:prstGeom prst="rect">
            <a:avLst/>
          </a:prstGeom>
          <a:solidFill>
            <a:schemeClr val="bg1"/>
          </a:solidFill>
          <a:ln w="9525">
            <a:noFill/>
          </a:ln>
        </p:spPr>
        <p:txBody>
          <a:bodyPr>
            <a:spAutoFit/>
          </a:bodyPr>
          <a:p>
            <a:pPr>
              <a:lnSpc>
                <a:spcPct val="120000"/>
              </a:lnSpc>
            </a:pPr>
            <a:r>
              <a:rPr lang="zh-CN" altLang="en-US" sz="2800" b="1" dirty="0">
                <a:solidFill>
                  <a:srgbClr val="0000FF"/>
                </a:solidFill>
                <a:latin typeface="楷体" panose="02010609060101010101" pitchFamily="49" charset="-122"/>
                <a:ea typeface="楷体" panose="02010609060101010101" pitchFamily="49" charset="-122"/>
              </a:rPr>
              <a:t>参考答案：</a:t>
            </a:r>
            <a:endParaRPr lang="en-US" altLang="zh-CN" sz="2800" b="1" dirty="0">
              <a:solidFill>
                <a:srgbClr val="0000FF"/>
              </a:solidFill>
              <a:latin typeface="楷体" panose="02010609060101010101" pitchFamily="49" charset="-122"/>
              <a:ea typeface="楷体" panose="02010609060101010101" pitchFamily="49" charset="-122"/>
            </a:endParaRPr>
          </a:p>
          <a:p>
            <a:pPr>
              <a:lnSpc>
                <a:spcPct val="120000"/>
              </a:lnSpc>
            </a:pPr>
            <a:r>
              <a:rPr lang="en-US" altLang="zh-CN" sz="2800" b="1" dirty="0">
                <a:solidFill>
                  <a:srgbClr val="0000FF"/>
                </a:solidFill>
                <a:latin typeface="楷体" panose="02010609060101010101" pitchFamily="49" charset="-122"/>
                <a:ea typeface="楷体" panose="02010609060101010101" pitchFamily="49" charset="-122"/>
              </a:rPr>
              <a:t>    </a:t>
            </a:r>
            <a:r>
              <a:rPr lang="zh-CN" altLang="en-US" sz="2800" b="1" dirty="0">
                <a:solidFill>
                  <a:srgbClr val="0000FF"/>
                </a:solidFill>
                <a:latin typeface="楷体" panose="02010609060101010101" pitchFamily="49" charset="-122"/>
                <a:ea typeface="楷体" panose="02010609060101010101" pitchFamily="49" charset="-122"/>
              </a:rPr>
              <a:t>长江乃中国第一大河，和黄河一起并称为“母亲河”。长江起源于雪域高原的各拉丹冬雪山，那里常年云遮雾障、白雪皑皑，极目远眺，冰峰连绵、冰河辽阔、冰塔如林、冰山耸立。坚冰之下的潺潺流水，咕咕作响，一刻不停，缔造了水之神物</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长江。长江一路向东奔涌，养育了万千子民，孕育了千年文化，更创造了美妙绝伦的人类文明。</a:t>
            </a: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8850"/>
                                        </p:tgtEl>
                                        <p:attrNameLst>
                                          <p:attrName>style.visibility</p:attrName>
                                        </p:attrNameLst>
                                      </p:cBhvr>
                                      <p:to>
                                        <p:strVal val="visible"/>
                                      </p:to>
                                    </p:set>
                                    <p:animEffect transition="in" filter="circle(in)">
                                      <p:cBhvr>
                                        <p:cTn id="7" dur="2000"/>
                                        <p:tgtEl>
                                          <p:spTgt spid="788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6562" name="图片 9"/>
          <p:cNvPicPr>
            <a:picLocks noChangeAspect="1"/>
          </p:cNvPicPr>
          <p:nvPr/>
        </p:nvPicPr>
        <p:blipFill>
          <a:blip r:embed="rId1"/>
          <a:srcRect l="-2" t="-4585" r="-1546" b="-2"/>
          <a:stretch>
            <a:fillRect/>
          </a:stretch>
        </p:blipFill>
        <p:spPr>
          <a:xfrm rot="4664706" flipH="1">
            <a:off x="38100" y="6080125"/>
            <a:ext cx="685800" cy="873125"/>
          </a:xfrm>
          <a:prstGeom prst="rect">
            <a:avLst/>
          </a:prstGeom>
          <a:noFill/>
          <a:ln w="9525">
            <a:noFill/>
          </a:ln>
        </p:spPr>
      </p:pic>
      <p:pic>
        <p:nvPicPr>
          <p:cNvPr id="66563" name="图片 12"/>
          <p:cNvPicPr>
            <a:picLocks noChangeAspect="1"/>
          </p:cNvPicPr>
          <p:nvPr/>
        </p:nvPicPr>
        <p:blipFill>
          <a:blip r:embed="rId2"/>
          <a:stretch>
            <a:fillRect/>
          </a:stretch>
        </p:blipFill>
        <p:spPr>
          <a:xfrm rot="-8100000">
            <a:off x="8555038" y="-103187"/>
            <a:ext cx="603250" cy="1054100"/>
          </a:xfrm>
          <a:prstGeom prst="rect">
            <a:avLst/>
          </a:prstGeom>
          <a:noFill/>
          <a:ln w="9525">
            <a:noFill/>
          </a:ln>
        </p:spPr>
      </p:pic>
      <p:grpSp>
        <p:nvGrpSpPr>
          <p:cNvPr id="66564" name="组合 1"/>
          <p:cNvGrpSpPr/>
          <p:nvPr/>
        </p:nvGrpSpPr>
        <p:grpSpPr>
          <a:xfrm>
            <a:off x="3122613" y="381000"/>
            <a:ext cx="2898775" cy="584200"/>
            <a:chOff x="4536501" y="302357"/>
            <a:chExt cx="2458978" cy="587313"/>
          </a:xfrm>
        </p:grpSpPr>
        <p:sp>
          <p:nvSpPr>
            <p:cNvPr id="22538" name="TextBox 76"/>
            <p:cNvSpPr txBox="1">
              <a:spLocks noChangeArrowheads="1"/>
            </p:cNvSpPr>
            <p:nvPr/>
          </p:nvSpPr>
          <p:spPr bwMode="auto">
            <a:xfrm>
              <a:off x="5441448" y="302357"/>
              <a:ext cx="1554031" cy="587313"/>
            </a:xfrm>
            <a:prstGeom prst="rect">
              <a:avLst/>
            </a:prstGeom>
            <a:noFill/>
            <a:ln w="9525">
              <a:noFill/>
              <a:miter lim="800000"/>
            </a:ln>
          </p:spPr>
          <p:txBody>
            <a:bodyPr wrap="none">
              <a:spAutoFit/>
            </a:bodyPr>
            <a:lstStyle/>
            <a:p>
              <a:pPr marR="0" algn="ctr" defTabSz="914400" eaLnBrk="1" hangingPunct="1">
                <a:buClrTx/>
                <a:buSzTx/>
                <a:buFont typeface="Arial" panose="020B0604020202020204" pitchFamily="34" charset="0"/>
                <a:defRPr/>
              </a:pPr>
              <a:r>
                <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rPr>
                <a:t>拓展延伸</a:t>
              </a:r>
              <a:endParaRPr kumimoji="0" lang="zh-CN" altLang="en-US" sz="3200" b="1" kern="1200" cap="none" spc="0" normalizeH="0" baseline="0" noProof="0" dirty="0">
                <a:solidFill>
                  <a:schemeClr val="accent6">
                    <a:lumMod val="50000"/>
                  </a:schemeClr>
                </a:solidFill>
                <a:latin typeface="黑体" panose="02010609060101010101" pitchFamily="49" charset="-122"/>
                <a:ea typeface="黑体" panose="02010609060101010101" pitchFamily="49" charset="-122"/>
                <a:cs typeface="+mn-cs"/>
              </a:endParaRPr>
            </a:p>
          </p:txBody>
        </p:sp>
        <p:sp>
          <p:nvSpPr>
            <p:cNvPr id="66571" name="Freeform 27"/>
            <p:cNvSpPr>
              <a:spLocks noEditPoints="1"/>
            </p:cNvSpPr>
            <p:nvPr/>
          </p:nvSpPr>
          <p:spPr>
            <a:xfrm>
              <a:off x="4536501" y="439897"/>
              <a:ext cx="418943" cy="368922"/>
            </a:xfrm>
            <a:custGeom>
              <a:avLst/>
              <a:gdLst>
                <a:gd name="txL" fmla="*/ 0 w 683"/>
                <a:gd name="txT" fmla="*/ 0 h 601"/>
                <a:gd name="txR" fmla="*/ 683 w 683"/>
                <a:gd name="txB" fmla="*/ 601 h 601"/>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306E39"/>
            </a:solidFill>
            <a:ln w="9525">
              <a:noFill/>
            </a:ln>
          </p:spPr>
          <p:txBody>
            <a:bodyPr/>
            <a:p>
              <a:endParaRPr lang="zh-CN" altLang="en-US" dirty="0">
                <a:latin typeface="Calibri" panose="020F0502020204030204" pitchFamily="34" charset="0"/>
              </a:endParaRPr>
            </a:p>
          </p:txBody>
        </p:sp>
      </p:grpSp>
      <p:sp>
        <p:nvSpPr>
          <p:cNvPr id="14" name="PA_文本框 1"/>
          <p:cNvSpPr txBox="1">
            <a:spLocks noChangeArrowheads="1"/>
          </p:cNvSpPr>
          <p:nvPr>
            <p:custDataLst>
              <p:tags r:id="rId3"/>
            </p:custDataLst>
          </p:nvPr>
        </p:nvSpPr>
        <p:spPr bwMode="auto">
          <a:xfrm>
            <a:off x="196132" y="6629400"/>
            <a:ext cx="1219200" cy="10772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00" b="0" i="0" u="none" strike="noStrike" kern="1200" cap="none" spc="0" normalizeH="0" baseline="0" noProof="0" dirty="0" smtClean="0">
                <a:ln>
                  <a:noFill/>
                </a:ln>
                <a:solidFill>
                  <a:schemeClr val="bg1">
                    <a:lumMod val="95000"/>
                    <a:alpha val="0"/>
                  </a:schemeClr>
                </a:solidFill>
                <a:effectLst/>
                <a:uLnTx/>
                <a:uFillTx/>
                <a:latin typeface="优教通专用字体logo" panose="02000500000000000000" pitchFamily="2" charset="0"/>
                <a:ea typeface="宋体" panose="02010600030101010101" pitchFamily="2" charset="-122"/>
                <a:cs typeface="+mn-cs"/>
              </a:rPr>
              <a:t>0</a:t>
            </a:r>
            <a:endParaRPr kumimoji="0" lang="zh-CN" altLang="en-US" sz="100" b="0" i="0" u="none" strike="noStrike" kern="1200" cap="none" spc="0" normalizeH="0" baseline="0" noProof="0" dirty="0" smtClean="0">
              <a:ln>
                <a:noFill/>
              </a:ln>
              <a:solidFill>
                <a:schemeClr val="bg1">
                  <a:lumMod val="95000"/>
                  <a:alpha val="0"/>
                </a:schemeClr>
              </a:solidFill>
              <a:effectLst/>
              <a:uLnTx/>
              <a:uFillTx/>
              <a:latin typeface="优教通专用字体logo" panose="02000500000000000000" pitchFamily="2" charset="0"/>
              <a:ea typeface="宋体" panose="02010600030101010101" pitchFamily="2" charset="-122"/>
              <a:cs typeface="+mn-cs"/>
            </a:endParaRPr>
          </a:p>
        </p:txBody>
      </p:sp>
      <p:pic>
        <p:nvPicPr>
          <p:cNvPr id="66566" name="PA_图片 1"/>
          <p:cNvPicPr>
            <a:picLocks noChangeAspect="1"/>
          </p:cNvPicPr>
          <p:nvPr>
            <p:custDataLst>
              <p:tags r:id="rId4"/>
            </p:custDataLst>
          </p:nvPr>
        </p:nvPicPr>
        <p:blipFill>
          <a:blip r:embed="rId5"/>
          <a:stretch>
            <a:fillRect/>
          </a:stretch>
        </p:blipFill>
        <p:spPr>
          <a:xfrm>
            <a:off x="9031288" y="76200"/>
            <a:ext cx="4762" cy="3175"/>
          </a:xfrm>
          <a:prstGeom prst="rect">
            <a:avLst/>
          </a:prstGeom>
          <a:noFill/>
          <a:ln w="9525">
            <a:noFill/>
          </a:ln>
        </p:spPr>
      </p:pic>
      <p:sp>
        <p:nvSpPr>
          <p:cNvPr id="12" name="文本框 11"/>
          <p:cNvSpPr txBox="1"/>
          <p:nvPr/>
        </p:nvSpPr>
        <p:spPr>
          <a:xfrm>
            <a:off x="0" y="1276350"/>
            <a:ext cx="8764588" cy="598488"/>
          </a:xfrm>
          <a:prstGeom prst="rect">
            <a:avLst/>
          </a:prstGeom>
          <a:noFill/>
          <a:ln w="9525">
            <a:noFill/>
          </a:ln>
        </p:spPr>
        <p:txBody>
          <a:bodyPr anchor="ctr">
            <a:spAutoFit/>
          </a:bodyPr>
          <a:p>
            <a:pPr indent="457200" eaLnBrk="1" hangingPunct="1">
              <a:lnSpc>
                <a:spcPct val="150000"/>
              </a:lnSpc>
              <a:buFont typeface="Arial" panose="020B0604020202020204" pitchFamily="34" charset="0"/>
            </a:pPr>
            <a:r>
              <a:rPr lang="zh-CN" altLang="en-US" sz="2600" b="1" dirty="0">
                <a:latin typeface="黑体" panose="02010609060101010101" pitchFamily="49" charset="-122"/>
                <a:ea typeface="黑体" panose="02010609060101010101" pitchFamily="49" charset="-122"/>
              </a:rPr>
              <a:t>读了这篇游记你有什么样的感悟？</a:t>
            </a:r>
            <a:endParaRPr lang="zh-CN" altLang="en-US" sz="2600" b="1" dirty="0">
              <a:latin typeface="黑体" panose="02010609060101010101" pitchFamily="49" charset="-122"/>
              <a:ea typeface="黑体" panose="02010609060101010101" pitchFamily="49" charset="-122"/>
            </a:endParaRPr>
          </a:p>
        </p:txBody>
      </p:sp>
      <p:sp>
        <p:nvSpPr>
          <p:cNvPr id="13" name="文本框 12"/>
          <p:cNvSpPr txBox="1"/>
          <p:nvPr/>
        </p:nvSpPr>
        <p:spPr>
          <a:xfrm>
            <a:off x="287338" y="1995488"/>
            <a:ext cx="8634412" cy="1631950"/>
          </a:xfrm>
          <a:prstGeom prst="rect">
            <a:avLst/>
          </a:prstGeom>
          <a:noFill/>
          <a:ln w="9525">
            <a:noFill/>
          </a:ln>
        </p:spPr>
        <p:txBody>
          <a:bodyPr anchor="ctr">
            <a:spAutoFit/>
          </a:bodyPr>
          <a:p>
            <a:pPr indent="457200" eaLnBrk="1" hangingPunct="1">
              <a:lnSpc>
                <a:spcPts val="4000"/>
              </a:lnSpc>
              <a:buFont typeface="Arial" panose="020B0604020202020204" pitchFamily="34" charset="0"/>
            </a:pPr>
            <a:r>
              <a:rPr lang="zh-CN" altLang="en-US" sz="2600" dirty="0">
                <a:latin typeface="黑体" panose="02010609060101010101" pitchFamily="49" charset="-122"/>
                <a:ea typeface="黑体" panose="02010609060101010101" pitchFamily="49" charset="-122"/>
              </a:rPr>
              <a:t>示例（1）：各拉丹冬终年冰雪覆盖，是长江的源头，景色神奇、壮美。各拉丹冬孕育了长江，是生命之源。读后，我们心中不由产生了对它的向往、崇拜、热爱之情。   </a:t>
            </a:r>
            <a:endParaRPr lang="zh-CN" altLang="en-US" sz="2600" dirty="0">
              <a:latin typeface="黑体" panose="02010609060101010101" pitchFamily="49" charset="-122"/>
              <a:ea typeface="黑体" panose="02010609060101010101" pitchFamily="49" charset="-122"/>
            </a:endParaRPr>
          </a:p>
        </p:txBody>
      </p:sp>
      <p:sp>
        <p:nvSpPr>
          <p:cNvPr id="15" name="文本框 14"/>
          <p:cNvSpPr txBox="1"/>
          <p:nvPr/>
        </p:nvSpPr>
        <p:spPr>
          <a:xfrm>
            <a:off x="287338" y="3690938"/>
            <a:ext cx="8634412" cy="1631950"/>
          </a:xfrm>
          <a:prstGeom prst="rect">
            <a:avLst/>
          </a:prstGeom>
          <a:noFill/>
          <a:ln w="9525">
            <a:noFill/>
          </a:ln>
        </p:spPr>
        <p:txBody>
          <a:bodyPr anchor="ctr">
            <a:spAutoFit/>
          </a:bodyPr>
          <a:p>
            <a:pPr indent="457200" eaLnBrk="1" hangingPunct="1">
              <a:lnSpc>
                <a:spcPts val="4000"/>
              </a:lnSpc>
              <a:buFont typeface="Arial" panose="020B0604020202020204" pitchFamily="34" charset="0"/>
            </a:pPr>
            <a:r>
              <a:rPr lang="zh-CN" altLang="en-US" sz="2600" dirty="0">
                <a:latin typeface="黑体" panose="02010609060101010101" pitchFamily="49" charset="-122"/>
                <a:ea typeface="黑体" panose="02010609060101010101" pitchFamily="49" charset="-122"/>
              </a:rPr>
              <a:t>示例（2）：各拉丹冬雪山圣洁、坦荡，读文如临其境，身心豁然圣洁，灵魂也得到了升华，是内在体验的深化和生命质量的提高。</a:t>
            </a:r>
            <a:endParaRPr lang="zh-CN" altLang="en-US" sz="2600" dirty="0">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edge">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0" presetClass="entr" presetSubtype="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800" decel="100000"/>
                                        <p:tgtEl>
                                          <p:spTgt spid="15"/>
                                        </p:tgtEl>
                                      </p:cBhvr>
                                    </p:animEffect>
                                    <p:anim calcmode="lin" valueType="num">
                                      <p:cBhvr>
                                        <p:cTn id="19" dur="800" decel="100000" fill="hold"/>
                                        <p:tgtEl>
                                          <p:spTgt spid="15"/>
                                        </p:tgtEl>
                                        <p:attrNameLst>
                                          <p:attrName>style.rotation</p:attrName>
                                        </p:attrNameLst>
                                      </p:cBhvr>
                                      <p:tavLst>
                                        <p:tav tm="0">
                                          <p:val>
                                            <p:fltVal val="-90.000000"/>
                                          </p:val>
                                        </p:tav>
                                        <p:tav tm="100000">
                                          <p:val>
                                            <p:fltVal val="0.000000"/>
                                          </p:val>
                                        </p:tav>
                                      </p:tavLst>
                                    </p:anim>
                                    <p:anim calcmode="lin" valueType="num">
                                      <p:cBhvr>
                                        <p:cTn id="20" dur="800" decel="100000" fill="hold"/>
                                        <p:tgtEl>
                                          <p:spTgt spid="15"/>
                                        </p:tgtEl>
                                        <p:attrNameLst>
                                          <p:attrName>ppt_x</p:attrName>
                                        </p:attrNameLst>
                                      </p:cBhvr>
                                      <p:tavLst>
                                        <p:tav tm="0">
                                          <p:val>
                                            <p:strVal val="#ppt_x+0.4"/>
                                          </p:val>
                                        </p:tav>
                                        <p:tav tm="100000">
                                          <p:val>
                                            <p:strVal val="#ppt_x-0.05"/>
                                          </p:val>
                                        </p:tav>
                                      </p:tavLst>
                                    </p:anim>
                                    <p:anim calcmode="lin" valueType="num">
                                      <p:cBhvr>
                                        <p:cTn id="21" dur="800" decel="100000" fill="hold"/>
                                        <p:tgtEl>
                                          <p:spTgt spid="15"/>
                                        </p:tgtEl>
                                        <p:attrNameLst>
                                          <p:attrName>ppt_y</p:attrName>
                                        </p:attrNameLst>
                                      </p:cBhvr>
                                      <p:tavLst>
                                        <p:tav tm="0">
                                          <p:val>
                                            <p:strVal val="#ppt_y-0.4"/>
                                          </p:val>
                                        </p:tav>
                                        <p:tav tm="100000">
                                          <p:val>
                                            <p:strVal val="#ppt_y+0.1"/>
                                          </p:val>
                                        </p:tav>
                                      </p:tavLst>
                                    </p:anim>
                                    <p:anim calcmode="lin" valueType="num">
                                      <p:cBhvr>
                                        <p:cTn id="22"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23"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advTm="5000">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advTm="5000">
    <p:wheel spokes="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advTm="5000">
    <p:zoom dir="in"/>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9000" r="-9000"/>
          </a:stretch>
        </a:blipFill>
        <a:effectLst/>
      </p:bgPr>
    </p:bg>
    <p:spTree>
      <p:nvGrpSpPr>
        <p:cNvPr id="1" name=""/>
        <p:cNvGrpSpPr/>
        <p:nvPr/>
      </p:nvGrpSpPr>
      <p:grpSpPr>
        <a:xfrm>
          <a:off x="0" y="0"/>
          <a:ext cx="0" cy="0"/>
          <a:chOff x="0" y="0"/>
          <a:chExt cx="0" cy="0"/>
        </a:xfrm>
      </p:grpSpPr>
    </p:spTree>
  </p:cSld>
  <p:clrMapOvr>
    <a:masterClrMapping/>
  </p:clrMapOvr>
  <p:transition spd="med" advTm="5000">
    <p:split orient="vert"/>
  </p:transition>
  <p:timing>
    <p:tnLst>
      <p:par>
        <p:cTn id="1" dur="indefinite" restart="never" nodeType="tmRoot"/>
      </p:par>
    </p:tnLst>
  </p:timing>
</p:sld>
</file>

<file path=ppt/tags/tag1.xml><?xml version="1.0" encoding="utf-8"?>
<p:tagLst xmlns:p="http://schemas.openxmlformats.org/presentationml/2006/main">
  <p:tag name="PA" val="v3.2.0"/>
</p:tagLst>
</file>

<file path=ppt/tags/tag10.xml><?xml version="1.0" encoding="utf-8"?>
<p:tagLst xmlns:p="http://schemas.openxmlformats.org/presentationml/2006/main">
  <p:tag name="KSO_WM_TAG_VERSION" val="1.0"/>
  <p:tag name="KSO_WM_TEMPLATE_CATEGORY" val="diagram"/>
  <p:tag name="KSO_WM_TEMPLATE_INDEX" val="771"/>
  <p:tag name="KSO_WM_UNIT_TYPE" val="l_i"/>
  <p:tag name="KSO_WM_UNIT_INDEX" val="1_5"/>
  <p:tag name="KSO_WM_UNIT_ID" val="259*l_i*1_5"/>
  <p:tag name="KSO_WM_UNIT_CLEAR" val="1"/>
  <p:tag name="KSO_WM_UNIT_LAYERLEVEL" val="1_1"/>
  <p:tag name="KSO_WM_BEAUTIFY_FLAG" val="#wm#"/>
  <p:tag name="KSO_WM_DIAGRAM_GROUP_CODE" val="l1-1"/>
  <p:tag name="KSO_WM_UNIT_LINE_FORE_SCHEMECOLOR_INDEX" val="5"/>
  <p:tag name="KSO_WM_UNIT_LINE_FILL_TYPE" val="2"/>
  <p:tag name="KSO_WM_UNIT_TEXT_FILL_FORE_SCHEMECOLOR_INDEX" val="2"/>
  <p:tag name="KSO_WM_UNIT_TEXT_FILL_TYPE" val="1"/>
</p:tagLst>
</file>

<file path=ppt/tags/tag11.xml><?xml version="1.0" encoding="utf-8"?>
<p:tagLst xmlns:p="http://schemas.openxmlformats.org/presentationml/2006/main">
  <p:tag name="KSO_WM_TAG_VERSION" val="1.0"/>
  <p:tag name="KSO_WM_TEMPLATE_CATEGORY" val="diagram"/>
  <p:tag name="KSO_WM_TEMPLATE_INDEX" val="771"/>
  <p:tag name="KSO_WM_UNIT_TYPE" val="l_i"/>
  <p:tag name="KSO_WM_UNIT_INDEX" val="1_6"/>
  <p:tag name="KSO_WM_UNIT_ID" val="259*l_i*1_6"/>
  <p:tag name="KSO_WM_UNIT_CLEAR" val="1"/>
  <p:tag name="KSO_WM_UNIT_LAYERLEVEL" val="1_1"/>
  <p:tag name="KSO_WM_BEAUTIFY_FLAG" val="#wm#"/>
  <p:tag name="KSO_WM_DIAGRAM_GROUP_CODE" val="l1-1"/>
  <p:tag name="KSO_WM_UNIT_FILL_FORE_SCHEMECOLOR_INDEX" val="5"/>
  <p:tag name="KSO_WM_UNIT_FILL_TYPE" val="1"/>
</p:tagLst>
</file>

<file path=ppt/tags/tag12.xml><?xml version="1.0" encoding="utf-8"?>
<p:tagLst xmlns:p="http://schemas.openxmlformats.org/presentationml/2006/main">
  <p:tag name="KSO_WM_TAG_VERSION" val="1.0"/>
  <p:tag name="KSO_WM_TEMPLATE_CATEGORY" val="diagram"/>
  <p:tag name="KSO_WM_TEMPLATE_INDEX" val="771"/>
  <p:tag name="KSO_WM_UNIT_TYPE" val="l_h_f"/>
  <p:tag name="KSO_WM_UNIT_INDEX" val="1_3_1"/>
  <p:tag name="KSO_WM_UNIT_ID" val="259*l_h_f*1_3_1"/>
  <p:tag name="KSO_WM_UNIT_CLEAR" val="1"/>
  <p:tag name="KSO_WM_UNIT_LAYERLEVEL" val="1_1_1"/>
  <p:tag name="KSO_WM_UNIT_VALUE" val="15"/>
  <p:tag name="KSO_WM_UNIT_HIGHLIGHT" val="0"/>
  <p:tag name="KSO_WM_UNIT_COMPATIBLE" val="0"/>
  <p:tag name="KSO_WM_BEAUTIFY_FLAG" val="#wm#"/>
  <p:tag name="KSO_WM_UNIT_PRESET_TEXT_INDEX" val="4"/>
  <p:tag name="KSO_WM_UNIT_PRESET_TEXT_LEN" val="35"/>
  <p:tag name="KSO_WM_DIAGRAM_GROUP_CODE" val="l1-1"/>
  <p:tag name="KSO_WM_UNIT_TEXT_FILL_FORE_SCHEMECOLOR_INDEX" val="13"/>
  <p:tag name="KSO_WM_UNIT_TEXT_FILL_TYPE" val="1"/>
</p:tagLst>
</file>

<file path=ppt/tags/tag13.xml><?xml version="1.0" encoding="utf-8"?>
<p:tagLst xmlns:p="http://schemas.openxmlformats.org/presentationml/2006/main">
  <p:tag name="PA" val="v3.2.0"/>
</p:tagLst>
</file>

<file path=ppt/tags/tag14.xml><?xml version="1.0" encoding="utf-8"?>
<p:tagLst xmlns:p="http://schemas.openxmlformats.org/presentationml/2006/main">
  <p:tag name="PA" val="v3.2.0"/>
</p:tagLst>
</file>

<file path=ppt/tags/tag15.xml><?xml version="1.0" encoding="utf-8"?>
<p:tagLst xmlns:p="http://schemas.openxmlformats.org/presentationml/2006/main">
  <p:tag name="MH" val="20180410093011"/>
  <p:tag name="MH_LIBRARY" val="GRAPHIC"/>
  <p:tag name="MH_ORDER" val="Freeform 3"/>
</p:tagLst>
</file>

<file path=ppt/tags/tag16.xml><?xml version="1.0" encoding="utf-8"?>
<p:tagLst xmlns:p="http://schemas.openxmlformats.org/presentationml/2006/main">
  <p:tag name="MH" val="20180410093011"/>
  <p:tag name="MH_LIBRARY" val="GRAPHIC"/>
  <p:tag name="MH_ORDER" val="TextBox 6"/>
</p:tagLst>
</file>

<file path=ppt/tags/tag17.xml><?xml version="1.0" encoding="utf-8"?>
<p:tagLst xmlns:p="http://schemas.openxmlformats.org/presentationml/2006/main">
  <p:tag name="MH" val="20180410093011"/>
  <p:tag name="MH_LIBRARY" val="GRAPHIC"/>
  <p:tag name="MH_ORDER" val="TextBox 7"/>
</p:tagLst>
</file>

<file path=ppt/tags/tag18.xml><?xml version="1.0" encoding="utf-8"?>
<p:tagLst xmlns:p="http://schemas.openxmlformats.org/presentationml/2006/main">
  <p:tag name="MH" val="20180410093011"/>
  <p:tag name="MH_LIBRARY" val="GRAPHIC"/>
  <p:tag name="MH_ORDER" val="Freeform 11"/>
</p:tagLst>
</file>

<file path=ppt/tags/tag19.xml><?xml version="1.0" encoding="utf-8"?>
<p:tagLst xmlns:p="http://schemas.openxmlformats.org/presentationml/2006/main">
  <p:tag name="MH" val="20180410093011"/>
  <p:tag name="MH_LIBRARY" val="GRAPHIC"/>
  <p:tag name="MH_ORDER" val="Straight Connector 16"/>
</p:tagLst>
</file>

<file path=ppt/tags/tag2.xml><?xml version="1.0" encoding="utf-8"?>
<p:tagLst xmlns:p="http://schemas.openxmlformats.org/presentationml/2006/main">
  <p:tag name="PA" val="v3.2.0"/>
</p:tagLst>
</file>

<file path=ppt/tags/tag20.xml><?xml version="1.0" encoding="utf-8"?>
<p:tagLst xmlns:p="http://schemas.openxmlformats.org/presentationml/2006/main">
  <p:tag name="MH" val="20180410093011"/>
  <p:tag name="MH_LIBRARY" val="GRAPHIC"/>
  <p:tag name="MH_ORDER" val="TextBox 33"/>
</p:tagLst>
</file>

<file path=ppt/tags/tag21.xml><?xml version="1.0" encoding="utf-8"?>
<p:tagLst xmlns:p="http://schemas.openxmlformats.org/presentationml/2006/main">
  <p:tag name="MH" val="20180410093011"/>
  <p:tag name="MH_LIBRARY" val="GRAPHIC"/>
  <p:tag name="MH_ORDER" val="Freeform 17"/>
</p:tagLst>
</file>

<file path=ppt/tags/tag22.xml><?xml version="1.0" encoding="utf-8"?>
<p:tagLst xmlns:p="http://schemas.openxmlformats.org/presentationml/2006/main">
  <p:tag name="MH" val="20180410093011"/>
  <p:tag name="MH_LIBRARY" val="GRAPHIC"/>
  <p:tag name="MH_ORDER" val="Straight Connector 18"/>
</p:tagLst>
</file>

<file path=ppt/tags/tag23.xml><?xml version="1.0" encoding="utf-8"?>
<p:tagLst xmlns:p="http://schemas.openxmlformats.org/presentationml/2006/main">
  <p:tag name="MH" val="20180410093011"/>
  <p:tag name="MH_LIBRARY" val="GRAPHIC"/>
  <p:tag name="MH_ORDER" val="TextBox 34"/>
</p:tagLst>
</file>

<file path=ppt/tags/tag24.xml><?xml version="1.0" encoding="utf-8"?>
<p:tagLst xmlns:p="http://schemas.openxmlformats.org/presentationml/2006/main">
  <p:tag name="MH" val="20180410093011"/>
  <p:tag name="MH_LIBRARY" val="GRAPHIC"/>
  <p:tag name="MH_ORDER" val="Freeform 19"/>
</p:tagLst>
</file>

<file path=ppt/tags/tag25.xml><?xml version="1.0" encoding="utf-8"?>
<p:tagLst xmlns:p="http://schemas.openxmlformats.org/presentationml/2006/main">
  <p:tag name="MH" val="20180410093011"/>
  <p:tag name="MH_LIBRARY" val="GRAPHIC"/>
  <p:tag name="MH_ORDER" val="Straight Connector 20"/>
</p:tagLst>
</file>

<file path=ppt/tags/tag26.xml><?xml version="1.0" encoding="utf-8"?>
<p:tagLst xmlns:p="http://schemas.openxmlformats.org/presentationml/2006/main">
  <p:tag name="MH" val="20180410093011"/>
  <p:tag name="MH_LIBRARY" val="GRAPHIC"/>
  <p:tag name="MH_ORDER" val="TextBox 35"/>
</p:tagLst>
</file>

<file path=ppt/tags/tag27.xml><?xml version="1.0" encoding="utf-8"?>
<p:tagLst xmlns:p="http://schemas.openxmlformats.org/presentationml/2006/main">
  <p:tag name="MH" val="20180410093011"/>
  <p:tag name="MH_LIBRARY" val="GRAPHIC"/>
  <p:tag name="MH_ORDER" val="Freeform 21"/>
</p:tagLst>
</file>

<file path=ppt/tags/tag28.xml><?xml version="1.0" encoding="utf-8"?>
<p:tagLst xmlns:p="http://schemas.openxmlformats.org/presentationml/2006/main">
  <p:tag name="MH" val="20180410093011"/>
  <p:tag name="MH_LIBRARY" val="GRAPHIC"/>
  <p:tag name="MH_ORDER" val="Straight Connector 22"/>
</p:tagLst>
</file>

<file path=ppt/tags/tag29.xml><?xml version="1.0" encoding="utf-8"?>
<p:tagLst xmlns:p="http://schemas.openxmlformats.org/presentationml/2006/main">
  <p:tag name="MH" val="20180410093011"/>
  <p:tag name="MH_LIBRARY" val="GRAPHIC"/>
  <p:tag name="MH_ORDER" val="TextBox 36"/>
</p:tagLst>
</file>

<file path=ppt/tags/tag3.xml><?xml version="1.0" encoding="utf-8"?>
<p:tagLst xmlns:p="http://schemas.openxmlformats.org/presentationml/2006/main">
  <p:tag name="PA" val="v3.2.0"/>
</p:tagLst>
</file>

<file path=ppt/tags/tag30.xml><?xml version="1.0" encoding="utf-8"?>
<p:tagLst xmlns:p="http://schemas.openxmlformats.org/presentationml/2006/main">
  <p:tag name="PA" val="v3.2.0"/>
</p:tagLst>
</file>

<file path=ppt/tags/tag31.xml><?xml version="1.0" encoding="utf-8"?>
<p:tagLst xmlns:p="http://schemas.openxmlformats.org/presentationml/2006/main">
  <p:tag name="PA" val="v3.2.0"/>
</p:tagLst>
</file>

<file path=ppt/tags/tag32.xml><?xml version="1.0" encoding="utf-8"?>
<p:tagLst xmlns:p="http://schemas.openxmlformats.org/presentationml/2006/main">
  <p:tag name="PA" val="v3.2.0"/>
</p:tagLst>
</file>

<file path=ppt/tags/tag33.xml><?xml version="1.0" encoding="utf-8"?>
<p:tagLst xmlns:p="http://schemas.openxmlformats.org/presentationml/2006/main">
  <p:tag name="PA" val="v3.2.0"/>
</p:tagLst>
</file>

<file path=ppt/tags/tag34.xml><?xml version="1.0" encoding="utf-8"?>
<p:tagLst xmlns:p="http://schemas.openxmlformats.org/presentationml/2006/main">
  <p:tag name="PA" val="v3.2.0"/>
</p:tagLst>
</file>

<file path=ppt/tags/tag35.xml><?xml version="1.0" encoding="utf-8"?>
<p:tagLst xmlns:p="http://schemas.openxmlformats.org/presentationml/2006/main">
  <p:tag name="PA" val="v3.2.0"/>
</p:tagLst>
</file>

<file path=ppt/tags/tag36.xml><?xml version="1.0" encoding="utf-8"?>
<p:tagLst xmlns:p="http://schemas.openxmlformats.org/presentationml/2006/main">
  <p:tag name="PA" val="v3.2.0"/>
</p:tagLst>
</file>

<file path=ppt/tags/tag37.xml><?xml version="1.0" encoding="utf-8"?>
<p:tagLst xmlns:p="http://schemas.openxmlformats.org/presentationml/2006/main">
  <p:tag name="PA" val="v3.2.0"/>
</p:tagLst>
</file>

<file path=ppt/tags/tag38.xml><?xml version="1.0" encoding="utf-8"?>
<p:tagLst xmlns:p="http://schemas.openxmlformats.org/presentationml/2006/main">
  <p:tag name="PA" val="v3.2.0"/>
</p:tagLst>
</file>

<file path=ppt/tags/tag39.xml><?xml version="1.0" encoding="utf-8"?>
<p:tagLst xmlns:p="http://schemas.openxmlformats.org/presentationml/2006/main">
  <p:tag name="PA" val="v3.2.0"/>
</p:tagLst>
</file>

<file path=ppt/tags/tag4.xml><?xml version="1.0" encoding="utf-8"?>
<p:tagLst xmlns:p="http://schemas.openxmlformats.org/presentationml/2006/main">
  <p:tag name="PA" val="v3.2.0"/>
</p:tagLst>
</file>

<file path=ppt/tags/tag40.xml><?xml version="1.0" encoding="utf-8"?>
<p:tagLst xmlns:p="http://schemas.openxmlformats.org/presentationml/2006/main">
  <p:tag name="PA" val="v3.2.0"/>
</p:tagLst>
</file>

<file path=ppt/tags/tag41.xml><?xml version="1.0" encoding="utf-8"?>
<p:tagLst xmlns:p="http://schemas.openxmlformats.org/presentationml/2006/main">
  <p:tag name="PA" val="v3.2.0"/>
</p:tagLst>
</file>

<file path=ppt/tags/tag42.xml><?xml version="1.0" encoding="utf-8"?>
<p:tagLst xmlns:p="http://schemas.openxmlformats.org/presentationml/2006/main">
  <p:tag name="PA" val="v3.2.0"/>
</p:tagLst>
</file>

<file path=ppt/tags/tag43.xml><?xml version="1.0" encoding="utf-8"?>
<p:tagLst xmlns:p="http://schemas.openxmlformats.org/presentationml/2006/main">
  <p:tag name="PA" val="v3.2.0"/>
</p:tagLst>
</file>

<file path=ppt/tags/tag44.xml><?xml version="1.0" encoding="utf-8"?>
<p:tagLst xmlns:p="http://schemas.openxmlformats.org/presentationml/2006/main">
  <p:tag name="PA" val="v3.2.0"/>
</p:tagLst>
</file>

<file path=ppt/tags/tag45.xml><?xml version="1.0" encoding="utf-8"?>
<p:tagLst xmlns:p="http://schemas.openxmlformats.org/presentationml/2006/main">
  <p:tag name="PA" val="v3.2.0"/>
</p:tagLst>
</file>

<file path=ppt/tags/tag46.xml><?xml version="1.0" encoding="utf-8"?>
<p:tagLst xmlns:p="http://schemas.openxmlformats.org/presentationml/2006/main">
  <p:tag name="PA" val="v3.2.0"/>
</p:tagLst>
</file>

<file path=ppt/tags/tag47.xml><?xml version="1.0" encoding="utf-8"?>
<p:tagLst xmlns:p="http://schemas.openxmlformats.org/presentationml/2006/main">
  <p:tag name="PA" val="v3.2.0"/>
</p:tagLst>
</file>

<file path=ppt/tags/tag48.xml><?xml version="1.0" encoding="utf-8"?>
<p:tagLst xmlns:p="http://schemas.openxmlformats.org/presentationml/2006/main">
  <p:tag name="MH" val="20180410093011"/>
  <p:tag name="MH_LIBRARY" val="GRAPHIC"/>
  <p:tag name="MH_ORDER" val="Freeform 3"/>
</p:tagLst>
</file>

<file path=ppt/tags/tag49.xml><?xml version="1.0" encoding="utf-8"?>
<p:tagLst xmlns:p="http://schemas.openxmlformats.org/presentationml/2006/main">
  <p:tag name="MH" val="20180410093011"/>
  <p:tag name="MH_LIBRARY" val="GRAPHIC"/>
  <p:tag name="MH_ORDER" val="TextBox 6"/>
</p:tagLst>
</file>

<file path=ppt/tags/tag5.xml><?xml version="1.0" encoding="utf-8"?>
<p:tagLst xmlns:p="http://schemas.openxmlformats.org/presentationml/2006/main">
  <p:tag name="PA" val="v3.2.0"/>
</p:tagLst>
</file>

<file path=ppt/tags/tag50.xml><?xml version="1.0" encoding="utf-8"?>
<p:tagLst xmlns:p="http://schemas.openxmlformats.org/presentationml/2006/main">
  <p:tag name="MH" val="20180410093011"/>
  <p:tag name="MH_LIBRARY" val="GRAPHIC"/>
  <p:tag name="MH_ORDER" val="TextBox 7"/>
</p:tagLst>
</file>

<file path=ppt/tags/tag51.xml><?xml version="1.0" encoding="utf-8"?>
<p:tagLst xmlns:p="http://schemas.openxmlformats.org/presentationml/2006/main">
  <p:tag name="MH" val="20180410093011"/>
  <p:tag name="MH_LIBRARY" val="GRAPHIC"/>
  <p:tag name="MH_ORDER" val="Freeform 11"/>
</p:tagLst>
</file>

<file path=ppt/tags/tag52.xml><?xml version="1.0" encoding="utf-8"?>
<p:tagLst xmlns:p="http://schemas.openxmlformats.org/presentationml/2006/main">
  <p:tag name="MH" val="20180410093011"/>
  <p:tag name="MH_LIBRARY" val="GRAPHIC"/>
  <p:tag name="MH_ORDER" val="Straight Connector 16"/>
</p:tagLst>
</file>

<file path=ppt/tags/tag53.xml><?xml version="1.0" encoding="utf-8"?>
<p:tagLst xmlns:p="http://schemas.openxmlformats.org/presentationml/2006/main">
  <p:tag name="MH" val="20180410093011"/>
  <p:tag name="MH_LIBRARY" val="GRAPHIC"/>
  <p:tag name="MH_ORDER" val="Freeform 17"/>
</p:tagLst>
</file>

<file path=ppt/tags/tag54.xml><?xml version="1.0" encoding="utf-8"?>
<p:tagLst xmlns:p="http://schemas.openxmlformats.org/presentationml/2006/main">
  <p:tag name="MH" val="20180410093011"/>
  <p:tag name="MH_LIBRARY" val="GRAPHIC"/>
  <p:tag name="MH_ORDER" val="Straight Connector 18"/>
</p:tagLst>
</file>

<file path=ppt/tags/tag55.xml><?xml version="1.0" encoding="utf-8"?>
<p:tagLst xmlns:p="http://schemas.openxmlformats.org/presentationml/2006/main">
  <p:tag name="MH" val="20180410093011"/>
  <p:tag name="MH_LIBRARY" val="GRAPHIC"/>
  <p:tag name="MH_ORDER" val="Freeform 19"/>
</p:tagLst>
</file>

<file path=ppt/tags/tag56.xml><?xml version="1.0" encoding="utf-8"?>
<p:tagLst xmlns:p="http://schemas.openxmlformats.org/presentationml/2006/main">
  <p:tag name="MH" val="20180410093011"/>
  <p:tag name="MH_LIBRARY" val="GRAPHIC"/>
  <p:tag name="MH_ORDER" val="Straight Connector 20"/>
</p:tagLst>
</file>

<file path=ppt/tags/tag57.xml><?xml version="1.0" encoding="utf-8"?>
<p:tagLst xmlns:p="http://schemas.openxmlformats.org/presentationml/2006/main">
  <p:tag name="MH" val="20180410093011"/>
  <p:tag name="MH_LIBRARY" val="GRAPHIC"/>
  <p:tag name="MH_ORDER" val="Freeform 21"/>
</p:tagLst>
</file>

<file path=ppt/tags/tag58.xml><?xml version="1.0" encoding="utf-8"?>
<p:tagLst xmlns:p="http://schemas.openxmlformats.org/presentationml/2006/main">
  <p:tag name="MH" val="20180410093011"/>
  <p:tag name="MH_LIBRARY" val="GRAPHIC"/>
  <p:tag name="MH_ORDER" val="Straight Connector 22"/>
</p:tagLst>
</file>

<file path=ppt/tags/tag59.xml><?xml version="1.0" encoding="utf-8"?>
<p:tagLst xmlns:p="http://schemas.openxmlformats.org/presentationml/2006/main">
  <p:tag name="MH" val="20180410093011"/>
  <p:tag name="MH_LIBRARY" val="GRAPHIC"/>
  <p:tag name="MH_ORDER" val="Freeform 23"/>
</p:tagLst>
</file>

<file path=ppt/tags/tag6.xml><?xml version="1.0" encoding="utf-8"?>
<p:tagLst xmlns:p="http://schemas.openxmlformats.org/presentationml/2006/main">
  <p:tag name="PA" val="v3.2.0"/>
</p:tagLst>
</file>

<file path=ppt/tags/tag60.xml><?xml version="1.0" encoding="utf-8"?>
<p:tagLst xmlns:p="http://schemas.openxmlformats.org/presentationml/2006/main">
  <p:tag name="MH" val="20180410093011"/>
  <p:tag name="MH_LIBRARY" val="GRAPHIC"/>
  <p:tag name="MH_ORDER" val="Straight Connector 24"/>
</p:tagLst>
</file>

<file path=ppt/tags/tag61.xml><?xml version="1.0" encoding="utf-8"?>
<p:tagLst xmlns:p="http://schemas.openxmlformats.org/presentationml/2006/main">
  <p:tag name="MH" val="20180410093011"/>
  <p:tag name="MH_LIBRARY" val="GRAPHIC"/>
  <p:tag name="MH_ORDER" val="Freeform 25"/>
</p:tagLst>
</file>

<file path=ppt/tags/tag62.xml><?xml version="1.0" encoding="utf-8"?>
<p:tagLst xmlns:p="http://schemas.openxmlformats.org/presentationml/2006/main">
  <p:tag name="MH" val="20180410093011"/>
  <p:tag name="MH_LIBRARY" val="GRAPHIC"/>
  <p:tag name="MH_ORDER" val="Straight Connector 26"/>
</p:tagLst>
</file>

<file path=ppt/tags/tag63.xml><?xml version="1.0" encoding="utf-8"?>
<p:tagLst xmlns:p="http://schemas.openxmlformats.org/presentationml/2006/main">
  <p:tag name="MH" val="20180410093011"/>
  <p:tag name="MH_LIBRARY" val="GRAPHIC"/>
  <p:tag name="MH_ORDER" val="TextBox 33"/>
</p:tagLst>
</file>

<file path=ppt/tags/tag64.xml><?xml version="1.0" encoding="utf-8"?>
<p:tagLst xmlns:p="http://schemas.openxmlformats.org/presentationml/2006/main">
  <p:tag name="MH" val="20180410093011"/>
  <p:tag name="MH_LIBRARY" val="GRAPHIC"/>
  <p:tag name="MH_ORDER" val="TextBox 34"/>
</p:tagLst>
</file>

<file path=ppt/tags/tag65.xml><?xml version="1.0" encoding="utf-8"?>
<p:tagLst xmlns:p="http://schemas.openxmlformats.org/presentationml/2006/main">
  <p:tag name="MH" val="20180410093011"/>
  <p:tag name="MH_LIBRARY" val="GRAPHIC"/>
  <p:tag name="MH_ORDER" val="TextBox 35"/>
</p:tagLst>
</file>

<file path=ppt/tags/tag66.xml><?xml version="1.0" encoding="utf-8"?>
<p:tagLst xmlns:p="http://schemas.openxmlformats.org/presentationml/2006/main">
  <p:tag name="MH" val="20180410093011"/>
  <p:tag name="MH_LIBRARY" val="GRAPHIC"/>
  <p:tag name="MH_ORDER" val="TextBox 36"/>
</p:tagLst>
</file>

<file path=ppt/tags/tag67.xml><?xml version="1.0" encoding="utf-8"?>
<p:tagLst xmlns:p="http://schemas.openxmlformats.org/presentationml/2006/main">
  <p:tag name="MH" val="20180410093011"/>
  <p:tag name="MH_LIBRARY" val="GRAPHIC"/>
  <p:tag name="MH_ORDER" val="TextBox 37"/>
</p:tagLst>
</file>

<file path=ppt/tags/tag68.xml><?xml version="1.0" encoding="utf-8"?>
<p:tagLst xmlns:p="http://schemas.openxmlformats.org/presentationml/2006/main">
  <p:tag name="MH" val="20180410093011"/>
  <p:tag name="MH_LIBRARY" val="GRAPHIC"/>
  <p:tag name="MH_ORDER" val="TextBox 38"/>
</p:tagLst>
</file>

<file path=ppt/tags/tag69.xml><?xml version="1.0" encoding="utf-8"?>
<p:tagLst xmlns:p="http://schemas.openxmlformats.org/presentationml/2006/main">
  <p:tag name="PA" val="v3.2.0"/>
</p:tagLst>
</file>

<file path=ppt/tags/tag7.xml><?xml version="1.0" encoding="utf-8"?>
<p:tagLst xmlns:p="http://schemas.openxmlformats.org/presentationml/2006/main">
  <p:tag name="KSO_WM_TAG_VERSION" val="1.0"/>
  <p:tag name="KSO_WM_TEMPLATE_CATEGORY" val="diagram"/>
  <p:tag name="KSO_WM_TEMPLATE_INDEX" val="771"/>
  <p:tag name="KSO_WM_UNIT_TYPE" val="l_i"/>
  <p:tag name="KSO_WM_UNIT_INDEX" val="1_1"/>
  <p:tag name="KSO_WM_UNIT_ID" val="259*l_i*1_1"/>
  <p:tag name="KSO_WM_UNIT_CLEAR" val="1"/>
  <p:tag name="KSO_WM_UNIT_LAYERLEVEL" val="1_1"/>
  <p:tag name="KSO_WM_BEAUTIFY_FLAG" val="#wm#"/>
  <p:tag name="KSO_WM_DIAGRAM_GROUP_CODE" val="l1-1"/>
  <p:tag name="KSO_WM_UNIT_LINE_FORE_SCHEMECOLOR_INDEX" val="5"/>
  <p:tag name="KSO_WM_UNIT_LINE_FILL_TYPE" val="2"/>
  <p:tag name="KSO_WM_UNIT_TEXT_FILL_FORE_SCHEMECOLOR_INDEX" val="2"/>
  <p:tag name="KSO_WM_UNIT_TEXT_FILL_TYPE" val="1"/>
</p:tagLst>
</file>

<file path=ppt/tags/tag70.xml><?xml version="1.0" encoding="utf-8"?>
<p:tagLst xmlns:p="http://schemas.openxmlformats.org/presentationml/2006/main">
  <p:tag name="PA" val="v3.2.0"/>
</p:tagLst>
</file>

<file path=ppt/tags/tag71.xml><?xml version="1.0" encoding="utf-8"?>
<p:tagLst xmlns:p="http://schemas.openxmlformats.org/presentationml/2006/main">
  <p:tag name="PA" val="v3.2.0"/>
</p:tagLst>
</file>

<file path=ppt/tags/tag72.xml><?xml version="1.0" encoding="utf-8"?>
<p:tagLst xmlns:p="http://schemas.openxmlformats.org/presentationml/2006/main">
  <p:tag name="PA" val="v3.2.0"/>
</p:tagLst>
</file>

<file path=ppt/tags/tag73.xml><?xml version="1.0" encoding="utf-8"?>
<p:tagLst xmlns:p="http://schemas.openxmlformats.org/presentationml/2006/main">
  <p:tag name="PA" val="v3.2.0"/>
</p:tagLst>
</file>

<file path=ppt/tags/tag74.xml><?xml version="1.0" encoding="utf-8"?>
<p:tagLst xmlns:p="http://schemas.openxmlformats.org/presentationml/2006/main">
  <p:tag name="PA" val="v3.2.0"/>
</p:tagLst>
</file>

<file path=ppt/tags/tag75.xml><?xml version="1.0" encoding="utf-8"?>
<p:tagLst xmlns:p="http://schemas.openxmlformats.org/presentationml/2006/main">
  <p:tag name="PA" val="v3.2.0"/>
</p:tagLst>
</file>

<file path=ppt/tags/tag76.xml><?xml version="1.0" encoding="utf-8"?>
<p:tagLst xmlns:p="http://schemas.openxmlformats.org/presentationml/2006/main">
  <p:tag name="PA" val="v3.2.0"/>
</p:tagLst>
</file>

<file path=ppt/tags/tag77.xml><?xml version="1.0" encoding="utf-8"?>
<p:tagLst xmlns:p="http://schemas.openxmlformats.org/presentationml/2006/main">
  <p:tag name="PA" val="v3.2.0"/>
</p:tagLst>
</file>

<file path=ppt/tags/tag78.xml><?xml version="1.0" encoding="utf-8"?>
<p:tagLst xmlns:p="http://schemas.openxmlformats.org/presentationml/2006/main">
  <p:tag name="PA" val="v3.2.0"/>
</p:tagLst>
</file>

<file path=ppt/tags/tag79.xml><?xml version="1.0" encoding="utf-8"?>
<p:tagLst xmlns:p="http://schemas.openxmlformats.org/presentationml/2006/main">
  <p:tag name="PA" val="v3.2.0"/>
</p:tagLst>
</file>

<file path=ppt/tags/tag8.xml><?xml version="1.0" encoding="utf-8"?>
<p:tagLst xmlns:p="http://schemas.openxmlformats.org/presentationml/2006/main">
  <p:tag name="KSO_WM_TAG_VERSION" val="1.0"/>
  <p:tag name="KSO_WM_TEMPLATE_CATEGORY" val="diagram"/>
  <p:tag name="KSO_WM_TEMPLATE_INDEX" val="771"/>
  <p:tag name="KSO_WM_UNIT_TYPE" val="l_i"/>
  <p:tag name="KSO_WM_UNIT_INDEX" val="1_2"/>
  <p:tag name="KSO_WM_UNIT_ID" val="259*l_i*1_2"/>
  <p:tag name="KSO_WM_UNIT_CLEAR" val="1"/>
  <p:tag name="KSO_WM_UNIT_LAYERLEVEL" val="1_1"/>
  <p:tag name="KSO_WM_BEAUTIFY_FLAG" val="#wm#"/>
  <p:tag name="KSO_WM_DIAGRAM_GROUP_CODE" val="l1-1"/>
  <p:tag name="KSO_WM_UNIT_FILL_FORE_SCHEMECOLOR_INDEX" val="5"/>
  <p:tag name="KSO_WM_UNIT_FILL_TYPE" val="1"/>
</p:tagLst>
</file>

<file path=ppt/tags/tag80.xml><?xml version="1.0" encoding="utf-8"?>
<p:tagLst xmlns:p="http://schemas.openxmlformats.org/presentationml/2006/main">
  <p:tag name="PA" val="v3.2.0"/>
</p:tagLst>
</file>

<file path=ppt/tags/tag81.xml><?xml version="1.0" encoding="utf-8"?>
<p:tagLst xmlns:p="http://schemas.openxmlformats.org/presentationml/2006/main">
  <p:tag name="PA" val="v3.2.0"/>
</p:tagLst>
</file>

<file path=ppt/tags/tag82.xml><?xml version="1.0" encoding="utf-8"?>
<p:tagLst xmlns:p="http://schemas.openxmlformats.org/presentationml/2006/main">
  <p:tag name="PA" val="v3.2.0"/>
</p:tagLst>
</file>

<file path=ppt/tags/tag83.xml><?xml version="1.0" encoding="utf-8"?>
<p:tagLst xmlns:p="http://schemas.openxmlformats.org/presentationml/2006/main">
  <p:tag name="PA" val="v3.2.0"/>
</p:tagLst>
</file>

<file path=ppt/tags/tag84.xml><?xml version="1.0" encoding="utf-8"?>
<p:tagLst xmlns:p="http://schemas.openxmlformats.org/presentationml/2006/main">
  <p:tag name="PA" val="v3.2.0"/>
</p:tagLst>
</file>

<file path=ppt/tags/tag85.xml><?xml version="1.0" encoding="utf-8"?>
<p:tagLst xmlns:p="http://schemas.openxmlformats.org/presentationml/2006/main">
  <p:tag name="PA" val="v3.2.0"/>
</p:tagLst>
</file>

<file path=ppt/tags/tag9.xml><?xml version="1.0" encoding="utf-8"?>
<p:tagLst xmlns:p="http://schemas.openxmlformats.org/presentationml/2006/main">
  <p:tag name="KSO_WM_TAG_VERSION" val="1.0"/>
  <p:tag name="KSO_WM_TEMPLATE_CATEGORY" val="diagram"/>
  <p:tag name="KSO_WM_TEMPLATE_INDEX" val="771"/>
  <p:tag name="KSO_WM_UNIT_TYPE" val="l_h_f"/>
  <p:tag name="KSO_WM_UNIT_INDEX" val="1_1_1"/>
  <p:tag name="KSO_WM_UNIT_ID" val="259*l_h_f*1_1_1"/>
  <p:tag name="KSO_WM_UNIT_CLEAR" val="1"/>
  <p:tag name="KSO_WM_UNIT_LAYERLEVEL" val="1_1_1"/>
  <p:tag name="KSO_WM_UNIT_VALUE" val="15"/>
  <p:tag name="KSO_WM_UNIT_HIGHLIGHT" val="0"/>
  <p:tag name="KSO_WM_UNIT_COMPATIBLE" val="0"/>
  <p:tag name="KSO_WM_BEAUTIFY_FLAG" val="#wm#"/>
  <p:tag name="KSO_WM_UNIT_PRESET_TEXT_INDEX" val="4"/>
  <p:tag name="KSO_WM_UNIT_PRESET_TEXT_LEN" val="35"/>
  <p:tag name="KSO_WM_DIAGRAM_GROUP_CODE" val="l1-1"/>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7632</Words>
  <Application>WPS 演示</Application>
  <PresentationFormat>全屏显示(4:3)</PresentationFormat>
  <Paragraphs>1152</Paragraphs>
  <Slides>59</Slides>
  <Notes>0</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59</vt:i4>
      </vt:variant>
    </vt:vector>
  </HeadingPairs>
  <TitlesOfParts>
    <vt:vector size="73" baseType="lpstr">
      <vt:lpstr>Arial</vt:lpstr>
      <vt:lpstr>宋体</vt:lpstr>
      <vt:lpstr>Wingdings</vt:lpstr>
      <vt:lpstr>黑体</vt:lpstr>
      <vt:lpstr>优教通专用字体logo</vt:lpstr>
      <vt:lpstr>Vrinda</vt:lpstr>
      <vt:lpstr>Calibri</vt:lpstr>
      <vt:lpstr>微软雅黑</vt:lpstr>
      <vt:lpstr>Arial Unicode MS</vt:lpstr>
      <vt:lpstr>Times New Roman</vt:lpstr>
      <vt:lpstr>方正姚体</vt:lpstr>
      <vt:lpstr>Calibri</vt:lpstr>
      <vt:lpstr>楷体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Administrator</cp:lastModifiedBy>
  <cp:revision>91</cp:revision>
  <dcterms:created xsi:type="dcterms:W3CDTF">2018-03-08T07:32:00Z</dcterms:created>
  <dcterms:modified xsi:type="dcterms:W3CDTF">2019-05-14T07:37:26Z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2052-11.1.0.8612</vt:lpwstr>
  </property>
</Properties>
</file>