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3"/>
  </p:notesMasterIdLst>
  <p:sldIdLst>
    <p:sldId id="304" r:id="rId3"/>
    <p:sldId id="268" r:id="rId4"/>
    <p:sldId id="269" r:id="rId5"/>
    <p:sldId id="305" r:id="rId6"/>
    <p:sldId id="306" r:id="rId7"/>
    <p:sldId id="307" r:id="rId8"/>
    <p:sldId id="308" r:id="rId9"/>
    <p:sldId id="309" r:id="rId10"/>
    <p:sldId id="310" r:id="rId11"/>
    <p:sldId id="311" r:id="rId12"/>
    <p:sldId id="312" r:id="rId13"/>
    <p:sldId id="313" r:id="rId14"/>
    <p:sldId id="314" r:id="rId15"/>
    <p:sldId id="315" r:id="rId16"/>
    <p:sldId id="316" r:id="rId17"/>
    <p:sldId id="317" r:id="rId18"/>
    <p:sldId id="318" r:id="rId19"/>
    <p:sldId id="319" r:id="rId20"/>
    <p:sldId id="320" r:id="rId21"/>
    <p:sldId id="321" r:id="rId22"/>
    <p:sldId id="322" r:id="rId23"/>
    <p:sldId id="323" r:id="rId24"/>
    <p:sldId id="324" r:id="rId25"/>
    <p:sldId id="325" r:id="rId26"/>
    <p:sldId id="339" r:id="rId27"/>
    <p:sldId id="326" r:id="rId28"/>
    <p:sldId id="327" r:id="rId29"/>
    <p:sldId id="336" r:id="rId30"/>
    <p:sldId id="345" r:id="rId31"/>
    <p:sldId id="341" r:id="rId32"/>
  </p:sldIdLst>
  <p:sldSz cx="9144000" cy="6858000" type="screen4x3"/>
  <p:notesSz cx="6858000" cy="9144000"/>
  <p:embeddedFontLst>
    <p:embeddedFont>
      <p:font typeface="汉仪蝶语体简" panose="02010604000101010101" pitchFamily="2" charset="-122"/>
      <p:regular r:id="rId37"/>
    </p:embeddedFont>
    <p:embeddedFont>
      <p:font typeface="华文细黑" panose="02010600040101010101" pitchFamily="2" charset="-122"/>
      <p:regular r:id="rId38"/>
    </p:embeddedFont>
    <p:embeddedFont>
      <p:font typeface="Calibri" panose="020F0502020204030204"/>
      <p:regular r:id="rId39"/>
      <p:bold r:id="rId40"/>
      <p:italic r:id="rId41"/>
      <p:boldItalic r:id="rId42"/>
    </p:embeddedFont>
    <p:embeddedFont>
      <p:font typeface="汉仪大宋简" panose="02010609000101010101" pitchFamily="49" charset="-122"/>
      <p:regular r:id="rId43"/>
    </p:embeddedFont>
    <p:embeddedFont>
      <p:font typeface="黑体" panose="02010609060101010101" charset="-122"/>
      <p:regular r:id="rId44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汉仪蝶语体简" panose="0201060400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汉仪蝶语体简" panose="0201060400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汉仪蝶语体简" panose="0201060400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汉仪蝶语体简" panose="0201060400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汉仪蝶语体简" panose="0201060400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汉仪蝶语体简" panose="0201060400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汉仪蝶语体简" panose="0201060400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汉仪蝶语体简" panose="0201060400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汉仪蝶语体简" panose="0201060400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FF"/>
    <a:srgbClr val="66FF99"/>
    <a:srgbClr val="0000DE"/>
    <a:srgbClr val="FCC8D1"/>
    <a:srgbClr val="FF6699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54" autoAdjust="0"/>
    <p:restoredTop sz="92775" autoAdjust="0"/>
  </p:normalViewPr>
  <p:slideViewPr>
    <p:cSldViewPr>
      <p:cViewPr>
        <p:scale>
          <a:sx n="100" d="100"/>
          <a:sy n="100" d="100"/>
        </p:scale>
        <p:origin x="-300" y="-264"/>
      </p:cViewPr>
      <p:guideLst>
        <p:guide orient="horz" pos="2160"/>
        <p:guide pos="286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font" Target="fonts/font8.fntdata"/><Relationship Id="rId43" Type="http://schemas.openxmlformats.org/officeDocument/2006/relationships/font" Target="fonts/font7.fntdata"/><Relationship Id="rId42" Type="http://schemas.openxmlformats.org/officeDocument/2006/relationships/font" Target="fonts/font6.fntdata"/><Relationship Id="rId41" Type="http://schemas.openxmlformats.org/officeDocument/2006/relationships/font" Target="fonts/font5.fntdata"/><Relationship Id="rId40" Type="http://schemas.openxmlformats.org/officeDocument/2006/relationships/font" Target="fonts/font4.fntdata"/><Relationship Id="rId4" Type="http://schemas.openxmlformats.org/officeDocument/2006/relationships/slide" Target="slides/slide2.xml"/><Relationship Id="rId39" Type="http://schemas.openxmlformats.org/officeDocument/2006/relationships/font" Target="fonts/font3.fntdata"/><Relationship Id="rId38" Type="http://schemas.openxmlformats.org/officeDocument/2006/relationships/font" Target="fonts/font2.fntdata"/><Relationship Id="rId37" Type="http://schemas.openxmlformats.org/officeDocument/2006/relationships/font" Target="fonts/font1.fntdata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D5B63C-0EEF-4FB3-8FA8-064AF369903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CD4788-AD18-4B1E-9E9D-0C3CC896163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571745"/>
            <a:ext cx="7772400" cy="587386"/>
          </a:xfr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071670" y="3357562"/>
            <a:ext cx="6400800" cy="700298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B707EF0-E1B0-4B5A-B76E-E1373E230E2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CD837D1-10B5-4B3B-A1B3-0F764BAFEF1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sz="2400"/>
            </a:lvl1pPr>
            <a:lvl2pPr>
              <a:defRPr sz="2400"/>
            </a:lvl2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7C2CDAA-BFE7-45D0-96E3-7E4696E43A7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AA87E45-017F-4B47-A2AA-46CD9C1E3EE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F454414-50F6-4555-81AA-2D1E889CB16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0D77DA1-5B46-42B5-B072-6E549B4EDB0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C2D7F35-8F94-4933-B319-35FAE0F9BB6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8F1CB0C-AE78-42AF-8E1A-048FA195647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85723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85723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A84AC2F-390E-49F9-9CBF-14B35B1AA71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D4B7CE0-F139-42A8-8112-4A9486AD643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78579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425556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78579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25556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419AC36-0BF0-4452-8D1C-5962AC2E398C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5086769-F870-4D4B-BD17-3DF6B65180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8167771-81DC-4BE6-A7B2-F8A8FC760F2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2E7756D-C3A0-4692-91E8-E8B6B682C5C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FBF32AB-19E2-4848-8391-63E9C1A523CA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3887B4F-F067-4A72-AFD0-1D1BB0947A0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FEC3DF6-E4FA-4CF5-80A4-B547AE188EE9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21F85CE-F308-4A1A-862A-FC920879D9A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04A78DC-869E-4574-A527-099927D85D0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04D2777-299D-492D-BD72-8643F24195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6143625"/>
            <a:ext cx="822960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500063" y="428625"/>
            <a:ext cx="8229600" cy="5097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r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华文细黑" panose="02010600040101010101" pitchFamily="2" charset="-122"/>
          <a:ea typeface="华文细黑" panose="02010600040101010101" pitchFamily="2" charset="-122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华文细黑" panose="02010600040101010101" pitchFamily="2" charset="-122"/>
          <a:ea typeface="华文细黑" panose="02010600040101010101" pitchFamily="2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华文细黑" panose="02010600040101010101" pitchFamily="2" charset="-122"/>
          <a:ea typeface="华文细黑" panose="02010600040101010101" pitchFamily="2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华文细黑" panose="02010600040101010101" pitchFamily="2" charset="-122"/>
          <a:ea typeface="华文细黑" panose="02010600040101010101" pitchFamily="2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华文细黑" panose="02010600040101010101" pitchFamily="2" charset="-122"/>
          <a:ea typeface="华文细黑" panose="02010600040101010101" pitchFamily="2" charset="-122"/>
        </a:defRPr>
      </a:lvl5pPr>
      <a:lvl6pPr marL="457200" algn="r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华文细黑" panose="02010600040101010101" pitchFamily="2" charset="-122"/>
          <a:ea typeface="华文细黑" panose="02010600040101010101" pitchFamily="2" charset="-122"/>
        </a:defRPr>
      </a:lvl6pPr>
      <a:lvl7pPr marL="914400" algn="r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华文细黑" panose="02010600040101010101" pitchFamily="2" charset="-122"/>
          <a:ea typeface="华文细黑" panose="02010600040101010101" pitchFamily="2" charset="-122"/>
        </a:defRPr>
      </a:lvl7pPr>
      <a:lvl8pPr marL="1371600" algn="r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华文细黑" panose="02010600040101010101" pitchFamily="2" charset="-122"/>
          <a:ea typeface="华文细黑" panose="02010600040101010101" pitchFamily="2" charset="-122"/>
        </a:defRPr>
      </a:lvl8pPr>
      <a:lvl9pPr marL="1828800" algn="r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华文细黑" panose="02010600040101010101" pitchFamily="2" charset="-122"/>
          <a:ea typeface="华文细黑" panose="0201060004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华文细黑" panose="02010600040101010101" pitchFamily="2" charset="-122"/>
          <a:ea typeface="华文细黑" panose="0201060004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华文细黑" panose="02010600040101010101" pitchFamily="2" charset="-122"/>
          <a:ea typeface="华文细黑" panose="02010600040101010101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华文细黑" panose="02010600040101010101" pitchFamily="2" charset="-122"/>
          <a:ea typeface="华文细黑" panose="0201060004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华文细黑" panose="02010600040101010101" pitchFamily="2" charset="-122"/>
          <a:ea typeface="华文细黑" panose="0201060004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华文细黑" panose="02010600040101010101" pitchFamily="2" charset="-122"/>
          <a:ea typeface="华文细黑" panose="0201060004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NULL" TargetMode="Externa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6.png"/><Relationship Id="rId3" Type="http://schemas.microsoft.com/office/2007/relationships/media" Target="file:///F:\&#25105;&#30340;&#38899;&#20048;\&#24863;&#24681;&#30340;&#24515;.mp3" TargetMode="External"/><Relationship Id="rId2" Type="http://schemas.openxmlformats.org/officeDocument/2006/relationships/audio" Target="file:///F:\&#25105;&#30340;&#38899;&#20048;\&#24863;&#24681;&#30340;&#24515;.mp3" TargetMode="External"/><Relationship Id="rId1" Type="http://schemas.openxmlformats.org/officeDocument/2006/relationships/image" Target="../media/image25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NULL" TargetMode="Externa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NULL" TargetMode="Externa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NULL" TargetMode="Externa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7" name="WordArt 5"/>
          <p:cNvSpPr>
            <a:spLocks noChangeArrowheads="1" noChangeShapeType="1" noTextEdit="1"/>
          </p:cNvSpPr>
          <p:nvPr/>
        </p:nvSpPr>
        <p:spPr bwMode="auto">
          <a:xfrm>
            <a:off x="1979831" y="2564785"/>
            <a:ext cx="5886450" cy="1158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汉仪大宋简" panose="02010609000101010101" pitchFamily="49" charset="-122"/>
                <a:ea typeface="汉仪大宋简" panose="02010609000101010101" pitchFamily="49" charset="-122"/>
              </a:rPr>
              <a:t>学会感恩，与爱同行</a:t>
            </a:r>
            <a:endParaRPr lang="zh-CN" altLang="en-US" sz="3600" b="1" kern="10" dirty="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汉仪大宋简" panose="02010609000101010101" pitchFamily="49" charset="-122"/>
              <a:ea typeface="汉仪大宋简" panose="02010609000101010101" pitchFamily="49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49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20090509_c70db439c86b4e662602EPGZkNoOz9s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20002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pic>
        <p:nvPicPr>
          <p:cNvPr id="26627" name="Picture 3" descr="http://www.paazii.com/bbs/attachments/20090509_d31c2a326408411f1ba63TA4JMo01PT9.jpg"/>
          <p:cNvPicPr>
            <a:picLocks noChangeAspect="1" noChangeArrowheads="1"/>
          </p:cNvPicPr>
          <p:nvPr/>
        </p:nvPicPr>
        <p:blipFill>
          <a:blip r:embed="rId1" r:link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20090509_19f1a1f26b0186c6428dad1FDUKn18tw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20090509_05f877608aa2a4cc6e3eOPA5roZbCixK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20090509_2bf0892a4ba362e90743s2q8ZXfNXfVZ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20090509_c90b471045b2124384a6uc9qw9QdLoLK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20090509_d73eae552fce92268d47g0hQl9JcX0b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20090509_4173fc4bedd61384877evtdreesqYTwq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20090509_7fd1dfd4173f8628fe6fdWV4trogO12n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20090509_3d4f27efd9f3e0749fa4TlVAVtybEMVP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/>
          </p:cNvSpPr>
          <p:nvPr>
            <p:ph type="body" idx="4294967295"/>
          </p:nvPr>
        </p:nvSpPr>
        <p:spPr>
          <a:xfrm>
            <a:off x="179388" y="692150"/>
            <a:ext cx="8729662" cy="4897090"/>
          </a:xfrm>
        </p:spPr>
        <p:txBody>
          <a:bodyPr/>
          <a:lstStyle/>
          <a:p>
            <a:r>
              <a:rPr lang="en-US" altLang="zh-CN" sz="3400" b="1" dirty="0" smtClean="0"/>
              <a:t>1.</a:t>
            </a:r>
            <a:r>
              <a:rPr lang="zh-CN" altLang="en-US" sz="3400" b="1" dirty="0" smtClean="0"/>
              <a:t>妈妈的年龄是多大？</a:t>
            </a:r>
            <a:br>
              <a:rPr lang="zh-CN" altLang="en-US" sz="3400" b="1" dirty="0" smtClean="0"/>
            </a:br>
            <a:r>
              <a:rPr lang="en-US" altLang="zh-CN" sz="3400" b="1" dirty="0" smtClean="0"/>
              <a:t>2.</a:t>
            </a:r>
            <a:r>
              <a:rPr lang="zh-CN" altLang="en-US" sz="3400" b="1" dirty="0" smtClean="0"/>
              <a:t>妈妈的生日是哪天？</a:t>
            </a:r>
            <a:br>
              <a:rPr lang="zh-CN" altLang="en-US" sz="3400" b="1" dirty="0" smtClean="0"/>
            </a:br>
            <a:r>
              <a:rPr lang="en-US" altLang="zh-CN" sz="3400" b="1" dirty="0" smtClean="0"/>
              <a:t>3.</a:t>
            </a:r>
            <a:r>
              <a:rPr lang="zh-CN" altLang="en-US" sz="3400" b="1" dirty="0" smtClean="0"/>
              <a:t>妈妈的身高是多少？</a:t>
            </a:r>
            <a:br>
              <a:rPr lang="zh-CN" altLang="en-US" sz="3400" b="1" dirty="0" smtClean="0"/>
            </a:br>
            <a:r>
              <a:rPr lang="en-US" altLang="zh-CN" sz="3400" b="1" dirty="0" smtClean="0"/>
              <a:t>4.</a:t>
            </a:r>
            <a:r>
              <a:rPr lang="zh-CN" altLang="en-US" sz="3400" b="1" dirty="0" smtClean="0"/>
              <a:t>妈妈穿多大码鞋？</a:t>
            </a:r>
            <a:br>
              <a:rPr lang="zh-CN" altLang="en-US" sz="3400" b="1" dirty="0" smtClean="0"/>
            </a:br>
            <a:r>
              <a:rPr lang="en-US" altLang="zh-CN" sz="3400" b="1" dirty="0" smtClean="0"/>
              <a:t>5.</a:t>
            </a:r>
            <a:r>
              <a:rPr lang="zh-CN" altLang="en-US" sz="3400" b="1" dirty="0" smtClean="0"/>
              <a:t>妈妈身体健康吗？</a:t>
            </a:r>
            <a:br>
              <a:rPr lang="zh-CN" altLang="en-US" sz="3400" b="1" dirty="0" smtClean="0"/>
            </a:br>
            <a:r>
              <a:rPr lang="en-US" altLang="zh-CN" sz="3400" b="1" dirty="0" smtClean="0"/>
              <a:t>6.</a:t>
            </a:r>
            <a:r>
              <a:rPr lang="zh-CN" altLang="en-US" sz="3400" b="1" dirty="0" smtClean="0"/>
              <a:t>如果你不和父母住在一起，那你常回家看望父母、常打电话给他们吗？</a:t>
            </a:r>
            <a:br>
              <a:rPr lang="zh-CN" altLang="en-US" sz="3400" b="1" dirty="0" smtClean="0"/>
            </a:br>
            <a:r>
              <a:rPr lang="en-US" altLang="zh-CN" sz="3400" b="1" dirty="0" smtClean="0"/>
              <a:t>7.</a:t>
            </a:r>
            <a:r>
              <a:rPr lang="zh-CN" altLang="en-US" sz="3400" b="1" dirty="0" smtClean="0"/>
              <a:t>如果你跟父母住在一起，那么，你常陪父母聊天、和他们谈心吗？</a:t>
            </a:r>
            <a:endParaRPr lang="zh-CN" altLang="en-US" sz="3200" b="1" dirty="0" smtClean="0"/>
          </a:p>
        </p:txBody>
      </p:sp>
      <p:sp>
        <p:nvSpPr>
          <p:cNvPr id="2" name="文本框 1"/>
          <p:cNvSpPr txBox="1"/>
          <p:nvPr/>
        </p:nvSpPr>
        <p:spPr>
          <a:xfrm>
            <a:off x="539750" y="260985"/>
            <a:ext cx="149733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kern="10" dirty="0">
                <a:ln w="9525">
                  <a:solidFill>
                    <a:srgbClr val="008000"/>
                  </a:solidFill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小测验</a:t>
            </a:r>
            <a:endParaRPr lang="zh-CN" altLang="en-US" sz="2800" b="1" kern="10" dirty="0">
              <a:ln w="9525">
                <a:solidFill>
                  <a:srgbClr val="008000"/>
                </a:solidFill>
                <a:round/>
              </a:ln>
              <a:blipFill dpi="0" rotWithShape="0">
                <a:blip r:embed="rId1"/>
                <a:srcRect/>
                <a:tile tx="0" ty="0" sx="100000" sy="100000" flip="none" algn="tl"/>
              </a:blipFill>
              <a:effectLst>
                <a:outerShdw dist="563972" dir="14049741" sx="125000" sy="125000" algn="tl" rotWithShape="0">
                  <a:srgbClr val="C7DFD3">
                    <a:alpha val="79999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2800" b="1" kern="10" dirty="0">
              <a:ln w="9525">
                <a:solidFill>
                  <a:srgbClr val="008000"/>
                </a:solidFill>
                <a:round/>
              </a:ln>
              <a:blipFill dpi="0" rotWithShape="0">
                <a:blip r:embed="rId1"/>
                <a:srcRect/>
                <a:tile tx="0" ty="0" sx="100000" sy="100000" flip="none" algn="tl"/>
              </a:blipFill>
              <a:effectLst>
                <a:outerShdw dist="563972" dir="14049741" sx="125000" sy="125000" algn="tl" rotWithShape="0">
                  <a:srgbClr val="C7DFD3">
                    <a:alpha val="79999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20090509_6c68f6800e891b4f1242khfotY7LpEgX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20090509_cabb2e8c7d1af53bae0a0XHInTQvJ0W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20090509_3585264be1062085e4feuRi5YXRvoaW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20090509_d6e42aa5f8563a29680elybCGAzcJJCj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20090509_7bef0d67c10e0b588d22ybUENP7kVqS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39" name="Picture 3" descr="K44C1ZR}[SJ]0DOTH6W_UXB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4140200" y="3540125"/>
            <a:ext cx="287337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2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9538" y="117475"/>
            <a:ext cx="8904287" cy="662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WordArt 2"/>
          <p:cNvSpPr>
            <a:spLocks noChangeArrowheads="1" noChangeShapeType="1" noTextEdit="1"/>
          </p:cNvSpPr>
          <p:nvPr/>
        </p:nvSpPr>
        <p:spPr bwMode="auto">
          <a:xfrm>
            <a:off x="1371600" y="1340768"/>
            <a:ext cx="7376864" cy="1008881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看完这则漫画，你有什么感想？</a:t>
            </a:r>
            <a:endParaRPr lang="zh-CN" altLang="en-US" sz="3600" b="1" kern="10" dirty="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/>
          </p:cNvSpPr>
          <p:nvPr>
            <p:ph type="body" idx="4294967295"/>
          </p:nvPr>
        </p:nvSpPr>
        <p:spPr>
          <a:xfrm>
            <a:off x="683568" y="404664"/>
            <a:ext cx="8229600" cy="5097463"/>
          </a:xfrm>
        </p:spPr>
        <p:txBody>
          <a:bodyPr/>
          <a:lstStyle/>
          <a:p>
            <a:r>
              <a:rPr lang="zh-CN" altLang="en-US" sz="3200" b="1" dirty="0" smtClean="0">
                <a:solidFill>
                  <a:srgbClr val="990099"/>
                </a:solidFill>
              </a:rPr>
              <a:t>我们的母亲是对我们最好的人，她比任何人都爱我们，细心教导我们，从不抱怨。当我们生病时，她比任何人都着急；当我们伤心时，她比任何人都心疼</a:t>
            </a:r>
            <a:r>
              <a:rPr lang="en-US" altLang="zh-CN" sz="3200" b="1" dirty="0" smtClean="0">
                <a:solidFill>
                  <a:srgbClr val="990099"/>
                </a:solidFill>
              </a:rPr>
              <a:t>……</a:t>
            </a:r>
            <a:r>
              <a:rPr lang="zh-CN" altLang="en-US" sz="3200" b="1" dirty="0" smtClean="0">
                <a:solidFill>
                  <a:srgbClr val="990099"/>
                </a:solidFill>
              </a:rPr>
              <a:t>母亲就是这样一个时时刻刻为我们着想的人，永远不求回报，她也许不是最温柔的，她很“暴力”，她很啰嗦，她总是笨笨的，只是为我们着想，她真的很爱我们，请不要让她们伤心。</a:t>
            </a:r>
            <a:endParaRPr lang="zh-CN" altLang="en-US" sz="3200" b="1" dirty="0" smtClean="0">
              <a:solidFill>
                <a:srgbClr val="990099"/>
              </a:solidFill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095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0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44035" name="Picture 3" descr="图片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1860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333375"/>
            <a:ext cx="4978400" cy="5184775"/>
          </a:xfrm>
        </p:spPr>
        <p:txBody>
          <a:bodyPr/>
          <a:lstStyle/>
          <a:p>
            <a:pPr>
              <a:defRPr/>
            </a:pPr>
            <a:endParaRPr lang="zh-CN" altLang="en-US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在我们的成长道路上，要感谢的人太多太多， 因为他们让我们过上幸福的生活，因为他们让我们没有忧虑地成长，常怀感恩之心的人是最幸福的，常怀感恩之情的生活是最甜美的。同学们，让我们学会感恩，学会感激，用感恩之心去生活吧。</a:t>
            </a:r>
            <a:endParaRPr lang="zh-CN" altLang="en-US" b="1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21861" name="感恩的心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913" y="63087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9536" fill="hold"/>
                                        <p:tgtEl>
                                          <p:spTgt spid="1218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1861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4"/>
          <p:cNvSpPr>
            <a:spLocks noGrp="1"/>
          </p:cNvSpPr>
          <p:nvPr>
            <p:ph type="title" idx="4294967295"/>
          </p:nvPr>
        </p:nvSpPr>
        <p:spPr>
          <a:xfrm>
            <a:off x="395288" y="908050"/>
            <a:ext cx="8229600" cy="593725"/>
          </a:xfrm>
        </p:spPr>
        <p:txBody>
          <a:bodyPr/>
          <a:lstStyle/>
          <a:p>
            <a:r>
              <a:rPr lang="zh-CN" altLang="en-US" sz="4800" b="1" smtClean="0">
                <a:solidFill>
                  <a:srgbClr val="FF6699"/>
                </a:solidFill>
              </a:rPr>
              <a:t>爱是一件小事</a:t>
            </a:r>
            <a:r>
              <a:rPr lang="en-US" altLang="zh-CN" sz="4800" b="1" smtClean="0">
                <a:solidFill>
                  <a:srgbClr val="FF6699"/>
                </a:solidFill>
              </a:rPr>
              <a:t>-----</a:t>
            </a:r>
            <a:br>
              <a:rPr lang="zh-CN" altLang="en-US" sz="4800" b="1" smtClean="0">
                <a:solidFill>
                  <a:srgbClr val="FF6699"/>
                </a:solidFill>
              </a:rPr>
            </a:br>
            <a:r>
              <a:rPr lang="zh-CN" altLang="en-US" sz="4800" b="1" smtClean="0">
                <a:solidFill>
                  <a:srgbClr val="FF6699"/>
                </a:solidFill>
              </a:rPr>
              <a:t>为爱我们的人做一件小事</a:t>
            </a:r>
            <a:endParaRPr lang="zh-CN" altLang="en-US" sz="4800" b="1" smtClean="0">
              <a:solidFill>
                <a:srgbClr val="FF66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549275"/>
            <a:ext cx="8643938" cy="5664200"/>
          </a:xfrm>
        </p:spPr>
        <p:txBody>
          <a:bodyPr/>
          <a:lstStyle/>
          <a:p>
            <a:r>
              <a:rPr lang="en-US" altLang="zh-CN" sz="3200" b="1" dirty="0" smtClean="0"/>
              <a:t>8.</a:t>
            </a:r>
            <a:r>
              <a:rPr lang="zh-CN" altLang="en-US" sz="3200" b="1" dirty="0" smtClean="0"/>
              <a:t>妈妈有哪些兴趣爱好？</a:t>
            </a:r>
            <a:br>
              <a:rPr lang="zh-CN" altLang="en-US" sz="3200" b="1" dirty="0" smtClean="0"/>
            </a:br>
            <a:r>
              <a:rPr lang="en-US" altLang="zh-CN" sz="3200" b="1" dirty="0" smtClean="0"/>
              <a:t>9.</a:t>
            </a:r>
            <a:r>
              <a:rPr lang="zh-CN" altLang="en-US" sz="3200" b="1" dirty="0" smtClean="0"/>
              <a:t>妈妈喜欢吃什么、不喜欢吃什么？</a:t>
            </a:r>
            <a:br>
              <a:rPr lang="zh-CN" altLang="en-US" sz="3200" b="1" dirty="0" smtClean="0"/>
            </a:br>
            <a:r>
              <a:rPr lang="en-US" altLang="zh-CN" sz="3200" b="1" dirty="0" smtClean="0"/>
              <a:t>10.</a:t>
            </a:r>
            <a:r>
              <a:rPr lang="zh-CN" altLang="en-US" sz="3200" b="1" dirty="0" smtClean="0"/>
              <a:t>你为妈妈洗过头和脚吗？</a:t>
            </a:r>
            <a:br>
              <a:rPr lang="zh-CN" altLang="en-US" sz="3200" b="1" dirty="0" smtClean="0"/>
            </a:br>
            <a:r>
              <a:rPr lang="en-US" altLang="zh-CN" sz="3200" b="1" dirty="0" smtClean="0"/>
              <a:t>11.</a:t>
            </a:r>
            <a:r>
              <a:rPr lang="zh-CN" altLang="en-US" sz="3200" b="1" dirty="0" smtClean="0"/>
              <a:t>常顶撞妈妈吗？</a:t>
            </a:r>
            <a:br>
              <a:rPr lang="zh-CN" altLang="en-US" sz="3200" b="1" dirty="0" smtClean="0"/>
            </a:br>
            <a:r>
              <a:rPr lang="en-US" altLang="zh-CN" sz="3200" b="1" dirty="0" smtClean="0"/>
              <a:t>12.</a:t>
            </a:r>
            <a:r>
              <a:rPr lang="zh-CN" altLang="en-US" sz="3200" b="1" dirty="0" smtClean="0"/>
              <a:t>常让妈妈为你操心吗？</a:t>
            </a:r>
            <a:br>
              <a:rPr lang="zh-CN" altLang="en-US" sz="3200" b="1" dirty="0" smtClean="0"/>
            </a:br>
            <a:r>
              <a:rPr lang="en-US" altLang="zh-CN" sz="3200" b="1" dirty="0" smtClean="0"/>
              <a:t>13.</a:t>
            </a:r>
            <a:r>
              <a:rPr lang="zh-CN" altLang="en-US" sz="3200" b="1" dirty="0" smtClean="0"/>
              <a:t>妈妈不高兴你会哄他们开心吗？</a:t>
            </a:r>
            <a:br>
              <a:rPr lang="zh-CN" altLang="en-US" sz="3200" b="1" dirty="0" smtClean="0"/>
            </a:br>
            <a:r>
              <a:rPr lang="en-US" altLang="zh-CN" sz="3200" b="1" dirty="0" smtClean="0"/>
              <a:t>14.</a:t>
            </a:r>
            <a:r>
              <a:rPr lang="zh-CN" altLang="en-US" sz="3200" b="1" dirty="0" smtClean="0"/>
              <a:t>常抱怨妈妈啰嗦吗？</a:t>
            </a:r>
            <a:br>
              <a:rPr lang="zh-CN" altLang="en-US" sz="3200" b="1" dirty="0" smtClean="0"/>
            </a:br>
            <a:r>
              <a:rPr lang="en-US" altLang="zh-CN" sz="3200" b="1" dirty="0" smtClean="0"/>
              <a:t>15.</a:t>
            </a:r>
            <a:r>
              <a:rPr lang="zh-CN" altLang="en-US" sz="3200" b="1" dirty="0" smtClean="0"/>
              <a:t>算过父母在自己身上大概花费多少钱吗？</a:t>
            </a:r>
            <a:endParaRPr lang="zh-CN" altLang="en-US" sz="3200" b="1" dirty="0" smtClean="0"/>
          </a:p>
          <a:p>
            <a:r>
              <a:rPr lang="en-US" altLang="zh-CN" sz="3200" b="1" dirty="0" smtClean="0"/>
              <a:t>16.</a:t>
            </a:r>
            <a:r>
              <a:rPr lang="zh-CN" altLang="en-US" sz="3200" b="1" dirty="0" smtClean="0"/>
              <a:t>你知道母亲节 和父亲节是什么时候吗？</a:t>
            </a:r>
            <a:br>
              <a:rPr lang="zh-CN" altLang="en-US" sz="3200" b="1" dirty="0" smtClean="0"/>
            </a:br>
            <a:endParaRPr lang="zh-CN" altLang="en-US" sz="3200" b="1" dirty="0" smtClean="0"/>
          </a:p>
          <a:p>
            <a:endParaRPr lang="zh-CN" altLang="en-US" sz="32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Rectangle 3"/>
          <p:cNvSpPr>
            <a:spLocks noGrp="1"/>
          </p:cNvSpPr>
          <p:nvPr>
            <p:ph type="body" idx="4294967295"/>
          </p:nvPr>
        </p:nvSpPr>
        <p:spPr>
          <a:xfrm>
            <a:off x="914400" y="24730"/>
            <a:ext cx="8229600" cy="5905500"/>
          </a:xfrm>
        </p:spPr>
        <p:txBody>
          <a:bodyPr/>
          <a:lstStyle/>
          <a:p>
            <a:pPr>
              <a:defRPr/>
            </a:pPr>
            <a:r>
              <a:rPr lang="zh-CN" altLang="en-US" sz="4000" b="1" dirty="0" smtClean="0">
                <a:solidFill>
                  <a:srgbClr val="FF6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集体承诺：</a:t>
            </a:r>
            <a:endParaRPr lang="zh-CN" altLang="en-US" sz="4000" b="1" dirty="0" smtClean="0">
              <a:solidFill>
                <a:srgbClr val="FF66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zh-CN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我们承诺：</a:t>
            </a:r>
            <a:endParaRPr lang="zh-CN" altLang="en-US" sz="32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zh-CN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亲爱的爸爸妈妈，</a:t>
            </a:r>
            <a:endParaRPr lang="zh-CN" altLang="en-US" sz="32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zh-CN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你们辛苦了！</a:t>
            </a:r>
            <a:endParaRPr lang="zh-CN" altLang="en-US" sz="32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zh-CN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亲爱的爸爸妈妈，</a:t>
            </a:r>
            <a:endParaRPr lang="zh-CN" altLang="en-US" sz="32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zh-CN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对不起，请原谅我们的不懂事！</a:t>
            </a:r>
            <a:endParaRPr lang="zh-CN" altLang="en-US" sz="32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zh-CN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现在我们长大了！</a:t>
            </a:r>
            <a:endParaRPr lang="zh-CN" altLang="en-US" sz="32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zh-CN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我们不会忘记你们的养育之恩，</a:t>
            </a:r>
            <a:endParaRPr lang="zh-CN" altLang="en-US" sz="32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zh-CN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爸爸、妈妈</a:t>
            </a:r>
            <a:endParaRPr lang="zh-CN" altLang="en-US" sz="32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zh-CN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我爱你们！！！ </a:t>
            </a:r>
            <a:endParaRPr lang="zh-CN" altLang="en-US" sz="32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WordArt 2"/>
          <p:cNvSpPr>
            <a:spLocks noChangeArrowheads="1" noChangeShapeType="1" noTextEdit="1"/>
          </p:cNvSpPr>
          <p:nvPr/>
        </p:nvSpPr>
        <p:spPr bwMode="auto">
          <a:xfrm>
            <a:off x="1476375" y="549275"/>
            <a:ext cx="6767513" cy="19097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5400" kern="1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让我们来看一则漫画</a:t>
            </a:r>
            <a:endParaRPr lang="zh-CN" altLang="en-US" sz="5400" kern="1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20090509_42b31f37ecd3742e2356yH5xKLw3Hiw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20002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pic>
        <p:nvPicPr>
          <p:cNvPr id="21507" name="Picture 3" descr="http://www.paazii.com/bbs/attachments/20090509_f9bd8266d8c8a871967drAdgoX1SMbn5.jpg"/>
          <p:cNvPicPr>
            <a:picLocks noChangeAspect="1" noChangeArrowheads="1"/>
          </p:cNvPicPr>
          <p:nvPr/>
        </p:nvPicPr>
        <p:blipFill>
          <a:blip r:embed="rId1" r:link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www.paazii.com/bbs/attachments/20090509_bd1fb3a94a388f4bcb7b2SXF6O8rwRZC.jpg"/>
          <p:cNvPicPr>
            <a:picLocks noChangeAspect="1" noChangeArrowheads="1"/>
          </p:cNvPicPr>
          <p:nvPr/>
        </p:nvPicPr>
        <p:blipFill>
          <a:blip r:embed="rId1" r:link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www.paazii.com/bbs/attachments/20090509_bd1fb3a94a388f4bcb7b2SXF6O8rwRZC.jpg"/>
          <p:cNvPicPr>
            <a:picLocks noChangeAspect="1" noChangeArrowheads="1"/>
          </p:cNvPicPr>
          <p:nvPr/>
        </p:nvPicPr>
        <p:blipFill>
          <a:blip r:embed="rId1" r:link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20090509_8666a086dc6166f8ef8dnmuxjyqVMygm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沉稳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665</Words>
  <Application>WPS 演示</Application>
  <PresentationFormat>全屏显示(4:3)</PresentationFormat>
  <Paragraphs>32</Paragraphs>
  <Slides>30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2" baseType="lpstr">
      <vt:lpstr>Arial</vt:lpstr>
      <vt:lpstr>宋体</vt:lpstr>
      <vt:lpstr>Wingdings</vt:lpstr>
      <vt:lpstr>汉仪蝶语体简</vt:lpstr>
      <vt:lpstr>华文细黑</vt:lpstr>
      <vt:lpstr>Calibri</vt:lpstr>
      <vt:lpstr>汉仪大宋简</vt:lpstr>
      <vt:lpstr>微软雅黑</vt:lpstr>
      <vt:lpstr>黑体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爱是一件小事----- 为爱我们的人做一件小事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HP</cp:lastModifiedBy>
  <cp:revision>1</cp:revision>
  <dcterms:created xsi:type="dcterms:W3CDTF">2021-11-22T00:54:35Z</dcterms:created>
  <dcterms:modified xsi:type="dcterms:W3CDTF">2021-11-22T00:54:38Z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2052-11.8.6.8810</vt:lpwstr>
  </property>
</Properties>
</file>