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2"/>
  </p:notesMasterIdLst>
  <p:sldIdLst>
    <p:sldId id="420" r:id="rId4"/>
    <p:sldId id="421" r:id="rId5"/>
    <p:sldId id="422" r:id="rId6"/>
    <p:sldId id="447" r:id="rId7"/>
    <p:sldId id="423" r:id="rId8"/>
    <p:sldId id="424" r:id="rId9"/>
    <p:sldId id="448" r:id="rId10"/>
    <p:sldId id="426" r:id="rId11"/>
    <p:sldId id="427" r:id="rId13"/>
    <p:sldId id="449" r:id="rId14"/>
    <p:sldId id="436" r:id="rId15"/>
    <p:sldId id="428" r:id="rId16"/>
    <p:sldId id="429" r:id="rId17"/>
    <p:sldId id="430" r:id="rId18"/>
    <p:sldId id="431" r:id="rId19"/>
    <p:sldId id="432" r:id="rId20"/>
    <p:sldId id="434" r:id="rId21"/>
    <p:sldId id="433" r:id="rId22"/>
    <p:sldId id="437" r:id="rId23"/>
    <p:sldId id="446" r:id="rId24"/>
    <p:sldId id="43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327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" Type="http://schemas.openxmlformats.org/officeDocument/2006/relationships/tags" Target="../tags/tag3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13C5C-86F9-43DF-AC5C-54EB1FB33D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9330D-5672-4D2A-8457-F289101546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image" Target="../media/image1.png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image" Target="file:///C:\Users\1V994W2\PycharmProjects\PPT_Background_Generation/pic_temp/0_pic_quater_righ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70.xml"/><Relationship Id="rId5" Type="http://schemas.openxmlformats.org/officeDocument/2006/relationships/image" Target="file:////1V994W2/Documents/Tencent%20Files/574576071/FileRecv/&#25340;&#35013;&#32032;&#26448;/&#31616;&#32422;&#21333;&#22270;-30//26/subject_holdleft_43,199,128_0_staid_full_0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7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76.xml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9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89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98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97.xml"/><Relationship Id="rId15" Type="http://schemas.openxmlformats.org/officeDocument/2006/relationships/tags" Target="../tags/tag106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image" Target="file:///C:\Users\1V994W2\PycharmProjects\PPT_Background_Generation/pic_temp/0_pic_quater_righ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image" Target="file:////1V994W2/Documents/Tencent%20Files/574576071/FileRecv/&#25340;&#35013;&#32032;&#26448;/&#31616;&#32422;&#21333;&#22270;-30//26/subject_holdleft_43,199,128_0_staid_full_0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07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18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17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26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25.xml"/><Relationship Id="rId12" Type="http://schemas.openxmlformats.org/officeDocument/2006/relationships/tags" Target="../tags/tag13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33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32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image" Target="file:///C:\Users\1V994W2\PycharmProjects\PPT_Background_Generation/pic_temp/0_pic_quater_righ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139.xml"/><Relationship Id="rId4" Type="http://schemas.openxmlformats.org/officeDocument/2006/relationships/image" Target="file:////1V994W2/Documents/Tencent%20Files/574576071/FileRecv/&#25340;&#35013;&#32032;&#26448;/&#31616;&#32422;&#21333;&#22270;-30//26/subject_holdleft_43,199,128_0_staid_full_0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38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46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45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53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6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78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4" Type="http://schemas.openxmlformats.org/officeDocument/2006/relationships/tags" Target="../tags/tag184.xml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87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98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9304" cy="854083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1059549" y="311657"/>
            <a:ext cx="5239143" cy="416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878205" y="3819843"/>
            <a:ext cx="4825366" cy="4940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6096000" y="735096"/>
            <a:ext cx="5486400" cy="5387807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0"/>
            <a:ext cx="720090" cy="481198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12"/>
            </p:custDataLst>
          </p:nvPr>
        </p:nvSpPr>
        <p:spPr>
          <a:xfrm>
            <a:off x="1028700" y="3823970"/>
            <a:ext cx="4368165" cy="49022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13"/>
            </p:custDataLst>
          </p:nvPr>
        </p:nvSpPr>
        <p:spPr>
          <a:xfrm>
            <a:off x="878206" y="2644459"/>
            <a:ext cx="4825365" cy="970915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54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48119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1397000"/>
            <a:ext cx="2069184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297572" y="2639558"/>
            <a:ext cx="6520250" cy="833562"/>
          </a:xfrm>
        </p:spPr>
        <p:txBody>
          <a:bodyPr anchor="b">
            <a:spAutoFit/>
          </a:bodyPr>
          <a:lstStyle>
            <a:lvl1pPr algn="r">
              <a:defRPr sz="4800" baseline="0"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297572" y="3500755"/>
            <a:ext cx="6520250" cy="476568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48119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48119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7498080" y="1273877"/>
            <a:ext cx="4389120" cy="4310246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6376802"/>
            <a:ext cx="720090" cy="4811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48119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48119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48119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6604000" y="2095183"/>
            <a:ext cx="4825365" cy="1351915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6600" b="0" spc="7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12"/>
            </p:custDataLst>
          </p:nvPr>
        </p:nvSpPr>
        <p:spPr>
          <a:xfrm>
            <a:off x="6604000" y="3651568"/>
            <a:ext cx="4826000" cy="1111250"/>
          </a:xfrm>
        </p:spPr>
        <p:txBody>
          <a:bodyPr vert="horz" wrap="square" lIns="0" tIns="0" rIns="0" bIns="0" rtlCol="0" anchor="t">
            <a:normAutofit/>
          </a:bodyPr>
          <a:lstStyle>
            <a:lvl1pPr>
              <a:defRPr kumimoji="0" lang="zh-CN" altLang="en-US" sz="18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marR="0" lvl="0" indent="0">
              <a:lnSpc>
                <a:spcPct val="12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="1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20090" cy="48119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20090" cy="48119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0"/>
            <a:ext cx="720090" cy="4811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1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1471910" y="6376802"/>
            <a:ext cx="720090" cy="48119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6376802"/>
            <a:ext cx="720090" cy="4811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1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480" y="5775325"/>
            <a:ext cx="1619885" cy="108267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75325"/>
            <a:ext cx="1619885" cy="10826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7.xml"/><Relationship Id="rId20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tags" Target="../tags/tag66.xml"/><Relationship Id="rId17" Type="http://schemas.openxmlformats.org/officeDocument/2006/relationships/tags" Target="../tags/tag65.xml"/><Relationship Id="rId16" Type="http://schemas.openxmlformats.org/officeDocument/2006/relationships/tags" Target="../tags/tag64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8" Type="http://schemas.openxmlformats.org/officeDocument/2006/relationships/theme" Target="../theme/theme2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2.png"/><Relationship Id="rId25" Type="http://schemas.openxmlformats.org/officeDocument/2006/relationships/tags" Target="../tags/tag210.xml"/><Relationship Id="rId24" Type="http://schemas.openxmlformats.org/officeDocument/2006/relationships/tags" Target="../tags/tag209.xml"/><Relationship Id="rId23" Type="http://schemas.openxmlformats.org/officeDocument/2006/relationships/tags" Target="../tags/tag208.xml"/><Relationship Id="rId22" Type="http://schemas.openxmlformats.org/officeDocument/2006/relationships/tags" Target="../tags/tag207.xml"/><Relationship Id="rId21" Type="http://schemas.openxmlformats.org/officeDocument/2006/relationships/tags" Target="../tags/tag206.xml"/><Relationship Id="rId20" Type="http://schemas.openxmlformats.org/officeDocument/2006/relationships/tags" Target="../tags/tag205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04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DF1EA-129C-4D5D-ADD0-661968EBD3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054CF-4075-4913-AD6E-D792F3B2416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image" Target="../media/image8.jpeg"/><Relationship Id="rId3" Type="http://schemas.openxmlformats.org/officeDocument/2006/relationships/tags" Target="../tags/tag212.xml"/><Relationship Id="rId2" Type="http://schemas.openxmlformats.org/officeDocument/2006/relationships/image" Target="../media/image7.png"/><Relationship Id="rId1" Type="http://schemas.openxmlformats.org/officeDocument/2006/relationships/tags" Target="../tags/tag21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5.jpeg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16.jpeg"/><Relationship Id="rId4" Type="http://schemas.openxmlformats.org/officeDocument/2006/relationships/tags" Target="../tags/tag268.xml"/><Relationship Id="rId3" Type="http://schemas.openxmlformats.org/officeDocument/2006/relationships/image" Target="../media/image12.png"/><Relationship Id="rId2" Type="http://schemas.openxmlformats.org/officeDocument/2006/relationships/tags" Target="../tags/tag267.xml"/><Relationship Id="rId1" Type="http://schemas.openxmlformats.org/officeDocument/2006/relationships/tags" Target="../tags/tag26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70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tags" Target="../tags/tag26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79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" Type="http://schemas.openxmlformats.org/officeDocument/2006/relationships/tags" Target="../tags/tag27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285.xml"/><Relationship Id="rId7" Type="http://schemas.openxmlformats.org/officeDocument/2006/relationships/tags" Target="../tags/tag284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83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87.xml"/><Relationship Id="rId11" Type="http://schemas.openxmlformats.org/officeDocument/2006/relationships/image" Target="../media/image18.png"/><Relationship Id="rId10" Type="http://schemas.openxmlformats.org/officeDocument/2006/relationships/tags" Target="../tags/tag286.xml"/><Relationship Id="rId1" Type="http://schemas.openxmlformats.org/officeDocument/2006/relationships/tags" Target="../tags/tag28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89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97.xml"/><Relationship Id="rId13" Type="http://schemas.openxmlformats.org/officeDocument/2006/relationships/tags" Target="../tags/tag296.xml"/><Relationship Id="rId12" Type="http://schemas.openxmlformats.org/officeDocument/2006/relationships/tags" Target="../tags/tag295.xml"/><Relationship Id="rId11" Type="http://schemas.openxmlformats.org/officeDocument/2006/relationships/tags" Target="../tags/tag294.xml"/><Relationship Id="rId10" Type="http://schemas.openxmlformats.org/officeDocument/2006/relationships/tags" Target="../tags/tag293.xml"/><Relationship Id="rId1" Type="http://schemas.openxmlformats.org/officeDocument/2006/relationships/tags" Target="../tags/tag28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02.xml"/><Relationship Id="rId8" Type="http://schemas.openxmlformats.org/officeDocument/2006/relationships/tags" Target="../tags/tag301.xml"/><Relationship Id="rId7" Type="http://schemas.openxmlformats.org/officeDocument/2006/relationships/tags" Target="../tags/tag300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99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303.xml"/><Relationship Id="rId1" Type="http://schemas.openxmlformats.org/officeDocument/2006/relationships/tags" Target="../tags/tag29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305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0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tags" Target="../tags/tag312.xml"/><Relationship Id="rId7" Type="http://schemas.openxmlformats.org/officeDocument/2006/relationships/tags" Target="../tags/tag311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310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0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315.xml"/><Relationship Id="rId1" Type="http://schemas.openxmlformats.org/officeDocument/2006/relationships/tags" Target="../tags/tag31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16.xml"/><Relationship Id="rId3" Type="http://schemas.openxmlformats.org/officeDocument/2006/relationships/image" Target="file:///C:\Users\1V994W2\PycharmProjects\PPT_Background_Generation/pic_temp/0_pic_quater_right_down.png" TargetMode="External"/><Relationship Id="rId22" Type="http://schemas.openxmlformats.org/officeDocument/2006/relationships/slideLayout" Target="../slideLayouts/slideLayout19.xml"/><Relationship Id="rId21" Type="http://schemas.openxmlformats.org/officeDocument/2006/relationships/tags" Target="../tags/tag229.xml"/><Relationship Id="rId20" Type="http://schemas.openxmlformats.org/officeDocument/2006/relationships/tags" Target="../tags/tag228.xml"/><Relationship Id="rId2" Type="http://schemas.openxmlformats.org/officeDocument/2006/relationships/image" Target="../media/image4.png"/><Relationship Id="rId19" Type="http://schemas.openxmlformats.org/officeDocument/2006/relationships/image" Target="../media/image10.jpeg"/><Relationship Id="rId18" Type="http://schemas.openxmlformats.org/officeDocument/2006/relationships/image" Target="../media/image9.png"/><Relationship Id="rId17" Type="http://schemas.openxmlformats.org/officeDocument/2006/relationships/tags" Target="../tags/tag227.xml"/><Relationship Id="rId16" Type="http://schemas.openxmlformats.org/officeDocument/2006/relationships/tags" Target="../tags/tag226.xml"/><Relationship Id="rId15" Type="http://schemas.openxmlformats.org/officeDocument/2006/relationships/tags" Target="../tags/tag225.xml"/><Relationship Id="rId14" Type="http://schemas.openxmlformats.org/officeDocument/2006/relationships/tags" Target="../tags/tag224.xml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tags" Target="../tags/tag21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9.jpeg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21.png"/><Relationship Id="rId4" Type="http://schemas.openxmlformats.org/officeDocument/2006/relationships/tags" Target="../tags/tag320.xml"/><Relationship Id="rId3" Type="http://schemas.openxmlformats.org/officeDocument/2006/relationships/image" Target="../media/image20.jpeg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31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37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image" Target="../media/image12.png"/><Relationship Id="rId10" Type="http://schemas.openxmlformats.org/officeDocument/2006/relationships/tags" Target="../tags/tag234.xml"/><Relationship Id="rId1" Type="http://schemas.openxmlformats.org/officeDocument/2006/relationships/tags" Target="../tags/tag230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240.xml"/><Relationship Id="rId3" Type="http://schemas.openxmlformats.org/officeDocument/2006/relationships/image" Target="../media/image13.jpeg"/><Relationship Id="rId2" Type="http://schemas.openxmlformats.org/officeDocument/2006/relationships/tags" Target="../tags/tag239.xml"/><Relationship Id="rId1" Type="http://schemas.openxmlformats.org/officeDocument/2006/relationships/tags" Target="../tags/tag23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42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246.xml"/><Relationship Id="rId1" Type="http://schemas.openxmlformats.org/officeDocument/2006/relationships/tags" Target="../tags/tag24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48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" Type="http://schemas.openxmlformats.org/officeDocument/2006/relationships/tags" Target="../tags/tag24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4.jpeg"/><Relationship Id="rId2" Type="http://schemas.openxmlformats.org/officeDocument/2006/relationships/tags" Target="../tags/tag252.xml"/><Relationship Id="rId1" Type="http://schemas.openxmlformats.org/officeDocument/2006/relationships/tags" Target="../tags/tag25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54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25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260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4.png"/><Relationship Id="rId1" Type="http://schemas.openxmlformats.org/officeDocument/2006/relationships/tags" Target="../tags/tag2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2170" y="2197735"/>
            <a:ext cx="4914900" cy="409575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73825" y="1849120"/>
            <a:ext cx="5490210" cy="451104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ctrTitle" idx="15"/>
            <p:custDataLst>
              <p:tags r:id="rId5"/>
            </p:custDataLst>
          </p:nvPr>
        </p:nvSpPr>
        <p:spPr>
          <a:xfrm>
            <a:off x="1028700" y="673100"/>
            <a:ext cx="8968105" cy="970915"/>
          </a:xfrm>
        </p:spPr>
        <p:txBody>
          <a:bodyPr>
            <a:normAutofit fontScale="9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>
                <a:solidFill>
                  <a:schemeClr val="accent1">
                    <a:lumMod val="75000"/>
                  </a:schemeClr>
                </a:solidFill>
                <a:sym typeface="+mn-ea"/>
              </a:rPr>
              <a:t>《促织》《变形记》联读</a:t>
            </a:r>
            <a:endParaRPr lang="zh-CN" altLang="en-US" sz="5400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>
                <a:solidFill>
                  <a:schemeClr val="accent1">
                    <a:lumMod val="75000"/>
                  </a:schemeClr>
                </a:solidFill>
                <a:sym typeface="+mn-ea"/>
              </a:rPr>
              <a:t>——于思辨中品读“异化”</a:t>
            </a:r>
            <a:endParaRPr lang="zh-CN" altLang="en-US" sz="540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3767455" y="280035"/>
            <a:ext cx="5050155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活动二：探究变形原因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543050" y="1339215"/>
            <a:ext cx="94507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完成简历后，有同学对成名之子和格里高尔为什么变成虫子产生了好奇。莉莉就和同学们一起讨论起了这个问题，请大家一起加入讨论。</a:t>
            </a:r>
            <a:endParaRPr lang="zh-CN" altLang="en-US" sz="3200"/>
          </a:p>
        </p:txBody>
      </p:sp>
      <p:pic>
        <p:nvPicPr>
          <p:cNvPr id="102" name="图片 101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62420" y="3923030"/>
            <a:ext cx="4665980" cy="2059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267585" y="588010"/>
            <a:ext cx="784860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成名之子为什么会变成这样的虫子？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875" y="2686839"/>
            <a:ext cx="5017160" cy="2078693"/>
          </a:xfrm>
          <a:prstGeom prst="rect">
            <a:avLst/>
          </a:prstGeom>
        </p:spPr>
      </p:pic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43990" y="2020570"/>
            <a:ext cx="4328795" cy="3411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008505" y="309880"/>
            <a:ext cx="784860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成名之子为什么会变成这样的虫子？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940050" y="1464945"/>
            <a:ext cx="6986270" cy="52197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挽救救家庭。拯救全家的性命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20090" y="2317115"/>
            <a:ext cx="11033760" cy="52197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父亲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成名被迫担任了征收促织的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里正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误期致命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692785" y="3041650"/>
            <a:ext cx="10805160" cy="52197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无钱买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。担任里正却弄得薄产累尽，成不敢敛户口，而又无所赔偿。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447040" y="5302250"/>
            <a:ext cx="11052175" cy="52197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唯一的希望破灭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。出于孩童好奇的天性，自己无心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扑杀了促织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799465" y="3956685"/>
            <a:ext cx="11052175" cy="953135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捉不到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。靡计不施，迄无济；即捕得三两头，又劣弱不中于款。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（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此物故非西产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720407" y="931490"/>
            <a:ext cx="10898505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康熙年间，正是清朝的盛世，康熙被视为为“英主”。可当时的统治集团和康熙本人同样追求“声色犬马”，酷爱“斗鸡戏虫”，至今传下来的斗蟋蟀盆，以康乾年间制作最精，康熙时更是以制盆扬名于世。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39750" algn="just">
              <a:lnSpc>
                <a:spcPct val="150000"/>
              </a:lnSpc>
            </a:pPr>
            <a:endParaRPr lang="zh-CN" altLang="en-US" sz="3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曲笔抨击现实，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借古讽今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007235" y="871855"/>
            <a:ext cx="784860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格里高尔为什么会变成这样的虫子？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55370" y="2838450"/>
            <a:ext cx="5334000" cy="3773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312660" y="2838450"/>
            <a:ext cx="3985260" cy="360870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30810" y="2929255"/>
            <a:ext cx="2730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格里高尔由人变虫</a:t>
            </a:r>
            <a:endParaRPr lang="zh-CN" altLang="en-US" sz="24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290570" y="4339590"/>
            <a:ext cx="6224905" cy="953135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利益至上、虚伪冷漠的社会关系</a:t>
            </a:r>
            <a:endParaRPr lang="en-US"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（尤其是家庭关系）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3290570" y="3603625"/>
            <a:ext cx="6165850" cy="52197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自身精神麻木，丧失了人的自我价值。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双大括号 6"/>
          <p:cNvSpPr/>
          <p:nvPr>
            <p:custDataLst>
              <p:tags r:id="rId10"/>
            </p:custDataLst>
          </p:nvPr>
        </p:nvSpPr>
        <p:spPr>
          <a:xfrm>
            <a:off x="2710815" y="2106295"/>
            <a:ext cx="7305675" cy="2277110"/>
          </a:xfrm>
          <a:prstGeom prst="bracePair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0167620" y="2467610"/>
            <a:ext cx="1905635" cy="1383665"/>
          </a:xfrm>
          <a:prstGeom prst="rect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物质至上的时代环境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2016760" y="347980"/>
            <a:ext cx="784860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格里高尔为什么会变成这样的虫子？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3290570" y="1619250"/>
            <a:ext cx="6447790" cy="177038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工作辛苦，饮食低劣，友情淡薄，心理烦躁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为父母还债，受老板的气，生活压力大</a:t>
            </a:r>
            <a:endParaRPr lang="en-US" altLang="zh-CN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727200" y="360680"/>
            <a:ext cx="8010525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sz="2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时代背景</a:t>
            </a:r>
            <a:endParaRPr lang="zh-CN" sz="28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0960" y="1546225"/>
            <a:ext cx="12070715" cy="3107690"/>
          </a:xfrm>
          <a:prstGeom prst="rect">
            <a:avLst/>
          </a:prstGeom>
          <a:solidFill>
            <a:schemeClr val="lt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一战使许多资本主义国家经济萧条，社会动荡，生活痛苦。人们对资本主义失去信心，一方面锐意改革，一方面又陷于孤独、颓废、绝望之中。卡夫卡以敏锐的洞察力发现了资本主义压迫人的本质，因此借此小说来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批判资本主义下虚伪冷漠的人际关系和这个摧残人性的社会制度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577850" y="4914900"/>
            <a:ext cx="11275695" cy="95313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异化：在环境的压力下，人失去自我，失去价值、尊严、地位乃至躯体，成为非人。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57175" y="1564005"/>
            <a:ext cx="118103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从小促织到大甲虫，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变化的是形体，不变的是荒诞与悲凉。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从蒲松龄到卡夫卡，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变化的是时代、国籍、流派，不变的是对人性的探寻。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《变形记》以象征手法为主又暗含了真实细节，《促织》以写实主义为主又融合了传奇色彩，两篇小说同中有异，但都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展现了人的异化变形，表现了荒诞与悲凉，表达了在时代困境中人性遭受摧残的控诉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558415" y="546735"/>
            <a:ext cx="616648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11505" y="2291080"/>
            <a:ext cx="10968990" cy="15246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3200">
              <a:solidFill>
                <a:srgbClr val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讨论结束后，莉莉建议各位同学把对两个人物的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命运和结局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的思考写下来，写成一则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100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字左右的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文学人物短评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，选出优秀的短评寄给校刊。</a:t>
            </a:r>
            <a:endParaRPr lang="zh-CN" altLang="en-US" sz="3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 sz="3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 sz="3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2904490" y="250825"/>
            <a:ext cx="694690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活动三：</a:t>
            </a:r>
            <a:r>
              <a:rPr lang="zh-CN" altLang="en-US" sz="3600">
                <a:solidFill>
                  <a:srgbClr val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思辨性写作与交流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42315" y="734060"/>
            <a:ext cx="1070673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en-US" altLang="zh-CN" sz="2800"/>
              <a:t>  </a:t>
            </a:r>
            <a:r>
              <a:rPr lang="zh-CN" altLang="en-US" sz="2800"/>
              <a:t>成名之子和格里高尔，他们在变形前，就像我们大多数人一样，平凡而普通。</a:t>
            </a:r>
            <a:endParaRPr lang="zh-CN" altLang="en-US" sz="2800"/>
          </a:p>
          <a:p>
            <a:pPr indent="457200" fontAlgn="auto"/>
            <a:r>
              <a:rPr lang="en-US" altLang="zh-CN" sz="2800"/>
              <a:t> </a:t>
            </a:r>
            <a:r>
              <a:rPr lang="zh-CN" altLang="en-US" sz="2800"/>
              <a:t>成名之子，只有九岁，总角幼童，本来应该有一个无忧无虑的童年，却因为无心之失扑杀了父亲抓回的蟋蟀而害怕的投井自杀。一个小孩子能想到的最好的方法就是自己去变成一只蟋蟀，去弥补过错，去挽救父母。因此，变成蟋蟀是成名之子的愿望和祈求，也是在那个封建专制社会下，人不如虫的悲哀无奈下的选择。</a:t>
            </a:r>
            <a:r>
              <a:rPr lang="en-US" altLang="zh-CN" sz="2800"/>
              <a:t>  </a:t>
            </a:r>
            <a:r>
              <a:rPr lang="zh-CN" altLang="en-US" sz="2800"/>
              <a:t>至于格力高尔，是一个甘愿为家庭奉献自己的人，一个为公司任劳任怨</a:t>
            </a:r>
            <a:r>
              <a:rPr lang="zh-CN" altLang="en-US" sz="2800">
                <a:sym typeface="+mn-ea"/>
              </a:rPr>
              <a:t>工作</a:t>
            </a:r>
            <a:r>
              <a:rPr lang="zh-CN" altLang="en-US" sz="2800"/>
              <a:t>的人。但是这样孝顺的儿子、勤奋的员工，却最后在变成甲虫后被公司和家庭双双抛弃，最后在孤独的无边黑暗中凄惨死去。格里高尔的死，是辛辣的讽刺了资本主义主义社会压迫人剥削人，致使人性扭曲的吃人本质。他们的悲剧亦是其所处时代的无数底层民众的缩影。悲剧使人悲伤，也使人深思。</a:t>
            </a:r>
            <a:endParaRPr lang="zh-CN" altLang="en-US" sz="2800"/>
          </a:p>
          <a:p>
            <a:pPr indent="457200" fontAlgn="auto"/>
            <a:endParaRPr lang="zh-CN" altLang="en-US" sz="2800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44170" y="90805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文学人物短评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21" name="矩形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<p:cNvSpPr/>
          <p:nvPr>
            <p:custDataLst>
              <p:tags r:id="rId7"/>
            </p:custDataLst>
          </p:nvPr>
        </p:nvSpPr>
        <p:spPr>
          <a:xfrm>
            <a:off x="784719" y="240636"/>
            <a:ext cx="3701933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spc="60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学习目标</a:t>
            </a:r>
            <a:endParaRPr lang="zh-CN" altLang="en-US" sz="3600" spc="60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8"/>
            </p:custDataLst>
          </p:nvPr>
        </p:nvCxnSpPr>
        <p:spPr>
          <a:xfrm flipH="1">
            <a:off x="5136381" y="2023872"/>
            <a:ext cx="0" cy="483412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51" name="菱形 50"/>
          <p:cNvSpPr/>
          <p:nvPr>
            <p:custDataLst>
              <p:tags r:id="rId9"/>
            </p:custDataLst>
          </p:nvPr>
        </p:nvSpPr>
        <p:spPr>
          <a:xfrm>
            <a:off x="4785995" y="1805305"/>
            <a:ext cx="720090" cy="718185"/>
          </a:xfrm>
          <a:prstGeom prst="diamond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" name="Rectangle 2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77435" y="1840230"/>
            <a:ext cx="40195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defTabSz="91313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marL="0" marR="0" lvl="0" indent="0" defTabSz="91313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1</a:t>
            </a:r>
            <a:endParaRPr kumimoji="0" lang="zh-CN" altLang="zh-CN" sz="40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菱形 53"/>
          <p:cNvSpPr/>
          <p:nvPr>
            <p:custDataLst>
              <p:tags r:id="rId11"/>
            </p:custDataLst>
          </p:nvPr>
        </p:nvSpPr>
        <p:spPr>
          <a:xfrm>
            <a:off x="4773295" y="3388995"/>
            <a:ext cx="720090" cy="720090"/>
          </a:xfrm>
          <a:prstGeom prst="diamond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5" name="Rectangle 2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91405" y="3399155"/>
            <a:ext cx="3524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defTabSz="91313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marL="0" marR="0" lvl="0" indent="0" defTabSz="91313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2</a:t>
            </a:r>
            <a:endParaRPr kumimoji="0" lang="en-US" altLang="zh-CN" sz="40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7" name="菱形 56"/>
          <p:cNvSpPr/>
          <p:nvPr>
            <p:custDataLst>
              <p:tags r:id="rId13"/>
            </p:custDataLst>
          </p:nvPr>
        </p:nvSpPr>
        <p:spPr>
          <a:xfrm>
            <a:off x="4774565" y="4972685"/>
            <a:ext cx="720090" cy="720090"/>
          </a:xfrm>
          <a:prstGeom prst="diamond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8" name="Rectangle 2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867275" y="4982845"/>
            <a:ext cx="3524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defTabSz="91313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313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313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marL="0" marR="0" lvl="0" indent="0" defTabSz="91313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3</a:t>
            </a:r>
            <a:endParaRPr kumimoji="0" lang="en-US" altLang="zh-CN" sz="40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60" name="Rectangle 23"/>
          <p:cNvSpPr/>
          <p:nvPr>
            <p:custDataLst>
              <p:tags r:id="rId15"/>
            </p:custDataLst>
          </p:nvPr>
        </p:nvSpPr>
        <p:spPr>
          <a:xfrm>
            <a:off x="5792470" y="3400425"/>
            <a:ext cx="478276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思考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异化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之因</a:t>
            </a:r>
            <a:endParaRPr lang="zh-CN" altLang="en-US" sz="3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defRPr/>
            </a:pPr>
            <a:endParaRPr lang="zh-CN" altLang="en-US" sz="360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Rectangle 23"/>
          <p:cNvSpPr/>
          <p:nvPr>
            <p:custDataLst>
              <p:tags r:id="rId16"/>
            </p:custDataLst>
          </p:nvPr>
        </p:nvSpPr>
        <p:spPr>
          <a:xfrm>
            <a:off x="5792660" y="4983938"/>
            <a:ext cx="50012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异化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之思</a:t>
            </a:r>
            <a:endParaRPr lang="zh-CN" altLang="en-US" sz="3600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3" name="图片占位符 1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3"/>
          <a:stretch>
            <a:fillRect/>
          </a:stretch>
        </p:blipFill>
        <p:spPr>
          <a:xfrm>
            <a:off x="785062" y="1805305"/>
            <a:ext cx="3558415" cy="4481083"/>
          </a:xfrm>
          <a:prstGeom prst="rect">
            <a:avLst/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pic>
      <p:sp>
        <p:nvSpPr>
          <p:cNvPr id="2" name="文本框 1"/>
          <p:cNvSpPr txBox="1"/>
          <p:nvPr>
            <p:custDataLst>
              <p:tags r:id="rId20"/>
            </p:custDataLst>
          </p:nvPr>
        </p:nvSpPr>
        <p:spPr>
          <a:xfrm>
            <a:off x="5706110" y="1932305"/>
            <a:ext cx="44516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归纳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异化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之形</a:t>
            </a:r>
            <a:endParaRPr lang="zh-CN" altLang="en-US" sz="3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35380" y="1461770"/>
            <a:ext cx="97180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/>
            <a:r>
              <a:rPr lang="en-US" altLang="zh-CN" sz="3200">
                <a:sym typeface="+mn-ea"/>
              </a:rPr>
              <a:t> </a:t>
            </a:r>
            <a:r>
              <a:rPr lang="zh-CN" altLang="en-US" sz="3200">
                <a:sym typeface="+mn-ea"/>
              </a:rPr>
              <a:t>时代环境很难改变，身处其中的我们一个需要有勇于突破环境枷锁和压迫的勇气，这样才能不被环境所挤压变形。</a:t>
            </a:r>
            <a:endParaRPr lang="zh-CN" altLang="en-US" sz="3200"/>
          </a:p>
          <a:p>
            <a:pPr indent="457200" fontAlgn="auto"/>
            <a:r>
              <a:rPr lang="en-US" altLang="zh-CN" sz="3200">
                <a:sym typeface="+mn-ea"/>
              </a:rPr>
              <a:t> </a:t>
            </a:r>
            <a:r>
              <a:rPr lang="zh-CN" altLang="en-US" sz="3200">
                <a:sym typeface="+mn-ea"/>
              </a:rPr>
              <a:t>一个有生命的蛋，如果从内部啄开，就会成为一个全新的生命。如果被外力敲碎，只能成为别人的食物。</a:t>
            </a:r>
            <a:endParaRPr lang="zh-CN" altLang="en-US" sz="3200"/>
          </a:p>
        </p:txBody>
      </p:sp>
      <p:pic>
        <p:nvPicPr>
          <p:cNvPr id="102" name="图片 10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36200" y="4250055"/>
            <a:ext cx="1612900" cy="2395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29970" y="1385570"/>
            <a:ext cx="1034097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当我们遇到艰难时刻，不要灰心，不要沮丧，只要努力总会有收获，希望总是在失望，甚至绝望时产生的，并召唤着我们重振旗鼓。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r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—莫言《致青年朋友的一封信：不要被大风吹倒》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89160" y="3842385"/>
            <a:ext cx="1943100" cy="291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074400" y="126111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7"/>
            </p:custDataLst>
          </p:nvPr>
        </p:nvSpPr>
        <p:spPr>
          <a:xfrm>
            <a:off x="305788" y="201909"/>
            <a:ext cx="10969200" cy="705600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汉仪旗黑-85S" charset="0"/>
                <a:ea typeface="汉仪旗黑-85S" charset="0"/>
                <a:sym typeface="+mn-ea"/>
              </a:rPr>
              <a:t>品读经典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8"/>
          <a:stretch>
            <a:fillRect/>
          </a:stretch>
        </p:blipFill>
        <p:spPr>
          <a:xfrm>
            <a:off x="6350635" y="121"/>
            <a:ext cx="6096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55" y="3237384"/>
            <a:ext cx="5017160" cy="2078693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6441440" y="1416685"/>
            <a:ext cx="77978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None/>
            </a:pPr>
            <a:r>
              <a:rPr lang="zh-CN" altLang="en-US" sz="4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异化之殇</a:t>
            </a:r>
            <a:endParaRPr lang="zh-CN" altLang="en-US" sz="4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5271135" y="1416685"/>
            <a:ext cx="69342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身心之困</a:t>
            </a:r>
            <a:endParaRPr lang="zh-CN" altLang="en-US" sz="4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70535" y="1358265"/>
            <a:ext cx="11491595" cy="23069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《文学少年》专栏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奇异人物传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投稿要求：</a:t>
            </a:r>
            <a:endParaRPr lang="zh-CN" altLang="en-US" sz="3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请为所投稿的人物制作一份简历，简单介绍人物的基本情况。</a:t>
            </a:r>
            <a:endParaRPr lang="zh-CN" altLang="en-US" sz="3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请附上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100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字左右的文学人物短评，阐述对推荐人物的理解。</a:t>
            </a:r>
            <a:endParaRPr lang="zh-CN" altLang="en-US" sz="3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67240" y="3895090"/>
            <a:ext cx="2127250" cy="284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54685" y="348615"/>
            <a:ext cx="113836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校刊《文学少年》新开设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奇异人物传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专栏，来介绍文学作品中具有奇异色彩的人物。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04799" y="960754"/>
            <a:ext cx="118872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莉莉同学想给《促织》中的成名之子和《变形记》中的格里高尔投稿，想请同学们一起来帮助她完成下面的简历。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1608455" y="2393950"/>
          <a:ext cx="8974455" cy="3540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1485"/>
                <a:gridCol w="2991485"/>
                <a:gridCol w="2991485"/>
              </a:tblGrid>
              <a:tr h="52260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成名之子</a:t>
                      </a:r>
                      <a:endParaRPr lang="en-US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格里高尔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50292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年龄</a:t>
                      </a:r>
                      <a:endParaRPr lang="zh-CN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</a:tr>
              <a:tr h="50292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身份地位</a:t>
                      </a:r>
                      <a:endParaRPr lang="en-US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</a:tr>
              <a:tr h="50292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家庭成员</a:t>
                      </a:r>
                      <a:endParaRPr lang="en-US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</a:tr>
              <a:tr h="50292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经济状况</a:t>
                      </a:r>
                      <a:endParaRPr lang="en-US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</a:tr>
              <a:tr h="50292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人生追求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</a:tr>
              <a:tr h="50292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主要</a:t>
                      </a: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经历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3987800" y="88265"/>
            <a:ext cx="505015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活动一：制作人物简历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431165" y="772160"/>
          <a:ext cx="11485245" cy="5662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2925"/>
                <a:gridCol w="3599180"/>
                <a:gridCol w="4803140"/>
              </a:tblGrid>
              <a:tr h="398145">
                <a:tc gridSpan="3"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人物简历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 hMerge="1">
                  <a:tcPr marL="68580" marR="68580" marT="0" marB="0"/>
                </a:tc>
                <a:tc hMerge="1">
                  <a:tcPr marL="68580" marR="68580" marT="0" marB="0"/>
                </a:tc>
              </a:tr>
              <a:tr h="39814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成名之子</a:t>
                      </a:r>
                      <a:endParaRPr lang="en-US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格里高尔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</a:tr>
              <a:tr h="39751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年龄</a:t>
                      </a:r>
                      <a:endParaRPr lang="zh-CN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0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九岁</a:t>
                      </a:r>
                      <a:endParaRPr lang="zh-CN" altLang="en-US" sz="2800" b="0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成年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</a:tr>
              <a:tr h="39814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身份地位</a:t>
                      </a:r>
                      <a:endParaRPr lang="en-US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0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里正之子（社会底层）</a:t>
                      </a:r>
                      <a:endParaRPr lang="zh-CN" altLang="en-US" sz="2800" b="0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推销员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（社会底层）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</a:tr>
              <a:tr h="39751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家庭成员</a:t>
                      </a:r>
                      <a:endParaRPr lang="en-US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父母</a:t>
                      </a:r>
                      <a:endParaRPr lang="en-US" altLang="en-US" sz="2800" b="0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父母、妹妹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</a:tr>
              <a:tr h="49212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经济状况</a:t>
                      </a:r>
                      <a:endParaRPr lang="en-US" altLang="en-US" sz="2800" b="1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 err="1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薄产</a:t>
                      </a:r>
                      <a:r>
                        <a:rPr lang="zh-CN" altLang="en-US" sz="2800" b="0" err="1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累尽</a:t>
                      </a:r>
                      <a:endParaRPr lang="zh-CN" altLang="en-US" sz="2800" b="0" err="1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一人扛起家，债务如山，经济困顿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。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/>
                </a:tc>
              </a:tr>
              <a:tr h="54229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人生追求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0" err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拯救家人</a:t>
                      </a:r>
                      <a:endParaRPr lang="zh-CN" altLang="en-US" sz="2800" b="0" err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l">
                        <a:buNone/>
                      </a:pPr>
                      <a:r>
                        <a:rPr lang="zh-CN" altLang="en-US" sz="2800" b="0" err="1">
                          <a:latin typeface="微软雅黑" panose="020B0503020204020204" charset="-122"/>
                          <a:ea typeface="微软雅黑" panose="020B0503020204020204" charset="-122"/>
                          <a:cs typeface="Calibri" panose="020F0502020204030204" charset="0"/>
                        </a:rPr>
                        <a:t>撑起家庭、还清债务；辞职</a:t>
                      </a:r>
                      <a:endParaRPr lang="zh-CN" altLang="en-US" sz="2800" b="0" err="1">
                        <a:latin typeface="微软雅黑" panose="020B0503020204020204" charset="-122"/>
                        <a:ea typeface="微软雅黑" panose="020B0503020204020204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/>
                </a:tc>
              </a:tr>
              <a:tr h="114617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主要</a:t>
                      </a: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经历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l">
                        <a:buNone/>
                      </a:pPr>
                      <a:r>
                        <a:rPr lang="en-US" altLang="zh-CN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意外弄死了父亲的促织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zh-CN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害怕得跳井自杀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zh-CN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魂魄变成一只促织</a:t>
                      </a: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lang="en-US" sz="28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zh-CN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重新变成人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l">
                        <a:buNone/>
                      </a:pPr>
                      <a:r>
                        <a:rPr lang="en-US" altLang="zh-CN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唯一的活动就是工作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zh-CN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变成了大甲虫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zh-CN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被家人和公司抛弃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zh-CN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以虫身凄惨死去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/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188720" y="1302385"/>
            <a:ext cx="96996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制作完简历后，有同学提出：既然两人都变成了其他物种，那么是否应该也给变形后的他们也做个简历？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fontAlgn="auto"/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莉莉觉得这个建议很不错，因此又制作了一个人物变形后的简历，请大家一起帮助她完成。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36560" y="3636010"/>
            <a:ext cx="2851785" cy="2337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975995" y="1160780"/>
          <a:ext cx="10239375" cy="4982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3125"/>
                <a:gridCol w="3413125"/>
                <a:gridCol w="3413125"/>
              </a:tblGrid>
              <a:tr h="711835">
                <a:tc gridSpan="3"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人物简历（变形后）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 hMerge="1">
                  <a:tcPr anchor="ctr"/>
                </a:tc>
                <a:tc hMerge="1">
                  <a:tcPr anchor="ctr"/>
                </a:tc>
              </a:tr>
              <a:tr h="711835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成名之子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格里高尔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</a:tr>
              <a:tr h="711835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种类</a:t>
                      </a: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</a:tr>
              <a:tr h="71183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体积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</a:tr>
              <a:tr h="71183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颜色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</a:tr>
              <a:tr h="71183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外形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</a:tr>
              <a:tr h="711835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r>
                        <a:rPr lang="en-US" altLang="zh-CN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       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其他特点</a:t>
                      </a: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/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0" y="0"/>
            <a:ext cx="720090" cy="481330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11471910" y="0"/>
            <a:ext cx="720090" cy="48133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539750" y="942340"/>
          <a:ext cx="11111865" cy="5140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8535"/>
                <a:gridCol w="3648075"/>
                <a:gridCol w="5215255"/>
              </a:tblGrid>
              <a:tr h="536575">
                <a:tc gridSpan="3"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人物简历（变形后）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 hMerge="1">
                  <a:tcPr anchor="ctr"/>
                </a:tc>
                <a:tc hMerge="1">
                  <a:tcPr anchor="ctr"/>
                </a:tc>
              </a:tr>
              <a:tr h="536575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成名之子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格里高尔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</a:tr>
              <a:tr h="535305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种类</a:t>
                      </a: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促织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甲虫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</a:tr>
              <a:tr h="44132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体积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短小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宽大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</a:tr>
              <a:tr h="441960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颜色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黑赤色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棕色</a:t>
                      </a:r>
                      <a:endParaRPr lang="en-US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</a:tr>
              <a:tr h="1323975"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外形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形若土狗，梅花翅，方首，长胫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，意似良。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肚子高高隆起，被分成许多弧形硬片；许多细得可怜的腿</a:t>
                      </a: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；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zh-CN" altLang="en-US" sz="28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没有真正的牙齿，下颚结实</a:t>
                      </a:r>
                      <a:endParaRPr lang="zh-CN" altLang="en-US" sz="28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</a:tr>
              <a:tr h="132461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其他特点</a:t>
                      </a: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行为敏捷；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智勇双全；</a:t>
                      </a:r>
                      <a:endParaRPr lang="en-US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应节而舞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；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保持人的思想情感，能听懂别人讲话但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  <a:sym typeface="+mn-ea"/>
                        </a:rPr>
                        <a:t>不会讲话，不能与人交流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672"/>
</p:tagLst>
</file>

<file path=ppt/tags/tag10.xml><?xml version="1.0" encoding="utf-8"?>
<p:tagLst xmlns:p="http://schemas.openxmlformats.org/presentationml/2006/main">
  <p:tag name="AS_UNIQUEID" val="682"/>
</p:tagLst>
</file>

<file path=ppt/tags/tag100.xml><?xml version="1.0" encoding="utf-8"?>
<p:tagLst xmlns:p="http://schemas.openxmlformats.org/presentationml/2006/main">
  <p:tag name="AS_UNIQUEID" val="10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AS_UNIQUEID" val="10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AS_UNIQUEID" val="10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AS_UNIQUEID" val="10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AS_UNIQUEID" val="10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.xml><?xml version="1.0" encoding="utf-8"?>
<p:tagLst xmlns:p="http://schemas.openxmlformats.org/presentationml/2006/main">
  <p:tag name="AS_UNIQUEID" val="10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.xml><?xml version="1.0" encoding="utf-8"?>
<p:tagLst xmlns:p="http://schemas.openxmlformats.org/presentationml/2006/main">
  <p:tag name="AS_UNIQUEID" val="10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7.xml><?xml version="1.0" encoding="utf-8"?>
<p:tagLst xmlns:p="http://schemas.openxmlformats.org/presentationml/2006/main">
  <p:tag name="AS_UNIQUEID" val="10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AS_UNIQUEID" val="10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AS_UNIQUEID" val="10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p="http://schemas.openxmlformats.org/presentationml/2006/main">
  <p:tag name="AS_UNIQUEID" val="684"/>
</p:tagLst>
</file>

<file path=ppt/tags/tag110.xml><?xml version="1.0" encoding="utf-8"?>
<p:tagLst xmlns:p="http://schemas.openxmlformats.org/presentationml/2006/main">
  <p:tag name="AS_UNIQUEID" val="10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1.xml><?xml version="1.0" encoding="utf-8"?>
<p:tagLst xmlns:p="http://schemas.openxmlformats.org/presentationml/2006/main">
  <p:tag name="AS_UNIQUEID" val="10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2.xml><?xml version="1.0" encoding="utf-8"?>
<p:tagLst xmlns:p="http://schemas.openxmlformats.org/presentationml/2006/main">
  <p:tag name="AS_UNIQUEID" val="10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.xml><?xml version="1.0" encoding="utf-8"?>
<p:tagLst xmlns:p="http://schemas.openxmlformats.org/presentationml/2006/main">
  <p:tag name="AS_UNIQUEID" val="10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.xml><?xml version="1.0" encoding="utf-8"?>
<p:tagLst xmlns:p="http://schemas.openxmlformats.org/presentationml/2006/main">
  <p:tag name="AS_UNIQUEID" val="10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5.xml><?xml version="1.0" encoding="utf-8"?>
<p:tagLst xmlns:p="http://schemas.openxmlformats.org/presentationml/2006/main">
  <p:tag name="AS_UNIQUEID" val="10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6.xml><?xml version="1.0" encoding="utf-8"?>
<p:tagLst xmlns:p="http://schemas.openxmlformats.org/presentationml/2006/main">
  <p:tag name="AS_UNIQUEID" val="10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7.xml><?xml version="1.0" encoding="utf-8"?>
<p:tagLst xmlns:p="http://schemas.openxmlformats.org/presentationml/2006/main">
  <p:tag name="AS_UNIQUEID" val="10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AS_UNIQUEID" val="10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AS_UNIQUEID" val="10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AS_UNIQUEID" val="685"/>
</p:tagLst>
</file>

<file path=ppt/tags/tag120.xml><?xml version="1.0" encoding="utf-8"?>
<p:tagLst xmlns:p="http://schemas.openxmlformats.org/presentationml/2006/main">
  <p:tag name="AS_UNIQUEID" val="10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AS_UNIQUEID" val="10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AS_UNIQUEID" val="10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3.xml><?xml version="1.0" encoding="utf-8"?>
<p:tagLst xmlns:p="http://schemas.openxmlformats.org/presentationml/2006/main">
  <p:tag name="AS_UNIQUEID" val="10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4.xml><?xml version="1.0" encoding="utf-8"?>
<p:tagLst xmlns:p="http://schemas.openxmlformats.org/presentationml/2006/main">
  <p:tag name="AS_UNIQUEID" val="10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5.xml><?xml version="1.0" encoding="utf-8"?>
<p:tagLst xmlns:p="http://schemas.openxmlformats.org/presentationml/2006/main">
  <p:tag name="AS_UNIQUEID" val="10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AS_UNIQUEID" val="10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p="http://schemas.openxmlformats.org/presentationml/2006/main">
  <p:tag name="AS_UNIQUEID" val="10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AS_UNIQUEID" val="10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AS_UNIQUEID" val="10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AS_UNIQUEID" val="686"/>
</p:tagLst>
</file>

<file path=ppt/tags/tag130.xml><?xml version="1.0" encoding="utf-8"?>
<p:tagLst xmlns:p="http://schemas.openxmlformats.org/presentationml/2006/main">
  <p:tag name="AS_UNIQUEID" val="10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1.xml><?xml version="1.0" encoding="utf-8"?>
<p:tagLst xmlns:p="http://schemas.openxmlformats.org/presentationml/2006/main">
  <p:tag name="AS_UNIQUEID" val="10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2.xml><?xml version="1.0" encoding="utf-8"?>
<p:tagLst xmlns:p="http://schemas.openxmlformats.org/presentationml/2006/main">
  <p:tag name="AS_UNIQUEID" val="10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p="http://schemas.openxmlformats.org/presentationml/2006/main">
  <p:tag name="AS_UNIQUEID" val="10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AS_UNIQUEID" val="10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AS_UNIQUEID" val="10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AS_UNIQUEID" val="10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p="http://schemas.openxmlformats.org/presentationml/2006/main">
  <p:tag name="AS_UNIQUEID" val="10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8.xml><?xml version="1.0" encoding="utf-8"?>
<p:tagLst xmlns:p="http://schemas.openxmlformats.org/presentationml/2006/main">
  <p:tag name="AS_UNIQUEID" val="10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AS_UNIQUEID" val="10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AS_UNIQUEID" val="687"/>
</p:tagLst>
</file>

<file path=ppt/tags/tag140.xml><?xml version="1.0" encoding="utf-8"?>
<p:tagLst xmlns:p="http://schemas.openxmlformats.org/presentationml/2006/main">
  <p:tag name="AS_UNIQUEID" val="10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AS_UNIQUEID" val="10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AS_UNIQUEID" val="10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AS_UNIQUEID" val="10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4.xml><?xml version="1.0" encoding="utf-8"?>
<p:tagLst xmlns:p="http://schemas.openxmlformats.org/presentationml/2006/main">
  <p:tag name="AS_UNIQUEID" val="10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5.xml><?xml version="1.0" encoding="utf-8"?>
<p:tagLst xmlns:p="http://schemas.openxmlformats.org/presentationml/2006/main">
  <p:tag name="AS_UNIQUEID" val="110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05689aab-20f5-4f8d-8312-56483ce689cc}"/>
</p:tagLst>
</file>

<file path=ppt/tags/tag146.xml><?xml version="1.0" encoding="utf-8"?>
<p:tagLst xmlns:p="http://schemas.openxmlformats.org/presentationml/2006/main">
  <p:tag name="AS_UNIQUEID" val="11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fa48ab63-833c-4b1b-9980-a33f556a2db5}"/>
</p:tagLst>
</file>

<file path=ppt/tags/tag147.xml><?xml version="1.0" encoding="utf-8"?>
<p:tagLst xmlns:p="http://schemas.openxmlformats.org/presentationml/2006/main">
  <p:tag name="AS_UNIQUEID" val="11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8.xml><?xml version="1.0" encoding="utf-8"?>
<p:tagLst xmlns:p="http://schemas.openxmlformats.org/presentationml/2006/main">
  <p:tag name="AS_UNIQUEID" val="110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9.xml><?xml version="1.0" encoding="utf-8"?>
<p:tagLst xmlns:p="http://schemas.openxmlformats.org/presentationml/2006/main">
  <p:tag name="AS_UNIQUEID" val="110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.xml><?xml version="1.0" encoding="utf-8"?>
<p:tagLst xmlns:p="http://schemas.openxmlformats.org/presentationml/2006/main">
  <p:tag name="AS_UNIQUEID" val="688"/>
</p:tagLst>
</file>

<file path=ppt/tags/tag150.xml><?xml version="1.0" encoding="utf-8"?>
<p:tagLst xmlns:p="http://schemas.openxmlformats.org/presentationml/2006/main">
  <p:tag name="AS_UNIQUEID" val="11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1.xml><?xml version="1.0" encoding="utf-8"?>
<p:tagLst xmlns:p="http://schemas.openxmlformats.org/presentationml/2006/main">
  <p:tag name="AS_UNIQUEID" val="1107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152.xml><?xml version="1.0" encoding="utf-8"?>
<p:tagLst xmlns:p="http://schemas.openxmlformats.org/presentationml/2006/main">
  <p:tag name="AS_UNIQUEID" val="110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AS_UNIQUEID" val="110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AS_UNIQUEID" val="111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5.xml><?xml version="1.0" encoding="utf-8"?>
<p:tagLst xmlns:p="http://schemas.openxmlformats.org/presentationml/2006/main">
  <p:tag name="AS_UNIQUEID" val="111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6.xml><?xml version="1.0" encoding="utf-8"?>
<p:tagLst xmlns:p="http://schemas.openxmlformats.org/presentationml/2006/main">
  <p:tag name="AS_UNIQUEID" val="111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7.xml><?xml version="1.0" encoding="utf-8"?>
<p:tagLst xmlns:p="http://schemas.openxmlformats.org/presentationml/2006/main">
  <p:tag name="AS_UNIQUEID" val="111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8.xml><?xml version="1.0" encoding="utf-8"?>
<p:tagLst xmlns:p="http://schemas.openxmlformats.org/presentationml/2006/main">
  <p:tag name="AS_UNIQUEID" val="111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9.xml><?xml version="1.0" encoding="utf-8"?>
<p:tagLst xmlns:p="http://schemas.openxmlformats.org/presentationml/2006/main">
  <p:tag name="AS_UNIQUEID" val="111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6.xml><?xml version="1.0" encoding="utf-8"?>
<p:tagLst xmlns:p="http://schemas.openxmlformats.org/presentationml/2006/main">
  <p:tag name="AS_UNIQUEID" val="690"/>
</p:tagLst>
</file>

<file path=ppt/tags/tag160.xml><?xml version="1.0" encoding="utf-8"?>
<p:tagLst xmlns:p="http://schemas.openxmlformats.org/presentationml/2006/main">
  <p:tag name="AS_UNIQUEID" val="111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AS_UNIQUEID" val="111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AS_UNIQUEID" val="111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AS_UNIQUEID" val="112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AS_UNIQUEID" val="112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AS_UNIQUEID" val="112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AS_UNIQUEID" val="112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AS_UNIQUEID" val="1125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68.xml><?xml version="1.0" encoding="utf-8"?>
<p:tagLst xmlns:p="http://schemas.openxmlformats.org/presentationml/2006/main">
  <p:tag name="AS_UNIQUEID" val="112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AS_UNIQUEID" val="112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.xml><?xml version="1.0" encoding="utf-8"?>
<p:tagLst xmlns:p="http://schemas.openxmlformats.org/presentationml/2006/main">
  <p:tag name="AS_UNIQUEID" val="691"/>
</p:tagLst>
</file>

<file path=ppt/tags/tag170.xml><?xml version="1.0" encoding="utf-8"?>
<p:tagLst xmlns:p="http://schemas.openxmlformats.org/presentationml/2006/main">
  <p:tag name="AS_UNIQUEID" val="112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AS_UNIQUEID" val="112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AS_UNIQUEID" val="113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AS_UNIQUEID" val="113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p="http://schemas.openxmlformats.org/presentationml/2006/main">
  <p:tag name="AS_UNIQUEID" val="113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5.xml><?xml version="1.0" encoding="utf-8"?>
<p:tagLst xmlns:p="http://schemas.openxmlformats.org/presentationml/2006/main">
  <p:tag name="AS_UNIQUEID" val="113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p="http://schemas.openxmlformats.org/presentationml/2006/main">
  <p:tag name="AS_UNIQUEID" val="1135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77.xml><?xml version="1.0" encoding="utf-8"?>
<p:tagLst xmlns:p="http://schemas.openxmlformats.org/presentationml/2006/main">
  <p:tag name="AS_UNIQUEID" val="113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8.xml><?xml version="1.0" encoding="utf-8"?>
<p:tagLst xmlns:p="http://schemas.openxmlformats.org/presentationml/2006/main">
  <p:tag name="AS_UNIQUEID" val="113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AS_UNIQUEID" val="113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p="http://schemas.openxmlformats.org/presentationml/2006/main">
  <p:tag name="AS_UNIQUEID" val="692"/>
</p:tagLst>
</file>

<file path=ppt/tags/tag180.xml><?xml version="1.0" encoding="utf-8"?>
<p:tagLst xmlns:p="http://schemas.openxmlformats.org/presentationml/2006/main">
  <p:tag name="AS_UNIQUEID" val="113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.xml><?xml version="1.0" encoding="utf-8"?>
<p:tagLst xmlns:p="http://schemas.openxmlformats.org/presentationml/2006/main">
  <p:tag name="AS_UNIQUEID" val="114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2.xml><?xml version="1.0" encoding="utf-8"?>
<p:tagLst xmlns:p="http://schemas.openxmlformats.org/presentationml/2006/main">
  <p:tag name="AS_UNIQUEID" val="114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p="http://schemas.openxmlformats.org/presentationml/2006/main">
  <p:tag name="AS_UNIQUEID" val="114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4.xml><?xml version="1.0" encoding="utf-8"?>
<p:tagLst xmlns:p="http://schemas.openxmlformats.org/presentationml/2006/main">
  <p:tag name="AS_UNIQUEID" val="114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5.xml><?xml version="1.0" encoding="utf-8"?>
<p:tagLst xmlns:p="http://schemas.openxmlformats.org/presentationml/2006/main">
  <p:tag name="AS_UNIQUEID" val="1145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86.xml><?xml version="1.0" encoding="utf-8"?>
<p:tagLst xmlns:p="http://schemas.openxmlformats.org/presentationml/2006/main">
  <p:tag name="AS_UNIQUEID" val="114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AS_UNIQUEID" val="114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8.xml><?xml version="1.0" encoding="utf-8"?>
<p:tagLst xmlns:p="http://schemas.openxmlformats.org/presentationml/2006/main">
  <p:tag name="AS_UNIQUEID" val="114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9.xml><?xml version="1.0" encoding="utf-8"?>
<p:tagLst xmlns:p="http://schemas.openxmlformats.org/presentationml/2006/main">
  <p:tag name="AS_UNIQUEID" val="114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AS_UNIQUEID" val="693"/>
</p:tagLst>
</file>

<file path=ppt/tags/tag190.xml><?xml version="1.0" encoding="utf-8"?>
<p:tagLst xmlns:p="http://schemas.openxmlformats.org/presentationml/2006/main">
  <p:tag name="AS_UNIQUEID" val="115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1.xml><?xml version="1.0" encoding="utf-8"?>
<p:tagLst xmlns:p="http://schemas.openxmlformats.org/presentationml/2006/main">
  <p:tag name="AS_UNIQUEID" val="115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2.xml><?xml version="1.0" encoding="utf-8"?>
<p:tagLst xmlns:p="http://schemas.openxmlformats.org/presentationml/2006/main">
  <p:tag name="AS_UNIQUEID" val="115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3.xml><?xml version="1.0" encoding="utf-8"?>
<p:tagLst xmlns:p="http://schemas.openxmlformats.org/presentationml/2006/main">
  <p:tag name="AS_UNIQUEID" val="115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4.xml><?xml version="1.0" encoding="utf-8"?>
<p:tagLst xmlns:p="http://schemas.openxmlformats.org/presentationml/2006/main">
  <p:tag name="AS_UNIQUEID" val="115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5.xml><?xml version="1.0" encoding="utf-8"?>
<p:tagLst xmlns:p="http://schemas.openxmlformats.org/presentationml/2006/main">
  <p:tag name="AS_UNIQUEID" val="115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6.xml><?xml version="1.0" encoding="utf-8"?>
<p:tagLst xmlns:p="http://schemas.openxmlformats.org/presentationml/2006/main">
  <p:tag name="AS_UNIQUEID" val="1157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97.xml><?xml version="1.0" encoding="utf-8"?>
<p:tagLst xmlns:p="http://schemas.openxmlformats.org/presentationml/2006/main">
  <p:tag name="AS_UNIQUEID" val="115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8.xml><?xml version="1.0" encoding="utf-8"?>
<p:tagLst xmlns:p="http://schemas.openxmlformats.org/presentationml/2006/main">
  <p:tag name="AS_UNIQUEID" val="115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9.xml><?xml version="1.0" encoding="utf-8"?>
<p:tagLst xmlns:p="http://schemas.openxmlformats.org/presentationml/2006/main">
  <p:tag name="AS_UNIQUEID" val="116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.xml><?xml version="1.0" encoding="utf-8"?>
<p:tagLst xmlns:p="http://schemas.openxmlformats.org/presentationml/2006/main">
  <p:tag name="AS_UNIQUEID" val="673"/>
</p:tagLst>
</file>

<file path=ppt/tags/tag20.xml><?xml version="1.0" encoding="utf-8"?>
<p:tagLst xmlns:p="http://schemas.openxmlformats.org/presentationml/2006/main">
  <p:tag name="AS_UNIQUEID" val="694"/>
</p:tagLst>
</file>

<file path=ppt/tags/tag200.xml><?xml version="1.0" encoding="utf-8"?>
<p:tagLst xmlns:p="http://schemas.openxmlformats.org/presentationml/2006/main">
  <p:tag name="AS_UNIQUEID" val="116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.xml><?xml version="1.0" encoding="utf-8"?>
<p:tagLst xmlns:p="http://schemas.openxmlformats.org/presentationml/2006/main">
  <p:tag name="AS_UNIQUEID" val="116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2.xml><?xml version="1.0" encoding="utf-8"?>
<p:tagLst xmlns:p="http://schemas.openxmlformats.org/presentationml/2006/main">
  <p:tag name="AS_UNIQUEID" val="116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3.xml><?xml version="1.0" encoding="utf-8"?>
<p:tagLst xmlns:p="http://schemas.openxmlformats.org/presentationml/2006/main">
  <p:tag name="AS_UNIQUEID" val="116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4.xml><?xml version="1.0" encoding="utf-8"?>
<p:tagLst xmlns:p="http://schemas.openxmlformats.org/presentationml/2006/main">
  <p:tag name="AS_UNIQUEID" val="1166"/>
  <p:tag name="KSO_WM_BEAUTIFY_FLAG" val="#wm#"/>
  <p:tag name="KSO_WM_TAG_VERSION" val="1.0"/>
  <p:tag name="KSO_WM_TEMPLATE_CATEGORY" val="custom"/>
  <p:tag name="KSO_WM_TEMPLATE_INDEX" val="2020428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5.xml><?xml version="1.0" encoding="utf-8"?>
<p:tagLst xmlns:p="http://schemas.openxmlformats.org/presentationml/2006/main">
  <p:tag name="AS_UNIQUEID" val="1167"/>
  <p:tag name="KSO_WM_BEAUTIFY_FLAG" val="#wm#"/>
  <p:tag name="KSO_WM_TAG_VERSION" val="1.0"/>
  <p:tag name="KSO_WM_TEMPLATE_CATEGORY" val="custom"/>
  <p:tag name="KSO_WM_TEMPLATE_INDEX" val="2020428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6.xml><?xml version="1.0" encoding="utf-8"?>
<p:tagLst xmlns:p="http://schemas.openxmlformats.org/presentationml/2006/main">
  <p:tag name="AS_UNIQUEID" val="11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7.xml><?xml version="1.0" encoding="utf-8"?>
<p:tagLst xmlns:p="http://schemas.openxmlformats.org/presentationml/2006/main">
  <p:tag name="AS_UNIQUEID" val="11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8.xml><?xml version="1.0" encoding="utf-8"?>
<p:tagLst xmlns:p="http://schemas.openxmlformats.org/presentationml/2006/main">
  <p:tag name="AS_UNIQUEID" val="11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9.xml><?xml version="1.0" encoding="utf-8"?>
<p:tagLst xmlns:p="http://schemas.openxmlformats.org/presentationml/2006/main">
  <p:tag name="AS_UNIQUEID" val="1171"/>
  <p:tag name="KSO_WM_BEAUTIFY_FLAG" val="#wm#"/>
  <p:tag name="KSO_WM_TAG_VERSION" val="1.0"/>
  <p:tag name="KSO_WM_TEMPLATE_CATEGORY" val="custom"/>
  <p:tag name="KSO_WM_TEMPLATE_COLOR_TYPE" val="1"/>
  <p:tag name="KSO_WM_TEMPLATE_INDEX" val="20204284"/>
  <p:tag name="KSO_WM_TEMPLATE_MASTER_THUMB_INDEX" val="12"/>
  <p:tag name="KSO_WM_TEMPLATE_MASTER_TYPE" val="1"/>
  <p:tag name="KSO_WM_TEMPLATE_SUBCATEGORY" val="0"/>
  <p:tag name="KSO_WM_TEMPLATE_THUMBS_INDEX" val="1、4、7、9、11、14、15、17、20、25、30、33、34"/>
</p:tagLst>
</file>

<file path=ppt/tags/tag21.xml><?xml version="1.0" encoding="utf-8"?>
<p:tagLst xmlns:p="http://schemas.openxmlformats.org/presentationml/2006/main">
  <p:tag name="AS_UNIQUEID" val="695"/>
</p:tagLst>
</file>

<file path=ppt/tags/tag210.xml><?xml version="1.0" encoding="utf-8"?>
<p:tagLst xmlns:p="http://schemas.openxmlformats.org/presentationml/2006/main">
  <p:tag name="AS_UNIQUEID" val="1172"/>
</p:tagLst>
</file>

<file path=ppt/tags/tag211.xml><?xml version="1.0" encoding="utf-8"?>
<p:tagLst xmlns:p="http://schemas.openxmlformats.org/presentationml/2006/main">
  <p:tag name="AS_UNIQUEID" val="758"/>
</p:tagLst>
</file>

<file path=ppt/tags/tag212.xml><?xml version="1.0" encoding="utf-8"?>
<p:tagLst xmlns:p="http://schemas.openxmlformats.org/presentationml/2006/main">
  <p:tag name="AS_UNIQUEID" val="670"/>
</p:tagLst>
</file>

<file path=ppt/tags/tag213.xml><?xml version="1.0" encoding="utf-8"?>
<p:tagLst xmlns:p="http://schemas.openxmlformats.org/presentationml/2006/main">
  <p:tag name="AS_UNIQUEID" val="1175"/>
  <p:tag name="KSO_WM_BEAUTIFY_FLAG" val="#wm#"/>
  <p:tag name="KSO_WM_TAG_VERSION" val="1.0"/>
  <p:tag name="KSO_WM_TEMPLATE_CATEGORY" val="custom"/>
  <p:tag name="KSO_WM_TEMPLATE_INDEX" val="20204284"/>
  <p:tag name="KSO_WM_UNIT_COMPATIBLE" val="0"/>
  <p:tag name="KSO_WM_UNIT_DIAGRAM_ISNUMVISUAL" val="0"/>
  <p:tag name="KSO_WM_UNIT_DIAGRAM_ISREFERUNIT" val="0"/>
  <p:tag name="KSO_WM_UNIT_HIGHLIGHT" val="0"/>
  <p:tag name="KSO_WM_UNIT_ID" val="custom202042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活动策划"/>
  <p:tag name="KSO_WM_UNIT_TYPE" val="a"/>
  <p:tag name="KSO_WM_UNIT_VALUE" val="7"/>
</p:tagLst>
</file>

<file path=ppt/tags/tag214.xml><?xml version="1.0" encoding="utf-8"?>
<p:tagLst xmlns:p="http://schemas.openxmlformats.org/presentationml/2006/main">
  <p:tag name="KSO_WM_BEAUTIFY_FLAG" val="#wm#"/>
  <p:tag name="KSO_WM_SLIDE_ID" val="custom2020428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284"/>
  <p:tag name="KSO_WM_TEMPLATE_MASTER_THUMB_INDEX" val="12"/>
  <p:tag name="KSO_WM_TEMPLATE_MASTER_TYPE" val="1"/>
  <p:tag name="KSO_WM_TEMPLATE_SUBCATEGORY" val="0"/>
  <p:tag name="KSO_WM_TEMPLATE_THUMBS_INDEX" val="1、4、7、9、11、14、15、17、20、25、30、33、34"/>
</p:tagLst>
</file>

<file path=ppt/tags/tag215.xml><?xml version="1.0" encoding="utf-8"?>
<p:tagLst xmlns:p="http://schemas.openxmlformats.org/presentationml/2006/main">
  <p:tag name="AS_UNIQUEID" val="11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16.xml><?xml version="1.0" encoding="utf-8"?>
<p:tagLst xmlns:p="http://schemas.openxmlformats.org/presentationml/2006/main">
  <p:tag name="AS_UNIQUEID" val="117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17.xml><?xml version="1.0" encoding="utf-8"?>
<p:tagLst xmlns:p="http://schemas.openxmlformats.org/presentationml/2006/main">
  <p:tag name="AS_UNIQUEID" val="761"/>
</p:tagLst>
</file>

<file path=ppt/tags/tag218.xml><?xml version="1.0" encoding="utf-8"?>
<p:tagLst xmlns:p="http://schemas.openxmlformats.org/presentationml/2006/main">
  <p:tag name="AS_UNIQUEID" val="762"/>
</p:tagLst>
</file>

<file path=ppt/tags/tag219.xml><?xml version="1.0" encoding="utf-8"?>
<p:tagLst xmlns:p="http://schemas.openxmlformats.org/presentationml/2006/main">
  <p:tag name="AS_UNIQUEID" val="764"/>
</p:tagLst>
</file>

<file path=ppt/tags/tag22.xml><?xml version="1.0" encoding="utf-8"?>
<p:tagLst xmlns:p="http://schemas.openxmlformats.org/presentationml/2006/main">
  <p:tag name="AS_UNIQUEID" val="697"/>
</p:tagLst>
</file>

<file path=ppt/tags/tag220.xml><?xml version="1.0" encoding="utf-8"?>
<p:tagLst xmlns:p="http://schemas.openxmlformats.org/presentationml/2006/main">
  <p:tag name="AS_UNIQUEID" val="765"/>
</p:tagLst>
</file>

<file path=ppt/tags/tag221.xml><?xml version="1.0" encoding="utf-8"?>
<p:tagLst xmlns:p="http://schemas.openxmlformats.org/presentationml/2006/main">
  <p:tag name="AS_UNIQUEID" val="767"/>
</p:tagLst>
</file>

<file path=ppt/tags/tag222.xml><?xml version="1.0" encoding="utf-8"?>
<p:tagLst xmlns:p="http://schemas.openxmlformats.org/presentationml/2006/main">
  <p:tag name="AS_UNIQUEID" val="768"/>
</p:tagLst>
</file>

<file path=ppt/tags/tag223.xml><?xml version="1.0" encoding="utf-8"?>
<p:tagLst xmlns:p="http://schemas.openxmlformats.org/presentationml/2006/main">
  <p:tag name="AS_UNIQUEID" val="770"/>
</p:tagLst>
</file>

<file path=ppt/tags/tag224.xml><?xml version="1.0" encoding="utf-8"?>
<p:tagLst xmlns:p="http://schemas.openxmlformats.org/presentationml/2006/main">
  <p:tag name="AS_UNIQUEID" val="771"/>
</p:tagLst>
</file>

<file path=ppt/tags/tag225.xml><?xml version="1.0" encoding="utf-8"?>
<p:tagLst xmlns:p="http://schemas.openxmlformats.org/presentationml/2006/main">
  <p:tag name="AS_UNIQUEID" val="772"/>
  <p:tag name="KSO_WM_UNIT_TEXT_FILL_FORE_SCHEMECOLOR_INDEX" val="13"/>
  <p:tag name="KSO_WM_UNIT_TEXT_FILL_FORE_SCHEMECOLOR_INDEX_BRIGHTNESS" val="0"/>
  <p:tag name="KSO_WM_UNIT_TEXT_FILL_TYPE" val="1"/>
</p:tagLst>
</file>

<file path=ppt/tags/tag226.xml><?xml version="1.0" encoding="utf-8"?>
<p:tagLst xmlns:p="http://schemas.openxmlformats.org/presentationml/2006/main">
  <p:tag name="AS_UNIQUEID" val="773"/>
  <p:tag name="KSO_WM_UNIT_TEXT_FILL_FORE_SCHEMECOLOR_INDEX" val="13"/>
  <p:tag name="KSO_WM_UNIT_TEXT_FILL_FORE_SCHEMECOLOR_INDEX_BRIGHTNESS" val="0"/>
  <p:tag name="KSO_WM_UNIT_TEXT_FILL_TYPE" val="1"/>
</p:tagLst>
</file>

<file path=ppt/tags/tag227.xml><?xml version="1.0" encoding="utf-8"?>
<p:tagLst xmlns:p="http://schemas.openxmlformats.org/presentationml/2006/main">
  <p:tag name="AS_UNIQUEID" val="774"/>
</p:tagLst>
</file>

<file path=ppt/tags/tag228.xml><?xml version="1.0" encoding="utf-8"?>
<p:tagLst xmlns:p="http://schemas.openxmlformats.org/presentationml/2006/main">
  <p:tag name="AS_UNIQUEID" val="775"/>
  <p:tag name="KSO_WM_UNIT_TEXT_FILL_FORE_SCHEMECOLOR_INDEX" val="13"/>
  <p:tag name="KSO_WM_UNIT_TEXT_FILL_FORE_SCHEMECOLOR_INDEX_BRIGHTNESS" val="0"/>
  <p:tag name="KSO_WM_UNIT_TEXT_FILL_TYPE" val="1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.xml><?xml version="1.0" encoding="utf-8"?>
<p:tagLst xmlns:p="http://schemas.openxmlformats.org/presentationml/2006/main">
  <p:tag name="AS_UNIQUEID" val="698"/>
</p:tagLst>
</file>

<file path=ppt/tags/tag230.xml><?xml version="1.0" encoding="utf-8"?>
<p:tagLst xmlns:p="http://schemas.openxmlformats.org/presentationml/2006/main">
  <p:tag name="AS_UNIQUEID" val="11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31.xml><?xml version="1.0" encoding="utf-8"?>
<p:tagLst xmlns:p="http://schemas.openxmlformats.org/presentationml/2006/main">
  <p:tag name="AS_UNIQUEID" val="118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32.xml><?xml version="1.0" encoding="utf-8"?>
<p:tagLst xmlns:p="http://schemas.openxmlformats.org/presentationml/2006/main">
  <p:tag name="AS_UNIQUEID" val="777"/>
</p:tagLst>
</file>

<file path=ppt/tags/tag233.xml><?xml version="1.0" encoding="utf-8"?>
<p:tagLst xmlns:p="http://schemas.openxmlformats.org/presentationml/2006/main">
  <p:tag name="AS_UNIQUEID" val="779"/>
  <p:tag name="KSO_WM_UNIT_PLACING_PICTURE_USER_VIEWPORT" val="{&quot;height&quot;:10800,&quot;width&quot;:9600}"/>
</p:tagLst>
</file>

<file path=ppt/tags/tag234.xml><?xml version="1.0" encoding="utf-8"?>
<p:tagLst xmlns:p="http://schemas.openxmlformats.org/presentationml/2006/main">
  <p:tag name="AS_UNIQUEID" val="780"/>
</p:tagLst>
</file>

<file path=ppt/tags/tag235.xml><?xml version="1.0" encoding="utf-8"?>
<p:tagLst xmlns:p="http://schemas.openxmlformats.org/presentationml/2006/main">
  <p:tag name="AS_UNIQUEID" val="1182"/>
</p:tagLst>
</file>

<file path=ppt/tags/tag236.xml><?xml version="1.0" encoding="utf-8"?>
<p:tagLst xmlns:p="http://schemas.openxmlformats.org/presentationml/2006/main">
  <p:tag name="AS_UNIQUEID" val="1183"/>
</p:tagLst>
</file>

<file path=ppt/tags/tag2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081"/>
</p:tagLst>
</file>

<file path=ppt/tags/tag238.xml><?xml version="1.0" encoding="utf-8"?>
<p:tagLst xmlns:p="http://schemas.openxmlformats.org/presentationml/2006/main">
  <p:tag name="AS_UNIQUEID" val="1185"/>
</p:tagLst>
</file>

<file path=ppt/tags/tag239.xml><?xml version="1.0" encoding="utf-8"?>
<p:tagLst xmlns:p="http://schemas.openxmlformats.org/presentationml/2006/main">
  <p:tag name="AS_UNIQUEID" val="1186"/>
</p:tagLst>
</file>

<file path=ppt/tags/tag24.xml><?xml version="1.0" encoding="utf-8"?>
<p:tagLst xmlns:p="http://schemas.openxmlformats.org/presentationml/2006/main">
  <p:tag name="AS_UNIQUEID" val="699"/>
</p:tagLst>
</file>

<file path=ppt/tags/tag240.xml><?xml version="1.0" encoding="utf-8"?>
<p:tagLst xmlns:p="http://schemas.openxmlformats.org/presentationml/2006/main">
  <p:tag name="AS_UNIQUEID" val="1187"/>
</p:tagLst>
</file>

<file path=ppt/tags/tag241.xml><?xml version="1.0" encoding="utf-8"?>
<p:tagLst xmlns:p="http://schemas.openxmlformats.org/presentationml/2006/main">
  <p:tag name="AS_UNIQUEID" val="11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42.xml><?xml version="1.0" encoding="utf-8"?>
<p:tagLst xmlns:p="http://schemas.openxmlformats.org/presentationml/2006/main">
  <p:tag name="AS_UNIQUEID" val="11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43.xml><?xml version="1.0" encoding="utf-8"?>
<p:tagLst xmlns:p="http://schemas.openxmlformats.org/presentationml/2006/main">
  <p:tag name="AS_UNIQUEID" val="1191"/>
</p:tagLst>
</file>

<file path=ppt/tags/tag244.xml><?xml version="1.0" encoding="utf-8"?>
<p:tagLst xmlns:p="http://schemas.openxmlformats.org/presentationml/2006/main">
  <p:tag name="AS_UNIQUEID" val="1192"/>
  <p:tag name="KSO_WM_UNIT_TABLE_BEAUTIFY" val="smartTable{4b31aa77-5263-4401-85b3-b1b49fc36521}"/>
  <p:tag name="TABLE_ENDDRAG_ORIGIN_RECT" val="706*277"/>
  <p:tag name="TABLE_ENDDRAG_RECT" val="132*188*706*277"/>
</p:tagLst>
</file>

<file path=ppt/tags/tag245.xml><?xml version="1.0" encoding="utf-8"?>
<p:tagLst xmlns:p="http://schemas.openxmlformats.org/presentationml/2006/main">
  <p:tag name="AS_UNIQUEID" val="1193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7.xml><?xml version="1.0" encoding="utf-8"?>
<p:tagLst xmlns:p="http://schemas.openxmlformats.org/presentationml/2006/main">
  <p:tag name="AS_UNIQUEID" val="11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48.xml><?xml version="1.0" encoding="utf-8"?>
<p:tagLst xmlns:p="http://schemas.openxmlformats.org/presentationml/2006/main">
  <p:tag name="AS_UNIQUEID" val="119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49.xml><?xml version="1.0" encoding="utf-8"?>
<p:tagLst xmlns:p="http://schemas.openxmlformats.org/presentationml/2006/main">
  <p:tag name="AS_UNIQUEID" val="1197"/>
  <p:tag name="KSO_WM_UNIT_TABLE_BEAUTIFY" val="smartTable{d63ad661-13ca-4537-b8e7-d4b72709f2a3}"/>
</p:tagLst>
</file>

<file path=ppt/tags/tag25.xml><?xml version="1.0" encoding="utf-8"?>
<p:tagLst xmlns:p="http://schemas.openxmlformats.org/presentationml/2006/main">
  <p:tag name="AS_UNIQUEID" val="700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1.xml><?xml version="1.0" encoding="utf-8"?>
<p:tagLst xmlns:p="http://schemas.openxmlformats.org/presentationml/2006/main">
  <p:tag name="AS_UNIQUEID" val="1199"/>
  <p:tag name="KSO_WM_UNIT_TEXT_FILL_FORE_SCHEMECOLOR_INDEX" val="13"/>
  <p:tag name="KSO_WM_UNIT_TEXT_FILL_FORE_SCHEMECOLOR_INDEX_BRIGHTNESS" val="0"/>
  <p:tag name="KSO_WM_UNIT_TEXT_FILL_TYPE" val="1"/>
</p:tagLst>
</file>

<file path=ppt/tags/tag252.xml><?xml version="1.0" encoding="utf-8"?>
<p:tagLst xmlns:p="http://schemas.openxmlformats.org/presentationml/2006/main">
  <p:tag name="AS_UNIQUEID" val="1200"/>
</p:tagLst>
</file>

<file path=ppt/tags/tag253.xml><?xml version="1.0" encoding="utf-8"?>
<p:tagLst xmlns:p="http://schemas.openxmlformats.org/presentationml/2006/main">
  <p:tag name="AS_UNIQUEID" val="12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54.xml><?xml version="1.0" encoding="utf-8"?>
<p:tagLst xmlns:p="http://schemas.openxmlformats.org/presentationml/2006/main">
  <p:tag name="AS_UNIQUEID" val="12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55.xml><?xml version="1.0" encoding="utf-8"?>
<p:tagLst xmlns:p="http://schemas.openxmlformats.org/presentationml/2006/main">
  <p:tag name="AS_UNIQUEID" val="1207"/>
  <p:tag name="KSO_WM_UNIT_TABLE_BEAUTIFY" val="smartTable{11dcffc1-ee47-4975-abfb-dbf6b585d150}"/>
  <p:tag name="TABLE_ENDDRAG_ORIGIN_RECT" val="806*392"/>
  <p:tag name="TABLE_ENDDRAG_RECT" val="76*95*806*392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7.xml><?xml version="1.0" encoding="utf-8"?>
<p:tagLst xmlns:p="http://schemas.openxmlformats.org/presentationml/2006/main">
  <p:tag name="AS_UNIQUEID" val="1202"/>
</p:tagLst>
</file>

<file path=ppt/tags/tag258.xml><?xml version="1.0" encoding="utf-8"?>
<p:tagLst xmlns:p="http://schemas.openxmlformats.org/presentationml/2006/main">
  <p:tag name="AS_UNIQUEID" val="1203"/>
</p:tagLst>
</file>

<file path=ppt/tags/tag259.xml><?xml version="1.0" encoding="utf-8"?>
<p:tagLst xmlns:p="http://schemas.openxmlformats.org/presentationml/2006/main">
  <p:tag name="AS_UNIQUEID" val="12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6.xml><?xml version="1.0" encoding="utf-8"?>
<p:tagLst xmlns:p="http://schemas.openxmlformats.org/presentationml/2006/main">
  <p:tag name="AS_UNIQUEID" val="701"/>
</p:tagLst>
</file>

<file path=ppt/tags/tag260.xml><?xml version="1.0" encoding="utf-8"?>
<p:tagLst xmlns:p="http://schemas.openxmlformats.org/presentationml/2006/main">
  <p:tag name="AS_UNIQUEID" val="121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61.xml><?xml version="1.0" encoding="utf-8"?>
<p:tagLst xmlns:p="http://schemas.openxmlformats.org/presentationml/2006/main">
  <p:tag name="AS_UNIQUEID" val="1211"/>
  <p:tag name="KSO_WM_UNIT_TABLE_BEAUTIFY" val="smartTable{efe6ae39-c66e-4554-ba13-9f5c7e87d991}"/>
  <p:tag name="TABLE_ENDDRAG_ORIGIN_RECT" val="874*362"/>
  <p:tag name="TABLE_ENDDRAG_RECT" val="48*138*874*362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3.xml><?xml version="1.0" encoding="utf-8"?>
<p:tagLst xmlns:p="http://schemas.openxmlformats.org/presentationml/2006/main">
  <p:tag name="AS_UNIQUEID" val="1213"/>
</p:tagLst>
</file>

<file path=ppt/tags/tag264.xml><?xml version="1.0" encoding="utf-8"?>
<p:tagLst xmlns:p="http://schemas.openxmlformats.org/presentationml/2006/main">
  <p:tag name="AS_UNIQUEID" val="1214"/>
</p:tagLst>
</file>

<file path=ppt/tags/tag265.xml><?xml version="1.0" encoding="utf-8"?>
<p:tagLst xmlns:p="http://schemas.openxmlformats.org/presentationml/2006/main">
  <p:tag name="AS_UNIQUEID" val="1215"/>
</p:tagLst>
</file>

<file path=ppt/tags/tag266.xml><?xml version="1.0" encoding="utf-8"?>
<p:tagLst xmlns:p="http://schemas.openxmlformats.org/presentationml/2006/main">
  <p:tag name="AS_UNIQUEID" val="1217"/>
</p:tagLst>
</file>

<file path=ppt/tags/tag267.xml><?xml version="1.0" encoding="utf-8"?>
<p:tagLst xmlns:p="http://schemas.openxmlformats.org/presentationml/2006/main">
  <p:tag name="AS_UNIQUEID" val="780"/>
</p:tagLst>
</file>

<file path=ppt/tags/tag268.xml><?xml version="1.0" encoding="utf-8"?>
<p:tagLst xmlns:p="http://schemas.openxmlformats.org/presentationml/2006/main">
  <p:tag name="AS_UNIQUEID" val="1218"/>
</p:tagLst>
</file>

<file path=ppt/tags/tag269.xml><?xml version="1.0" encoding="utf-8"?>
<p:tagLst xmlns:p="http://schemas.openxmlformats.org/presentationml/2006/main">
  <p:tag name="AS_UNIQUEID" val="12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7.xml><?xml version="1.0" encoding="utf-8"?>
<p:tagLst xmlns:p="http://schemas.openxmlformats.org/presentationml/2006/main">
  <p:tag name="AS_UNIQUEID" val="702"/>
</p:tagLst>
</file>

<file path=ppt/tags/tag270.xml><?xml version="1.0" encoding="utf-8"?>
<p:tagLst xmlns:p="http://schemas.openxmlformats.org/presentationml/2006/main">
  <p:tag name="AS_UNIQUEID" val="12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71.xml><?xml version="1.0" encoding="utf-8"?>
<p:tagLst xmlns:p="http://schemas.openxmlformats.org/presentationml/2006/main">
  <p:tag name="AS_UNIQUEID" val="1222"/>
</p:tagLst>
</file>

<file path=ppt/tags/tag272.xml><?xml version="1.0" encoding="utf-8"?>
<p:tagLst xmlns:p="http://schemas.openxmlformats.org/presentationml/2006/main">
  <p:tag name="AS_UNIQUEID" val="1223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</p:tagLst>
</file>

<file path=ppt/tags/tag273.xml><?xml version="1.0" encoding="utf-8"?>
<p:tagLst xmlns:p="http://schemas.openxmlformats.org/presentationml/2006/main">
  <p:tag name="AS_UNIQUEID" val="1224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</p:tagLst>
</file>

<file path=ppt/tags/tag274.xml><?xml version="1.0" encoding="utf-8"?>
<p:tagLst xmlns:p="http://schemas.openxmlformats.org/presentationml/2006/main">
  <p:tag name="AS_UNIQUEID" val="1225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</p:tagLst>
</file>

<file path=ppt/tags/tag275.xml><?xml version="1.0" encoding="utf-8"?>
<p:tagLst xmlns:p="http://schemas.openxmlformats.org/presentationml/2006/main">
  <p:tag name="AS_UNIQUEID" val="1226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</p:tagLst>
</file>

<file path=ppt/tags/tag276.xml><?xml version="1.0" encoding="utf-8"?>
<p:tagLst xmlns:p="http://schemas.openxmlformats.org/presentationml/2006/main">
  <p:tag name="AS_UNIQUEID" val="1227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</p:tagLst>
</file>

<file path=ppt/tags/tag27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8.xml><?xml version="1.0" encoding="utf-8"?>
<p:tagLst xmlns:p="http://schemas.openxmlformats.org/presentationml/2006/main">
  <p:tag name="AS_UNIQUEID" val="12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79.xml><?xml version="1.0" encoding="utf-8"?>
<p:tagLst xmlns:p="http://schemas.openxmlformats.org/presentationml/2006/main">
  <p:tag name="AS_UNIQUEID" val="123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8.xml><?xml version="1.0" encoding="utf-8"?>
<p:tagLst xmlns:p="http://schemas.openxmlformats.org/presentationml/2006/main">
  <p:tag name="AS_UNIQUEID" val="703"/>
</p:tagLst>
</file>

<file path=ppt/tags/tag280.xml><?xml version="1.0" encoding="utf-8"?>
<p:tagLst xmlns:p="http://schemas.openxmlformats.org/presentationml/2006/main">
  <p:tag name="AS_UNIQUEID" val="927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2.xml><?xml version="1.0" encoding="utf-8"?>
<p:tagLst xmlns:p="http://schemas.openxmlformats.org/presentationml/2006/main">
  <p:tag name="AS_UNIQUEID" val="12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83.xml><?xml version="1.0" encoding="utf-8"?>
<p:tagLst xmlns:p="http://schemas.openxmlformats.org/presentationml/2006/main">
  <p:tag name="AS_UNIQUEID" val="123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84.xml><?xml version="1.0" encoding="utf-8"?>
<p:tagLst xmlns:p="http://schemas.openxmlformats.org/presentationml/2006/main">
  <p:tag name="AS_UNIQUEID" val="1234"/>
</p:tagLst>
</file>

<file path=ppt/tags/tag285.xml><?xml version="1.0" encoding="utf-8"?>
<p:tagLst xmlns:p="http://schemas.openxmlformats.org/presentationml/2006/main">
  <p:tag name="AS_UNIQUEID" val="1235"/>
</p:tagLst>
</file>

<file path=ppt/tags/tag286.xml><?xml version="1.0" encoding="utf-8"?>
<p:tagLst xmlns:p="http://schemas.openxmlformats.org/presentationml/2006/main">
  <p:tag name="AS_UNIQUEID" val="1236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8.xml><?xml version="1.0" encoding="utf-8"?>
<p:tagLst xmlns:p="http://schemas.openxmlformats.org/presentationml/2006/main">
  <p:tag name="AS_UNIQUEID" val="12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89.xml><?xml version="1.0" encoding="utf-8"?>
<p:tagLst xmlns:p="http://schemas.openxmlformats.org/presentationml/2006/main">
  <p:tag name="AS_UNIQUEID" val="123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29.xml><?xml version="1.0" encoding="utf-8"?>
<p:tagLst xmlns:p="http://schemas.openxmlformats.org/presentationml/2006/main">
  <p:tag name="AS_UNIQUEID" val="704"/>
</p:tagLst>
</file>

<file path=ppt/tags/tag290.xml><?xml version="1.0" encoding="utf-8"?>
<p:tagLst xmlns:p="http://schemas.openxmlformats.org/presentationml/2006/main">
  <p:tag name="AS_UNIQUEID" val="1240"/>
  <p:tag name="KSO_WM_UNIT_TEXT_FILL_FORE_SCHEMECOLOR_INDEX" val="13"/>
  <p:tag name="KSO_WM_UNIT_TEXT_FILL_FORE_SCHEMECOLOR_INDEX_BRIGHTNESS" val="0"/>
  <p:tag name="KSO_WM_UNIT_TEXT_FILL_TYPE" val="1"/>
</p:tagLst>
</file>

<file path=ppt/tags/tag291.xml><?xml version="1.0" encoding="utf-8"?>
<p:tagLst xmlns:p="http://schemas.openxmlformats.org/presentationml/2006/main">
  <p:tag name="AS_UNIQUEID" val="1241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</p:tagLst>
</file>

<file path=ppt/tags/tag292.xml><?xml version="1.0" encoding="utf-8"?>
<p:tagLst xmlns:p="http://schemas.openxmlformats.org/presentationml/2006/main">
  <p:tag name="AS_UNIQUEID" val="1242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</p:tagLst>
</file>

<file path=ppt/tags/tag293.xml><?xml version="1.0" encoding="utf-8"?>
<p:tagLst xmlns:p="http://schemas.openxmlformats.org/presentationml/2006/main">
  <p:tag name="AS_UNIQUEID" val="1243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94.xml><?xml version="1.0" encoding="utf-8"?>
<p:tagLst xmlns:p="http://schemas.openxmlformats.org/presentationml/2006/main">
  <p:tag name="AS_UNIQUEID" val="1244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</p:tagLst>
</file>

<file path=ppt/tags/tag295.xml><?xml version="1.0" encoding="utf-8"?>
<p:tagLst xmlns:p="http://schemas.openxmlformats.org/presentationml/2006/main">
  <p:tag name="AS_UNIQUEID" val="1245"/>
</p:tagLst>
</file>

<file path=ppt/tags/tag296.xml><?xml version="1.0" encoding="utf-8"?>
<p:tagLst xmlns:p="http://schemas.openxmlformats.org/presentationml/2006/main">
  <p:tag name="AS_UNIQUEID" val="1246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98.xml><?xml version="1.0" encoding="utf-8"?>
<p:tagLst xmlns:p="http://schemas.openxmlformats.org/presentationml/2006/main">
  <p:tag name="AS_UNIQUEID" val="12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299.xml><?xml version="1.0" encoding="utf-8"?>
<p:tagLst xmlns:p="http://schemas.openxmlformats.org/presentationml/2006/main">
  <p:tag name="AS_UNIQUEID" val="124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3.xml><?xml version="1.0" encoding="utf-8"?>
<p:tagLst xmlns:p="http://schemas.openxmlformats.org/presentationml/2006/main">
  <p:tag name="AS_UNIQUEID" val="674"/>
</p:tagLst>
</file>

<file path=ppt/tags/tag30.xml><?xml version="1.0" encoding="utf-8"?>
<p:tagLst xmlns:p="http://schemas.openxmlformats.org/presentationml/2006/main">
  <p:tag name="AS_UNIQUEID" val="706"/>
</p:tagLst>
</file>

<file path=ppt/tags/tag300.xml><?xml version="1.0" encoding="utf-8"?>
<p:tagLst xmlns:p="http://schemas.openxmlformats.org/presentationml/2006/main">
  <p:tag name="AS_UNIQUEID" val="1250"/>
</p:tagLst>
</file>

<file path=ppt/tags/tag301.xml><?xml version="1.0" encoding="utf-8"?>
<p:tagLst xmlns:p="http://schemas.openxmlformats.org/presentationml/2006/main">
  <p:tag name="AS_UNIQUEID" val="1251"/>
  <p:tag name="KSO_WM_UNIT_FILL_FORE_SCHEMECOLOR_INDEX" val="14"/>
  <p:tag name="KSO_WM_UNIT_FILL_FORE_SCHEMECOLOR_INDEX_BRIGHTNESS" val="-0.05"/>
  <p:tag name="KSO_WM_UNIT_FILL_TYPE" val="1"/>
</p:tagLst>
</file>

<file path=ppt/tags/tag302.xml><?xml version="1.0" encoding="utf-8"?>
<p:tagLst xmlns:p="http://schemas.openxmlformats.org/presentationml/2006/main">
  <p:tag name="AS_UNIQUEID" val="1252"/>
  <p:tag name="KSO_WM_UNIT_FILL_FORE_SCHEMECOLOR_INDEX" val="14"/>
  <p:tag name="KSO_WM_UNIT_FILL_FORE_SCHEMECOLOR_INDEX_BRIGHTNESS" val="0"/>
  <p:tag name="KSO_WM_UNIT_FILL_TYPE" val="1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04.xml><?xml version="1.0" encoding="utf-8"?>
<p:tagLst xmlns:p="http://schemas.openxmlformats.org/presentationml/2006/main">
  <p:tag name="AS_UNIQUEID" val="12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305.xml><?xml version="1.0" encoding="utf-8"?>
<p:tagLst xmlns:p="http://schemas.openxmlformats.org/presentationml/2006/main">
  <p:tag name="AS_UNIQUEID" val="12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306.xml><?xml version="1.0" encoding="utf-8"?>
<p:tagLst xmlns:p="http://schemas.openxmlformats.org/presentationml/2006/main">
  <p:tag name="AS_UNIQUEID" val="1256"/>
</p:tagLst>
</file>

<file path=ppt/tags/tag307.xml><?xml version="1.0" encoding="utf-8"?>
<p:tagLst xmlns:p="http://schemas.openxmlformats.org/presentationml/2006/main">
  <p:tag name="AS_UNIQUEID" val="1257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09.xml><?xml version="1.0" encoding="utf-8"?>
<p:tagLst xmlns:p="http://schemas.openxmlformats.org/presentationml/2006/main">
  <p:tag name="AS_UNIQUEID" val="125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689aab-20f5-4f8d-8312-56483ce689cc}"/>
</p:tagLst>
</file>

<file path=ppt/tags/tag31.xml><?xml version="1.0" encoding="utf-8"?>
<p:tagLst xmlns:p="http://schemas.openxmlformats.org/presentationml/2006/main">
  <p:tag name="AS_UNIQUEID" val="707"/>
</p:tagLst>
</file>

<file path=ppt/tags/tag310.xml><?xml version="1.0" encoding="utf-8"?>
<p:tagLst xmlns:p="http://schemas.openxmlformats.org/presentationml/2006/main">
  <p:tag name="AS_UNIQUEID" val="126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a48ab63-833c-4b1b-9980-a33f556a2db5}"/>
</p:tagLst>
</file>

<file path=ppt/tags/tag311.xml><?xml version="1.0" encoding="utf-8"?>
<p:tagLst xmlns:p="http://schemas.openxmlformats.org/presentationml/2006/main">
  <p:tag name="AS_UNIQUEID" val="996"/>
</p:tagLst>
</file>

<file path=ppt/tags/tag312.xml><?xml version="1.0" encoding="utf-8"?>
<p:tagLst xmlns:p="http://schemas.openxmlformats.org/presentationml/2006/main">
  <p:tag name="AS_UNIQUEID" val="1261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4.xml><?xml version="1.0" encoding="utf-8"?>
<p:tagLst xmlns:p="http://schemas.openxmlformats.org/presentationml/2006/main">
  <p:tag name="AS_UNIQUEID" val="1263"/>
</p:tagLst>
</file>

<file path=ppt/tags/tag315.xml><?xml version="1.0" encoding="utf-8"?>
<p:tagLst xmlns:p="http://schemas.openxmlformats.org/presentationml/2006/main">
  <p:tag name="AS_UNIQUEID" val="1264"/>
</p:tagLst>
</file>

<file path=ppt/tags/tag316.xml><?xml version="1.0" encoding="utf-8"?>
<p:tagLst xmlns:p="http://schemas.openxmlformats.org/presentationml/2006/main">
  <p:tag name="AS_UNIQUEID" val="1266"/>
</p:tagLst>
</file>

<file path=ppt/tags/tag317.xml><?xml version="1.0" encoding="utf-8"?>
<p:tagLst xmlns:p="http://schemas.openxmlformats.org/presentationml/2006/main">
  <p:tag name="AS_UNIQUEID" val="1267"/>
  <p:tag name="KSO_WM_UNIT_PLACING_PICTURE_USER_VIEWPORT" val="{&quot;height&quot;:3261,&quot;width&quot;:2089}"/>
</p:tagLst>
</file>

<file path=ppt/tags/tag318.xml><?xml version="1.0" encoding="utf-8"?>
<p:tagLst xmlns:p="http://schemas.openxmlformats.org/presentationml/2006/main">
  <p:tag name="AS_UNIQUEID" val="1269"/>
</p:tagLst>
</file>

<file path=ppt/tags/tag319.xml><?xml version="1.0" encoding="utf-8"?>
<p:tagLst xmlns:p="http://schemas.openxmlformats.org/presentationml/2006/main">
  <p:tag name="AS_UNIQUEID" val="1270"/>
</p:tagLst>
</file>

<file path=ppt/tags/tag32.xml><?xml version="1.0" encoding="utf-8"?>
<p:tagLst xmlns:p="http://schemas.openxmlformats.org/presentationml/2006/main">
  <p:tag name="AS_UNIQUEID" val="708"/>
</p:tagLst>
</file>

<file path=ppt/tags/tag320.xml><?xml version="1.0" encoding="utf-8"?>
<p:tagLst xmlns:p="http://schemas.openxmlformats.org/presentationml/2006/main">
  <p:tag name="AS_UNIQUEID" val="1271"/>
</p:tagLst>
</file>

<file path=ppt/tags/tag321.xml><?xml version="1.0" encoding="utf-8"?>
<p:tagLst xmlns:p="http://schemas.openxmlformats.org/presentationml/2006/main">
  <p:tag name="AS_UNIQUEID" val="751"/>
</p:tagLst>
</file>

<file path=ppt/tags/tag322.xml><?xml version="1.0" encoding="utf-8"?>
<p:tagLst xmlns:p="http://schemas.openxmlformats.org/presentationml/2006/main">
  <p:tag name="AS_UNIQUEID" val="752"/>
</p:tagLst>
</file>

<file path=ppt/tags/tag323.xml><?xml version="1.0" encoding="utf-8"?>
<p:tagLst xmlns:p="http://schemas.openxmlformats.org/presentationml/2006/main">
  <p:tag name="AS_UNIQUEID" val="753"/>
</p:tagLst>
</file>

<file path=ppt/tags/tag324.xml><?xml version="1.0" encoding="utf-8"?>
<p:tagLst xmlns:p="http://schemas.openxmlformats.org/presentationml/2006/main">
  <p:tag name="AS_UNIQUEID" val="754"/>
</p:tagLst>
</file>

<file path=ppt/tags/tag325.xml><?xml version="1.0" encoding="utf-8"?>
<p:tagLst xmlns:p="http://schemas.openxmlformats.org/presentationml/2006/main">
  <p:tag name="AS_UNIQUEID" val="755"/>
</p:tagLst>
</file>

<file path=ppt/tags/tag326.xml><?xml version="1.0" encoding="utf-8"?>
<p:tagLst xmlns:p="http://schemas.openxmlformats.org/presentationml/2006/main">
  <p:tag name="AS_UNIQUEID" val="756"/>
</p:tagLst>
</file>

<file path=ppt/tags/tag32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jQ5MGI4NDIxODE3NTQ0ZDQxYzJhZTIwYTI4MDI5ZmMifQ=="/>
</p:tagLst>
</file>

<file path=ppt/tags/tag33.xml><?xml version="1.0" encoding="utf-8"?>
<p:tagLst xmlns:p="http://schemas.openxmlformats.org/presentationml/2006/main">
  <p:tag name="AS_UNIQUEID" val="709"/>
</p:tagLst>
</file>

<file path=ppt/tags/tag34.xml><?xml version="1.0" encoding="utf-8"?>
<p:tagLst xmlns:p="http://schemas.openxmlformats.org/presentationml/2006/main">
  <p:tag name="AS_UNIQUEID" val="711"/>
</p:tagLst>
</file>

<file path=ppt/tags/tag35.xml><?xml version="1.0" encoding="utf-8"?>
<p:tagLst xmlns:p="http://schemas.openxmlformats.org/presentationml/2006/main">
  <p:tag name="AS_UNIQUEID" val="712"/>
</p:tagLst>
</file>

<file path=ppt/tags/tag36.xml><?xml version="1.0" encoding="utf-8"?>
<p:tagLst xmlns:p="http://schemas.openxmlformats.org/presentationml/2006/main">
  <p:tag name="AS_UNIQUEID" val="713"/>
</p:tagLst>
</file>

<file path=ppt/tags/tag37.xml><?xml version="1.0" encoding="utf-8"?>
<p:tagLst xmlns:p="http://schemas.openxmlformats.org/presentationml/2006/main">
  <p:tag name="AS_UNIQUEID" val="715"/>
</p:tagLst>
</file>

<file path=ppt/tags/tag38.xml><?xml version="1.0" encoding="utf-8"?>
<p:tagLst xmlns:p="http://schemas.openxmlformats.org/presentationml/2006/main">
  <p:tag name="AS_UNIQUEID" val="716"/>
</p:tagLst>
</file>

<file path=ppt/tags/tag39.xml><?xml version="1.0" encoding="utf-8"?>
<p:tagLst xmlns:p="http://schemas.openxmlformats.org/presentationml/2006/main">
  <p:tag name="AS_UNIQUEID" val="717"/>
</p:tagLst>
</file>

<file path=ppt/tags/tag4.xml><?xml version="1.0" encoding="utf-8"?>
<p:tagLst xmlns:p="http://schemas.openxmlformats.org/presentationml/2006/main">
  <p:tag name="AS_UNIQUEID" val="675"/>
</p:tagLst>
</file>

<file path=ppt/tags/tag40.xml><?xml version="1.0" encoding="utf-8"?>
<p:tagLst xmlns:p="http://schemas.openxmlformats.org/presentationml/2006/main">
  <p:tag name="AS_UNIQUEID" val="718"/>
</p:tagLst>
</file>

<file path=ppt/tags/tag41.xml><?xml version="1.0" encoding="utf-8"?>
<p:tagLst xmlns:p="http://schemas.openxmlformats.org/presentationml/2006/main">
  <p:tag name="AS_UNIQUEID" val="719"/>
</p:tagLst>
</file>

<file path=ppt/tags/tag42.xml><?xml version="1.0" encoding="utf-8"?>
<p:tagLst xmlns:p="http://schemas.openxmlformats.org/presentationml/2006/main">
  <p:tag name="AS_UNIQUEID" val="720"/>
</p:tagLst>
</file>

<file path=ppt/tags/tag43.xml><?xml version="1.0" encoding="utf-8"?>
<p:tagLst xmlns:p="http://schemas.openxmlformats.org/presentationml/2006/main">
  <p:tag name="AS_UNIQUEID" val="722"/>
</p:tagLst>
</file>

<file path=ppt/tags/tag44.xml><?xml version="1.0" encoding="utf-8"?>
<p:tagLst xmlns:p="http://schemas.openxmlformats.org/presentationml/2006/main">
  <p:tag name="AS_UNIQUEID" val="723"/>
</p:tagLst>
</file>

<file path=ppt/tags/tag45.xml><?xml version="1.0" encoding="utf-8"?>
<p:tagLst xmlns:p="http://schemas.openxmlformats.org/presentationml/2006/main">
  <p:tag name="AS_UNIQUEID" val="724"/>
</p:tagLst>
</file>

<file path=ppt/tags/tag46.xml><?xml version="1.0" encoding="utf-8"?>
<p:tagLst xmlns:p="http://schemas.openxmlformats.org/presentationml/2006/main">
  <p:tag name="AS_UNIQUEID" val="725"/>
</p:tagLst>
</file>

<file path=ppt/tags/tag47.xml><?xml version="1.0" encoding="utf-8"?>
<p:tagLst xmlns:p="http://schemas.openxmlformats.org/presentationml/2006/main">
  <p:tag name="AS_UNIQUEID" val="726"/>
</p:tagLst>
</file>

<file path=ppt/tags/tag48.xml><?xml version="1.0" encoding="utf-8"?>
<p:tagLst xmlns:p="http://schemas.openxmlformats.org/presentationml/2006/main">
  <p:tag name="AS_UNIQUEID" val="727"/>
</p:tagLst>
</file>

<file path=ppt/tags/tag49.xml><?xml version="1.0" encoding="utf-8"?>
<p:tagLst xmlns:p="http://schemas.openxmlformats.org/presentationml/2006/main">
  <p:tag name="AS_UNIQUEID" val="729"/>
</p:tagLst>
</file>

<file path=ppt/tags/tag5.xml><?xml version="1.0" encoding="utf-8"?>
<p:tagLst xmlns:p="http://schemas.openxmlformats.org/presentationml/2006/main">
  <p:tag name="AS_UNIQUEID" val="676"/>
</p:tagLst>
</file>

<file path=ppt/tags/tag50.xml><?xml version="1.0" encoding="utf-8"?>
<p:tagLst xmlns:p="http://schemas.openxmlformats.org/presentationml/2006/main">
  <p:tag name="AS_UNIQUEID" val="730"/>
</p:tagLst>
</file>

<file path=ppt/tags/tag51.xml><?xml version="1.0" encoding="utf-8"?>
<p:tagLst xmlns:p="http://schemas.openxmlformats.org/presentationml/2006/main">
  <p:tag name="AS_UNIQUEID" val="731"/>
</p:tagLst>
</file>

<file path=ppt/tags/tag52.xml><?xml version="1.0" encoding="utf-8"?>
<p:tagLst xmlns:p="http://schemas.openxmlformats.org/presentationml/2006/main">
  <p:tag name="AS_UNIQUEID" val="732"/>
</p:tagLst>
</file>

<file path=ppt/tags/tag53.xml><?xml version="1.0" encoding="utf-8"?>
<p:tagLst xmlns:p="http://schemas.openxmlformats.org/presentationml/2006/main">
  <p:tag name="AS_UNIQUEID" val="733"/>
</p:tagLst>
</file>

<file path=ppt/tags/tag54.xml><?xml version="1.0" encoding="utf-8"?>
<p:tagLst xmlns:p="http://schemas.openxmlformats.org/presentationml/2006/main">
  <p:tag name="AS_UNIQUEID" val="735"/>
</p:tagLst>
</file>

<file path=ppt/tags/tag55.xml><?xml version="1.0" encoding="utf-8"?>
<p:tagLst xmlns:p="http://schemas.openxmlformats.org/presentationml/2006/main">
  <p:tag name="AS_UNIQUEID" val="736"/>
</p:tagLst>
</file>

<file path=ppt/tags/tag56.xml><?xml version="1.0" encoding="utf-8"?>
<p:tagLst xmlns:p="http://schemas.openxmlformats.org/presentationml/2006/main">
  <p:tag name="AS_UNIQUEID" val="737"/>
</p:tagLst>
</file>

<file path=ppt/tags/tag57.xml><?xml version="1.0" encoding="utf-8"?>
<p:tagLst xmlns:p="http://schemas.openxmlformats.org/presentationml/2006/main">
  <p:tag name="AS_UNIQUEID" val="738"/>
</p:tagLst>
</file>

<file path=ppt/tags/tag58.xml><?xml version="1.0" encoding="utf-8"?>
<p:tagLst xmlns:p="http://schemas.openxmlformats.org/presentationml/2006/main">
  <p:tag name="AS_UNIQUEID" val="739"/>
</p:tagLst>
</file>

<file path=ppt/tags/tag59.xml><?xml version="1.0" encoding="utf-8"?>
<p:tagLst xmlns:p="http://schemas.openxmlformats.org/presentationml/2006/main">
  <p:tag name="AS_UNIQUEID" val="741"/>
</p:tagLst>
</file>

<file path=ppt/tags/tag6.xml><?xml version="1.0" encoding="utf-8"?>
<p:tagLst xmlns:p="http://schemas.openxmlformats.org/presentationml/2006/main">
  <p:tag name="AS_UNIQUEID" val="678"/>
</p:tagLst>
</file>

<file path=ppt/tags/tag60.xml><?xml version="1.0" encoding="utf-8"?>
<p:tagLst xmlns:p="http://schemas.openxmlformats.org/presentationml/2006/main">
  <p:tag name="AS_UNIQUEID" val="742"/>
</p:tagLst>
</file>

<file path=ppt/tags/tag61.xml><?xml version="1.0" encoding="utf-8"?>
<p:tagLst xmlns:p="http://schemas.openxmlformats.org/presentationml/2006/main">
  <p:tag name="AS_UNIQUEID" val="744"/>
</p:tagLst>
</file>

<file path=ppt/tags/tag62.xml><?xml version="1.0" encoding="utf-8"?>
<p:tagLst xmlns:p="http://schemas.openxmlformats.org/presentationml/2006/main">
  <p:tag name="AS_UNIQUEID" val="745"/>
</p:tagLst>
</file>

<file path=ppt/tags/tag63.xml><?xml version="1.0" encoding="utf-8"?>
<p:tagLst xmlns:p="http://schemas.openxmlformats.org/presentationml/2006/main">
  <p:tag name="AS_UNIQUEID" val="746"/>
</p:tagLst>
</file>

<file path=ppt/tags/tag64.xml><?xml version="1.0" encoding="utf-8"?>
<p:tagLst xmlns:p="http://schemas.openxmlformats.org/presentationml/2006/main">
  <p:tag name="AS_UNIQUEID" val="747"/>
</p:tagLst>
</file>

<file path=ppt/tags/tag65.xml><?xml version="1.0" encoding="utf-8"?>
<p:tagLst xmlns:p="http://schemas.openxmlformats.org/presentationml/2006/main">
  <p:tag name="AS_UNIQUEID" val="748"/>
</p:tagLst>
</file>

<file path=ppt/tags/tag66.xml><?xml version="1.0" encoding="utf-8"?>
<p:tagLst xmlns:p="http://schemas.openxmlformats.org/presentationml/2006/main">
  <p:tag name="AS_UNIQUEID" val="749"/>
</p:tagLst>
</file>

<file path=ppt/tags/tag67.xml><?xml version="1.0" encoding="utf-8"?>
<p:tagLst xmlns:p="http://schemas.openxmlformats.org/presentationml/2006/main">
  <p:tag name="AS_UNIQUEID" val="1010"/>
</p:tagLst>
</file>

<file path=ppt/tags/tag68.xml><?xml version="1.0" encoding="utf-8"?>
<p:tagLst xmlns:p="http://schemas.openxmlformats.org/presentationml/2006/main">
  <p:tag name="AS_UNIQUEID" val="101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9.xml><?xml version="1.0" encoding="utf-8"?>
<p:tagLst xmlns:p="http://schemas.openxmlformats.org/presentationml/2006/main">
  <p:tag name="AS_UNIQUEID" val="101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p="http://schemas.openxmlformats.org/presentationml/2006/main">
  <p:tag name="AS_UNIQUEID" val="679"/>
</p:tagLst>
</file>

<file path=ppt/tags/tag70.xml><?xml version="1.0" encoding="utf-8"?>
<p:tagLst xmlns:p="http://schemas.openxmlformats.org/presentationml/2006/main">
  <p:tag name="AS_UNIQUEID" val="101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p="http://schemas.openxmlformats.org/presentationml/2006/main">
  <p:tag name="AS_UNIQUEID" val="101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AS_UNIQUEID" val="101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p="http://schemas.openxmlformats.org/presentationml/2006/main">
  <p:tag name="AS_UNIQUEID" val="101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p="http://schemas.openxmlformats.org/presentationml/2006/main">
  <p:tag name="AS_UNIQUEID" val="101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p="http://schemas.openxmlformats.org/presentationml/2006/main">
  <p:tag name="AS_UNIQUEID" val="101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6.xml><?xml version="1.0" encoding="utf-8"?>
<p:tagLst xmlns:p="http://schemas.openxmlformats.org/presentationml/2006/main">
  <p:tag name="AS_UNIQUEID" val="10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AS_UNIQUEID" val="10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p="http://schemas.openxmlformats.org/presentationml/2006/main">
  <p:tag name="AS_UNIQUEID" val="10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p="http://schemas.openxmlformats.org/presentationml/2006/main">
  <p:tag name="AS_UNIQUEID" val="10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AS_UNIQUEID" val="680"/>
</p:tagLst>
</file>

<file path=ppt/tags/tag80.xml><?xml version="1.0" encoding="utf-8"?>
<p:tagLst xmlns:p="http://schemas.openxmlformats.org/presentationml/2006/main">
  <p:tag name="AS_UNIQUEID" val="10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.xml><?xml version="1.0" encoding="utf-8"?>
<p:tagLst xmlns:p="http://schemas.openxmlformats.org/presentationml/2006/main">
  <p:tag name="AS_UNIQUEID" val="10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.xml><?xml version="1.0" encoding="utf-8"?>
<p:tagLst xmlns:p="http://schemas.openxmlformats.org/presentationml/2006/main">
  <p:tag name="AS_UNIQUEID" val="10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.xml><?xml version="1.0" encoding="utf-8"?>
<p:tagLst xmlns:p="http://schemas.openxmlformats.org/presentationml/2006/main">
  <p:tag name="AS_UNIQUEID" val="10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p="http://schemas.openxmlformats.org/presentationml/2006/main">
  <p:tag name="AS_UNIQUEID" val="10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p="http://schemas.openxmlformats.org/presentationml/2006/main">
  <p:tag name="AS_UNIQUEID" val="10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.xml><?xml version="1.0" encoding="utf-8"?>
<p:tagLst xmlns:p="http://schemas.openxmlformats.org/presentationml/2006/main">
  <p:tag name="AS_UNIQUEID" val="10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.xml><?xml version="1.0" encoding="utf-8"?>
<p:tagLst xmlns:p="http://schemas.openxmlformats.org/presentationml/2006/main">
  <p:tag name="AS_UNIQUEID" val="10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8.xml><?xml version="1.0" encoding="utf-8"?>
<p:tagLst xmlns:p="http://schemas.openxmlformats.org/presentationml/2006/main">
  <p:tag name="AS_UNIQUEID" val="10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9.xml><?xml version="1.0" encoding="utf-8"?>
<p:tagLst xmlns:p="http://schemas.openxmlformats.org/presentationml/2006/main">
  <p:tag name="AS_UNIQUEID" val="10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AS_UNIQUEID" val="681"/>
</p:tagLst>
</file>

<file path=ppt/tags/tag90.xml><?xml version="1.0" encoding="utf-8"?>
<p:tagLst xmlns:p="http://schemas.openxmlformats.org/presentationml/2006/main">
  <p:tag name="AS_UNIQUEID" val="10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AS_UNIQUEID" val="10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AS_UNIQUEID" val="10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.xml><?xml version="1.0" encoding="utf-8"?>
<p:tagLst xmlns:p="http://schemas.openxmlformats.org/presentationml/2006/main">
  <p:tag name="AS_UNIQUEID" val="10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4.xml><?xml version="1.0" encoding="utf-8"?>
<p:tagLst xmlns:p="http://schemas.openxmlformats.org/presentationml/2006/main">
  <p:tag name="AS_UNIQUEID" val="10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5.xml><?xml version="1.0" encoding="utf-8"?>
<p:tagLst xmlns:p="http://schemas.openxmlformats.org/presentationml/2006/main">
  <p:tag name="AS_UNIQUEID" val="10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6.xml><?xml version="1.0" encoding="utf-8"?>
<p:tagLst xmlns:p="http://schemas.openxmlformats.org/presentationml/2006/main">
  <p:tag name="AS_UNIQUEID" val="10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.xml><?xml version="1.0" encoding="utf-8"?>
<p:tagLst xmlns:p="http://schemas.openxmlformats.org/presentationml/2006/main">
  <p:tag name="AS_UNIQUEID" val="10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AS_UNIQUEID" val="10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AS_UNIQUEID" val="10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WPS主题色">
      <a:dk1>
        <a:srgbClr val="000000"/>
      </a:dk1>
      <a:lt1>
        <a:srgbClr val="FFFFFF"/>
      </a:lt1>
      <a:dk2>
        <a:srgbClr val="EAEFED"/>
      </a:dk2>
      <a:lt2>
        <a:srgbClr val="FBFCFC"/>
      </a:lt2>
      <a:accent1>
        <a:srgbClr val="2BC77F"/>
      </a:accent1>
      <a:accent2>
        <a:srgbClr val="00B8C1"/>
      </a:accent2>
      <a:accent3>
        <a:srgbClr val="00A0FF"/>
      </a:accent3>
      <a:accent4>
        <a:srgbClr val="007EFF"/>
      </a:accent4>
      <a:accent5>
        <a:srgbClr val="5154FF"/>
      </a:accent5>
      <a:accent6>
        <a:srgbClr val="C62B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2205</Words>
  <Application>WPS 演示</Application>
  <PresentationFormat/>
  <Paragraphs>256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汉仪旗黑-85S</vt:lpstr>
      <vt:lpstr>黑体</vt:lpstr>
      <vt:lpstr>Calibri Light</vt:lpstr>
      <vt:lpstr>Roboto Light</vt:lpstr>
      <vt:lpstr>Segoe Print</vt:lpstr>
      <vt:lpstr>Open Sans</vt:lpstr>
      <vt:lpstr>汉仪旗黑-85S</vt:lpstr>
      <vt:lpstr>Calibri</vt:lpstr>
      <vt:lpstr>Arial Unicode MS</vt:lpstr>
      <vt:lpstr>等线</vt:lpstr>
      <vt:lpstr>等线 Light</vt:lpstr>
      <vt:lpstr>Office 主题​​</vt:lpstr>
      <vt:lpstr>2_Office 主题​​</vt:lpstr>
      <vt:lpstr>——于思辨中品读“异化”</vt:lpstr>
      <vt:lpstr>PowerPoint 演示文稿</vt:lpstr>
      <vt:lpstr>品读经典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燕子</cp:lastModifiedBy>
  <cp:revision>2</cp:revision>
  <cp:lastPrinted>2022-05-19T16:39:00Z</cp:lastPrinted>
  <dcterms:created xsi:type="dcterms:W3CDTF">2022-05-19T16:39:00Z</dcterms:created>
  <dcterms:modified xsi:type="dcterms:W3CDTF">2022-05-20T00:55:35Z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25CB1BF09887485AB57FC1A8663C2B22</vt:lpwstr>
  </property>
  <property fmtid="{D5CDD505-2E9C-101B-9397-08002B2CF9AE}" pid="7" name="KSOProductBuildVer">
    <vt:lpwstr>2052-11.1.0.11636</vt:lpwstr>
  </property>
</Properties>
</file>