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0" r:id="rId3"/>
    <p:sldId id="411" r:id="rId4"/>
    <p:sldId id="413" r:id="rId5"/>
    <p:sldId id="414" r:id="rId6"/>
    <p:sldId id="415" r:id="rId7"/>
    <p:sldId id="416" r:id="rId8"/>
    <p:sldId id="417" r:id="rId9"/>
    <p:sldId id="418" r:id="rId10"/>
    <p:sldId id="419" r:id="rId11"/>
    <p:sldId id="463" r:id="rId12"/>
    <p:sldId id="420" r:id="rId13"/>
    <p:sldId id="421" r:id="rId14"/>
    <p:sldId id="489" r:id="rId15"/>
    <p:sldId id="490" r:id="rId16"/>
    <p:sldId id="491" r:id="rId17"/>
    <p:sldId id="488" r:id="rId18"/>
    <p:sldId id="465" r:id="rId19"/>
    <p:sldId id="430" r:id="rId20"/>
    <p:sldId id="431" r:id="rId21"/>
    <p:sldId id="432" r:id="rId22"/>
    <p:sldId id="433" r:id="rId23"/>
    <p:sldId id="434" r:id="rId24"/>
    <p:sldId id="435" r:id="rId25"/>
    <p:sldId id="436" r:id="rId26"/>
    <p:sldId id="492" r:id="rId27"/>
    <p:sldId id="493" r:id="rId28"/>
    <p:sldId id="494"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317.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268.xml" /><Relationship Id="rId4" Type="http://schemas.openxmlformats.org/officeDocument/2006/relationships/tags" Target="../tags/tag269.xml" /><Relationship Id="rId5" Type="http://schemas.openxmlformats.org/officeDocument/2006/relationships/tags" Target="../tags/tag270.xml" /><Relationship Id="rId6" Type="http://schemas.openxmlformats.org/officeDocument/2006/relationships/tags" Target="../tags/tag27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4034" name="幻灯片图像占位符 1"/>
          <p:cNvSpPr>
            <a:spLocks noGrp="1" noRot="1" noChangeAspect="1" noTextEdit="1"/>
          </p:cNvSpPr>
          <p:nvPr>
            <p:ph type="sldImg"/>
            <p:custDataLst>
              <p:tags r:id="rId4"/>
            </p:custDataLst>
          </p:nvPr>
        </p:nvSpPr>
        <p:spPr/>
      </p:sp>
      <p:sp>
        <p:nvSpPr>
          <p:cNvPr id="44035" name="备注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ea typeface="宋体" panose="02010600030101010101" pitchFamily="2" charset="-122"/>
            </a:endParaRPr>
          </a:p>
        </p:txBody>
      </p:sp>
      <p:sp>
        <p:nvSpPr>
          <p:cNvPr id="44036"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lstStyle/>
          <a:p>
            <a:pPr lvl="0" algn="r" eaLnBrk="1" hangingPunct="1">
              <a:spcBef>
                <a:spcPct val="0"/>
              </a:spcBef>
            </a:pPr>
            <a:fld id="{9A0DB2DC-4C9A-4742-B13C-FB6460FD3503}" type="slidenum">
              <a:rPr lang="zh-CN" altLang="en-US" sz="1200" b="0">
                <a:solidFill>
                  <a:schemeClr val="tx1"/>
                </a:solidFill>
                <a:latin typeface="Arial" panose="020b0604020202020204" pitchFamily="34" charset="0"/>
              </a:rPr>
              <a:t>17</a:t>
            </a:fld>
            <a:endParaRPr lang="zh-CN" altLang="en-US" sz="1200" b="0">
              <a:solidFill>
                <a:schemeClr val="tx1"/>
              </a:solidFill>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1986" name="幻灯片图像占位符 1"/>
          <p:cNvSpPr>
            <a:spLocks noGrp="1" noRot="1" noChangeAspect="1" noTextEdit="1"/>
          </p:cNvSpPr>
          <p:nvPr>
            <p:ph type="sldImg"/>
            <p:custDataLst>
              <p:tags r:id="rId4"/>
            </p:custDataLst>
          </p:nvPr>
        </p:nvSpPr>
        <p:spPr/>
      </p:sp>
      <p:sp>
        <p:nvSpPr>
          <p:cNvPr id="41987" name="备注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ea typeface="宋体" panose="02010600030101010101" pitchFamily="2" charset="-122"/>
            </a:endParaRPr>
          </a:p>
        </p:txBody>
      </p:sp>
      <p:sp>
        <p:nvSpPr>
          <p:cNvPr id="41988"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lstStyle/>
          <a:p>
            <a:pPr lvl="0" algn="r" eaLnBrk="1" hangingPunct="1">
              <a:spcBef>
                <a:spcPct val="0"/>
              </a:spcBef>
            </a:pPr>
            <a:fld id="{9A0DB2DC-4C9A-4742-B13C-FB6460FD3503}" type="slidenum">
              <a:rPr lang="zh-CN" altLang="en-US" sz="1200" b="0">
                <a:solidFill>
                  <a:schemeClr val="tx1"/>
                </a:solidFill>
                <a:latin typeface="Arial" panose="020b0604020202020204" pitchFamily="34" charset="0"/>
              </a:rPr>
              <a:t>10</a:t>
            </a:fld>
            <a:endParaRPr lang="zh-CN" altLang="en-US" sz="1200" b="0">
              <a:solidFill>
                <a:schemeClr val="tx1"/>
              </a:solidFill>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11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12</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tags" Target="../tags/tag73.xml" /><Relationship Id="rId18" Type="http://schemas.openxmlformats.org/officeDocument/2006/relationships/tags" Target="../tags/tag74.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4.png" /><Relationship Id="rId11" Type="http://schemas.openxmlformats.org/officeDocument/2006/relationships/tags" Target="../tags/tag90.xml" /><Relationship Id="rId12" Type="http://schemas.openxmlformats.org/officeDocument/2006/relationships/tags" Target="../tags/tag91.xml" /><Relationship Id="rId2" Type="http://schemas.openxmlformats.org/officeDocument/2006/relationships/notesSlide" Target="../notesSlides/notesSlide1.xml" /><Relationship Id="rId3" Type="http://schemas.openxmlformats.org/officeDocument/2006/relationships/tags" Target="../tags/tag86.xml" /><Relationship Id="rId4" Type="http://schemas.openxmlformats.org/officeDocument/2006/relationships/image" Target="../media/image1.jpeg" /><Relationship Id="rId5" Type="http://schemas.openxmlformats.org/officeDocument/2006/relationships/tags" Target="../tags/tag87.xml" /><Relationship Id="rId6" Type="http://schemas.openxmlformats.org/officeDocument/2006/relationships/image" Target="../media/image2.png" /><Relationship Id="rId7" Type="http://schemas.openxmlformats.org/officeDocument/2006/relationships/tags" Target="../tags/tag88.xml" /><Relationship Id="rId8" Type="http://schemas.openxmlformats.org/officeDocument/2006/relationships/image" Target="../media/image3.png" /><Relationship Id="rId9" Type="http://schemas.openxmlformats.org/officeDocument/2006/relationships/tags" Target="../tags/tag8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8.xml" /><Relationship Id="rId11" Type="http://schemas.openxmlformats.org/officeDocument/2006/relationships/tags" Target="../tags/tag179.xml" /><Relationship Id="rId12" Type="http://schemas.openxmlformats.org/officeDocument/2006/relationships/tags" Target="../tags/tag180.xml" /><Relationship Id="rId13" Type="http://schemas.openxmlformats.org/officeDocument/2006/relationships/tags" Target="../tags/tag181.xml" /><Relationship Id="rId14" Type="http://schemas.openxmlformats.org/officeDocument/2006/relationships/tags" Target="../tags/tag182.xml" /><Relationship Id="rId15" Type="http://schemas.openxmlformats.org/officeDocument/2006/relationships/tags" Target="../tags/tag183.xml" /><Relationship Id="rId16" Type="http://schemas.openxmlformats.org/officeDocument/2006/relationships/tags" Target="../tags/tag184.xml" /><Relationship Id="rId17" Type="http://schemas.openxmlformats.org/officeDocument/2006/relationships/tags" Target="../tags/tag185.xml" /><Relationship Id="rId18" Type="http://schemas.openxmlformats.org/officeDocument/2006/relationships/tags" Target="../tags/tag186.xml" /><Relationship Id="rId19" Type="http://schemas.openxmlformats.org/officeDocument/2006/relationships/tags" Target="../tags/tag187.xml" /><Relationship Id="rId2" Type="http://schemas.openxmlformats.org/officeDocument/2006/relationships/notesSlide" Target="../notesSlides/notesSlide7.xml" /><Relationship Id="rId20" Type="http://schemas.openxmlformats.org/officeDocument/2006/relationships/tags" Target="../tags/tag188.xml" /><Relationship Id="rId21" Type="http://schemas.openxmlformats.org/officeDocument/2006/relationships/tags" Target="../tags/tag189.xml" /><Relationship Id="rId22" Type="http://schemas.openxmlformats.org/officeDocument/2006/relationships/tags" Target="../tags/tag190.xml" /><Relationship Id="rId23" Type="http://schemas.openxmlformats.org/officeDocument/2006/relationships/tags" Target="../tags/tag191.xml" /><Relationship Id="rId24" Type="http://schemas.openxmlformats.org/officeDocument/2006/relationships/tags" Target="../tags/tag192.xml" /><Relationship Id="rId25" Type="http://schemas.openxmlformats.org/officeDocument/2006/relationships/tags" Target="../tags/tag193.xml" /><Relationship Id="rId26" Type="http://schemas.openxmlformats.org/officeDocument/2006/relationships/tags" Target="../tags/tag194.xml" /><Relationship Id="rId27" Type="http://schemas.openxmlformats.org/officeDocument/2006/relationships/tags" Target="../tags/tag195.xml" /><Relationship Id="rId28" Type="http://schemas.openxmlformats.org/officeDocument/2006/relationships/tags" Target="../tags/tag196.xml" /><Relationship Id="rId29" Type="http://schemas.openxmlformats.org/officeDocument/2006/relationships/tags" Target="../tags/tag197.xml" /><Relationship Id="rId3" Type="http://schemas.openxmlformats.org/officeDocument/2006/relationships/tags" Target="../tags/tag171.xml" /><Relationship Id="rId30" Type="http://schemas.openxmlformats.org/officeDocument/2006/relationships/tags" Target="../tags/tag198.xml" /><Relationship Id="rId31" Type="http://schemas.openxmlformats.org/officeDocument/2006/relationships/audio" Target="../media/audio21.wav" /><Relationship Id="rId32" Type="http://schemas.openxmlformats.org/officeDocument/2006/relationships/audio" Target="../media/hammer2.wav"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tags" Target="../tags/tag176.xml" /><Relationship Id="rId9" Type="http://schemas.openxmlformats.org/officeDocument/2006/relationships/tags" Target="../tags/tag17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9.xml" /><Relationship Id="rId11" Type="http://schemas.openxmlformats.org/officeDocument/2006/relationships/tags" Target="../tags/tag210.xml" /><Relationship Id="rId12" Type="http://schemas.openxmlformats.org/officeDocument/2006/relationships/tags" Target="../tags/tag211.xml" /><Relationship Id="rId13" Type="http://schemas.openxmlformats.org/officeDocument/2006/relationships/tags" Target="../tags/tag212.xml" /><Relationship Id="rId14" Type="http://schemas.openxmlformats.org/officeDocument/2006/relationships/tags" Target="../tags/tag213.xml" /><Relationship Id="rId15" Type="http://schemas.openxmlformats.org/officeDocument/2006/relationships/tags" Target="../tags/tag214.xml" /><Relationship Id="rId16" Type="http://schemas.openxmlformats.org/officeDocument/2006/relationships/tags" Target="../tags/tag215.xml" /><Relationship Id="rId17" Type="http://schemas.openxmlformats.org/officeDocument/2006/relationships/tags" Target="../tags/tag216.xml" /><Relationship Id="rId18" Type="http://schemas.openxmlformats.org/officeDocument/2006/relationships/tags" Target="../tags/tag217.xml" /><Relationship Id="rId19" Type="http://schemas.openxmlformats.org/officeDocument/2006/relationships/tags" Target="../tags/tag218.xml" /><Relationship Id="rId2" Type="http://schemas.openxmlformats.org/officeDocument/2006/relationships/notesSlide" Target="../notesSlides/notesSlide8.xml" /><Relationship Id="rId20" Type="http://schemas.openxmlformats.org/officeDocument/2006/relationships/tags" Target="../tags/tag219.xml" /><Relationship Id="rId21" Type="http://schemas.openxmlformats.org/officeDocument/2006/relationships/tags" Target="../tags/tag220.xml" /><Relationship Id="rId22" Type="http://schemas.openxmlformats.org/officeDocument/2006/relationships/tags" Target="../tags/tag221.xml" /><Relationship Id="rId23" Type="http://schemas.openxmlformats.org/officeDocument/2006/relationships/tags" Target="../tags/tag222.xml" /><Relationship Id="rId24" Type="http://schemas.openxmlformats.org/officeDocument/2006/relationships/tags" Target="../tags/tag223.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image" Target="../media/image6.png"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tags" Target="../tags/tag207.xml" /><Relationship Id="rId9" Type="http://schemas.openxmlformats.org/officeDocument/2006/relationships/tags" Target="../tags/tag20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34.xml" /><Relationship Id="rId11" Type="http://schemas.openxmlformats.org/officeDocument/2006/relationships/tags" Target="../tags/tag235.xml" /><Relationship Id="rId12" Type="http://schemas.openxmlformats.org/officeDocument/2006/relationships/tags" Target="../tags/tag236.xml" /><Relationship Id="rId13" Type="http://schemas.openxmlformats.org/officeDocument/2006/relationships/tags" Target="../tags/tag237.xml" /><Relationship Id="rId14" Type="http://schemas.openxmlformats.org/officeDocument/2006/relationships/tags" Target="../tags/tag238.xml" /><Relationship Id="rId15" Type="http://schemas.openxmlformats.org/officeDocument/2006/relationships/tags" Target="../tags/tag239.xml" /><Relationship Id="rId16" Type="http://schemas.openxmlformats.org/officeDocument/2006/relationships/tags" Target="../tags/tag240.xml" /><Relationship Id="rId17" Type="http://schemas.openxmlformats.org/officeDocument/2006/relationships/tags" Target="../tags/tag241.xml" /><Relationship Id="rId18" Type="http://schemas.openxmlformats.org/officeDocument/2006/relationships/tags" Target="../tags/tag242.xml" /><Relationship Id="rId19" Type="http://schemas.openxmlformats.org/officeDocument/2006/relationships/tags" Target="../tags/tag243.xml" /><Relationship Id="rId2" Type="http://schemas.openxmlformats.org/officeDocument/2006/relationships/notesSlide" Target="../notesSlides/notesSlide9.xml" /><Relationship Id="rId20" Type="http://schemas.openxmlformats.org/officeDocument/2006/relationships/tags" Target="../tags/tag244.xml" /><Relationship Id="rId21" Type="http://schemas.openxmlformats.org/officeDocument/2006/relationships/tags" Target="../tags/tag245.xml" /><Relationship Id="rId22" Type="http://schemas.openxmlformats.org/officeDocument/2006/relationships/tags" Target="../tags/tag246.xml" /><Relationship Id="rId23" Type="http://schemas.openxmlformats.org/officeDocument/2006/relationships/tags" Target="../tags/tag247.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image" Target="../media/image6.png"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tags" Target="../tags/tag232.xml" /><Relationship Id="rId9" Type="http://schemas.openxmlformats.org/officeDocument/2006/relationships/tags" Target="../tags/tag23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image" Target="../media/image8.jpeg" /><Relationship Id="rId6" Type="http://schemas.openxmlformats.org/officeDocument/2006/relationships/tags" Target="../tags/tag251.xml" /><Relationship Id="rId7" Type="http://schemas.openxmlformats.org/officeDocument/2006/relationships/tags" Target="../tags/tag252.xml" /><Relationship Id="rId8" Type="http://schemas.openxmlformats.org/officeDocument/2006/relationships/tags" Target="../tags/tag253.xml" /><Relationship Id="rId9" Type="http://schemas.openxmlformats.org/officeDocument/2006/relationships/tags" Target="../tags/tag25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image" Target="../media/image9.jpeg" /><Relationship Id="rId6" Type="http://schemas.openxmlformats.org/officeDocument/2006/relationships/tags" Target="../tags/tag258.xml" /><Relationship Id="rId7" Type="http://schemas.openxmlformats.org/officeDocument/2006/relationships/tags" Target="../tags/tag259.xml" /><Relationship Id="rId8" Type="http://schemas.openxmlformats.org/officeDocument/2006/relationships/tags" Target="../tags/tag260.xml" /><Relationship Id="rId9" Type="http://schemas.openxmlformats.org/officeDocument/2006/relationships/tags" Target="../tags/tag26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2.xml" /><Relationship Id="rId3" Type="http://schemas.openxmlformats.org/officeDocument/2006/relationships/tags" Target="../tags/tag263.xml" /><Relationship Id="rId4" Type="http://schemas.openxmlformats.org/officeDocument/2006/relationships/tags" Target="../tags/tag264.xml" /><Relationship Id="rId5" Type="http://schemas.openxmlformats.org/officeDocument/2006/relationships/tags" Target="../tags/tag26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6.xml" /><Relationship Id="rId3" Type="http://schemas.openxmlformats.org/officeDocument/2006/relationships/tags" Target="../tags/tag26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audio" Target="../media/audio33.wav" /><Relationship Id="rId11" Type="http://schemas.openxmlformats.org/officeDocument/2006/relationships/audio" Target="../media/hammer2.wav" /><Relationship Id="rId2" Type="http://schemas.openxmlformats.org/officeDocument/2006/relationships/notesSlide" Target="../notesSlides/notesSlide10.xml"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tags" Target="../tags/tag274.xml" /><Relationship Id="rId6" Type="http://schemas.openxmlformats.org/officeDocument/2006/relationships/image" Target="../media/image10.jpeg" /><Relationship Id="rId7" Type="http://schemas.openxmlformats.org/officeDocument/2006/relationships/tags" Target="../tags/tag275.xml" /><Relationship Id="rId8" Type="http://schemas.openxmlformats.org/officeDocument/2006/relationships/tags" Target="../tags/tag276.xml" /><Relationship Id="rId9" Type="http://schemas.openxmlformats.org/officeDocument/2006/relationships/tags" Target="../tags/tag27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8.xml" /><Relationship Id="rId3" Type="http://schemas.openxmlformats.org/officeDocument/2006/relationships/tags" Target="../tags/tag279.xml" /><Relationship Id="rId4" Type="http://schemas.openxmlformats.org/officeDocument/2006/relationships/tags" Target="../tags/tag28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tags" Target="../tags/tag28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image" Target="../media/image5.png" /><Relationship Id="rId6" Type="http://schemas.openxmlformats.org/officeDocument/2006/relationships/tags" Target="../tags/tag98.xml" /><Relationship Id="rId7" Type="http://schemas.openxmlformats.org/officeDocument/2006/relationships/tags" Target="../tags/tag99.xml" /><Relationship Id="rId8" Type="http://schemas.openxmlformats.org/officeDocument/2006/relationships/tags" Target="../tags/tag10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4.xml" /><Relationship Id="rId3" Type="http://schemas.openxmlformats.org/officeDocument/2006/relationships/tags" Target="../tags/tag285.xml" /><Relationship Id="rId4" Type="http://schemas.openxmlformats.org/officeDocument/2006/relationships/tags" Target="../tags/tag28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0.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7.xml" /><Relationship Id="rId3" Type="http://schemas.openxmlformats.org/officeDocument/2006/relationships/tags" Target="../tags/tag298.xml" /><Relationship Id="rId4" Type="http://schemas.openxmlformats.org/officeDocument/2006/relationships/tags" Target="../tags/tag299.xml" /><Relationship Id="rId5" Type="http://schemas.openxmlformats.org/officeDocument/2006/relationships/tags" Target="../tags/tag30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image" Target="../media/image11.jpeg" /><Relationship Id="rId6" Type="http://schemas.openxmlformats.org/officeDocument/2006/relationships/tags" Target="../tags/tag304.xml" /><Relationship Id="rId7" Type="http://schemas.openxmlformats.org/officeDocument/2006/relationships/tags" Target="../tags/tag30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6.xml" /><Relationship Id="rId3" Type="http://schemas.openxmlformats.org/officeDocument/2006/relationships/tags" Target="../tags/tag307.xml" /><Relationship Id="rId4" Type="http://schemas.openxmlformats.org/officeDocument/2006/relationships/tags" Target="../tags/tag308.xml" /><Relationship Id="rId5" Type="http://schemas.openxmlformats.org/officeDocument/2006/relationships/image" Target="../media/image11.jpeg" /><Relationship Id="rId6" Type="http://schemas.openxmlformats.org/officeDocument/2006/relationships/tags" Target="../tags/tag309.xml" /><Relationship Id="rId7" Type="http://schemas.openxmlformats.org/officeDocument/2006/relationships/tags" Target="../tags/tag31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1.xml" /><Relationship Id="rId3" Type="http://schemas.openxmlformats.org/officeDocument/2006/relationships/tags" Target="../tags/tag312.xml" /><Relationship Id="rId4" Type="http://schemas.openxmlformats.org/officeDocument/2006/relationships/tags" Target="../tags/tag313.xml" /><Relationship Id="rId5" Type="http://schemas.openxmlformats.org/officeDocument/2006/relationships/image" Target="../media/image11.jpeg" /><Relationship Id="rId6" Type="http://schemas.openxmlformats.org/officeDocument/2006/relationships/tags" Target="../tags/tag314.xml" /><Relationship Id="rId7" Type="http://schemas.openxmlformats.org/officeDocument/2006/relationships/tags" Target="../tags/tag315.xml" /><Relationship Id="rId8" Type="http://schemas.openxmlformats.org/officeDocument/2006/relationships/image" Target="../media/image12.png" /><Relationship Id="rId9" Type="http://schemas.openxmlformats.org/officeDocument/2006/relationships/tags" Target="../tags/tag31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11.xml" /><Relationship Id="rId11" Type="http://schemas.openxmlformats.org/officeDocument/2006/relationships/tags" Target="../tags/tag112.xml" /><Relationship Id="rId12" Type="http://schemas.openxmlformats.org/officeDocument/2006/relationships/tags" Target="../tags/tag113.xml" /><Relationship Id="rId13" Type="http://schemas.openxmlformats.org/officeDocument/2006/relationships/tags" Target="../tags/tag114.xml" /><Relationship Id="rId14" Type="http://schemas.openxmlformats.org/officeDocument/2006/relationships/tags" Target="../tags/tag115.xml" /><Relationship Id="rId15" Type="http://schemas.openxmlformats.org/officeDocument/2006/relationships/tags" Target="../tags/tag116.xml" /><Relationship Id="rId16" Type="http://schemas.openxmlformats.org/officeDocument/2006/relationships/tags" Target="../tags/tag117.xml" /><Relationship Id="rId17" Type="http://schemas.openxmlformats.org/officeDocument/2006/relationships/tags" Target="../tags/tag118.xml" /><Relationship Id="rId18" Type="http://schemas.openxmlformats.org/officeDocument/2006/relationships/tags" Target="../tags/tag119.xml" /><Relationship Id="rId19" Type="http://schemas.openxmlformats.org/officeDocument/2006/relationships/tags" Target="../tags/tag120.xml" /><Relationship Id="rId2" Type="http://schemas.openxmlformats.org/officeDocument/2006/relationships/notesSlide" Target="../notesSlides/notesSlide3.xml" /><Relationship Id="rId20" Type="http://schemas.openxmlformats.org/officeDocument/2006/relationships/tags" Target="../tags/tag121.xml" /><Relationship Id="rId21" Type="http://schemas.openxmlformats.org/officeDocument/2006/relationships/tags" Target="../tags/tag122.xml" /><Relationship Id="rId22" Type="http://schemas.openxmlformats.org/officeDocument/2006/relationships/tags" Target="../tags/tag123.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image" Target="../media/image6.png"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image" Target="../media/image7.png" /><Relationship Id="rId6" Type="http://schemas.openxmlformats.org/officeDocument/2006/relationships/tags" Target="../tags/tag130.xml" /><Relationship Id="rId7" Type="http://schemas.openxmlformats.org/officeDocument/2006/relationships/tags" Target="../tags/tag13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42.xml" /><Relationship Id="rId11" Type="http://schemas.openxmlformats.org/officeDocument/2006/relationships/tags" Target="../tags/tag143.xml" /><Relationship Id="rId12" Type="http://schemas.openxmlformats.org/officeDocument/2006/relationships/tags" Target="../tags/tag144.xml" /><Relationship Id="rId13" Type="http://schemas.openxmlformats.org/officeDocument/2006/relationships/tags" Target="../tags/tag145.xml" /><Relationship Id="rId14" Type="http://schemas.openxmlformats.org/officeDocument/2006/relationships/image" Target="../media/image4.png" /><Relationship Id="rId15" Type="http://schemas.openxmlformats.org/officeDocument/2006/relationships/tags" Target="../tags/tag146.xml" /><Relationship Id="rId16" Type="http://schemas.openxmlformats.org/officeDocument/2006/relationships/tags" Target="../tags/tag147.xml" /><Relationship Id="rId17" Type="http://schemas.openxmlformats.org/officeDocument/2006/relationships/tags" Target="../tags/tag148.xml" /><Relationship Id="rId18" Type="http://schemas.openxmlformats.org/officeDocument/2006/relationships/tags" Target="../tags/tag149.xml" /><Relationship Id="rId19" Type="http://schemas.openxmlformats.org/officeDocument/2006/relationships/tags" Target="../tags/tag150.xml" /><Relationship Id="rId2" Type="http://schemas.openxmlformats.org/officeDocument/2006/relationships/notesSlide" Target="../notesSlides/notesSlide5.xml" /><Relationship Id="rId20" Type="http://schemas.openxmlformats.org/officeDocument/2006/relationships/tags" Target="../tags/tag151.xml" /><Relationship Id="rId21" Type="http://schemas.openxmlformats.org/officeDocument/2006/relationships/tags" Target="../tags/tag152.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image" Target="../media/image5.png" /><Relationship Id="rId6" Type="http://schemas.openxmlformats.org/officeDocument/2006/relationships/tags" Target="../tags/tag138.xml" /><Relationship Id="rId7" Type="http://schemas.openxmlformats.org/officeDocument/2006/relationships/tags" Target="../tags/tag139.xml" /><Relationship Id="rId8" Type="http://schemas.openxmlformats.org/officeDocument/2006/relationships/tags" Target="../tags/tag140.xml" /><Relationship Id="rId9" Type="http://schemas.openxmlformats.org/officeDocument/2006/relationships/tags" Target="../tags/tag14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0.xml" /><Relationship Id="rId3" Type="http://schemas.openxmlformats.org/officeDocument/2006/relationships/tags" Target="../tags/tag16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2.xml" /><Relationship Id="rId3" Type="http://schemas.openxmlformats.org/officeDocument/2006/relationships/tags" Target="../tags/tag16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禅定之道中国风禅意创意海报"/>
          <p:cNvPicPr>
            <a:picLocks noChangeAspect="1"/>
          </p:cNvPicPr>
          <p:nvPr>
            <p:custDataLst>
              <p:tags r:id="rId5"/>
            </p:custDataLst>
          </p:nvPr>
        </p:nvPicPr>
        <p:blipFill>
          <a:blip r:embed="rId4"/>
          <a:stretch>
            <a:fillRect/>
          </a:stretch>
        </p:blipFill>
        <p:spPr>
          <a:xfrm>
            <a:off x="-4445" y="-9525"/>
            <a:ext cx="12210415" cy="6877050"/>
          </a:xfrm>
          <a:prstGeom prst="rect">
            <a:avLst/>
          </a:prstGeom>
        </p:spPr>
      </p:pic>
      <p:pic>
        <p:nvPicPr>
          <p:cNvPr id="6" name="图片 5" descr="7c8b5cfefdb765fda12bc188ffabdc94"/>
          <p:cNvPicPr>
            <a:picLocks noChangeAspect="1"/>
          </p:cNvPicPr>
          <p:nvPr>
            <p:custDataLst>
              <p:tags r:id="rId7"/>
            </p:custDataLst>
          </p:nvPr>
        </p:nvPicPr>
        <p:blipFill>
          <a:blip r:embed="rId6"/>
          <a:srcRect l="20518" r="10259"/>
          <a:stretch>
            <a:fillRect/>
          </a:stretch>
        </p:blipFill>
        <p:spPr>
          <a:xfrm rot="16200000" flipH="1">
            <a:off x="2602865" y="-2825750"/>
            <a:ext cx="6755130" cy="12195175"/>
          </a:xfrm>
          <a:prstGeom prst="rect">
            <a:avLst/>
          </a:prstGeom>
        </p:spPr>
      </p:pic>
      <p:pic>
        <p:nvPicPr>
          <p:cNvPr id="7" name="图片 6" descr="8dd6d1a1c7187e7ef72c82c15cccbff9"/>
          <p:cNvPicPr>
            <a:picLocks noChangeAspect="1"/>
          </p:cNvPicPr>
          <p:nvPr>
            <p:custDataLst>
              <p:tags r:id="rId9"/>
            </p:custDataLst>
          </p:nvPr>
        </p:nvPicPr>
        <p:blipFill>
          <a:blip r:embed="rId8"/>
          <a:srcRect t="71347"/>
          <a:stretch>
            <a:fillRect/>
          </a:stretch>
        </p:blipFill>
        <p:spPr>
          <a:xfrm flipH="1">
            <a:off x="193040" y="2992120"/>
            <a:ext cx="7884160" cy="4436745"/>
          </a:xfrm>
          <a:prstGeom prst="rect">
            <a:avLst/>
          </a:prstGeom>
        </p:spPr>
      </p:pic>
      <p:pic>
        <p:nvPicPr>
          <p:cNvPr id="16" name="图片 15" descr="0873723a9c31410123a98361d8175de7"/>
          <p:cNvPicPr>
            <a:picLocks noChangeAspect="1"/>
          </p:cNvPicPr>
          <p:nvPr>
            <p:custDataLst>
              <p:tags r:id="rId11"/>
            </p:custDataLst>
          </p:nvPr>
        </p:nvPicPr>
        <p:blipFill>
          <a:blip r:embed="rId10"/>
          <a:stretch>
            <a:fillRect/>
          </a:stretch>
        </p:blipFill>
        <p:spPr>
          <a:xfrm flipH="1">
            <a:off x="321310" y="-9525"/>
            <a:ext cx="5162550" cy="3806190"/>
          </a:xfrm>
          <a:prstGeom prst="rect">
            <a:avLst/>
          </a:prstGeom>
        </p:spPr>
      </p:pic>
      <p:sp>
        <p:nvSpPr>
          <p:cNvPr id="2" name="矩形 1"/>
          <p:cNvSpPr/>
          <p:nvPr>
            <p:custDataLst>
              <p:tags r:id="rId12"/>
            </p:custDataLst>
          </p:nvPr>
        </p:nvSpPr>
        <p:spPr>
          <a:xfrm>
            <a:off x="5250815" y="2672715"/>
            <a:ext cx="509778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7200" b="1">
                <a:solidFill>
                  <a:schemeClr val="accent4"/>
                </a:solidFill>
                <a:effectLst/>
              </a:rPr>
              <a:t>第  三  单  元</a:t>
            </a:r>
            <a:endParaRPr lang="zh-CN" altLang="en-US" sz="7200" b="1">
              <a:solidFill>
                <a:schemeClr val="accent4"/>
              </a:solidFill>
              <a:effectLs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9092" name="AutoShape 4"/>
          <p:cNvSpPr>
            <a:spLocks noChangeArrowheads="1"/>
          </p:cNvSpPr>
          <p:nvPr>
            <p:custDataLst>
              <p:tags r:id="rId4"/>
            </p:custDataLst>
          </p:nvPr>
        </p:nvSpPr>
        <p:spPr bwMode="gray">
          <a:xfrm rot="19530712">
            <a:off x="6392863" y="2705100"/>
            <a:ext cx="730250" cy="266700"/>
          </a:xfrm>
          <a:prstGeom prst="rightArrow">
            <a:avLst>
              <a:gd name="adj1" fmla="val 35167"/>
              <a:gd name="adj2" fmla="val 110880"/>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093" name="AutoShape 5"/>
          <p:cNvSpPr>
            <a:spLocks noChangeArrowheads="1"/>
          </p:cNvSpPr>
          <p:nvPr>
            <p:custDataLst>
              <p:tags r:id="rId5"/>
            </p:custDataLst>
          </p:nvPr>
        </p:nvSpPr>
        <p:spPr bwMode="gray">
          <a:xfrm rot="2413681">
            <a:off x="6392863" y="4697413"/>
            <a:ext cx="728663" cy="266700"/>
          </a:xfrm>
          <a:prstGeom prst="rightArrow">
            <a:avLst>
              <a:gd name="adj1" fmla="val 35167"/>
              <a:gd name="adj2" fmla="val 110639"/>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094" name="AutoShape 6"/>
          <p:cNvSpPr>
            <a:spLocks noChangeArrowheads="1"/>
          </p:cNvSpPr>
          <p:nvPr>
            <p:custDataLst>
              <p:tags r:id="rId6"/>
            </p:custDataLst>
          </p:nvPr>
        </p:nvSpPr>
        <p:spPr bwMode="gray">
          <a:xfrm rot="56705680">
            <a:off x="5272088" y="2776538"/>
            <a:ext cx="728663" cy="265113"/>
          </a:xfrm>
          <a:prstGeom prst="rightArrow">
            <a:avLst>
              <a:gd name="adj1" fmla="val 35167"/>
              <a:gd name="adj2" fmla="val 111302"/>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095" name="AutoShape 7"/>
          <p:cNvSpPr>
            <a:spLocks noChangeArrowheads="1"/>
          </p:cNvSpPr>
          <p:nvPr>
            <p:custDataLst>
              <p:tags r:id="rId7"/>
            </p:custDataLst>
          </p:nvPr>
        </p:nvSpPr>
        <p:spPr bwMode="gray">
          <a:xfrm rot="8459124">
            <a:off x="5237163" y="4667250"/>
            <a:ext cx="728663" cy="265113"/>
          </a:xfrm>
          <a:prstGeom prst="rightArrow">
            <a:avLst>
              <a:gd name="adj1" fmla="val 35167"/>
              <a:gd name="adj2" fmla="val 111301"/>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096" name="AutoShape 8"/>
          <p:cNvSpPr>
            <a:spLocks noChangeArrowheads="1"/>
          </p:cNvSpPr>
          <p:nvPr>
            <p:custDataLst>
              <p:tags r:id="rId8"/>
            </p:custDataLst>
          </p:nvPr>
        </p:nvSpPr>
        <p:spPr bwMode="gray">
          <a:xfrm>
            <a:off x="6926263" y="3743325"/>
            <a:ext cx="814388" cy="266700"/>
          </a:xfrm>
          <a:prstGeom prst="rightArrow">
            <a:avLst>
              <a:gd name="adj1" fmla="val 35167"/>
              <a:gd name="adj2" fmla="val 123655"/>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097" name="AutoShape 9"/>
          <p:cNvSpPr>
            <a:spLocks noChangeArrowheads="1"/>
          </p:cNvSpPr>
          <p:nvPr>
            <p:custDataLst>
              <p:tags r:id="rId9"/>
            </p:custDataLst>
          </p:nvPr>
        </p:nvSpPr>
        <p:spPr bwMode="gray">
          <a:xfrm rot="-10800000">
            <a:off x="4708525" y="3738563"/>
            <a:ext cx="795338" cy="265113"/>
          </a:xfrm>
          <a:prstGeom prst="rightArrow">
            <a:avLst>
              <a:gd name="adj1" fmla="val 35167"/>
              <a:gd name="adj2" fmla="val 121486"/>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098" name="Oval 10"/>
          <p:cNvSpPr>
            <a:spLocks noChangeArrowheads="1"/>
          </p:cNvSpPr>
          <p:nvPr>
            <p:custDataLst>
              <p:tags r:id="rId10"/>
            </p:custDataLst>
          </p:nvPr>
        </p:nvSpPr>
        <p:spPr bwMode="gray">
          <a:xfrm>
            <a:off x="4475163" y="3135257"/>
            <a:ext cx="3444875" cy="1408224"/>
          </a:xfrm>
          <a:prstGeom prst="ellipse">
            <a:avLst/>
          </a:prstGeom>
          <a:noFill/>
          <a:ln w="38100" algn="ctr">
            <a:solidFill>
              <a:srgbClr val="5F5F5F"/>
            </a:solidFill>
            <a:round/>
          </a:ln>
          <a:effectLst/>
        </p:spPr>
        <p:txBody>
          <a:bodyPr anchor="ctr">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110" name="AutoShape 22"/>
          <p:cNvSpPr>
            <a:spLocks noChangeArrowheads="1"/>
          </p:cNvSpPr>
          <p:nvPr>
            <p:custDataLst>
              <p:tags r:id="rId11"/>
            </p:custDataLst>
          </p:nvPr>
        </p:nvSpPr>
        <p:spPr bwMode="gray">
          <a:xfrm>
            <a:off x="2255838" y="3668713"/>
            <a:ext cx="2462213" cy="420688"/>
          </a:xfrm>
          <a:prstGeom prst="roundRect">
            <a:avLst>
              <a:gd name="adj" fmla="val 16667"/>
            </a:avLst>
          </a:prstGeom>
          <a:gradFill rotWithShape="1">
            <a:gsLst>
              <a:gs pos="0">
                <a:schemeClr val="hlink"/>
              </a:gs>
              <a:gs pos="100000">
                <a:schemeClr val="hlink">
                  <a:gamma/>
                  <a:shade val="46275"/>
                  <a:invGamma/>
                </a:scheme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老古玩店</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1841</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89111" name="AutoShape 23"/>
          <p:cNvSpPr>
            <a:spLocks noChangeArrowheads="1"/>
          </p:cNvSpPr>
          <p:nvPr>
            <p:custDataLst>
              <p:tags r:id="rId12"/>
            </p:custDataLst>
          </p:nvPr>
        </p:nvSpPr>
        <p:spPr bwMode="gray">
          <a:xfrm>
            <a:off x="2749550" y="5026025"/>
            <a:ext cx="2566988" cy="387350"/>
          </a:xfrm>
          <a:prstGeom prst="roundRect">
            <a:avLst>
              <a:gd name="adj" fmla="val 16667"/>
            </a:avLst>
          </a:prstGeom>
          <a:gradFill rotWithShape="1">
            <a:gsLst>
              <a:gs pos="0">
                <a:schemeClr val="accent1"/>
              </a:gs>
              <a:gs pos="100000">
                <a:schemeClr val="accent1">
                  <a:gamma/>
                  <a:shade val="46275"/>
                  <a:invGamma/>
                </a:scheme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雾都孤儿</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1838</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89113" name="AutoShape 25"/>
          <p:cNvSpPr>
            <a:spLocks noChangeArrowheads="1"/>
          </p:cNvSpPr>
          <p:nvPr>
            <p:custDataLst>
              <p:tags r:id="rId13"/>
            </p:custDataLst>
          </p:nvPr>
        </p:nvSpPr>
        <p:spPr bwMode="gray">
          <a:xfrm>
            <a:off x="7724775" y="3668713"/>
            <a:ext cx="2460625" cy="411163"/>
          </a:xfrm>
          <a:prstGeom prst="roundRect">
            <a:avLst>
              <a:gd name="adj" fmla="val 16667"/>
            </a:avLst>
          </a:prstGeom>
          <a:gradFill rotWithShape="1">
            <a:gsLst>
              <a:gs pos="0">
                <a:schemeClr val="hlink">
                  <a:gamma/>
                  <a:shade val="46275"/>
                  <a:invGamma/>
                </a:schemeClr>
              </a:gs>
              <a:gs pos="100000">
                <a:schemeClr val="hlink"/>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双城记</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1859</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89114" name="AutoShape 26"/>
          <p:cNvSpPr>
            <a:spLocks noChangeArrowheads="1"/>
          </p:cNvSpPr>
          <p:nvPr>
            <p:custDataLst>
              <p:tags r:id="rId14"/>
            </p:custDataLst>
          </p:nvPr>
        </p:nvSpPr>
        <p:spPr bwMode="gray">
          <a:xfrm>
            <a:off x="7000875" y="2165350"/>
            <a:ext cx="2659063" cy="452438"/>
          </a:xfrm>
          <a:prstGeom prst="roundRect">
            <a:avLst>
              <a:gd name="adj" fmla="val 16667"/>
            </a:avLst>
          </a:prstGeom>
          <a:gradFill rotWithShape="1">
            <a:gsLst>
              <a:gs pos="0">
                <a:schemeClr val="accent1">
                  <a:gamma/>
                  <a:shade val="46275"/>
                  <a:invGamma/>
                </a:schemeClr>
              </a:gs>
              <a:gs pos="100000">
                <a:schemeClr val="accent1"/>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艰难时代</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1854</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89115" name="AutoShape 27"/>
          <p:cNvSpPr>
            <a:spLocks noChangeArrowheads="1"/>
          </p:cNvSpPr>
          <p:nvPr>
            <p:custDataLst>
              <p:tags r:id="rId15"/>
            </p:custDataLst>
          </p:nvPr>
        </p:nvSpPr>
        <p:spPr bwMode="gray">
          <a:xfrm>
            <a:off x="7045325" y="5002213"/>
            <a:ext cx="2692400" cy="409575"/>
          </a:xfrm>
          <a:prstGeom prst="roundRect">
            <a:avLst>
              <a:gd name="adj" fmla="val 16667"/>
            </a:avLst>
          </a:prstGeom>
          <a:gradFill rotWithShape="1">
            <a:gsLst>
              <a:gs pos="0">
                <a:schemeClr val="folHlink">
                  <a:gamma/>
                  <a:shade val="46275"/>
                  <a:invGamma/>
                </a:schemeClr>
              </a:gs>
              <a:gs pos="100000">
                <a:schemeClr val="folHlink"/>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远大前程</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1861</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89118" name="AutoShape 30"/>
          <p:cNvSpPr>
            <a:spLocks noChangeArrowheads="1"/>
          </p:cNvSpPr>
          <p:nvPr>
            <p:custDataLst>
              <p:tags r:id="rId16"/>
            </p:custDataLst>
          </p:nvPr>
        </p:nvSpPr>
        <p:spPr bwMode="gray">
          <a:xfrm rot="16200000">
            <a:off x="5845175" y="2351088"/>
            <a:ext cx="711200" cy="279400"/>
          </a:xfrm>
          <a:prstGeom prst="rightArrow">
            <a:avLst>
              <a:gd name="adj1" fmla="val 35167"/>
              <a:gd name="adj2" fmla="val 103079"/>
            </a:avLst>
          </a:prstGeom>
          <a:gradFill rotWithShape="1">
            <a:gsLst>
              <a:gs pos="0">
                <a:srgbClr val="5F5F5F">
                  <a:gamma/>
                  <a:shade val="63529"/>
                  <a:invGamma/>
                  <a:alpha val="0"/>
                </a:srgbClr>
              </a:gs>
              <a:gs pos="100000">
                <a:srgbClr val="5F5F5F"/>
              </a:gs>
            </a:gsLst>
            <a:lin ang="0" scaled="1"/>
          </a:gradFill>
          <a:ln w="0" algn="ctr">
            <a:noFill/>
            <a:miter lim="800000"/>
          </a:ln>
          <a:effectLst/>
        </p:spPr>
        <p:txBody>
          <a:bodyPr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119" name="AutoShape 31"/>
          <p:cNvSpPr>
            <a:spLocks noChangeArrowheads="1"/>
          </p:cNvSpPr>
          <p:nvPr>
            <p:custDataLst>
              <p:tags r:id="rId17"/>
            </p:custDataLst>
          </p:nvPr>
        </p:nvSpPr>
        <p:spPr bwMode="gray">
          <a:xfrm>
            <a:off x="4673600" y="1014413"/>
            <a:ext cx="3171825" cy="420688"/>
          </a:xfrm>
          <a:prstGeom prst="roundRect">
            <a:avLst>
              <a:gd name="adj" fmla="val 16667"/>
            </a:avLst>
          </a:prstGeom>
          <a:gradFill rotWithShape="1">
            <a:gsLst>
              <a:gs pos="0">
                <a:schemeClr val="hlink"/>
              </a:gs>
              <a:gs pos="100000">
                <a:schemeClr val="hlink">
                  <a:gamma/>
                  <a:shade val="46275"/>
                  <a:invGamma/>
                </a:scheme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大卫</a:t>
            </a:r>
            <a:r>
              <a:rPr kumimoji="0" lang="en-US" altLang="zh-CN" sz="2000" b="1" i="0" u="none" strike="noStrike" kern="1200" cap="none" spc="0" normalizeH="0" baseline="0" noProof="0">
                <a:ln>
                  <a:noFill/>
                </a:ln>
                <a:solidFill>
                  <a:schemeClr val="tx2"/>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科波菲尔</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1850</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89120" name="Rectangle 32"/>
          <p:cNvSpPr>
            <a:spLocks noChangeArrowheads="1"/>
          </p:cNvSpPr>
          <p:nvPr>
            <p:custDataLst>
              <p:tags r:id="rId18"/>
            </p:custDataLst>
          </p:nvPr>
        </p:nvSpPr>
        <p:spPr bwMode="gray">
          <a:xfrm>
            <a:off x="9059863" y="6423025"/>
            <a:ext cx="1608138" cy="434975"/>
          </a:xfrm>
          <a:prstGeom prst="rect">
            <a:avLst/>
          </a:prstGeom>
          <a:solidFill>
            <a:schemeClr val="bg1"/>
          </a:solidFill>
          <a:ln w="9525">
            <a:noFill/>
            <a:miter lim="800000"/>
          </a:ln>
          <a:effectLst>
            <a:outerShdw dist="25400" dir="5400000" algn="ctr" rotWithShape="0">
              <a:schemeClr val="tx1">
                <a:alpha val="50000"/>
              </a:schemeClr>
            </a:outerShdw>
          </a:effectLst>
        </p:spPr>
        <p:txBody>
          <a:bodyPr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112" name="AutoShape 24"/>
          <p:cNvSpPr>
            <a:spLocks noChangeArrowheads="1"/>
          </p:cNvSpPr>
          <p:nvPr>
            <p:custDataLst>
              <p:tags r:id="rId19"/>
            </p:custDataLst>
          </p:nvPr>
        </p:nvSpPr>
        <p:spPr bwMode="gray">
          <a:xfrm>
            <a:off x="2738438" y="2163763"/>
            <a:ext cx="2654300" cy="463550"/>
          </a:xfrm>
          <a:prstGeom prst="roundRect">
            <a:avLst>
              <a:gd name="adj" fmla="val 16667"/>
            </a:avLst>
          </a:prstGeom>
          <a:gradFill rotWithShape="1">
            <a:gsLst>
              <a:gs pos="0">
                <a:schemeClr val="folHlink"/>
              </a:gs>
              <a:gs pos="100000">
                <a:schemeClr val="folHlink">
                  <a:gamma/>
                  <a:shade val="46275"/>
                  <a:invGamma/>
                </a:scheme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董贝父子</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r>
              <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1848</a:t>
            </a:r>
            <a:r>
              <a:rPr kumimoji="0" lang="zh-CN" altLang="en-US"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rPr>
              <a:t>）</a:t>
            </a:r>
            <a:endParaRPr kumimoji="0" lang="en-US" altLang="zh-CN" sz="2000" b="1"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grpSp>
        <p:nvGrpSpPr>
          <p:cNvPr id="2" name="Group 11"/>
          <p:cNvGrpSpPr/>
          <p:nvPr>
            <p:custDataLst>
              <p:tags r:id="rId20"/>
            </p:custDataLst>
          </p:nvPr>
        </p:nvGrpSpPr>
        <p:grpSpPr>
          <a:xfrm>
            <a:off x="5249863" y="3081338"/>
            <a:ext cx="1909762" cy="1506537"/>
            <a:chOff x="2327" y="1929"/>
            <a:chExt cx="1184" cy="1031"/>
          </a:xfrm>
        </p:grpSpPr>
        <p:sp>
          <p:nvSpPr>
            <p:cNvPr id="89100" name="Oval 12"/>
            <p:cNvSpPr>
              <a:spLocks noChangeArrowheads="1"/>
            </p:cNvSpPr>
            <p:nvPr>
              <p:custDataLst>
                <p:tags r:id="rId21"/>
              </p:custDataLst>
            </p:nvPr>
          </p:nvSpPr>
          <p:spPr bwMode="gray">
            <a:xfrm>
              <a:off x="2805" y="2260"/>
              <a:ext cx="226" cy="378"/>
            </a:xfrm>
            <a:prstGeom prst="ellipse">
              <a:avLst/>
            </a:prstGeom>
            <a:gradFill rotWithShape="1">
              <a:gsLst>
                <a:gs pos="0">
                  <a:srgbClr val="0099CC">
                    <a:gamma/>
                    <a:tint val="42353"/>
                    <a:invGamma/>
                  </a:srgbClr>
                </a:gs>
                <a:gs pos="50000">
                  <a:srgbClr val="0099CC"/>
                </a:gs>
                <a:gs pos="100000">
                  <a:srgbClr val="0099CC">
                    <a:gamma/>
                    <a:tint val="42353"/>
                    <a:invGamma/>
                  </a:srgbClr>
                </a:gs>
              </a:gsLst>
              <a:lin ang="2700000" scaled="1"/>
            </a:gradFill>
            <a:ln w="38100" algn="ctr">
              <a:noFill/>
              <a:round/>
            </a:ln>
            <a:effectLst/>
          </p:spPr>
          <p:txBody>
            <a:bodyPr wrap="none" anchor="ctr">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101" name="Oval 13"/>
            <p:cNvSpPr>
              <a:spLocks noChangeArrowheads="1"/>
            </p:cNvSpPr>
            <p:nvPr>
              <p:custDataLst>
                <p:tags r:id="rId22"/>
              </p:custDataLst>
            </p:nvPr>
          </p:nvSpPr>
          <p:spPr bwMode="gray">
            <a:xfrm>
              <a:off x="2327" y="2260"/>
              <a:ext cx="1183" cy="378"/>
            </a:xfrm>
            <a:prstGeom prst="ellipse">
              <a:avLst/>
            </a:prstGeom>
            <a:gradFill rotWithShape="1">
              <a:gsLst>
                <a:gs pos="0">
                  <a:srgbClr val="0099CC">
                    <a:gamma/>
                    <a:shade val="54118"/>
                    <a:invGamma/>
                  </a:srgbClr>
                </a:gs>
                <a:gs pos="50000">
                  <a:srgbClr val="0099CC"/>
                </a:gs>
                <a:gs pos="100000">
                  <a:srgbClr val="0099CC">
                    <a:gamma/>
                    <a:shade val="54118"/>
                    <a:invGamma/>
                  </a:srgbClr>
                </a:gs>
              </a:gsLst>
              <a:lin ang="18900000" scaled="1"/>
            </a:gradFill>
            <a:ln w="38100" algn="ctr">
              <a:noFill/>
              <a:round/>
            </a:ln>
            <a:effectLst/>
          </p:spPr>
          <p:txBody>
            <a:bodyPr anchor="ctr">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102" name="Oval 14"/>
            <p:cNvSpPr>
              <a:spLocks noChangeArrowheads="1"/>
            </p:cNvSpPr>
            <p:nvPr>
              <p:custDataLst>
                <p:tags r:id="rId23"/>
              </p:custDataLst>
            </p:nvPr>
          </p:nvSpPr>
          <p:spPr bwMode="gray">
            <a:xfrm>
              <a:off x="2328" y="2262"/>
              <a:ext cx="1183" cy="378"/>
            </a:xfrm>
            <a:prstGeom prst="ellipse">
              <a:avLst/>
            </a:prstGeom>
            <a:gradFill rotWithShape="1">
              <a:gsLst>
                <a:gs pos="0">
                  <a:srgbClr val="0099CC">
                    <a:gamma/>
                    <a:shade val="63529"/>
                    <a:invGamma/>
                  </a:srgbClr>
                </a:gs>
                <a:gs pos="100000">
                  <a:srgbClr val="0099CC">
                    <a:alpha val="0"/>
                  </a:srgbClr>
                </a:gs>
              </a:gsLst>
              <a:lin ang="2700000" scaled="1"/>
            </a:gradFill>
            <a:ln w="38100" algn="ctr">
              <a:noFill/>
              <a:round/>
            </a:ln>
            <a:effectLst/>
          </p:spPr>
          <p:txBody>
            <a:bodyPr anchor="ctr">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103" name="Oval 15"/>
            <p:cNvSpPr>
              <a:spLocks noChangeArrowheads="1"/>
            </p:cNvSpPr>
            <p:nvPr>
              <p:custDataLst>
                <p:tags r:id="rId24"/>
              </p:custDataLst>
            </p:nvPr>
          </p:nvSpPr>
          <p:spPr bwMode="gray">
            <a:xfrm>
              <a:off x="2391" y="2260"/>
              <a:ext cx="1065" cy="378"/>
            </a:xfrm>
            <a:prstGeom prst="ellipse">
              <a:avLst/>
            </a:prstGeom>
            <a:solidFill>
              <a:srgbClr val="333333"/>
            </a:solidFill>
            <a:ln w="38100" algn="ctr">
              <a:noFill/>
              <a:round/>
            </a:ln>
            <a:effectLst/>
          </p:spPr>
          <p:txBody>
            <a:bodyPr anchor="ctr">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grpSp>
          <p:nvGrpSpPr>
            <p:cNvPr id="7191" name="Group 16"/>
            <p:cNvGrpSpPr/>
            <p:nvPr>
              <p:custDataLst>
                <p:tags r:id="rId25"/>
              </p:custDataLst>
            </p:nvPr>
          </p:nvGrpSpPr>
          <p:grpSpPr>
            <a:xfrm>
              <a:off x="2410" y="1929"/>
              <a:ext cx="1031" cy="1031"/>
              <a:chOff x="4166" y="1706"/>
              <a:chExt cx="1252" cy="1252"/>
            </a:xfrm>
          </p:grpSpPr>
          <p:sp>
            <p:nvSpPr>
              <p:cNvPr id="89105" name="Oval 17"/>
              <p:cNvSpPr>
                <a:spLocks noChangeArrowheads="1"/>
              </p:cNvSpPr>
              <p:nvPr>
                <p:custDataLst>
                  <p:tags r:id="rId26"/>
                </p:custDataLst>
              </p:nvPr>
            </p:nvSpPr>
            <p:spPr bwMode="gray">
              <a:xfrm>
                <a:off x="4166" y="1706"/>
                <a:ext cx="1253" cy="1252"/>
              </a:xfrm>
              <a:prstGeom prst="ellipse">
                <a:avLst/>
              </a:prstGeom>
              <a:gradFill rotWithShape="1">
                <a:gsLst>
                  <a:gs pos="0">
                    <a:srgbClr val="D6E1E2">
                      <a:gamma/>
                      <a:shade val="46275"/>
                      <a:invGamma/>
                    </a:srgbClr>
                  </a:gs>
                  <a:gs pos="100000">
                    <a:srgbClr val="D6E1E2"/>
                  </a:gs>
                </a:gsLst>
                <a:lin ang="5400000" scaled="1"/>
              </a:gradFill>
              <a:ln w="9525" algn="ctr">
                <a:noFill/>
                <a:round/>
              </a:ln>
              <a:effectLst/>
            </p:spPr>
            <p:txBody>
              <a:bodyPr vert="eaVert"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106" name="Oval 18"/>
              <p:cNvSpPr>
                <a:spLocks noChangeArrowheads="1"/>
              </p:cNvSpPr>
              <p:nvPr>
                <p:custDataLst>
                  <p:tags r:id="rId27"/>
                </p:custDataLst>
              </p:nvPr>
            </p:nvSpPr>
            <p:spPr bwMode="gray">
              <a:xfrm>
                <a:off x="4181" y="1713"/>
                <a:ext cx="1223" cy="1222"/>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ln>
              <a:effectLst/>
            </p:spPr>
            <p:txBody>
              <a:bodyPr vert="eaVert"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107" name="Oval 19"/>
              <p:cNvSpPr>
                <a:spLocks noChangeArrowheads="1"/>
              </p:cNvSpPr>
              <p:nvPr>
                <p:custDataLst>
                  <p:tags r:id="rId28"/>
                </p:custDataLst>
              </p:nvPr>
            </p:nvSpPr>
            <p:spPr bwMode="gray">
              <a:xfrm>
                <a:off x="4194" y="1724"/>
                <a:ext cx="1163"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ln>
              <a:effectLst/>
            </p:spPr>
            <p:txBody>
              <a:bodyPr vert="eaVert"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89108" name="Oval 20"/>
              <p:cNvSpPr>
                <a:spLocks noChangeArrowheads="1"/>
              </p:cNvSpPr>
              <p:nvPr>
                <p:custDataLst>
                  <p:tags r:id="rId29"/>
                </p:custDataLst>
              </p:nvPr>
            </p:nvSpPr>
            <p:spPr bwMode="gray">
              <a:xfrm>
                <a:off x="4262" y="1757"/>
                <a:ext cx="1034"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ln>
              <a:effectLst/>
            </p:spPr>
            <p:txBody>
              <a:bodyPr vert="eaVert"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grpSp>
        <p:sp>
          <p:nvSpPr>
            <p:cNvPr id="7192" name="Text Box 21"/>
            <p:cNvSpPr txBox="1"/>
            <p:nvPr>
              <p:custDataLst>
                <p:tags r:id="rId30"/>
              </p:custDataLst>
            </p:nvPr>
          </p:nvSpPr>
          <p:spPr>
            <a:xfrm>
              <a:off x="2378" y="2261"/>
              <a:ext cx="1104" cy="357"/>
            </a:xfrm>
            <a:prstGeom prst="rect">
              <a:avLst/>
            </a:prstGeom>
            <a:noFill/>
            <a:ln w="9525">
              <a:noFill/>
            </a:ln>
          </p:spPr>
          <p:txBody>
            <a:bodyPr>
              <a:spAutoFit/>
            </a:bodyPr>
            <a:lstStyle/>
            <a:p>
              <a:pPr eaLnBrk="0" hangingPunct="0">
                <a:spcBef>
                  <a:spcPct val="0"/>
                </a:spcBef>
              </a:pPr>
              <a:r>
                <a:rPr lang="zh-CN" altLang="en-US" sz="2800">
                  <a:solidFill>
                    <a:srgbClr val="808000"/>
                  </a:solidFill>
                  <a:latin typeface="Arial" panose="020b0604020202020204" pitchFamily="34" charset="0"/>
                  <a:ea typeface="黑体" panose="02010609060101010101" pitchFamily="49" charset="-122"/>
                </a:rPr>
                <a:t>主要作品</a:t>
              </a:r>
              <a:endParaRPr lang="zh-CN" altLang="en-US" sz="2800">
                <a:solidFill>
                  <a:srgbClr val="808000"/>
                </a:solidFill>
                <a:latin typeface="Arial" panose="020b0604020202020204" pitchFamily="34" charset="0"/>
                <a:ea typeface="黑体" panose="02010609060101010101" pitchFamily="49" charset="-122"/>
              </a:endParaRPr>
            </a:p>
          </p:txBody>
        </p:sp>
      </p:grpSp>
    </p:spTree>
  </p:cSld>
  <p:clrMapOvr>
    <a:masterClrMapping/>
  </p:clrMapOvr>
  <p:transition spd="med">
    <p:random/>
    <p:sndAc>
      <p:stSnd>
        <p:snd r:embed="rId32" name="hammer.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89098"/>
                                        </p:tgtEl>
                                        <p:attrNameLst>
                                          <p:attrName>style.visibility</p:attrName>
                                        </p:attrNameLst>
                                      </p:cBhvr>
                                      <p:to>
                                        <p:strVal val="visible"/>
                                      </p:to>
                                    </p:set>
                                    <p:anim calcmode="lin" valueType="num">
                                      <p:cBhvr>
                                        <p:cTn id="11" dur="1000" fill="hold"/>
                                        <p:tgtEl>
                                          <p:spTgt spid="89098"/>
                                        </p:tgtEl>
                                        <p:attrNameLst>
                                          <p:attrName>ppt_w</p:attrName>
                                        </p:attrNameLst>
                                      </p:cBhvr>
                                      <p:tavLst>
                                        <p:tav tm="0">
                                          <p:val>
                                            <p:fltVal val="0"/>
                                          </p:val>
                                        </p:tav>
                                        <p:tav tm="100000">
                                          <p:val>
                                            <p:strVal val="#ppt_w"/>
                                          </p:val>
                                        </p:tav>
                                      </p:tavLst>
                                    </p:anim>
                                    <p:anim calcmode="lin" valueType="num">
                                      <p:cBhvr>
                                        <p:cTn id="12" dur="1000" fill="hold"/>
                                        <p:tgtEl>
                                          <p:spTgt spid="89098"/>
                                        </p:tgtEl>
                                        <p:attrNameLst>
                                          <p:attrName>ppt_h</p:attrName>
                                        </p:attrNameLst>
                                      </p:cBhvr>
                                      <p:tavLst>
                                        <p:tav tm="0">
                                          <p:val>
                                            <p:fltVal val="0"/>
                                          </p:val>
                                        </p:tav>
                                        <p:tav tm="100000">
                                          <p:val>
                                            <p:strVal val="#ppt_h"/>
                                          </p:val>
                                        </p:tav>
                                      </p:tavLst>
                                    </p:anim>
                                  </p:childTnLst>
                                </p:cTn>
                              </p:par>
                            </p:childTnLst>
                          </p:cTn>
                        </p:par>
                        <p:par>
                          <p:cTn id="13" fill="hold" nodeType="afterGroup">
                            <p:stCondLst>
                              <p:cond delay="1000"/>
                            </p:stCondLst>
                            <p:childTnLst>
                              <p:par>
                                <p:cTn id="14" presetID="1" presetClass="entr" presetSubtype="0" fill="hold" grpId="0" nodeType="afterEffect">
                                  <p:stCondLst>
                                    <p:cond delay="1000"/>
                                  </p:stCondLst>
                                  <p:childTnLst>
                                    <p:set>
                                      <p:cBhvr>
                                        <p:cTn id="15" dur="1" fill="hold">
                                          <p:stCondLst>
                                            <p:cond delay="0"/>
                                          </p:stCondLst>
                                        </p:cTn>
                                        <p:tgtEl>
                                          <p:spTgt spid="89095"/>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31" name="arrow.wav"/>
                                        </p:tgtEl>
                                      </p:cMediaNode>
                                    </p:audio>
                                  </p:subTnLst>
                                </p:cTn>
                              </p:par>
                            </p:childTnLst>
                          </p:cTn>
                        </p:par>
                        <p:par>
                          <p:cTn id="16" fill="hold" nodeType="afterGroup">
                            <p:stCondLst>
                              <p:cond delay="2001"/>
                            </p:stCondLst>
                            <p:childTnLst>
                              <p:par>
                                <p:cTn id="17" presetID="2" presetClass="entr" presetSubtype="12" fill="hold" grpId="0" nodeType="afterEffect">
                                  <p:stCondLst>
                                    <p:cond delay="0"/>
                                  </p:stCondLst>
                                  <p:childTnLst>
                                    <p:set>
                                      <p:cBhvr>
                                        <p:cTn id="18" dur="1" fill="hold">
                                          <p:stCondLst>
                                            <p:cond delay="0"/>
                                          </p:stCondLst>
                                        </p:cTn>
                                        <p:tgtEl>
                                          <p:spTgt spid="89111"/>
                                        </p:tgtEl>
                                        <p:attrNameLst>
                                          <p:attrName>style.visibility</p:attrName>
                                        </p:attrNameLst>
                                      </p:cBhvr>
                                      <p:to>
                                        <p:strVal val="visible"/>
                                      </p:to>
                                    </p:set>
                                    <p:anim calcmode="lin" valueType="num">
                                      <p:cBhvr additive="base">
                                        <p:cTn id="19" dur="1000" fill="hold"/>
                                        <p:tgtEl>
                                          <p:spTgt spid="89111"/>
                                        </p:tgtEl>
                                        <p:attrNameLst>
                                          <p:attrName>ppt_x</p:attrName>
                                        </p:attrNameLst>
                                      </p:cBhvr>
                                      <p:tavLst>
                                        <p:tav tm="0">
                                          <p:val>
                                            <p:strVal val="0-#ppt_w/2"/>
                                          </p:val>
                                        </p:tav>
                                        <p:tav tm="100000">
                                          <p:val>
                                            <p:strVal val="#ppt_x"/>
                                          </p:val>
                                        </p:tav>
                                      </p:tavLst>
                                    </p:anim>
                                    <p:anim calcmode="lin" valueType="num">
                                      <p:cBhvr additive="base">
                                        <p:cTn id="20" dur="1000" fill="hold"/>
                                        <p:tgtEl>
                                          <p:spTgt spid="89111"/>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3001"/>
                            </p:stCondLst>
                            <p:childTnLst>
                              <p:par>
                                <p:cTn id="22" presetID="1" presetClass="entr" presetSubtype="0" fill="hold" grpId="0" nodeType="afterEffect">
                                  <p:stCondLst>
                                    <p:cond delay="1000"/>
                                  </p:stCondLst>
                                  <p:childTnLst>
                                    <p:set>
                                      <p:cBhvr>
                                        <p:cTn id="23" dur="1" fill="hold">
                                          <p:stCondLst>
                                            <p:cond delay="0"/>
                                          </p:stCondLst>
                                        </p:cTn>
                                        <p:tgtEl>
                                          <p:spTgt spid="89097"/>
                                        </p:tgtEl>
                                        <p:attrNameLst>
                                          <p:attrName>style.visibility</p:attrName>
                                        </p:attrNameLst>
                                      </p:cBhvr>
                                      <p:to>
                                        <p:strVal val="visible"/>
                                      </p:to>
                                    </p:set>
                                  </p:childTnLst>
                                  <p:subTnLst>
                                    <p:audio>
                                      <p:cMediaNode>
                                        <p:cTn display="0" masterRel="sameClick">
                                          <p:stCondLst>
                                            <p:cond evt="begin" delay="0">
                                              <p:tn val="22"/>
                                            </p:cond>
                                          </p:stCondLst>
                                          <p:endCondLst>
                                            <p:cond evt="onStopAudio" delay="0">
                                              <p:tgtEl>
                                                <p:sldTgt/>
                                              </p:tgtEl>
                                            </p:cond>
                                          </p:endCondLst>
                                        </p:cTn>
                                        <p:tgtEl>
                                          <p:sndTgt r:embed="rId31" name="arrow.wav"/>
                                        </p:tgtEl>
                                      </p:cMediaNode>
                                    </p:audio>
                                  </p:subTnLst>
                                </p:cTn>
                              </p:par>
                            </p:childTnLst>
                          </p:cTn>
                        </p:par>
                        <p:par>
                          <p:cTn id="24" fill="hold" nodeType="afterGroup">
                            <p:stCondLst>
                              <p:cond delay="4002"/>
                            </p:stCondLst>
                            <p:childTnLst>
                              <p:par>
                                <p:cTn id="25" presetID="2" presetClass="entr" presetSubtype="8" fill="hold" grpId="0" nodeType="afterEffect">
                                  <p:stCondLst>
                                    <p:cond delay="0"/>
                                  </p:stCondLst>
                                  <p:childTnLst>
                                    <p:set>
                                      <p:cBhvr>
                                        <p:cTn id="26" dur="1" fill="hold">
                                          <p:stCondLst>
                                            <p:cond delay="0"/>
                                          </p:stCondLst>
                                        </p:cTn>
                                        <p:tgtEl>
                                          <p:spTgt spid="89110"/>
                                        </p:tgtEl>
                                        <p:attrNameLst>
                                          <p:attrName>style.visibility</p:attrName>
                                        </p:attrNameLst>
                                      </p:cBhvr>
                                      <p:to>
                                        <p:strVal val="visible"/>
                                      </p:to>
                                    </p:set>
                                    <p:anim calcmode="lin" valueType="num">
                                      <p:cBhvr additive="base">
                                        <p:cTn id="27" dur="1000" fill="hold"/>
                                        <p:tgtEl>
                                          <p:spTgt spid="89110"/>
                                        </p:tgtEl>
                                        <p:attrNameLst>
                                          <p:attrName>ppt_x</p:attrName>
                                        </p:attrNameLst>
                                      </p:cBhvr>
                                      <p:tavLst>
                                        <p:tav tm="0">
                                          <p:val>
                                            <p:strVal val="0-#ppt_w/2"/>
                                          </p:val>
                                        </p:tav>
                                        <p:tav tm="100000">
                                          <p:val>
                                            <p:strVal val="#ppt_x"/>
                                          </p:val>
                                        </p:tav>
                                      </p:tavLst>
                                    </p:anim>
                                    <p:anim calcmode="lin" valueType="num">
                                      <p:cBhvr additive="base">
                                        <p:cTn id="28" dur="1000" fill="hold"/>
                                        <p:tgtEl>
                                          <p:spTgt spid="89110"/>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5002"/>
                            </p:stCondLst>
                            <p:childTnLst>
                              <p:par>
                                <p:cTn id="30" presetID="1" presetClass="entr" presetSubtype="0" fill="hold" grpId="0" nodeType="afterEffect">
                                  <p:stCondLst>
                                    <p:cond delay="1000"/>
                                  </p:stCondLst>
                                  <p:childTnLst>
                                    <p:set>
                                      <p:cBhvr>
                                        <p:cTn id="31" dur="1" fill="hold">
                                          <p:stCondLst>
                                            <p:cond delay="0"/>
                                          </p:stCondLst>
                                        </p:cTn>
                                        <p:tgtEl>
                                          <p:spTgt spid="89094"/>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31" name="arrow.wav"/>
                                        </p:tgtEl>
                                      </p:cMediaNode>
                                    </p:audio>
                                  </p:subTnLst>
                                </p:cTn>
                              </p:par>
                            </p:childTnLst>
                          </p:cTn>
                        </p:par>
                        <p:par>
                          <p:cTn id="32" fill="hold" nodeType="afterGroup">
                            <p:stCondLst>
                              <p:cond delay="6003"/>
                            </p:stCondLst>
                            <p:childTnLst>
                              <p:par>
                                <p:cTn id="33" presetID="2" presetClass="entr" presetSubtype="9" fill="hold" grpId="0" nodeType="afterEffect">
                                  <p:stCondLst>
                                    <p:cond delay="0"/>
                                  </p:stCondLst>
                                  <p:childTnLst>
                                    <p:set>
                                      <p:cBhvr>
                                        <p:cTn id="34" dur="1" fill="hold">
                                          <p:stCondLst>
                                            <p:cond delay="0"/>
                                          </p:stCondLst>
                                        </p:cTn>
                                        <p:tgtEl>
                                          <p:spTgt spid="89112"/>
                                        </p:tgtEl>
                                        <p:attrNameLst>
                                          <p:attrName>style.visibility</p:attrName>
                                        </p:attrNameLst>
                                      </p:cBhvr>
                                      <p:to>
                                        <p:strVal val="visible"/>
                                      </p:to>
                                    </p:set>
                                    <p:anim calcmode="lin" valueType="num">
                                      <p:cBhvr additive="base">
                                        <p:cTn id="35" dur="1000" fill="hold"/>
                                        <p:tgtEl>
                                          <p:spTgt spid="89112"/>
                                        </p:tgtEl>
                                        <p:attrNameLst>
                                          <p:attrName>ppt_x</p:attrName>
                                        </p:attrNameLst>
                                      </p:cBhvr>
                                      <p:tavLst>
                                        <p:tav tm="0">
                                          <p:val>
                                            <p:strVal val="0-#ppt_w/2"/>
                                          </p:val>
                                        </p:tav>
                                        <p:tav tm="100000">
                                          <p:val>
                                            <p:strVal val="#ppt_x"/>
                                          </p:val>
                                        </p:tav>
                                      </p:tavLst>
                                    </p:anim>
                                    <p:anim calcmode="lin" valueType="num">
                                      <p:cBhvr additive="base">
                                        <p:cTn id="36" dur="1000" fill="hold"/>
                                        <p:tgtEl>
                                          <p:spTgt spid="89112"/>
                                        </p:tgtEl>
                                        <p:attrNameLst>
                                          <p:attrName>ppt_y</p:attrName>
                                        </p:attrNameLst>
                                      </p:cBhvr>
                                      <p:tavLst>
                                        <p:tav tm="0">
                                          <p:val>
                                            <p:strVal val="0-#ppt_h/2"/>
                                          </p:val>
                                        </p:tav>
                                        <p:tav tm="100000">
                                          <p:val>
                                            <p:strVal val="#ppt_y"/>
                                          </p:val>
                                        </p:tav>
                                      </p:tavLst>
                                    </p:anim>
                                  </p:childTnLst>
                                </p:cTn>
                              </p:par>
                            </p:childTnLst>
                          </p:cTn>
                        </p:par>
                        <p:par>
                          <p:cTn id="37" fill="hold" nodeType="afterGroup">
                            <p:stCondLst>
                              <p:cond delay="7003"/>
                            </p:stCondLst>
                            <p:childTnLst>
                              <p:par>
                                <p:cTn id="38" presetID="1" presetClass="entr" presetSubtype="0" fill="hold" grpId="0" nodeType="afterEffect">
                                  <p:stCondLst>
                                    <p:cond delay="1000"/>
                                  </p:stCondLst>
                                  <p:childTnLst>
                                    <p:set>
                                      <p:cBhvr>
                                        <p:cTn id="39" dur="1" fill="hold">
                                          <p:stCondLst>
                                            <p:cond delay="0"/>
                                          </p:stCondLst>
                                        </p:cTn>
                                        <p:tgtEl>
                                          <p:spTgt spid="89118"/>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1" name="arrow.wav"/>
                                        </p:tgtEl>
                                      </p:cMediaNode>
                                    </p:audio>
                                  </p:subTnLst>
                                </p:cTn>
                              </p:par>
                            </p:childTnLst>
                          </p:cTn>
                        </p:par>
                        <p:par>
                          <p:cTn id="40" fill="hold" nodeType="afterGroup">
                            <p:stCondLst>
                              <p:cond delay="8004"/>
                            </p:stCondLst>
                            <p:childTnLst>
                              <p:par>
                                <p:cTn id="41" presetID="2" presetClass="entr" presetSubtype="1" fill="hold" grpId="0" nodeType="afterEffect">
                                  <p:stCondLst>
                                    <p:cond delay="0"/>
                                  </p:stCondLst>
                                  <p:childTnLst>
                                    <p:set>
                                      <p:cBhvr>
                                        <p:cTn id="42" dur="1" fill="hold">
                                          <p:stCondLst>
                                            <p:cond delay="0"/>
                                          </p:stCondLst>
                                        </p:cTn>
                                        <p:tgtEl>
                                          <p:spTgt spid="89119"/>
                                        </p:tgtEl>
                                        <p:attrNameLst>
                                          <p:attrName>style.visibility</p:attrName>
                                        </p:attrNameLst>
                                      </p:cBhvr>
                                      <p:to>
                                        <p:strVal val="visible"/>
                                      </p:to>
                                    </p:set>
                                    <p:anim calcmode="lin" valueType="num">
                                      <p:cBhvr additive="base">
                                        <p:cTn id="43" dur="1000" fill="hold"/>
                                        <p:tgtEl>
                                          <p:spTgt spid="89119"/>
                                        </p:tgtEl>
                                        <p:attrNameLst>
                                          <p:attrName>ppt_x</p:attrName>
                                        </p:attrNameLst>
                                      </p:cBhvr>
                                      <p:tavLst>
                                        <p:tav tm="0">
                                          <p:val>
                                            <p:strVal val="#ppt_x"/>
                                          </p:val>
                                        </p:tav>
                                        <p:tav tm="100000">
                                          <p:val>
                                            <p:strVal val="#ppt_x"/>
                                          </p:val>
                                        </p:tav>
                                      </p:tavLst>
                                    </p:anim>
                                    <p:anim calcmode="lin" valueType="num">
                                      <p:cBhvr additive="base">
                                        <p:cTn id="44" dur="1000" fill="hold"/>
                                        <p:tgtEl>
                                          <p:spTgt spid="89119"/>
                                        </p:tgtEl>
                                        <p:attrNameLst>
                                          <p:attrName>ppt_y</p:attrName>
                                        </p:attrNameLst>
                                      </p:cBhvr>
                                      <p:tavLst>
                                        <p:tav tm="0">
                                          <p:val>
                                            <p:strVal val="0-#ppt_h/2"/>
                                          </p:val>
                                        </p:tav>
                                        <p:tav tm="100000">
                                          <p:val>
                                            <p:strVal val="#ppt_y"/>
                                          </p:val>
                                        </p:tav>
                                      </p:tavLst>
                                    </p:anim>
                                  </p:childTnLst>
                                </p:cTn>
                              </p:par>
                            </p:childTnLst>
                          </p:cTn>
                        </p:par>
                        <p:par>
                          <p:cTn id="45" fill="hold" nodeType="afterGroup">
                            <p:stCondLst>
                              <p:cond delay="9004"/>
                            </p:stCondLst>
                            <p:childTnLst>
                              <p:par>
                                <p:cTn id="46" presetID="1" presetClass="entr" presetSubtype="0" fill="hold" grpId="0" nodeType="afterEffect">
                                  <p:stCondLst>
                                    <p:cond delay="1000"/>
                                  </p:stCondLst>
                                  <p:childTnLst>
                                    <p:set>
                                      <p:cBhvr>
                                        <p:cTn id="47" dur="1" fill="hold">
                                          <p:stCondLst>
                                            <p:cond delay="0"/>
                                          </p:stCondLst>
                                        </p:cTn>
                                        <p:tgtEl>
                                          <p:spTgt spid="89092"/>
                                        </p:tgtEl>
                                        <p:attrNameLst>
                                          <p:attrName>style.visibility</p:attrName>
                                        </p:attrNameLst>
                                      </p:cBhvr>
                                      <p:to>
                                        <p:strVal val="visible"/>
                                      </p:to>
                                    </p:set>
                                  </p:childTnLst>
                                  <p:subTnLst>
                                    <p:audio>
                                      <p:cMediaNode>
                                        <p:cTn display="0" masterRel="sameClick">
                                          <p:stCondLst>
                                            <p:cond evt="begin" delay="0">
                                              <p:tn val="46"/>
                                            </p:cond>
                                          </p:stCondLst>
                                          <p:endCondLst>
                                            <p:cond evt="onStopAudio" delay="0">
                                              <p:tgtEl>
                                                <p:sldTgt/>
                                              </p:tgtEl>
                                            </p:cond>
                                          </p:endCondLst>
                                        </p:cTn>
                                        <p:tgtEl>
                                          <p:sndTgt r:embed="rId31" name="arrow.wav"/>
                                        </p:tgtEl>
                                      </p:cMediaNode>
                                    </p:audio>
                                  </p:subTnLst>
                                </p:cTn>
                              </p:par>
                            </p:childTnLst>
                          </p:cTn>
                        </p:par>
                        <p:par>
                          <p:cTn id="48" fill="hold" nodeType="afterGroup">
                            <p:stCondLst>
                              <p:cond delay="10005"/>
                            </p:stCondLst>
                            <p:childTnLst>
                              <p:par>
                                <p:cTn id="49" presetID="2" presetClass="entr" presetSubtype="3" fill="hold" grpId="0" nodeType="afterEffect">
                                  <p:stCondLst>
                                    <p:cond delay="0"/>
                                  </p:stCondLst>
                                  <p:childTnLst>
                                    <p:set>
                                      <p:cBhvr>
                                        <p:cTn id="50" dur="1" fill="hold">
                                          <p:stCondLst>
                                            <p:cond delay="0"/>
                                          </p:stCondLst>
                                        </p:cTn>
                                        <p:tgtEl>
                                          <p:spTgt spid="89114"/>
                                        </p:tgtEl>
                                        <p:attrNameLst>
                                          <p:attrName>style.visibility</p:attrName>
                                        </p:attrNameLst>
                                      </p:cBhvr>
                                      <p:to>
                                        <p:strVal val="visible"/>
                                      </p:to>
                                    </p:set>
                                    <p:anim calcmode="lin" valueType="num">
                                      <p:cBhvr additive="base">
                                        <p:cTn id="51" dur="1000" fill="hold"/>
                                        <p:tgtEl>
                                          <p:spTgt spid="89114"/>
                                        </p:tgtEl>
                                        <p:attrNameLst>
                                          <p:attrName>ppt_x</p:attrName>
                                        </p:attrNameLst>
                                      </p:cBhvr>
                                      <p:tavLst>
                                        <p:tav tm="0">
                                          <p:val>
                                            <p:strVal val="1+#ppt_w/2"/>
                                          </p:val>
                                        </p:tav>
                                        <p:tav tm="100000">
                                          <p:val>
                                            <p:strVal val="#ppt_x"/>
                                          </p:val>
                                        </p:tav>
                                      </p:tavLst>
                                    </p:anim>
                                    <p:anim calcmode="lin" valueType="num">
                                      <p:cBhvr additive="base">
                                        <p:cTn id="52" dur="1000" fill="hold"/>
                                        <p:tgtEl>
                                          <p:spTgt spid="89114"/>
                                        </p:tgtEl>
                                        <p:attrNameLst>
                                          <p:attrName>ppt_y</p:attrName>
                                        </p:attrNameLst>
                                      </p:cBhvr>
                                      <p:tavLst>
                                        <p:tav tm="0">
                                          <p:val>
                                            <p:strVal val="0-#ppt_h/2"/>
                                          </p:val>
                                        </p:tav>
                                        <p:tav tm="100000">
                                          <p:val>
                                            <p:strVal val="#ppt_y"/>
                                          </p:val>
                                        </p:tav>
                                      </p:tavLst>
                                    </p:anim>
                                  </p:childTnLst>
                                </p:cTn>
                              </p:par>
                            </p:childTnLst>
                          </p:cTn>
                        </p:par>
                        <p:par>
                          <p:cTn id="53" fill="hold" nodeType="afterGroup">
                            <p:stCondLst>
                              <p:cond delay="11005"/>
                            </p:stCondLst>
                            <p:childTnLst>
                              <p:par>
                                <p:cTn id="54" presetID="1" presetClass="entr" presetSubtype="0" fill="hold" grpId="0" nodeType="afterEffect">
                                  <p:stCondLst>
                                    <p:cond delay="1000"/>
                                  </p:stCondLst>
                                  <p:childTnLst>
                                    <p:set>
                                      <p:cBhvr>
                                        <p:cTn id="55" dur="1" fill="hold">
                                          <p:stCondLst>
                                            <p:cond delay="0"/>
                                          </p:stCondLst>
                                        </p:cTn>
                                        <p:tgtEl>
                                          <p:spTgt spid="89096"/>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31" name="arrow.wav"/>
                                        </p:tgtEl>
                                      </p:cMediaNode>
                                    </p:audio>
                                  </p:subTnLst>
                                </p:cTn>
                              </p:par>
                            </p:childTnLst>
                          </p:cTn>
                        </p:par>
                        <p:par>
                          <p:cTn id="56" fill="hold" nodeType="afterGroup">
                            <p:stCondLst>
                              <p:cond delay="12006"/>
                            </p:stCondLst>
                            <p:childTnLst>
                              <p:par>
                                <p:cTn id="57" presetID="2" presetClass="entr" presetSubtype="2" fill="hold" grpId="0" nodeType="afterEffect">
                                  <p:stCondLst>
                                    <p:cond delay="0"/>
                                  </p:stCondLst>
                                  <p:childTnLst>
                                    <p:set>
                                      <p:cBhvr>
                                        <p:cTn id="58" dur="1" fill="hold">
                                          <p:stCondLst>
                                            <p:cond delay="0"/>
                                          </p:stCondLst>
                                        </p:cTn>
                                        <p:tgtEl>
                                          <p:spTgt spid="89113"/>
                                        </p:tgtEl>
                                        <p:attrNameLst>
                                          <p:attrName>style.visibility</p:attrName>
                                        </p:attrNameLst>
                                      </p:cBhvr>
                                      <p:to>
                                        <p:strVal val="visible"/>
                                      </p:to>
                                    </p:set>
                                    <p:anim calcmode="lin" valueType="num">
                                      <p:cBhvr additive="base">
                                        <p:cTn id="59" dur="1000" fill="hold"/>
                                        <p:tgtEl>
                                          <p:spTgt spid="89113"/>
                                        </p:tgtEl>
                                        <p:attrNameLst>
                                          <p:attrName>ppt_x</p:attrName>
                                        </p:attrNameLst>
                                      </p:cBhvr>
                                      <p:tavLst>
                                        <p:tav tm="0">
                                          <p:val>
                                            <p:strVal val="1+#ppt_w/2"/>
                                          </p:val>
                                        </p:tav>
                                        <p:tav tm="100000">
                                          <p:val>
                                            <p:strVal val="#ppt_x"/>
                                          </p:val>
                                        </p:tav>
                                      </p:tavLst>
                                    </p:anim>
                                    <p:anim calcmode="lin" valueType="num">
                                      <p:cBhvr additive="base">
                                        <p:cTn id="60" dur="1000" fill="hold"/>
                                        <p:tgtEl>
                                          <p:spTgt spid="89113"/>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13006"/>
                            </p:stCondLst>
                            <p:childTnLst>
                              <p:par>
                                <p:cTn id="62" presetID="1" presetClass="entr" presetSubtype="0" fill="hold" grpId="0" nodeType="afterEffect">
                                  <p:stCondLst>
                                    <p:cond delay="1000"/>
                                  </p:stCondLst>
                                  <p:childTnLst>
                                    <p:set>
                                      <p:cBhvr>
                                        <p:cTn id="63" dur="1" fill="hold">
                                          <p:stCondLst>
                                            <p:cond delay="0"/>
                                          </p:stCondLst>
                                        </p:cTn>
                                        <p:tgtEl>
                                          <p:spTgt spid="89093"/>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31" name="arrow.wav"/>
                                        </p:tgtEl>
                                      </p:cMediaNode>
                                    </p:audio>
                                  </p:subTnLst>
                                </p:cTn>
                              </p:par>
                            </p:childTnLst>
                          </p:cTn>
                        </p:par>
                        <p:par>
                          <p:cTn id="64" fill="hold" nodeType="afterGroup">
                            <p:stCondLst>
                              <p:cond delay="14007"/>
                            </p:stCondLst>
                            <p:childTnLst>
                              <p:par>
                                <p:cTn id="65" presetID="2" presetClass="entr" presetSubtype="6" fill="hold" grpId="0" nodeType="afterEffect">
                                  <p:stCondLst>
                                    <p:cond delay="0"/>
                                  </p:stCondLst>
                                  <p:childTnLst>
                                    <p:set>
                                      <p:cBhvr>
                                        <p:cTn id="66" dur="1" fill="hold">
                                          <p:stCondLst>
                                            <p:cond delay="0"/>
                                          </p:stCondLst>
                                        </p:cTn>
                                        <p:tgtEl>
                                          <p:spTgt spid="89115"/>
                                        </p:tgtEl>
                                        <p:attrNameLst>
                                          <p:attrName>style.visibility</p:attrName>
                                        </p:attrNameLst>
                                      </p:cBhvr>
                                      <p:to>
                                        <p:strVal val="visible"/>
                                      </p:to>
                                    </p:set>
                                    <p:anim calcmode="lin" valueType="num">
                                      <p:cBhvr additive="base">
                                        <p:cTn id="67" dur="1000" fill="hold"/>
                                        <p:tgtEl>
                                          <p:spTgt spid="89115"/>
                                        </p:tgtEl>
                                        <p:attrNameLst>
                                          <p:attrName>ppt_x</p:attrName>
                                        </p:attrNameLst>
                                      </p:cBhvr>
                                      <p:tavLst>
                                        <p:tav tm="0">
                                          <p:val>
                                            <p:strVal val="1+#ppt_w/2"/>
                                          </p:val>
                                        </p:tav>
                                        <p:tav tm="100000">
                                          <p:val>
                                            <p:strVal val="#ppt_x"/>
                                          </p:val>
                                        </p:tav>
                                      </p:tavLst>
                                    </p:anim>
                                    <p:anim calcmode="lin" valueType="num">
                                      <p:cBhvr additive="base">
                                        <p:cTn id="68" dur="1000" fill="hold"/>
                                        <p:tgtEl>
                                          <p:spTgt spid="89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p:bldP spid="89093" grpId="0"/>
      <p:bldP spid="89094" grpId="0"/>
      <p:bldP spid="89095" grpId="0"/>
      <p:bldP spid="89096" grpId="0"/>
      <p:bldP spid="89097" grpId="0"/>
      <p:bldP spid="89098" grpId="0"/>
      <p:bldP spid="89110" grpId="0"/>
      <p:bldP spid="89111" grpId="0"/>
      <p:bldP spid="89113" grpId="0"/>
      <p:bldP spid="89114" grpId="0"/>
      <p:bldP spid="89115" grpId="0"/>
      <p:bldP spid="89118" grpId="0"/>
      <p:bldP spid="89119" grpId="0"/>
      <p:bldP spid="891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10" name="组合 9"/>
          <p:cNvGrpSpPr/>
          <p:nvPr>
            <p:custDataLst>
              <p:tags r:id="rId4"/>
            </p:custDataLst>
          </p:nvPr>
        </p:nvGrpSpPr>
        <p:grpSpPr>
          <a:xfrm>
            <a:off x="-34925" y="56515"/>
            <a:ext cx="12292330" cy="6711315"/>
            <a:chOff x="-55" y="89"/>
            <a:chExt cx="19358" cy="10569"/>
          </a:xfrm>
        </p:grpSpPr>
        <p:pic>
          <p:nvPicPr>
            <p:cNvPr id="6" name="图片 5" descr="856"/>
            <p:cNvPicPr>
              <a:picLocks noChangeAspect="1"/>
            </p:cNvPicPr>
            <p:nvPr>
              <p:custDataLst>
                <p:tags r:id="rId6"/>
              </p:custDataLst>
            </p:nvPr>
          </p:nvPicPr>
          <p:blipFill>
            <a:blip r:embed="rId5"/>
            <a:srcRect l="61779" t="10517" r="2871" b="78736"/>
            <a:stretch>
              <a:fillRect/>
            </a:stretch>
          </p:blipFill>
          <p:spPr>
            <a:xfrm flipH="1">
              <a:off x="-55" y="89"/>
              <a:ext cx="2515" cy="1145"/>
            </a:xfrm>
            <a:prstGeom prst="rect">
              <a:avLst/>
            </a:prstGeom>
          </p:spPr>
        </p:pic>
        <p:cxnSp>
          <p:nvCxnSpPr>
            <p:cNvPr id="2" name="直接连接符 1"/>
            <p:cNvCxnSpPr/>
            <p:nvPr>
              <p:custDataLst>
                <p:tags r:id="rId7"/>
              </p:custDataLst>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custDataLst>
                <p:tags r:id="rId8"/>
              </p:custDataLst>
            </p:nvPr>
          </p:nvPicPr>
          <p:blipFill>
            <a:blip r:embed="rId5"/>
            <a:srcRect l="61779" t="10517" r="2871" b="78736"/>
            <a:stretch>
              <a:fillRect/>
            </a:stretch>
          </p:blipFill>
          <p:spPr>
            <a:xfrm>
              <a:off x="16789" y="89"/>
              <a:ext cx="2515" cy="1145"/>
            </a:xfrm>
            <a:prstGeom prst="rect">
              <a:avLst/>
            </a:prstGeom>
          </p:spPr>
        </p:pic>
        <p:pic>
          <p:nvPicPr>
            <p:cNvPr id="4" name="图片 3" descr="856"/>
            <p:cNvPicPr>
              <a:picLocks noChangeAspect="1"/>
            </p:cNvPicPr>
            <p:nvPr>
              <p:custDataLst>
                <p:tags r:id="rId9"/>
              </p:custDataLst>
            </p:nvPr>
          </p:nvPicPr>
          <p:blipFill>
            <a:blip r:embed="rId5"/>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custDataLst>
                <p:tags r:id="rId10"/>
              </p:custDataLst>
            </p:nvPr>
          </p:nvPicPr>
          <p:blipFill>
            <a:blip r:embed="rId5"/>
            <a:srcRect l="61779" t="10517" r="2871" b="78736"/>
            <a:stretch>
              <a:fillRect/>
            </a:stretch>
          </p:blipFill>
          <p:spPr>
            <a:xfrm flipH="1" flipV="1">
              <a:off x="-55" y="9514"/>
              <a:ext cx="2515" cy="1145"/>
            </a:xfrm>
            <a:prstGeom prst="rect">
              <a:avLst/>
            </a:prstGeom>
          </p:spPr>
        </p:pic>
        <p:cxnSp>
          <p:nvCxnSpPr>
            <p:cNvPr id="7" name="直接连接符 6"/>
            <p:cNvCxnSpPr/>
            <p:nvPr>
              <p:custDataLst>
                <p:tags r:id="rId11"/>
              </p:custDataLst>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12"/>
              </p:custDataLst>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3"/>
              </p:custDataLst>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38" name="矩形 37"/>
          <p:cNvSpPr/>
          <p:nvPr>
            <p:custDataLst>
              <p:tags r:id="rId14"/>
            </p:custDataLst>
          </p:nvPr>
        </p:nvSpPr>
        <p:spPr>
          <a:xfrm flipV="1">
            <a:off x="327660" y="3597910"/>
            <a:ext cx="11536045" cy="76200"/>
          </a:xfrm>
          <a:prstGeom prst="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nvGrpSpPr>
          <p:cNvPr id="16" name="组合 15"/>
          <p:cNvGrpSpPr/>
          <p:nvPr>
            <p:custDataLst>
              <p:tags r:id="rId15"/>
            </p:custDataLst>
          </p:nvPr>
        </p:nvGrpSpPr>
        <p:grpSpPr>
          <a:xfrm>
            <a:off x="8924290" y="2647950"/>
            <a:ext cx="720090" cy="1026160"/>
            <a:chOff x="9352099" y="1524874"/>
            <a:chExt cx="1336675" cy="1905000"/>
          </a:xfrm>
          <a:solidFill>
            <a:srgbClr val="635042"/>
          </a:solidFill>
        </p:grpSpPr>
        <p:sp>
          <p:nvSpPr>
            <p:cNvPr id="18" name="KSO_Shape"/>
            <p:cNvSpPr/>
            <p:nvPr>
              <p:custDataLst>
                <p:tags r:id="rId16"/>
              </p:custDataLst>
            </p:nvPr>
          </p:nvSpPr>
          <p:spPr>
            <a:xfrm>
              <a:off x="9352099" y="1524874"/>
              <a:ext cx="1336675" cy="1905000"/>
            </a:xfrm>
            <a:custGeom>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635042"/>
                </a:solidFill>
              </a:endParaRPr>
            </a:p>
          </p:txBody>
        </p:sp>
        <p:sp>
          <p:nvSpPr>
            <p:cNvPr id="19" name="椭圆 18"/>
            <p:cNvSpPr/>
            <p:nvPr>
              <p:custDataLst>
                <p:tags r:id="rId17"/>
              </p:custDataLst>
            </p:nvPr>
          </p:nvSpPr>
          <p:spPr>
            <a:xfrm>
              <a:off x="9480376" y="1655142"/>
              <a:ext cx="1080120" cy="1080120"/>
            </a:xfrm>
            <a:prstGeom prst="ellipse">
              <a:avLst/>
            </a:prstGeom>
            <a:solidFill>
              <a:srgbClr val="ECE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sp>
        <p:nvSpPr>
          <p:cNvPr id="417" name="Freeform 70"/>
          <p:cNvSpPr/>
          <p:nvPr>
            <p:custDataLst>
              <p:tags r:id="rId18"/>
            </p:custDataLst>
          </p:nvPr>
        </p:nvSpPr>
        <p:spPr bwMode="auto">
          <a:xfrm>
            <a:off x="10495915" y="2797175"/>
            <a:ext cx="354330" cy="336550"/>
          </a:xfrm>
          <a:custGeom>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rgbClr val="D770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文本框 10"/>
          <p:cNvSpPr txBox="1"/>
          <p:nvPr>
            <p:custDataLst>
              <p:tags r:id="rId19"/>
            </p:custDataLst>
          </p:nvPr>
        </p:nvSpPr>
        <p:spPr>
          <a:xfrm>
            <a:off x="1469390" y="210185"/>
            <a:ext cx="8350885" cy="583565"/>
          </a:xfrm>
          <a:prstGeom prst="rect">
            <a:avLst/>
          </a:prstGeom>
          <a:noFill/>
        </p:spPr>
        <p:txBody>
          <a:bodyPr wrap="none" rtlCol="0" anchor="t">
            <a:spAutoFit/>
          </a:bodyPr>
          <a:lstStyle/>
          <a:p>
            <a:r>
              <a:rPr lang="zh-CN" altLang="en-US" sz="3200" b="1">
                <a:latin typeface="楷体" panose="02010609060101010101" charset="-122"/>
                <a:ea typeface="楷体" panose="02010609060101010101" charset="-122"/>
                <a:cs typeface="楷体" panose="02010609060101010101" charset="-122"/>
                <a:sym typeface="+mn-ea"/>
              </a:rPr>
              <a:t>1.顽强的毅力可以征服世界上任何一座高峰。</a:t>
            </a:r>
            <a:endParaRPr lang="zh-CN" altLang="en-US" sz="3200" b="1"/>
          </a:p>
        </p:txBody>
      </p:sp>
      <p:sp>
        <p:nvSpPr>
          <p:cNvPr id="12" name="文本框 11"/>
          <p:cNvSpPr txBox="1"/>
          <p:nvPr>
            <p:custDataLst>
              <p:tags r:id="rId20"/>
            </p:custDataLst>
          </p:nvPr>
        </p:nvSpPr>
        <p:spPr>
          <a:xfrm>
            <a:off x="451485" y="1183005"/>
            <a:ext cx="9614535" cy="1076325"/>
          </a:xfrm>
          <a:prstGeom prst="rect">
            <a:avLst/>
          </a:prstGeom>
          <a:noFill/>
        </p:spPr>
        <p:txBody>
          <a:bodyPr wrap="square" rtlCol="0" anchor="t">
            <a:spAutoFit/>
          </a:bodyPr>
          <a:lstStyle/>
          <a:p>
            <a:r>
              <a:rPr lang="zh-CN" altLang="en-US" sz="3200" b="1">
                <a:latin typeface="楷体" panose="02010609060101010101" charset="-122"/>
                <a:ea typeface="楷体" panose="02010609060101010101" charset="-122"/>
                <a:cs typeface="楷体" panose="02010609060101010101" charset="-122"/>
                <a:sym typeface="+mn-ea"/>
              </a:rPr>
              <a:t>2.最难得的是，自从乌云罩在我头上以来，</a:t>
            </a:r>
            <a:endParaRPr lang="zh-CN" altLang="en-US" sz="3200" b="1">
              <a:latin typeface="楷体" panose="02010609060101010101" charset="-122"/>
              <a:ea typeface="楷体" panose="02010609060101010101" charset="-122"/>
              <a:cs typeface="楷体" panose="02010609060101010101" charset="-122"/>
            </a:endParaRPr>
          </a:p>
          <a:p>
            <a:r>
              <a:rPr lang="zh-CN" altLang="en-US" sz="3200" b="1">
                <a:latin typeface="楷体" panose="02010609060101010101" charset="-122"/>
                <a:ea typeface="楷体" panose="02010609060101010101" charset="-122"/>
                <a:cs typeface="楷体" panose="02010609060101010101" charset="-122"/>
                <a:sym typeface="+mn-ea"/>
              </a:rPr>
              <a:t>你守着我，反而比从前我红日高照的时候更加尽心了。</a:t>
            </a:r>
            <a:endParaRPr lang="zh-CN" altLang="en-US" sz="3200" b="1"/>
          </a:p>
        </p:txBody>
      </p:sp>
      <p:sp>
        <p:nvSpPr>
          <p:cNvPr id="13" name="文本框 12"/>
          <p:cNvSpPr txBox="1"/>
          <p:nvPr>
            <p:custDataLst>
              <p:tags r:id="rId21"/>
            </p:custDataLst>
          </p:nvPr>
        </p:nvSpPr>
        <p:spPr>
          <a:xfrm>
            <a:off x="451485" y="2471420"/>
            <a:ext cx="7982585" cy="1076325"/>
          </a:xfrm>
          <a:prstGeom prst="rect">
            <a:avLst/>
          </a:prstGeom>
          <a:noFill/>
        </p:spPr>
        <p:txBody>
          <a:bodyPr wrap="square" rtlCol="0" anchor="t">
            <a:spAutoFit/>
          </a:bodyPr>
          <a:lstStyle/>
          <a:p>
            <a:r>
              <a:rPr lang="zh-CN" altLang="en-US" sz="3200" b="1">
                <a:latin typeface="楷体" panose="02010609060101010101" charset="-122"/>
                <a:ea typeface="楷体" panose="02010609060101010101" charset="-122"/>
                <a:cs typeface="楷体" panose="02010609060101010101" charset="-122"/>
                <a:sym typeface="+mn-ea"/>
              </a:rPr>
              <a:t>3.对于身心惨遭摧残、濒于死去的人来说，</a:t>
            </a:r>
            <a:endParaRPr lang="zh-CN" altLang="en-US" sz="3200" b="1">
              <a:latin typeface="楷体" panose="02010609060101010101" charset="-122"/>
              <a:ea typeface="楷体" panose="02010609060101010101" charset="-122"/>
              <a:cs typeface="楷体" panose="02010609060101010101" charset="-122"/>
            </a:endParaRPr>
          </a:p>
          <a:p>
            <a:r>
              <a:rPr lang="zh-CN" altLang="en-US" sz="3200" b="1">
                <a:latin typeface="楷体" panose="02010609060101010101" charset="-122"/>
                <a:ea typeface="楷体" panose="02010609060101010101" charset="-122"/>
                <a:cs typeface="楷体" panose="02010609060101010101" charset="-122"/>
                <a:sym typeface="+mn-ea"/>
              </a:rPr>
              <a:t>朋友的真诚相助，将是一种再生之恩。</a:t>
            </a:r>
            <a:endParaRPr lang="zh-CN" altLang="en-US" sz="3200" b="1"/>
          </a:p>
        </p:txBody>
      </p:sp>
      <p:sp>
        <p:nvSpPr>
          <p:cNvPr id="14" name="文本框 13"/>
          <p:cNvSpPr txBox="1"/>
          <p:nvPr>
            <p:custDataLst>
              <p:tags r:id="rId22"/>
            </p:custDataLst>
          </p:nvPr>
        </p:nvSpPr>
        <p:spPr>
          <a:xfrm>
            <a:off x="451485" y="4070985"/>
            <a:ext cx="6717665" cy="583565"/>
          </a:xfrm>
          <a:prstGeom prst="rect">
            <a:avLst/>
          </a:prstGeom>
          <a:noFill/>
        </p:spPr>
        <p:txBody>
          <a:bodyPr wrap="none" rtlCol="0" anchor="t">
            <a:spAutoFit/>
          </a:bodyPr>
          <a:lstStyle/>
          <a:p>
            <a:r>
              <a:rPr lang="zh-CN" altLang="en-US" sz="3200" b="1">
                <a:latin typeface="楷体" panose="02010609060101010101" charset="-122"/>
                <a:ea typeface="楷体" panose="02010609060101010101" charset="-122"/>
                <a:cs typeface="楷体" panose="02010609060101010101" charset="-122"/>
                <a:sym typeface="+mn-ea"/>
              </a:rPr>
              <a:t>4.失败是有限的，冒险则是无限的。</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15" name="文本框 14"/>
          <p:cNvSpPr txBox="1"/>
          <p:nvPr>
            <p:custDataLst>
              <p:tags r:id="rId23"/>
            </p:custDataLst>
          </p:nvPr>
        </p:nvSpPr>
        <p:spPr>
          <a:xfrm>
            <a:off x="483870" y="5055870"/>
            <a:ext cx="6715760" cy="583565"/>
          </a:xfrm>
          <a:prstGeom prst="rect">
            <a:avLst/>
          </a:prstGeom>
          <a:noFill/>
        </p:spPr>
        <p:txBody>
          <a:bodyPr wrap="none" rtlCol="0" anchor="t">
            <a:spAutoFit/>
          </a:bodyPr>
          <a:lstStyle/>
          <a:p>
            <a:r>
              <a:rPr lang="en-US" altLang="zh-CN" sz="3200" b="1">
                <a:latin typeface="楷体" panose="02010609060101010101" charset="-122"/>
                <a:ea typeface="楷体" panose="02010609060101010101" charset="-122"/>
                <a:cs typeface="楷体" panose="02010609060101010101" charset="-122"/>
                <a:sym typeface="+mn-ea"/>
              </a:rPr>
              <a:t>5</a:t>
            </a:r>
            <a:r>
              <a:rPr lang="zh-CN" altLang="en-US" sz="3200" b="1">
                <a:latin typeface="楷体" panose="02010609060101010101" charset="-122"/>
                <a:ea typeface="楷体" panose="02010609060101010101" charset="-122"/>
                <a:cs typeface="楷体" panose="02010609060101010101" charset="-122"/>
                <a:sym typeface="+mn-ea"/>
              </a:rPr>
              <a:t>.别骄傲，别怀恨，别不肯原谅人</a:t>
            </a:r>
            <a:r>
              <a:rPr lang="zh-CN" altLang="en-US" sz="3200">
                <a:latin typeface="楷体" panose="02010609060101010101" charset="-122"/>
                <a:ea typeface="楷体" panose="02010609060101010101" charset="-122"/>
                <a:cs typeface="楷体" panose="02010609060101010101" charset="-122"/>
                <a:sym typeface="+mn-ea"/>
              </a:rPr>
              <a:t>。</a:t>
            </a:r>
            <a:endParaRPr lang="zh-CN" altLang="en-US" sz="3200"/>
          </a:p>
        </p:txBody>
      </p:sp>
      <p:sp>
        <p:nvSpPr>
          <p:cNvPr id="17" name="文本框 16"/>
          <p:cNvSpPr txBox="1"/>
          <p:nvPr>
            <p:custDataLst>
              <p:tags r:id="rId24"/>
            </p:custDataLst>
          </p:nvPr>
        </p:nvSpPr>
        <p:spPr>
          <a:xfrm>
            <a:off x="483870" y="6041390"/>
            <a:ext cx="7534275" cy="583565"/>
          </a:xfrm>
          <a:prstGeom prst="rect">
            <a:avLst/>
          </a:prstGeom>
          <a:noFill/>
        </p:spPr>
        <p:txBody>
          <a:bodyPr wrap="none" rtlCol="0" anchor="t">
            <a:spAutoFit/>
          </a:bodyPr>
          <a:lstStyle/>
          <a:p>
            <a:r>
              <a:rPr lang="en-US" altLang="zh-CN" sz="3200" b="1">
                <a:latin typeface="楷体" panose="02010609060101010101" charset="-122"/>
                <a:ea typeface="楷体" panose="02010609060101010101" charset="-122"/>
                <a:cs typeface="楷体" panose="02010609060101010101" charset="-122"/>
                <a:sym typeface="+mn-ea"/>
              </a:rPr>
              <a:t>6</a:t>
            </a:r>
            <a:r>
              <a:rPr lang="zh-CN" altLang="en-US" sz="3200" b="1">
                <a:latin typeface="楷体" panose="02010609060101010101" charset="-122"/>
                <a:ea typeface="楷体" panose="02010609060101010101" charset="-122"/>
                <a:cs typeface="楷体" panose="02010609060101010101" charset="-122"/>
                <a:sym typeface="+mn-ea"/>
              </a:rPr>
              <a:t>.不值得看两次的书，也不值得看一次。</a:t>
            </a:r>
            <a:endParaRPr lang="zh-CN" altLang="en-US" sz="3200" b="1"/>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17"/>
                                        </p:tgtEl>
                                        <p:attrNameLst>
                                          <p:attrName>style.visibility</p:attrName>
                                        </p:attrNameLst>
                                      </p:cBhvr>
                                      <p:to>
                                        <p:strVal val="visible"/>
                                      </p:to>
                                    </p:set>
                                    <p:animEffect transition="in" filter="randombar(horizontal)">
                                      <p:cBhvr>
                                        <p:cTn id="13" dur="500"/>
                                        <p:tgtEl>
                                          <p:spTgt spid="41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 calcmode="lin" valueType="num">
                                      <p:cBhvr additive="base">
                                        <p:cTn id="18"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blinds(horizontal)">
                                      <p:cBhvr>
                                        <p:cTn id="24" dur="500"/>
                                        <p:tgtEl>
                                          <p:spTgt spid="12">
                                            <p:txEl>
                                              <p:pRg st="0" end="0"/>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2">
                                            <p:txEl>
                                              <p:pRg st="1" end="1"/>
                                            </p:txEl>
                                          </p:spTgt>
                                        </p:tgtEl>
                                        <p:attrNameLst>
                                          <p:attrName>style.visibility</p:attrName>
                                        </p:attrNameLst>
                                      </p:cBhvr>
                                      <p:to>
                                        <p:strVal val="visible"/>
                                      </p:to>
                                    </p:set>
                                    <p:animEffect transition="in" filter="blinds(horizontal)">
                                      <p:cBhvr>
                                        <p:cTn id="27" dur="500"/>
                                        <p:tgtEl>
                                          <p:spTgt spid="12">
                                            <p:txEl>
                                              <p:pRg st="1" end="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nodeType="click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nodeType="clickEffect">
                                  <p:stCondLst>
                                    <p:cond delay="0"/>
                                  </p:stCondLst>
                                  <p:childTnLst>
                                    <p:set>
                                      <p:cBhvr>
                                        <p:cTn id="37" dur="1" fill="hold">
                                          <p:stCondLst>
                                            <p:cond delay="0"/>
                                          </p:stCondLst>
                                        </p:cTn>
                                        <p:tgtEl>
                                          <p:spTgt spid="14">
                                            <p:txEl>
                                              <p:pRg st="0" end="0"/>
                                            </p:txEl>
                                          </p:spTgt>
                                        </p:tgtEl>
                                        <p:attrNameLst>
                                          <p:attrName>style.visibility</p:attrName>
                                        </p:attrNameLst>
                                      </p:cBhvr>
                                      <p:to>
                                        <p:strVal val="visible"/>
                                      </p:to>
                                    </p:set>
                                    <p:anim calcmode="lin" valueType="num">
                                      <p:cBhvr additive="base">
                                        <p:cTn id="3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nodeType="clickEffect">
                                  <p:stCondLst>
                                    <p:cond delay="0"/>
                                  </p:stCondLst>
                                  <p:childTnLst>
                                    <p:set>
                                      <p:cBhvr>
                                        <p:cTn id="43" dur="1" fill="hold">
                                          <p:stCondLst>
                                            <p:cond delay="0"/>
                                          </p:stCondLst>
                                        </p:cTn>
                                        <p:tgtEl>
                                          <p:spTgt spid="15">
                                            <p:txEl>
                                              <p:pRg st="0" end="0"/>
                                            </p:txEl>
                                          </p:spTgt>
                                        </p:tgtEl>
                                        <p:attrNameLst>
                                          <p:attrName>style.visibility</p:attrName>
                                        </p:attrNameLst>
                                      </p:cBhvr>
                                      <p:to>
                                        <p:strVal val="visible"/>
                                      </p:to>
                                    </p:set>
                                    <p:anim calcmode="lin" valueType="num">
                                      <p:cBhvr additive="base">
                                        <p:cTn id="44"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20" presetClass="entr" presetSubtype="0" fill="hold" nodeType="clickEffect">
                                  <p:stCondLst>
                                    <p:cond delay="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wedge">
                                      <p:cBhvr>
                                        <p:cTn id="50" dur="20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10" name="组合 9"/>
          <p:cNvGrpSpPr/>
          <p:nvPr>
            <p:custDataLst>
              <p:tags r:id="rId4"/>
            </p:custDataLst>
          </p:nvPr>
        </p:nvGrpSpPr>
        <p:grpSpPr>
          <a:xfrm>
            <a:off x="-34925" y="56515"/>
            <a:ext cx="12292330" cy="6711315"/>
            <a:chOff x="-55" y="89"/>
            <a:chExt cx="19358" cy="10569"/>
          </a:xfrm>
        </p:grpSpPr>
        <p:pic>
          <p:nvPicPr>
            <p:cNvPr id="6" name="图片 5" descr="856"/>
            <p:cNvPicPr>
              <a:picLocks noChangeAspect="1"/>
            </p:cNvPicPr>
            <p:nvPr>
              <p:custDataLst>
                <p:tags r:id="rId6"/>
              </p:custDataLst>
            </p:nvPr>
          </p:nvPicPr>
          <p:blipFill>
            <a:blip r:embed="rId5"/>
            <a:srcRect l="61779" t="10517" r="2871" b="78736"/>
            <a:stretch>
              <a:fillRect/>
            </a:stretch>
          </p:blipFill>
          <p:spPr>
            <a:xfrm flipH="1">
              <a:off x="-55" y="89"/>
              <a:ext cx="2515" cy="1145"/>
            </a:xfrm>
            <a:prstGeom prst="rect">
              <a:avLst/>
            </a:prstGeom>
          </p:spPr>
        </p:pic>
        <p:cxnSp>
          <p:nvCxnSpPr>
            <p:cNvPr id="2" name="直接连接符 1"/>
            <p:cNvCxnSpPr/>
            <p:nvPr>
              <p:custDataLst>
                <p:tags r:id="rId7"/>
              </p:custDataLst>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custDataLst>
                <p:tags r:id="rId8"/>
              </p:custDataLst>
            </p:nvPr>
          </p:nvPicPr>
          <p:blipFill>
            <a:blip r:embed="rId5"/>
            <a:srcRect l="61779" t="10517" r="2871" b="78736"/>
            <a:stretch>
              <a:fillRect/>
            </a:stretch>
          </p:blipFill>
          <p:spPr>
            <a:xfrm>
              <a:off x="16789" y="89"/>
              <a:ext cx="2515" cy="1145"/>
            </a:xfrm>
            <a:prstGeom prst="rect">
              <a:avLst/>
            </a:prstGeom>
          </p:spPr>
        </p:pic>
        <p:pic>
          <p:nvPicPr>
            <p:cNvPr id="4" name="图片 3" descr="856"/>
            <p:cNvPicPr>
              <a:picLocks noChangeAspect="1"/>
            </p:cNvPicPr>
            <p:nvPr>
              <p:custDataLst>
                <p:tags r:id="rId9"/>
              </p:custDataLst>
            </p:nvPr>
          </p:nvPicPr>
          <p:blipFill>
            <a:blip r:embed="rId5"/>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custDataLst>
                <p:tags r:id="rId10"/>
              </p:custDataLst>
            </p:nvPr>
          </p:nvPicPr>
          <p:blipFill>
            <a:blip r:embed="rId5"/>
            <a:srcRect l="61779" t="10517" r="2871" b="78736"/>
            <a:stretch>
              <a:fillRect/>
            </a:stretch>
          </p:blipFill>
          <p:spPr>
            <a:xfrm flipH="1" flipV="1">
              <a:off x="-55" y="9514"/>
              <a:ext cx="2515" cy="1145"/>
            </a:xfrm>
            <a:prstGeom prst="rect">
              <a:avLst/>
            </a:prstGeom>
          </p:spPr>
        </p:pic>
        <p:cxnSp>
          <p:nvCxnSpPr>
            <p:cNvPr id="7" name="直接连接符 6"/>
            <p:cNvCxnSpPr/>
            <p:nvPr>
              <p:custDataLst>
                <p:tags r:id="rId11"/>
              </p:custDataLst>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12"/>
              </p:custDataLst>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3"/>
              </p:custDataLst>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38" name="矩形 37"/>
          <p:cNvSpPr/>
          <p:nvPr>
            <p:custDataLst>
              <p:tags r:id="rId14"/>
            </p:custDataLst>
          </p:nvPr>
        </p:nvSpPr>
        <p:spPr>
          <a:xfrm flipV="1">
            <a:off x="327660" y="3597910"/>
            <a:ext cx="11536045" cy="76200"/>
          </a:xfrm>
          <a:prstGeom prst="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nvGrpSpPr>
          <p:cNvPr id="16" name="组合 15"/>
          <p:cNvGrpSpPr/>
          <p:nvPr>
            <p:custDataLst>
              <p:tags r:id="rId15"/>
            </p:custDataLst>
          </p:nvPr>
        </p:nvGrpSpPr>
        <p:grpSpPr>
          <a:xfrm>
            <a:off x="8924290" y="2647950"/>
            <a:ext cx="720090" cy="1026160"/>
            <a:chOff x="9352099" y="1524874"/>
            <a:chExt cx="1336675" cy="1905000"/>
          </a:xfrm>
          <a:solidFill>
            <a:srgbClr val="635042"/>
          </a:solidFill>
        </p:grpSpPr>
        <p:sp>
          <p:nvSpPr>
            <p:cNvPr id="18" name="KSO_Shape"/>
            <p:cNvSpPr/>
            <p:nvPr>
              <p:custDataLst>
                <p:tags r:id="rId16"/>
              </p:custDataLst>
            </p:nvPr>
          </p:nvSpPr>
          <p:spPr>
            <a:xfrm>
              <a:off x="9352099" y="1524874"/>
              <a:ext cx="1336675" cy="1905000"/>
            </a:xfrm>
            <a:custGeom>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635042"/>
                </a:solidFill>
              </a:endParaRPr>
            </a:p>
          </p:txBody>
        </p:sp>
        <p:sp>
          <p:nvSpPr>
            <p:cNvPr id="19" name="椭圆 18"/>
            <p:cNvSpPr/>
            <p:nvPr>
              <p:custDataLst>
                <p:tags r:id="rId17"/>
              </p:custDataLst>
            </p:nvPr>
          </p:nvSpPr>
          <p:spPr>
            <a:xfrm>
              <a:off x="9480376" y="1655142"/>
              <a:ext cx="1080120" cy="1080120"/>
            </a:xfrm>
            <a:prstGeom prst="ellipse">
              <a:avLst/>
            </a:prstGeom>
            <a:solidFill>
              <a:srgbClr val="ECE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sp>
        <p:nvSpPr>
          <p:cNvPr id="417" name="Freeform 70"/>
          <p:cNvSpPr/>
          <p:nvPr>
            <p:custDataLst>
              <p:tags r:id="rId18"/>
            </p:custDataLst>
          </p:nvPr>
        </p:nvSpPr>
        <p:spPr bwMode="auto">
          <a:xfrm>
            <a:off x="10495915" y="2797175"/>
            <a:ext cx="354330" cy="336550"/>
          </a:xfrm>
          <a:custGeom>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rgbClr val="D770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文本框 10"/>
          <p:cNvSpPr txBox="1"/>
          <p:nvPr>
            <p:custDataLst>
              <p:tags r:id="rId19"/>
            </p:custDataLst>
          </p:nvPr>
        </p:nvSpPr>
        <p:spPr>
          <a:xfrm>
            <a:off x="751205" y="1607185"/>
            <a:ext cx="10800715" cy="583565"/>
          </a:xfrm>
          <a:prstGeom prst="rect">
            <a:avLst/>
          </a:prstGeom>
          <a:noFill/>
        </p:spPr>
        <p:txBody>
          <a:bodyPr wrap="none" rtlCol="0" anchor="t">
            <a:spAutoFit/>
          </a:bodyPr>
          <a:lstStyle/>
          <a:p>
            <a:r>
              <a:rPr lang="en-US" altLang="zh-CN" sz="3200" b="1">
                <a:latin typeface="楷体" panose="02010609060101010101" charset="-122"/>
                <a:ea typeface="楷体" panose="02010609060101010101" charset="-122"/>
                <a:cs typeface="楷体" panose="02010609060101010101" charset="-122"/>
                <a:sym typeface="+mn-ea"/>
              </a:rPr>
              <a:t>8</a:t>
            </a:r>
            <a:r>
              <a:rPr lang="zh-CN" altLang="en-US" sz="3200" b="1">
                <a:latin typeface="楷体" panose="02010609060101010101" charset="-122"/>
                <a:ea typeface="楷体" panose="02010609060101010101" charset="-122"/>
                <a:cs typeface="楷体" panose="02010609060101010101" charset="-122"/>
                <a:sym typeface="+mn-ea"/>
              </a:rPr>
              <a:t>.一片用努力换来的面包皮比一桌继承来的酒席好吃得多。</a:t>
            </a:r>
            <a:endParaRPr lang="zh-CN" altLang="en-US" sz="3200" b="1"/>
          </a:p>
        </p:txBody>
      </p:sp>
      <p:sp>
        <p:nvSpPr>
          <p:cNvPr id="12" name="文本框 11"/>
          <p:cNvSpPr txBox="1"/>
          <p:nvPr>
            <p:custDataLst>
              <p:tags r:id="rId20"/>
            </p:custDataLst>
          </p:nvPr>
        </p:nvSpPr>
        <p:spPr>
          <a:xfrm>
            <a:off x="751205" y="2310765"/>
            <a:ext cx="7534275" cy="583565"/>
          </a:xfrm>
          <a:prstGeom prst="rect">
            <a:avLst/>
          </a:prstGeom>
          <a:noFill/>
        </p:spPr>
        <p:txBody>
          <a:bodyPr wrap="none" rtlCol="0" anchor="t">
            <a:spAutoFit/>
          </a:bodyPr>
          <a:lstStyle/>
          <a:p>
            <a:r>
              <a:rPr lang="en-US" sz="3200" b="1">
                <a:latin typeface="楷体" panose="02010609060101010101" charset="-122"/>
                <a:ea typeface="楷体" panose="02010609060101010101" charset="-122"/>
                <a:cs typeface="楷体" panose="02010609060101010101" charset="-122"/>
                <a:sym typeface="+mn-ea"/>
              </a:rPr>
              <a:t>9</a:t>
            </a:r>
            <a:r>
              <a:rPr lang="zh-CN" altLang="en-US" sz="3200" b="1">
                <a:latin typeface="楷体" panose="02010609060101010101" charset="-122"/>
                <a:ea typeface="楷体" panose="02010609060101010101" charset="-122"/>
                <a:cs typeface="楷体" panose="02010609060101010101" charset="-122"/>
                <a:sym typeface="+mn-ea"/>
              </a:rPr>
              <a:t>.善良的人会把生活里的黑暗变成光明。</a:t>
            </a:r>
            <a:endParaRPr lang="zh-CN" altLang="en-US" sz="3200" b="1"/>
          </a:p>
        </p:txBody>
      </p:sp>
      <p:sp>
        <p:nvSpPr>
          <p:cNvPr id="13" name="文本框 12"/>
          <p:cNvSpPr txBox="1"/>
          <p:nvPr>
            <p:custDataLst>
              <p:tags r:id="rId21"/>
            </p:custDataLst>
          </p:nvPr>
        </p:nvSpPr>
        <p:spPr>
          <a:xfrm>
            <a:off x="751205" y="3014345"/>
            <a:ext cx="5697855" cy="583565"/>
          </a:xfrm>
          <a:prstGeom prst="rect">
            <a:avLst/>
          </a:prstGeom>
          <a:noFill/>
        </p:spPr>
        <p:txBody>
          <a:bodyPr wrap="none" rtlCol="0" anchor="t">
            <a:spAutoFit/>
          </a:bodyPr>
          <a:lstStyle/>
          <a:p>
            <a:r>
              <a:rPr lang="zh-CN" altLang="en-US" sz="3200" b="1">
                <a:latin typeface="楷体" panose="02010609060101010101" charset="-122"/>
                <a:ea typeface="楷体" panose="02010609060101010101" charset="-122"/>
                <a:cs typeface="楷体" panose="02010609060101010101" charset="-122"/>
                <a:sym typeface="+mn-ea"/>
              </a:rPr>
              <a:t>1</a:t>
            </a:r>
            <a:r>
              <a:rPr lang="en-US" altLang="zh-CN" sz="3200" b="1">
                <a:latin typeface="楷体" panose="02010609060101010101" charset="-122"/>
                <a:ea typeface="楷体" panose="02010609060101010101" charset="-122"/>
                <a:cs typeface="楷体" panose="02010609060101010101" charset="-122"/>
                <a:sym typeface="+mn-ea"/>
              </a:rPr>
              <a:t>0</a:t>
            </a:r>
            <a:r>
              <a:rPr lang="zh-CN" altLang="en-US" sz="3200" b="1">
                <a:latin typeface="楷体" panose="02010609060101010101" charset="-122"/>
                <a:ea typeface="楷体" panose="02010609060101010101" charset="-122"/>
                <a:cs typeface="楷体" panose="02010609060101010101" charset="-122"/>
                <a:sym typeface="+mn-ea"/>
              </a:rPr>
              <a:t>.我所收获的，是我种下的。</a:t>
            </a:r>
            <a:endParaRPr lang="zh-CN" altLang="en-US" sz="3200" b="1"/>
          </a:p>
        </p:txBody>
      </p:sp>
      <p:sp>
        <p:nvSpPr>
          <p:cNvPr id="14" name="文本框 13"/>
          <p:cNvSpPr txBox="1"/>
          <p:nvPr>
            <p:custDataLst>
              <p:tags r:id="rId22"/>
            </p:custDataLst>
          </p:nvPr>
        </p:nvSpPr>
        <p:spPr>
          <a:xfrm>
            <a:off x="751205" y="3865245"/>
            <a:ext cx="8147685" cy="2553335"/>
          </a:xfrm>
          <a:prstGeom prst="rect">
            <a:avLst/>
          </a:prstGeom>
          <a:noFill/>
        </p:spPr>
        <p:txBody>
          <a:bodyPr wrap="none" rtlCol="0" anchor="t">
            <a:spAutoFit/>
          </a:bodyPr>
          <a:lstStyle/>
          <a:p>
            <a:r>
              <a:rPr lang="en-US" altLang="zh-CN" sz="3200" b="1">
                <a:latin typeface="楷体" panose="02010609060101010101" charset="-122"/>
                <a:ea typeface="楷体" panose="02010609060101010101" charset="-122"/>
                <a:cs typeface="楷体" panose="02010609060101010101" charset="-122"/>
                <a:sym typeface="+mn-ea"/>
              </a:rPr>
              <a:t>11.</a:t>
            </a:r>
            <a:r>
              <a:rPr lang="zh-CN" altLang="en-US" sz="3200" b="1">
                <a:latin typeface="楷体" panose="02010609060101010101" charset="-122"/>
                <a:ea typeface="楷体" panose="02010609060101010101" charset="-122"/>
                <a:cs typeface="楷体" panose="02010609060101010101" charset="-122"/>
                <a:sym typeface="+mn-ea"/>
              </a:rPr>
              <a:t>这是最美好的时代，这是最糟糕的时代；</a:t>
            </a:r>
            <a:endParaRPr lang="zh-CN" altLang="en-US" sz="3200" b="1">
              <a:latin typeface="楷体" panose="02010609060101010101" charset="-122"/>
              <a:ea typeface="楷体" panose="02010609060101010101" charset="-122"/>
              <a:cs typeface="楷体" panose="02010609060101010101" charset="-122"/>
              <a:sym typeface="+mn-ea"/>
            </a:endParaRPr>
          </a:p>
          <a:p>
            <a:r>
              <a:rPr lang="zh-CN" altLang="en-US" sz="3200" b="1">
                <a:latin typeface="楷体" panose="02010609060101010101" charset="-122"/>
                <a:ea typeface="楷体" panose="02010609060101010101" charset="-122"/>
                <a:cs typeface="楷体" panose="02010609060101010101" charset="-122"/>
                <a:sym typeface="+mn-ea"/>
              </a:rPr>
              <a:t>这是智慧的年头，这是愚昧的年头；</a:t>
            </a:r>
            <a:endParaRPr lang="zh-CN" altLang="en-US" sz="3200" b="1">
              <a:latin typeface="楷体" panose="02010609060101010101" charset="-122"/>
              <a:ea typeface="楷体" panose="02010609060101010101" charset="-122"/>
              <a:cs typeface="楷体" panose="02010609060101010101" charset="-122"/>
              <a:sym typeface="+mn-ea"/>
            </a:endParaRPr>
          </a:p>
          <a:p>
            <a:r>
              <a:rPr lang="zh-CN" altLang="en-US" sz="3200" b="1">
                <a:latin typeface="楷体" panose="02010609060101010101" charset="-122"/>
                <a:ea typeface="楷体" panose="02010609060101010101" charset="-122"/>
                <a:cs typeface="楷体" panose="02010609060101010101" charset="-122"/>
                <a:sym typeface="+mn-ea"/>
              </a:rPr>
              <a:t>这是信仰的时期，这是怀疑的时期；</a:t>
            </a:r>
            <a:endParaRPr lang="zh-CN" altLang="en-US" sz="3200" b="1">
              <a:latin typeface="楷体" panose="02010609060101010101" charset="-122"/>
              <a:ea typeface="楷体" panose="02010609060101010101" charset="-122"/>
              <a:cs typeface="楷体" panose="02010609060101010101" charset="-122"/>
              <a:sym typeface="+mn-ea"/>
            </a:endParaRPr>
          </a:p>
          <a:p>
            <a:r>
              <a:rPr lang="zh-CN" altLang="en-US" sz="3200" b="1">
                <a:latin typeface="楷体" panose="02010609060101010101" charset="-122"/>
                <a:ea typeface="楷体" panose="02010609060101010101" charset="-122"/>
                <a:cs typeface="楷体" panose="02010609060101010101" charset="-122"/>
                <a:sym typeface="+mn-ea"/>
              </a:rPr>
              <a:t>这是光明的季节，这是黑暗的季节；</a:t>
            </a:r>
            <a:endParaRPr lang="zh-CN" altLang="en-US" sz="3200" b="1">
              <a:latin typeface="楷体" panose="02010609060101010101" charset="-122"/>
              <a:ea typeface="楷体" panose="02010609060101010101" charset="-122"/>
              <a:cs typeface="楷体" panose="02010609060101010101" charset="-122"/>
              <a:sym typeface="+mn-ea"/>
            </a:endParaRPr>
          </a:p>
          <a:p>
            <a:r>
              <a:rPr lang="zh-CN" altLang="en-US" sz="3200" b="1">
                <a:latin typeface="楷体" panose="02010609060101010101" charset="-122"/>
                <a:ea typeface="楷体" panose="02010609060101010101" charset="-122"/>
                <a:cs typeface="楷体" panose="02010609060101010101" charset="-122"/>
                <a:sym typeface="+mn-ea"/>
              </a:rPr>
              <a:t>这是希望之春，这是失望之冬。</a:t>
            </a:r>
            <a:endParaRPr lang="zh-CN" altLang="en-US" sz="3200" b="1"/>
          </a:p>
        </p:txBody>
      </p:sp>
      <p:sp>
        <p:nvSpPr>
          <p:cNvPr id="20" name="文本框 19"/>
          <p:cNvSpPr txBox="1"/>
          <p:nvPr>
            <p:custDataLst>
              <p:tags r:id="rId23"/>
            </p:custDataLst>
          </p:nvPr>
        </p:nvSpPr>
        <p:spPr>
          <a:xfrm>
            <a:off x="2239645" y="371475"/>
            <a:ext cx="7534275" cy="1076325"/>
          </a:xfrm>
          <a:prstGeom prst="rect">
            <a:avLst/>
          </a:prstGeom>
          <a:noFill/>
        </p:spPr>
        <p:txBody>
          <a:bodyPr wrap="none" rtlCol="0" anchor="t">
            <a:spAutoFit/>
          </a:bodyPr>
          <a:lstStyle/>
          <a:p>
            <a:r>
              <a:rPr lang="en-US" altLang="zh-CN" sz="3200" b="1">
                <a:latin typeface="楷体" panose="02010609060101010101" charset="-122"/>
                <a:ea typeface="楷体" panose="02010609060101010101" charset="-122"/>
                <a:cs typeface="楷体" panose="02010609060101010101" charset="-122"/>
                <a:sym typeface="+mn-ea"/>
              </a:rPr>
              <a:t>7</a:t>
            </a:r>
            <a:r>
              <a:rPr lang="zh-CN" altLang="en-US" sz="3200" b="1">
                <a:latin typeface="楷体" panose="02010609060101010101" charset="-122"/>
                <a:ea typeface="楷体" panose="02010609060101010101" charset="-122"/>
                <a:cs typeface="楷体" panose="02010609060101010101" charset="-122"/>
                <a:sym typeface="+mn-ea"/>
              </a:rPr>
              <a:t>.没有无私的、自我牺牲的母爱的帮助，</a:t>
            </a:r>
            <a:endParaRPr lang="zh-CN" altLang="en-US" sz="3200" b="1">
              <a:latin typeface="楷体" panose="02010609060101010101" charset="-122"/>
              <a:ea typeface="楷体" panose="02010609060101010101" charset="-122"/>
              <a:cs typeface="楷体" panose="02010609060101010101" charset="-122"/>
              <a:sym typeface="+mn-ea"/>
            </a:endParaRPr>
          </a:p>
          <a:p>
            <a:r>
              <a:rPr lang="zh-CN" altLang="en-US" sz="3200" b="1">
                <a:latin typeface="楷体" panose="02010609060101010101" charset="-122"/>
                <a:ea typeface="楷体" panose="02010609060101010101" charset="-122"/>
                <a:cs typeface="楷体" panose="02010609060101010101" charset="-122"/>
                <a:sym typeface="+mn-ea"/>
              </a:rPr>
              <a:t>孩子的心灵将是一片荒漠。</a:t>
            </a:r>
            <a:endParaRPr lang="zh-CN" altLang="en-US" sz="3200" b="1"/>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17"/>
                                        </p:tgtEl>
                                        <p:attrNameLst>
                                          <p:attrName>style.visibility</p:attrName>
                                        </p:attrNameLst>
                                      </p:cBhvr>
                                      <p:to>
                                        <p:strVal val="visible"/>
                                      </p:to>
                                    </p:set>
                                    <p:animEffect transition="in" filter="randombar(horizontal)">
                                      <p:cBhvr>
                                        <p:cTn id="13" dur="500"/>
                                        <p:tgtEl>
                                          <p:spTgt spid="41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 calcmode="lin" valueType="num">
                                      <p:cBhvr additive="base">
                                        <p:cTn id="18"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0">
                                            <p:txEl>
                                              <p:pRg st="1" end="1"/>
                                            </p:txEl>
                                          </p:spTgt>
                                        </p:tgtEl>
                                        <p:attrNameLst>
                                          <p:attrName>style.visibility</p:attrName>
                                        </p:attrNameLst>
                                      </p:cBhvr>
                                      <p:to>
                                        <p:strVal val="visible"/>
                                      </p:to>
                                    </p:set>
                                    <p:anim calcmode="lin" valueType="num">
                                      <p:cBhvr additive="base">
                                        <p:cTn id="22" dur="5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7" presetClass="entr" presetSubtype="4" fill="hold"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 calcmode="lin" valueType="num">
                                      <p:cBhvr additive="base">
                                        <p:cTn id="28" dur="50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9" dur="50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nodeType="click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 calcmode="lin" valueType="num">
                                      <p:cBhvr additive="base">
                                        <p:cTn id="3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0" presetClass="entr" presetSubtype="0" fill="hold" nodeType="click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wedge">
                                      <p:cBhvr>
                                        <p:cTn id="40" dur="2000"/>
                                        <p:tgtEl>
                                          <p:spTgt spid="13">
                                            <p:txEl>
                                              <p:pRg st="0" end="0"/>
                                            </p:txEl>
                                          </p:spTgt>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4">
                                            <p:txEl>
                                              <p:pRg st="0" end="0"/>
                                            </p:txEl>
                                          </p:spTgt>
                                        </p:tgtEl>
                                        <p:attrNameLst>
                                          <p:attrName>style.visibility</p:attrName>
                                        </p:attrNameLst>
                                      </p:cBhvr>
                                      <p:to>
                                        <p:strVal val="visible"/>
                                      </p:to>
                                    </p:set>
                                    <p:animEffect transition="in" filter="blinds(horizontal)">
                                      <p:cBhvr>
                                        <p:cTn id="45" dur="500"/>
                                        <p:tgtEl>
                                          <p:spTgt spid="14">
                                            <p:txEl>
                                              <p:pRg st="0" end="0"/>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14">
                                            <p:txEl>
                                              <p:pRg st="1" end="1"/>
                                            </p:txEl>
                                          </p:spTgt>
                                        </p:tgtEl>
                                        <p:attrNameLst>
                                          <p:attrName>style.visibility</p:attrName>
                                        </p:attrNameLst>
                                      </p:cBhvr>
                                      <p:to>
                                        <p:strVal val="visible"/>
                                      </p:to>
                                    </p:set>
                                    <p:animEffect transition="in" filter="blinds(horizontal)">
                                      <p:cBhvr>
                                        <p:cTn id="48" dur="500"/>
                                        <p:tgtEl>
                                          <p:spTgt spid="14">
                                            <p:txEl>
                                              <p:pRg st="1" end="1"/>
                                            </p:txEl>
                                          </p:spTgt>
                                        </p:tgtEl>
                                      </p:cBhvr>
                                    </p:animEffect>
                                  </p:childTnLst>
                                </p:cTn>
                              </p:par>
                              <p:par>
                                <p:cTn id="49" presetID="3" presetClass="entr" presetSubtype="10" fill="hold" nodeType="withEffect">
                                  <p:stCondLst>
                                    <p:cond delay="0"/>
                                  </p:stCondLst>
                                  <p:childTnLst>
                                    <p:set>
                                      <p:cBhvr>
                                        <p:cTn id="50" dur="1" fill="hold">
                                          <p:stCondLst>
                                            <p:cond delay="0"/>
                                          </p:stCondLst>
                                        </p:cTn>
                                        <p:tgtEl>
                                          <p:spTgt spid="14">
                                            <p:txEl>
                                              <p:pRg st="2" end="2"/>
                                            </p:txEl>
                                          </p:spTgt>
                                        </p:tgtEl>
                                        <p:attrNameLst>
                                          <p:attrName>style.visibility</p:attrName>
                                        </p:attrNameLst>
                                      </p:cBhvr>
                                      <p:to>
                                        <p:strVal val="visible"/>
                                      </p:to>
                                    </p:set>
                                    <p:animEffect transition="in" filter="blinds(horizontal)">
                                      <p:cBhvr>
                                        <p:cTn id="51" dur="500"/>
                                        <p:tgtEl>
                                          <p:spTgt spid="14">
                                            <p:txEl>
                                              <p:pRg st="2" end="2"/>
                                            </p:txEl>
                                          </p:spTgt>
                                        </p:tgtEl>
                                      </p:cBhvr>
                                    </p:animEffect>
                                  </p:childTnLst>
                                </p:cTn>
                              </p:par>
                              <p:par>
                                <p:cTn id="52" presetID="3" presetClass="entr" presetSubtype="10" fill="hold" nodeType="withEffect">
                                  <p:stCondLst>
                                    <p:cond delay="0"/>
                                  </p:stCondLst>
                                  <p:childTnLst>
                                    <p:set>
                                      <p:cBhvr>
                                        <p:cTn id="53" dur="1" fill="hold">
                                          <p:stCondLst>
                                            <p:cond delay="0"/>
                                          </p:stCondLst>
                                        </p:cTn>
                                        <p:tgtEl>
                                          <p:spTgt spid="14">
                                            <p:txEl>
                                              <p:pRg st="3" end="3"/>
                                            </p:txEl>
                                          </p:spTgt>
                                        </p:tgtEl>
                                        <p:attrNameLst>
                                          <p:attrName>style.visibility</p:attrName>
                                        </p:attrNameLst>
                                      </p:cBhvr>
                                      <p:to>
                                        <p:strVal val="visible"/>
                                      </p:to>
                                    </p:set>
                                    <p:animEffect transition="in" filter="blinds(horizontal)">
                                      <p:cBhvr>
                                        <p:cTn id="54" dur="500"/>
                                        <p:tgtEl>
                                          <p:spTgt spid="14">
                                            <p:txEl>
                                              <p:pRg st="3" end="3"/>
                                            </p:txEl>
                                          </p:spTgt>
                                        </p:tgtEl>
                                      </p:cBhvr>
                                    </p:animEffect>
                                  </p:childTnLst>
                                </p:cTn>
                              </p:par>
                              <p:par>
                                <p:cTn id="55" presetID="3" presetClass="entr" presetSubtype="10" fill="hold" nodeType="withEffect">
                                  <p:stCondLst>
                                    <p:cond delay="0"/>
                                  </p:stCondLst>
                                  <p:childTnLst>
                                    <p:set>
                                      <p:cBhvr>
                                        <p:cTn id="56" dur="1" fill="hold">
                                          <p:stCondLst>
                                            <p:cond delay="0"/>
                                          </p:stCondLst>
                                        </p:cTn>
                                        <p:tgtEl>
                                          <p:spTgt spid="14">
                                            <p:txEl>
                                              <p:pRg st="4" end="4"/>
                                            </p:txEl>
                                          </p:spTgt>
                                        </p:tgtEl>
                                        <p:attrNameLst>
                                          <p:attrName>style.visibility</p:attrName>
                                        </p:attrNameLst>
                                      </p:cBhvr>
                                      <p:to>
                                        <p:strVal val="visible"/>
                                      </p:to>
                                    </p:set>
                                    <p:animEffect transition="in" filter="blinds(horizontal)">
                                      <p:cBhvr>
                                        <p:cTn id="57"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11" name="组合 10"/>
          <p:cNvGrpSpPr/>
          <p:nvPr>
            <p:custDataLst>
              <p:tags r:id="rId3"/>
            </p:custDataLst>
          </p:nvPr>
        </p:nvGrpSpPr>
        <p:grpSpPr>
          <a:xfrm>
            <a:off x="284480" y="269240"/>
            <a:ext cx="11623040" cy="6300470"/>
            <a:chOff x="448" y="434"/>
            <a:chExt cx="18304" cy="9922"/>
          </a:xfrm>
        </p:grpSpPr>
        <p:sp>
          <p:nvSpPr>
            <p:cNvPr id="9" name="矩形 8"/>
            <p:cNvSpPr/>
            <p:nvPr>
              <p:custDataLst>
                <p:tags r:id="rId4"/>
              </p:custDataLst>
            </p:nvPr>
          </p:nvSpPr>
          <p:spPr>
            <a:xfrm>
              <a:off x="448" y="444"/>
              <a:ext cx="18304" cy="9912"/>
            </a:xfrm>
            <a:prstGeom prst="rect">
              <a:avLst/>
            </a:prstGeom>
            <a:blipFill>
              <a:blip r:embed="rId5">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custDataLst>
                <p:tags r:id="rId6"/>
              </p:custDataLst>
            </p:nvPr>
          </p:nvSpPr>
          <p:spPr>
            <a:xfrm>
              <a:off x="448" y="43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custDataLst>
              <p:tags r:id="rId7"/>
            </p:custDataLst>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custDataLst>
              <p:tags r:id="rId8"/>
            </p:custDataLst>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custDataLst>
              <p:tags r:id="rId9"/>
            </p:custDataLst>
          </p:nvPr>
        </p:nvSpPr>
        <p:spPr>
          <a:xfrm>
            <a:off x="4956654" y="1419059"/>
            <a:ext cx="6775502" cy="5013039"/>
          </a:xfrm>
          <a:prstGeom prst="rect">
            <a:avLst/>
          </a:prstGeom>
          <a:noFill/>
          <a:effectLst/>
        </p:spPr>
        <p:txBody>
          <a:bodyPr wrap="square" rtlCol="0">
            <a:spAutoFit/>
          </a:bodyPr>
          <a:lstStyle/>
          <a:p>
            <a:pPr algn="ctr">
              <a:lnSpc>
                <a:spcPct val="150000"/>
              </a:lnSpc>
            </a:pPr>
            <a:r>
              <a:rPr lang="zh-CN" altLang="en-US" sz="2400" b="1">
                <a:latin typeface="微软雅黑" panose="020b0503020204020204" pitchFamily="34" charset="-122"/>
                <a:ea typeface="微软雅黑" panose="020b0503020204020204" pitchFamily="34" charset="-122"/>
              </a:rPr>
              <a:t>不幸的童年</a:t>
            </a:r>
            <a:endParaRPr lang="zh-CN" altLang="en-US" sz="2400" b="1">
              <a:latin typeface="微软雅黑" panose="020b0503020204020204" pitchFamily="34" charset="-122"/>
              <a:ea typeface="微软雅黑" panose="020b0503020204020204" pitchFamily="34" charset="-122"/>
            </a:endParaRPr>
          </a:p>
          <a:p>
            <a:pPr>
              <a:lnSpc>
                <a:spcPct val="150000"/>
              </a:lnSpc>
            </a:pPr>
            <a:r>
              <a:rPr lang="zh-CN" altLang="en-US" sz="2400" b="1">
                <a:latin typeface="微软雅黑" panose="020b0503020204020204" pitchFamily="34" charset="-122"/>
                <a:ea typeface="微软雅黑" panose="020b0503020204020204" pitchFamily="34" charset="-122"/>
              </a:rPr>
              <a:t>      狄更斯的童年是不幸的。虽然父母健在，但由于</a:t>
            </a:r>
            <a:r>
              <a:rPr lang="zh-CN" altLang="en-US" sz="2400" b="1">
                <a:solidFill>
                  <a:srgbClr val="C00000"/>
                </a:solidFill>
                <a:latin typeface="微软雅黑" panose="020b0503020204020204" pitchFamily="34" charset="-122"/>
                <a:ea typeface="微软雅黑" panose="020b0503020204020204" pitchFamily="34" charset="-122"/>
              </a:rPr>
              <a:t>家计窘迫</a:t>
            </a:r>
            <a:r>
              <a:rPr lang="zh-CN" altLang="en-US" sz="2400" b="1">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双亲对他的教育和前途颇为疏忽</a:t>
            </a:r>
            <a:r>
              <a:rPr lang="zh-CN" altLang="en-US" sz="2400" b="1">
                <a:latin typeface="微软雅黑" panose="020b0503020204020204" pitchFamily="34" charset="-122"/>
                <a:ea typeface="微软雅黑" panose="020b0503020204020204" pitchFamily="34" charset="-122"/>
              </a:rPr>
              <a:t>，所以狄更斯童年在家中孤寂的情况，并不亚于小说中的孤儿大卫。</a:t>
            </a:r>
            <a:r>
              <a:rPr lang="zh-CN" altLang="en-US" sz="2400" b="1">
                <a:solidFill>
                  <a:srgbClr val="C00000"/>
                </a:solidFill>
                <a:latin typeface="微软雅黑" panose="020b0503020204020204" pitchFamily="34" charset="-122"/>
                <a:ea typeface="微软雅黑" panose="020b0503020204020204" pitchFamily="34" charset="-122"/>
              </a:rPr>
              <a:t>他出身社会底层</a:t>
            </a:r>
            <a:r>
              <a:rPr lang="zh-CN" altLang="en-US" sz="2400" b="1">
                <a:latin typeface="微软雅黑" panose="020b0503020204020204" pitchFamily="34" charset="-122"/>
                <a:ea typeface="微软雅黑" panose="020b0503020204020204" pitchFamily="34" charset="-122"/>
              </a:rPr>
              <a:t>，祖父、祖母都长期在克鲁勋爵府当佣人。父亲约翰是海军军需处职员，</a:t>
            </a:r>
            <a:r>
              <a:rPr lang="zh-CN" altLang="en-US" sz="2400" b="1">
                <a:solidFill>
                  <a:srgbClr val="C00000"/>
                </a:solidFill>
                <a:latin typeface="微软雅黑" panose="020b0503020204020204" pitchFamily="34" charset="-122"/>
                <a:ea typeface="微软雅黑" panose="020b0503020204020204" pitchFamily="34" charset="-122"/>
              </a:rPr>
              <a:t>在狄更斯十二岁那年</a:t>
            </a:r>
            <a:r>
              <a:rPr lang="zh-CN" altLang="en-US" sz="2400" b="1">
                <a:latin typeface="微软雅黑" panose="020b0503020204020204" pitchFamily="34" charset="-122"/>
                <a:ea typeface="微软雅黑" panose="020b0503020204020204" pitchFamily="34" charset="-122"/>
              </a:rPr>
              <a:t>，因负债无力偿还，带累妻子儿女和他一起</a:t>
            </a:r>
            <a:r>
              <a:rPr lang="zh-CN" altLang="en-US" sz="2400" b="1">
                <a:solidFill>
                  <a:srgbClr val="C00000"/>
                </a:solidFill>
                <a:latin typeface="微软雅黑" panose="020b0503020204020204" pitchFamily="34" charset="-122"/>
                <a:ea typeface="微软雅黑" panose="020b0503020204020204" pitchFamily="34" charset="-122"/>
              </a:rPr>
              <a:t>住进了马夏尔西债务人监狱。</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11" name="组合 10"/>
          <p:cNvGrpSpPr/>
          <p:nvPr>
            <p:custDataLst>
              <p:tags r:id="rId3"/>
            </p:custDataLst>
          </p:nvPr>
        </p:nvGrpSpPr>
        <p:grpSpPr>
          <a:xfrm>
            <a:off x="284480" y="275590"/>
            <a:ext cx="11623040" cy="6313170"/>
            <a:chOff x="448" y="444"/>
            <a:chExt cx="18304" cy="9942"/>
          </a:xfrm>
        </p:grpSpPr>
        <p:sp>
          <p:nvSpPr>
            <p:cNvPr id="9" name="矩形 8"/>
            <p:cNvSpPr/>
            <p:nvPr>
              <p:custDataLst>
                <p:tags r:id="rId4"/>
              </p:custDataLst>
            </p:nvPr>
          </p:nvSpPr>
          <p:spPr>
            <a:xfrm>
              <a:off x="448" y="444"/>
              <a:ext cx="18304" cy="9912"/>
            </a:xfrm>
            <a:prstGeom prst="rect">
              <a:avLst/>
            </a:prstGeom>
            <a:blipFill>
              <a:blip r:embed="rId5">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custDataLst>
                <p:tags r:id="rId6"/>
              </p:custDataLst>
            </p:nvPr>
          </p:nvSpPr>
          <p:spPr>
            <a:xfrm>
              <a:off x="448" y="47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custDataLst>
              <p:tags r:id="rId7"/>
            </p:custDataLst>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custDataLst>
              <p:tags r:id="rId8"/>
            </p:custDataLst>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custDataLst>
              <p:tags r:id="rId9"/>
            </p:custDataLst>
          </p:nvPr>
        </p:nvSpPr>
        <p:spPr>
          <a:xfrm>
            <a:off x="5031810" y="2170621"/>
            <a:ext cx="6775502" cy="3351046"/>
          </a:xfrm>
          <a:prstGeom prst="rect">
            <a:avLst/>
          </a:prstGeom>
          <a:noFill/>
          <a:effectLst/>
        </p:spPr>
        <p:txBody>
          <a:bodyPr wrap="square" rtlCol="0">
            <a:spAutoFit/>
          </a:bodyPr>
          <a:lstStyle/>
          <a:p>
            <a:pPr algn="ctr">
              <a:lnSpc>
                <a:spcPct val="150000"/>
              </a:lnSpc>
            </a:pPr>
            <a:r>
              <a:rPr lang="zh-CN" altLang="en-US" sz="2400" b="1">
                <a:latin typeface="微软雅黑" panose="020b0503020204020204" pitchFamily="34" charset="-122"/>
                <a:ea typeface="微软雅黑" panose="020b0503020204020204" pitchFamily="34" charset="-122"/>
              </a:rPr>
              <a:t>冷酷的社会</a:t>
            </a:r>
            <a:endParaRPr lang="zh-CN" altLang="en-US" sz="2400" b="1">
              <a:latin typeface="微软雅黑" panose="020b0503020204020204" pitchFamily="34" charset="-122"/>
              <a:ea typeface="微软雅黑" panose="020b0503020204020204" pitchFamily="34" charset="-122"/>
            </a:endParaRPr>
          </a:p>
          <a:p>
            <a:pPr algn="ctr">
              <a:lnSpc>
                <a:spcPct val="150000"/>
              </a:lnSpc>
            </a:pPr>
            <a:r>
              <a:rPr lang="en-US" altLang="zh-CN" sz="2400" b="1">
                <a:latin typeface="微软雅黑" panose="020b0503020204020204" pitchFamily="34" charset="-122"/>
                <a:ea typeface="微软雅黑" panose="020b0503020204020204" pitchFamily="34" charset="-122"/>
              </a:rPr>
              <a:t>19</a:t>
            </a:r>
            <a:r>
              <a:rPr lang="zh-CN" altLang="en-US" sz="2400" b="1">
                <a:latin typeface="微软雅黑" panose="020b0503020204020204" pitchFamily="34" charset="-122"/>
                <a:ea typeface="微软雅黑" panose="020b0503020204020204" pitchFamily="34" charset="-122"/>
              </a:rPr>
              <a:t>世纪</a:t>
            </a:r>
            <a:r>
              <a:rPr lang="en-US" altLang="zh-CN" sz="2400" b="1">
                <a:latin typeface="微软雅黑" panose="020b0503020204020204" pitchFamily="34" charset="-122"/>
                <a:ea typeface="微软雅黑" panose="020b0503020204020204" pitchFamily="34" charset="-122"/>
              </a:rPr>
              <a:t>50</a:t>
            </a:r>
            <a:r>
              <a:rPr lang="zh-CN" altLang="en-US" sz="2400" b="1">
                <a:latin typeface="微软雅黑" panose="020b0503020204020204" pitchFamily="34" charset="-122"/>
                <a:ea typeface="微软雅黑" panose="020b0503020204020204" pitchFamily="34" charset="-122"/>
              </a:rPr>
              <a:t>年代的英国社会，完成了工业革命</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特别是机器的普遍使用和国内外铁路建设事业的大发展</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直接推动了十九世纪</a:t>
            </a:r>
            <a:r>
              <a:rPr lang="en-US" altLang="zh-CN" sz="2400" b="1">
                <a:latin typeface="微软雅黑" panose="020b0503020204020204" pitchFamily="34" charset="-122"/>
                <a:ea typeface="微软雅黑" panose="020b0503020204020204" pitchFamily="34" charset="-122"/>
              </a:rPr>
              <a:t>50--60</a:t>
            </a:r>
            <a:r>
              <a:rPr lang="zh-CN" altLang="en-US" sz="2400" b="1">
                <a:latin typeface="微软雅黑" panose="020b0503020204020204" pitchFamily="34" charset="-122"/>
                <a:ea typeface="微软雅黑" panose="020b0503020204020204" pitchFamily="34" charset="-122"/>
              </a:rPr>
              <a:t>年代英国工业的迅猛。</a:t>
            </a:r>
            <a:r>
              <a:rPr lang="zh-CN" altLang="en-US" sz="2400" b="1">
                <a:solidFill>
                  <a:srgbClr val="C00000"/>
                </a:solidFill>
                <a:latin typeface="微软雅黑" panose="020b0503020204020204" pitchFamily="34" charset="-122"/>
                <a:ea typeface="微软雅黑" panose="020b0503020204020204" pitchFamily="34" charset="-122"/>
              </a:rPr>
              <a:t>资本主义经济的发展带来了资产阶级的贪欲和冷醋，剥削和压迫成为了普遍的社会现实。</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619383" y="1893488"/>
            <a:ext cx="11400905" cy="3415030"/>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批判现实主义特指</a:t>
            </a:r>
            <a:r>
              <a:rPr lang="en-US" altLang="zh-CN" sz="2400">
                <a:solidFill>
                  <a:srgbClr val="C00000"/>
                </a:solidFill>
                <a:latin typeface="微软雅黑" panose="020b0503020204020204" pitchFamily="34" charset="-122"/>
                <a:ea typeface="微软雅黑" panose="020b0503020204020204" pitchFamily="34" charset="-122"/>
              </a:rPr>
              <a:t>19</a:t>
            </a:r>
            <a:r>
              <a:rPr lang="zh-CN" altLang="en-US" sz="2400">
                <a:solidFill>
                  <a:srgbClr val="C00000"/>
                </a:solidFill>
                <a:latin typeface="微软雅黑" panose="020b0503020204020204" pitchFamily="34" charset="-122"/>
                <a:ea typeface="微软雅黑" panose="020b0503020204020204" pitchFamily="34" charset="-122"/>
              </a:rPr>
              <a:t>世纪在欧洲形成的一种文艺思潮和创作方法。批判现实主义文学是在继承以往文学中的现实主义传统的基础上形成的。</a:t>
            </a:r>
            <a:r>
              <a:rPr lang="zh-CN" altLang="en-US" sz="2400">
                <a:latin typeface="微软雅黑" panose="020b0503020204020204" pitchFamily="34" charset="-122"/>
                <a:ea typeface="微软雅黑" panose="020b0503020204020204" pitchFamily="34" charset="-122"/>
              </a:rPr>
              <a:t>最早作出“现实主义是批判”论断的是法国作家蒲鲁东</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正式提出“批判现实主义”并给它下定义的是高尔基。批判现实主义突出的特点是比较广阔和真实地展示了社会生活的各个方面</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对现实矛盾的揭示十分深刻。批判现实主义的代表作家有司汤达、巴尔扎克、狄更斯、托尔斯泰等。</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4207981" y="697749"/>
            <a:ext cx="374436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了解“批判现实主义” </a:t>
            </a:r>
            <a:endParaRPr lang="zh-CN" altLang="en-US" sz="2800" b="1">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8674" name="Rectangle 13"/>
          <p:cNvSpPr/>
          <p:nvPr>
            <p:custDataLst>
              <p:tags r:id="rId3"/>
            </p:custDataLst>
          </p:nvPr>
        </p:nvSpPr>
        <p:spPr>
          <a:xfrm>
            <a:off x="183515" y="241300"/>
            <a:ext cx="11407775" cy="6985635"/>
          </a:xfrm>
          <a:prstGeom prst="rect">
            <a:avLst/>
          </a:prstGeom>
          <a:noFill/>
          <a:ln w="9525">
            <a:noFill/>
          </a:ln>
        </p:spPr>
        <p:txBody>
          <a:bodyPr wrap="square" anchor="ctr">
            <a:spAutoFit/>
          </a:bodyPr>
          <a:lstStyle/>
          <a:p>
            <a:pPr algn="just" eaLnBrk="1" hangingPunct="1">
              <a:lnSpc>
                <a:spcPct val="150000"/>
              </a:lnSpc>
            </a:pPr>
            <a:r>
              <a:rPr lang="zh-CN" altLang="en-US" sz="3200" b="1">
                <a:latin typeface="Arial" panose="020b0604020202020204" pitchFamily="34" charset="0"/>
              </a:rPr>
              <a:t>       </a:t>
            </a:r>
            <a:r>
              <a:rPr lang="en-US" altLang="zh-CN" sz="3200" b="1">
                <a:latin typeface="Arial" panose="020b0604020202020204" pitchFamily="34" charset="0"/>
              </a:rPr>
              <a:t>1.</a:t>
            </a:r>
            <a:r>
              <a:rPr lang="zh-CN" altLang="en-US" sz="3200" b="1">
                <a:latin typeface="宋体" panose="02010600030101010101" pitchFamily="2" charset="-122"/>
              </a:rPr>
              <a:t>“在我所有的著作中，我最喜爱的是这一部。像许多偏爱的父母一样，在我内心的最深处，我有一个最宠爱的孩子。他的名字就叫</a:t>
            </a:r>
            <a:r>
              <a:rPr lang="en-US" altLang="zh-CN" sz="3200" b="1">
                <a:latin typeface="宋体" panose="02010600030101010101" pitchFamily="2" charset="-122"/>
              </a:rPr>
              <a:t>《</a:t>
            </a:r>
            <a:r>
              <a:rPr lang="zh-CN" altLang="en-US" sz="3200" b="1">
                <a:latin typeface="宋体" panose="02010600030101010101" pitchFamily="2" charset="-122"/>
              </a:rPr>
              <a:t>大卫</a:t>
            </a:r>
            <a:r>
              <a:rPr lang="en-US" altLang="zh-CN" sz="3200" b="1">
                <a:latin typeface="宋体" panose="02010600030101010101" pitchFamily="2" charset="-122"/>
              </a:rPr>
              <a:t>·</a:t>
            </a:r>
            <a:r>
              <a:rPr lang="zh-CN" altLang="en-US" sz="3200" b="1">
                <a:latin typeface="宋体" panose="02010600030101010101" pitchFamily="2" charset="-122"/>
              </a:rPr>
              <a:t>科波菲尔</a:t>
            </a:r>
            <a:r>
              <a:rPr lang="en-US" altLang="zh-CN" sz="3200" b="1">
                <a:latin typeface="宋体" panose="02010600030101010101" pitchFamily="2" charset="-122"/>
              </a:rPr>
              <a:t>》</a:t>
            </a:r>
            <a:r>
              <a:rPr lang="zh-CN" altLang="en-US" sz="3200" b="1">
                <a:latin typeface="宋体" panose="02010600030101010101" pitchFamily="2" charset="-122"/>
              </a:rPr>
              <a:t>。”</a:t>
            </a:r>
            <a:endParaRPr lang="zh-CN" altLang="en-US" sz="3200" b="1">
              <a:latin typeface="宋体" panose="02010600030101010101" pitchFamily="2" charset="-122"/>
            </a:endParaRPr>
          </a:p>
          <a:p>
            <a:pPr algn="just" eaLnBrk="1" hangingPunct="1">
              <a:lnSpc>
                <a:spcPct val="150000"/>
              </a:lnSpc>
            </a:pPr>
            <a:r>
              <a:rPr lang="zh-CN" altLang="en-US" sz="3200" b="1">
                <a:latin typeface="宋体" panose="02010600030101010101" pitchFamily="2" charset="-122"/>
              </a:rPr>
              <a:t>       </a:t>
            </a:r>
            <a:r>
              <a:rPr lang="en-US" altLang="zh-CN" sz="3200" b="1">
                <a:latin typeface="Arial" panose="020b0604020202020204" pitchFamily="34" charset="0"/>
                <a:ea typeface="楷体_GB2312" pitchFamily="1" charset="-122"/>
                <a:sym typeface="+mn-ea"/>
              </a:rPr>
              <a:t>——</a:t>
            </a:r>
            <a:r>
              <a:rPr lang="zh-CN" altLang="en-US" sz="3200" b="1">
                <a:solidFill>
                  <a:srgbClr val="0000FF"/>
                </a:solidFill>
                <a:latin typeface="楷体_GB2312" pitchFamily="1" charset="-122"/>
                <a:ea typeface="楷体_GB2312" pitchFamily="1" charset="-122"/>
                <a:sym typeface="+mn-ea"/>
              </a:rPr>
              <a:t>狄更斯在</a:t>
            </a:r>
            <a:r>
              <a:rPr lang="en-US" altLang="zh-CN" sz="3200" b="1">
                <a:latin typeface="楷体_GB2312" pitchFamily="1" charset="-122"/>
                <a:ea typeface="楷体_GB2312" pitchFamily="1" charset="-122"/>
                <a:sym typeface="+mn-ea"/>
              </a:rPr>
              <a:t>《</a:t>
            </a:r>
            <a:r>
              <a:rPr lang="zh-CN" altLang="en-US" sz="3200" b="1">
                <a:latin typeface="楷体_GB2312" pitchFamily="1" charset="-122"/>
                <a:ea typeface="楷体_GB2312" pitchFamily="1" charset="-122"/>
                <a:sym typeface="+mn-ea"/>
              </a:rPr>
              <a:t>大卫</a:t>
            </a:r>
            <a:r>
              <a:rPr lang="en-US" altLang="zh-CN" sz="3200" b="1">
                <a:latin typeface="宋体" panose="02010600030101010101" pitchFamily="2" charset="-122"/>
                <a:ea typeface="楷体_GB2312" pitchFamily="1" charset="-122"/>
                <a:sym typeface="+mn-ea"/>
              </a:rPr>
              <a:t>·</a:t>
            </a:r>
            <a:r>
              <a:rPr lang="zh-CN" altLang="en-US" sz="3200" b="1">
                <a:latin typeface="楷体_GB2312" pitchFamily="1" charset="-122"/>
                <a:ea typeface="楷体_GB2312" pitchFamily="1" charset="-122"/>
                <a:sym typeface="+mn-ea"/>
              </a:rPr>
              <a:t>科波菲尔</a:t>
            </a:r>
            <a:r>
              <a:rPr lang="en-US" altLang="zh-CN" sz="3200" b="1">
                <a:latin typeface="楷体_GB2312" pitchFamily="1" charset="-122"/>
                <a:ea typeface="楷体_GB2312" pitchFamily="1" charset="-122"/>
                <a:sym typeface="+mn-ea"/>
              </a:rPr>
              <a:t>》</a:t>
            </a:r>
            <a:r>
              <a:rPr lang="zh-CN" altLang="en-US" sz="3200" b="1">
                <a:latin typeface="楷体_GB2312" pitchFamily="1" charset="-122"/>
                <a:ea typeface="楷体_GB2312" pitchFamily="1" charset="-122"/>
                <a:sym typeface="+mn-ea"/>
              </a:rPr>
              <a:t>（</a:t>
            </a:r>
            <a:r>
              <a:rPr lang="en-US" altLang="zh-CN" sz="3200" b="1">
                <a:latin typeface="楷体_GB2312" pitchFamily="1" charset="-122"/>
                <a:ea typeface="楷体_GB2312" pitchFamily="1" charset="-122"/>
                <a:sym typeface="+mn-ea"/>
              </a:rPr>
              <a:t>1850</a:t>
            </a:r>
            <a:r>
              <a:rPr lang="zh-CN" altLang="en-US" sz="3200" b="1">
                <a:latin typeface="楷体_GB2312" pitchFamily="1" charset="-122"/>
                <a:ea typeface="楷体_GB2312" pitchFamily="1" charset="-122"/>
                <a:sym typeface="+mn-ea"/>
              </a:rPr>
              <a:t>）的</a:t>
            </a:r>
            <a:r>
              <a:rPr lang="zh-CN" altLang="en-US" sz="3200" b="1">
                <a:solidFill>
                  <a:srgbClr val="0000FF"/>
                </a:solidFill>
                <a:latin typeface="楷体_GB2312" pitchFamily="1" charset="-122"/>
                <a:ea typeface="楷体_GB2312" pitchFamily="1" charset="-122"/>
                <a:sym typeface="+mn-ea"/>
              </a:rPr>
              <a:t>序言</a:t>
            </a:r>
            <a:r>
              <a:rPr lang="zh-CN" altLang="en-US" sz="3200" b="1">
                <a:latin typeface="楷体_GB2312" pitchFamily="1" charset="-122"/>
                <a:ea typeface="楷体_GB2312" pitchFamily="1" charset="-122"/>
                <a:sym typeface="+mn-ea"/>
              </a:rPr>
              <a:t>中这样写道</a:t>
            </a:r>
            <a:endParaRPr lang="zh-CN" altLang="en-US" sz="3200" b="1">
              <a:latin typeface="楷体_GB2312" pitchFamily="1" charset="-122"/>
              <a:ea typeface="楷体_GB2312" pitchFamily="1" charset="-122"/>
            </a:endParaRPr>
          </a:p>
          <a:p>
            <a:pPr>
              <a:buNone/>
            </a:pPr>
            <a:r>
              <a:rPr lang="zh-CN" altLang="en-US" sz="3200" b="1">
                <a:latin typeface="宋体" panose="02010600030101010101" pitchFamily="2" charset="-122"/>
                <a:sym typeface="+mn-ea"/>
              </a:rPr>
              <a:t>    2.俄国作家列夫·托尔斯泰：《大卫·科波菲尔》是“所有英国小说中最好的一部”。</a:t>
            </a:r>
            <a:endParaRPr lang="zh-CN" altLang="en-US" sz="3200" b="1">
              <a:latin typeface="宋体" panose="02010600030101010101" pitchFamily="2" charset="-122"/>
            </a:endParaRPr>
          </a:p>
          <a:p>
            <a:pPr algn="r" eaLnBrk="1" hangingPunct="1">
              <a:lnSpc>
                <a:spcPct val="150000"/>
              </a:lnSpc>
            </a:pPr>
            <a:endParaRPr lang="zh-CN" altLang="en-US" sz="3200" b="1">
              <a:latin typeface="楷体_GB2312" pitchFamily="1" charset="-122"/>
              <a:ea typeface="楷体_GB2312" pitchFamily="1" charset="-122"/>
              <a:sym typeface="+mn-ea"/>
            </a:endParaRPr>
          </a:p>
          <a:p>
            <a:pPr algn="r" eaLnBrk="1" hangingPunct="1">
              <a:lnSpc>
                <a:spcPct val="150000"/>
              </a:lnSpc>
            </a:pPr>
            <a:endParaRPr lang="zh-CN" altLang="en-US" sz="3200" b="1">
              <a:latin typeface="楷体_GB2312" pitchFamily="1" charset="-122"/>
              <a:ea typeface="楷体_GB2312" pitchFamily="1" charset="-122"/>
            </a:endParaRPr>
          </a:p>
          <a:p>
            <a:pPr algn="just" eaLnBrk="1" hangingPunct="1">
              <a:lnSpc>
                <a:spcPct val="150000"/>
              </a:lnSpc>
            </a:pPr>
            <a:endParaRPr lang="zh-CN" altLang="en-US" sz="3200" b="1">
              <a:latin typeface="宋体" panose="02010600030101010101" pitchFamily="2" charset="-122"/>
            </a:endParaRPr>
          </a:p>
        </p:txBody>
      </p:sp>
    </p:spTree>
  </p:cSld>
  <p:clrMapOvr>
    <a:masterClrMapping/>
  </p:clrMapOvr>
  <p:transition spd="med">
    <p:random/>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1204" name="Rectangle 4"/>
          <p:cNvSpPr/>
          <p:nvPr>
            <p:custDataLst>
              <p:tags r:id="rId4"/>
            </p:custDataLst>
          </p:nvPr>
        </p:nvSpPr>
        <p:spPr>
          <a:xfrm>
            <a:off x="2243138" y="0"/>
            <a:ext cx="6997700" cy="809625"/>
          </a:xfrm>
          <a:prstGeom prst="rect">
            <a:avLst/>
          </a:prstGeom>
          <a:noFill/>
          <a:ln w="9525">
            <a:noFill/>
          </a:ln>
        </p:spPr>
        <p:txBody>
          <a:bodyPr anchor="ctr"/>
          <a:lstStyle/>
          <a:p>
            <a:pPr>
              <a:spcBef>
                <a:spcPct val="0"/>
              </a:spcBef>
            </a:pPr>
            <a:r>
              <a:rPr lang="zh-CN" altLang="en-US" sz="4000">
                <a:solidFill>
                  <a:srgbClr val="808000"/>
                </a:solidFill>
                <a:latin typeface="Verdana" panose="020b0604030504040204" pitchFamily="34" charset="0"/>
                <a:ea typeface="黑体" panose="02010609060101010101" pitchFamily="49" charset="-122"/>
              </a:rPr>
              <a:t>作品简介</a:t>
            </a:r>
            <a:endParaRPr lang="ko-KR" altLang="en-US" sz="4000">
              <a:solidFill>
                <a:srgbClr val="808000"/>
              </a:solidFill>
              <a:latin typeface="Verdana" panose="020b0604030504040204" pitchFamily="34" charset="0"/>
              <a:ea typeface="黑体" panose="02010609060101010101" pitchFamily="49" charset="-122"/>
            </a:endParaRPr>
          </a:p>
        </p:txBody>
      </p:sp>
      <p:sp>
        <p:nvSpPr>
          <p:cNvPr id="51217" name="Rectangle 17"/>
          <p:cNvSpPr/>
          <p:nvPr>
            <p:custDataLst>
              <p:tags r:id="rId5"/>
            </p:custDataLst>
          </p:nvPr>
        </p:nvSpPr>
        <p:spPr>
          <a:xfrm>
            <a:off x="1746250" y="1168400"/>
            <a:ext cx="4392613" cy="4399915"/>
          </a:xfrm>
          <a:prstGeom prst="rect">
            <a:avLst/>
          </a:prstGeom>
          <a:noFill/>
          <a:ln w="9525">
            <a:noFill/>
          </a:ln>
        </p:spPr>
        <p:txBody>
          <a:bodyPr>
            <a:spAutoFit/>
          </a:bodyPr>
          <a:lstStyle/>
          <a:p>
            <a:pPr algn="just">
              <a:lnSpc>
                <a:spcPct val="200000"/>
              </a:lnSpc>
            </a:pPr>
            <a:r>
              <a:rPr lang="zh-CN" altLang="en-US" b="0">
                <a:latin typeface="Arial" panose="020b0604020202020204" pitchFamily="34" charset="0"/>
              </a:rPr>
              <a:t>       </a:t>
            </a:r>
            <a:r>
              <a:rPr lang="zh-CN" altLang="en-US" sz="2800">
                <a:latin typeface="宋体" panose="02010600030101010101" pitchFamily="2" charset="-122"/>
              </a:rPr>
              <a:t>本书是狄更斯</a:t>
            </a:r>
            <a:r>
              <a:rPr lang="zh-CN" altLang="en-US" sz="2800">
                <a:solidFill>
                  <a:srgbClr val="FF0000"/>
                </a:solidFill>
                <a:latin typeface="宋体" panose="02010600030101010101" pitchFamily="2" charset="-122"/>
              </a:rPr>
              <a:t>最重要</a:t>
            </a:r>
            <a:r>
              <a:rPr lang="zh-CN" altLang="en-US" sz="2800">
                <a:latin typeface="宋体" panose="02010600030101010101" pitchFamily="2" charset="-122"/>
              </a:rPr>
              <a:t>且</a:t>
            </a:r>
            <a:r>
              <a:rPr lang="zh-CN" altLang="en-US" sz="2800">
                <a:solidFill>
                  <a:srgbClr val="FF0000"/>
                </a:solidFill>
                <a:latin typeface="宋体" panose="02010600030101010101" pitchFamily="2" charset="-122"/>
              </a:rPr>
              <a:t>耗费心血最多</a:t>
            </a:r>
            <a:r>
              <a:rPr lang="zh-CN" altLang="en-US" sz="2800">
                <a:latin typeface="宋体" panose="02010600030101010101" pitchFamily="2" charset="-122"/>
              </a:rPr>
              <a:t>、</a:t>
            </a:r>
            <a:r>
              <a:rPr lang="zh-CN" altLang="en-US" sz="2800">
                <a:solidFill>
                  <a:srgbClr val="FF0000"/>
                </a:solidFill>
                <a:latin typeface="宋体" panose="02010600030101010101" pitchFamily="2" charset="-122"/>
              </a:rPr>
              <a:t>篇幅最长</a:t>
            </a:r>
            <a:r>
              <a:rPr lang="zh-CN" altLang="en-US" sz="2800">
                <a:latin typeface="宋体" panose="02010600030101010101" pitchFamily="2" charset="-122"/>
              </a:rPr>
              <a:t>的一部</a:t>
            </a:r>
            <a:r>
              <a:rPr lang="zh-CN" altLang="en-US" sz="2800">
                <a:solidFill>
                  <a:srgbClr val="FF0000"/>
                </a:solidFill>
                <a:latin typeface="宋体" panose="02010600030101010101" pitchFamily="2" charset="-122"/>
              </a:rPr>
              <a:t>半自传体著作</a:t>
            </a:r>
            <a:r>
              <a:rPr lang="zh-CN" altLang="en-US" sz="2800">
                <a:latin typeface="宋体" panose="02010600030101010101" pitchFamily="2" charset="-122"/>
              </a:rPr>
              <a:t>，于</a:t>
            </a:r>
            <a:r>
              <a:rPr lang="en-US" altLang="zh-CN" sz="2800">
                <a:latin typeface="宋体" panose="02010600030101010101" pitchFamily="2" charset="-122"/>
              </a:rPr>
              <a:t>1849</a:t>
            </a:r>
            <a:r>
              <a:rPr lang="zh-CN" altLang="en-US" sz="2800">
                <a:latin typeface="宋体" panose="02010600030101010101" pitchFamily="2" charset="-122"/>
              </a:rPr>
              <a:t>至</a:t>
            </a:r>
            <a:r>
              <a:rPr lang="en-US" altLang="zh-CN" sz="2800">
                <a:latin typeface="宋体" panose="02010600030101010101" pitchFamily="2" charset="-122"/>
              </a:rPr>
              <a:t>1850</a:t>
            </a:r>
            <a:r>
              <a:rPr lang="zh-CN" altLang="en-US" sz="2800">
                <a:latin typeface="宋体" panose="02010600030101010101" pitchFamily="2" charset="-122"/>
              </a:rPr>
              <a:t>年间，分</a:t>
            </a:r>
            <a:r>
              <a:rPr lang="en-US" altLang="zh-CN" sz="2800">
                <a:latin typeface="宋体" panose="02010600030101010101" pitchFamily="2" charset="-122"/>
              </a:rPr>
              <a:t>20</a:t>
            </a:r>
            <a:r>
              <a:rPr lang="zh-CN" altLang="en-US" sz="2800">
                <a:latin typeface="宋体" panose="02010600030101010101" pitchFamily="2" charset="-122"/>
              </a:rPr>
              <a:t>个部分逐月发表。</a:t>
            </a:r>
            <a:endParaRPr lang="zh-CN" altLang="en-US" sz="2800">
              <a:latin typeface="宋体" panose="02010600030101010101" pitchFamily="2" charset="-122"/>
            </a:endParaRPr>
          </a:p>
        </p:txBody>
      </p:sp>
      <p:pic>
        <p:nvPicPr>
          <p:cNvPr id="51218" name="Picture 18" descr="书封面8"/>
          <p:cNvPicPr>
            <a:picLocks noChangeAspect="1"/>
          </p:cNvPicPr>
          <p:nvPr>
            <p:custDataLst>
              <p:tags r:id="rId7"/>
            </p:custDataLst>
          </p:nvPr>
        </p:nvPicPr>
        <p:blipFill>
          <a:blip r:embed="rId6"/>
          <a:stretch>
            <a:fillRect/>
          </a:stretch>
        </p:blipFill>
        <p:spPr>
          <a:xfrm>
            <a:off x="6505575" y="1924050"/>
            <a:ext cx="2901950" cy="3968750"/>
          </a:xfrm>
          <a:prstGeom prst="rect">
            <a:avLst/>
          </a:prstGeom>
          <a:noFill/>
          <a:ln w="9525">
            <a:noFill/>
          </a:ln>
        </p:spPr>
      </p:pic>
      <p:sp>
        <p:nvSpPr>
          <p:cNvPr id="51231" name="Line 31"/>
          <p:cNvSpPr>
            <a:spLocks noChangeShapeType="1"/>
          </p:cNvSpPr>
          <p:nvPr>
            <p:custDataLst>
              <p:tags r:id="rId8"/>
            </p:custDataLst>
          </p:nvPr>
        </p:nvSpPr>
        <p:spPr bwMode="gray">
          <a:xfrm>
            <a:off x="1524000" y="0"/>
            <a:ext cx="873125" cy="903288"/>
          </a:xfrm>
          <a:prstGeom prst="line">
            <a:avLst/>
          </a:prstGeom>
          <a:noFill/>
          <a:ln w="19050">
            <a:solidFill>
              <a:srgbClr val="B2B2B2"/>
            </a:solidFill>
            <a:round/>
          </a:ln>
          <a:effectLst/>
        </p:spPr>
        <p:txBody>
          <a:bodyP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
        <p:nvSpPr>
          <p:cNvPr id="51232" name="AutoShape 32"/>
          <p:cNvSpPr>
            <a:spLocks noChangeArrowheads="1"/>
          </p:cNvSpPr>
          <p:nvPr>
            <p:custDataLst>
              <p:tags r:id="rId9"/>
            </p:custDataLst>
          </p:nvPr>
        </p:nvSpPr>
        <p:spPr bwMode="gray">
          <a:xfrm>
            <a:off x="2303463" y="773113"/>
            <a:ext cx="657225" cy="657225"/>
          </a:xfrm>
          <a:custGeom>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2"/>
              </a:gs>
              <a:gs pos="100000">
                <a:schemeClr val="accent2">
                  <a:gamma/>
                  <a:shade val="50980"/>
                  <a:invGamma/>
                </a:schemeClr>
              </a:gs>
            </a:gsLst>
            <a:lin ang="5400000" scaled="1"/>
          </a:gradFill>
          <a:ln w="9525">
            <a:solidFill>
              <a:srgbClr val="FEFFFF"/>
            </a:solidFill>
            <a:round/>
          </a:ln>
          <a:effectLst>
            <a:outerShdw dist="35921" dir="2700000" algn="ctr" rotWithShape="0">
              <a:srgbClr val="080808">
                <a:alpha val="50000"/>
              </a:srgbClr>
            </a:outerShdw>
          </a:effectLst>
        </p:spPr>
        <p:txBody>
          <a:bodyPr wrap="none" anchor="ctr"/>
          <a:lstStyle/>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0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spd="med">
    <p:random/>
    <p:sndAc>
      <p:stSnd>
        <p:snd r:embed="rId11" name="hammer.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nodeType="withEffect">
                                  <p:stCondLst>
                                    <p:cond delay="0"/>
                                  </p:stCondLst>
                                  <p:childTnLst>
                                    <p:set>
                                      <p:cBhvr>
                                        <p:cTn id="6" dur="1" fill="hold">
                                          <p:stCondLst>
                                            <p:cond delay="0"/>
                                          </p:stCondLst>
                                        </p:cTn>
                                        <p:tgtEl>
                                          <p:spTgt spid="51204">
                                            <p:txEl>
                                              <p:pRg st="0" end="0"/>
                                            </p:txEl>
                                          </p:spTgt>
                                        </p:tgtEl>
                                        <p:attrNameLst>
                                          <p:attrName>style.visibility</p:attrName>
                                        </p:attrNameLst>
                                      </p:cBhvr>
                                      <p:to>
                                        <p:strVal val="visible"/>
                                      </p:to>
                                    </p:set>
                                    <p:anim calcmode="lin" valueType="num">
                                      <p:cBhvr>
                                        <p:cTn id="7" dur="1000" fill="hold"/>
                                        <p:tgtEl>
                                          <p:spTgt spid="5120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1204">
                                            <p:txEl>
                                              <p:pRg st="0" end="0"/>
                                            </p:txEl>
                                          </p:spTgt>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1000"/>
                            </p:stCondLst>
                            <p:childTnLst>
                              <p:par>
                                <p:cTn id="10" presetID="24" presetClass="entr" presetSubtype="0" fill="hold" nodeType="afterEffect">
                                  <p:stCondLst>
                                    <p:cond delay="500"/>
                                  </p:stCondLst>
                                  <p:childTnLst>
                                    <p:set>
                                      <p:cBhvr>
                                        <p:cTn id="11" dur="1" fill="hold">
                                          <p:stCondLst>
                                            <p:cond delay="0"/>
                                          </p:stCondLst>
                                        </p:cTn>
                                        <p:tgtEl>
                                          <p:spTgt spid="51218"/>
                                        </p:tgtEl>
                                        <p:attrNameLst>
                                          <p:attrName>style.visibility</p:attrName>
                                        </p:attrNameLst>
                                      </p:cBhvr>
                                      <p:to>
                                        <p:strVal val="visible"/>
                                      </p:to>
                                    </p:set>
                                    <p:anim to="" calcmode="lin" valueType="num">
                                      <p:cBhvr>
                                        <p:cTn id="12" dur="1" fill="hold"/>
                                        <p:tgtEl>
                                          <p:spTgt spid="51218"/>
                                        </p:tgtEl>
                                        <p:attrNameLst>
                                          <p:attrName>style.visibility</p:attrName>
                                        </p:attrNameLst>
                                      </p:cBhvr>
                                    </p:anim>
                                  </p:childTnLst>
                                  <p:subTnLst>
                                    <p:audio>
                                      <p:cMediaNode>
                                        <p:cTn display="0" masterRel="sameClick">
                                          <p:stCondLst>
                                            <p:cond evt="begin" delay="0">
                                              <p:tn val="10"/>
                                            </p:cond>
                                          </p:stCondLst>
                                          <p:endCondLst>
                                            <p:cond evt="onStopAudio" delay="0">
                                              <p:tgtEl>
                                                <p:sldTgt/>
                                              </p:tgtEl>
                                            </p:cond>
                                          </p:endCondLst>
                                        </p:cTn>
                                        <p:tgtEl>
                                          <p:sndTgt r:embed="rId10" name="push.wav"/>
                                        </p:tgtEl>
                                      </p:cMediaNode>
                                    </p:audio>
                                  </p:subTnLst>
                                </p:cTn>
                              </p:par>
                            </p:childTnLst>
                          </p:cTn>
                        </p:par>
                        <p:par>
                          <p:cTn id="13" fill="hold" nodeType="afterGroup">
                            <p:stCondLst>
                              <p:cond delay="1501"/>
                            </p:stCondLst>
                            <p:childTnLst>
                              <p:par>
                                <p:cTn id="14" presetID="24" presetClass="entr" presetSubtype="0" fill="hold" grpId="0" nodeType="afterEffect">
                                  <p:stCondLst>
                                    <p:cond delay="500"/>
                                  </p:stCondLst>
                                  <p:childTnLst>
                                    <p:set>
                                      <p:cBhvr>
                                        <p:cTn id="15" dur="1" fill="hold">
                                          <p:stCondLst>
                                            <p:cond delay="0"/>
                                          </p:stCondLst>
                                        </p:cTn>
                                        <p:tgtEl>
                                          <p:spTgt spid="51217"/>
                                        </p:tgtEl>
                                        <p:attrNameLst>
                                          <p:attrName>style.visibility</p:attrName>
                                        </p:attrNameLst>
                                      </p:cBhvr>
                                      <p:to>
                                        <p:strVal val="visible"/>
                                      </p:to>
                                    </p:set>
                                    <p:anim to="" calcmode="lin" valueType="num">
                                      <p:cBhvr>
                                        <p:cTn id="16" dur="1" fill="hold"/>
                                        <p:tgtEl>
                                          <p:spTgt spid="51217"/>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39065" y="1180465"/>
            <a:ext cx="12052935" cy="5015865"/>
          </a:xfrm>
          <a:prstGeom prst="rect">
            <a:avLst/>
          </a:prstGeom>
          <a:noFill/>
          <a:ln w="9525">
            <a:noFill/>
          </a:ln>
        </p:spPr>
        <p:txBody>
          <a:bodyPr wrap="square">
            <a:spAutoFit/>
          </a:bodyPr>
          <a:lstStyle/>
          <a:p>
            <a:pPr indent="0"/>
            <a:endParaRPr lang="en-US" sz="3200" b="0">
              <a:latin typeface="宋体" panose="02010600030101010101" pitchFamily="2" charset="-122"/>
              <a:ea typeface="宋体" panose="02010600030101010101" pitchFamily="2" charset="-122"/>
            </a:endParaRPr>
          </a:p>
          <a:p>
            <a:pPr indent="0"/>
            <a:r>
              <a:rPr lang="en-US" sz="3200" b="0">
                <a:latin typeface="宋体" panose="02010600030101010101" pitchFamily="2" charset="-122"/>
                <a:ea typeface="宋体" panose="02010600030101010101" pitchFamily="2" charset="-122"/>
              </a:rPr>
              <a:t>1.</a:t>
            </a:r>
            <a:r>
              <a:rPr lang="zh-CN" sz="3200" b="0">
                <a:ea typeface="宋体" panose="02010600030101010101" pitchFamily="2" charset="-122"/>
              </a:rPr>
              <a:t>“我”在谋得斯通</a:t>
            </a:r>
            <a:r>
              <a:rPr lang="en-US" altLang="zh-CN" sz="3200" b="0">
                <a:ea typeface="宋体" panose="02010600030101010101" pitchFamily="2" charset="-122"/>
              </a:rPr>
              <a:t>——</a:t>
            </a:r>
            <a:r>
              <a:rPr lang="zh-CN" altLang="en-US" sz="3200" b="0">
                <a:ea typeface="宋体" panose="02010600030101010101" pitchFamily="2" charset="-122"/>
              </a:rPr>
              <a:t>格林比</a:t>
            </a:r>
            <a:r>
              <a:rPr lang="zh-CN" sz="3200" b="0">
                <a:ea typeface="宋体" panose="02010600030101010101" pitchFamily="2" charset="-122"/>
              </a:rPr>
              <a:t>货行的生活如何？</a:t>
            </a:r>
            <a:endParaRPr lang="zh-CN" sz="3200" b="0">
              <a:ea typeface="宋体" panose="02010600030101010101" pitchFamily="2" charset="-122"/>
            </a:endParaRPr>
          </a:p>
          <a:p>
            <a:pPr indent="0"/>
            <a:endParaRPr lang="zh-CN" sz="3200" b="0">
              <a:ea typeface="宋体" panose="02010600030101010101" pitchFamily="2" charset="-122"/>
            </a:endParaRPr>
          </a:p>
          <a:p>
            <a:pPr indent="0"/>
            <a:r>
              <a:rPr lang="en-US" sz="3200" b="0">
                <a:latin typeface="宋体" panose="02010600030101010101" pitchFamily="2" charset="-122"/>
                <a:ea typeface="宋体" panose="02010600030101010101" pitchFamily="2" charset="-122"/>
              </a:rPr>
              <a:t>2.</a:t>
            </a:r>
            <a:r>
              <a:rPr lang="zh-CN" sz="3200" b="0">
                <a:ea typeface="宋体" panose="02010600030101010101" pitchFamily="2" charset="-122"/>
              </a:rPr>
              <a:t>“我”初到</a:t>
            </a:r>
            <a:r>
              <a:rPr lang="zh-CN" sz="3200">
                <a:ea typeface="宋体" panose="02010600030101010101" pitchFamily="2" charset="-122"/>
                <a:sym typeface="+mn-ea"/>
              </a:rPr>
              <a:t>谋得斯通</a:t>
            </a:r>
            <a:r>
              <a:rPr lang="en-US" altLang="zh-CN" sz="3200">
                <a:ea typeface="宋体" panose="02010600030101010101" pitchFamily="2" charset="-122"/>
                <a:sym typeface="+mn-ea"/>
              </a:rPr>
              <a:t>——</a:t>
            </a:r>
            <a:r>
              <a:rPr lang="zh-CN" altLang="en-US" sz="3200">
                <a:ea typeface="宋体" panose="02010600030101010101" pitchFamily="2" charset="-122"/>
                <a:sym typeface="+mn-ea"/>
              </a:rPr>
              <a:t>格林比</a:t>
            </a:r>
            <a:r>
              <a:rPr lang="zh-CN" sz="3200" b="0">
                <a:ea typeface="宋体" panose="02010600030101010101" pitchFamily="2" charset="-122"/>
              </a:rPr>
              <a:t>货行心情如何？试结合相关语句分析。
</a:t>
            </a:r>
            <a:endParaRPr lang="zh-CN" sz="3200" b="0">
              <a:ea typeface="宋体" panose="02010600030101010101" pitchFamily="2" charset="-122"/>
            </a:endParaRPr>
          </a:p>
          <a:p>
            <a:pPr indent="0"/>
            <a:r>
              <a:rPr lang="en-US" sz="3200" b="0">
                <a:latin typeface="宋体" panose="02010600030101010101" pitchFamily="2" charset="-122"/>
                <a:ea typeface="宋体" panose="02010600030101010101" pitchFamily="2" charset="-122"/>
              </a:rPr>
              <a:t>3. </a:t>
            </a:r>
            <a:r>
              <a:rPr lang="zh-CN" sz="3200" b="0">
                <a:ea typeface="宋体" panose="02010600030101010101" pitchFamily="2" charset="-122"/>
              </a:rPr>
              <a:t>面对自己的入狱，米考伯先生的心态有何变化？
</a:t>
            </a:r>
            <a:endParaRPr lang="zh-CN" sz="3200" b="0">
              <a:ea typeface="宋体" panose="02010600030101010101" pitchFamily="2" charset="-122"/>
            </a:endParaRPr>
          </a:p>
          <a:p>
            <a:pPr indent="0"/>
            <a:r>
              <a:rPr lang="en-US" sz="3200" b="0">
                <a:latin typeface="宋体" panose="02010600030101010101" pitchFamily="2" charset="-122"/>
                <a:ea typeface="宋体" panose="02010600030101010101" pitchFamily="2" charset="-122"/>
              </a:rPr>
              <a:t>4. </a:t>
            </a:r>
            <a:r>
              <a:rPr lang="zh-CN" sz="3200" b="0">
                <a:ea typeface="宋体" panose="02010600030101010101" pitchFamily="2" charset="-122"/>
              </a:rPr>
              <a:t>为什么说星期六晚上，是“我”最高兴的时候?
</a:t>
            </a:r>
            <a:endParaRPr lang="zh-CN" altLang="en-US" sz="3200"/>
          </a:p>
        </p:txBody>
      </p:sp>
      <p:sp>
        <p:nvSpPr>
          <p:cNvPr id="41" name="矩形: 圆角 18"/>
          <p:cNvSpPr/>
          <p:nvPr>
            <p:custDataLst>
              <p:tags r:id="rId4"/>
            </p:custDataLst>
          </p:nvPr>
        </p:nvSpPr>
        <p:spPr>
          <a:xfrm>
            <a:off x="125095" y="90805"/>
            <a:ext cx="1962785" cy="849630"/>
          </a:xfrm>
          <a:prstGeom prst="roundRect">
            <a:avLst/>
          </a:pr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仿宋" panose="02010609060101010101" charset="-122"/>
                <a:ea typeface="仿宋" panose="02010609060101010101" charset="-122"/>
              </a:rPr>
              <a:t>自读深思</a:t>
            </a:r>
            <a:endParaRPr lang="zh-CN" altLang="en-US" sz="3200" b="1">
              <a:solidFill>
                <a:schemeClr val="bg1"/>
              </a:solidFill>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48590" y="101600"/>
            <a:ext cx="10850880" cy="3230245"/>
          </a:xfrm>
          <a:prstGeom prst="rect">
            <a:avLst/>
          </a:prstGeom>
          <a:noFill/>
        </p:spPr>
        <p:txBody>
          <a:bodyPr wrap="none" rtlCol="0" anchor="t">
            <a:spAutoFit/>
          </a:bodyPr>
          <a:lstStyle/>
          <a:p>
            <a:pPr fontAlgn="auto"/>
            <a:r>
              <a:rPr lang="en-US" altLang="zh-CN" sz="3200">
                <a:latin typeface="楷体" panose="02010609060101010101" charset="-122"/>
                <a:ea typeface="楷体" panose="02010609060101010101" charset="-122"/>
                <a:cs typeface="楷体" panose="02010609060101010101" charset="-122"/>
                <a:sym typeface="+mn-ea"/>
              </a:rPr>
              <a:t>1.</a:t>
            </a:r>
            <a:r>
              <a:rPr lang="zh-CN" altLang="en-US" sz="3200">
                <a:latin typeface="楷体" panose="02010609060101010101" charset="-122"/>
                <a:ea typeface="楷体" panose="02010609060101010101" charset="-122"/>
                <a:cs typeface="楷体" panose="02010609060101010101" charset="-122"/>
                <a:sym typeface="+mn-ea"/>
              </a:rPr>
              <a:t>①</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收入有限,生活困顿，生活环境极度恶劣</a:t>
            </a:r>
            <a:r>
              <a:rPr lang="zh-CN" altLang="en-US" sz="3200">
                <a:latin typeface="楷体" panose="02010609060101010101" charset="-122"/>
                <a:ea typeface="楷体" panose="02010609060101010101" charset="-122"/>
                <a:cs typeface="楷体" panose="02010609060101010101" charset="-122"/>
                <a:sym typeface="+mn-ea"/>
              </a:rPr>
              <a:t>。</a:t>
            </a:r>
            <a:endParaRPr lang="zh-CN" altLang="en-US" sz="3200">
              <a:latin typeface="楷体" panose="02010609060101010101" charset="-122"/>
              <a:ea typeface="楷体" panose="02010609060101010101" charset="-122"/>
              <a:cs typeface="楷体" panose="02010609060101010101" charset="-122"/>
              <a:sym typeface="+mn-ea"/>
            </a:endParaRPr>
          </a:p>
          <a:p>
            <a:pPr fontAlgn="auto"/>
            <a:r>
              <a:rPr lang="zh-CN" altLang="en-US" sz="2800">
                <a:latin typeface="楷体" panose="02010609060101010101" charset="-122"/>
                <a:ea typeface="楷体" panose="02010609060101010101" charset="-122"/>
                <a:cs typeface="楷体" panose="02010609060101010101" charset="-122"/>
                <a:sym typeface="+mn-ea"/>
              </a:rPr>
              <a:t>“我”每周只有六七先令的工资，这是“我”全部的生活来源，</a:t>
            </a:r>
            <a:endParaRPr lang="zh-CN" altLang="en-US" sz="2800">
              <a:latin typeface="楷体" panose="02010609060101010101" charset="-122"/>
              <a:ea typeface="楷体" panose="02010609060101010101" charset="-122"/>
              <a:cs typeface="楷体" panose="02010609060101010101" charset="-122"/>
              <a:sym typeface="+mn-ea"/>
            </a:endParaRPr>
          </a:p>
          <a:p>
            <a:pPr fontAlgn="auto"/>
            <a:r>
              <a:rPr lang="zh-CN" altLang="en-US" sz="2800">
                <a:latin typeface="楷体" panose="02010609060101010101" charset="-122"/>
                <a:ea typeface="楷体" panose="02010609060101010101" charset="-122"/>
                <a:cs typeface="楷体" panose="02010609060101010101" charset="-122"/>
                <a:sym typeface="+mn-ea"/>
              </a:rPr>
              <a:t>如果忍不住买了点心铺门口摆着的半价出售的陈糕点，</a:t>
            </a:r>
            <a:endParaRPr lang="zh-CN" altLang="en-US" sz="2800">
              <a:latin typeface="楷体" panose="02010609060101010101" charset="-122"/>
              <a:ea typeface="楷体" panose="02010609060101010101" charset="-122"/>
              <a:cs typeface="楷体" panose="02010609060101010101" charset="-122"/>
              <a:sym typeface="+mn-ea"/>
            </a:endParaRPr>
          </a:p>
          <a:p>
            <a:pPr fontAlgn="auto"/>
            <a:r>
              <a:rPr lang="zh-CN" altLang="en-US" sz="2800">
                <a:latin typeface="楷体" panose="02010609060101010101" charset="-122"/>
                <a:ea typeface="楷体" panose="02010609060101010101" charset="-122"/>
                <a:cs typeface="楷体" panose="02010609060101010101" charset="-122"/>
                <a:sym typeface="+mn-ea"/>
              </a:rPr>
              <a:t>那么午餐就只能买个小面包卷或一小块布丁充饥。</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3200">
                <a:latin typeface="楷体" panose="02010609060101010101" charset="-122"/>
                <a:ea typeface="楷体" panose="02010609060101010101" charset="-122"/>
                <a:cs typeface="楷体" panose="02010609060101010101" charset="-122"/>
                <a:sym typeface="+mn-ea"/>
              </a:rPr>
              <a:t>②</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内心孤独,充满痛苦</a:t>
            </a:r>
            <a:r>
              <a:rPr lang="zh-CN" altLang="en-US" sz="32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sym typeface="+mn-ea"/>
              </a:rPr>
              <a:t>在“我”窘困的生活中，</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“从来没有人给过我任何劝告、建议、鼓励、安慰、帮助和支持”，</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“我”内心的痛苦无处倾诉，只能千方百计地默默忍受。</a:t>
            </a:r>
            <a:endParaRPr lang="zh-CN" altLang="en-US" sz="2800">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148590" y="3784600"/>
            <a:ext cx="9853930" cy="2738120"/>
          </a:xfrm>
          <a:prstGeom prst="rect">
            <a:avLst/>
          </a:prstGeom>
          <a:noFill/>
        </p:spPr>
        <p:txBody>
          <a:bodyPr wrap="none" rtlCol="0" anchor="t">
            <a:spAutoFit/>
          </a:bodyPr>
          <a:lstStyle/>
          <a:p>
            <a:r>
              <a:rPr lang="zh-CN" altLang="en-US" sz="3200">
                <a:latin typeface="楷体" panose="02010609060101010101" charset="-122"/>
                <a:ea typeface="楷体" panose="02010609060101010101" charset="-122"/>
                <a:cs typeface="楷体" panose="02010609060101010101" charset="-122"/>
                <a:sym typeface="+mn-ea"/>
              </a:rPr>
              <a:t>2.</a:t>
            </a:r>
            <a:r>
              <a:rPr lang="zh-CN" altLang="en-US" sz="2800">
                <a:latin typeface="楷体" panose="02010609060101010101" charset="-122"/>
                <a:ea typeface="楷体" panose="02010609060101010101" charset="-122"/>
                <a:cs typeface="楷体" panose="02010609060101010101" charset="-122"/>
                <a:sym typeface="+mn-ea"/>
              </a:rPr>
              <a:t>“我”初到</a:t>
            </a:r>
            <a:r>
              <a:rPr lang="zh-CN" altLang="zh-CN" sz="2800" b="1" smtClean="0">
                <a:latin typeface="楷体" panose="02010609060101010101" charset="-122"/>
                <a:ea typeface="楷体" panose="02010609060101010101" charset="-122"/>
                <a:cs typeface="楷体" panose="02010609060101010101" charset="-122"/>
                <a:sym typeface="+mn-ea"/>
              </a:rPr>
              <a:t>谋得斯通</a:t>
            </a:r>
            <a:r>
              <a:rPr lang="en-US" altLang="zh-CN" sz="2800" b="1" smtClean="0">
                <a:latin typeface="楷体" panose="02010609060101010101" charset="-122"/>
                <a:ea typeface="楷体" panose="02010609060101010101" charset="-122"/>
                <a:cs typeface="楷体" panose="02010609060101010101" charset="-122"/>
                <a:sym typeface="+mn-ea"/>
              </a:rPr>
              <a:t>—</a:t>
            </a:r>
            <a:r>
              <a:rPr lang="zh-CN" altLang="en-US" sz="2800" b="1" smtClean="0">
                <a:latin typeface="楷体" panose="02010609060101010101" charset="-122"/>
                <a:ea typeface="楷体" panose="02010609060101010101" charset="-122"/>
                <a:cs typeface="楷体" panose="02010609060101010101" charset="-122"/>
                <a:sym typeface="+mn-ea"/>
              </a:rPr>
              <a:t>格林比货行</a:t>
            </a:r>
            <a:r>
              <a:rPr lang="zh-CN" altLang="en-US" sz="2800">
                <a:latin typeface="楷体" panose="02010609060101010101" charset="-122"/>
                <a:ea typeface="楷体" panose="02010609060101010101" charset="-122"/>
                <a:cs typeface="楷体" panose="02010609060101010101" charset="-122"/>
                <a:sym typeface="+mn-ea"/>
              </a:rPr>
              <a:t>时,心情低落,内心痛苦。</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例如:“我竟沦落到跟这样一班人为伍，内心隐藏的痛苦,</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真是无法用语言表达”，由“沦落”一词可以看出，</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大卫对自己成为小童工一事，充满抵触心理;</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“痛苦”则直接宣泄出他当时的心境;</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这种痛苦“无法用语言表达”，则更见痛苦之深。</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10" name="组合 9"/>
          <p:cNvGrpSpPr/>
          <p:nvPr>
            <p:custDataLst>
              <p:tags r:id="rId4"/>
            </p:custDataLst>
          </p:nvPr>
        </p:nvGrpSpPr>
        <p:grpSpPr>
          <a:xfrm>
            <a:off x="0" y="0"/>
            <a:ext cx="798195" cy="2771775"/>
            <a:chOff x="1051" y="3208"/>
            <a:chExt cx="1257" cy="3434"/>
          </a:xfrm>
        </p:grpSpPr>
        <p:pic>
          <p:nvPicPr>
            <p:cNvPr id="2" name="图片 1" descr="012"/>
            <p:cNvPicPr>
              <a:picLocks noChangeAspect="1"/>
            </p:cNvPicPr>
            <p:nvPr>
              <p:custDataLst>
                <p:tags r:id="rId6"/>
              </p:custDataLst>
            </p:nvPr>
          </p:nvPicPr>
          <p:blipFill>
            <a:blip r:embed="rId5"/>
            <a:srcRect l="41544" t="2715" r="29100" b="39489"/>
            <a:stretch>
              <a:fillRect/>
            </a:stretch>
          </p:blipFill>
          <p:spPr>
            <a:xfrm>
              <a:off x="1051" y="3208"/>
              <a:ext cx="1165" cy="3434"/>
            </a:xfrm>
            <a:prstGeom prst="rect">
              <a:avLst/>
            </a:prstGeom>
          </p:spPr>
        </p:pic>
        <p:sp>
          <p:nvSpPr>
            <p:cNvPr id="9" name="文本框 8"/>
            <p:cNvSpPr txBox="1"/>
            <p:nvPr>
              <p:custDataLst>
                <p:tags r:id="rId7"/>
              </p:custDataLst>
            </p:nvPr>
          </p:nvSpPr>
          <p:spPr>
            <a:xfrm>
              <a:off x="1051" y="3451"/>
              <a:ext cx="1257" cy="2948"/>
            </a:xfrm>
            <a:prstGeom prst="rect">
              <a:avLst/>
            </a:prstGeom>
            <a:noFill/>
          </p:spPr>
          <p:txBody>
            <a:bodyPr vert="eaVert" wrap="square" rtlCol="0">
              <a:spAutoFit/>
            </a:bodyPr>
            <a:lstStyle/>
            <a:p>
              <a:pPr algn="ctr"/>
              <a:r>
                <a:rPr lang="zh-CN" altLang="en-US" sz="4000">
                  <a:latin typeface="方正姚体" panose="02010601030101010101" charset="-122"/>
                  <a:ea typeface="方正姚体" panose="02010601030101010101" charset="-122"/>
                </a:rPr>
                <a:t>单元导读</a:t>
              </a:r>
              <a:endParaRPr lang="zh-CN" altLang="en-US" sz="4000">
                <a:latin typeface="方正姚体" panose="02010601030101010101" charset="-122"/>
                <a:ea typeface="方正姚体" panose="02010601030101010101" charset="-122"/>
              </a:endParaRPr>
            </a:p>
          </p:txBody>
        </p:sp>
      </p:grpSp>
      <p:sp>
        <p:nvSpPr>
          <p:cNvPr id="3" name="文本框 2"/>
          <p:cNvSpPr txBox="1"/>
          <p:nvPr>
            <p:custDataLst>
              <p:tags r:id="rId8"/>
            </p:custDataLst>
          </p:nvPr>
        </p:nvSpPr>
        <p:spPr>
          <a:xfrm>
            <a:off x="1002030" y="1020445"/>
            <a:ext cx="10698480" cy="5139055"/>
          </a:xfrm>
          <a:prstGeom prst="rect">
            <a:avLst/>
          </a:prstGeom>
          <a:noFill/>
        </p:spPr>
        <p:txBody>
          <a:bodyPr wrap="square" rtlCol="0">
            <a:spAutoFit/>
          </a:bodyPr>
          <a:lstStyle/>
          <a:p>
            <a:r>
              <a:rPr lang="zh-CN" altLang="en-US" sz="3600" b="1">
                <a:latin typeface="楷体" panose="02010609060101010101" charset="-122"/>
                <a:ea typeface="楷体" panose="02010609060101010101" charset="-122"/>
                <a:cs typeface="楷体" panose="02010609060101010101" charset="-122"/>
              </a:rPr>
              <a:t>学习本单元，要联系相关的历史文化背景，</a:t>
            </a:r>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rPr>
              <a:t>体察小说展现的千姿百态的社会生活，</a:t>
            </a:r>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rPr>
              <a:t>感受人类文化的丰富多彩。</a:t>
            </a:r>
            <a:endParaRPr lang="zh-CN" altLang="en-US" sz="3600" b="1">
              <a:latin typeface="楷体" panose="02010609060101010101" charset="-122"/>
              <a:ea typeface="楷体" panose="02010609060101010101" charset="-122"/>
              <a:cs typeface="楷体" panose="02010609060101010101" charset="-122"/>
            </a:endParaRPr>
          </a:p>
          <a:p>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rPr>
              <a:t>要了解小说多样化的风格样式，</a:t>
            </a:r>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rPr>
              <a:t>从</a:t>
            </a:r>
            <a:r>
              <a:rPr lang="zh-CN" altLang="en-US" sz="4000" b="1">
                <a:solidFill>
                  <a:srgbClr val="FF0000"/>
                </a:solidFill>
                <a:latin typeface="楷体" panose="02010609060101010101" charset="-122"/>
                <a:ea typeface="楷体" panose="02010609060101010101" charset="-122"/>
                <a:cs typeface="楷体" panose="02010609060101010101" charset="-122"/>
              </a:rPr>
              <a:t>主题内容、叙事手法、语言风格</a:t>
            </a:r>
            <a:r>
              <a:rPr lang="zh-CN" altLang="en-US" sz="3600" b="1">
                <a:latin typeface="楷体" panose="02010609060101010101" charset="-122"/>
                <a:ea typeface="楷体" panose="02010609060101010101" charset="-122"/>
                <a:cs typeface="楷体" panose="02010609060101010101" charset="-122"/>
              </a:rPr>
              <a:t>等多方面入手</a:t>
            </a:r>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rPr>
              <a:t>把握作品独特的艺术成就;</a:t>
            </a:r>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rPr>
              <a:t>总结小说的艺术特点，提升鉴赏小说的能力，并尝试写小小说。</a:t>
            </a:r>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20650" y="95885"/>
            <a:ext cx="10139680" cy="2306955"/>
          </a:xfrm>
          <a:prstGeom prst="rect">
            <a:avLst/>
          </a:prstGeom>
          <a:noFill/>
        </p:spPr>
        <p:txBody>
          <a:bodyPr wrap="none" rtlCol="0" anchor="t">
            <a:spAutoFit/>
          </a:bodyPr>
          <a:lstStyle/>
          <a:p>
            <a:r>
              <a:rPr lang="zh-CN" altLang="en-US" sz="3200">
                <a:latin typeface="楷体" panose="02010609060101010101" charset="-122"/>
                <a:ea typeface="楷体" panose="02010609060101010101" charset="-122"/>
                <a:cs typeface="楷体" panose="02010609060101010101" charset="-122"/>
                <a:sym typeface="+mn-ea"/>
              </a:rPr>
              <a:t>3.</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极度沮丧</a:t>
            </a:r>
            <a:r>
              <a:rPr lang="zh-CN" altLang="en-US" sz="3200">
                <a:solidFill>
                  <a:srgbClr val="FF0000"/>
                </a:solidFill>
                <a:latin typeface="Arial" panose="020b0604020202020204" pitchFamily="34" charset="0"/>
                <a:ea typeface="楷体" panose="02010609060101010101" charset="-122"/>
                <a:cs typeface="Arial" panose="020b0604020202020204" pitchFamily="34" charset="0"/>
                <a:sym typeface="+mn-ea"/>
              </a:rPr>
              <a:t>→兴高采烈。</a:t>
            </a:r>
            <a:endParaRPr lang="zh-CN" altLang="en-US" sz="32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一开始，他的内心是沮丧的。</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他用“末日到了”来形容自己的入狱,并郑重地给予“我”劝告;</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当渡过了最危急的关头时,他又变得兴高采烈起来，</a:t>
            </a:r>
            <a:endParaRPr lang="zh-CN" altLang="en-US" sz="2800">
              <a:latin typeface="楷体" panose="02010609060101010101" charset="-122"/>
              <a:ea typeface="楷体" panose="02010609060101010101" charset="-122"/>
              <a:cs typeface="楷体" panose="02010609060101010101" charset="-122"/>
              <a:sym typeface="+mn-ea"/>
            </a:endParaRPr>
          </a:p>
          <a:p>
            <a:r>
              <a:rPr lang="zh-CN" altLang="en-US" sz="2800">
                <a:latin typeface="楷体" panose="02010609060101010101" charset="-122"/>
                <a:ea typeface="楷体" panose="02010609060101010101" charset="-122"/>
                <a:cs typeface="楷体" panose="02010609060101010101" charset="-122"/>
                <a:sym typeface="+mn-ea"/>
              </a:rPr>
              <a:t>认为自己就会手头有钱,过上全新的生活。</a:t>
            </a:r>
            <a:endParaRPr lang="zh-CN" altLang="en-US" sz="2800">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163195" y="3079115"/>
            <a:ext cx="11866245" cy="3169285"/>
          </a:xfrm>
          <a:prstGeom prst="rect">
            <a:avLst/>
          </a:prstGeom>
          <a:noFill/>
        </p:spPr>
        <p:txBody>
          <a:bodyPr wrap="square" rtlCol="0" anchor="t">
            <a:spAutoFit/>
          </a:bodyPr>
          <a:lstStyle/>
          <a:p>
            <a:pPr fontAlgn="auto"/>
            <a:r>
              <a:rPr lang="en-US" altLang="zh-CN" sz="3200">
                <a:latin typeface="楷体" panose="02010609060101010101" charset="-122"/>
                <a:ea typeface="楷体" panose="02010609060101010101" charset="-122"/>
                <a:cs typeface="楷体" panose="02010609060101010101" charset="-122"/>
                <a:sym typeface="+mn-ea"/>
              </a:rPr>
              <a:t>4.</a:t>
            </a:r>
            <a:r>
              <a:rPr lang="zh-CN" altLang="en-US" sz="2800">
                <a:latin typeface="楷体" panose="02010609060101010101" charset="-122"/>
                <a:ea typeface="楷体" panose="02010609060101010101" charset="-122"/>
                <a:cs typeface="楷体" panose="02010609060101010101" charset="-122"/>
                <a:sym typeface="+mn-ea"/>
              </a:rPr>
              <a:t>①周六晚上是发放工资的时候，对于生活窘迫、自食其力的“我”来说，这笔微薄的薪水相当令人激动。</a:t>
            </a:r>
            <a:r>
              <a:rPr lang="zh-CN" altLang="en-US" sz="2800">
                <a:solidFill>
                  <a:srgbClr val="FF0000"/>
                </a:solidFill>
                <a:latin typeface="楷体" panose="02010609060101010101" charset="-122"/>
                <a:ea typeface="楷体" panose="02010609060101010101" charset="-122"/>
                <a:cs typeface="楷体" panose="02010609060101010101" charset="-122"/>
                <a:sym typeface="+mn-ea"/>
              </a:rPr>
              <a:t>此刻的“我”物质相对富足;</a:t>
            </a:r>
            <a:endParaRPr lang="zh-CN" altLang="en-US" sz="2800">
              <a:solidFill>
                <a:srgbClr val="FF0000"/>
              </a:solidFill>
              <a:latin typeface="楷体" panose="02010609060101010101" charset="-122"/>
              <a:ea typeface="楷体" panose="02010609060101010101" charset="-122"/>
              <a:cs typeface="楷体" panose="02010609060101010101" charset="-122"/>
            </a:endParaRPr>
          </a:p>
          <a:p>
            <a:pPr fontAlgn="auto"/>
            <a:r>
              <a:rPr lang="zh-CN" altLang="en-US" sz="2800">
                <a:latin typeface="楷体" panose="02010609060101010101" charset="-122"/>
                <a:ea typeface="楷体" panose="02010609060101010101" charset="-122"/>
                <a:cs typeface="楷体" panose="02010609060101010101" charset="-122"/>
                <a:sym typeface="+mn-ea"/>
              </a:rPr>
              <a:t>②周六晚上回家后,米考伯太太往往对“我”诉说起最伤心的知心来,</a:t>
            </a:r>
            <a:endParaRPr lang="zh-CN" altLang="en-US" sz="2800">
              <a:latin typeface="楷体" panose="02010609060101010101" charset="-122"/>
              <a:ea typeface="楷体" panose="02010609060101010101" charset="-122"/>
              <a:cs typeface="楷体" panose="02010609060101010101" charset="-122"/>
              <a:sym typeface="+mn-ea"/>
            </a:endParaRPr>
          </a:p>
          <a:p>
            <a:pPr fontAlgn="auto"/>
            <a:r>
              <a:rPr lang="zh-CN" altLang="en-US" sz="2800">
                <a:latin typeface="楷体" panose="02010609060101010101" charset="-122"/>
                <a:ea typeface="楷体" panose="02010609060101010101" charset="-122"/>
                <a:cs typeface="楷体" panose="02010609060101010101" charset="-122"/>
                <a:sym typeface="+mn-ea"/>
              </a:rPr>
              <a:t>“我”感受到自己是被需要的，是被当做朋友的。</a:t>
            </a:r>
            <a:r>
              <a:rPr lang="zh-CN" altLang="en-US" sz="2800">
                <a:solidFill>
                  <a:srgbClr val="FF0000"/>
                </a:solidFill>
                <a:latin typeface="楷体" panose="02010609060101010101" charset="-122"/>
                <a:ea typeface="楷体" panose="02010609060101010101" charset="-122"/>
                <a:cs typeface="楷体" panose="02010609060101010101" charset="-122"/>
                <a:sym typeface="+mn-ea"/>
              </a:rPr>
              <a:t>此刻的“我”精神上是富足的。</a:t>
            </a:r>
            <a:endParaRPr lang="zh-CN" altLang="en-US" sz="2800">
              <a:solidFill>
                <a:srgbClr val="FF0000"/>
              </a:solidFill>
              <a:latin typeface="楷体" panose="02010609060101010101" charset="-122"/>
              <a:ea typeface="楷体" panose="02010609060101010101" charset="-122"/>
              <a:cs typeface="楷体" panose="02010609060101010101" charset="-122"/>
              <a:sym typeface="+mn-ea"/>
            </a:endParaRPr>
          </a:p>
          <a:p>
            <a:pPr fontAlgn="auto"/>
            <a:r>
              <a:rPr lang="zh-CN" altLang="en-US" sz="2800">
                <a:latin typeface="Calibri"/>
                <a:ea typeface="楷体" panose="02010609060101010101" charset="-122"/>
                <a:cs typeface="楷体" panose="02010609060101010101" charset="-122"/>
              </a:rPr>
              <a:t>③</a:t>
            </a:r>
            <a:r>
              <a:rPr lang="zh-CN" altLang="en-US" sz="2800">
                <a:latin typeface="楷体" panose="02010609060101010101" charset="-122"/>
                <a:ea typeface="楷体" panose="02010609060101010101" charset="-122"/>
                <a:cs typeface="楷体" panose="02010609060101010101" charset="-122"/>
                <a:sym typeface="+mn-ea"/>
              </a:rPr>
              <a:t>周六晚上回家比平时早,我的时间相对自由，我可以进店铺看看，琢磨一下这笔工资可以买些什么，</a:t>
            </a:r>
            <a:r>
              <a:rPr lang="zh-CN" altLang="en-US" sz="2800">
                <a:solidFill>
                  <a:srgbClr val="FF0000"/>
                </a:solidFill>
                <a:latin typeface="楷体" panose="02010609060101010101" charset="-122"/>
                <a:ea typeface="楷体" panose="02010609060101010101" charset="-122"/>
                <a:cs typeface="楷体" panose="02010609060101010101" charset="-122"/>
                <a:sym typeface="+mn-ea"/>
              </a:rPr>
              <a:t>此刻的“我”时间上也是富足的。</a:t>
            </a:r>
            <a:endParaRPr lang="zh-CN" altLang="en-US" sz="2800">
              <a:latin typeface="Calibri"/>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10490" y="1007110"/>
            <a:ext cx="11821795" cy="5077460"/>
          </a:xfrm>
          <a:prstGeom prst="rect">
            <a:avLst/>
          </a:prstGeom>
          <a:noFill/>
          <a:ln w="9525">
            <a:noFill/>
          </a:ln>
        </p:spPr>
        <p:txBody>
          <a:bodyPr wrap="square">
            <a:spAutoFit/>
          </a:bodyPr>
          <a:lstStyle/>
          <a:p>
            <a:pPr indent="0"/>
            <a:r>
              <a:rPr lang="en-US" sz="3600" b="1">
                <a:latin typeface="宋体" panose="02010600030101010101" pitchFamily="2" charset="-122"/>
                <a:ea typeface="宋体" panose="02010600030101010101" pitchFamily="2" charset="-122"/>
              </a:rPr>
              <a:t>1.</a:t>
            </a:r>
            <a:r>
              <a:rPr lang="zh-CN" sz="3600" b="1">
                <a:ea typeface="宋体" panose="02010600030101010101" pitchFamily="2" charset="-122"/>
              </a:rPr>
              <a:t>在“我”与米考伯先生的首次见面中，</a:t>
            </a:r>
            <a:endParaRPr lang="zh-CN" sz="3600" b="1">
              <a:ea typeface="宋体" panose="02010600030101010101" pitchFamily="2" charset="-122"/>
            </a:endParaRPr>
          </a:p>
          <a:p>
            <a:pPr indent="0"/>
            <a:r>
              <a:rPr lang="zh-CN" sz="3600" b="1">
                <a:ea typeface="宋体" panose="02010600030101010101" pitchFamily="2" charset="-122"/>
              </a:rPr>
              <a:t>作者是从哪些方面刻画米考伯先生的?</a:t>
            </a:r>
            <a:endParaRPr lang="zh-CN" sz="3600" b="1">
              <a:ea typeface="宋体" panose="02010600030101010101" pitchFamily="2" charset="-122"/>
            </a:endParaRPr>
          </a:p>
          <a:p>
            <a:pPr indent="0"/>
            <a:r>
              <a:rPr lang="zh-CN" sz="3600" b="1">
                <a:ea typeface="宋体" panose="02010600030101010101" pitchFamily="2" charset="-122"/>
              </a:rPr>
              <a:t>突出了他怎样的性格特点?</a:t>
            </a:r>
            <a:endParaRPr lang="zh-CN" sz="3600" b="1">
              <a:ea typeface="宋体" panose="02010600030101010101" pitchFamily="2" charset="-122"/>
            </a:endParaRPr>
          </a:p>
          <a:p>
            <a:pPr indent="0"/>
            <a:endParaRPr lang="zh-CN" altLang="en-US" sz="3600" b="1"/>
          </a:p>
          <a:p>
            <a:pPr indent="0"/>
            <a:r>
              <a:rPr lang="en-US" altLang="zh-CN" sz="3600" b="1">
                <a:solidFill>
                  <a:srgbClr val="C00000"/>
                </a:solidFill>
              </a:rPr>
              <a:t>2.</a:t>
            </a:r>
            <a:r>
              <a:rPr lang="zh-CN" altLang="en-US" sz="3600" b="1">
                <a:solidFill>
                  <a:srgbClr val="C00000"/>
                </a:solidFill>
              </a:rPr>
              <a:t>大卫遇到了哪些人？经历了哪些事？</a:t>
            </a:r>
            <a:endParaRPr lang="zh-CN" altLang="en-US" sz="3600" b="1">
              <a:solidFill>
                <a:srgbClr val="C00000"/>
              </a:solidFill>
            </a:endParaRPr>
          </a:p>
          <a:p>
            <a:pPr indent="0"/>
            <a:r>
              <a:rPr lang="zh-CN" altLang="en-US" sz="3600" b="1">
                <a:solidFill>
                  <a:srgbClr val="C00000"/>
                </a:solidFill>
              </a:rPr>
              <a:t>这一切对他的成长会有哪些影响？</a:t>
            </a:r>
            <a:endParaRPr lang="zh-CN" altLang="en-US" sz="3600" b="1">
              <a:solidFill>
                <a:srgbClr val="C00000"/>
              </a:solidFill>
            </a:endParaRPr>
          </a:p>
          <a:p>
            <a:pPr indent="0"/>
            <a:r>
              <a:rPr lang="zh-CN" altLang="en-US" sz="3600" b="1">
                <a:solidFill>
                  <a:srgbClr val="C00000"/>
                </a:solidFill>
              </a:rPr>
              <a:t>请结合整部作品里他的完整人生经历举例分析。</a:t>
            </a:r>
            <a:endParaRPr lang="zh-CN" altLang="en-US" sz="3600" b="1">
              <a:solidFill>
                <a:srgbClr val="C00000"/>
              </a:solidFill>
            </a:endParaRPr>
          </a:p>
          <a:p>
            <a:pPr indent="0"/>
            <a:endParaRPr lang="zh-CN" altLang="en-US" sz="3600" b="1">
              <a:solidFill>
                <a:srgbClr val="C00000"/>
              </a:solidFill>
            </a:endParaRPr>
          </a:p>
          <a:p>
            <a:pPr indent="0"/>
            <a:r>
              <a:rPr lang="en-US" altLang="zh-CN" sz="3600" b="1">
                <a:solidFill>
                  <a:srgbClr val="C00000"/>
                </a:solidFill>
              </a:rPr>
              <a:t>3.</a:t>
            </a:r>
            <a:r>
              <a:rPr lang="zh-CN" altLang="en-US" sz="3600" b="1">
                <a:solidFill>
                  <a:srgbClr val="C00000"/>
                </a:solidFill>
              </a:rPr>
              <a:t>这篇选文以一个儿童的叙事视角进行讲述有何好处？</a:t>
            </a:r>
            <a:endParaRPr lang="zh-CN" altLang="en-US" sz="3600" b="1">
              <a:solidFill>
                <a:srgbClr val="C00000"/>
              </a:solidFill>
            </a:endParaRPr>
          </a:p>
        </p:txBody>
      </p:sp>
      <p:sp>
        <p:nvSpPr>
          <p:cNvPr id="17" name="矩形: 圆角 13"/>
          <p:cNvSpPr/>
          <p:nvPr>
            <p:custDataLst>
              <p:tags r:id="rId4"/>
            </p:custDataLst>
          </p:nvPr>
        </p:nvSpPr>
        <p:spPr>
          <a:xfrm>
            <a:off x="110490" y="91440"/>
            <a:ext cx="2046605" cy="719455"/>
          </a:xfrm>
          <a:prstGeom prst="round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仿宋" panose="02010609060101010101" charset="-122"/>
                <a:ea typeface="仿宋" panose="02010609060101010101" charset="-122"/>
              </a:rPr>
              <a:t>深入探究</a:t>
            </a:r>
            <a:endParaRPr lang="zh-CN" altLang="en-US" sz="3200" b="1">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635" y="156210"/>
            <a:ext cx="11999595" cy="1076325"/>
          </a:xfrm>
          <a:prstGeom prst="rect">
            <a:avLst/>
          </a:prstGeom>
          <a:noFill/>
        </p:spPr>
        <p:txBody>
          <a:bodyPr wrap="square" rtlCol="0" anchor="t">
            <a:spAutoFit/>
          </a:bodyPr>
          <a:lstStyle/>
          <a:p>
            <a:pPr indent="0"/>
            <a:r>
              <a:rPr lang="en-US" sz="3200">
                <a:latin typeface="宋体" panose="02010600030101010101" pitchFamily="2" charset="-122"/>
                <a:ea typeface="宋体" panose="02010600030101010101" pitchFamily="2" charset="-122"/>
                <a:sym typeface="+mn-ea"/>
              </a:rPr>
              <a:t>1.</a:t>
            </a:r>
            <a:r>
              <a:rPr lang="zh-CN" sz="3200">
                <a:ea typeface="宋体" panose="02010600030101010101" pitchFamily="2" charset="-122"/>
                <a:sym typeface="+mn-ea"/>
              </a:rPr>
              <a:t>在“我”与米考伯先生的首次见面中，作者是从哪些方面刻画米考伯先生的?突出了他怎样的性格特点?</a:t>
            </a:r>
            <a:endParaRPr lang="zh-CN" altLang="en-US" sz="3200"/>
          </a:p>
        </p:txBody>
      </p:sp>
      <p:sp>
        <p:nvSpPr>
          <p:cNvPr id="3" name="文本框 2"/>
          <p:cNvSpPr txBox="1"/>
          <p:nvPr>
            <p:custDataLst>
              <p:tags r:id="rId4"/>
            </p:custDataLst>
          </p:nvPr>
        </p:nvSpPr>
        <p:spPr>
          <a:xfrm>
            <a:off x="144780" y="1232535"/>
            <a:ext cx="11393170" cy="5077460"/>
          </a:xfrm>
          <a:prstGeom prst="rect">
            <a:avLst/>
          </a:prstGeom>
          <a:noFill/>
        </p:spPr>
        <p:txBody>
          <a:bodyPr wrap="square" rtlCol="0">
            <a:spAutoFit/>
          </a:bodyPr>
          <a:lstStyle/>
          <a:p>
            <a:r>
              <a:rPr lang="zh-CN" altLang="en-US" sz="2800">
                <a:latin typeface="楷体" panose="02010609060101010101" charset="-122"/>
                <a:ea typeface="楷体" panose="02010609060101010101" charset="-122"/>
              </a:rPr>
              <a:t>①作者运用肖像描写，刻画了米考伯先生的衣着打扮，写出了他讲究排场、爱慕虚荣、故作文雅的性格特点；</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②作者运用语言描写，写米考伯先生为大卫带路，并为他找到一条最便捷的路，说明他是一个热心善良的人；</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③作者运用动作描写，写出债主来临时和离开后米考伯先生的一系列动作，说明他是一个乐观积极的乐天派；</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④运用细节描写，写出米考伯先生是一个经济窘迫的负债者。</a:t>
            </a:r>
            <a:endParaRPr lang="zh-CN" altLang="en-US" sz="3200">
              <a:latin typeface="宋体" panose="02010600030101010101" pitchFamily="2" charset="-122"/>
              <a:ea typeface="宋体" panose="02010600030101010101" pitchFamily="2" charset="-122"/>
            </a:endParaRPr>
          </a:p>
          <a:p>
            <a:r>
              <a:rPr lang="zh-CN" altLang="en-US" sz="3200">
                <a:solidFill>
                  <a:schemeClr val="tx1"/>
                </a:solidFill>
                <a:latin typeface="宋体" panose="02010600030101010101" pitchFamily="2" charset="-122"/>
                <a:ea typeface="宋体" panose="02010600030101010101" pitchFamily="2" charset="-122"/>
              </a:rPr>
              <a:t>米考伯先生是一个热心善良、乐观积极但爱慕虚荣、讲究排场、不切实际、挥霍无度的底层负债者形象。</a:t>
            </a:r>
            <a:endParaRPr lang="zh-CN" altLang="en-US" sz="3200">
              <a:solidFill>
                <a:schemeClr val="tx1"/>
              </a:solidFill>
              <a:latin typeface="宋体" panose="02010600030101010101" pitchFamily="2" charset="-122"/>
              <a:ea typeface="宋体" panose="02010600030101010101" pitchFamily="2" charset="-122"/>
            </a:endParaRPr>
          </a:p>
          <a:p>
            <a:r>
              <a:rPr lang="zh-CN" altLang="en-US" sz="3200" u="sng">
                <a:solidFill>
                  <a:srgbClr val="0070C0"/>
                </a:solidFill>
                <a:latin typeface="微软雅黑" panose="020b0503020204020204" pitchFamily="34" charset="-122"/>
                <a:ea typeface="微软雅黑" panose="020b0503020204020204" pitchFamily="34" charset="-122"/>
              </a:rPr>
              <a:t>米考伯主义：被生活所迫流离失所但依然开朗乐观，债多不愁、乐天知命的米考伯主义。</a:t>
            </a:r>
            <a:endParaRPr lang="zh-CN" altLang="en-US" sz="3200" u="sng">
              <a:solidFill>
                <a:srgbClr val="0070C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5963920" y="6169660"/>
            <a:ext cx="309880" cy="521970"/>
          </a:xfrm>
          <a:prstGeom prst="rect">
            <a:avLst/>
          </a:prstGeom>
          <a:noFill/>
        </p:spPr>
        <p:txBody>
          <a:bodyPr wrap="none" rtlCol="0">
            <a:spAutoFit/>
          </a:bodyPr>
          <a:lstStyle/>
          <a:p>
            <a:endParaRPr lang="zh-CN" altLang="en-US" sz="28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0" presetClass="entr" presetSubtype="0"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edge">
                                      <p:cBhvr>
                                        <p:cTn id="21"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91135" y="127635"/>
            <a:ext cx="11866880" cy="1076325"/>
          </a:xfrm>
          <a:prstGeom prst="rect">
            <a:avLst/>
          </a:prstGeom>
          <a:noFill/>
        </p:spPr>
        <p:txBody>
          <a:bodyPr wrap="square" rtlCol="0" anchor="t">
            <a:spAutoFit/>
          </a:bodyPr>
          <a:lstStyle/>
          <a:p>
            <a:pPr indent="0"/>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大卫遇到了哪些人？经历了哪些事？这一切对他的成长会有哪些影响？请结合整部作品里他的完整人生经历举例分析。</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custDataLst>
              <p:tags r:id="rId4"/>
            </p:custDataLst>
          </p:nvPr>
        </p:nvSpPr>
        <p:spPr>
          <a:xfrm>
            <a:off x="29210" y="1463675"/>
            <a:ext cx="12190730" cy="3538220"/>
          </a:xfrm>
          <a:prstGeom prst="rect">
            <a:avLst/>
          </a:prstGeom>
          <a:noFill/>
        </p:spPr>
        <p:txBody>
          <a:bodyPr wrap="square" rtlCol="0">
            <a:spAutoFit/>
          </a:bodyPr>
          <a:lstStyle/>
          <a:p>
            <a:r>
              <a:rPr lang="zh-CN" altLang="en-US" sz="2800">
                <a:latin typeface="楷体" panose="02010609060101010101" charset="-122"/>
                <a:ea typeface="楷体" panose="02010609060101010101" charset="-122"/>
              </a:rPr>
              <a:t>①大卫遇到了昆宁先生，在他那里做了童工，这段经历会让他一辈子都觉得屈辱和不堪，给他的人生留下了难以磨灭的阴影；</a:t>
            </a:r>
            <a:endParaRPr lang="zh-CN" altLang="en-US" sz="2800">
              <a:latin typeface="楷体" panose="02010609060101010101" charset="-122"/>
              <a:ea typeface="楷体" panose="02010609060101010101" charset="-122"/>
            </a:endParaRPr>
          </a:p>
          <a:p>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②大卫遇到了米考伯夫妇，这一家人给了他充分的信任，成为忘年交，建立起深厚的友谊，让大卫变成了一个善良、仁慈、热情的人；</a:t>
            </a:r>
            <a:endParaRPr lang="zh-CN" altLang="en-US" sz="2800">
              <a:latin typeface="楷体" panose="02010609060101010101" charset="-122"/>
              <a:ea typeface="楷体" panose="02010609060101010101" charset="-122"/>
            </a:endParaRPr>
          </a:p>
          <a:p>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③大卫遇到了来自济贫院的女仆克莉基特，这使他在日后关爱孤儿，并逐步走上文学创作之路，最终成为一个作家。</a:t>
            </a:r>
            <a:endParaRPr lang="zh-CN" altLang="en-US" sz="28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edge">
                                      <p:cBhvr>
                                        <p:cTn id="10" dur="2000"/>
                                        <p:tgtEl>
                                          <p:spTgt spid="3">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edge">
                                      <p:cBhvr>
                                        <p:cTn id="1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96215" y="184150"/>
            <a:ext cx="9936480" cy="583565"/>
          </a:xfrm>
          <a:prstGeom prst="rect">
            <a:avLst/>
          </a:prstGeom>
          <a:noFill/>
        </p:spPr>
        <p:txBody>
          <a:bodyPr wrap="none" rtlCol="0" anchor="t">
            <a:spAutoFit/>
          </a:bodyPr>
          <a:lstStyle/>
          <a:p>
            <a:pPr indent="0"/>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这篇选文以一个儿童的叙事视角进行讲述有何好处？</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custDataLst>
              <p:tags r:id="rId4"/>
            </p:custDataLst>
          </p:nvPr>
        </p:nvSpPr>
        <p:spPr>
          <a:xfrm>
            <a:off x="196215" y="767715"/>
            <a:ext cx="11995785" cy="3107690"/>
          </a:xfrm>
          <a:prstGeom prst="rect">
            <a:avLst/>
          </a:prstGeom>
          <a:noFill/>
        </p:spPr>
        <p:txBody>
          <a:bodyPr wrap="square" rtlCol="0">
            <a:spAutoFit/>
          </a:bodyPr>
          <a:lstStyle/>
          <a:p>
            <a:r>
              <a:rPr lang="en-US" altLang="zh-CN" sz="2800">
                <a:latin typeface="楷体" panose="02010609060101010101" charset="-122"/>
                <a:ea typeface="楷体" panose="02010609060101010101" charset="-122"/>
              </a:rPr>
              <a:t>①</a:t>
            </a:r>
            <a:r>
              <a:rPr lang="zh-CN" altLang="en-US" sz="2800">
                <a:latin typeface="楷体" panose="02010609060101010101" charset="-122"/>
                <a:ea typeface="楷体" panose="02010609060101010101" charset="-122"/>
              </a:rPr>
              <a:t>增添了本文的真实性和可信度；</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②</a:t>
            </a:r>
            <a:r>
              <a:rPr lang="zh-CN" altLang="en-US" sz="2800">
                <a:latin typeface="楷体" panose="02010609060101010101" charset="-122"/>
                <a:ea typeface="楷体" panose="02010609060101010101" charset="-122"/>
              </a:rPr>
              <a:t>有利于突出本文</a:t>
            </a:r>
            <a:r>
              <a:rPr lang="en-US" altLang="zh-CN" sz="2800">
                <a:latin typeface="楷体" panose="02010609060101010101" charset="-122"/>
                <a:ea typeface="楷体" panose="02010609060101010101" charset="-122"/>
              </a:rPr>
              <a:t>“</a:t>
            </a:r>
            <a:r>
              <a:rPr lang="zh-CN" altLang="en-US" sz="2800">
                <a:latin typeface="楷体" panose="02010609060101010101" charset="-122"/>
                <a:ea typeface="楷体" panose="02010609060101010101" charset="-122"/>
              </a:rPr>
              <a:t>成长</a:t>
            </a:r>
            <a:r>
              <a:rPr lang="en-US" altLang="zh-CN" sz="2800">
                <a:latin typeface="楷体" panose="02010609060101010101" charset="-122"/>
                <a:ea typeface="楷体" panose="02010609060101010101" charset="-122"/>
              </a:rPr>
              <a:t>”</a:t>
            </a:r>
            <a:r>
              <a:rPr lang="zh-CN" altLang="en-US" sz="2800">
                <a:latin typeface="楷体" panose="02010609060101010101" charset="-122"/>
                <a:ea typeface="楷体" panose="02010609060101010101" charset="-122"/>
              </a:rPr>
              <a:t>的主题；</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③</a:t>
            </a:r>
            <a:r>
              <a:rPr lang="zh-CN" altLang="en-US" sz="2800">
                <a:latin typeface="楷体" panose="02010609060101010101" charset="-122"/>
                <a:ea typeface="楷体" panose="02010609060101010101" charset="-122"/>
              </a:rPr>
              <a:t>语言质朴平实，通俗易懂，且纯朴真挚；</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④</a:t>
            </a:r>
            <a:r>
              <a:rPr lang="zh-CN" altLang="en-US" sz="2800">
                <a:latin typeface="楷体" panose="02010609060101010101" charset="-122"/>
                <a:ea typeface="楷体" panose="02010609060101010101" charset="-122"/>
              </a:rPr>
              <a:t>以一个儿童的视角去旁观成年人生活的艰辛，运用陌生化手法，更能突出主题；</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⑤</a:t>
            </a:r>
            <a:r>
              <a:rPr lang="zh-CN" altLang="en-US" sz="2800">
                <a:latin typeface="楷体" panose="02010609060101010101" charset="-122"/>
                <a:ea typeface="楷体" panose="02010609060101010101" charset="-122"/>
                <a:sym typeface="+mn-ea"/>
              </a:rPr>
              <a:t>使作品增添一种童真童趣和诗意美，从而吸引读者的阅读兴趣；</a:t>
            </a:r>
            <a:endParaRPr lang="zh-CN" altLang="en-US" sz="2800">
              <a:latin typeface="楷体" panose="02010609060101010101" charset="-122"/>
              <a:ea typeface="楷体" panose="02010609060101010101" charset="-122"/>
              <a:sym typeface="+mn-ea"/>
            </a:endParaRPr>
          </a:p>
          <a:p>
            <a:r>
              <a:rPr lang="en-US" altLang="zh-CN" sz="2800">
                <a:latin typeface="楷体" panose="02010609060101010101" charset="-122"/>
                <a:ea typeface="楷体" panose="02010609060101010101" charset="-122"/>
              </a:rPr>
              <a:t>⑥</a:t>
            </a:r>
            <a:r>
              <a:rPr lang="zh-CN" altLang="en-US" sz="2800">
                <a:latin typeface="楷体" panose="02010609060101010101" charset="-122"/>
                <a:ea typeface="楷体" panose="02010609060101010101" charset="-122"/>
              </a:rPr>
              <a:t>使读者重新审视自己的故事，从而引人深思。</a:t>
            </a:r>
            <a:endParaRPr lang="zh-CN" altLang="en-US" sz="2800">
              <a:latin typeface="楷体" panose="02010609060101010101" charset="-122"/>
              <a:ea typeface="楷体" panose="02010609060101010101" charset="-122"/>
            </a:endParaRPr>
          </a:p>
        </p:txBody>
      </p:sp>
      <p:sp>
        <p:nvSpPr>
          <p:cNvPr id="4" name="文本框 3"/>
          <p:cNvSpPr txBox="1"/>
          <p:nvPr>
            <p:custDataLst>
              <p:tags r:id="rId5"/>
            </p:custDataLst>
          </p:nvPr>
        </p:nvSpPr>
        <p:spPr>
          <a:xfrm>
            <a:off x="379095" y="4177030"/>
            <a:ext cx="11190605" cy="2553335"/>
          </a:xfrm>
          <a:prstGeom prst="rect">
            <a:avLst/>
          </a:prstGeom>
          <a:noFill/>
        </p:spPr>
        <p:txBody>
          <a:bodyPr wrap="square" rtlCol="0">
            <a:spAutoFit/>
          </a:bodyPr>
          <a:lstStyle/>
          <a:p>
            <a:r>
              <a:rPr lang="zh-CN" altLang="en-US" sz="3200">
                <a:latin typeface="楷体" panose="02010609060101010101" charset="-122"/>
                <a:ea typeface="楷体" panose="02010609060101010101" charset="-122"/>
              </a:rPr>
              <a:t>鲁迅：《从百草园到三味书屋》</a:t>
            </a:r>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莫言：《透明的红萝卜》</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狄更斯：《双城记》</a:t>
            </a:r>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马克</a:t>
            </a:r>
            <a:r>
              <a:rPr lang="zh-CN" altLang="en-US" sz="3200">
                <a:latin typeface="宋体" panose="02010600030101010101" pitchFamily="2" charset="-122"/>
                <a:ea typeface="宋体" panose="02010600030101010101" pitchFamily="2" charset="-122"/>
              </a:rPr>
              <a:t>·</a:t>
            </a:r>
            <a:r>
              <a:rPr lang="zh-CN" altLang="en-US" sz="3200">
                <a:latin typeface="楷体" panose="02010609060101010101" charset="-122"/>
                <a:ea typeface="楷体" panose="02010609060101010101" charset="-122"/>
              </a:rPr>
              <a:t>吐温：《汤姆</a:t>
            </a:r>
            <a:r>
              <a:rPr lang="zh-CN" altLang="en-US" sz="3200">
                <a:latin typeface="宋体" panose="02010600030101010101" pitchFamily="2" charset="-122"/>
                <a:ea typeface="宋体" panose="02010600030101010101" pitchFamily="2" charset="-122"/>
              </a:rPr>
              <a:t>·</a:t>
            </a:r>
            <a:r>
              <a:rPr lang="zh-CN" altLang="en-US" sz="3200">
                <a:latin typeface="楷体" panose="02010609060101010101" charset="-122"/>
                <a:ea typeface="楷体" panose="02010609060101010101" charset="-122"/>
              </a:rPr>
              <a:t>索亚历险记》</a:t>
            </a:r>
            <a:endParaRPr lang="zh-CN" altLang="en-US" sz="32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308772" y="652765"/>
            <a:ext cx="7275384" cy="5567037"/>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任务活动</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试概括本文语言描写的特点</a:t>
            </a:r>
            <a:endParaRPr lang="zh-CN" altLang="en-US" sz="2400" b="1">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（一）幽默化</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狄更斯用幽默的语言风格将每个人的性格特点塑造出来，例如，作者这样描写推销商米考伯家出现债务问题时人物的反应，米考伯夫人在家庭条件已经十分窘迫的条件下安慰她的丈夫，说会永远和他在一起时，尽管这个部分应该展示的是感人的情节，但是在作者营造的氛围下，米考伯夫人的话语非常幽默，不仅能戳中读者的笑点，也能使读者对当时的社会家庭生活情况产生深刻的思考。</a:t>
            </a: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7"/>
            </p:custDataLst>
          </p:nvPr>
        </p:nvSpPr>
        <p:spPr>
          <a:xfrm>
            <a:off x="1382508" y="802626"/>
            <a:ext cx="2315183" cy="461665"/>
          </a:xfrm>
          <a:prstGeom prst="rect">
            <a:avLst/>
          </a:prstGeom>
          <a:noFill/>
        </p:spPr>
        <p:txBody>
          <a:bodyPr wrap="square" rtlCol="0">
            <a:spAutoFit/>
          </a:bodyPr>
          <a:lstStyle/>
          <a:p>
            <a:r>
              <a:rPr kumimoji="1" lang="zh-CN" altLang="en-US" sz="2400" b="1"/>
              <a:t>鉴赏语言描写 </a:t>
            </a:r>
            <a:endParaRPr kumimoji="1"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wipe(down)">
                                      <p:cBhvr>
                                        <p:cTn id="14" dur="500"/>
                                        <p:tgtEl>
                                          <p:spTgt spid="12">
                                            <p:txEl>
                                              <p:pRg st="1" end="1"/>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wipe(down)">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308772" y="652765"/>
            <a:ext cx="7275384" cy="3905043"/>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（二）个性化</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大卫</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科波菲尔</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这部小说中的人物基本上都是生活在社会底层的小市民，每个人因为生活环境不同而形成了不同的语言风格，狄更斯通过对每个人物个性化的语言描写突出了每个人物的性格特点。例如：米考伯先生口中的“简而言之”和“有朝一日，时来运转”。</a:t>
            </a: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7"/>
            </p:custDataLst>
          </p:nvPr>
        </p:nvSpPr>
        <p:spPr>
          <a:xfrm>
            <a:off x="1382508" y="802626"/>
            <a:ext cx="2315183" cy="461665"/>
          </a:xfrm>
          <a:prstGeom prst="rect">
            <a:avLst/>
          </a:prstGeom>
          <a:noFill/>
        </p:spPr>
        <p:txBody>
          <a:bodyPr wrap="square" rtlCol="0">
            <a:spAutoFit/>
          </a:bodyPr>
          <a:lstStyle/>
          <a:p>
            <a:r>
              <a:rPr kumimoji="1" lang="zh-CN" altLang="en-US" sz="2400" b="1"/>
              <a:t>鉴赏语言描写 </a:t>
            </a:r>
            <a:endParaRPr kumimoji="1"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308772" y="652765"/>
            <a:ext cx="7275384" cy="4459041"/>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（三）口语化</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主人公大卫本来就是社会底层的一个小市民，出生的家庭环境也与其他社会穷苦家庭一样，因此，他在成长过程中接触到的人也都是社会底层的人物。很多社会小人物根本没接受过教育，说话的风格都比较接地气，很多人物说出来的语言不仅没有逻辑，甚至还有语法错误以及发音不标准的问题。如：“我的地址是，城市路，温泽里。我，简而言之，就住在那儿”。</a:t>
            </a: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7"/>
            </p:custDataLst>
          </p:nvPr>
        </p:nvSpPr>
        <p:spPr>
          <a:xfrm>
            <a:off x="1382508" y="802626"/>
            <a:ext cx="2315183" cy="461665"/>
          </a:xfrm>
          <a:prstGeom prst="rect">
            <a:avLst/>
          </a:prstGeom>
          <a:noFill/>
        </p:spPr>
        <p:txBody>
          <a:bodyPr wrap="square" rtlCol="0">
            <a:spAutoFit/>
          </a:bodyPr>
          <a:lstStyle/>
          <a:p>
            <a:r>
              <a:rPr kumimoji="1" lang="zh-CN" altLang="en-US" sz="2400" b="1"/>
              <a:t>鉴赏语言描写 </a:t>
            </a:r>
            <a:endParaRPr kumimoji="1" lang="zh-CN" altLang="en-US" sz="2400" b="1"/>
          </a:p>
        </p:txBody>
      </p:sp>
      <p:pic>
        <p:nvPicPr>
          <p:cNvPr id="15" name="New picture"/>
          <p:cNvPicPr/>
          <p:nvPr>
            <p:custDataLst>
              <p:tags r:id="rId9"/>
            </p:custDataLst>
          </p:nvPr>
        </p:nvPicPr>
        <p:blipFill>
          <a:blip r:embed="rId8"/>
          <a:stretch>
            <a:fillRect/>
          </a:stretch>
        </p:blipFill>
        <p:spPr>
          <a:xfrm>
            <a:off x="12001500" y="12611100"/>
            <a:ext cx="3429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10" name="组合 9"/>
          <p:cNvGrpSpPr/>
          <p:nvPr>
            <p:custDataLst>
              <p:tags r:id="rId4"/>
            </p:custDataLst>
          </p:nvPr>
        </p:nvGrpSpPr>
        <p:grpSpPr>
          <a:xfrm>
            <a:off x="-34925" y="56515"/>
            <a:ext cx="12292330" cy="6711315"/>
            <a:chOff x="-55" y="89"/>
            <a:chExt cx="19358" cy="10569"/>
          </a:xfrm>
        </p:grpSpPr>
        <p:pic>
          <p:nvPicPr>
            <p:cNvPr id="6" name="图片 5" descr="856"/>
            <p:cNvPicPr>
              <a:picLocks noChangeAspect="1"/>
            </p:cNvPicPr>
            <p:nvPr>
              <p:custDataLst>
                <p:tags r:id="rId6"/>
              </p:custDataLst>
            </p:nvPr>
          </p:nvPicPr>
          <p:blipFill>
            <a:blip r:embed="rId5"/>
            <a:srcRect l="61779" t="10517" r="2871" b="78736"/>
            <a:stretch>
              <a:fillRect/>
            </a:stretch>
          </p:blipFill>
          <p:spPr>
            <a:xfrm flipH="1">
              <a:off x="-55" y="89"/>
              <a:ext cx="2515" cy="1145"/>
            </a:xfrm>
            <a:prstGeom prst="rect">
              <a:avLst/>
            </a:prstGeom>
          </p:spPr>
        </p:pic>
        <p:cxnSp>
          <p:nvCxnSpPr>
            <p:cNvPr id="2" name="直接连接符 1"/>
            <p:cNvCxnSpPr/>
            <p:nvPr>
              <p:custDataLst>
                <p:tags r:id="rId7"/>
              </p:custDataLst>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custDataLst>
                <p:tags r:id="rId8"/>
              </p:custDataLst>
            </p:nvPr>
          </p:nvPicPr>
          <p:blipFill>
            <a:blip r:embed="rId5"/>
            <a:srcRect l="61779" t="10517" r="2871" b="78736"/>
            <a:stretch>
              <a:fillRect/>
            </a:stretch>
          </p:blipFill>
          <p:spPr>
            <a:xfrm>
              <a:off x="16789" y="89"/>
              <a:ext cx="2515" cy="1145"/>
            </a:xfrm>
            <a:prstGeom prst="rect">
              <a:avLst/>
            </a:prstGeom>
          </p:spPr>
        </p:pic>
        <p:pic>
          <p:nvPicPr>
            <p:cNvPr id="4" name="图片 3" descr="856"/>
            <p:cNvPicPr>
              <a:picLocks noChangeAspect="1"/>
            </p:cNvPicPr>
            <p:nvPr>
              <p:custDataLst>
                <p:tags r:id="rId9"/>
              </p:custDataLst>
            </p:nvPr>
          </p:nvPicPr>
          <p:blipFill>
            <a:blip r:embed="rId5"/>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custDataLst>
                <p:tags r:id="rId10"/>
              </p:custDataLst>
            </p:nvPr>
          </p:nvPicPr>
          <p:blipFill>
            <a:blip r:embed="rId5"/>
            <a:srcRect l="61779" t="10517" r="2871" b="78736"/>
            <a:stretch>
              <a:fillRect/>
            </a:stretch>
          </p:blipFill>
          <p:spPr>
            <a:xfrm flipH="1" flipV="1">
              <a:off x="-55" y="9514"/>
              <a:ext cx="2515" cy="1145"/>
            </a:xfrm>
            <a:prstGeom prst="rect">
              <a:avLst/>
            </a:prstGeom>
          </p:spPr>
        </p:pic>
        <p:cxnSp>
          <p:nvCxnSpPr>
            <p:cNvPr id="7" name="直接连接符 6"/>
            <p:cNvCxnSpPr/>
            <p:nvPr>
              <p:custDataLst>
                <p:tags r:id="rId11"/>
              </p:custDataLst>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12"/>
              </p:custDataLst>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3"/>
              </p:custDataLst>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34" name="Freeform 192"/>
          <p:cNvSpPr>
            <a:spLocks noEditPoints="1"/>
          </p:cNvSpPr>
          <p:nvPr>
            <p:custDataLst>
              <p:tags r:id="rId14"/>
            </p:custDataLst>
          </p:nvPr>
        </p:nvSpPr>
        <p:spPr bwMode="auto">
          <a:xfrm>
            <a:off x="337185" y="935355"/>
            <a:ext cx="2342515" cy="767080"/>
          </a:xfrm>
          <a:custGeom>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9F794B"/>
          </a:solidFill>
          <a:ln>
            <a:noFill/>
          </a:ln>
        </p:spPr>
        <p:txBody>
          <a:bodyPr vert="horz" wrap="square" lIns="91440" tIns="45720" rIns="91440" bIns="45720" numCol="1" anchor="ctr" anchorCtr="0" compatLnSpc="1"/>
          <a:lstStyle/>
          <a:p>
            <a:pPr lvl="0"/>
            <a:endParaRPr lang="zh-CN" altLang="en-US"/>
          </a:p>
        </p:txBody>
      </p:sp>
      <p:sp>
        <p:nvSpPr>
          <p:cNvPr id="13" name="文本框 12"/>
          <p:cNvSpPr txBox="1"/>
          <p:nvPr>
            <p:custDataLst>
              <p:tags r:id="rId15"/>
            </p:custDataLst>
          </p:nvPr>
        </p:nvSpPr>
        <p:spPr>
          <a:xfrm>
            <a:off x="-185420" y="1027430"/>
            <a:ext cx="2953385" cy="583565"/>
          </a:xfrm>
          <a:prstGeom prst="rect">
            <a:avLst/>
          </a:prstGeom>
          <a:noFill/>
        </p:spPr>
        <p:txBody>
          <a:bodyPr wrap="square" rtlCol="0">
            <a:spAutoFit/>
          </a:bodyPr>
          <a:lstStyle/>
          <a:p>
            <a:pPr algn="ctr"/>
            <a:r>
              <a:rPr lang="zh-CN" altLang="en-US" sz="3200">
                <a:solidFill>
                  <a:schemeClr val="bg1"/>
                </a:solidFill>
                <a:latin typeface="楷体" panose="02010609060101010101" charset="-122"/>
                <a:ea typeface="楷体" panose="02010609060101010101" charset="-122"/>
              </a:rPr>
              <a:t>第一部分</a:t>
            </a:r>
            <a:endParaRPr lang="zh-CN" altLang="en-US" sz="3200">
              <a:solidFill>
                <a:schemeClr val="bg1"/>
              </a:solidFill>
              <a:latin typeface="楷体" panose="02010609060101010101" charset="-122"/>
              <a:ea typeface="楷体" panose="02010609060101010101" charset="-122"/>
            </a:endParaRPr>
          </a:p>
        </p:txBody>
      </p:sp>
      <p:sp>
        <p:nvSpPr>
          <p:cNvPr id="14" name="Freeform 192"/>
          <p:cNvSpPr>
            <a:spLocks noEditPoints="1"/>
          </p:cNvSpPr>
          <p:nvPr>
            <p:custDataLst>
              <p:tags r:id="rId16"/>
            </p:custDataLst>
          </p:nvPr>
        </p:nvSpPr>
        <p:spPr bwMode="auto">
          <a:xfrm>
            <a:off x="337185" y="2757805"/>
            <a:ext cx="2342515" cy="728345"/>
          </a:xfrm>
          <a:custGeom>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C6A985"/>
          </a:solidFill>
          <a:ln>
            <a:noFill/>
          </a:ln>
        </p:spPr>
        <p:txBody>
          <a:bodyPr vert="horz" wrap="square" lIns="91440" tIns="45720" rIns="91440" bIns="45720" numCol="1" anchor="ctr" anchorCtr="0" compatLnSpc="1"/>
          <a:lstStyle/>
          <a:p>
            <a:pPr lvl="0"/>
            <a:endParaRPr lang="zh-CN" altLang="en-US"/>
          </a:p>
        </p:txBody>
      </p:sp>
      <p:sp>
        <p:nvSpPr>
          <p:cNvPr id="15" name="文本框 14"/>
          <p:cNvSpPr txBox="1"/>
          <p:nvPr>
            <p:custDataLst>
              <p:tags r:id="rId17"/>
            </p:custDataLst>
          </p:nvPr>
        </p:nvSpPr>
        <p:spPr>
          <a:xfrm>
            <a:off x="0" y="2830195"/>
            <a:ext cx="2582545" cy="583565"/>
          </a:xfrm>
          <a:prstGeom prst="rect">
            <a:avLst/>
          </a:prstGeom>
          <a:noFill/>
        </p:spPr>
        <p:txBody>
          <a:bodyPr wrap="square" rtlCol="0">
            <a:spAutoFit/>
          </a:bodyPr>
          <a:lstStyle/>
          <a:p>
            <a:pPr algn="ctr"/>
            <a:r>
              <a:rPr lang="zh-CN" altLang="en-US" sz="3200">
                <a:solidFill>
                  <a:schemeClr val="bg1"/>
                </a:solidFill>
                <a:latin typeface="楷体" panose="02010609060101010101" charset="-122"/>
                <a:ea typeface="楷体" panose="02010609060101010101" charset="-122"/>
              </a:rPr>
              <a:t>第二部分</a:t>
            </a:r>
            <a:endParaRPr lang="zh-CN" altLang="en-US" sz="3200">
              <a:solidFill>
                <a:schemeClr val="bg1"/>
              </a:solidFill>
              <a:latin typeface="楷体" panose="02010609060101010101" charset="-122"/>
              <a:ea typeface="楷体" panose="02010609060101010101" charset="-122"/>
            </a:endParaRPr>
          </a:p>
        </p:txBody>
      </p:sp>
      <p:sp>
        <p:nvSpPr>
          <p:cNvPr id="16" name="Freeform 192"/>
          <p:cNvSpPr>
            <a:spLocks noEditPoints="1"/>
          </p:cNvSpPr>
          <p:nvPr>
            <p:custDataLst>
              <p:tags r:id="rId18"/>
            </p:custDataLst>
          </p:nvPr>
        </p:nvSpPr>
        <p:spPr bwMode="auto">
          <a:xfrm>
            <a:off x="337185" y="4472940"/>
            <a:ext cx="2198370" cy="720725"/>
          </a:xfrm>
          <a:custGeom>
            <a:gdLst>
              <a:gd name="T0" fmla="*/ 460 w 478"/>
              <a:gd name="T1" fmla="*/ 10 h 77"/>
              <a:gd name="T2" fmla="*/ 130 w 478"/>
              <a:gd name="T3" fmla="*/ 3 h 77"/>
              <a:gd name="T4" fmla="*/ 95 w 478"/>
              <a:gd name="T5" fmla="*/ 2 h 77"/>
              <a:gd name="T6" fmla="*/ 5 w 478"/>
              <a:gd name="T7" fmla="*/ 5 h 77"/>
              <a:gd name="T8" fmla="*/ 0 w 478"/>
              <a:gd name="T9" fmla="*/ 9 h 77"/>
              <a:gd name="T10" fmla="*/ 1 w 478"/>
              <a:gd name="T11" fmla="*/ 17 h 77"/>
              <a:gd name="T12" fmla="*/ 2 w 478"/>
              <a:gd name="T13" fmla="*/ 20 h 77"/>
              <a:gd name="T14" fmla="*/ 2 w 478"/>
              <a:gd name="T15" fmla="*/ 25 h 77"/>
              <a:gd name="T16" fmla="*/ 11 w 478"/>
              <a:gd name="T17" fmla="*/ 26 h 77"/>
              <a:gd name="T18" fmla="*/ 14 w 478"/>
              <a:gd name="T19" fmla="*/ 35 h 77"/>
              <a:gd name="T20" fmla="*/ 12 w 478"/>
              <a:gd name="T21" fmla="*/ 40 h 77"/>
              <a:gd name="T22" fmla="*/ 18 w 478"/>
              <a:gd name="T23" fmla="*/ 41 h 77"/>
              <a:gd name="T24" fmla="*/ 20 w 478"/>
              <a:gd name="T25" fmla="*/ 46 h 77"/>
              <a:gd name="T26" fmla="*/ 16 w 478"/>
              <a:gd name="T27" fmla="*/ 49 h 77"/>
              <a:gd name="T28" fmla="*/ 30 w 478"/>
              <a:gd name="T29" fmla="*/ 59 h 77"/>
              <a:gd name="T30" fmla="*/ 17 w 478"/>
              <a:gd name="T31" fmla="*/ 63 h 77"/>
              <a:gd name="T32" fmla="*/ 161 w 478"/>
              <a:gd name="T33" fmla="*/ 76 h 77"/>
              <a:gd name="T34" fmla="*/ 311 w 478"/>
              <a:gd name="T35" fmla="*/ 74 h 77"/>
              <a:gd name="T36" fmla="*/ 401 w 478"/>
              <a:gd name="T37" fmla="*/ 73 h 77"/>
              <a:gd name="T38" fmla="*/ 368 w 478"/>
              <a:gd name="T39" fmla="*/ 70 h 77"/>
              <a:gd name="T40" fmla="*/ 372 w 478"/>
              <a:gd name="T41" fmla="*/ 68 h 77"/>
              <a:gd name="T42" fmla="*/ 372 w 478"/>
              <a:gd name="T43" fmla="*/ 66 h 77"/>
              <a:gd name="T44" fmla="*/ 412 w 478"/>
              <a:gd name="T45" fmla="*/ 66 h 77"/>
              <a:gd name="T46" fmla="*/ 429 w 478"/>
              <a:gd name="T47" fmla="*/ 66 h 77"/>
              <a:gd name="T48" fmla="*/ 415 w 478"/>
              <a:gd name="T49" fmla="*/ 65 h 77"/>
              <a:gd name="T50" fmla="*/ 393 w 478"/>
              <a:gd name="T51" fmla="*/ 64 h 77"/>
              <a:gd name="T52" fmla="*/ 330 w 478"/>
              <a:gd name="T53" fmla="*/ 63 h 77"/>
              <a:gd name="T54" fmla="*/ 378 w 478"/>
              <a:gd name="T55" fmla="*/ 60 h 77"/>
              <a:gd name="T56" fmla="*/ 406 w 478"/>
              <a:gd name="T57" fmla="*/ 60 h 77"/>
              <a:gd name="T58" fmla="*/ 403 w 478"/>
              <a:gd name="T59" fmla="*/ 59 h 77"/>
              <a:gd name="T60" fmla="*/ 399 w 478"/>
              <a:gd name="T61" fmla="*/ 56 h 77"/>
              <a:gd name="T62" fmla="*/ 381 w 478"/>
              <a:gd name="T63" fmla="*/ 54 h 77"/>
              <a:gd name="T64" fmla="*/ 388 w 478"/>
              <a:gd name="T65" fmla="*/ 54 h 77"/>
              <a:gd name="T66" fmla="*/ 367 w 478"/>
              <a:gd name="T67" fmla="*/ 49 h 77"/>
              <a:gd name="T68" fmla="*/ 383 w 478"/>
              <a:gd name="T69" fmla="*/ 49 h 77"/>
              <a:gd name="T70" fmla="*/ 368 w 478"/>
              <a:gd name="T71" fmla="*/ 46 h 77"/>
              <a:gd name="T72" fmla="*/ 400 w 478"/>
              <a:gd name="T73" fmla="*/ 44 h 77"/>
              <a:gd name="T74" fmla="*/ 408 w 478"/>
              <a:gd name="T75" fmla="*/ 42 h 77"/>
              <a:gd name="T76" fmla="*/ 451 w 478"/>
              <a:gd name="T77" fmla="*/ 42 h 77"/>
              <a:gd name="T78" fmla="*/ 373 w 478"/>
              <a:gd name="T79" fmla="*/ 38 h 77"/>
              <a:gd name="T80" fmla="*/ 435 w 478"/>
              <a:gd name="T81" fmla="*/ 34 h 77"/>
              <a:gd name="T82" fmla="*/ 445 w 478"/>
              <a:gd name="T83" fmla="*/ 31 h 77"/>
              <a:gd name="T84" fmla="*/ 449 w 478"/>
              <a:gd name="T85" fmla="*/ 29 h 77"/>
              <a:gd name="T86" fmla="*/ 464 w 478"/>
              <a:gd name="T87" fmla="*/ 25 h 77"/>
              <a:gd name="T88" fmla="*/ 443 w 478"/>
              <a:gd name="T89" fmla="*/ 20 h 77"/>
              <a:gd name="T90" fmla="*/ 455 w 478"/>
              <a:gd name="T91" fmla="*/ 15 h 77"/>
              <a:gd name="T92" fmla="*/ 22 w 478"/>
              <a:gd name="T93" fmla="*/ 46 h 77"/>
              <a:gd name="T94" fmla="*/ 212 w 478"/>
              <a:gd name="T95" fmla="*/ 74 h 77"/>
              <a:gd name="T96" fmla="*/ 234 w 478"/>
              <a:gd name="T97" fmla="*/ 73 h 77"/>
              <a:gd name="T98" fmla="*/ 367 w 478"/>
              <a:gd name="T99" fmla="*/ 70 h 77"/>
              <a:gd name="T100" fmla="*/ 415 w 478"/>
              <a:gd name="T101" fmla="*/ 11 h 77"/>
              <a:gd name="T102" fmla="*/ 422 w 478"/>
              <a:gd name="T103" fmla="*/ 12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8" h="77">
                <a:moveTo>
                  <a:pt x="478" y="13"/>
                </a:moveTo>
                <a:cubicBezTo>
                  <a:pt x="472" y="13"/>
                  <a:pt x="468" y="13"/>
                  <a:pt x="462" y="12"/>
                </a:cubicBezTo>
                <a:cubicBezTo>
                  <a:pt x="461" y="11"/>
                  <a:pt x="465" y="12"/>
                  <a:pt x="464" y="11"/>
                </a:cubicBezTo>
                <a:cubicBezTo>
                  <a:pt x="434" y="9"/>
                  <a:pt x="403" y="9"/>
                  <a:pt x="373" y="7"/>
                </a:cubicBezTo>
                <a:cubicBezTo>
                  <a:pt x="402" y="6"/>
                  <a:pt x="431" y="10"/>
                  <a:pt x="460" y="10"/>
                </a:cubicBezTo>
                <a:cubicBezTo>
                  <a:pt x="436" y="6"/>
                  <a:pt x="407" y="7"/>
                  <a:pt x="381" y="5"/>
                </a:cubicBezTo>
                <a:cubicBezTo>
                  <a:pt x="288" y="3"/>
                  <a:pt x="288" y="3"/>
                  <a:pt x="288" y="3"/>
                </a:cubicBezTo>
                <a:cubicBezTo>
                  <a:pt x="222" y="3"/>
                  <a:pt x="222" y="3"/>
                  <a:pt x="222" y="3"/>
                </a:cubicBezTo>
                <a:cubicBezTo>
                  <a:pt x="130" y="4"/>
                  <a:pt x="130" y="4"/>
                  <a:pt x="130" y="4"/>
                </a:cubicBezTo>
                <a:cubicBezTo>
                  <a:pt x="130" y="3"/>
                  <a:pt x="130" y="3"/>
                  <a:pt x="130" y="3"/>
                </a:cubicBezTo>
                <a:cubicBezTo>
                  <a:pt x="127" y="2"/>
                  <a:pt x="125" y="3"/>
                  <a:pt x="123" y="3"/>
                </a:cubicBezTo>
                <a:cubicBezTo>
                  <a:pt x="124" y="3"/>
                  <a:pt x="125" y="3"/>
                  <a:pt x="125" y="4"/>
                </a:cubicBezTo>
                <a:cubicBezTo>
                  <a:pt x="122" y="4"/>
                  <a:pt x="118" y="3"/>
                  <a:pt x="115" y="4"/>
                </a:cubicBezTo>
                <a:cubicBezTo>
                  <a:pt x="112" y="3"/>
                  <a:pt x="107" y="4"/>
                  <a:pt x="102" y="3"/>
                </a:cubicBezTo>
                <a:cubicBezTo>
                  <a:pt x="100" y="2"/>
                  <a:pt x="98" y="2"/>
                  <a:pt x="95" y="2"/>
                </a:cubicBezTo>
                <a:cubicBezTo>
                  <a:pt x="70" y="2"/>
                  <a:pt x="50" y="0"/>
                  <a:pt x="24" y="1"/>
                </a:cubicBezTo>
                <a:cubicBezTo>
                  <a:pt x="18" y="2"/>
                  <a:pt x="10" y="1"/>
                  <a:pt x="6" y="4"/>
                </a:cubicBezTo>
                <a:cubicBezTo>
                  <a:pt x="6" y="5"/>
                  <a:pt x="8" y="5"/>
                  <a:pt x="8" y="5"/>
                </a:cubicBezTo>
                <a:cubicBezTo>
                  <a:pt x="7" y="5"/>
                  <a:pt x="6" y="6"/>
                  <a:pt x="5" y="5"/>
                </a:cubicBezTo>
                <a:cubicBezTo>
                  <a:pt x="5" y="5"/>
                  <a:pt x="5" y="5"/>
                  <a:pt x="5" y="5"/>
                </a:cubicBezTo>
                <a:cubicBezTo>
                  <a:pt x="0" y="6"/>
                  <a:pt x="0" y="6"/>
                  <a:pt x="0" y="6"/>
                </a:cubicBezTo>
                <a:cubicBezTo>
                  <a:pt x="2" y="7"/>
                  <a:pt x="2" y="7"/>
                  <a:pt x="2" y="7"/>
                </a:cubicBezTo>
                <a:cubicBezTo>
                  <a:pt x="2" y="7"/>
                  <a:pt x="2" y="7"/>
                  <a:pt x="2" y="7"/>
                </a:cubicBezTo>
                <a:cubicBezTo>
                  <a:pt x="4" y="8"/>
                  <a:pt x="4" y="8"/>
                  <a:pt x="4" y="8"/>
                </a:cubicBezTo>
                <a:cubicBezTo>
                  <a:pt x="3" y="8"/>
                  <a:pt x="1" y="9"/>
                  <a:pt x="0" y="9"/>
                </a:cubicBezTo>
                <a:cubicBezTo>
                  <a:pt x="0" y="11"/>
                  <a:pt x="0" y="13"/>
                  <a:pt x="3" y="13"/>
                </a:cubicBezTo>
                <a:cubicBezTo>
                  <a:pt x="0" y="13"/>
                  <a:pt x="0" y="13"/>
                  <a:pt x="0" y="13"/>
                </a:cubicBezTo>
                <a:cubicBezTo>
                  <a:pt x="0" y="14"/>
                  <a:pt x="0" y="14"/>
                  <a:pt x="0" y="14"/>
                </a:cubicBezTo>
                <a:cubicBezTo>
                  <a:pt x="0" y="15"/>
                  <a:pt x="2" y="15"/>
                  <a:pt x="3" y="15"/>
                </a:cubicBezTo>
                <a:cubicBezTo>
                  <a:pt x="1" y="17"/>
                  <a:pt x="1" y="17"/>
                  <a:pt x="1" y="17"/>
                </a:cubicBezTo>
                <a:cubicBezTo>
                  <a:pt x="2" y="17"/>
                  <a:pt x="2" y="17"/>
                  <a:pt x="2" y="17"/>
                </a:cubicBezTo>
                <a:cubicBezTo>
                  <a:pt x="1" y="18"/>
                  <a:pt x="1" y="18"/>
                  <a:pt x="1" y="18"/>
                </a:cubicBezTo>
                <a:cubicBezTo>
                  <a:pt x="3" y="18"/>
                  <a:pt x="1" y="19"/>
                  <a:pt x="1" y="19"/>
                </a:cubicBezTo>
                <a:cubicBezTo>
                  <a:pt x="4" y="20"/>
                  <a:pt x="4" y="20"/>
                  <a:pt x="4" y="20"/>
                </a:cubicBezTo>
                <a:cubicBezTo>
                  <a:pt x="5" y="21"/>
                  <a:pt x="2" y="20"/>
                  <a:pt x="2" y="20"/>
                </a:cubicBezTo>
                <a:cubicBezTo>
                  <a:pt x="3" y="21"/>
                  <a:pt x="5" y="21"/>
                  <a:pt x="6" y="21"/>
                </a:cubicBezTo>
                <a:cubicBezTo>
                  <a:pt x="5" y="22"/>
                  <a:pt x="3" y="21"/>
                  <a:pt x="1" y="21"/>
                </a:cubicBezTo>
                <a:cubicBezTo>
                  <a:pt x="1" y="22"/>
                  <a:pt x="1" y="22"/>
                  <a:pt x="1" y="22"/>
                </a:cubicBezTo>
                <a:cubicBezTo>
                  <a:pt x="2" y="24"/>
                  <a:pt x="6" y="24"/>
                  <a:pt x="10" y="24"/>
                </a:cubicBezTo>
                <a:cubicBezTo>
                  <a:pt x="7" y="25"/>
                  <a:pt x="5" y="25"/>
                  <a:pt x="2" y="25"/>
                </a:cubicBezTo>
                <a:cubicBezTo>
                  <a:pt x="2" y="26"/>
                  <a:pt x="2" y="26"/>
                  <a:pt x="2" y="26"/>
                </a:cubicBezTo>
                <a:cubicBezTo>
                  <a:pt x="3" y="27"/>
                  <a:pt x="5" y="26"/>
                  <a:pt x="5" y="27"/>
                </a:cubicBezTo>
                <a:cubicBezTo>
                  <a:pt x="10" y="27"/>
                  <a:pt x="10" y="27"/>
                  <a:pt x="10" y="27"/>
                </a:cubicBezTo>
                <a:cubicBezTo>
                  <a:pt x="9" y="27"/>
                  <a:pt x="9" y="27"/>
                  <a:pt x="9" y="27"/>
                </a:cubicBezTo>
                <a:cubicBezTo>
                  <a:pt x="9" y="26"/>
                  <a:pt x="10" y="26"/>
                  <a:pt x="11" y="26"/>
                </a:cubicBezTo>
                <a:cubicBezTo>
                  <a:pt x="15" y="26"/>
                  <a:pt x="12" y="30"/>
                  <a:pt x="14" y="30"/>
                </a:cubicBezTo>
                <a:cubicBezTo>
                  <a:pt x="12" y="32"/>
                  <a:pt x="9" y="30"/>
                  <a:pt x="6" y="31"/>
                </a:cubicBezTo>
                <a:cubicBezTo>
                  <a:pt x="9" y="32"/>
                  <a:pt x="12" y="31"/>
                  <a:pt x="16" y="31"/>
                </a:cubicBezTo>
                <a:cubicBezTo>
                  <a:pt x="17" y="34"/>
                  <a:pt x="17" y="34"/>
                  <a:pt x="17" y="34"/>
                </a:cubicBezTo>
                <a:cubicBezTo>
                  <a:pt x="14" y="35"/>
                  <a:pt x="14" y="35"/>
                  <a:pt x="14" y="35"/>
                </a:cubicBezTo>
                <a:cubicBezTo>
                  <a:pt x="21" y="35"/>
                  <a:pt x="21" y="35"/>
                  <a:pt x="21" y="35"/>
                </a:cubicBezTo>
                <a:cubicBezTo>
                  <a:pt x="22" y="35"/>
                  <a:pt x="23" y="35"/>
                  <a:pt x="23" y="36"/>
                </a:cubicBezTo>
                <a:cubicBezTo>
                  <a:pt x="23" y="37"/>
                  <a:pt x="22" y="37"/>
                  <a:pt x="21" y="37"/>
                </a:cubicBezTo>
                <a:cubicBezTo>
                  <a:pt x="18" y="41"/>
                  <a:pt x="11" y="37"/>
                  <a:pt x="6" y="38"/>
                </a:cubicBezTo>
                <a:cubicBezTo>
                  <a:pt x="7" y="39"/>
                  <a:pt x="10" y="39"/>
                  <a:pt x="12" y="40"/>
                </a:cubicBezTo>
                <a:cubicBezTo>
                  <a:pt x="16" y="39"/>
                  <a:pt x="18" y="38"/>
                  <a:pt x="21" y="39"/>
                </a:cubicBezTo>
                <a:cubicBezTo>
                  <a:pt x="19" y="40"/>
                  <a:pt x="19" y="40"/>
                  <a:pt x="19" y="40"/>
                </a:cubicBezTo>
                <a:cubicBezTo>
                  <a:pt x="20" y="40"/>
                  <a:pt x="20" y="40"/>
                  <a:pt x="20" y="40"/>
                </a:cubicBezTo>
                <a:cubicBezTo>
                  <a:pt x="20" y="40"/>
                  <a:pt x="21" y="40"/>
                  <a:pt x="21" y="41"/>
                </a:cubicBezTo>
                <a:cubicBezTo>
                  <a:pt x="18" y="41"/>
                  <a:pt x="18" y="41"/>
                  <a:pt x="18" y="41"/>
                </a:cubicBezTo>
                <a:cubicBezTo>
                  <a:pt x="19" y="41"/>
                  <a:pt x="19" y="41"/>
                  <a:pt x="19" y="41"/>
                </a:cubicBezTo>
                <a:cubicBezTo>
                  <a:pt x="20" y="41"/>
                  <a:pt x="21" y="42"/>
                  <a:pt x="22" y="41"/>
                </a:cubicBezTo>
                <a:cubicBezTo>
                  <a:pt x="22" y="43"/>
                  <a:pt x="22" y="43"/>
                  <a:pt x="22" y="43"/>
                </a:cubicBezTo>
                <a:cubicBezTo>
                  <a:pt x="20" y="44"/>
                  <a:pt x="22" y="46"/>
                  <a:pt x="19" y="46"/>
                </a:cubicBezTo>
                <a:cubicBezTo>
                  <a:pt x="20" y="46"/>
                  <a:pt x="20" y="46"/>
                  <a:pt x="20" y="46"/>
                </a:cubicBezTo>
                <a:cubicBezTo>
                  <a:pt x="16" y="47"/>
                  <a:pt x="12" y="44"/>
                  <a:pt x="9" y="46"/>
                </a:cubicBezTo>
                <a:cubicBezTo>
                  <a:pt x="13" y="47"/>
                  <a:pt x="19" y="46"/>
                  <a:pt x="23" y="48"/>
                </a:cubicBezTo>
                <a:cubicBezTo>
                  <a:pt x="22" y="49"/>
                  <a:pt x="22" y="49"/>
                  <a:pt x="22" y="49"/>
                </a:cubicBezTo>
                <a:cubicBezTo>
                  <a:pt x="21" y="48"/>
                  <a:pt x="21" y="48"/>
                  <a:pt x="21" y="48"/>
                </a:cubicBezTo>
                <a:cubicBezTo>
                  <a:pt x="19" y="48"/>
                  <a:pt x="17" y="49"/>
                  <a:pt x="16" y="49"/>
                </a:cubicBezTo>
                <a:cubicBezTo>
                  <a:pt x="17" y="49"/>
                  <a:pt x="19" y="49"/>
                  <a:pt x="20" y="49"/>
                </a:cubicBezTo>
                <a:cubicBezTo>
                  <a:pt x="22" y="50"/>
                  <a:pt x="25" y="51"/>
                  <a:pt x="24" y="53"/>
                </a:cubicBezTo>
                <a:cubicBezTo>
                  <a:pt x="19" y="53"/>
                  <a:pt x="19" y="53"/>
                  <a:pt x="19" y="53"/>
                </a:cubicBezTo>
                <a:cubicBezTo>
                  <a:pt x="26" y="55"/>
                  <a:pt x="26" y="55"/>
                  <a:pt x="26" y="55"/>
                </a:cubicBezTo>
                <a:cubicBezTo>
                  <a:pt x="25" y="57"/>
                  <a:pt x="29" y="58"/>
                  <a:pt x="30" y="59"/>
                </a:cubicBezTo>
                <a:cubicBezTo>
                  <a:pt x="29" y="60"/>
                  <a:pt x="27" y="59"/>
                  <a:pt x="26" y="60"/>
                </a:cubicBezTo>
                <a:cubicBezTo>
                  <a:pt x="22" y="61"/>
                  <a:pt x="28" y="62"/>
                  <a:pt x="26" y="64"/>
                </a:cubicBezTo>
                <a:cubicBezTo>
                  <a:pt x="27" y="64"/>
                  <a:pt x="29" y="64"/>
                  <a:pt x="30" y="65"/>
                </a:cubicBezTo>
                <a:cubicBezTo>
                  <a:pt x="30" y="65"/>
                  <a:pt x="29" y="66"/>
                  <a:pt x="29" y="66"/>
                </a:cubicBezTo>
                <a:cubicBezTo>
                  <a:pt x="25" y="64"/>
                  <a:pt x="21" y="63"/>
                  <a:pt x="17" y="63"/>
                </a:cubicBezTo>
                <a:cubicBezTo>
                  <a:pt x="22" y="66"/>
                  <a:pt x="22" y="66"/>
                  <a:pt x="22" y="66"/>
                </a:cubicBezTo>
                <a:cubicBezTo>
                  <a:pt x="30" y="66"/>
                  <a:pt x="36" y="70"/>
                  <a:pt x="44" y="70"/>
                </a:cubicBezTo>
                <a:cubicBezTo>
                  <a:pt x="51" y="73"/>
                  <a:pt x="61" y="73"/>
                  <a:pt x="70" y="75"/>
                </a:cubicBezTo>
                <a:cubicBezTo>
                  <a:pt x="82" y="75"/>
                  <a:pt x="93" y="77"/>
                  <a:pt x="104" y="77"/>
                </a:cubicBezTo>
                <a:cubicBezTo>
                  <a:pt x="123" y="76"/>
                  <a:pt x="142" y="76"/>
                  <a:pt x="161" y="76"/>
                </a:cubicBezTo>
                <a:cubicBezTo>
                  <a:pt x="258" y="76"/>
                  <a:pt x="258" y="76"/>
                  <a:pt x="258" y="76"/>
                </a:cubicBezTo>
                <a:cubicBezTo>
                  <a:pt x="286" y="75"/>
                  <a:pt x="315" y="77"/>
                  <a:pt x="341" y="75"/>
                </a:cubicBezTo>
                <a:cubicBezTo>
                  <a:pt x="336" y="75"/>
                  <a:pt x="331" y="74"/>
                  <a:pt x="326" y="75"/>
                </a:cubicBezTo>
                <a:cubicBezTo>
                  <a:pt x="323" y="75"/>
                  <a:pt x="321" y="74"/>
                  <a:pt x="319" y="75"/>
                </a:cubicBezTo>
                <a:cubicBezTo>
                  <a:pt x="316" y="75"/>
                  <a:pt x="313" y="75"/>
                  <a:pt x="311" y="74"/>
                </a:cubicBezTo>
                <a:cubicBezTo>
                  <a:pt x="280" y="74"/>
                  <a:pt x="280" y="74"/>
                  <a:pt x="280" y="74"/>
                </a:cubicBezTo>
                <a:cubicBezTo>
                  <a:pt x="279" y="74"/>
                  <a:pt x="279" y="74"/>
                  <a:pt x="279" y="74"/>
                </a:cubicBezTo>
                <a:cubicBezTo>
                  <a:pt x="276" y="74"/>
                  <a:pt x="272" y="75"/>
                  <a:pt x="270" y="74"/>
                </a:cubicBezTo>
                <a:cubicBezTo>
                  <a:pt x="271" y="73"/>
                  <a:pt x="271" y="73"/>
                  <a:pt x="271" y="73"/>
                </a:cubicBezTo>
                <a:cubicBezTo>
                  <a:pt x="401" y="73"/>
                  <a:pt x="401" y="73"/>
                  <a:pt x="401" y="73"/>
                </a:cubicBezTo>
                <a:cubicBezTo>
                  <a:pt x="415" y="72"/>
                  <a:pt x="415" y="72"/>
                  <a:pt x="415" y="72"/>
                </a:cubicBezTo>
                <a:cubicBezTo>
                  <a:pt x="384" y="72"/>
                  <a:pt x="352" y="72"/>
                  <a:pt x="320" y="71"/>
                </a:cubicBezTo>
                <a:cubicBezTo>
                  <a:pt x="309" y="71"/>
                  <a:pt x="297" y="72"/>
                  <a:pt x="286" y="70"/>
                </a:cubicBezTo>
                <a:cubicBezTo>
                  <a:pt x="312" y="70"/>
                  <a:pt x="341" y="71"/>
                  <a:pt x="368" y="70"/>
                </a:cubicBezTo>
                <a:cubicBezTo>
                  <a:pt x="368" y="70"/>
                  <a:pt x="368" y="70"/>
                  <a:pt x="368" y="70"/>
                </a:cubicBezTo>
                <a:cubicBezTo>
                  <a:pt x="369" y="69"/>
                  <a:pt x="369" y="69"/>
                  <a:pt x="369" y="69"/>
                </a:cubicBezTo>
                <a:cubicBezTo>
                  <a:pt x="370" y="70"/>
                  <a:pt x="371" y="69"/>
                  <a:pt x="372" y="69"/>
                </a:cubicBezTo>
                <a:cubicBezTo>
                  <a:pt x="376" y="69"/>
                  <a:pt x="383" y="71"/>
                  <a:pt x="387" y="69"/>
                </a:cubicBezTo>
                <a:cubicBezTo>
                  <a:pt x="373" y="68"/>
                  <a:pt x="373" y="68"/>
                  <a:pt x="373" y="68"/>
                </a:cubicBezTo>
                <a:cubicBezTo>
                  <a:pt x="372" y="68"/>
                  <a:pt x="372" y="68"/>
                  <a:pt x="372" y="68"/>
                </a:cubicBezTo>
                <a:cubicBezTo>
                  <a:pt x="374" y="67"/>
                  <a:pt x="374" y="67"/>
                  <a:pt x="374" y="67"/>
                </a:cubicBezTo>
                <a:cubicBezTo>
                  <a:pt x="371" y="67"/>
                  <a:pt x="371" y="67"/>
                  <a:pt x="371" y="67"/>
                </a:cubicBezTo>
                <a:cubicBezTo>
                  <a:pt x="371" y="67"/>
                  <a:pt x="370" y="67"/>
                  <a:pt x="370" y="66"/>
                </a:cubicBezTo>
                <a:cubicBezTo>
                  <a:pt x="371" y="66"/>
                  <a:pt x="373" y="65"/>
                  <a:pt x="374" y="66"/>
                </a:cubicBezTo>
                <a:cubicBezTo>
                  <a:pt x="374" y="66"/>
                  <a:pt x="372" y="66"/>
                  <a:pt x="372" y="66"/>
                </a:cubicBezTo>
                <a:cubicBezTo>
                  <a:pt x="378" y="66"/>
                  <a:pt x="387" y="67"/>
                  <a:pt x="395" y="67"/>
                </a:cubicBezTo>
                <a:cubicBezTo>
                  <a:pt x="394" y="67"/>
                  <a:pt x="394" y="67"/>
                  <a:pt x="394" y="67"/>
                </a:cubicBezTo>
                <a:cubicBezTo>
                  <a:pt x="398" y="68"/>
                  <a:pt x="405" y="68"/>
                  <a:pt x="408" y="67"/>
                </a:cubicBezTo>
                <a:cubicBezTo>
                  <a:pt x="410" y="66"/>
                  <a:pt x="410" y="67"/>
                  <a:pt x="410" y="67"/>
                </a:cubicBezTo>
                <a:cubicBezTo>
                  <a:pt x="412" y="68"/>
                  <a:pt x="411" y="67"/>
                  <a:pt x="412" y="66"/>
                </a:cubicBezTo>
                <a:cubicBezTo>
                  <a:pt x="429" y="66"/>
                  <a:pt x="429" y="66"/>
                  <a:pt x="429" y="66"/>
                </a:cubicBezTo>
                <a:cubicBezTo>
                  <a:pt x="429" y="67"/>
                  <a:pt x="429" y="67"/>
                  <a:pt x="429" y="67"/>
                </a:cubicBezTo>
                <a:cubicBezTo>
                  <a:pt x="424" y="67"/>
                  <a:pt x="419" y="67"/>
                  <a:pt x="414" y="67"/>
                </a:cubicBezTo>
                <a:cubicBezTo>
                  <a:pt x="421" y="68"/>
                  <a:pt x="431" y="68"/>
                  <a:pt x="436" y="67"/>
                </a:cubicBezTo>
                <a:cubicBezTo>
                  <a:pt x="434" y="67"/>
                  <a:pt x="431" y="67"/>
                  <a:pt x="429" y="66"/>
                </a:cubicBezTo>
                <a:cubicBezTo>
                  <a:pt x="440" y="66"/>
                  <a:pt x="453" y="66"/>
                  <a:pt x="465" y="66"/>
                </a:cubicBezTo>
                <a:cubicBezTo>
                  <a:pt x="463" y="65"/>
                  <a:pt x="459" y="66"/>
                  <a:pt x="456" y="65"/>
                </a:cubicBezTo>
                <a:cubicBezTo>
                  <a:pt x="457" y="65"/>
                  <a:pt x="457" y="65"/>
                  <a:pt x="457" y="65"/>
                </a:cubicBezTo>
                <a:cubicBezTo>
                  <a:pt x="455" y="66"/>
                  <a:pt x="453" y="64"/>
                  <a:pt x="451" y="65"/>
                </a:cubicBezTo>
                <a:cubicBezTo>
                  <a:pt x="441" y="65"/>
                  <a:pt x="428" y="65"/>
                  <a:pt x="415" y="65"/>
                </a:cubicBezTo>
                <a:cubicBezTo>
                  <a:pt x="414" y="64"/>
                  <a:pt x="414" y="64"/>
                  <a:pt x="414" y="64"/>
                </a:cubicBezTo>
                <a:cubicBezTo>
                  <a:pt x="413" y="64"/>
                  <a:pt x="413" y="65"/>
                  <a:pt x="411" y="65"/>
                </a:cubicBezTo>
                <a:cubicBezTo>
                  <a:pt x="410" y="63"/>
                  <a:pt x="409" y="66"/>
                  <a:pt x="407" y="64"/>
                </a:cubicBezTo>
                <a:cubicBezTo>
                  <a:pt x="407" y="64"/>
                  <a:pt x="407" y="64"/>
                  <a:pt x="407" y="64"/>
                </a:cubicBezTo>
                <a:cubicBezTo>
                  <a:pt x="403" y="65"/>
                  <a:pt x="397" y="65"/>
                  <a:pt x="393" y="64"/>
                </a:cubicBezTo>
                <a:cubicBezTo>
                  <a:pt x="373" y="64"/>
                  <a:pt x="373" y="64"/>
                  <a:pt x="373" y="64"/>
                </a:cubicBezTo>
                <a:cubicBezTo>
                  <a:pt x="371" y="65"/>
                  <a:pt x="367" y="65"/>
                  <a:pt x="365" y="64"/>
                </a:cubicBezTo>
                <a:cubicBezTo>
                  <a:pt x="367" y="64"/>
                  <a:pt x="367" y="64"/>
                  <a:pt x="367" y="64"/>
                </a:cubicBezTo>
                <a:cubicBezTo>
                  <a:pt x="363" y="64"/>
                  <a:pt x="359" y="63"/>
                  <a:pt x="356" y="64"/>
                </a:cubicBezTo>
                <a:cubicBezTo>
                  <a:pt x="347" y="64"/>
                  <a:pt x="338" y="65"/>
                  <a:pt x="330" y="63"/>
                </a:cubicBezTo>
                <a:cubicBezTo>
                  <a:pt x="344" y="62"/>
                  <a:pt x="354" y="64"/>
                  <a:pt x="368" y="62"/>
                </a:cubicBezTo>
                <a:cubicBezTo>
                  <a:pt x="335" y="62"/>
                  <a:pt x="335" y="62"/>
                  <a:pt x="335" y="62"/>
                </a:cubicBezTo>
                <a:cubicBezTo>
                  <a:pt x="345" y="61"/>
                  <a:pt x="357" y="61"/>
                  <a:pt x="368" y="61"/>
                </a:cubicBezTo>
                <a:cubicBezTo>
                  <a:pt x="369" y="61"/>
                  <a:pt x="369" y="60"/>
                  <a:pt x="370" y="61"/>
                </a:cubicBezTo>
                <a:cubicBezTo>
                  <a:pt x="371" y="59"/>
                  <a:pt x="375" y="60"/>
                  <a:pt x="378" y="60"/>
                </a:cubicBezTo>
                <a:cubicBezTo>
                  <a:pt x="375" y="61"/>
                  <a:pt x="375" y="61"/>
                  <a:pt x="375" y="61"/>
                </a:cubicBezTo>
                <a:cubicBezTo>
                  <a:pt x="382" y="61"/>
                  <a:pt x="391" y="61"/>
                  <a:pt x="399" y="61"/>
                </a:cubicBezTo>
                <a:cubicBezTo>
                  <a:pt x="400" y="60"/>
                  <a:pt x="400" y="60"/>
                  <a:pt x="400" y="60"/>
                </a:cubicBezTo>
                <a:cubicBezTo>
                  <a:pt x="402" y="59"/>
                  <a:pt x="404" y="61"/>
                  <a:pt x="406" y="60"/>
                </a:cubicBezTo>
                <a:cubicBezTo>
                  <a:pt x="406" y="60"/>
                  <a:pt x="406" y="60"/>
                  <a:pt x="406" y="60"/>
                </a:cubicBezTo>
                <a:cubicBezTo>
                  <a:pt x="426" y="61"/>
                  <a:pt x="450" y="60"/>
                  <a:pt x="471" y="60"/>
                </a:cubicBezTo>
                <a:cubicBezTo>
                  <a:pt x="453" y="59"/>
                  <a:pt x="433" y="59"/>
                  <a:pt x="415" y="59"/>
                </a:cubicBezTo>
                <a:cubicBezTo>
                  <a:pt x="415" y="59"/>
                  <a:pt x="415" y="59"/>
                  <a:pt x="415" y="59"/>
                </a:cubicBezTo>
                <a:cubicBezTo>
                  <a:pt x="414" y="59"/>
                  <a:pt x="414" y="59"/>
                  <a:pt x="414" y="59"/>
                </a:cubicBezTo>
                <a:cubicBezTo>
                  <a:pt x="410" y="57"/>
                  <a:pt x="407" y="61"/>
                  <a:pt x="403" y="59"/>
                </a:cubicBezTo>
                <a:cubicBezTo>
                  <a:pt x="396" y="61"/>
                  <a:pt x="390" y="57"/>
                  <a:pt x="383" y="59"/>
                </a:cubicBezTo>
                <a:cubicBezTo>
                  <a:pt x="381" y="58"/>
                  <a:pt x="381" y="58"/>
                  <a:pt x="381" y="58"/>
                </a:cubicBezTo>
                <a:cubicBezTo>
                  <a:pt x="393" y="57"/>
                  <a:pt x="403" y="59"/>
                  <a:pt x="414" y="58"/>
                </a:cubicBezTo>
                <a:cubicBezTo>
                  <a:pt x="404" y="57"/>
                  <a:pt x="404" y="57"/>
                  <a:pt x="404" y="57"/>
                </a:cubicBezTo>
                <a:cubicBezTo>
                  <a:pt x="403" y="57"/>
                  <a:pt x="399" y="58"/>
                  <a:pt x="399" y="56"/>
                </a:cubicBezTo>
                <a:cubicBezTo>
                  <a:pt x="381" y="55"/>
                  <a:pt x="381" y="55"/>
                  <a:pt x="381" y="55"/>
                </a:cubicBezTo>
                <a:cubicBezTo>
                  <a:pt x="380" y="55"/>
                  <a:pt x="379" y="55"/>
                  <a:pt x="379" y="54"/>
                </a:cubicBezTo>
                <a:cubicBezTo>
                  <a:pt x="380" y="54"/>
                  <a:pt x="381" y="54"/>
                  <a:pt x="382" y="54"/>
                </a:cubicBezTo>
                <a:cubicBezTo>
                  <a:pt x="382" y="54"/>
                  <a:pt x="382" y="54"/>
                  <a:pt x="382" y="54"/>
                </a:cubicBezTo>
                <a:cubicBezTo>
                  <a:pt x="382" y="54"/>
                  <a:pt x="381" y="54"/>
                  <a:pt x="381" y="54"/>
                </a:cubicBezTo>
                <a:cubicBezTo>
                  <a:pt x="383" y="54"/>
                  <a:pt x="383" y="54"/>
                  <a:pt x="383" y="54"/>
                </a:cubicBezTo>
                <a:cubicBezTo>
                  <a:pt x="383" y="54"/>
                  <a:pt x="383" y="54"/>
                  <a:pt x="382" y="54"/>
                </a:cubicBezTo>
                <a:cubicBezTo>
                  <a:pt x="383" y="54"/>
                  <a:pt x="383" y="54"/>
                  <a:pt x="383" y="54"/>
                </a:cubicBezTo>
                <a:cubicBezTo>
                  <a:pt x="384" y="54"/>
                  <a:pt x="387" y="53"/>
                  <a:pt x="388" y="54"/>
                </a:cubicBezTo>
                <a:cubicBezTo>
                  <a:pt x="388" y="54"/>
                  <a:pt x="388" y="54"/>
                  <a:pt x="388" y="54"/>
                </a:cubicBezTo>
                <a:cubicBezTo>
                  <a:pt x="426" y="54"/>
                  <a:pt x="426" y="54"/>
                  <a:pt x="426" y="54"/>
                </a:cubicBezTo>
                <a:cubicBezTo>
                  <a:pt x="425" y="53"/>
                  <a:pt x="425" y="53"/>
                  <a:pt x="425" y="53"/>
                </a:cubicBezTo>
                <a:cubicBezTo>
                  <a:pt x="407" y="52"/>
                  <a:pt x="386" y="52"/>
                  <a:pt x="368" y="51"/>
                </a:cubicBezTo>
                <a:cubicBezTo>
                  <a:pt x="366" y="51"/>
                  <a:pt x="360" y="51"/>
                  <a:pt x="362" y="49"/>
                </a:cubicBezTo>
                <a:cubicBezTo>
                  <a:pt x="364" y="50"/>
                  <a:pt x="365" y="48"/>
                  <a:pt x="367" y="49"/>
                </a:cubicBezTo>
                <a:cubicBezTo>
                  <a:pt x="366" y="49"/>
                  <a:pt x="366" y="49"/>
                  <a:pt x="366" y="49"/>
                </a:cubicBezTo>
                <a:cubicBezTo>
                  <a:pt x="367" y="49"/>
                  <a:pt x="367" y="49"/>
                  <a:pt x="367" y="49"/>
                </a:cubicBezTo>
                <a:cubicBezTo>
                  <a:pt x="367" y="49"/>
                  <a:pt x="367" y="49"/>
                  <a:pt x="367" y="49"/>
                </a:cubicBezTo>
                <a:cubicBezTo>
                  <a:pt x="368" y="49"/>
                  <a:pt x="368" y="49"/>
                  <a:pt x="368" y="49"/>
                </a:cubicBezTo>
                <a:cubicBezTo>
                  <a:pt x="383" y="49"/>
                  <a:pt x="383" y="49"/>
                  <a:pt x="383" y="49"/>
                </a:cubicBezTo>
                <a:cubicBezTo>
                  <a:pt x="387" y="48"/>
                  <a:pt x="387" y="48"/>
                  <a:pt x="387" y="48"/>
                </a:cubicBezTo>
                <a:cubicBezTo>
                  <a:pt x="381" y="48"/>
                  <a:pt x="375" y="48"/>
                  <a:pt x="369" y="48"/>
                </a:cubicBezTo>
                <a:cubicBezTo>
                  <a:pt x="368" y="47"/>
                  <a:pt x="368" y="47"/>
                  <a:pt x="368" y="47"/>
                </a:cubicBezTo>
                <a:cubicBezTo>
                  <a:pt x="372" y="46"/>
                  <a:pt x="378" y="47"/>
                  <a:pt x="381" y="46"/>
                </a:cubicBezTo>
                <a:cubicBezTo>
                  <a:pt x="376" y="45"/>
                  <a:pt x="373" y="46"/>
                  <a:pt x="368" y="46"/>
                </a:cubicBezTo>
                <a:cubicBezTo>
                  <a:pt x="368" y="45"/>
                  <a:pt x="368" y="45"/>
                  <a:pt x="368" y="45"/>
                </a:cubicBezTo>
                <a:cubicBezTo>
                  <a:pt x="368" y="45"/>
                  <a:pt x="369" y="45"/>
                  <a:pt x="370" y="45"/>
                </a:cubicBezTo>
                <a:cubicBezTo>
                  <a:pt x="372" y="43"/>
                  <a:pt x="375" y="44"/>
                  <a:pt x="378" y="44"/>
                </a:cubicBezTo>
                <a:cubicBezTo>
                  <a:pt x="382" y="44"/>
                  <a:pt x="385" y="44"/>
                  <a:pt x="388" y="44"/>
                </a:cubicBezTo>
                <a:cubicBezTo>
                  <a:pt x="391" y="43"/>
                  <a:pt x="397" y="44"/>
                  <a:pt x="400" y="44"/>
                </a:cubicBezTo>
                <a:cubicBezTo>
                  <a:pt x="400" y="44"/>
                  <a:pt x="399" y="44"/>
                  <a:pt x="399" y="44"/>
                </a:cubicBezTo>
                <a:cubicBezTo>
                  <a:pt x="400" y="43"/>
                  <a:pt x="400" y="42"/>
                  <a:pt x="402" y="42"/>
                </a:cubicBezTo>
                <a:cubicBezTo>
                  <a:pt x="403" y="42"/>
                  <a:pt x="404" y="42"/>
                  <a:pt x="404" y="43"/>
                </a:cubicBezTo>
                <a:cubicBezTo>
                  <a:pt x="405" y="43"/>
                  <a:pt x="407" y="43"/>
                  <a:pt x="408" y="43"/>
                </a:cubicBezTo>
                <a:cubicBezTo>
                  <a:pt x="408" y="42"/>
                  <a:pt x="408" y="42"/>
                  <a:pt x="408" y="42"/>
                </a:cubicBezTo>
                <a:cubicBezTo>
                  <a:pt x="409" y="43"/>
                  <a:pt x="411" y="42"/>
                  <a:pt x="412" y="43"/>
                </a:cubicBezTo>
                <a:cubicBezTo>
                  <a:pt x="412" y="43"/>
                  <a:pt x="412" y="43"/>
                  <a:pt x="412" y="43"/>
                </a:cubicBezTo>
                <a:cubicBezTo>
                  <a:pt x="419" y="43"/>
                  <a:pt x="428" y="44"/>
                  <a:pt x="435" y="43"/>
                </a:cubicBezTo>
                <a:cubicBezTo>
                  <a:pt x="437" y="43"/>
                  <a:pt x="445" y="43"/>
                  <a:pt x="450" y="43"/>
                </a:cubicBezTo>
                <a:cubicBezTo>
                  <a:pt x="451" y="42"/>
                  <a:pt x="451" y="42"/>
                  <a:pt x="451" y="42"/>
                </a:cubicBezTo>
                <a:cubicBezTo>
                  <a:pt x="435" y="42"/>
                  <a:pt x="435" y="42"/>
                  <a:pt x="435" y="42"/>
                </a:cubicBezTo>
                <a:cubicBezTo>
                  <a:pt x="434" y="42"/>
                  <a:pt x="434" y="42"/>
                  <a:pt x="434" y="42"/>
                </a:cubicBezTo>
                <a:cubicBezTo>
                  <a:pt x="424" y="42"/>
                  <a:pt x="424" y="42"/>
                  <a:pt x="424" y="42"/>
                </a:cubicBezTo>
                <a:cubicBezTo>
                  <a:pt x="414" y="40"/>
                  <a:pt x="402" y="40"/>
                  <a:pt x="391" y="40"/>
                </a:cubicBezTo>
                <a:cubicBezTo>
                  <a:pt x="385" y="39"/>
                  <a:pt x="379" y="39"/>
                  <a:pt x="373" y="38"/>
                </a:cubicBezTo>
                <a:cubicBezTo>
                  <a:pt x="380" y="36"/>
                  <a:pt x="388" y="37"/>
                  <a:pt x="396" y="36"/>
                </a:cubicBezTo>
                <a:cubicBezTo>
                  <a:pt x="390" y="35"/>
                  <a:pt x="382" y="36"/>
                  <a:pt x="376" y="35"/>
                </a:cubicBezTo>
                <a:cubicBezTo>
                  <a:pt x="402" y="35"/>
                  <a:pt x="431" y="37"/>
                  <a:pt x="459" y="36"/>
                </a:cubicBezTo>
                <a:cubicBezTo>
                  <a:pt x="460" y="35"/>
                  <a:pt x="460" y="35"/>
                  <a:pt x="460" y="35"/>
                </a:cubicBezTo>
                <a:cubicBezTo>
                  <a:pt x="452" y="34"/>
                  <a:pt x="443" y="35"/>
                  <a:pt x="435" y="34"/>
                </a:cubicBezTo>
                <a:cubicBezTo>
                  <a:pt x="435" y="33"/>
                  <a:pt x="435" y="33"/>
                  <a:pt x="435" y="33"/>
                </a:cubicBezTo>
                <a:cubicBezTo>
                  <a:pt x="445" y="33"/>
                  <a:pt x="445" y="33"/>
                  <a:pt x="445" y="33"/>
                </a:cubicBezTo>
                <a:cubicBezTo>
                  <a:pt x="429" y="32"/>
                  <a:pt x="414" y="31"/>
                  <a:pt x="397" y="32"/>
                </a:cubicBezTo>
                <a:cubicBezTo>
                  <a:pt x="395" y="31"/>
                  <a:pt x="393" y="31"/>
                  <a:pt x="391" y="30"/>
                </a:cubicBezTo>
                <a:cubicBezTo>
                  <a:pt x="410" y="30"/>
                  <a:pt x="428" y="32"/>
                  <a:pt x="445" y="31"/>
                </a:cubicBezTo>
                <a:cubicBezTo>
                  <a:pt x="439" y="31"/>
                  <a:pt x="434" y="30"/>
                  <a:pt x="428" y="30"/>
                </a:cubicBezTo>
                <a:cubicBezTo>
                  <a:pt x="426" y="30"/>
                  <a:pt x="426" y="30"/>
                  <a:pt x="426" y="30"/>
                </a:cubicBezTo>
                <a:cubicBezTo>
                  <a:pt x="428" y="29"/>
                  <a:pt x="428" y="29"/>
                  <a:pt x="428" y="29"/>
                </a:cubicBezTo>
                <a:cubicBezTo>
                  <a:pt x="449" y="29"/>
                  <a:pt x="449" y="29"/>
                  <a:pt x="449" y="29"/>
                </a:cubicBezTo>
                <a:cubicBezTo>
                  <a:pt x="449" y="29"/>
                  <a:pt x="449" y="29"/>
                  <a:pt x="449" y="29"/>
                </a:cubicBezTo>
                <a:cubicBezTo>
                  <a:pt x="432" y="28"/>
                  <a:pt x="415" y="28"/>
                  <a:pt x="398" y="27"/>
                </a:cubicBezTo>
                <a:cubicBezTo>
                  <a:pt x="399" y="26"/>
                  <a:pt x="399" y="26"/>
                  <a:pt x="399" y="26"/>
                </a:cubicBezTo>
                <a:cubicBezTo>
                  <a:pt x="417" y="24"/>
                  <a:pt x="432" y="30"/>
                  <a:pt x="449" y="27"/>
                </a:cubicBezTo>
                <a:cubicBezTo>
                  <a:pt x="444" y="26"/>
                  <a:pt x="440" y="27"/>
                  <a:pt x="436" y="26"/>
                </a:cubicBezTo>
                <a:cubicBezTo>
                  <a:pt x="445" y="26"/>
                  <a:pt x="455" y="25"/>
                  <a:pt x="464" y="25"/>
                </a:cubicBezTo>
                <a:cubicBezTo>
                  <a:pt x="463" y="23"/>
                  <a:pt x="471" y="25"/>
                  <a:pt x="474" y="23"/>
                </a:cubicBezTo>
                <a:cubicBezTo>
                  <a:pt x="461" y="23"/>
                  <a:pt x="447" y="23"/>
                  <a:pt x="435" y="22"/>
                </a:cubicBezTo>
                <a:cubicBezTo>
                  <a:pt x="438" y="21"/>
                  <a:pt x="441" y="21"/>
                  <a:pt x="444" y="21"/>
                </a:cubicBezTo>
                <a:cubicBezTo>
                  <a:pt x="443" y="21"/>
                  <a:pt x="443" y="21"/>
                  <a:pt x="443" y="20"/>
                </a:cubicBezTo>
                <a:cubicBezTo>
                  <a:pt x="443" y="20"/>
                  <a:pt x="443" y="20"/>
                  <a:pt x="443" y="20"/>
                </a:cubicBezTo>
                <a:cubicBezTo>
                  <a:pt x="452" y="20"/>
                  <a:pt x="460" y="21"/>
                  <a:pt x="468" y="19"/>
                </a:cubicBezTo>
                <a:cubicBezTo>
                  <a:pt x="464" y="19"/>
                  <a:pt x="460" y="19"/>
                  <a:pt x="457" y="18"/>
                </a:cubicBezTo>
                <a:cubicBezTo>
                  <a:pt x="457" y="18"/>
                  <a:pt x="458" y="17"/>
                  <a:pt x="458" y="17"/>
                </a:cubicBezTo>
                <a:cubicBezTo>
                  <a:pt x="457" y="17"/>
                  <a:pt x="455" y="17"/>
                  <a:pt x="454" y="16"/>
                </a:cubicBezTo>
                <a:cubicBezTo>
                  <a:pt x="455" y="15"/>
                  <a:pt x="455" y="15"/>
                  <a:pt x="455" y="15"/>
                </a:cubicBezTo>
                <a:cubicBezTo>
                  <a:pt x="459" y="17"/>
                  <a:pt x="463" y="15"/>
                  <a:pt x="467" y="15"/>
                </a:cubicBezTo>
                <a:cubicBezTo>
                  <a:pt x="446" y="13"/>
                  <a:pt x="446" y="13"/>
                  <a:pt x="446" y="13"/>
                </a:cubicBezTo>
                <a:cubicBezTo>
                  <a:pt x="457" y="13"/>
                  <a:pt x="467" y="13"/>
                  <a:pt x="478" y="13"/>
                </a:cubicBezTo>
                <a:close/>
                <a:moveTo>
                  <a:pt x="20" y="46"/>
                </a:moveTo>
                <a:cubicBezTo>
                  <a:pt x="22" y="46"/>
                  <a:pt x="22" y="46"/>
                  <a:pt x="22" y="46"/>
                </a:cubicBezTo>
                <a:cubicBezTo>
                  <a:pt x="22" y="46"/>
                  <a:pt x="22" y="46"/>
                  <a:pt x="22" y="46"/>
                </a:cubicBezTo>
                <a:lnTo>
                  <a:pt x="20" y="46"/>
                </a:lnTo>
                <a:close/>
                <a:moveTo>
                  <a:pt x="224" y="74"/>
                </a:moveTo>
                <a:cubicBezTo>
                  <a:pt x="214" y="74"/>
                  <a:pt x="214" y="74"/>
                  <a:pt x="214" y="74"/>
                </a:cubicBezTo>
                <a:cubicBezTo>
                  <a:pt x="213" y="74"/>
                  <a:pt x="213" y="74"/>
                  <a:pt x="212" y="74"/>
                </a:cubicBezTo>
                <a:cubicBezTo>
                  <a:pt x="214" y="74"/>
                  <a:pt x="214" y="74"/>
                  <a:pt x="214" y="74"/>
                </a:cubicBezTo>
                <a:cubicBezTo>
                  <a:pt x="216" y="74"/>
                  <a:pt x="217" y="73"/>
                  <a:pt x="218" y="73"/>
                </a:cubicBezTo>
                <a:cubicBezTo>
                  <a:pt x="234" y="73"/>
                  <a:pt x="234" y="73"/>
                  <a:pt x="234" y="73"/>
                </a:cubicBezTo>
                <a:cubicBezTo>
                  <a:pt x="234" y="73"/>
                  <a:pt x="234" y="73"/>
                  <a:pt x="235" y="73"/>
                </a:cubicBezTo>
                <a:cubicBezTo>
                  <a:pt x="234" y="73"/>
                  <a:pt x="234" y="73"/>
                  <a:pt x="234" y="73"/>
                </a:cubicBezTo>
                <a:cubicBezTo>
                  <a:pt x="230" y="73"/>
                  <a:pt x="227" y="73"/>
                  <a:pt x="224" y="74"/>
                </a:cubicBezTo>
                <a:close/>
                <a:moveTo>
                  <a:pt x="380" y="69"/>
                </a:moveTo>
                <a:cubicBezTo>
                  <a:pt x="379" y="69"/>
                  <a:pt x="378" y="69"/>
                  <a:pt x="377" y="69"/>
                </a:cubicBezTo>
                <a:cubicBezTo>
                  <a:pt x="377" y="69"/>
                  <a:pt x="379" y="69"/>
                  <a:pt x="380" y="69"/>
                </a:cubicBezTo>
                <a:close/>
                <a:moveTo>
                  <a:pt x="367" y="70"/>
                </a:moveTo>
                <a:cubicBezTo>
                  <a:pt x="364" y="70"/>
                  <a:pt x="364" y="70"/>
                  <a:pt x="364" y="70"/>
                </a:cubicBezTo>
                <a:cubicBezTo>
                  <a:pt x="364" y="70"/>
                  <a:pt x="364" y="70"/>
                  <a:pt x="364" y="70"/>
                </a:cubicBezTo>
                <a:cubicBezTo>
                  <a:pt x="364" y="70"/>
                  <a:pt x="364" y="70"/>
                  <a:pt x="364" y="70"/>
                </a:cubicBezTo>
                <a:cubicBezTo>
                  <a:pt x="365" y="70"/>
                  <a:pt x="366" y="69"/>
                  <a:pt x="367" y="70"/>
                </a:cubicBezTo>
                <a:close/>
                <a:moveTo>
                  <a:pt x="415" y="11"/>
                </a:moveTo>
                <a:cubicBezTo>
                  <a:pt x="410" y="11"/>
                  <a:pt x="410" y="11"/>
                  <a:pt x="410" y="11"/>
                </a:cubicBezTo>
                <a:cubicBezTo>
                  <a:pt x="411" y="11"/>
                  <a:pt x="413" y="11"/>
                  <a:pt x="415" y="11"/>
                </a:cubicBezTo>
                <a:cubicBezTo>
                  <a:pt x="419" y="11"/>
                  <a:pt x="419" y="11"/>
                  <a:pt x="419" y="11"/>
                </a:cubicBezTo>
                <a:cubicBezTo>
                  <a:pt x="417" y="12"/>
                  <a:pt x="416" y="11"/>
                  <a:pt x="415" y="11"/>
                </a:cubicBezTo>
                <a:close/>
                <a:moveTo>
                  <a:pt x="422" y="12"/>
                </a:moveTo>
                <a:cubicBezTo>
                  <a:pt x="428" y="12"/>
                  <a:pt x="433" y="12"/>
                  <a:pt x="439" y="13"/>
                </a:cubicBezTo>
                <a:cubicBezTo>
                  <a:pt x="433" y="12"/>
                  <a:pt x="428" y="12"/>
                  <a:pt x="422" y="12"/>
                </a:cubicBezTo>
                <a:close/>
              </a:path>
            </a:pathLst>
          </a:custGeom>
          <a:solidFill>
            <a:srgbClr val="D7706E"/>
          </a:solidFill>
          <a:ln>
            <a:noFill/>
          </a:ln>
        </p:spPr>
        <p:txBody>
          <a:bodyPr vert="horz" wrap="square" lIns="91440" tIns="45720" rIns="91440" bIns="45720" numCol="1" anchor="ctr" anchorCtr="0" compatLnSpc="1"/>
          <a:lstStyle/>
          <a:p>
            <a:pPr lvl="0"/>
            <a:endParaRPr lang="zh-CN" altLang="en-US"/>
          </a:p>
        </p:txBody>
      </p:sp>
      <p:sp>
        <p:nvSpPr>
          <p:cNvPr id="17" name="文本框 16"/>
          <p:cNvSpPr txBox="1"/>
          <p:nvPr>
            <p:custDataLst>
              <p:tags r:id="rId19"/>
            </p:custDataLst>
          </p:nvPr>
        </p:nvSpPr>
        <p:spPr>
          <a:xfrm>
            <a:off x="97155" y="4541520"/>
            <a:ext cx="2856865" cy="583565"/>
          </a:xfrm>
          <a:prstGeom prst="rect">
            <a:avLst/>
          </a:prstGeom>
          <a:noFill/>
        </p:spPr>
        <p:txBody>
          <a:bodyPr wrap="square" rtlCol="0">
            <a:spAutoFit/>
          </a:bodyPr>
          <a:lstStyle/>
          <a:p>
            <a:pPr algn="ctr"/>
            <a:r>
              <a:rPr lang="zh-CN" altLang="en-US" sz="3200">
                <a:solidFill>
                  <a:schemeClr val="bg1"/>
                </a:solidFill>
                <a:latin typeface="楷体" panose="02010609060101010101" charset="-122"/>
                <a:ea typeface="楷体" panose="02010609060101010101" charset="-122"/>
              </a:rPr>
              <a:t>第三部分</a:t>
            </a:r>
            <a:endParaRPr lang="zh-CN" altLang="en-US" sz="3200">
              <a:solidFill>
                <a:schemeClr val="bg1"/>
              </a:solidFill>
              <a:latin typeface="楷体" panose="02010609060101010101" charset="-122"/>
              <a:ea typeface="楷体" panose="02010609060101010101" charset="-122"/>
            </a:endParaRPr>
          </a:p>
        </p:txBody>
      </p:sp>
      <p:sp>
        <p:nvSpPr>
          <p:cNvPr id="11" name="文本框 10"/>
          <p:cNvSpPr txBox="1"/>
          <p:nvPr>
            <p:custDataLst>
              <p:tags r:id="rId20"/>
            </p:custDataLst>
          </p:nvPr>
        </p:nvSpPr>
        <p:spPr>
          <a:xfrm>
            <a:off x="2954020" y="935355"/>
            <a:ext cx="8426450" cy="1076325"/>
          </a:xfrm>
          <a:prstGeom prst="rect">
            <a:avLst/>
          </a:prstGeom>
          <a:noFill/>
        </p:spPr>
        <p:txBody>
          <a:bodyPr wrap="square" rtlCol="0">
            <a:spAutoFit/>
          </a:bodyPr>
          <a:lstStyle/>
          <a:p>
            <a:r>
              <a:rPr lang="zh-CN" altLang="en-US" sz="3200">
                <a:latin typeface="宋体" panose="02010600030101010101" pitchFamily="2" charset="-122"/>
                <a:ea typeface="宋体" panose="02010600030101010101" pitchFamily="2" charset="-122"/>
              </a:rPr>
              <a:t>知人论世，了解作家，了解作品的创作背景和所呈现的社会风貌。</a:t>
            </a:r>
            <a:endParaRPr lang="zh-CN" altLang="en-US" sz="3200">
              <a:latin typeface="宋体" panose="02010600030101010101" pitchFamily="2" charset="-122"/>
              <a:ea typeface="宋体" panose="02010600030101010101" pitchFamily="2" charset="-122"/>
            </a:endParaRPr>
          </a:p>
        </p:txBody>
      </p:sp>
      <p:sp>
        <p:nvSpPr>
          <p:cNvPr id="12" name="文本框 11"/>
          <p:cNvSpPr txBox="1"/>
          <p:nvPr>
            <p:custDataLst>
              <p:tags r:id="rId21"/>
            </p:custDataLst>
          </p:nvPr>
        </p:nvSpPr>
        <p:spPr>
          <a:xfrm>
            <a:off x="2954020" y="2830195"/>
            <a:ext cx="7950200" cy="583565"/>
          </a:xfrm>
          <a:prstGeom prst="rect">
            <a:avLst/>
          </a:prstGeom>
          <a:noFill/>
        </p:spPr>
        <p:txBody>
          <a:bodyPr wrap="square" rtlCol="0">
            <a:spAutoFit/>
          </a:bodyPr>
          <a:lstStyle/>
          <a:p>
            <a:r>
              <a:rPr lang="zh-CN" altLang="en-US" sz="3200">
                <a:latin typeface="宋体" panose="02010600030101010101" pitchFamily="2" charset="-122"/>
                <a:ea typeface="宋体" panose="02010600030101010101" pitchFamily="2" charset="-122"/>
              </a:rPr>
              <a:t>了解故事梗概，把握主要人物和主要情节。</a:t>
            </a:r>
            <a:endParaRPr lang="zh-CN" altLang="en-US" sz="3200">
              <a:latin typeface="宋体" panose="02010600030101010101" pitchFamily="2" charset="-122"/>
              <a:ea typeface="宋体" panose="02010600030101010101" pitchFamily="2" charset="-122"/>
            </a:endParaRPr>
          </a:p>
        </p:txBody>
      </p:sp>
      <p:sp>
        <p:nvSpPr>
          <p:cNvPr id="18" name="文本框 17"/>
          <p:cNvSpPr txBox="1"/>
          <p:nvPr>
            <p:custDataLst>
              <p:tags r:id="rId22"/>
            </p:custDataLst>
          </p:nvPr>
        </p:nvSpPr>
        <p:spPr>
          <a:xfrm>
            <a:off x="3105150" y="4472940"/>
            <a:ext cx="7647940" cy="1076325"/>
          </a:xfrm>
          <a:prstGeom prst="rect">
            <a:avLst/>
          </a:prstGeom>
          <a:noFill/>
        </p:spPr>
        <p:txBody>
          <a:bodyPr wrap="square" rtlCol="0">
            <a:spAutoFit/>
          </a:bodyPr>
          <a:lstStyle/>
          <a:p>
            <a:r>
              <a:rPr lang="zh-CN" altLang="en-US" sz="3200">
                <a:latin typeface="宋体" panose="02010600030101010101" pitchFamily="2" charset="-122"/>
                <a:ea typeface="宋体" panose="02010600030101010101" pitchFamily="2" charset="-122"/>
              </a:rPr>
              <a:t>选文细读，深入分析典型人物和典型环境，</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鉴赏艺术手法。</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 calcmode="lin" valueType="num">
                                      <p:cBhvr additive="base">
                                        <p:cTn id="3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7" presetClass="entr" presetSubtype="4" fill="hold" nodeType="clickEffect">
                                  <p:stCondLst>
                                    <p:cond delay="0"/>
                                  </p:stCondLst>
                                  <p:childTnLst>
                                    <p:set>
                                      <p:cBhvr>
                                        <p:cTn id="44" dur="1" fill="hold">
                                          <p:stCondLst>
                                            <p:cond delay="0"/>
                                          </p:stCondLst>
                                        </p:cTn>
                                        <p:tgtEl>
                                          <p:spTgt spid="12">
                                            <p:txEl>
                                              <p:pRg st="0" end="0"/>
                                            </p:txEl>
                                          </p:spTgt>
                                        </p:tgtEl>
                                        <p:attrNameLst>
                                          <p:attrName>style.visibility</p:attrName>
                                        </p:attrNameLst>
                                      </p:cBhvr>
                                      <p:to>
                                        <p:strVal val="visible"/>
                                      </p:to>
                                    </p:set>
                                    <p:anim calcmode="lin" valueType="num">
                                      <p:cBhvr additive="base">
                                        <p:cTn id="45" dur="50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6" dur="50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3" presetClass="entr" presetSubtype="10" fill="hold" nodeType="clickEffect">
                                  <p:stCondLst>
                                    <p:cond delay="0"/>
                                  </p:stCondLst>
                                  <p:childTnLst>
                                    <p:set>
                                      <p:cBhvr>
                                        <p:cTn id="50" dur="1" fill="hold">
                                          <p:stCondLst>
                                            <p:cond delay="0"/>
                                          </p:stCondLst>
                                        </p:cTn>
                                        <p:tgtEl>
                                          <p:spTgt spid="18">
                                            <p:txEl>
                                              <p:pRg st="0" end="0"/>
                                            </p:txEl>
                                          </p:spTgt>
                                        </p:tgtEl>
                                        <p:attrNameLst>
                                          <p:attrName>style.visibility</p:attrName>
                                        </p:attrNameLst>
                                      </p:cBhvr>
                                      <p:to>
                                        <p:strVal val="visible"/>
                                      </p:to>
                                    </p:set>
                                    <p:animEffect transition="in" filter="blinds(horizontal)">
                                      <p:cBhvr>
                                        <p:cTn id="51" dur="500"/>
                                        <p:tgtEl>
                                          <p:spTgt spid="18">
                                            <p:txEl>
                                              <p:pRg st="0" end="0"/>
                                            </p:txEl>
                                          </p:spTgt>
                                        </p:tgtEl>
                                      </p:cBhvr>
                                    </p:animEffect>
                                  </p:childTnLst>
                                </p:cTn>
                              </p:par>
                              <p:par>
                                <p:cTn id="52" presetID="3" presetClass="entr" presetSubtype="10" fill="hold" nodeType="withEffect">
                                  <p:stCondLst>
                                    <p:cond delay="0"/>
                                  </p:stCondLst>
                                  <p:childTnLst>
                                    <p:set>
                                      <p:cBhvr>
                                        <p:cTn id="53" dur="1" fill="hold">
                                          <p:stCondLst>
                                            <p:cond delay="0"/>
                                          </p:stCondLst>
                                        </p:cTn>
                                        <p:tgtEl>
                                          <p:spTgt spid="18">
                                            <p:txEl>
                                              <p:pRg st="1" end="1"/>
                                            </p:txEl>
                                          </p:spTgt>
                                        </p:tgtEl>
                                        <p:attrNameLst>
                                          <p:attrName>style.visibility</p:attrName>
                                        </p:attrNameLst>
                                      </p:cBhvr>
                                      <p:to>
                                        <p:strVal val="visible"/>
                                      </p:to>
                                    </p:set>
                                    <p:animEffect transition="in" filter="blinds(horizontal)">
                                      <p:cBhvr>
                                        <p:cTn id="54" dur="5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3" grpId="0"/>
      <p:bldP spid="14" grpId="0"/>
      <p:bldP spid="15" grpId="0"/>
      <p:bldP spid="16" grpId="0"/>
      <p:bldP spid="1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椭圆 3"/>
          <p:cNvSpPr/>
          <p:nvPr>
            <p:custDataLst>
              <p:tags r:id="rId4"/>
            </p:custDataLst>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custDataLst>
              <p:tags r:id="rId6"/>
            </p:custDataLst>
          </p:nvPr>
        </p:nvPicPr>
        <p:blipFill>
          <a:blip r:embed="rId5"/>
          <a:stretch>
            <a:fillRect/>
          </a:stretch>
        </p:blipFill>
        <p:spPr>
          <a:xfrm flipH="1">
            <a:off x="8206105" y="1540510"/>
            <a:ext cx="3473450" cy="3835400"/>
          </a:xfrm>
          <a:prstGeom prst="ellipse">
            <a:avLst/>
          </a:prstGeom>
        </p:spPr>
      </p:pic>
      <p:sp>
        <p:nvSpPr>
          <p:cNvPr id="2" name="矩形 1"/>
          <p:cNvSpPr/>
          <p:nvPr>
            <p:custDataLst>
              <p:tags r:id="rId7"/>
            </p:custDataLst>
          </p:nvPr>
        </p:nvSpPr>
        <p:spPr>
          <a:xfrm>
            <a:off x="245110" y="2027555"/>
            <a:ext cx="7553960" cy="2861310"/>
          </a:xfrm>
          <a:prstGeom prst="rect">
            <a:avLst/>
          </a:prstGeom>
          <a:noFill/>
          <a:ln>
            <a:noFill/>
          </a:ln>
        </p:spPr>
        <p:txBody>
          <a:bodyPr wrap="none" rtlCol="0" anchor="t">
            <a:spAutoFit/>
          </a:bodyPr>
          <a:lstStyle/>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rPr>
              <a:t>大 卫</a:t>
            </a:r>
            <a:r>
              <a:rPr lang="zh-CN" altLang="en-US" sz="7200" b="1">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rPr>
              <a:t>·</a:t>
            </a:r>
            <a:r>
              <a:rPr lang="zh-CN" altLang="en-US" sz="7200" b="1">
                <a:ln w="6600">
                  <a:solidFill>
                    <a:schemeClr val="accent2"/>
                  </a:solidFill>
                  <a:prstDash val="solid"/>
                </a:ln>
                <a:solidFill>
                  <a:srgbClr val="FFFFFF"/>
                </a:solidFill>
                <a:effectLst>
                  <a:outerShdw dist="38100" dir="2700000" algn="tl" rotWithShape="0">
                    <a:schemeClr val="accent2"/>
                  </a:outerShdw>
                </a:effectLst>
              </a:rPr>
              <a:t>科 波 菲 尔</a:t>
            </a: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ct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r"/>
            <a:r>
              <a:rPr lang="en-US" altLang="zh-CN" sz="3600" b="1">
                <a:ln w="6600">
                  <a:solidFill>
                    <a:schemeClr val="accent2"/>
                  </a:solidFill>
                  <a:prstDash val="solid"/>
                </a:ln>
                <a:solidFill>
                  <a:srgbClr val="FFFFFF"/>
                </a:solidFill>
                <a:effectLst>
                  <a:outerShdw dist="38100" dir="2700000" algn="tl" rotWithShape="0">
                    <a:schemeClr val="accent2"/>
                  </a:outerShdw>
                </a:effectLst>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狄更斯</a:t>
            </a:r>
            <a:endParaRPr lang="zh-CN" altLang="en-US" sz="36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21" name="组合 20"/>
          <p:cNvGrpSpPr/>
          <p:nvPr>
            <p:custDataLst>
              <p:tags r:id="rId4"/>
            </p:custDataLst>
          </p:nvPr>
        </p:nvGrpSpPr>
        <p:grpSpPr>
          <a:xfrm>
            <a:off x="0" y="107950"/>
            <a:ext cx="1153795" cy="4134485"/>
            <a:chOff x="2506" y="2394"/>
            <a:chExt cx="1817" cy="6511"/>
          </a:xfrm>
        </p:grpSpPr>
        <p:pic>
          <p:nvPicPr>
            <p:cNvPr id="8" name="图片 7" descr="012"/>
            <p:cNvPicPr>
              <a:picLocks noChangeAspect="1"/>
            </p:cNvPicPr>
            <p:nvPr>
              <p:custDataLst>
                <p:tags r:id="rId6"/>
              </p:custDataLst>
            </p:nvPr>
          </p:nvPicPr>
          <p:blipFill>
            <a:blip r:embed="rId5"/>
            <a:srcRect l="41544" t="2715" r="29100" b="39489"/>
            <a:stretch>
              <a:fillRect/>
            </a:stretch>
          </p:blipFill>
          <p:spPr>
            <a:xfrm>
              <a:off x="2506" y="3588"/>
              <a:ext cx="1817" cy="4113"/>
            </a:xfrm>
            <a:prstGeom prst="rect">
              <a:avLst/>
            </a:prstGeom>
          </p:spPr>
        </p:pic>
        <p:sp>
          <p:nvSpPr>
            <p:cNvPr id="2" name="文本框 1"/>
            <p:cNvSpPr txBox="1"/>
            <p:nvPr>
              <p:custDataLst>
                <p:tags r:id="rId7"/>
              </p:custDataLst>
            </p:nvPr>
          </p:nvSpPr>
          <p:spPr>
            <a:xfrm>
              <a:off x="2734" y="2394"/>
              <a:ext cx="1257" cy="6511"/>
            </a:xfrm>
            <a:prstGeom prst="rect">
              <a:avLst/>
            </a:prstGeom>
            <a:noFill/>
          </p:spPr>
          <p:txBody>
            <a:bodyPr vert="eaVert" wrap="square" rtlCol="0">
              <a:spAutoFit/>
            </a:bodyPr>
            <a:lstStyle/>
            <a:p>
              <a:pPr algn="ctr"/>
              <a:r>
                <a:rPr lang="zh-CN" altLang="en-US" sz="4000" b="1">
                  <a:latin typeface="仿宋" panose="02010609060101010101" charset="-122"/>
                  <a:ea typeface="仿宋" panose="02010609060101010101" charset="-122"/>
                </a:rPr>
                <a:t>学习目标</a:t>
              </a:r>
              <a:endParaRPr lang="zh-CN" altLang="en-US" sz="4000" b="1">
                <a:latin typeface="仿宋" panose="02010609060101010101" charset="-122"/>
                <a:ea typeface="仿宋" panose="02010609060101010101" charset="-122"/>
              </a:endParaRPr>
            </a:p>
          </p:txBody>
        </p:sp>
      </p:grpSp>
      <p:grpSp>
        <p:nvGrpSpPr>
          <p:cNvPr id="5" name="组合 4"/>
          <p:cNvGrpSpPr/>
          <p:nvPr>
            <p:custDataLst>
              <p:tags r:id="rId8"/>
            </p:custDataLst>
          </p:nvPr>
        </p:nvGrpSpPr>
        <p:grpSpPr>
          <a:xfrm>
            <a:off x="1387475" y="2747010"/>
            <a:ext cx="600075" cy="600075"/>
            <a:chOff x="7297" y="1894"/>
            <a:chExt cx="705" cy="705"/>
          </a:xfrm>
        </p:grpSpPr>
        <p:sp>
          <p:nvSpPr>
            <p:cNvPr id="3" name="椭圆 2"/>
            <p:cNvSpPr/>
            <p:nvPr>
              <p:custDataLst>
                <p:tags r:id="rId9"/>
              </p:custDataLst>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3"/>
            <p:cNvSpPr txBox="1"/>
            <p:nvPr>
              <p:custDataLst>
                <p:tags r:id="rId10"/>
              </p:custDataLst>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壹</a:t>
              </a:r>
              <a:endParaRPr lang="zh-CN" altLang="zh-CN" sz="2400" b="1">
                <a:solidFill>
                  <a:srgbClr val="C00000"/>
                </a:solidFill>
              </a:endParaRPr>
            </a:p>
          </p:txBody>
        </p:sp>
      </p:grpSp>
      <p:grpSp>
        <p:nvGrpSpPr>
          <p:cNvPr id="6" name="组合 5"/>
          <p:cNvGrpSpPr/>
          <p:nvPr>
            <p:custDataLst>
              <p:tags r:id="rId11"/>
            </p:custDataLst>
          </p:nvPr>
        </p:nvGrpSpPr>
        <p:grpSpPr>
          <a:xfrm>
            <a:off x="1405890" y="4061460"/>
            <a:ext cx="600075" cy="600075"/>
            <a:chOff x="7297" y="1894"/>
            <a:chExt cx="705" cy="705"/>
          </a:xfrm>
        </p:grpSpPr>
        <p:sp>
          <p:nvSpPr>
            <p:cNvPr id="7" name="椭圆 6"/>
            <p:cNvSpPr/>
            <p:nvPr>
              <p:custDataLst>
                <p:tags r:id="rId12"/>
              </p:custDataLst>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文本框 8"/>
            <p:cNvSpPr txBox="1"/>
            <p:nvPr>
              <p:custDataLst>
                <p:tags r:id="rId13"/>
              </p:custDataLst>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贰</a:t>
              </a:r>
              <a:endParaRPr lang="zh-CN" altLang="zh-CN" sz="2400" b="1">
                <a:solidFill>
                  <a:srgbClr val="C00000"/>
                </a:solidFill>
              </a:endParaRPr>
            </a:p>
          </p:txBody>
        </p:sp>
      </p:grpSp>
      <p:pic>
        <p:nvPicPr>
          <p:cNvPr id="28" name="图片 27" descr="0873723a9c31410123a98361d8175de7"/>
          <p:cNvPicPr>
            <a:picLocks noChangeAspect="1"/>
          </p:cNvPicPr>
          <p:nvPr>
            <p:custDataLst>
              <p:tags r:id="rId15"/>
            </p:custDataLst>
          </p:nvPr>
        </p:nvPicPr>
        <p:blipFill>
          <a:blip r:embed="rId14"/>
          <a:stretch>
            <a:fillRect/>
          </a:stretch>
        </p:blipFill>
        <p:spPr>
          <a:xfrm>
            <a:off x="8442960" y="-105410"/>
            <a:ext cx="3635375" cy="2680335"/>
          </a:xfrm>
          <a:prstGeom prst="rect">
            <a:avLst/>
          </a:prstGeom>
        </p:spPr>
      </p:pic>
      <p:sp>
        <p:nvSpPr>
          <p:cNvPr id="100" name="文本框 99"/>
          <p:cNvSpPr txBox="1"/>
          <p:nvPr>
            <p:custDataLst>
              <p:tags r:id="rId16"/>
            </p:custDataLst>
          </p:nvPr>
        </p:nvSpPr>
        <p:spPr>
          <a:xfrm>
            <a:off x="2127885" y="2401570"/>
            <a:ext cx="7936230" cy="1076325"/>
          </a:xfrm>
          <a:prstGeom prst="rect">
            <a:avLst/>
          </a:prstGeom>
          <a:noFill/>
          <a:ln w="9525">
            <a:noFill/>
          </a:ln>
        </p:spPr>
        <p:txBody>
          <a:bodyPr wrap="square">
            <a:spAutoFit/>
          </a:bodyPr>
          <a:lstStyle/>
          <a:p>
            <a:pPr indent="0" fontAlgn="auto"/>
            <a:r>
              <a:rPr lang="zh-CN" sz="3200" b="1">
                <a:ea typeface="宋体" panose="02010600030101010101" pitchFamily="2" charset="-122"/>
              </a:rPr>
              <a:t>思维发展与提升：</a:t>
            </a:r>
            <a:endParaRPr lang="zh-CN" sz="3200" b="1">
              <a:ea typeface="宋体" panose="02010600030101010101" pitchFamily="2" charset="-122"/>
            </a:endParaRPr>
          </a:p>
          <a:p>
            <a:pPr indent="0" fontAlgn="auto"/>
            <a:r>
              <a:rPr lang="zh-CN" sz="3200" b="1">
                <a:ea typeface="宋体" panose="02010600030101010101" pitchFamily="2" charset="-122"/>
              </a:rPr>
              <a:t>紧扣“成长”这一线索，梳理小说情节。</a:t>
            </a:r>
            <a:endParaRPr lang="zh-CN" altLang="en-US" sz="3200" b="1"/>
          </a:p>
        </p:txBody>
      </p:sp>
      <p:sp>
        <p:nvSpPr>
          <p:cNvPr id="16" name="文本框 15"/>
          <p:cNvSpPr txBox="1"/>
          <p:nvPr>
            <p:custDataLst>
              <p:tags r:id="rId17"/>
            </p:custDataLst>
          </p:nvPr>
        </p:nvSpPr>
        <p:spPr>
          <a:xfrm>
            <a:off x="2277745" y="3823335"/>
            <a:ext cx="9800590" cy="1076325"/>
          </a:xfrm>
          <a:prstGeom prst="rect">
            <a:avLst/>
          </a:prstGeom>
          <a:noFill/>
          <a:ln w="9525">
            <a:noFill/>
          </a:ln>
        </p:spPr>
        <p:txBody>
          <a:bodyPr wrap="square">
            <a:spAutoFit/>
          </a:bodyPr>
          <a:lstStyle/>
          <a:p>
            <a:pPr indent="0" fontAlgn="auto"/>
            <a:r>
              <a:rPr lang="zh-CN" sz="3200" b="1">
                <a:ea typeface="宋体" panose="02010600030101010101" pitchFamily="2" charset="-122"/>
              </a:rPr>
              <a:t>审美鉴赏与创造：</a:t>
            </a:r>
            <a:endParaRPr lang="zh-CN" sz="3200" b="1">
              <a:ea typeface="宋体" panose="02010600030101010101" pitchFamily="2" charset="-122"/>
            </a:endParaRPr>
          </a:p>
          <a:p>
            <a:pPr indent="0" fontAlgn="auto"/>
            <a:r>
              <a:rPr lang="zh-CN" sz="3200" b="1">
                <a:ea typeface="宋体" panose="02010600030101010101" pitchFamily="2" charset="-122"/>
              </a:rPr>
              <a:t>学习从人物描写手法入手，分析人物形象。</a:t>
            </a:r>
            <a:endParaRPr lang="zh-CN" altLang="en-US" sz="3200" b="1"/>
          </a:p>
        </p:txBody>
      </p:sp>
      <p:grpSp>
        <p:nvGrpSpPr>
          <p:cNvPr id="10" name="组合 9"/>
          <p:cNvGrpSpPr/>
          <p:nvPr>
            <p:custDataLst>
              <p:tags r:id="rId18"/>
            </p:custDataLst>
          </p:nvPr>
        </p:nvGrpSpPr>
        <p:grpSpPr>
          <a:xfrm>
            <a:off x="1367790" y="5401310"/>
            <a:ext cx="600075" cy="600075"/>
            <a:chOff x="7297" y="1894"/>
            <a:chExt cx="705" cy="705"/>
          </a:xfrm>
        </p:grpSpPr>
        <p:sp>
          <p:nvSpPr>
            <p:cNvPr id="11" name="椭圆 10"/>
            <p:cNvSpPr/>
            <p:nvPr>
              <p:custDataLst>
                <p:tags r:id="rId19"/>
              </p:custDataLst>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文本框 11"/>
            <p:cNvSpPr txBox="1"/>
            <p:nvPr>
              <p:custDataLst>
                <p:tags r:id="rId20"/>
              </p:custDataLst>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叁</a:t>
              </a:r>
              <a:endParaRPr lang="zh-CN" altLang="zh-CN" sz="2400" b="1">
                <a:solidFill>
                  <a:srgbClr val="C00000"/>
                </a:solidFill>
              </a:endParaRPr>
            </a:p>
          </p:txBody>
        </p:sp>
      </p:grpSp>
      <p:sp>
        <p:nvSpPr>
          <p:cNvPr id="13" name="文本框 12"/>
          <p:cNvSpPr txBox="1"/>
          <p:nvPr>
            <p:custDataLst>
              <p:tags r:id="rId21"/>
            </p:custDataLst>
          </p:nvPr>
        </p:nvSpPr>
        <p:spPr>
          <a:xfrm>
            <a:off x="2127885" y="5146675"/>
            <a:ext cx="9800590" cy="1076325"/>
          </a:xfrm>
          <a:prstGeom prst="rect">
            <a:avLst/>
          </a:prstGeom>
          <a:noFill/>
          <a:ln w="9525">
            <a:noFill/>
          </a:ln>
        </p:spPr>
        <p:txBody>
          <a:bodyPr wrap="square">
            <a:spAutoFit/>
          </a:bodyPr>
          <a:lstStyle/>
          <a:p>
            <a:pPr indent="0" fontAlgn="auto"/>
            <a:r>
              <a:rPr lang="zh-CN" sz="3200" b="1">
                <a:ea typeface="宋体" panose="02010600030101010101" pitchFamily="2" charset="-122"/>
              </a:rPr>
              <a:t>审美鉴赏与创造：</a:t>
            </a:r>
            <a:endParaRPr lang="zh-CN" sz="3200" b="1">
              <a:ea typeface="宋体" panose="02010600030101010101" pitchFamily="2" charset="-122"/>
            </a:endParaRPr>
          </a:p>
          <a:p>
            <a:pPr indent="0" fontAlgn="auto"/>
            <a:r>
              <a:rPr lang="zh-CN" sz="3200" b="1">
                <a:ea typeface="宋体" panose="02010600030101010101" pitchFamily="2" charset="-122"/>
              </a:rPr>
              <a:t>分析以儿童为叙事视角的好处。</a:t>
            </a:r>
            <a:endParaRPr lang="zh-CN" altLang="en-US" sz="3200" b="1"/>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linds(horizontal)">
                                      <p:cBhvr>
                                        <p:cTn id="14" dur="500"/>
                                        <p:tgtEl>
                                          <p:spTgt spid="28"/>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0" end="0"/>
                                            </p:txEl>
                                          </p:spTgt>
                                        </p:tgtEl>
                                        <p:attrNameLst>
                                          <p:attrName>style.visibility</p:attrName>
                                        </p:attrNameLst>
                                      </p:cBhvr>
                                      <p:to>
                                        <p:strVal val="visible"/>
                                      </p:to>
                                    </p:set>
                                    <p:anim calcmode="lin" valueType="num">
                                      <p:cBhvr additive="base">
                                        <p:cTn id="19"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0">
                                            <p:txEl>
                                              <p:pRg st="1" end="1"/>
                                            </p:txEl>
                                          </p:spTgt>
                                        </p:tgtEl>
                                        <p:attrNameLst>
                                          <p:attrName>style.visibility</p:attrName>
                                        </p:attrNameLst>
                                      </p:cBhvr>
                                      <p:to>
                                        <p:strVal val="visible"/>
                                      </p:to>
                                    </p:set>
                                    <p:anim calcmode="lin" valueType="num">
                                      <p:cBhvr additive="base">
                                        <p:cTn id="2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6">
                                            <p:txEl>
                                              <p:pRg st="0" end="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1" name="矩形: 圆角 18"/>
          <p:cNvSpPr/>
          <p:nvPr>
            <p:custDataLst>
              <p:tags r:id="rId4"/>
            </p:custDataLst>
          </p:nvPr>
        </p:nvSpPr>
        <p:spPr>
          <a:xfrm>
            <a:off x="125095" y="90805"/>
            <a:ext cx="1962785" cy="849630"/>
          </a:xfrm>
          <a:prstGeom prst="roundRect">
            <a:avLst/>
          </a:pr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仿宋" panose="02010609060101010101" charset="-122"/>
                <a:ea typeface="仿宋" panose="02010609060101010101" charset="-122"/>
              </a:rPr>
              <a:t>知人论世</a:t>
            </a:r>
            <a:endParaRPr lang="zh-CN" altLang="en-US" sz="3200" b="1">
              <a:solidFill>
                <a:schemeClr val="bg1"/>
              </a:solidFill>
              <a:latin typeface="仿宋" panose="02010609060101010101" charset="-122"/>
              <a:ea typeface="仿宋" panose="02010609060101010101" charset="-122"/>
            </a:endParaRPr>
          </a:p>
        </p:txBody>
      </p:sp>
      <p:sp>
        <p:nvSpPr>
          <p:cNvPr id="2" name="文本框 1"/>
          <p:cNvSpPr txBox="1"/>
          <p:nvPr>
            <p:custDataLst>
              <p:tags r:id="rId5"/>
            </p:custDataLst>
          </p:nvPr>
        </p:nvSpPr>
        <p:spPr>
          <a:xfrm>
            <a:off x="0" y="1027430"/>
            <a:ext cx="11967210" cy="4831080"/>
          </a:xfrm>
          <a:prstGeom prst="rect">
            <a:avLst/>
          </a:prstGeom>
          <a:noFill/>
        </p:spPr>
        <p:txBody>
          <a:bodyPr wrap="square" rtlCol="0" anchor="t">
            <a:spAutoFit/>
          </a:bodyPr>
          <a:lstStyle/>
          <a:p>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查尔斯·约翰·赫芬姆·狄更斯(Charles John Huffam Dickens，1812年2月7日-1870年6月9日)，十九世纪英国最伟大的作家。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他是一位以反映现实生活见长的作家。</a:t>
            </a:r>
            <a:r>
              <a:rPr lang="zh-CN" altLang="en-US" sz="2800" b="1">
                <a:latin typeface="宋体" panose="02010600030101010101" pitchFamily="2" charset="-122"/>
                <a:ea typeface="宋体" panose="02010600030101010101" pitchFamily="2" charset="-122"/>
                <a:cs typeface="宋体" panose="02010600030101010101" pitchFamily="2" charset="-122"/>
              </a:rPr>
              <a:t>他在自己的作品中，以高超的艺术手法，描绘了包罗万象的社会图景。作品一贯表现出揭露和批判的锋芒，贯彻惩恶扬善的人道主义精神，塑造出众多令人难忘的人物形象。主要作品有《匹克威克外传》《雾都孤儿》 《艰难时世》《双城记》《大卫·科波菲尔》《董贝父子》《远大前程》等。《</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大卫·科波菲尔</a:t>
            </a:r>
            <a:r>
              <a:rPr lang="zh-CN" altLang="en-US" sz="2800" b="1">
                <a:latin typeface="宋体" panose="02010600030101010101" pitchFamily="2" charset="-122"/>
                <a:ea typeface="宋体" panose="02010600030101010101" pitchFamily="2" charset="-122"/>
                <a:cs typeface="宋体" panose="02010600030101010101" pitchFamily="2" charset="-122"/>
              </a:rPr>
              <a:t>》是他最喜爱的作品，</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《远大前程》被公认为是狄更斯做成熟的作品之一，</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    一百多年来他的代表作《双城记》在全世界盛行不衰，深受广大读者的欢迎。1870年6月9日狄更斯</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在写作小说《艾德温·德鲁德之谜》时</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rPr>
              <a:t>因突发脑溢血而与世长辞。</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19380" y="140970"/>
            <a:ext cx="12072620" cy="6123940"/>
          </a:xfrm>
          <a:prstGeom prst="rect">
            <a:avLst/>
          </a:prstGeom>
          <a:noFill/>
        </p:spPr>
        <p:txBody>
          <a:bodyPr wrap="square" rtlCol="0" anchor="t">
            <a:spAutoFit/>
          </a:bodyPr>
          <a:lstStyle/>
          <a:p>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狄更斯出身清贫，他父亲因负债而入狱。少年时因家庭生活窘迫，只能断断续续入校求学。</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后被迫到工场作童工。</a:t>
            </a:r>
            <a:r>
              <a:rPr lang="zh-CN" altLang="en-US" sz="2800" b="1">
                <a:latin typeface="宋体" panose="02010600030101010101" pitchFamily="2" charset="-122"/>
                <a:ea typeface="宋体" panose="02010600030101010101" pitchFamily="2" charset="-122"/>
                <a:cs typeface="宋体" panose="02010600030101010101" pitchFamily="2" charset="-122"/>
              </a:rPr>
              <a:t>15岁以后，当过律师事务所学徒、录事和法庭记录员。20岁开始当报馆采访员，报道下议院。他的生活和创作的时间，正是19世纪中叶维多利亚女王时代前期。</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狄更斯毕生的活动和创作，始终与时代潮流同步。他主要以写实笔法揭露社会上层和资产阶级的虚伪、贪婪、卑琐、凶残，满怀激愤和深切的同情展示下层社会，特别是妇女、儿童和老人的悲惨处境，并以严肃、审慎的态度描写开始觉醒的劳苦大众的抗争。</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与此同时，他还以理想主义和浪漫主义的豪情讴歌人性中的真、善、美，</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憧憬更合理的社会和更美好的人生。</a:t>
            </a:r>
            <a:r>
              <a:rPr lang="zh-CN" altLang="en-US" sz="2800" b="1">
                <a:latin typeface="宋体" panose="02010600030101010101" pitchFamily="2" charset="-122"/>
                <a:ea typeface="宋体" panose="02010600030101010101" pitchFamily="2" charset="-122"/>
                <a:cs typeface="宋体" panose="02010600030101010101" pitchFamily="2" charset="-122"/>
              </a:rPr>
              <a:t>一生共创作长篇小说13部半，其中多数是近百万言的大部头作品，中篇小说20余部，短篇小说数百篇，特写集一部，长篇游记两部，《儿童英国史》一部，以及大量演说词、书信、散文、杂诗。</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他多次去欧洲大陆游历、旅居，两次访问美国，中年以后先后创办《家常话》和《一年四季》期刊两种，发现和培养了一批文学新人。</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0" y="321310"/>
            <a:ext cx="12192000" cy="5815965"/>
          </a:xfrm>
          <a:prstGeom prst="rect">
            <a:avLst/>
          </a:prstGeom>
          <a:noFill/>
        </p:spPr>
        <p:txBody>
          <a:bodyPr wrap="square" rtlCol="0" anchor="t">
            <a:spAutoFit/>
          </a:bodyPr>
          <a:lstStyle/>
          <a:p>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狄更斯的父亲是海军中的小职员，嗜酒好客，挥霍无度，经常入不敷出。</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他从小能演会唱，常被父亲带到酒店表演节目。10岁时，全家被迫迁入负债者监狱，11岁起就承担了繁重的家务。他在皮鞋油作坊当学徒时，由于包装熟练，曾被雇主放在橱窗里当众表演操作，作为广告任人围观，在他的内心留下了永久的伤痕，</a:t>
            </a:r>
            <a:r>
              <a:rPr lang="zh-CN" altLang="en-US" sz="2800" b="1">
                <a:solidFill>
                  <a:srgbClr val="00B050"/>
                </a:solidFill>
                <a:latin typeface="宋体" panose="02010600030101010101" pitchFamily="2" charset="-122"/>
                <a:ea typeface="宋体" panose="02010600030101010101" pitchFamily="2" charset="-122"/>
                <a:cs typeface="宋体" panose="02010600030101010101" pitchFamily="2" charset="-122"/>
              </a:rPr>
              <a:t>从而产生了对不幸的儿童深厚的同情和坚决摆脱贫困的决心。</a:t>
            </a:r>
            <a:endParaRPr lang="zh-CN" altLang="en-US" sz="2800" b="1">
              <a:solidFill>
                <a:srgbClr val="00B050"/>
              </a:solidFill>
              <a:latin typeface="宋体" panose="02010600030101010101" pitchFamily="2" charset="-122"/>
              <a:ea typeface="宋体" panose="02010600030101010101" pitchFamily="2" charset="-122"/>
              <a:cs typeface="宋体" panose="02010600030101010101" pitchFamily="2" charset="-122"/>
            </a:endParaRPr>
          </a:p>
          <a:p>
            <a:r>
              <a:rPr lang="zh-CN" altLang="en-US" sz="3200" b="1">
                <a:solidFill>
                  <a:srgbClr val="0070C0"/>
                </a:solidFill>
                <a:latin typeface="宋体" panose="02010600030101010101" pitchFamily="2" charset="-122"/>
                <a:ea typeface="宋体" panose="02010600030101010101" pitchFamily="2" charset="-122"/>
                <a:cs typeface="宋体" panose="02010600030101010101" pitchFamily="2" charset="-122"/>
              </a:rPr>
              <a:t>    他只上过几年学校，主要靠自学和深入生活获得广博的知识和文学素养。</a:t>
            </a:r>
            <a:r>
              <a:rPr lang="zh-CN" altLang="en-US" sz="2800" b="1">
                <a:latin typeface="宋体" panose="02010600030101010101" pitchFamily="2" charset="-122"/>
                <a:ea typeface="宋体" panose="02010600030101010101" pitchFamily="2" charset="-122"/>
                <a:cs typeface="宋体" panose="02010600030101010101" pitchFamily="2" charset="-122"/>
              </a:rPr>
              <a:t>16岁时在一家律师事务所当缮写员，走遍伦敦的大街小巷，广泛了解社会。后担任报社的采访记者，熟悉议会政治中的种种弊端。</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他在采访之余开始文学创作。他常带着笔记本在伦敦偏僻的角落和乡村漫游，为日后的创作搜集了丰富的素材。</a:t>
            </a:r>
            <a:r>
              <a:rPr lang="zh-CN" altLang="en-US" sz="2800" b="1">
                <a:latin typeface="宋体" panose="02010600030101010101" pitchFamily="2" charset="-122"/>
                <a:ea typeface="宋体" panose="02010600030101010101" pitchFamily="2" charset="-122"/>
                <a:cs typeface="宋体" panose="02010600030101010101" pitchFamily="2" charset="-122"/>
              </a:rPr>
              <a:t>24岁时与报社出版人霍加斯的女儿凯瑟琳结婚，并育有10个子女。由于性格和趣味上的差别，给他的创作、特别是晚年的生活带来了不幸。</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0" y="96520"/>
            <a:ext cx="12192000" cy="3353435"/>
          </a:xfrm>
          <a:prstGeom prst="rect">
            <a:avLst/>
          </a:prstGeom>
          <a:noFill/>
        </p:spPr>
        <p:txBody>
          <a:bodyPr wrap="square" rtlCol="0" anchor="t">
            <a:spAutoFit/>
          </a:bodyPr>
          <a:lstStyle/>
          <a:p>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狄更斯生活在英国由封建社会向资本主义社会过渡时期。资本主义的发展使大批小资产者贫困、破产，无产阶级遭到残酷的剥削而沦为赤贫。当时在英国发生的无产阶级革命运动,即宪章运动,给予狄更斯很大的影响，他的作品反映了宪章运动时代人民群众的情绪和要求,</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但他始终是个</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改良主义者</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。他同情劳苦人民,又</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害怕革命</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他抨击资本主义制度,不断揭露它的罪恶,</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但他不主张推翻这一制度。他希望通过</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教育和感化</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来改造剥削者，并依靠他们的</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善心和施舍</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来消除社会矛盾。</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4"/>
            </p:custDataLst>
          </p:nvPr>
        </p:nvSpPr>
        <p:spPr>
          <a:xfrm>
            <a:off x="119380" y="3634740"/>
            <a:ext cx="11953240" cy="2676525"/>
          </a:xfrm>
          <a:prstGeom prst="rect">
            <a:avLst/>
          </a:prstGeom>
          <a:noFill/>
        </p:spPr>
        <p:txBody>
          <a:bodyPr wrap="square" rtlCol="0" anchor="t">
            <a:spAutoFit/>
          </a:bodyPr>
          <a:lstStyle/>
          <a:p>
            <a:pPr fontAlgn="auto"/>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《双城记》以法国大革命为背景，具有明显的讽喻性和警戒性，旨在说明不合理的制度和统治必定导致人民奋起反抗，而</a:t>
            </a:r>
            <a:r>
              <a:rPr lang="zh-CN" altLang="en-US" sz="2800" b="1">
                <a:solidFill>
                  <a:srgbClr val="0070C0"/>
                </a:solidFill>
                <a:latin typeface="楷体" panose="02010609060101010101" charset="-122"/>
                <a:ea typeface="楷体" panose="02010609060101010101" charset="-122"/>
                <a:cs typeface="楷体" panose="02010609060101010101" charset="-122"/>
              </a:rPr>
              <a:t>奋起的群众(狄更斯称之“暴民”)犹如洪水猛兽，会一发而不可收拾，形成巨大的非理性破坏力量。</a:t>
            </a:r>
            <a:r>
              <a:rPr lang="zh-CN" altLang="en-US" sz="2800" b="1">
                <a:latin typeface="楷体" panose="02010609060101010101" charset="-122"/>
                <a:ea typeface="楷体" panose="02010609060101010101" charset="-122"/>
                <a:cs typeface="楷体" panose="02010609060101010101" charset="-122"/>
              </a:rPr>
              <a:t>无疑代表了狄更斯的</a:t>
            </a:r>
            <a:r>
              <a:rPr lang="zh-CN" altLang="en-US" sz="2800" b="1">
                <a:solidFill>
                  <a:srgbClr val="00B050"/>
                </a:solidFill>
                <a:latin typeface="楷体" panose="02010609060101010101" charset="-122"/>
                <a:ea typeface="楷体" panose="02010609060101010101" charset="-122"/>
                <a:cs typeface="楷体" panose="02010609060101010101" charset="-122"/>
              </a:rPr>
              <a:t>改良主义立场和悲观主义历史观</a:t>
            </a:r>
            <a:r>
              <a:rPr lang="zh-CN" altLang="en-US" sz="2800" b="1">
                <a:latin typeface="楷体" panose="02010609060101010101" charset="-122"/>
                <a:ea typeface="楷体" panose="02010609060101010101" charset="-122"/>
                <a:cs typeface="楷体" panose="02010609060101010101" charset="-122"/>
              </a:rPr>
              <a:t>，而《双城记》中以牺牲自己生命换取自己所爱女子的幸福的西德尼卡尔登，是狄更斯最高道德理想的化身，也是他的小说中反复颂扬的高尚情操的终曲。</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242"/>
</p:tagLst>
</file>

<file path=ppt/tags/tag10.xml><?xml version="1.0" encoding="utf-8"?>
<p:tagLst xmlns:p="http://schemas.openxmlformats.org/presentationml/2006/main">
  <p:tag name="AS_UNIQUEID" val="25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340"/>
</p:tagLst>
</file>

<file path=ppt/tags/tag101.xml><?xml version="1.0" encoding="utf-8"?>
<p:tagLst xmlns:p="http://schemas.openxmlformats.org/presentationml/2006/main">
  <p:tag name="AS_UNIQUEID" val="341"/>
</p:tagLst>
</file>

<file path=ppt/tags/tag102.xml><?xml version="1.0" encoding="utf-8"?>
<p:tagLst xmlns:p="http://schemas.openxmlformats.org/presentationml/2006/main">
  <p:tag name="AS_UNIQUEID" val="342"/>
</p:tagLst>
</file>

<file path=ppt/tags/tag103.xml><?xml version="1.0" encoding="utf-8"?>
<p:tagLst xmlns:p="http://schemas.openxmlformats.org/presentationml/2006/main">
  <p:tag name="AS_UNIQUEID" val="343"/>
</p:tagLst>
</file>

<file path=ppt/tags/tag104.xml><?xml version="1.0" encoding="utf-8"?>
<p:tagLst xmlns:p="http://schemas.openxmlformats.org/presentationml/2006/main">
  <p:tag name="AS_UNIQUEID" val="344"/>
</p:tagLst>
</file>

<file path=ppt/tags/tag105.xml><?xml version="1.0" encoding="utf-8"?>
<p:tagLst xmlns:p="http://schemas.openxmlformats.org/presentationml/2006/main">
  <p:tag name="AS_UNIQUEID" val="345"/>
</p:tagLst>
</file>

<file path=ppt/tags/tag106.xml><?xml version="1.0" encoding="utf-8"?>
<p:tagLst xmlns:p="http://schemas.openxmlformats.org/presentationml/2006/main">
  <p:tag name="AS_UNIQUEID" val="346"/>
</p:tagLst>
</file>

<file path=ppt/tags/tag107.xml><?xml version="1.0" encoding="utf-8"?>
<p:tagLst xmlns:p="http://schemas.openxmlformats.org/presentationml/2006/main">
  <p:tag name="AS_UNIQUEID" val="347"/>
</p:tagLst>
</file>

<file path=ppt/tags/tag108.xml><?xml version="1.0" encoding="utf-8"?>
<p:tagLst xmlns:p="http://schemas.openxmlformats.org/presentationml/2006/main">
  <p:tag name="AS_UNIQUEID" val="348"/>
</p:tagLst>
</file>

<file path=ppt/tags/tag109.xml><?xml version="1.0" encoding="utf-8"?>
<p:tagLst xmlns:p="http://schemas.openxmlformats.org/presentationml/2006/main">
  <p:tag name="AS_UNIQUEID" val="349"/>
</p:tagLst>
</file>

<file path=ppt/tags/tag11.xml><?xml version="1.0" encoding="utf-8"?>
<p:tagLst xmlns:p="http://schemas.openxmlformats.org/presentationml/2006/main">
  <p:tag name="AS_UNIQUEID" val="25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350"/>
</p:tagLst>
</file>

<file path=ppt/tags/tag111.xml><?xml version="1.0" encoding="utf-8"?>
<p:tagLst xmlns:p="http://schemas.openxmlformats.org/presentationml/2006/main">
  <p:tag name="AS_UNIQUEID" val="351"/>
</p:tagLst>
</file>

<file path=ppt/tags/tag112.xml><?xml version="1.0" encoding="utf-8"?>
<p:tagLst xmlns:p="http://schemas.openxmlformats.org/presentationml/2006/main">
  <p:tag name="AS_UNIQUEID" val="352"/>
</p:tagLst>
</file>

<file path=ppt/tags/tag113.xml><?xml version="1.0" encoding="utf-8"?>
<p:tagLst xmlns:p="http://schemas.openxmlformats.org/presentationml/2006/main">
  <p:tag name="AS_UNIQUEID" val="353"/>
</p:tagLst>
</file>

<file path=ppt/tags/tag114.xml><?xml version="1.0" encoding="utf-8"?>
<p:tagLst xmlns:p="http://schemas.openxmlformats.org/presentationml/2006/main">
  <p:tag name="AS_UNIQUEID" val="354"/>
</p:tagLst>
</file>

<file path=ppt/tags/tag115.xml><?xml version="1.0" encoding="utf-8"?>
<p:tagLst xmlns:p="http://schemas.openxmlformats.org/presentationml/2006/main">
  <p:tag name="AS_UNIQUEID" val="355"/>
</p:tagLst>
</file>

<file path=ppt/tags/tag116.xml><?xml version="1.0" encoding="utf-8"?>
<p:tagLst xmlns:p="http://schemas.openxmlformats.org/presentationml/2006/main">
  <p:tag name="AS_UNIQUEID" val="356"/>
</p:tagLst>
</file>

<file path=ppt/tags/tag117.xml><?xml version="1.0" encoding="utf-8"?>
<p:tagLst xmlns:p="http://schemas.openxmlformats.org/presentationml/2006/main">
  <p:tag name="AS_UNIQUEID" val="357"/>
</p:tagLst>
</file>

<file path=ppt/tags/tag118.xml><?xml version="1.0" encoding="utf-8"?>
<p:tagLst xmlns:p="http://schemas.openxmlformats.org/presentationml/2006/main">
  <p:tag name="AS_UNIQUEID" val="358"/>
</p:tagLst>
</file>

<file path=ppt/tags/tag119.xml><?xml version="1.0" encoding="utf-8"?>
<p:tagLst xmlns:p="http://schemas.openxmlformats.org/presentationml/2006/main">
  <p:tag name="AS_UNIQUEID" val="359"/>
</p:tagLst>
</file>

<file path=ppt/tags/tag12.xml><?xml version="1.0" encoding="utf-8"?>
<p:tagLst xmlns:p="http://schemas.openxmlformats.org/presentationml/2006/main">
  <p:tag name="AS_UNIQUEID" val="25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360"/>
</p:tagLst>
</file>

<file path=ppt/tags/tag121.xml><?xml version="1.0" encoding="utf-8"?>
<p:tagLst xmlns:p="http://schemas.openxmlformats.org/presentationml/2006/main">
  <p:tag name="AS_UNIQUEID" val="361"/>
</p:tagLst>
</file>

<file path=ppt/tags/tag122.xml><?xml version="1.0" encoding="utf-8"?>
<p:tagLst xmlns:p="http://schemas.openxmlformats.org/presentationml/2006/main">
  <p:tag name="AS_UNIQUEID" val="362"/>
</p:tagLst>
</file>

<file path=ppt/tags/tag123.xml><?xml version="1.0" encoding="utf-8"?>
<p:tagLst xmlns:p="http://schemas.openxmlformats.org/presentationml/2006/main">
  <p:tag name="AS_UNIQUEID" val="363"/>
</p:tagLst>
</file>

<file path=ppt/tags/tag124.xml><?xml version="1.0" encoding="utf-8"?>
<p:tagLst xmlns:p="http://schemas.openxmlformats.org/presentationml/2006/main">
  <p:tag name="AS_UNIQUEID" val="364"/>
</p:tagLst>
</file>

<file path=ppt/tags/tag125.xml><?xml version="1.0" encoding="utf-8"?>
<p:tagLst xmlns:p="http://schemas.openxmlformats.org/presentationml/2006/main">
  <p:tag name="AS_UNIQUEID" val="365"/>
</p:tagLst>
</file>

<file path=ppt/tags/tag126.xml><?xml version="1.0" encoding="utf-8"?>
<p:tagLst xmlns:p="http://schemas.openxmlformats.org/presentationml/2006/main">
  <p:tag name="AS_UNIQUEID" val="366"/>
</p:tagLst>
</file>

<file path=ppt/tags/tag127.xml><?xml version="1.0" encoding="utf-8"?>
<p:tagLst xmlns:p="http://schemas.openxmlformats.org/presentationml/2006/main">
  <p:tag name="AS_UNIQUEID" val="367"/>
</p:tagLst>
</file>

<file path=ppt/tags/tag128.xml><?xml version="1.0" encoding="utf-8"?>
<p:tagLst xmlns:p="http://schemas.openxmlformats.org/presentationml/2006/main">
  <p:tag name="AS_UNIQUEID" val="368"/>
</p:tagLst>
</file>

<file path=ppt/tags/tag129.xml><?xml version="1.0" encoding="utf-8"?>
<p:tagLst xmlns:p="http://schemas.openxmlformats.org/presentationml/2006/main">
  <p:tag name="AS_UNIQUEID" val="369"/>
</p:tagLst>
</file>

<file path=ppt/tags/tag13.xml><?xml version="1.0" encoding="utf-8"?>
<p:tagLst xmlns:p="http://schemas.openxmlformats.org/presentationml/2006/main">
  <p:tag name="AS_UNIQUEID" val="254"/>
</p:tagLst>
</file>

<file path=ppt/tags/tag130.xml><?xml version="1.0" encoding="utf-8"?>
<p:tagLst xmlns:p="http://schemas.openxmlformats.org/presentationml/2006/main">
  <p:tag name="AS_UNIQUEID" val="370"/>
</p:tagLst>
</file>

<file path=ppt/tags/tag131.xml><?xml version="1.0" encoding="utf-8"?>
<p:tagLst xmlns:p="http://schemas.openxmlformats.org/presentationml/2006/main">
  <p:tag name="AS_UNIQUEID" val="371"/>
</p:tagLst>
</file>

<file path=ppt/tags/tag132.xml><?xml version="1.0" encoding="utf-8"?>
<p:tagLst xmlns:p="http://schemas.openxmlformats.org/presentationml/2006/main">
  <p:tag name="AS_UNIQUEID" val="372"/>
</p:tagLst>
</file>

<file path=ppt/tags/tag133.xml><?xml version="1.0" encoding="utf-8"?>
<p:tagLst xmlns:p="http://schemas.openxmlformats.org/presentationml/2006/main">
  <p:tag name="AS_UNIQUEID" val="373"/>
</p:tagLst>
</file>

<file path=ppt/tags/tag134.xml><?xml version="1.0" encoding="utf-8"?>
<p:tagLst xmlns:p="http://schemas.openxmlformats.org/presentationml/2006/main">
  <p:tag name="AS_UNIQUEID" val="374"/>
</p:tagLst>
</file>

<file path=ppt/tags/tag135.xml><?xml version="1.0" encoding="utf-8"?>
<p:tagLst xmlns:p="http://schemas.openxmlformats.org/presentationml/2006/main">
  <p:tag name="AS_UNIQUEID" val="375"/>
</p:tagLst>
</file>

<file path=ppt/tags/tag136.xml><?xml version="1.0" encoding="utf-8"?>
<p:tagLst xmlns:p="http://schemas.openxmlformats.org/presentationml/2006/main">
  <p:tag name="AS_UNIQUEID" val="376"/>
</p:tagLst>
</file>

<file path=ppt/tags/tag137.xml><?xml version="1.0" encoding="utf-8"?>
<p:tagLst xmlns:p="http://schemas.openxmlformats.org/presentationml/2006/main">
  <p:tag name="AS_UNIQUEID" val="377"/>
</p:tagLst>
</file>

<file path=ppt/tags/tag138.xml><?xml version="1.0" encoding="utf-8"?>
<p:tagLst xmlns:p="http://schemas.openxmlformats.org/presentationml/2006/main">
  <p:tag name="AS_UNIQUEID" val="378"/>
</p:tagLst>
</file>

<file path=ppt/tags/tag139.xml><?xml version="1.0" encoding="utf-8"?>
<p:tagLst xmlns:p="http://schemas.openxmlformats.org/presentationml/2006/main">
  <p:tag name="AS_UNIQUEID" val="379"/>
</p:tagLst>
</file>

<file path=ppt/tags/tag14.xml><?xml version="1.0" encoding="utf-8"?>
<p:tagLst xmlns:p="http://schemas.openxmlformats.org/presentationml/2006/main">
  <p:tag name="AS_UNIQUEID" val="25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380"/>
</p:tagLst>
</file>

<file path=ppt/tags/tag141.xml><?xml version="1.0" encoding="utf-8"?>
<p:tagLst xmlns:p="http://schemas.openxmlformats.org/presentationml/2006/main">
  <p:tag name="AS_UNIQUEID" val="381"/>
</p:tagLst>
</file>

<file path=ppt/tags/tag142.xml><?xml version="1.0" encoding="utf-8"?>
<p:tagLst xmlns:p="http://schemas.openxmlformats.org/presentationml/2006/main">
  <p:tag name="AS_UNIQUEID" val="382"/>
</p:tagLst>
</file>

<file path=ppt/tags/tag143.xml><?xml version="1.0" encoding="utf-8"?>
<p:tagLst xmlns:p="http://schemas.openxmlformats.org/presentationml/2006/main">
  <p:tag name="AS_UNIQUEID" val="383"/>
</p:tagLst>
</file>

<file path=ppt/tags/tag144.xml><?xml version="1.0" encoding="utf-8"?>
<p:tagLst xmlns:p="http://schemas.openxmlformats.org/presentationml/2006/main">
  <p:tag name="AS_UNIQUEID" val="384"/>
</p:tagLst>
</file>

<file path=ppt/tags/tag145.xml><?xml version="1.0" encoding="utf-8"?>
<p:tagLst xmlns:p="http://schemas.openxmlformats.org/presentationml/2006/main">
  <p:tag name="AS_UNIQUEID" val="385"/>
</p:tagLst>
</file>

<file path=ppt/tags/tag146.xml><?xml version="1.0" encoding="utf-8"?>
<p:tagLst xmlns:p="http://schemas.openxmlformats.org/presentationml/2006/main">
  <p:tag name="AS_UNIQUEID" val="386"/>
</p:tagLst>
</file>

<file path=ppt/tags/tag147.xml><?xml version="1.0" encoding="utf-8"?>
<p:tagLst xmlns:p="http://schemas.openxmlformats.org/presentationml/2006/main">
  <p:tag name="AS_UNIQUEID" val="387"/>
</p:tagLst>
</file>

<file path=ppt/tags/tag148.xml><?xml version="1.0" encoding="utf-8"?>
<p:tagLst xmlns:p="http://schemas.openxmlformats.org/presentationml/2006/main">
  <p:tag name="AS_UNIQUEID" val="388"/>
</p:tagLst>
</file>

<file path=ppt/tags/tag149.xml><?xml version="1.0" encoding="utf-8"?>
<p:tagLst xmlns:p="http://schemas.openxmlformats.org/presentationml/2006/main">
  <p:tag name="AS_UNIQUEID" val="389"/>
</p:tagLst>
</file>

<file path=ppt/tags/tag15.xml><?xml version="1.0" encoding="utf-8"?>
<p:tagLst xmlns:p="http://schemas.openxmlformats.org/presentationml/2006/main">
  <p:tag name="AS_UNIQUEID" val="25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390"/>
</p:tagLst>
</file>

<file path=ppt/tags/tag151.xml><?xml version="1.0" encoding="utf-8"?>
<p:tagLst xmlns:p="http://schemas.openxmlformats.org/presentationml/2006/main">
  <p:tag name="AS_UNIQUEID" val="391"/>
</p:tagLst>
</file>

<file path=ppt/tags/tag152.xml><?xml version="1.0" encoding="utf-8"?>
<p:tagLst xmlns:p="http://schemas.openxmlformats.org/presentationml/2006/main">
  <p:tag name="AS_UNIQUEID" val="392"/>
</p:tagLst>
</file>

<file path=ppt/tags/tag153.xml><?xml version="1.0" encoding="utf-8"?>
<p:tagLst xmlns:p="http://schemas.openxmlformats.org/presentationml/2006/main">
  <p:tag name="AS_UNIQUEID" val="393"/>
</p:tagLst>
</file>

<file path=ppt/tags/tag154.xml><?xml version="1.0" encoding="utf-8"?>
<p:tagLst xmlns:p="http://schemas.openxmlformats.org/presentationml/2006/main">
  <p:tag name="AS_UNIQUEID" val="394"/>
</p:tagLst>
</file>

<file path=ppt/tags/tag155.xml><?xml version="1.0" encoding="utf-8"?>
<p:tagLst xmlns:p="http://schemas.openxmlformats.org/presentationml/2006/main">
  <p:tag name="AS_UNIQUEID" val="395"/>
</p:tagLst>
</file>

<file path=ppt/tags/tag156.xml><?xml version="1.0" encoding="utf-8"?>
<p:tagLst xmlns:p="http://schemas.openxmlformats.org/presentationml/2006/main">
  <p:tag name="AS_UNIQUEID" val="396"/>
</p:tagLst>
</file>

<file path=ppt/tags/tag157.xml><?xml version="1.0" encoding="utf-8"?>
<p:tagLst xmlns:p="http://schemas.openxmlformats.org/presentationml/2006/main">
  <p:tag name="AS_UNIQUEID" val="397"/>
</p:tagLst>
</file>

<file path=ppt/tags/tag158.xml><?xml version="1.0" encoding="utf-8"?>
<p:tagLst xmlns:p="http://schemas.openxmlformats.org/presentationml/2006/main">
  <p:tag name="AS_UNIQUEID" val="398"/>
</p:tagLst>
</file>

<file path=ppt/tags/tag159.xml><?xml version="1.0" encoding="utf-8"?>
<p:tagLst xmlns:p="http://schemas.openxmlformats.org/presentationml/2006/main">
  <p:tag name="AS_UNIQUEID" val="399"/>
</p:tagLst>
</file>

<file path=ppt/tags/tag16.xml><?xml version="1.0" encoding="utf-8"?>
<p:tagLst xmlns:p="http://schemas.openxmlformats.org/presentationml/2006/main">
  <p:tag name="AS_UNIQUEID" val="25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400"/>
</p:tagLst>
</file>

<file path=ppt/tags/tag161.xml><?xml version="1.0" encoding="utf-8"?>
<p:tagLst xmlns:p="http://schemas.openxmlformats.org/presentationml/2006/main">
  <p:tag name="AS_UNIQUEID" val="401"/>
</p:tagLst>
</file>

<file path=ppt/tags/tag162.xml><?xml version="1.0" encoding="utf-8"?>
<p:tagLst xmlns:p="http://schemas.openxmlformats.org/presentationml/2006/main">
  <p:tag name="AS_UNIQUEID" val="402"/>
</p:tagLst>
</file>

<file path=ppt/tags/tag163.xml><?xml version="1.0" encoding="utf-8"?>
<p:tagLst xmlns:p="http://schemas.openxmlformats.org/presentationml/2006/main">
  <p:tag name="AS_UNIQUEID" val="403"/>
</p:tagLst>
</file>

<file path=ppt/tags/tag164.xml><?xml version="1.0" encoding="utf-8"?>
<p:tagLst xmlns:p="http://schemas.openxmlformats.org/presentationml/2006/main">
  <p:tag name="AS_UNIQUEID" val="404"/>
</p:tagLst>
</file>

<file path=ppt/tags/tag165.xml><?xml version="1.0" encoding="utf-8"?>
<p:tagLst xmlns:p="http://schemas.openxmlformats.org/presentationml/2006/main">
  <p:tag name="AS_UNIQUEID" val="405"/>
</p:tagLst>
</file>

<file path=ppt/tags/tag166.xml><?xml version="1.0" encoding="utf-8"?>
<p:tagLst xmlns:p="http://schemas.openxmlformats.org/presentationml/2006/main">
  <p:tag name="AS_UNIQUEID" val="406"/>
</p:tagLst>
</file>

<file path=ppt/tags/tag167.xml><?xml version="1.0" encoding="utf-8"?>
<p:tagLst xmlns:p="http://schemas.openxmlformats.org/presentationml/2006/main">
  <p:tag name="AS_UNIQUEID" val="407"/>
</p:tagLst>
</file>

<file path=ppt/tags/tag168.xml><?xml version="1.0" encoding="utf-8"?>
<p:tagLst xmlns:p="http://schemas.openxmlformats.org/presentationml/2006/main">
  <p:tag name="AS_UNIQUEID" val="408"/>
</p:tagLst>
</file>

<file path=ppt/tags/tag169.xml><?xml version="1.0" encoding="utf-8"?>
<p:tagLst xmlns:p="http://schemas.openxmlformats.org/presentationml/2006/main">
  <p:tag name="AS_UNIQUEID" val="409"/>
</p:tagLst>
</file>

<file path=ppt/tags/tag17.xml><?xml version="1.0" encoding="utf-8"?>
<p:tagLst xmlns:p="http://schemas.openxmlformats.org/presentationml/2006/main">
  <p:tag name="AS_UNIQUEID" val="25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410"/>
</p:tagLst>
</file>

<file path=ppt/tags/tag171.xml><?xml version="1.0" encoding="utf-8"?>
<p:tagLst xmlns:p="http://schemas.openxmlformats.org/presentationml/2006/main">
  <p:tag name="AS_UNIQUEID" val="411"/>
</p:tagLst>
</file>

<file path=ppt/tags/tag172.xml><?xml version="1.0" encoding="utf-8"?>
<p:tagLst xmlns:p="http://schemas.openxmlformats.org/presentationml/2006/main">
  <p:tag name="AS_UNIQUEID" val="412"/>
</p:tagLst>
</file>

<file path=ppt/tags/tag173.xml><?xml version="1.0" encoding="utf-8"?>
<p:tagLst xmlns:p="http://schemas.openxmlformats.org/presentationml/2006/main">
  <p:tag name="AS_UNIQUEID" val="413"/>
</p:tagLst>
</file>

<file path=ppt/tags/tag174.xml><?xml version="1.0" encoding="utf-8"?>
<p:tagLst xmlns:p="http://schemas.openxmlformats.org/presentationml/2006/main">
  <p:tag name="AS_UNIQUEID" val="414"/>
</p:tagLst>
</file>

<file path=ppt/tags/tag175.xml><?xml version="1.0" encoding="utf-8"?>
<p:tagLst xmlns:p="http://schemas.openxmlformats.org/presentationml/2006/main">
  <p:tag name="AS_UNIQUEID" val="415"/>
</p:tagLst>
</file>

<file path=ppt/tags/tag176.xml><?xml version="1.0" encoding="utf-8"?>
<p:tagLst xmlns:p="http://schemas.openxmlformats.org/presentationml/2006/main">
  <p:tag name="AS_UNIQUEID" val="416"/>
</p:tagLst>
</file>

<file path=ppt/tags/tag177.xml><?xml version="1.0" encoding="utf-8"?>
<p:tagLst xmlns:p="http://schemas.openxmlformats.org/presentationml/2006/main">
  <p:tag name="AS_UNIQUEID" val="417"/>
</p:tagLst>
</file>

<file path=ppt/tags/tag178.xml><?xml version="1.0" encoding="utf-8"?>
<p:tagLst xmlns:p="http://schemas.openxmlformats.org/presentationml/2006/main">
  <p:tag name="AS_UNIQUEID" val="418"/>
</p:tagLst>
</file>

<file path=ppt/tags/tag179.xml><?xml version="1.0" encoding="utf-8"?>
<p:tagLst xmlns:p="http://schemas.openxmlformats.org/presentationml/2006/main">
  <p:tag name="AS_UNIQUEID" val="419"/>
</p:tagLst>
</file>

<file path=ppt/tags/tag18.xml><?xml version="1.0" encoding="utf-8"?>
<p:tagLst xmlns:p="http://schemas.openxmlformats.org/presentationml/2006/main">
  <p:tag name="AS_UNIQUEID" val="25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420"/>
</p:tagLst>
</file>

<file path=ppt/tags/tag181.xml><?xml version="1.0" encoding="utf-8"?>
<p:tagLst xmlns:p="http://schemas.openxmlformats.org/presentationml/2006/main">
  <p:tag name="AS_UNIQUEID" val="421"/>
</p:tagLst>
</file>

<file path=ppt/tags/tag182.xml><?xml version="1.0" encoding="utf-8"?>
<p:tagLst xmlns:p="http://schemas.openxmlformats.org/presentationml/2006/main">
  <p:tag name="AS_UNIQUEID" val="422"/>
</p:tagLst>
</file>

<file path=ppt/tags/tag183.xml><?xml version="1.0" encoding="utf-8"?>
<p:tagLst xmlns:p="http://schemas.openxmlformats.org/presentationml/2006/main">
  <p:tag name="AS_UNIQUEID" val="423"/>
</p:tagLst>
</file>

<file path=ppt/tags/tag184.xml><?xml version="1.0" encoding="utf-8"?>
<p:tagLst xmlns:p="http://schemas.openxmlformats.org/presentationml/2006/main">
  <p:tag name="AS_UNIQUEID" val="424"/>
</p:tagLst>
</file>

<file path=ppt/tags/tag185.xml><?xml version="1.0" encoding="utf-8"?>
<p:tagLst xmlns:p="http://schemas.openxmlformats.org/presentationml/2006/main">
  <p:tag name="AS_UNIQUEID" val="425"/>
</p:tagLst>
</file>

<file path=ppt/tags/tag186.xml><?xml version="1.0" encoding="utf-8"?>
<p:tagLst xmlns:p="http://schemas.openxmlformats.org/presentationml/2006/main">
  <p:tag name="AS_UNIQUEID" val="426"/>
</p:tagLst>
</file>

<file path=ppt/tags/tag187.xml><?xml version="1.0" encoding="utf-8"?>
<p:tagLst xmlns:p="http://schemas.openxmlformats.org/presentationml/2006/main">
  <p:tag name="AS_UNIQUEID" val="427"/>
</p:tagLst>
</file>

<file path=ppt/tags/tag188.xml><?xml version="1.0" encoding="utf-8"?>
<p:tagLst xmlns:p="http://schemas.openxmlformats.org/presentationml/2006/main">
  <p:tag name="AS_UNIQUEID" val="428"/>
</p:tagLst>
</file>

<file path=ppt/tags/tag189.xml><?xml version="1.0" encoding="utf-8"?>
<p:tagLst xmlns:p="http://schemas.openxmlformats.org/presentationml/2006/main">
  <p:tag name="AS_UNIQUEID" val="429"/>
</p:tagLst>
</file>

<file path=ppt/tags/tag19.xml><?xml version="1.0" encoding="utf-8"?>
<p:tagLst xmlns:p="http://schemas.openxmlformats.org/presentationml/2006/main">
  <p:tag name="AS_UNIQUEID" val="260"/>
</p:tagLst>
</file>

<file path=ppt/tags/tag190.xml><?xml version="1.0" encoding="utf-8"?>
<p:tagLst xmlns:p="http://schemas.openxmlformats.org/presentationml/2006/main">
  <p:tag name="AS_UNIQUEID" val="430"/>
</p:tagLst>
</file>

<file path=ppt/tags/tag191.xml><?xml version="1.0" encoding="utf-8"?>
<p:tagLst xmlns:p="http://schemas.openxmlformats.org/presentationml/2006/main">
  <p:tag name="AS_UNIQUEID" val="431"/>
</p:tagLst>
</file>

<file path=ppt/tags/tag192.xml><?xml version="1.0" encoding="utf-8"?>
<p:tagLst xmlns:p="http://schemas.openxmlformats.org/presentationml/2006/main">
  <p:tag name="AS_UNIQUEID" val="432"/>
</p:tagLst>
</file>

<file path=ppt/tags/tag193.xml><?xml version="1.0" encoding="utf-8"?>
<p:tagLst xmlns:p="http://schemas.openxmlformats.org/presentationml/2006/main">
  <p:tag name="AS_UNIQUEID" val="433"/>
</p:tagLst>
</file>

<file path=ppt/tags/tag194.xml><?xml version="1.0" encoding="utf-8"?>
<p:tagLst xmlns:p="http://schemas.openxmlformats.org/presentationml/2006/main">
  <p:tag name="AS_UNIQUEID" val="434"/>
</p:tagLst>
</file>

<file path=ppt/tags/tag195.xml><?xml version="1.0" encoding="utf-8"?>
<p:tagLst xmlns:p="http://schemas.openxmlformats.org/presentationml/2006/main">
  <p:tag name="AS_UNIQUEID" val="435"/>
</p:tagLst>
</file>

<file path=ppt/tags/tag196.xml><?xml version="1.0" encoding="utf-8"?>
<p:tagLst xmlns:p="http://schemas.openxmlformats.org/presentationml/2006/main">
  <p:tag name="AS_UNIQUEID" val="436"/>
</p:tagLst>
</file>

<file path=ppt/tags/tag197.xml><?xml version="1.0" encoding="utf-8"?>
<p:tagLst xmlns:p="http://schemas.openxmlformats.org/presentationml/2006/main">
  <p:tag name="AS_UNIQUEID" val="437"/>
</p:tagLst>
</file>

<file path=ppt/tags/tag198.xml><?xml version="1.0" encoding="utf-8"?>
<p:tagLst xmlns:p="http://schemas.openxmlformats.org/presentationml/2006/main">
  <p:tag name="AS_UNIQUEID" val="438"/>
</p:tagLst>
</file>

<file path=ppt/tags/tag199.xml><?xml version="1.0" encoding="utf-8"?>
<p:tagLst xmlns:p="http://schemas.openxmlformats.org/presentationml/2006/main">
  <p:tag name="AS_UNIQUEID" val="439"/>
</p:tagLst>
</file>

<file path=ppt/tags/tag2.xml><?xml version="1.0" encoding="utf-8"?>
<p:tagLst xmlns:p="http://schemas.openxmlformats.org/presentationml/2006/main">
  <p:tag name="AS_UNIQUEID" val="24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26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440"/>
</p:tagLst>
</file>

<file path=ppt/tags/tag201.xml><?xml version="1.0" encoding="utf-8"?>
<p:tagLst xmlns:p="http://schemas.openxmlformats.org/presentationml/2006/main">
  <p:tag name="AS_UNIQUEID" val="441"/>
</p:tagLst>
</file>

<file path=ppt/tags/tag202.xml><?xml version="1.0" encoding="utf-8"?>
<p:tagLst xmlns:p="http://schemas.openxmlformats.org/presentationml/2006/main">
  <p:tag name="AS_UNIQUEID" val="442"/>
</p:tagLst>
</file>

<file path=ppt/tags/tag203.xml><?xml version="1.0" encoding="utf-8"?>
<p:tagLst xmlns:p="http://schemas.openxmlformats.org/presentationml/2006/main">
  <p:tag name="AS_UNIQUEID" val="443"/>
</p:tagLst>
</file>

<file path=ppt/tags/tag204.xml><?xml version="1.0" encoding="utf-8"?>
<p:tagLst xmlns:p="http://schemas.openxmlformats.org/presentationml/2006/main">
  <p:tag name="AS_UNIQUEID" val="444"/>
</p:tagLst>
</file>

<file path=ppt/tags/tag205.xml><?xml version="1.0" encoding="utf-8"?>
<p:tagLst xmlns:p="http://schemas.openxmlformats.org/presentationml/2006/main">
  <p:tag name="AS_UNIQUEID" val="445"/>
</p:tagLst>
</file>

<file path=ppt/tags/tag206.xml><?xml version="1.0" encoding="utf-8"?>
<p:tagLst xmlns:p="http://schemas.openxmlformats.org/presentationml/2006/main">
  <p:tag name="AS_UNIQUEID" val="446"/>
</p:tagLst>
</file>

<file path=ppt/tags/tag207.xml><?xml version="1.0" encoding="utf-8"?>
<p:tagLst xmlns:p="http://schemas.openxmlformats.org/presentationml/2006/main">
  <p:tag name="AS_UNIQUEID" val="447"/>
</p:tagLst>
</file>

<file path=ppt/tags/tag208.xml><?xml version="1.0" encoding="utf-8"?>
<p:tagLst xmlns:p="http://schemas.openxmlformats.org/presentationml/2006/main">
  <p:tag name="AS_UNIQUEID" val="448"/>
</p:tagLst>
</file>

<file path=ppt/tags/tag209.xml><?xml version="1.0" encoding="utf-8"?>
<p:tagLst xmlns:p="http://schemas.openxmlformats.org/presentationml/2006/main">
  <p:tag name="AS_UNIQUEID" val="449"/>
</p:tagLst>
</file>

<file path=ppt/tags/tag21.xml><?xml version="1.0" encoding="utf-8"?>
<p:tagLst xmlns:p="http://schemas.openxmlformats.org/presentationml/2006/main">
  <p:tag name="AS_UNIQUEID" val="26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450"/>
</p:tagLst>
</file>

<file path=ppt/tags/tag211.xml><?xml version="1.0" encoding="utf-8"?>
<p:tagLst xmlns:p="http://schemas.openxmlformats.org/presentationml/2006/main">
  <p:tag name="AS_UNIQUEID" val="451"/>
</p:tagLst>
</file>

<file path=ppt/tags/tag212.xml><?xml version="1.0" encoding="utf-8"?>
<p:tagLst xmlns:p="http://schemas.openxmlformats.org/presentationml/2006/main">
  <p:tag name="AS_UNIQUEID" val="452"/>
</p:tagLst>
</file>

<file path=ppt/tags/tag213.xml><?xml version="1.0" encoding="utf-8"?>
<p:tagLst xmlns:p="http://schemas.openxmlformats.org/presentationml/2006/main">
  <p:tag name="AS_UNIQUEID" val="453"/>
</p:tagLst>
</file>

<file path=ppt/tags/tag214.xml><?xml version="1.0" encoding="utf-8"?>
<p:tagLst xmlns:p="http://schemas.openxmlformats.org/presentationml/2006/main">
  <p:tag name="AS_UNIQUEID" val="454"/>
</p:tagLst>
</file>

<file path=ppt/tags/tag215.xml><?xml version="1.0" encoding="utf-8"?>
<p:tagLst xmlns:p="http://schemas.openxmlformats.org/presentationml/2006/main">
  <p:tag name="AS_UNIQUEID" val="455"/>
</p:tagLst>
</file>

<file path=ppt/tags/tag216.xml><?xml version="1.0" encoding="utf-8"?>
<p:tagLst xmlns:p="http://schemas.openxmlformats.org/presentationml/2006/main">
  <p:tag name="AS_UNIQUEID" val="456"/>
</p:tagLst>
</file>

<file path=ppt/tags/tag217.xml><?xml version="1.0" encoding="utf-8"?>
<p:tagLst xmlns:p="http://schemas.openxmlformats.org/presentationml/2006/main">
  <p:tag name="AS_UNIQUEID" val="457"/>
</p:tagLst>
</file>

<file path=ppt/tags/tag218.xml><?xml version="1.0" encoding="utf-8"?>
<p:tagLst xmlns:p="http://schemas.openxmlformats.org/presentationml/2006/main">
  <p:tag name="AS_UNIQUEID" val="458"/>
</p:tagLst>
</file>

<file path=ppt/tags/tag219.xml><?xml version="1.0" encoding="utf-8"?>
<p:tagLst xmlns:p="http://schemas.openxmlformats.org/presentationml/2006/main">
  <p:tag name="AS_UNIQUEID" val="459"/>
</p:tagLst>
</file>

<file path=ppt/tags/tag22.xml><?xml version="1.0" encoding="utf-8"?>
<p:tagLst xmlns:p="http://schemas.openxmlformats.org/presentationml/2006/main">
  <p:tag name="AS_UNIQUEID" val="26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460"/>
</p:tagLst>
</file>

<file path=ppt/tags/tag221.xml><?xml version="1.0" encoding="utf-8"?>
<p:tagLst xmlns:p="http://schemas.openxmlformats.org/presentationml/2006/main">
  <p:tag name="AS_UNIQUEID" val="461"/>
</p:tagLst>
</file>

<file path=ppt/tags/tag222.xml><?xml version="1.0" encoding="utf-8"?>
<p:tagLst xmlns:p="http://schemas.openxmlformats.org/presentationml/2006/main">
  <p:tag name="AS_UNIQUEID" val="462"/>
</p:tagLst>
</file>

<file path=ppt/tags/tag223.xml><?xml version="1.0" encoding="utf-8"?>
<p:tagLst xmlns:p="http://schemas.openxmlformats.org/presentationml/2006/main">
  <p:tag name="AS_UNIQUEID" val="463"/>
</p:tagLst>
</file>

<file path=ppt/tags/tag224.xml><?xml version="1.0" encoding="utf-8"?>
<p:tagLst xmlns:p="http://schemas.openxmlformats.org/presentationml/2006/main">
  <p:tag name="AS_UNIQUEID" val="464"/>
</p:tagLst>
</file>

<file path=ppt/tags/tag225.xml><?xml version="1.0" encoding="utf-8"?>
<p:tagLst xmlns:p="http://schemas.openxmlformats.org/presentationml/2006/main">
  <p:tag name="AS_UNIQUEID" val="465"/>
</p:tagLst>
</file>

<file path=ppt/tags/tag226.xml><?xml version="1.0" encoding="utf-8"?>
<p:tagLst xmlns:p="http://schemas.openxmlformats.org/presentationml/2006/main">
  <p:tag name="AS_UNIQUEID" val="466"/>
</p:tagLst>
</file>

<file path=ppt/tags/tag227.xml><?xml version="1.0" encoding="utf-8"?>
<p:tagLst xmlns:p="http://schemas.openxmlformats.org/presentationml/2006/main">
  <p:tag name="AS_UNIQUEID" val="467"/>
</p:tagLst>
</file>

<file path=ppt/tags/tag228.xml><?xml version="1.0" encoding="utf-8"?>
<p:tagLst xmlns:p="http://schemas.openxmlformats.org/presentationml/2006/main">
  <p:tag name="AS_UNIQUEID" val="468"/>
</p:tagLst>
</file>

<file path=ppt/tags/tag229.xml><?xml version="1.0" encoding="utf-8"?>
<p:tagLst xmlns:p="http://schemas.openxmlformats.org/presentationml/2006/main">
  <p:tag name="AS_UNIQUEID" val="469"/>
</p:tagLst>
</file>

<file path=ppt/tags/tag23.xml><?xml version="1.0" encoding="utf-8"?>
<p:tagLst xmlns:p="http://schemas.openxmlformats.org/presentationml/2006/main">
  <p:tag name="AS_UNIQUEID" val="26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470"/>
</p:tagLst>
</file>

<file path=ppt/tags/tag231.xml><?xml version="1.0" encoding="utf-8"?>
<p:tagLst xmlns:p="http://schemas.openxmlformats.org/presentationml/2006/main">
  <p:tag name="AS_UNIQUEID" val="471"/>
</p:tagLst>
</file>

<file path=ppt/tags/tag232.xml><?xml version="1.0" encoding="utf-8"?>
<p:tagLst xmlns:p="http://schemas.openxmlformats.org/presentationml/2006/main">
  <p:tag name="AS_UNIQUEID" val="472"/>
</p:tagLst>
</file>

<file path=ppt/tags/tag233.xml><?xml version="1.0" encoding="utf-8"?>
<p:tagLst xmlns:p="http://schemas.openxmlformats.org/presentationml/2006/main">
  <p:tag name="AS_UNIQUEID" val="473"/>
</p:tagLst>
</file>

<file path=ppt/tags/tag234.xml><?xml version="1.0" encoding="utf-8"?>
<p:tagLst xmlns:p="http://schemas.openxmlformats.org/presentationml/2006/main">
  <p:tag name="AS_UNIQUEID" val="474"/>
</p:tagLst>
</file>

<file path=ppt/tags/tag235.xml><?xml version="1.0" encoding="utf-8"?>
<p:tagLst xmlns:p="http://schemas.openxmlformats.org/presentationml/2006/main">
  <p:tag name="AS_UNIQUEID" val="475"/>
</p:tagLst>
</file>

<file path=ppt/tags/tag236.xml><?xml version="1.0" encoding="utf-8"?>
<p:tagLst xmlns:p="http://schemas.openxmlformats.org/presentationml/2006/main">
  <p:tag name="AS_UNIQUEID" val="476"/>
</p:tagLst>
</file>

<file path=ppt/tags/tag237.xml><?xml version="1.0" encoding="utf-8"?>
<p:tagLst xmlns:p="http://schemas.openxmlformats.org/presentationml/2006/main">
  <p:tag name="AS_UNIQUEID" val="477"/>
</p:tagLst>
</file>

<file path=ppt/tags/tag238.xml><?xml version="1.0" encoding="utf-8"?>
<p:tagLst xmlns:p="http://schemas.openxmlformats.org/presentationml/2006/main">
  <p:tag name="AS_UNIQUEID" val="478"/>
</p:tagLst>
</file>

<file path=ppt/tags/tag239.xml><?xml version="1.0" encoding="utf-8"?>
<p:tagLst xmlns:p="http://schemas.openxmlformats.org/presentationml/2006/main">
  <p:tag name="AS_UNIQUEID" val="479"/>
</p:tagLst>
</file>

<file path=ppt/tags/tag24.xml><?xml version="1.0" encoding="utf-8"?>
<p:tagLst xmlns:p="http://schemas.openxmlformats.org/presentationml/2006/main">
  <p:tag name="AS_UNIQUEID" val="26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480"/>
</p:tagLst>
</file>

<file path=ppt/tags/tag241.xml><?xml version="1.0" encoding="utf-8"?>
<p:tagLst xmlns:p="http://schemas.openxmlformats.org/presentationml/2006/main">
  <p:tag name="AS_UNIQUEID" val="481"/>
</p:tagLst>
</file>

<file path=ppt/tags/tag242.xml><?xml version="1.0" encoding="utf-8"?>
<p:tagLst xmlns:p="http://schemas.openxmlformats.org/presentationml/2006/main">
  <p:tag name="AS_UNIQUEID" val="482"/>
</p:tagLst>
</file>

<file path=ppt/tags/tag243.xml><?xml version="1.0" encoding="utf-8"?>
<p:tagLst xmlns:p="http://schemas.openxmlformats.org/presentationml/2006/main">
  <p:tag name="AS_UNIQUEID" val="483"/>
</p:tagLst>
</file>

<file path=ppt/tags/tag244.xml><?xml version="1.0" encoding="utf-8"?>
<p:tagLst xmlns:p="http://schemas.openxmlformats.org/presentationml/2006/main">
  <p:tag name="AS_UNIQUEID" val="484"/>
</p:tagLst>
</file>

<file path=ppt/tags/tag245.xml><?xml version="1.0" encoding="utf-8"?>
<p:tagLst xmlns:p="http://schemas.openxmlformats.org/presentationml/2006/main">
  <p:tag name="AS_UNIQUEID" val="485"/>
</p:tagLst>
</file>

<file path=ppt/tags/tag246.xml><?xml version="1.0" encoding="utf-8"?>
<p:tagLst xmlns:p="http://schemas.openxmlformats.org/presentationml/2006/main">
  <p:tag name="AS_UNIQUEID" val="486"/>
</p:tagLst>
</file>

<file path=ppt/tags/tag247.xml><?xml version="1.0" encoding="utf-8"?>
<p:tagLst xmlns:p="http://schemas.openxmlformats.org/presentationml/2006/main">
  <p:tag name="AS_UNIQUEID" val="487"/>
</p:tagLst>
</file>

<file path=ppt/tags/tag248.xml><?xml version="1.0" encoding="utf-8"?>
<p:tagLst xmlns:p="http://schemas.openxmlformats.org/presentationml/2006/main">
  <p:tag name="AS_UNIQUEID" val="488"/>
</p:tagLst>
</file>

<file path=ppt/tags/tag249.xml><?xml version="1.0" encoding="utf-8"?>
<p:tagLst xmlns:p="http://schemas.openxmlformats.org/presentationml/2006/main">
  <p:tag name="AS_UNIQUEID" val="67"/>
</p:tagLst>
</file>

<file path=ppt/tags/tag25.xml><?xml version="1.0" encoding="utf-8"?>
<p:tagLst xmlns:p="http://schemas.openxmlformats.org/presentationml/2006/main">
  <p:tag name="AS_UNIQUEID" val="26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68"/>
</p:tagLst>
</file>

<file path=ppt/tags/tag251.xml><?xml version="1.0" encoding="utf-8"?>
<p:tagLst xmlns:p="http://schemas.openxmlformats.org/presentationml/2006/main">
  <p:tag name="AS_UNIQUEID" val="69"/>
</p:tagLst>
</file>

<file path=ppt/tags/tag252.xml><?xml version="1.0" encoding="utf-8"?>
<p:tagLst xmlns:p="http://schemas.openxmlformats.org/presentationml/2006/main">
  <p:tag name="AS_UNIQUEID" val="70"/>
</p:tagLst>
</file>

<file path=ppt/tags/tag253.xml><?xml version="1.0" encoding="utf-8"?>
<p:tagLst xmlns:p="http://schemas.openxmlformats.org/presentationml/2006/main">
  <p:tag name="AS_UNIQUEID" val="71"/>
</p:tagLst>
</file>

<file path=ppt/tags/tag254.xml><?xml version="1.0" encoding="utf-8"?>
<p:tagLst xmlns:p="http://schemas.openxmlformats.org/presentationml/2006/main">
  <p:tag name="AS_UNIQUEID" val="72"/>
</p:tagLst>
</file>

<file path=ppt/tags/tag255.xml><?xml version="1.0" encoding="utf-8"?>
<p:tagLst xmlns:p="http://schemas.openxmlformats.org/presentationml/2006/main">
  <p:tag name="AS_UNIQUEID" val="489"/>
</p:tagLst>
</file>

<file path=ppt/tags/tag256.xml><?xml version="1.0" encoding="utf-8"?>
<p:tagLst xmlns:p="http://schemas.openxmlformats.org/presentationml/2006/main">
  <p:tag name="AS_UNIQUEID" val="74"/>
</p:tagLst>
</file>

<file path=ppt/tags/tag257.xml><?xml version="1.0" encoding="utf-8"?>
<p:tagLst xmlns:p="http://schemas.openxmlformats.org/presentationml/2006/main">
  <p:tag name="AS_UNIQUEID" val="75"/>
</p:tagLst>
</file>

<file path=ppt/tags/tag258.xml><?xml version="1.0" encoding="utf-8"?>
<p:tagLst xmlns:p="http://schemas.openxmlformats.org/presentationml/2006/main">
  <p:tag name="AS_UNIQUEID" val="76"/>
</p:tagLst>
</file>

<file path=ppt/tags/tag259.xml><?xml version="1.0" encoding="utf-8"?>
<p:tagLst xmlns:p="http://schemas.openxmlformats.org/presentationml/2006/main">
  <p:tag name="AS_UNIQUEID" val="77"/>
</p:tagLst>
</file>

<file path=ppt/tags/tag26.xml><?xml version="1.0" encoding="utf-8"?>
<p:tagLst xmlns:p="http://schemas.openxmlformats.org/presentationml/2006/main">
  <p:tag name="AS_UNIQUEID" val="267"/>
</p:tagLst>
</file>

<file path=ppt/tags/tag260.xml><?xml version="1.0" encoding="utf-8"?>
<p:tagLst xmlns:p="http://schemas.openxmlformats.org/presentationml/2006/main">
  <p:tag name="AS_UNIQUEID" val="78"/>
</p:tagLst>
</file>

<file path=ppt/tags/tag261.xml><?xml version="1.0" encoding="utf-8"?>
<p:tagLst xmlns:p="http://schemas.openxmlformats.org/presentationml/2006/main">
  <p:tag name="AS_UNIQUEID" val="79"/>
</p:tagLst>
</file>

<file path=ppt/tags/tag262.xml><?xml version="1.0" encoding="utf-8"?>
<p:tagLst xmlns:p="http://schemas.openxmlformats.org/presentationml/2006/main">
  <p:tag name="AS_UNIQUEID" val="490"/>
</p:tagLst>
</file>

<file path=ppt/tags/tag263.xml><?xml version="1.0" encoding="utf-8"?>
<p:tagLst xmlns:p="http://schemas.openxmlformats.org/presentationml/2006/main">
  <p:tag name="AS_UNIQUEID" val="81"/>
</p:tagLst>
</file>

<file path=ppt/tags/tag264.xml><?xml version="1.0" encoding="utf-8"?>
<p:tagLst xmlns:p="http://schemas.openxmlformats.org/presentationml/2006/main">
  <p:tag name="AS_UNIQUEID" val="82"/>
</p:tagLst>
</file>

<file path=ppt/tags/tag265.xml><?xml version="1.0" encoding="utf-8"?>
<p:tagLst xmlns:p="http://schemas.openxmlformats.org/presentationml/2006/main">
  <p:tag name="AS_UNIQUEID" val="83"/>
</p:tagLst>
</file>

<file path=ppt/tags/tag266.xml><?xml version="1.0" encoding="utf-8"?>
<p:tagLst xmlns:p="http://schemas.openxmlformats.org/presentationml/2006/main">
  <p:tag name="AS_UNIQUEID" val="491"/>
</p:tagLst>
</file>

<file path=ppt/tags/tag267.xml><?xml version="1.0" encoding="utf-8"?>
<p:tagLst xmlns:p="http://schemas.openxmlformats.org/presentationml/2006/main">
  <p:tag name="AS_UNIQUEID" val="492"/>
</p:tagLst>
</file>

<file path=ppt/tags/tag268.xml><?xml version="1.0" encoding="utf-8"?>
<p:tagLst xmlns:p="http://schemas.openxmlformats.org/presentationml/2006/main">
  <p:tag name="AS_UNIQUEID" val="493"/>
</p:tagLst>
</file>

<file path=ppt/tags/tag269.xml><?xml version="1.0" encoding="utf-8"?>
<p:tagLst xmlns:p="http://schemas.openxmlformats.org/presentationml/2006/main">
  <p:tag name="AS_UNIQUEID" val="494"/>
</p:tagLst>
</file>

<file path=ppt/tags/tag27.xml><?xml version="1.0" encoding="utf-8"?>
<p:tagLst xmlns:p="http://schemas.openxmlformats.org/presentationml/2006/main">
  <p:tag name="AS_UNIQUEID" val="26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495"/>
</p:tagLst>
</file>

<file path=ppt/tags/tag271.xml><?xml version="1.0" encoding="utf-8"?>
<p:tagLst xmlns:p="http://schemas.openxmlformats.org/presentationml/2006/main">
  <p:tag name="AS_UNIQUEID" val="496"/>
</p:tagLst>
</file>

<file path=ppt/tags/tag272.xml><?xml version="1.0" encoding="utf-8"?>
<p:tagLst xmlns:p="http://schemas.openxmlformats.org/presentationml/2006/main">
  <p:tag name="AS_UNIQUEID" val="497"/>
</p:tagLst>
</file>

<file path=ppt/tags/tag273.xml><?xml version="1.0" encoding="utf-8"?>
<p:tagLst xmlns:p="http://schemas.openxmlformats.org/presentationml/2006/main">
  <p:tag name="AS_UNIQUEID" val="498"/>
</p:tagLst>
</file>

<file path=ppt/tags/tag274.xml><?xml version="1.0" encoding="utf-8"?>
<p:tagLst xmlns:p="http://schemas.openxmlformats.org/presentationml/2006/main">
  <p:tag name="AS_UNIQUEID" val="499"/>
</p:tagLst>
</file>

<file path=ppt/tags/tag275.xml><?xml version="1.0" encoding="utf-8"?>
<p:tagLst xmlns:p="http://schemas.openxmlformats.org/presentationml/2006/main">
  <p:tag name="AS_UNIQUEID" val="500"/>
</p:tagLst>
</file>

<file path=ppt/tags/tag276.xml><?xml version="1.0" encoding="utf-8"?>
<p:tagLst xmlns:p="http://schemas.openxmlformats.org/presentationml/2006/main">
  <p:tag name="AS_UNIQUEID" val="501"/>
</p:tagLst>
</file>

<file path=ppt/tags/tag277.xml><?xml version="1.0" encoding="utf-8"?>
<p:tagLst xmlns:p="http://schemas.openxmlformats.org/presentationml/2006/main">
  <p:tag name="AS_UNIQUEID" val="502"/>
</p:tagLst>
</file>

<file path=ppt/tags/tag278.xml><?xml version="1.0" encoding="utf-8"?>
<p:tagLst xmlns:p="http://schemas.openxmlformats.org/presentationml/2006/main">
  <p:tag name="AS_UNIQUEID" val="503"/>
</p:tagLst>
</file>

<file path=ppt/tags/tag279.xml><?xml version="1.0" encoding="utf-8"?>
<p:tagLst xmlns:p="http://schemas.openxmlformats.org/presentationml/2006/main">
  <p:tag name="AS_UNIQUEID" val="504"/>
</p:tagLst>
</file>

<file path=ppt/tags/tag28.xml><?xml version="1.0" encoding="utf-8"?>
<p:tagLst xmlns:p="http://schemas.openxmlformats.org/presentationml/2006/main">
  <p:tag name="AS_UNIQUEID" val="26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505"/>
</p:tagLst>
</file>

<file path=ppt/tags/tag281.xml><?xml version="1.0" encoding="utf-8"?>
<p:tagLst xmlns:p="http://schemas.openxmlformats.org/presentationml/2006/main">
  <p:tag name="AS_UNIQUEID" val="506"/>
</p:tagLst>
</file>

<file path=ppt/tags/tag282.xml><?xml version="1.0" encoding="utf-8"?>
<p:tagLst xmlns:p="http://schemas.openxmlformats.org/presentationml/2006/main">
  <p:tag name="AS_UNIQUEID" val="507"/>
</p:tagLst>
</file>

<file path=ppt/tags/tag283.xml><?xml version="1.0" encoding="utf-8"?>
<p:tagLst xmlns:p="http://schemas.openxmlformats.org/presentationml/2006/main">
  <p:tag name="AS_UNIQUEID" val="508"/>
</p:tagLst>
</file>

<file path=ppt/tags/tag284.xml><?xml version="1.0" encoding="utf-8"?>
<p:tagLst xmlns:p="http://schemas.openxmlformats.org/presentationml/2006/main">
  <p:tag name="AS_UNIQUEID" val="509"/>
</p:tagLst>
</file>

<file path=ppt/tags/tag285.xml><?xml version="1.0" encoding="utf-8"?>
<p:tagLst xmlns:p="http://schemas.openxmlformats.org/presentationml/2006/main">
  <p:tag name="AS_UNIQUEID" val="510"/>
</p:tagLst>
</file>

<file path=ppt/tags/tag286.xml><?xml version="1.0" encoding="utf-8"?>
<p:tagLst xmlns:p="http://schemas.openxmlformats.org/presentationml/2006/main">
  <p:tag name="AS_UNIQUEID" val="511"/>
</p:tagLst>
</file>

<file path=ppt/tags/tag287.xml><?xml version="1.0" encoding="utf-8"?>
<p:tagLst xmlns:p="http://schemas.openxmlformats.org/presentationml/2006/main">
  <p:tag name="AS_UNIQUEID" val="512"/>
</p:tagLst>
</file>

<file path=ppt/tags/tag288.xml><?xml version="1.0" encoding="utf-8"?>
<p:tagLst xmlns:p="http://schemas.openxmlformats.org/presentationml/2006/main">
  <p:tag name="AS_UNIQUEID" val="513"/>
</p:tagLst>
</file>

<file path=ppt/tags/tag289.xml><?xml version="1.0" encoding="utf-8"?>
<p:tagLst xmlns:p="http://schemas.openxmlformats.org/presentationml/2006/main">
  <p:tag name="AS_UNIQUEID" val="514"/>
</p:tagLst>
</file>

<file path=ppt/tags/tag29.xml><?xml version="1.0" encoding="utf-8"?>
<p:tagLst xmlns:p="http://schemas.openxmlformats.org/presentationml/2006/main">
  <p:tag name="AS_UNIQUEID" val="27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515"/>
</p:tagLst>
</file>

<file path=ppt/tags/tag291.xml><?xml version="1.0" encoding="utf-8"?>
<p:tagLst xmlns:p="http://schemas.openxmlformats.org/presentationml/2006/main">
  <p:tag name="AS_UNIQUEID" val="516"/>
</p:tagLst>
</file>

<file path=ppt/tags/tag292.xml><?xml version="1.0" encoding="utf-8"?>
<p:tagLst xmlns:p="http://schemas.openxmlformats.org/presentationml/2006/main">
  <p:tag name="AS_UNIQUEID" val="517"/>
</p:tagLst>
</file>

<file path=ppt/tags/tag293.xml><?xml version="1.0" encoding="utf-8"?>
<p:tagLst xmlns:p="http://schemas.openxmlformats.org/presentationml/2006/main">
  <p:tag name="AS_UNIQUEID" val="518"/>
</p:tagLst>
</file>

<file path=ppt/tags/tag294.xml><?xml version="1.0" encoding="utf-8"?>
<p:tagLst xmlns:p="http://schemas.openxmlformats.org/presentationml/2006/main">
  <p:tag name="AS_UNIQUEID" val="519"/>
</p:tagLst>
</file>

<file path=ppt/tags/tag295.xml><?xml version="1.0" encoding="utf-8"?>
<p:tagLst xmlns:p="http://schemas.openxmlformats.org/presentationml/2006/main">
  <p:tag name="AS_UNIQUEID" val="520"/>
</p:tagLst>
</file>

<file path=ppt/tags/tag296.xml><?xml version="1.0" encoding="utf-8"?>
<p:tagLst xmlns:p="http://schemas.openxmlformats.org/presentationml/2006/main">
  <p:tag name="AS_UNIQUEID" val="521"/>
</p:tagLst>
</file>

<file path=ppt/tags/tag297.xml><?xml version="1.0" encoding="utf-8"?>
<p:tagLst xmlns:p="http://schemas.openxmlformats.org/presentationml/2006/main">
  <p:tag name="AS_UNIQUEID" val="522"/>
</p:tagLst>
</file>

<file path=ppt/tags/tag298.xml><?xml version="1.0" encoding="utf-8"?>
<p:tagLst xmlns:p="http://schemas.openxmlformats.org/presentationml/2006/main">
  <p:tag name="AS_UNIQUEID" val="523"/>
</p:tagLst>
</file>

<file path=ppt/tags/tag299.xml><?xml version="1.0" encoding="utf-8"?>
<p:tagLst xmlns:p="http://schemas.openxmlformats.org/presentationml/2006/main">
  <p:tag name="AS_UNIQUEID" val="524"/>
</p:tagLst>
</file>

<file path=ppt/tags/tag3.xml><?xml version="1.0" encoding="utf-8"?>
<p:tagLst xmlns:p="http://schemas.openxmlformats.org/presentationml/2006/main">
  <p:tag name="AS_UNIQUEID" val="24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27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525"/>
</p:tagLst>
</file>

<file path=ppt/tags/tag301.xml><?xml version="1.0" encoding="utf-8"?>
<p:tagLst xmlns:p="http://schemas.openxmlformats.org/presentationml/2006/main">
  <p:tag name="AS_UNIQUEID" val="526"/>
</p:tagLst>
</file>

<file path=ppt/tags/tag302.xml><?xml version="1.0" encoding="utf-8"?>
<p:tagLst xmlns:p="http://schemas.openxmlformats.org/presentationml/2006/main">
  <p:tag name="AS_UNIQUEID" val="228"/>
</p:tagLst>
</file>

<file path=ppt/tags/tag303.xml><?xml version="1.0" encoding="utf-8"?>
<p:tagLst xmlns:p="http://schemas.openxmlformats.org/presentationml/2006/main">
  <p:tag name="AS_UNIQUEID" val="229"/>
</p:tagLst>
</file>

<file path=ppt/tags/tag304.xml><?xml version="1.0" encoding="utf-8"?>
<p:tagLst xmlns:p="http://schemas.openxmlformats.org/presentationml/2006/main">
  <p:tag name="AS_UNIQUEID" val="230"/>
</p:tagLst>
</file>

<file path=ppt/tags/tag305.xml><?xml version="1.0" encoding="utf-8"?>
<p:tagLst xmlns:p="http://schemas.openxmlformats.org/presentationml/2006/main">
  <p:tag name="AS_UNIQUEID" val="231"/>
</p:tagLst>
</file>

<file path=ppt/tags/tag306.xml><?xml version="1.0" encoding="utf-8"?>
<p:tagLst xmlns:p="http://schemas.openxmlformats.org/presentationml/2006/main">
  <p:tag name="AS_UNIQUEID" val="527"/>
</p:tagLst>
</file>

<file path=ppt/tags/tag307.xml><?xml version="1.0" encoding="utf-8"?>
<p:tagLst xmlns:p="http://schemas.openxmlformats.org/presentationml/2006/main">
  <p:tag name="AS_UNIQUEID" val="233"/>
</p:tagLst>
</file>

<file path=ppt/tags/tag308.xml><?xml version="1.0" encoding="utf-8"?>
<p:tagLst xmlns:p="http://schemas.openxmlformats.org/presentationml/2006/main">
  <p:tag name="AS_UNIQUEID" val="234"/>
</p:tagLst>
</file>

<file path=ppt/tags/tag309.xml><?xml version="1.0" encoding="utf-8"?>
<p:tagLst xmlns:p="http://schemas.openxmlformats.org/presentationml/2006/main">
  <p:tag name="AS_UNIQUEID" val="235"/>
</p:tagLst>
</file>

<file path=ppt/tags/tag31.xml><?xml version="1.0" encoding="utf-8"?>
<p:tagLst xmlns:p="http://schemas.openxmlformats.org/presentationml/2006/main">
  <p:tag name="AS_UNIQUEID" val="27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236"/>
</p:tagLst>
</file>

<file path=ppt/tags/tag311.xml><?xml version="1.0" encoding="utf-8"?>
<p:tagLst xmlns:p="http://schemas.openxmlformats.org/presentationml/2006/main">
  <p:tag name="AS_UNIQUEID" val="528"/>
</p:tagLst>
</file>

<file path=ppt/tags/tag312.xml><?xml version="1.0" encoding="utf-8"?>
<p:tagLst xmlns:p="http://schemas.openxmlformats.org/presentationml/2006/main">
  <p:tag name="AS_UNIQUEID" val="238"/>
</p:tagLst>
</file>

<file path=ppt/tags/tag313.xml><?xml version="1.0" encoding="utf-8"?>
<p:tagLst xmlns:p="http://schemas.openxmlformats.org/presentationml/2006/main">
  <p:tag name="AS_UNIQUEID" val="239"/>
</p:tagLst>
</file>

<file path=ppt/tags/tag314.xml><?xml version="1.0" encoding="utf-8"?>
<p:tagLst xmlns:p="http://schemas.openxmlformats.org/presentationml/2006/main">
  <p:tag name="AS_UNIQUEID" val="240"/>
</p:tagLst>
</file>

<file path=ppt/tags/tag315.xml><?xml version="1.0" encoding="utf-8"?>
<p:tagLst xmlns:p="http://schemas.openxmlformats.org/presentationml/2006/main">
  <p:tag name="AS_UNIQUEID" val="241"/>
</p:tagLst>
</file>

<file path=ppt/tags/tag316.xml><?xml version="1.0" encoding="utf-8"?>
<p:tagLst xmlns:p="http://schemas.openxmlformats.org/presentationml/2006/main">
  <p:tag name="AS_UNIQUEID" val="529"/>
</p:tagLst>
</file>

<file path=ppt/tags/tag317.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32.xml><?xml version="1.0" encoding="utf-8"?>
<p:tagLst xmlns:p="http://schemas.openxmlformats.org/presentationml/2006/main">
  <p:tag name="AS_UNIQUEID" val="27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AS_UNIQUEID" val="27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AS_UNIQUEID" val="27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AS_UNIQUEID" val="276"/>
</p:tagLst>
</file>

<file path=ppt/tags/tag36.xml><?xml version="1.0" encoding="utf-8"?>
<p:tagLst xmlns:p="http://schemas.openxmlformats.org/presentationml/2006/main">
  <p:tag name="AS_UNIQUEID" val="27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AS_UNIQUEID" val="27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AS_UNIQUEID" val="27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28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24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281"/>
</p:tagLst>
</file>

<file path=ppt/tags/tag41.xml><?xml version="1.0" encoding="utf-8"?>
<p:tagLst xmlns:p="http://schemas.openxmlformats.org/presentationml/2006/main">
  <p:tag name="AS_UNIQUEID" val="28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28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28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285"/>
</p:tagLst>
</file>

<file path=ppt/tags/tag45.xml><?xml version="1.0" encoding="utf-8"?>
<p:tagLst xmlns:p="http://schemas.openxmlformats.org/presentationml/2006/main">
  <p:tag name="AS_UNIQUEID" val="28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28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28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28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29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24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29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292"/>
</p:tagLst>
</file>

<file path=ppt/tags/tag52.xml><?xml version="1.0" encoding="utf-8"?>
<p:tagLst xmlns:p="http://schemas.openxmlformats.org/presentationml/2006/main">
  <p:tag name="AS_UNIQUEID" val="29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29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29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29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29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298"/>
</p:tagLst>
</file>

<file path=ppt/tags/tag58.xml><?xml version="1.0" encoding="utf-8"?>
<p:tagLst xmlns:p="http://schemas.openxmlformats.org/presentationml/2006/main">
  <p:tag name="AS_UNIQUEID" val="29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30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24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30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30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303"/>
</p:tagLst>
</file>

<file path=ppt/tags/tag63.xml><?xml version="1.0" encoding="utf-8"?>
<p:tagLst xmlns:p="http://schemas.openxmlformats.org/presentationml/2006/main">
  <p:tag name="AS_UNIQUEID" val="30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30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30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30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30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309"/>
</p:tagLst>
</file>

<file path=ppt/tags/tag69.xml><?xml version="1.0" encoding="utf-8"?>
<p:tagLst xmlns:p="http://schemas.openxmlformats.org/presentationml/2006/main">
  <p:tag name="AS_UNIQUEID" val="310"/>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AS_UNIQUEID" val="248"/>
</p:tagLst>
</file>

<file path=ppt/tags/tag70.xml><?xml version="1.0" encoding="utf-8"?>
<p:tagLst xmlns:p="http://schemas.openxmlformats.org/presentationml/2006/main">
  <p:tag name="AS_UNIQUEID" val="311"/>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1.xml><?xml version="1.0" encoding="utf-8"?>
<p:tagLst xmlns:p="http://schemas.openxmlformats.org/presentationml/2006/main">
  <p:tag name="AS_UNIQUEID" val="31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xml><?xml version="1.0" encoding="utf-8"?>
<p:tagLst xmlns:p="http://schemas.openxmlformats.org/presentationml/2006/main">
  <p:tag name="AS_UNIQUEID" val="31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p="http://schemas.openxmlformats.org/presentationml/2006/main">
  <p:tag name="AS_UNIQUEID" val="31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AS_UNIQUEID" val="315"/>
</p:tagLst>
</file>

<file path=ppt/tags/tag76.xml><?xml version="1.0" encoding="utf-8"?>
<p:tagLst xmlns:p="http://schemas.openxmlformats.org/presentationml/2006/main">
  <p:tag name="AS_UNIQUEID" val="316"/>
</p:tagLst>
</file>

<file path=ppt/tags/tag77.xml><?xml version="1.0" encoding="utf-8"?>
<p:tagLst xmlns:p="http://schemas.openxmlformats.org/presentationml/2006/main">
  <p:tag name="AS_UNIQUEID" val="317"/>
</p:tagLst>
</file>

<file path=ppt/tags/tag78.xml><?xml version="1.0" encoding="utf-8"?>
<p:tagLst xmlns:p="http://schemas.openxmlformats.org/presentationml/2006/main">
  <p:tag name="AS_UNIQUEID" val="318"/>
</p:tagLst>
</file>

<file path=ppt/tags/tag79.xml><?xml version="1.0" encoding="utf-8"?>
<p:tagLst xmlns:p="http://schemas.openxmlformats.org/presentationml/2006/main">
  <p:tag name="AS_UNIQUEID" val="319"/>
</p:tagLst>
</file>

<file path=ppt/tags/tag8.xml><?xml version="1.0" encoding="utf-8"?>
<p:tagLst xmlns:p="http://schemas.openxmlformats.org/presentationml/2006/main">
  <p:tag name="AS_UNIQUEID" val="24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320"/>
</p:tagLst>
</file>

<file path=ppt/tags/tag81.xml><?xml version="1.0" encoding="utf-8"?>
<p:tagLst xmlns:p="http://schemas.openxmlformats.org/presentationml/2006/main">
  <p:tag name="AS_UNIQUEID" val="321"/>
</p:tagLst>
</file>

<file path=ppt/tags/tag82.xml><?xml version="1.0" encoding="utf-8"?>
<p:tagLst xmlns:p="http://schemas.openxmlformats.org/presentationml/2006/main">
  <p:tag name="AS_UNIQUEID" val="322"/>
</p:tagLst>
</file>

<file path=ppt/tags/tag83.xml><?xml version="1.0" encoding="utf-8"?>
<p:tagLst xmlns:p="http://schemas.openxmlformats.org/presentationml/2006/main">
  <p:tag name="AS_UNIQUEID" val="323"/>
</p:tagLst>
</file>

<file path=ppt/tags/tag84.xml><?xml version="1.0" encoding="utf-8"?>
<p:tagLst xmlns:p="http://schemas.openxmlformats.org/presentationml/2006/main">
  <p:tag name="AS_UNIQUEID" val="324"/>
</p:tagLst>
</file>

<file path=ppt/tags/tag85.xml><?xml version="1.0" encoding="utf-8"?>
<p:tagLst xmlns:p="http://schemas.openxmlformats.org/presentationml/2006/main">
  <p:tag name="AS_UNIQUEID" val="325"/>
</p:tagLst>
</file>

<file path=ppt/tags/tag86.xml><?xml version="1.0" encoding="utf-8"?>
<p:tagLst xmlns:p="http://schemas.openxmlformats.org/presentationml/2006/main">
  <p:tag name="AS_UNIQUEID" val="326"/>
</p:tagLst>
</file>

<file path=ppt/tags/tag87.xml><?xml version="1.0" encoding="utf-8"?>
<p:tagLst xmlns:p="http://schemas.openxmlformats.org/presentationml/2006/main">
  <p:tag name="AS_UNIQUEID" val="327"/>
</p:tagLst>
</file>

<file path=ppt/tags/tag88.xml><?xml version="1.0" encoding="utf-8"?>
<p:tagLst xmlns:p="http://schemas.openxmlformats.org/presentationml/2006/main">
  <p:tag name="AS_UNIQUEID" val="328"/>
</p:tagLst>
</file>

<file path=ppt/tags/tag89.xml><?xml version="1.0" encoding="utf-8"?>
<p:tagLst xmlns:p="http://schemas.openxmlformats.org/presentationml/2006/main">
  <p:tag name="AS_UNIQUEID" val="329"/>
</p:tagLst>
</file>

<file path=ppt/tags/tag9.xml><?xml version="1.0" encoding="utf-8"?>
<p:tagLst xmlns:p="http://schemas.openxmlformats.org/presentationml/2006/main">
  <p:tag name="AS_UNIQUEID" val="25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330"/>
</p:tagLst>
</file>

<file path=ppt/tags/tag91.xml><?xml version="1.0" encoding="utf-8"?>
<p:tagLst xmlns:p="http://schemas.openxmlformats.org/presentationml/2006/main">
  <p:tag name="AS_UNIQUEID" val="331"/>
</p:tagLst>
</file>

<file path=ppt/tags/tag92.xml><?xml version="1.0" encoding="utf-8"?>
<p:tagLst xmlns:p="http://schemas.openxmlformats.org/presentationml/2006/main">
  <p:tag name="AS_UNIQUEID" val="332"/>
</p:tagLst>
</file>

<file path=ppt/tags/tag93.xml><?xml version="1.0" encoding="utf-8"?>
<p:tagLst xmlns:p="http://schemas.openxmlformats.org/presentationml/2006/main">
  <p:tag name="AS_UNIQUEID" val="333"/>
</p:tagLst>
</file>

<file path=ppt/tags/tag94.xml><?xml version="1.0" encoding="utf-8"?>
<p:tagLst xmlns:p="http://schemas.openxmlformats.org/presentationml/2006/main">
  <p:tag name="AS_UNIQUEID" val="334"/>
</p:tagLst>
</file>

<file path=ppt/tags/tag95.xml><?xml version="1.0" encoding="utf-8"?>
<p:tagLst xmlns:p="http://schemas.openxmlformats.org/presentationml/2006/main">
  <p:tag name="AS_UNIQUEID" val="335"/>
</p:tagLst>
</file>

<file path=ppt/tags/tag96.xml><?xml version="1.0" encoding="utf-8"?>
<p:tagLst xmlns:p="http://schemas.openxmlformats.org/presentationml/2006/main">
  <p:tag name="AS_UNIQUEID" val="336"/>
</p:tagLst>
</file>

<file path=ppt/tags/tag97.xml><?xml version="1.0" encoding="utf-8"?>
<p:tagLst xmlns:p="http://schemas.openxmlformats.org/presentationml/2006/main">
  <p:tag name="AS_UNIQUEID" val="337"/>
</p:tagLst>
</file>

<file path=ppt/tags/tag98.xml><?xml version="1.0" encoding="utf-8"?>
<p:tagLst xmlns:p="http://schemas.openxmlformats.org/presentationml/2006/main">
  <p:tag name="AS_UNIQUEID" val="338"/>
</p:tagLst>
</file>

<file path=ppt/tags/tag99.xml><?xml version="1.0" encoding="utf-8"?>
<p:tagLst xmlns:p="http://schemas.openxmlformats.org/presentationml/2006/main">
  <p:tag name="AS_UNIQUEID" val="339"/>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149</Paragraphs>
  <Slides>27</Slides>
  <Notes>10</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27</vt:i4>
      </vt:variant>
    </vt:vector>
  </HeadingPairs>
  <TitlesOfParts>
    <vt:vector baseType="lpstr" size="41">
      <vt:lpstr>Arial</vt:lpstr>
      <vt:lpstr>微软雅黑</vt:lpstr>
      <vt:lpstr>Wingdings</vt:lpstr>
      <vt:lpstr>Calibri Light</vt:lpstr>
      <vt:lpstr>Calibri</vt:lpstr>
      <vt:lpstr>方正姚体</vt:lpstr>
      <vt:lpstr>楷体</vt:lpstr>
      <vt:lpstr>宋体</vt:lpstr>
      <vt:lpstr>仿宋</vt:lpstr>
      <vt:lpstr>Times New Roman</vt:lpstr>
      <vt:lpstr>黑体</vt:lpstr>
      <vt:lpstr>楷体_GB2312</vt:lpstr>
      <vt:lpstr>Verdana</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2021-01-20T09:15:06.856</cp:lastPrinted>
  <dcterms:created xsi:type="dcterms:W3CDTF">2021-01-20T09:15:06Z</dcterms:created>
  <dcterms:modified xsi:type="dcterms:W3CDTF">2021-01-20T01:15:19Z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