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2"/>
  </p:sldMasterIdLst>
  <p:notesMasterIdLst>
    <p:notesMasterId r:id="rId3"/>
  </p:notesMasterIdLst>
  <p:sldIdLst>
    <p:sldId id="531" r:id="rId4"/>
    <p:sldId id="508" r:id="rId5"/>
    <p:sldId id="588" r:id="rId6"/>
    <p:sldId id="590" r:id="rId7"/>
    <p:sldId id="517" r:id="rId8"/>
    <p:sldId id="513" r:id="rId9"/>
    <p:sldId id="566" r:id="rId10"/>
    <p:sldId id="591" r:id="rId11"/>
    <p:sldId id="614" r:id="rId12"/>
    <p:sldId id="593" r:id="rId13"/>
    <p:sldId id="599" r:id="rId14"/>
    <p:sldId id="595" r:id="rId15"/>
    <p:sldId id="596" r:id="rId16"/>
    <p:sldId id="597" r:id="rId17"/>
    <p:sldId id="564" r:id="rId18"/>
    <p:sldId id="600" r:id="rId19"/>
    <p:sldId id="615" r:id="rId20"/>
    <p:sldId id="606" r:id="rId21"/>
    <p:sldId id="602" r:id="rId22"/>
    <p:sldId id="603" r:id="rId23"/>
    <p:sldId id="605" r:id="rId24"/>
    <p:sldId id="612" r:id="rId25"/>
    <p:sldId id="613" r:id="rId26"/>
    <p:sldId id="616" r:id="rId27"/>
    <p:sldId id="617" r:id="rId28"/>
    <p:sldId id="619" r:id="rId29"/>
    <p:sldId id="623" r:id="rId30"/>
    <p:sldId id="625" r:id="rId31"/>
    <p:sldId id="618" r:id="rId32"/>
    <p:sldId id="643" r:id="rId33"/>
    <p:sldId id="644" r:id="rId34"/>
    <p:sldId id="647" r:id="rId35"/>
    <p:sldId id="648" r:id="rId36"/>
    <p:sldId id="645" r:id="rId37"/>
    <p:sldId id="646" r:id="rId38"/>
    <p:sldId id="649" r:id="rId39"/>
    <p:sldId id="650" r:id="rId40"/>
    <p:sldId id="651" r:id="rId41"/>
    <p:sldId id="652" r:id="rId42"/>
    <p:sldId id="653" r:id="rId43"/>
    <p:sldId id="654" r:id="rId44"/>
    <p:sldId id="626" r:id="rId45"/>
    <p:sldId id="627" r:id="rId46"/>
    <p:sldId id="629" r:id="rId47"/>
    <p:sldId id="630" r:id="rId48"/>
    <p:sldId id="632" r:id="rId49"/>
    <p:sldId id="633" r:id="rId50"/>
    <p:sldId id="634" r:id="rId51"/>
    <p:sldId id="659" r:id="rId52"/>
    <p:sldId id="660" r:id="rId53"/>
    <p:sldId id="661" r:id="rId54"/>
    <p:sldId id="662" r:id="rId55"/>
    <p:sldId id="656" r:id="rId56"/>
    <p:sldId id="663" r:id="rId57"/>
    <p:sldId id="664" r:id="rId58"/>
    <p:sldId id="665" r:id="rId59"/>
    <p:sldId id="666" r:id="rId60"/>
    <p:sldId id="667" r:id="rId61"/>
    <p:sldId id="668" r:id="rId62"/>
    <p:sldId id="669" r:id="rId63"/>
    <p:sldId id="670" r:id="rId64"/>
    <p:sldId id="671" r:id="rId65"/>
    <p:sldId id="672" r:id="rId66"/>
    <p:sldId id="673" r:id="rId67"/>
    <p:sldId id="532" r:id="rId68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70"/>
    </p:embeddedFont>
    <p:embeddedFont>
      <p:font typeface="方正正黑简体" panose="02000000000000000000" pitchFamily="2" charset="-122"/>
      <p:regular r:id="rId71"/>
    </p:embeddedFont>
    <p:embeddedFont>
      <p:font typeface="Calibri" panose="020F0502020204030204" pitchFamily="34" charset="0"/>
      <p:regular r:id="rId72"/>
      <p:bold r:id="rId73"/>
      <p:italic r:id="rId74"/>
      <p:boldItalic r:id="rId75"/>
    </p:embeddedFont>
    <p:embeddedFont>
      <p:font typeface="楷体" panose="02010609060101010101" charset="-122"/>
      <p:regular r:id="rId76"/>
    </p:embeddedFont>
    <p:embeddedFont>
      <p:font typeface="华文隶书" panose="02010800040101010101" charset="-122"/>
      <p:regular r:id="rId77"/>
    </p:embeddedFont>
    <p:embeddedFont>
      <p:font typeface="仿宋" panose="02010609060101010101" pitchFamily="49" charset="-122"/>
      <p:regular r:id="rId78"/>
    </p:embeddedFont>
    <p:embeddedFont>
      <p:font typeface="华文楷体" panose="02010600040101010101" charset="-122"/>
      <p:regular r:id="rId79"/>
    </p:embeddedFont>
    <p:embeddedFont>
      <p:font typeface="黑体" panose="02010609060101010101" charset="-122"/>
      <p:regular r:id="rId80"/>
    </p:embeddedFont>
  </p:embeddedFontLst>
  <p:custDataLst>
    <p:tags r:id="rId69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Nexa Light" pitchFamily="50" charset="0"/>
        <a:ea typeface="华康少女文字W5(P)" pitchFamily="8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User" initials="U" lastIdx="0" clrIdx="0"/>
  <p:cmAuthor id="2" name="作者" initials="A" lastIdx="0" clrIdx="1"/>
  <p:cmAuthor id="0" name="杜B格小生" initials="杜B格小生" lastIdx="0" clrIdx="0"/>
  <p:cmAuthor id="3" name="86135" initials="8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04" y="108"/>
      </p:cViewPr>
      <p:guideLst>
        <p:guide orient="horz" pos="165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tags" Target="tags/tag678.xml" /><Relationship Id="rId7" Type="http://schemas.openxmlformats.org/officeDocument/2006/relationships/slide" Target="slides/slide4.xml" /><Relationship Id="rId70" Type="http://schemas.openxmlformats.org/officeDocument/2006/relationships/font" Target="fonts/font1.fntdata" /><Relationship Id="rId71" Type="http://schemas.openxmlformats.org/officeDocument/2006/relationships/font" Target="fonts/font2.fntdata" /><Relationship Id="rId72" Type="http://schemas.openxmlformats.org/officeDocument/2006/relationships/font" Target="fonts/font3.fntdata" /><Relationship Id="rId73" Type="http://schemas.openxmlformats.org/officeDocument/2006/relationships/font" Target="fonts/font4.fntdata" /><Relationship Id="rId74" Type="http://schemas.openxmlformats.org/officeDocument/2006/relationships/font" Target="fonts/font5.fntdata" /><Relationship Id="rId75" Type="http://schemas.openxmlformats.org/officeDocument/2006/relationships/font" Target="fonts/font6.fntdata" /><Relationship Id="rId76" Type="http://schemas.openxmlformats.org/officeDocument/2006/relationships/font" Target="fonts/font7.fntdata" /><Relationship Id="rId77" Type="http://schemas.openxmlformats.org/officeDocument/2006/relationships/font" Target="fonts/font8.fntdata" /><Relationship Id="rId78" Type="http://schemas.openxmlformats.org/officeDocument/2006/relationships/font" Target="fonts/font9.fntdata" /><Relationship Id="rId79" Type="http://schemas.openxmlformats.org/officeDocument/2006/relationships/font" Target="fonts/font10.fntdata" /><Relationship Id="rId8" Type="http://schemas.openxmlformats.org/officeDocument/2006/relationships/slide" Target="slides/slide5.xml" /><Relationship Id="rId80" Type="http://schemas.openxmlformats.org/officeDocument/2006/relationships/font" Target="fonts/font11.fntdata" /><Relationship Id="rId81" Type="http://schemas.openxmlformats.org/officeDocument/2006/relationships/presProps" Target="presProps.xml" /><Relationship Id="rId82" Type="http://schemas.openxmlformats.org/officeDocument/2006/relationships/viewProps" Target="viewProps.xml" /><Relationship Id="rId83" Type="http://schemas.openxmlformats.org/officeDocument/2006/relationships/theme" Target="theme/theme1.xml" /><Relationship Id="rId84" Type="http://schemas.openxmlformats.org/officeDocument/2006/relationships/font" Target="fonts/font12.fntdata" /><Relationship Id="rId85" Type="http://schemas.openxmlformats.org/officeDocument/2006/relationships/font" Target="fonts/font13.fntdata" /><Relationship Id="rId86" Type="http://schemas.openxmlformats.org/officeDocument/2006/relationships/font" Target="fonts/font14.fntdata" /><Relationship Id="rId87" Type="http://schemas.openxmlformats.org/officeDocument/2006/relationships/font" Target="fonts/font15.fntdata" /><Relationship Id="rId88" Type="http://schemas.openxmlformats.org/officeDocument/2006/relationships/tableStyles" Target="tableStyles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A0944A9-45C7-4762-86AC-B746DCA4F207}" type="doc">
      <dgm:prSet loTypeId="pyramid" loCatId="pyramid" qsTypeId="urn:microsoft.com/office/officeart/2005/8/quickstyle/3d7#1" qsCatId="3D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39AD3129-DC87-43CD-9BF1-6EE9892C829A}" type="parTrans" cxnId="{D0A79419-BA85-44B7-A38E-C8DE638A9399}">
      <dgm:prSet/>
      <dgm:spPr/>
      <dgm:t>
        <a:bodyPr/>
        <a:lstStyle/>
        <a:p>
          <a:endParaRPr lang="zh-CN" altLang="en-US"/>
        </a:p>
      </dgm:t>
    </dgm:pt>
    <dgm:pt modelId="{0CDBEA56-804F-44DE-8291-3BA3E164C56B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smtClean="0">
              <a:latin typeface="+mj-ea"/>
              <a:ea typeface="+mj-ea"/>
            </a:rPr>
            <a:t>《</a:t>
          </a:r>
          <a:r>
            <a:rPr lang="zh-CN" altLang="en-US" sz="2400" b="1" smtClean="0">
              <a:latin typeface="+mj-ea"/>
              <a:ea typeface="+mj-ea"/>
            </a:rPr>
            <a:t>叶圣陶先生</a:t>
          </a:r>
          <a:endParaRPr lang="zh-CN" altLang="en-US" sz="2400" b="1" smtClean="0">
            <a:latin typeface="+mj-ea"/>
            <a:ea typeface="+mj-ea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smtClean="0">
              <a:latin typeface="+mj-ea"/>
              <a:ea typeface="+mj-ea"/>
            </a:rPr>
            <a:t>二三事</a:t>
          </a:r>
          <a:r>
            <a:rPr lang="en-US" altLang="zh-CN" sz="2400" b="1" smtClean="0">
              <a:latin typeface="+mj-ea"/>
              <a:ea typeface="+mj-ea"/>
            </a:rPr>
            <a:t>》</a:t>
          </a:r>
          <a:r>
            <a:rPr lang="en-US" altLang="zh-CN" sz="1500" b="1" smtClean="0">
              <a:latin typeface="+mj-ea"/>
              <a:ea typeface="+mj-ea"/>
            </a:rPr>
            <a:t>  </a:t>
          </a:r>
          <a:endParaRPr lang="zh-CN" altLang="en-US" sz="1500" b="1">
            <a:latin typeface="+mj-ea"/>
            <a:ea typeface="+mj-ea"/>
          </a:endParaRPr>
        </a:p>
      </dgm:t>
    </dgm:pt>
    <dgm:pt modelId="{4243DAB5-FCF0-41C8-97DD-152165999BED}" type="sibTrans" cxnId="{D0A79419-BA85-44B7-A38E-C8DE638A9399}">
      <dgm:prSet/>
      <dgm:spPr/>
      <dgm:t>
        <a:bodyPr/>
        <a:lstStyle/>
        <a:p>
          <a:endParaRPr lang="zh-CN" altLang="en-US"/>
        </a:p>
      </dgm:t>
    </dgm:pt>
    <dgm:pt modelId="{9BBAD0C2-66CE-4CD0-AA6C-E1C4FA435EB1}" type="parTrans" cxnId="{D7AA014E-F2C4-473B-95F7-F4D268736B78}">
      <dgm:prSet/>
      <dgm:spPr/>
      <dgm:t>
        <a:bodyPr/>
        <a:lstStyle/>
        <a:p>
          <a:endParaRPr lang="zh-CN" altLang="en-US"/>
        </a:p>
      </dgm:t>
    </dgm:pt>
    <dgm:pt modelId="{AD7D4C2C-505C-49B9-BF6F-0B9D61B1E0B0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smtClean="0">
              <a:latin typeface="+mj-ea"/>
              <a:ea typeface="+mj-ea"/>
            </a:rPr>
            <a:t>《</a:t>
          </a:r>
          <a:r>
            <a:rPr lang="zh-CN" altLang="en-US" sz="2400" b="1" smtClean="0">
              <a:latin typeface="+mj-ea"/>
              <a:ea typeface="+mj-ea"/>
            </a:rPr>
            <a:t>驿路梨花</a:t>
          </a:r>
          <a:r>
            <a:rPr lang="en-US" altLang="zh-CN" sz="2400" b="1" smtClean="0">
              <a:latin typeface="+mj-ea"/>
              <a:ea typeface="+mj-ea"/>
            </a:rPr>
            <a:t>》</a:t>
          </a:r>
          <a:endParaRPr lang="zh-CN" altLang="en-US" sz="2400" b="1">
            <a:latin typeface="+mj-ea"/>
            <a:ea typeface="+mj-ea"/>
          </a:endParaRPr>
        </a:p>
      </dgm:t>
    </dgm:pt>
    <dgm:pt modelId="{4A244E88-FA6A-476F-A83B-12F0CA908DA8}" type="sibTrans" cxnId="{D7AA014E-F2C4-473B-95F7-F4D268736B78}">
      <dgm:prSet/>
      <dgm:spPr/>
      <dgm:t>
        <a:bodyPr/>
        <a:lstStyle/>
        <a:p>
          <a:endParaRPr lang="zh-CN" altLang="en-US"/>
        </a:p>
      </dgm:t>
    </dgm:pt>
    <dgm:pt modelId="{FD41E8B2-2210-4129-9EC8-CD21D5B642F5}" type="parTrans" cxnId="{B4EFEB4B-3AE8-4ED3-B2CB-CD359A5193F7}">
      <dgm:prSet/>
      <dgm:spPr/>
      <dgm:t>
        <a:bodyPr/>
        <a:lstStyle/>
        <a:p>
          <a:endParaRPr lang="zh-CN" altLang="en-US"/>
        </a:p>
      </dgm:t>
    </dgm:pt>
    <dgm:pt modelId="{F6950A96-25F2-4F5B-9C06-46DCE5580055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smtClean="0">
              <a:latin typeface="+mj-ea"/>
              <a:ea typeface="+mj-ea"/>
            </a:rPr>
            <a:t>《</a:t>
          </a:r>
          <a:r>
            <a:rPr lang="zh-CN" altLang="en-US" sz="2400" b="1">
              <a:solidFill>
                <a:schemeClr val="tx1"/>
              </a:solidFill>
              <a:latin typeface="+mj-ea"/>
              <a:ea typeface="+mj-ea"/>
              <a:sym typeface="+mn-ea"/>
            </a:rPr>
            <a:t>最苦与最乐</a:t>
          </a:r>
          <a:r>
            <a:rPr lang="en-US" altLang="zh-CN" sz="2400" b="1" smtClean="0">
              <a:latin typeface="+mj-ea"/>
              <a:ea typeface="+mj-ea"/>
            </a:rPr>
            <a:t>》</a:t>
          </a:r>
          <a:endParaRPr lang="zh-CN" altLang="en-US" sz="2400" b="1" smtClean="0">
            <a:latin typeface="+mj-ea"/>
            <a:ea typeface="+mj-ea"/>
          </a:endParaRPr>
        </a:p>
      </dgm:t>
    </dgm:pt>
    <dgm:pt modelId="{5D638D1D-4921-45AE-89D9-C5D06797475B}" type="sibTrans" cxnId="{B4EFEB4B-3AE8-4ED3-B2CB-CD359A5193F7}">
      <dgm:prSet/>
      <dgm:spPr/>
      <dgm:t>
        <a:bodyPr/>
        <a:lstStyle/>
        <a:p>
          <a:endParaRPr lang="zh-CN" altLang="en-US"/>
        </a:p>
      </dgm:t>
    </dgm:pt>
    <dgm:pt modelId="{5D3E9DC6-B065-4D9C-98D6-AE7C62B5C6C1}" type="parTrans" cxnId="{07DA731E-4D5B-4704-8B0B-AEB9D32F5079}">
      <dgm:prSet/>
      <dgm:spPr/>
      <dgm:t>
        <a:bodyPr/>
        <a:lstStyle/>
        <a:p>
          <a:endParaRPr lang="zh-CN" altLang="en-US"/>
        </a:p>
      </dgm:t>
    </dgm:pt>
    <dgm:pt modelId="{C87C868E-0200-43ED-B149-ED5A3049F29F}">
      <dgm:prSet phldrT="[文本]" custT="1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</dgm:spPr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smtClean="0">
              <a:latin typeface="+mj-ea"/>
              <a:ea typeface="+mj-ea"/>
            </a:rPr>
            <a:t>《短文两篇</a:t>
          </a:r>
          <a:r>
            <a:rPr lang="en-US" altLang="zh-CN" sz="2400" b="1" smtClean="0">
              <a:latin typeface="+mj-ea"/>
              <a:ea typeface="+mj-ea"/>
            </a:rPr>
            <a:t>》</a:t>
          </a:r>
          <a:endParaRPr lang="zh-CN" altLang="en-US" sz="2400" b="1">
            <a:latin typeface="+mj-ea"/>
            <a:ea typeface="+mj-ea"/>
          </a:endParaRPr>
        </a:p>
      </dgm:t>
    </dgm:pt>
    <dgm:pt modelId="{6FC2D25F-15C5-4DBC-AA88-689583859ACC}" type="sibTrans" cxnId="{07DA731E-4D5B-4704-8B0B-AEB9D32F5079}">
      <dgm:prSet/>
      <dgm:spPr/>
      <dgm:t>
        <a:bodyPr/>
        <a:lstStyle/>
        <a:p>
          <a:endParaRPr lang="zh-CN" altLang="en-US"/>
        </a:p>
      </dgm:t>
    </dgm:pt>
    <dgm:pt modelId="{BB5620D4-B920-4A37-92D3-15CE7298E542}" type="pres">
      <dgm:prSet presAssocID="{7A0944A9-45C7-4762-86AC-B746DCA4F207}" presName="compositeShape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CF3DD5F-DE89-4799-857C-94B8FDBF568F}" type="pres">
      <dgm:prSet presAssocID="{7A0944A9-45C7-4762-86AC-B746DCA4F207}" presName="pyramid" presStyleLbl="node1" presStyleCnt="1" custLinFactNeighborX="8000"/>
      <dgm:spPr/>
      <dgm:t>
        <a:bodyPr/>
        <a:lstStyle/>
        <a:p>
          <a:endParaRPr/>
        </a:p>
      </dgm:t>
    </dgm:pt>
    <dgm:pt modelId="{A039FF5C-C37A-4B31-9BF9-132EBAB6C39A}" type="pres">
      <dgm:prSet presAssocID="{7A0944A9-45C7-4762-86AC-B746DCA4F207}" presName="theList"/>
      <dgm:spPr/>
      <dgm:t>
        <a:bodyPr/>
        <a:lstStyle/>
        <a:p>
          <a:endParaRPr/>
        </a:p>
      </dgm:t>
    </dgm:pt>
    <dgm:pt modelId="{EFAC61DB-B12E-4DD6-81E9-9F9D69BDEEA5}" type="pres">
      <dgm:prSet presAssocID="{0CDBEA56-804F-44DE-8291-3BA3E164C56B}" presName="aNode" presStyleLbl="fgAcc1" presStyleCnt="4" custLinFactNeighborX="1406" custLinFactNeighborY="-979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44216B-78BD-4DDC-8C0A-E7CB06C164CE}" type="pres">
      <dgm:prSet presAssocID="{0CDBEA56-804F-44DE-8291-3BA3E164C56B}" presName="aSpace"/>
      <dgm:spPr/>
      <dgm:t>
        <a:bodyPr/>
        <a:lstStyle/>
        <a:p>
          <a:endParaRPr/>
        </a:p>
      </dgm:t>
    </dgm:pt>
    <dgm:pt modelId="{99AFD132-ECD2-418F-AF25-0DF2E36DA04D}" type="pres">
      <dgm:prSet presAssocID="{AD7D4C2C-505C-49B9-BF6F-0B9D61B1E0B0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99C109-4650-4F4F-A016-7D6EB711AA6A}" type="pres">
      <dgm:prSet presAssocID="{AD7D4C2C-505C-49B9-BF6F-0B9D61B1E0B0}" presName="aSpace"/>
      <dgm:spPr/>
      <dgm:t>
        <a:bodyPr/>
        <a:lstStyle/>
        <a:p>
          <a:endParaRPr/>
        </a:p>
      </dgm:t>
    </dgm:pt>
    <dgm:pt modelId="{215DC5A0-5480-4849-A78B-00118CDCFF7F}" type="pres">
      <dgm:prSet presAssocID="{F6950A96-25F2-4F5B-9C06-46DCE5580055}" presName="aNode" presStyleLbl="fgAcc1" presStyleIdx="2" presStyleCnt="4" custLinFactNeighborY="514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72F3AB-73AB-472C-856F-28ED9588ABEB}" type="pres">
      <dgm:prSet presAssocID="{F6950A96-25F2-4F5B-9C06-46DCE5580055}" presName="aSpace"/>
      <dgm:spPr/>
      <dgm:t>
        <a:bodyPr/>
        <a:lstStyle/>
        <a:p>
          <a:endParaRPr/>
        </a:p>
      </dgm:t>
    </dgm:pt>
    <dgm:pt modelId="{C0C9DE2D-04A3-47E0-932F-2DAAF6C64275}" type="pres">
      <dgm:prSet presAssocID="{C87C868E-0200-43ED-B149-ED5A3049F29F}" presName="aNode" presStyleLbl="fgAcc1" presStyleIdx="3" presStyleCnt="4" custLinFactY="2833" custLinFactNeighborX="281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36A0072-2C41-43B1-B417-F61C2548D1E7}" type="pres">
      <dgm:prSet presAssocID="{C87C868E-0200-43ED-B149-ED5A3049F29F}" presName="aSpace"/>
      <dgm:spPr/>
      <dgm:t>
        <a:bodyPr/>
        <a:lstStyle/>
        <a:p>
          <a:endParaRPr/>
        </a:p>
      </dgm:t>
    </dgm:pt>
  </dgm:ptLst>
  <dgm:cxnLst>
    <dgm:cxn modelId="{D0A79419-BA85-44B7-A38E-C8DE638A9399}" srcId="{7A0944A9-45C7-4762-86AC-B746DCA4F207}" destId="{0CDBEA56-804F-44DE-8291-3BA3E164C56B}" srcOrd="0" destOrd="0" parTransId="{39AD3129-DC87-43CD-9BF1-6EE9892C829A}" sibTransId="{4243DAB5-FCF0-41C8-97DD-152165999BED}"/>
    <dgm:cxn modelId="{D7AA014E-F2C4-473B-95F7-F4D268736B78}" srcId="{7A0944A9-45C7-4762-86AC-B746DCA4F207}" destId="{AD7D4C2C-505C-49B9-BF6F-0B9D61B1E0B0}" srcOrd="1" destOrd="0" parTransId="{9BBAD0C2-66CE-4CD0-AA6C-E1C4FA435EB1}" sibTransId="{4A244E88-FA6A-476F-A83B-12F0CA908DA8}"/>
    <dgm:cxn modelId="{B4EFEB4B-3AE8-4ED3-B2CB-CD359A5193F7}" srcId="{7A0944A9-45C7-4762-86AC-B746DCA4F207}" destId="{F6950A96-25F2-4F5B-9C06-46DCE5580055}" srcOrd="2" destOrd="0" parTransId="{FD41E8B2-2210-4129-9EC8-CD21D5B642F5}" sibTransId="{5D638D1D-4921-45AE-89D9-C5D06797475B}"/>
    <dgm:cxn modelId="{07DA731E-4D5B-4704-8B0B-AEB9D32F5079}" srcId="{7A0944A9-45C7-4762-86AC-B746DCA4F207}" destId="{C87C868E-0200-43ED-B149-ED5A3049F29F}" srcOrd="3" destOrd="0" parTransId="{5D3E9DC6-B065-4D9C-98D6-AE7C62B5C6C1}" sibTransId="{6FC2D25F-15C5-4DBC-AA88-689583859ACC}"/>
    <dgm:cxn modelId="{86BB28CC-5E1E-4C8D-96D6-16BEBDB7AA65}" type="presOf" srcId="{7A0944A9-45C7-4762-86AC-B746DCA4F207}" destId="{BB5620D4-B920-4A37-92D3-15CE7298E542}" srcOrd="0" destOrd="0" presId="pyramid"/>
    <dgm:cxn modelId="{CF6D2744-94C4-4C46-B303-8F115234075D}" type="presParOf" srcId="{BB5620D4-B920-4A37-92D3-15CE7298E542}" destId="{6CF3DD5F-DE89-4799-857C-94B8FDBF568F}" srcOrd="0" destOrd="0" presId="pyramid"/>
    <dgm:cxn modelId="{AF776C60-E824-499A-B17D-1ED3EA7D32F6}" type="presParOf" srcId="{BB5620D4-B920-4A37-92D3-15CE7298E542}" destId="{A039FF5C-C37A-4B31-9BF9-132EBAB6C39A}" srcOrd="1" destOrd="0" presId="pyramid"/>
    <dgm:cxn modelId="{724D13F1-E985-494A-B2C0-3484462CDCE5}" type="presParOf" srcId="{A039FF5C-C37A-4B31-9BF9-132EBAB6C39A}" destId="{EFAC61DB-B12E-4DD6-81E9-9F9D69BDEEA5}" srcOrd="0" destOrd="0" presId="pyramid"/>
    <dgm:cxn modelId="{98E4B0CE-5779-4AFB-AEBD-2A5440C524E8}" type="presOf" srcId="{0CDBEA56-804F-44DE-8291-3BA3E164C56B}" destId="{EFAC61DB-B12E-4DD6-81E9-9F9D69BDEEA5}" srcOrd="0" destOrd="0" presId="pyramid"/>
    <dgm:cxn modelId="{3EFFCF62-5BA3-49BA-ABC2-C7ABC124709A}" type="presParOf" srcId="{A039FF5C-C37A-4B31-9BF9-132EBAB6C39A}" destId="{7C44216B-78BD-4DDC-8C0A-E7CB06C164CE}" srcOrd="1" destOrd="0" presId="pyramid"/>
    <dgm:cxn modelId="{29D7C59C-FA43-4BA8-A26D-E7550B4DBBDC}" type="presParOf" srcId="{A039FF5C-C37A-4B31-9BF9-132EBAB6C39A}" destId="{99AFD132-ECD2-418F-AF25-0DF2E36DA04D}" srcOrd="2" destOrd="0" presId="pyramid"/>
    <dgm:cxn modelId="{4D09A0FF-A23C-430C-ADCA-92D06DDA4281}" type="presOf" srcId="{AD7D4C2C-505C-49B9-BF6F-0B9D61B1E0B0}" destId="{99AFD132-ECD2-418F-AF25-0DF2E36DA04D}" srcOrd="0" destOrd="0" presId="pyramid"/>
    <dgm:cxn modelId="{5CDFD53F-890D-4862-9040-0A7CD6D29110}" type="presParOf" srcId="{A039FF5C-C37A-4B31-9BF9-132EBAB6C39A}" destId="{6599C109-4650-4F4F-A016-7D6EB711AA6A}" srcOrd="3" destOrd="0" presId="pyramid"/>
    <dgm:cxn modelId="{2E178984-3CD0-461A-B4DB-CC37E12C0B85}" type="presParOf" srcId="{A039FF5C-C37A-4B31-9BF9-132EBAB6C39A}" destId="{215DC5A0-5480-4849-A78B-00118CDCFF7F}" srcOrd="4" destOrd="0" presId="pyramid"/>
    <dgm:cxn modelId="{F6BAA051-D9D1-4AF5-B3FD-5E9D46D0B806}" type="presOf" srcId="{F6950A96-25F2-4F5B-9C06-46DCE5580055}" destId="{215DC5A0-5480-4849-A78B-00118CDCFF7F}" srcOrd="0" destOrd="0" presId="pyramid"/>
    <dgm:cxn modelId="{5DD20152-ED1E-4F6A-9532-16300FC52942}" type="presParOf" srcId="{A039FF5C-C37A-4B31-9BF9-132EBAB6C39A}" destId="{0D72F3AB-73AB-472C-856F-28ED9588ABEB}" srcOrd="5" destOrd="0" presId="pyramid"/>
    <dgm:cxn modelId="{22D98146-06A9-4420-9DAF-D736E5F6EA52}" type="presParOf" srcId="{A039FF5C-C37A-4B31-9BF9-132EBAB6C39A}" destId="{C0C9DE2D-04A3-47E0-932F-2DAAF6C64275}" srcOrd="6" destOrd="0" presId="pyramid"/>
    <dgm:cxn modelId="{D28CB90C-7061-494A-BF9F-DB31714F035F}" type="presOf" srcId="{C87C868E-0200-43ED-B149-ED5A3049F29F}" destId="{C0C9DE2D-04A3-47E0-932F-2DAAF6C64275}" srcOrd="0" destOrd="0" presId="pyramid"/>
    <dgm:cxn modelId="{F37D5008-3CF5-47E3-9DAF-5F4AAB4D031E}" type="presParOf" srcId="{A039FF5C-C37A-4B31-9BF9-132EBAB6C39A}" destId="{F36A0072-2C41-43B1-B417-F61C2548D1E7}" srcOrd="7" destOrd="0" presId="pyrami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dsp="http://schemas.microsoft.com/office/drawing/2008/diagram">
  <dsp:spTree>
    <dsp:nvGrpSpPr>
      <dsp:cNvPr id="2" name="组合 1"/>
      <dsp:cNvGrpSpPr/>
    </dsp:nvGrpSpPr>
    <dsp:grpSpPr>
      <a:xfrm>
        <a:off x="0" y="0"/>
        <a:ext cx="4721225" cy="4079240"/>
        <a:chExt cx="4721225" cy="4079240"/>
      </a:xfrm>
      <a:scene3d>
        <a:camera prst="perspectiveLeft" zoom="91000"/>
        <a:lightRig rig="threePt" dir="t">
          <a:rot lat="0" lon="0" rev="20640000"/>
        </a:lightRig>
      </a:scene3d>
    </dsp:grpSpPr>
    <dsp:sp modelId="{6CF3DD5F-DE89-4799-857C-94B8FDBF568F}">
      <dsp:nvSpPr>
        <dsp:cNvPr id="4100" name="等腰三角形 2"/>
        <dsp:cNvSpPr/>
      </dsp:nvSpPr>
      <dsp:spPr bwMode="white">
        <a:xfrm>
          <a:off x="341389" y="0"/>
          <a:ext cx="4079240" cy="4079240"/>
        </a:xfrm>
        <a:prstGeom prst="triangle">
          <a:avLst/>
        </a:prstGeom>
        <a:sp3d extrusionH="50600" prstMaterial="metal">
          <a:bevelT w="101600" h="80600" prst="relaxedInset"/>
          <a:bevelB w="80600" h="80600" prst="relaxedInset"/>
        </a:sp3d>
      </dsp:spPr>
      <dsp:style>
        <a:lnRef idx="0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dk1"/>
        </a:fontRef>
      </dsp:style>
      <dsp:txBody>
        <a:bodyPr/>
        <a:lstStyle/>
        <a:p/>
      </dsp:txBody>
      <dsp:txXfrm>
        <a:off x="341389" y="0"/>
        <a:ext cx="4079240" cy="4079240"/>
      </dsp:txXfrm>
    </dsp:sp>
    <dsp:sp modelId="{EFAC61DB-B12E-4DD6-81E9-9F9D69BDEEA5}">
      <dsp:nvSpPr>
        <dsp:cNvPr id="4101" name="圆角矩形 3"/>
        <dsp:cNvSpPr/>
      </dsp:nvSpPr>
      <dsp:spPr bwMode="white">
        <a:xfrm>
          <a:off x="2069719" y="319174"/>
          <a:ext cx="2651506" cy="7251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en-US" sz="2400" b="1" smtClean="0">
              <a:solidFill>
                <a:schemeClr val="dk1"/>
              </a:solidFill>
              <a:latin typeface="+mj-ea"/>
              <a:ea typeface="+mj-ea"/>
            </a:rPr>
            <a:t>叶圣陶先生</a:t>
          </a:r>
          <a:endParaRPr lang="zh-CN" altLang="en-US" sz="2400" b="1" smtClean="0">
            <a:solidFill>
              <a:schemeClr val="dk1"/>
            </a:solidFill>
            <a:latin typeface="+mj-ea"/>
            <a:ea typeface="+mj-ea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smtClean="0">
              <a:solidFill>
                <a:schemeClr val="dk1"/>
              </a:solidFill>
              <a:latin typeface="+mj-ea"/>
              <a:ea typeface="+mj-ea"/>
            </a:rPr>
            <a:t>二三事</a:t>
          </a: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r>
            <a:rPr lang="en-US" altLang="zh-CN" sz="1500" b="1" smtClean="0">
              <a:solidFill>
                <a:schemeClr val="dk1"/>
              </a:solidFill>
              <a:latin typeface="+mj-ea"/>
              <a:ea typeface="+mj-ea"/>
            </a:rPr>
            <a:t>  </a:t>
          </a:r>
          <a:endParaRPr lang="zh-CN" altLang="en-US" sz="1500" b="1">
            <a:solidFill>
              <a:schemeClr val="dk1"/>
            </a:solidFill>
            <a:latin typeface="+mj-ea"/>
            <a:ea typeface="+mj-ea"/>
          </a:endParaRPr>
        </a:p>
      </dsp:txBody>
      <dsp:txXfrm>
        <a:off x="2105120" y="354575"/>
        <a:ext cx="2580704" cy="654396"/>
      </dsp:txXfrm>
    </dsp:sp>
    <dsp:sp modelId="{99AFD132-ECD2-418F-AF25-0DF2E36DA04D}">
      <dsp:nvSpPr>
        <dsp:cNvPr id="5" name="圆角矩形 4"/>
        <dsp:cNvSpPr/>
      </dsp:nvSpPr>
      <dsp:spPr bwMode="white">
        <a:xfrm>
          <a:off x="2054670" y="1223772"/>
          <a:ext cx="2651506" cy="7251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en-US" sz="2400" b="1" smtClean="0">
              <a:solidFill>
                <a:schemeClr val="dk1"/>
              </a:solidFill>
              <a:latin typeface="+mj-ea"/>
              <a:ea typeface="+mj-ea"/>
            </a:rPr>
            <a:t>驿路梨花</a:t>
          </a: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lang="zh-CN" altLang="en-US" sz="2400" b="1">
            <a:solidFill>
              <a:schemeClr val="dk1"/>
            </a:solidFill>
            <a:latin typeface="+mj-ea"/>
            <a:ea typeface="+mj-ea"/>
          </a:endParaRPr>
        </a:p>
      </dsp:txBody>
      <dsp:txXfrm>
        <a:off x="2090071" y="1259173"/>
        <a:ext cx="2580704" cy="654396"/>
      </dsp:txXfrm>
    </dsp:sp>
    <dsp:sp modelId="{215DC5A0-5480-4849-A78B-00118CDCFF7F}">
      <dsp:nvSpPr>
        <dsp:cNvPr id="6" name="圆角矩形 5"/>
        <dsp:cNvSpPr/>
      </dsp:nvSpPr>
      <dsp:spPr bwMode="white">
        <a:xfrm>
          <a:off x="2054670" y="2086240"/>
          <a:ext cx="2651506" cy="7251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《</a:t>
          </a:r>
          <a:r>
            <a:rPr lang="zh-CN" altLang="en-US" sz="2400" b="1">
              <a:solidFill>
                <a:schemeClr val="tx1"/>
              </a:solidFill>
              <a:latin typeface="+mj-ea"/>
              <a:ea typeface="+mj-ea"/>
              <a:sym typeface="+mn-ea"/>
            </a:rPr>
            <a:t>最苦与最乐</a:t>
          </a: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lang="zh-CN" altLang="en-US" sz="2400" b="1" smtClean="0">
            <a:solidFill>
              <a:schemeClr val="dk1"/>
            </a:solidFill>
            <a:latin typeface="+mj-ea"/>
            <a:ea typeface="+mj-ea"/>
          </a:endParaRPr>
        </a:p>
      </dsp:txBody>
      <dsp:txXfrm>
        <a:off x="2090071" y="2121641"/>
        <a:ext cx="2580704" cy="654396"/>
      </dsp:txXfrm>
    </dsp:sp>
    <dsp:sp modelId="{C0C9DE2D-04A3-47E0-932F-2DAAF6C64275}">
      <dsp:nvSpPr>
        <dsp:cNvPr id="7" name="圆角矩形 6"/>
        <dsp:cNvSpPr/>
      </dsp:nvSpPr>
      <dsp:spPr bwMode="white">
        <a:xfrm>
          <a:off x="2062120" y="2966663"/>
          <a:ext cx="2651506" cy="7251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91439" tIns="91439" rIns="91439" bIns="9143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smtClean="0">
              <a:solidFill>
                <a:schemeClr val="dk1"/>
              </a:solidFill>
              <a:latin typeface="+mj-ea"/>
              <a:ea typeface="+mj-ea"/>
            </a:rPr>
            <a:t>《短文两篇</a:t>
          </a:r>
          <a:r>
            <a:rPr lang="en-US" altLang="zh-CN" sz="2400" b="1" smtClean="0">
              <a:solidFill>
                <a:schemeClr val="dk1"/>
              </a:solidFill>
              <a:latin typeface="+mj-ea"/>
              <a:ea typeface="+mj-ea"/>
            </a:rPr>
            <a:t>》</a:t>
          </a:r>
          <a:endParaRPr lang="zh-CN" altLang="en-US" sz="2400" b="1">
            <a:solidFill>
              <a:schemeClr val="dk1"/>
            </a:solidFill>
            <a:latin typeface="+mj-ea"/>
            <a:ea typeface="+mj-ea"/>
          </a:endParaRPr>
        </a:p>
      </dsp:txBody>
      <dsp:txXfrm>
        <a:off x="2097521" y="3002064"/>
        <a:ext cx="2580704" cy="654396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pyramid2#1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/>
              </dgm:ruleLst>
            </dgm:layoutNode>
            <dgm:layoutNode name="aSpace">
              <dgm:alg type="sp"/>
              <dgm:shape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3d7#1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6D943EE-BC50-4924-9632-ABB36B77A02C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FC3FDB-A4C0-4F6E-BAD9-378026E3A9A4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63.xml" /><Relationship Id="rId4" Type="http://schemas.openxmlformats.org/officeDocument/2006/relationships/tags" Target="../tags/tag564.xml" /><Relationship Id="rId5" Type="http://schemas.openxmlformats.org/officeDocument/2006/relationships/tags" Target="../tags/tag565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1.xml" /><Relationship Id="rId4" Type="http://schemas.openxmlformats.org/officeDocument/2006/relationships/tags" Target="../tags/tag572.xml" /><Relationship Id="rId5" Type="http://schemas.openxmlformats.org/officeDocument/2006/relationships/tags" Target="../tags/tag573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79.xml" /><Relationship Id="rId4" Type="http://schemas.openxmlformats.org/officeDocument/2006/relationships/tags" Target="../tags/tag580.xml" /><Relationship Id="rId5" Type="http://schemas.openxmlformats.org/officeDocument/2006/relationships/tags" Target="../tags/tag58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fld id="{F279984D-2680-458E-9FD3-DA0B42A10E5B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endParaRPr lang="zh-CN" altLang="en-US">
              <a:ea typeface="等线" pitchFamily="2" charset="-122"/>
            </a:endParaRPr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等线" pitchFamily="2" charset="-122"/>
                <a:ea typeface="等线" pitchFamily="2" charset="-122"/>
              </a:rPr>
              <a:t>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tags" Target="../tags/tag76.xml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image" Target="../media/image6.emf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4.xml" /><Relationship Id="rId10" Type="http://schemas.openxmlformats.org/officeDocument/2006/relationships/tags" Target="../tags/tag91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85.xml" /><Relationship Id="rId3" Type="http://schemas.openxmlformats.org/officeDocument/2006/relationships/image" Target="../media/image7.emf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image" Target="../media/image8.png" /><Relationship Id="rId9" Type="http://schemas.openxmlformats.org/officeDocument/2006/relationships/tags" Target="../tags/tag9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tags" Target="../tags/tag99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3.xml" /><Relationship Id="rId3" Type="http://schemas.openxmlformats.org/officeDocument/2006/relationships/image" Target="../media/image7.emf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image" Target="../media/image8.png" /><Relationship Id="rId9" Type="http://schemas.openxmlformats.org/officeDocument/2006/relationships/tags" Target="../tags/tag9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10" Type="http://schemas.openxmlformats.org/officeDocument/2006/relationships/tags" Target="../tags/tag107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1.xml" /><Relationship Id="rId3" Type="http://schemas.openxmlformats.org/officeDocument/2006/relationships/image" Target="../media/image7.emf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image" Target="../media/image8.png" /><Relationship Id="rId9" Type="http://schemas.openxmlformats.org/officeDocument/2006/relationships/tags" Target="../tags/tag106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10" Type="http://schemas.openxmlformats.org/officeDocument/2006/relationships/tags" Target="../tags/tag12.xml" /><Relationship Id="rId11" Type="http://schemas.openxmlformats.org/officeDocument/2006/relationships/image" Target="../media/image5.emf" /><Relationship Id="rId12" Type="http://schemas.openxmlformats.org/officeDocument/2006/relationships/tags" Target="../tags/tag13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8.xml" /><Relationship Id="rId4" Type="http://schemas.openxmlformats.org/officeDocument/2006/relationships/image" Target="../media/image2.emf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image" Target="../media/image3.emf" /><Relationship Id="rId8" Type="http://schemas.openxmlformats.org/officeDocument/2006/relationships/tags" Target="../tags/tag11.xml" /><Relationship Id="rId9" Type="http://schemas.openxmlformats.org/officeDocument/2006/relationships/image" Target="../media/image4.emf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17.xml" /><Relationship Id="rId3" Type="http://schemas.openxmlformats.org/officeDocument/2006/relationships/image" Target="../media/image9.png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15.xml" /><Relationship Id="rId4" Type="http://schemas.openxmlformats.org/officeDocument/2006/relationships/image" Target="../media/image3.emf" /><Relationship Id="rId5" Type="http://schemas.openxmlformats.org/officeDocument/2006/relationships/tags" Target="../tags/tag16.xml" /><Relationship Id="rId6" Type="http://schemas.openxmlformats.org/officeDocument/2006/relationships/image" Target="../media/image4.emf" /><Relationship Id="rId7" Type="http://schemas.openxmlformats.org/officeDocument/2006/relationships/tags" Target="../tags/tag17.xml" /><Relationship Id="rId8" Type="http://schemas.openxmlformats.org/officeDocument/2006/relationships/image" Target="../media/image5.emf" /><Relationship Id="rId9" Type="http://schemas.openxmlformats.org/officeDocument/2006/relationships/tags" Target="../tags/tag18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image" Target="../media/image1.png" /><Relationship Id="rId3" Type="http://schemas.openxmlformats.org/officeDocument/2006/relationships/tags" Target="../tags/tag20.xml" /><Relationship Id="rId4" Type="http://schemas.openxmlformats.org/officeDocument/2006/relationships/image" Target="../media/image3.emf" /><Relationship Id="rId5" Type="http://schemas.openxmlformats.org/officeDocument/2006/relationships/tags" Target="../tags/tag21.xml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image" Target="../media/image1.png" /><Relationship Id="rId3" Type="http://schemas.openxmlformats.org/officeDocument/2006/relationships/tags" Target="../tags/tag23.xml" /><Relationship Id="rId4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tags" Target="../tags/tag34.xml" /><Relationship Id="rId6" Type="http://schemas.openxmlformats.org/officeDocument/2006/relationships/tags" Target="../tags/tag35.xml" /><Relationship Id="rId7" Type="http://schemas.openxmlformats.org/officeDocument/2006/relationships/tags" Target="../tags/tag36.xml" /><Relationship Id="rId8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tags" Target="../tags/tag43.xml" /><Relationship Id="rId8" Type="http://schemas.openxmlformats.org/officeDocument/2006/relationships/tags" Target="../tags/tag44.xml" /><Relationship Id="rId9" Type="http://schemas.openxmlformats.org/officeDocument/2006/relationships/tags" Target="../tags/tag45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3D2F1-4D84-41BB-BD1F-8DB947FC5073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FE119-3D40-46AE-A159-C51D17D9E40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ED802-3F7A-4DB3-9BE1-BC11BEEE00B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F0375-18F9-43A6-AD3F-747949A76A9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05325-11D1-4CB7-80CB-4F54EC136B8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0D7C8-78F4-4069-ACD0-864AA6B1E2B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19ACE-7064-4ADD-90EC-8338B0554066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F1AC7-D1F2-4CAA-A2D2-20CE8567166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5477D-85B5-45FD-88CB-7E5A218C2765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CEA61-7D48-42F0-8CBF-47C6C4D94C9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AB9B5-030B-455E-BD20-1159FB1CE884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0D52A-E3B0-41AA-9645-C6AD58504F7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7763" y="327025"/>
            <a:ext cx="2495550" cy="47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0" y="5040313"/>
            <a:ext cx="9144000" cy="104775"/>
          </a:xfrm>
          <a:prstGeom prst="rect">
            <a:avLst/>
          </a:prstGeom>
          <a:solidFill>
            <a:srgbClr val="06417E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 userDrawn="1">
            <p:custDataLst>
              <p:tags r:id="rId2"/>
            </p:custDataLst>
          </p:nvPr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 userDrawn="1">
            <p:custDataLst>
              <p:tags r:id="rId7"/>
            </p:custDataLst>
          </p:nvPr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pic>
        <p:nvPicPr>
          <p:cNvPr id="7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2"/>
          <p:cNvSpPr txBox="1"/>
          <p:nvPr userDrawn="1">
            <p:custDataLst>
              <p:tags r:id="rId10"/>
            </p:custDataLst>
          </p:nvPr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 userDrawn="1">
            <p:custDataLst>
              <p:tags r:id="rId2"/>
            </p:custDataLst>
          </p:nvPr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 userDrawn="1">
            <p:custDataLst>
              <p:tags r:id="rId7"/>
            </p:custDataLst>
          </p:nvPr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pic>
        <p:nvPicPr>
          <p:cNvPr id="7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2"/>
          <p:cNvSpPr txBox="1"/>
          <p:nvPr userDrawn="1">
            <p:custDataLst>
              <p:tags r:id="rId10"/>
            </p:custDataLst>
          </p:nvPr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 userDrawn="1">
            <p:custDataLst>
              <p:tags r:id="rId2"/>
            </p:custDataLst>
          </p:nvPr>
        </p:nvCxnSpPr>
        <p:spPr>
          <a:xfrm>
            <a:off x="0" y="4894263"/>
            <a:ext cx="9144000" cy="0"/>
          </a:xfrm>
          <a:prstGeom prst="line">
            <a:avLst/>
          </a:prstGeom>
          <a:ln w="19050">
            <a:solidFill>
              <a:srgbClr val="00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950" y="266700"/>
            <a:ext cx="8150225" cy="495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5" name="矩形 4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9144000" cy="519113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6" name="矩形 5"/>
          <p:cNvSpPr/>
          <p:nvPr userDrawn="1">
            <p:custDataLst>
              <p:tags r:id="rId7"/>
            </p:custDataLst>
          </p:nvPr>
        </p:nvSpPr>
        <p:spPr>
          <a:xfrm>
            <a:off x="0" y="4948238"/>
            <a:ext cx="9144000" cy="196850"/>
          </a:xfrm>
          <a:prstGeom prst="rect">
            <a:avLst/>
          </a:prstGeom>
          <a:solidFill>
            <a:srgbClr val="006569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44" tIns="34272" rIns="68544" bIns="34272"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pic>
        <p:nvPicPr>
          <p:cNvPr id="7" name="图片 1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650" y="100013"/>
            <a:ext cx="11334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2"/>
          <p:cNvSpPr txBox="1"/>
          <p:nvPr userDrawn="1">
            <p:custDataLst>
              <p:tags r:id="rId10"/>
            </p:custDataLst>
          </p:nvPr>
        </p:nvSpPr>
        <p:spPr>
          <a:xfrm>
            <a:off x="146050" y="114300"/>
            <a:ext cx="2159000" cy="32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单击此处输入文本内容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5_Title Slide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>
            <a:grpSpLocks noChangeAspect="1"/>
          </p:cNvGrpSpPr>
          <p:nvPr userDrawn="1">
            <p:custDataLst>
              <p:tags r:id="rId2"/>
            </p:custDataLst>
          </p:nvPr>
        </p:nvGrpSpPr>
        <p:grpSpPr>
          <a:xfrm>
            <a:off x="0" y="206343"/>
            <a:ext cx="214975" cy="360000"/>
            <a:chOff x="194371" y="217201"/>
            <a:chExt cx="237165" cy="468000"/>
          </a:xfrm>
          <a:solidFill>
            <a:srgbClr val="7CC144"/>
          </a:solidFill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>
            <a:xfrm>
              <a:off x="194371" y="217201"/>
              <a:ext cx="144016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395536" y="217201"/>
              <a:ext cx="36000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0" y="5056188"/>
            <a:ext cx="9144000" cy="107950"/>
          </a:xfrm>
          <a:prstGeom prst="rect">
            <a:avLst/>
          </a:prstGeom>
          <a:solidFill>
            <a:srgbClr val="7CC1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sp>
        <p:nvSpPr>
          <p:cNvPr id="7" name="文本框 10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198438" y="217488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点击添加标题</a:t>
            </a:r>
            <a:endParaRPr lang="zh-CN" altLang="en-US" sz="1800" smtClean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  <p:custDataLst>
              <p:tags r:id="rId7"/>
            </p:custDataLst>
          </p:nvPr>
        </p:nvSpPr>
        <p:spPr>
          <a:xfrm>
            <a:off x="3392424" y="1234440"/>
            <a:ext cx="2359152" cy="1495044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endParaRPr lang="id-ID" noProof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150" y="277813"/>
            <a:ext cx="331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8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411163" y="384175"/>
            <a:ext cx="17605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itchFamily="50" charset="0"/>
                <a:ea typeface="华康少女文字W5(P)" pitchFamily="8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400" smtClean="0">
                <a:solidFill>
                  <a:srgbClr val="F2F2F2"/>
                </a:solidFill>
                <a:latin typeface="华康少女文字W5(P)" pitchFamily="82" charset="-122"/>
              </a:rPr>
              <a:t>单击此处添加标题</a:t>
            </a:r>
            <a:endParaRPr lang="zh-CN" altLang="en-US" sz="1400" smtClean="0">
              <a:solidFill>
                <a:srgbClr val="F2F2F2"/>
              </a:solidFill>
              <a:latin typeface="华康少女文字W5(P)" pitchFamily="82" charset="-122"/>
            </a:endParaRPr>
          </a:p>
        </p:txBody>
      </p:sp>
      <p:pic>
        <p:nvPicPr>
          <p:cNvPr id="5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163" y="3883025"/>
            <a:ext cx="151765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1263" y="4276725"/>
            <a:ext cx="12938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wheel spokes="8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7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700088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/>
          </a:p>
        </p:txBody>
      </p:sp>
      <p:pic>
        <p:nvPicPr>
          <p:cNvPr id="3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388" y="-20638"/>
            <a:ext cx="1704975" cy="72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6477000" y="176213"/>
            <a:ext cx="903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>
            <p:custDataLst>
              <p:tags r:id="rId6"/>
            </p:custDataLst>
          </p:nvPr>
        </p:nvSpPr>
        <p:spPr>
          <a:xfrm>
            <a:off x="8564563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>
            <p:custDataLst>
              <p:tags r:id="rId7"/>
            </p:custDataLst>
          </p:nvPr>
        </p:nvSpPr>
        <p:spPr>
          <a:xfrm>
            <a:off x="8329613" y="258763"/>
            <a:ext cx="182562" cy="138112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8097838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9"/>
            </p:custDataLst>
          </p:nvPr>
        </p:nvSpPr>
        <p:spPr>
          <a:xfrm>
            <a:off x="786130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>
            <p:custDataLst>
              <p:tags r:id="rId10"/>
            </p:custDataLst>
          </p:nvPr>
        </p:nvSpPr>
        <p:spPr>
          <a:xfrm>
            <a:off x="7626350" y="258763"/>
            <a:ext cx="184150" cy="13811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11"/>
            </p:custDataLst>
          </p:nvPr>
        </p:nvSpPr>
        <p:spPr>
          <a:xfrm>
            <a:off x="7383463" y="258763"/>
            <a:ext cx="184150" cy="138112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6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A87EE6-4900-43BF-A032-FD732E3FEA83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4D7C87-A069-4AFC-91AE-DE0A3371CA6C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163" y="3883025"/>
            <a:ext cx="151765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9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1263" y="4276725"/>
            <a:ext cx="12938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31138" y="223838"/>
            <a:ext cx="1023937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7788" y="-68263"/>
            <a:ext cx="9299576" cy="5267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8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92D22-9B41-4F28-929D-C54E5BE7F38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4C340-3651-4049-BA15-9560C5B94C7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F2C92-CB5D-477A-88B0-D2E615B8B4E8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4C1B6-872C-40E4-8222-DED90DC9764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5539F-03CD-4EB2-9E83-B80FB4AC9CD4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CA569-4637-4AA5-8610-1022AE2C0AAD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6FA5F-3EDE-47DB-BD32-F8D7C8BB399B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2D02F-4154-4023-BCE3-BA4B2313587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tags" Target="../tags/tag132.xml" /><Relationship Id="rId24" Type="http://schemas.openxmlformats.org/officeDocument/2006/relationships/tags" Target="../tags/tag133.xml" /><Relationship Id="rId25" Type="http://schemas.openxmlformats.org/officeDocument/2006/relationships/tags" Target="../tags/tag134.xml" /><Relationship Id="rId26" Type="http://schemas.openxmlformats.org/officeDocument/2006/relationships/tags" Target="../tags/tag135.xml" /><Relationship Id="rId27" Type="http://schemas.openxmlformats.org/officeDocument/2006/relationships/tags" Target="../tags/tag136.xml" /><Relationship Id="rId28" Type="http://schemas.openxmlformats.org/officeDocument/2006/relationships/tags" Target="../tags/tag137.xml" /><Relationship Id="rId29" Type="http://schemas.openxmlformats.org/officeDocument/2006/relationships/image" Target="file:///D:\qq&#25991;&#20214;\712321467\Image\C2C\Image2\%7b75232B38-A165-1FB7-499C-2E1C792CACB5%7d.png" TargetMode="External" /><Relationship Id="rId3" Type="http://schemas.openxmlformats.org/officeDocument/2006/relationships/slideLayout" Target="../slideLayouts/slideLayout3.xml" /><Relationship Id="rId30" Type="http://schemas.openxmlformats.org/officeDocument/2006/relationships/image" Target="../media/image10.png" /><Relationship Id="rId31" Type="http://schemas.openxmlformats.org/officeDocument/2006/relationships/tags" Target="../tags/tag138.xml" /><Relationship Id="rId32" Type="http://schemas.openxmlformats.org/officeDocument/2006/relationships/tags" Target="../tags/tag139.xml" /><Relationship Id="rId33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23"/>
          </p:custDataLst>
        </p:nvPr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2DC25EE-6D6C-4918-B1BB-2EE7071B65F8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B14DC4B-F4BD-4598-A92D-60F3DC043EDA}" type="slidenum">
              <a:rPr lang="zh-CN" altLang="en-US"/>
              <a:t/>
            </a:fld>
            <a:endParaRPr lang="zh-CN" altLang="en-US"/>
          </a:p>
        </p:txBody>
      </p:sp>
      <p:pic>
        <p:nvPicPr>
          <p:cNvPr id="1028" name="图片 1073743875" descr="学科网 zxxk.com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9" name="图片 1073743875" descr="学科网 zxxk.com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0" r:link="rId2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spd="slow">
    <p:wheel spokes="8"/>
  </p:transition>
  <p:timing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Nexa Light" pitchFamily="50" charset="0"/>
          <a:ea typeface="华康少女文字W5(P)" pitchFamily="8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image" Target="../media/image11.png" /><Relationship Id="rId5" Type="http://schemas.openxmlformats.org/officeDocument/2006/relationships/tags" Target="../tags/tag22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238.xml" /><Relationship Id="rId11" Type="http://schemas.openxmlformats.org/officeDocument/2006/relationships/tags" Target="../tags/tag239.xml" /><Relationship Id="rId12" Type="http://schemas.openxmlformats.org/officeDocument/2006/relationships/tags" Target="../tags/tag240.xml" /><Relationship Id="rId13" Type="http://schemas.openxmlformats.org/officeDocument/2006/relationships/tags" Target="../tags/tag241.xml" /><Relationship Id="rId14" Type="http://schemas.openxmlformats.org/officeDocument/2006/relationships/tags" Target="../tags/tag242.xml" /><Relationship Id="rId15" Type="http://schemas.openxmlformats.org/officeDocument/2006/relationships/tags" Target="../tags/tag243.xml" /><Relationship Id="rId16" Type="http://schemas.openxmlformats.org/officeDocument/2006/relationships/tags" Target="../tags/tag244.xml" /><Relationship Id="rId17" Type="http://schemas.openxmlformats.org/officeDocument/2006/relationships/tags" Target="../tags/tag245.xml" /><Relationship Id="rId18" Type="http://schemas.openxmlformats.org/officeDocument/2006/relationships/tags" Target="../tags/tag246.xml" /><Relationship Id="rId19" Type="http://schemas.openxmlformats.org/officeDocument/2006/relationships/tags" Target="../tags/tag247.xml" /><Relationship Id="rId2" Type="http://schemas.openxmlformats.org/officeDocument/2006/relationships/tags" Target="../tags/tag230.xml" /><Relationship Id="rId20" Type="http://schemas.openxmlformats.org/officeDocument/2006/relationships/tags" Target="../tags/tag248.xml" /><Relationship Id="rId21" Type="http://schemas.openxmlformats.org/officeDocument/2006/relationships/tags" Target="../tags/tag249.xml" /><Relationship Id="rId22" Type="http://schemas.openxmlformats.org/officeDocument/2006/relationships/tags" Target="../tags/tag250.xml" /><Relationship Id="rId23" Type="http://schemas.openxmlformats.org/officeDocument/2006/relationships/tags" Target="../tags/tag251.xml" /><Relationship Id="rId24" Type="http://schemas.openxmlformats.org/officeDocument/2006/relationships/tags" Target="../tags/tag252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tags" Target="../tags/tag235.xml" /><Relationship Id="rId8" Type="http://schemas.openxmlformats.org/officeDocument/2006/relationships/tags" Target="../tags/tag236.xml" /><Relationship Id="rId9" Type="http://schemas.openxmlformats.org/officeDocument/2006/relationships/tags" Target="../tags/tag23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53.xml" /><Relationship Id="rId3" Type="http://schemas.openxmlformats.org/officeDocument/2006/relationships/tags" Target="../tags/tag25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tags" Target="../tags/tag266.xml" /><Relationship Id="rId14" Type="http://schemas.openxmlformats.org/officeDocument/2006/relationships/tags" Target="../tags/tag267.xml" /><Relationship Id="rId15" Type="http://schemas.openxmlformats.org/officeDocument/2006/relationships/tags" Target="../tags/tag268.xml" /><Relationship Id="rId16" Type="http://schemas.openxmlformats.org/officeDocument/2006/relationships/tags" Target="../tags/tag269.xml" /><Relationship Id="rId17" Type="http://schemas.openxmlformats.org/officeDocument/2006/relationships/tags" Target="../tags/tag270.xml" /><Relationship Id="rId18" Type="http://schemas.openxmlformats.org/officeDocument/2006/relationships/tags" Target="../tags/tag271.xml" /><Relationship Id="rId19" Type="http://schemas.openxmlformats.org/officeDocument/2006/relationships/tags" Target="../tags/tag272.xml" /><Relationship Id="rId2" Type="http://schemas.openxmlformats.org/officeDocument/2006/relationships/tags" Target="../tags/tag255.xml" /><Relationship Id="rId20" Type="http://schemas.openxmlformats.org/officeDocument/2006/relationships/tags" Target="../tags/tag273.xml" /><Relationship Id="rId21" Type="http://schemas.openxmlformats.org/officeDocument/2006/relationships/tags" Target="../tags/tag274.xml" /><Relationship Id="rId22" Type="http://schemas.openxmlformats.org/officeDocument/2006/relationships/tags" Target="../tags/tag27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79.xml" /><Relationship Id="rId3" Type="http://schemas.openxmlformats.org/officeDocument/2006/relationships/tags" Target="../tags/tag28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81.xml" /><Relationship Id="rId3" Type="http://schemas.openxmlformats.org/officeDocument/2006/relationships/tags" Target="../tags/tag28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83.xml" /><Relationship Id="rId3" Type="http://schemas.openxmlformats.org/officeDocument/2006/relationships/tags" Target="../tags/tag28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293.xml" /><Relationship Id="rId11" Type="http://schemas.openxmlformats.org/officeDocument/2006/relationships/tags" Target="../tags/tag294.xml" /><Relationship Id="rId12" Type="http://schemas.openxmlformats.org/officeDocument/2006/relationships/tags" Target="../tags/tag295.xml" /><Relationship Id="rId13" Type="http://schemas.openxmlformats.org/officeDocument/2006/relationships/tags" Target="../tags/tag296.xml" /><Relationship Id="rId14" Type="http://schemas.openxmlformats.org/officeDocument/2006/relationships/tags" Target="../tags/tag297.xml" /><Relationship Id="rId15" Type="http://schemas.openxmlformats.org/officeDocument/2006/relationships/tags" Target="../tags/tag298.xml" /><Relationship Id="rId16" Type="http://schemas.openxmlformats.org/officeDocument/2006/relationships/tags" Target="../tags/tag299.xml" /><Relationship Id="rId17" Type="http://schemas.openxmlformats.org/officeDocument/2006/relationships/tags" Target="../tags/tag300.xml" /><Relationship Id="rId18" Type="http://schemas.openxmlformats.org/officeDocument/2006/relationships/tags" Target="../tags/tag301.xml" /><Relationship Id="rId19" Type="http://schemas.openxmlformats.org/officeDocument/2006/relationships/tags" Target="../tags/tag302.xml" /><Relationship Id="rId2" Type="http://schemas.openxmlformats.org/officeDocument/2006/relationships/tags" Target="../tags/tag285.xml" /><Relationship Id="rId20" Type="http://schemas.openxmlformats.org/officeDocument/2006/relationships/tags" Target="../tags/tag303.xml" /><Relationship Id="rId21" Type="http://schemas.openxmlformats.org/officeDocument/2006/relationships/tags" Target="../tags/tag304.xml" /><Relationship Id="rId22" Type="http://schemas.openxmlformats.org/officeDocument/2006/relationships/tags" Target="../tags/tag305.xml" /><Relationship Id="rId23" Type="http://schemas.openxmlformats.org/officeDocument/2006/relationships/tags" Target="../tags/tag306.xml" /><Relationship Id="rId24" Type="http://schemas.openxmlformats.org/officeDocument/2006/relationships/tags" Target="../tags/tag307.xml" /><Relationship Id="rId25" Type="http://schemas.openxmlformats.org/officeDocument/2006/relationships/tags" Target="../tags/tag308.xml" /><Relationship Id="rId26" Type="http://schemas.openxmlformats.org/officeDocument/2006/relationships/tags" Target="../tags/tag309.xml" /><Relationship Id="rId27" Type="http://schemas.openxmlformats.org/officeDocument/2006/relationships/tags" Target="../tags/tag310.xml" /><Relationship Id="rId28" Type="http://schemas.openxmlformats.org/officeDocument/2006/relationships/tags" Target="../tags/tag311.xml" /><Relationship Id="rId29" Type="http://schemas.openxmlformats.org/officeDocument/2006/relationships/tags" Target="../tags/tag312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tags" Target="../tags/tag291.xml" /><Relationship Id="rId9" Type="http://schemas.openxmlformats.org/officeDocument/2006/relationships/tags" Target="../tags/tag29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313.xml" /><Relationship Id="rId3" Type="http://schemas.openxmlformats.org/officeDocument/2006/relationships/tags" Target="../tags/tag3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diagramColors" Target="../diagrams/colors1.x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microsoft.com/office/2007/relationships/diagramDrawing" Target="../diagrams/drawing1.xml" /><Relationship Id="rId7" Type="http://schemas.openxmlformats.org/officeDocument/2006/relationships/diagramData" Target="../diagrams/data1.xml" /><Relationship Id="rId8" Type="http://schemas.openxmlformats.org/officeDocument/2006/relationships/diagramLayout" Target="../diagrams/layout1.xml" /><Relationship Id="rId9" Type="http://schemas.openxmlformats.org/officeDocument/2006/relationships/diagramQuickStyle" Target="../diagrams/quickStyl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323.xml" /><Relationship Id="rId11" Type="http://schemas.openxmlformats.org/officeDocument/2006/relationships/tags" Target="../tags/tag324.xml" /><Relationship Id="rId12" Type="http://schemas.openxmlformats.org/officeDocument/2006/relationships/tags" Target="../tags/tag325.xml" /><Relationship Id="rId13" Type="http://schemas.openxmlformats.org/officeDocument/2006/relationships/tags" Target="../tags/tag326.xml" /><Relationship Id="rId14" Type="http://schemas.openxmlformats.org/officeDocument/2006/relationships/tags" Target="../tags/tag327.xml" /><Relationship Id="rId15" Type="http://schemas.openxmlformats.org/officeDocument/2006/relationships/tags" Target="../tags/tag328.xml" /><Relationship Id="rId16" Type="http://schemas.openxmlformats.org/officeDocument/2006/relationships/tags" Target="../tags/tag329.xml" /><Relationship Id="rId17" Type="http://schemas.openxmlformats.org/officeDocument/2006/relationships/tags" Target="../tags/tag330.xml" /><Relationship Id="rId18" Type="http://schemas.openxmlformats.org/officeDocument/2006/relationships/tags" Target="../tags/tag331.xml" /><Relationship Id="rId19" Type="http://schemas.openxmlformats.org/officeDocument/2006/relationships/tags" Target="../tags/tag332.xml" /><Relationship Id="rId2" Type="http://schemas.openxmlformats.org/officeDocument/2006/relationships/tags" Target="../tags/tag315.xml" /><Relationship Id="rId20" Type="http://schemas.openxmlformats.org/officeDocument/2006/relationships/tags" Target="../tags/tag333.xml" /><Relationship Id="rId3" Type="http://schemas.openxmlformats.org/officeDocument/2006/relationships/tags" Target="../tags/tag316.xml" /><Relationship Id="rId4" Type="http://schemas.openxmlformats.org/officeDocument/2006/relationships/tags" Target="../tags/tag317.xml" /><Relationship Id="rId5" Type="http://schemas.openxmlformats.org/officeDocument/2006/relationships/tags" Target="../tags/tag318.xml" /><Relationship Id="rId6" Type="http://schemas.openxmlformats.org/officeDocument/2006/relationships/tags" Target="../tags/tag319.xml" /><Relationship Id="rId7" Type="http://schemas.openxmlformats.org/officeDocument/2006/relationships/tags" Target="../tags/tag320.xml" /><Relationship Id="rId8" Type="http://schemas.openxmlformats.org/officeDocument/2006/relationships/tags" Target="../tags/tag321.xml" /><Relationship Id="rId9" Type="http://schemas.openxmlformats.org/officeDocument/2006/relationships/tags" Target="../tags/tag32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334.xml" /><Relationship Id="rId3" Type="http://schemas.openxmlformats.org/officeDocument/2006/relationships/tags" Target="../tags/tag33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336.xml" /><Relationship Id="rId3" Type="http://schemas.openxmlformats.org/officeDocument/2006/relationships/tags" Target="../tags/tag33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338.xml" /><Relationship Id="rId3" Type="http://schemas.openxmlformats.org/officeDocument/2006/relationships/tags" Target="../tags/tag33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340.xml" /><Relationship Id="rId3" Type="http://schemas.openxmlformats.org/officeDocument/2006/relationships/tags" Target="../tags/tag34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350.xml" /><Relationship Id="rId11" Type="http://schemas.openxmlformats.org/officeDocument/2006/relationships/tags" Target="../tags/tag351.xml" /><Relationship Id="rId12" Type="http://schemas.openxmlformats.org/officeDocument/2006/relationships/tags" Target="../tags/tag352.xml" /><Relationship Id="rId13" Type="http://schemas.openxmlformats.org/officeDocument/2006/relationships/tags" Target="../tags/tag353.xml" /><Relationship Id="rId14" Type="http://schemas.openxmlformats.org/officeDocument/2006/relationships/tags" Target="../tags/tag354.xml" /><Relationship Id="rId15" Type="http://schemas.openxmlformats.org/officeDocument/2006/relationships/tags" Target="../tags/tag355.xml" /><Relationship Id="rId16" Type="http://schemas.openxmlformats.org/officeDocument/2006/relationships/tags" Target="../tags/tag356.xml" /><Relationship Id="rId17" Type="http://schemas.openxmlformats.org/officeDocument/2006/relationships/tags" Target="../tags/tag357.xml" /><Relationship Id="rId18" Type="http://schemas.openxmlformats.org/officeDocument/2006/relationships/tags" Target="../tags/tag358.xml" /><Relationship Id="rId19" Type="http://schemas.openxmlformats.org/officeDocument/2006/relationships/tags" Target="../tags/tag359.xml" /><Relationship Id="rId2" Type="http://schemas.openxmlformats.org/officeDocument/2006/relationships/tags" Target="../tags/tag342.xml" /><Relationship Id="rId20" Type="http://schemas.openxmlformats.org/officeDocument/2006/relationships/tags" Target="../tags/tag360.xml" /><Relationship Id="rId21" Type="http://schemas.openxmlformats.org/officeDocument/2006/relationships/tags" Target="../tags/tag361.xml" /><Relationship Id="rId22" Type="http://schemas.openxmlformats.org/officeDocument/2006/relationships/tags" Target="../tags/tag362.xml" /><Relationship Id="rId23" Type="http://schemas.openxmlformats.org/officeDocument/2006/relationships/tags" Target="../tags/tag363.xml" /><Relationship Id="rId24" Type="http://schemas.openxmlformats.org/officeDocument/2006/relationships/tags" Target="../tags/tag364.xml" /><Relationship Id="rId25" Type="http://schemas.openxmlformats.org/officeDocument/2006/relationships/tags" Target="../tags/tag365.xml" /><Relationship Id="rId26" Type="http://schemas.openxmlformats.org/officeDocument/2006/relationships/tags" Target="../tags/tag366.xml" /><Relationship Id="rId27" Type="http://schemas.openxmlformats.org/officeDocument/2006/relationships/tags" Target="../tags/tag367.xml" /><Relationship Id="rId28" Type="http://schemas.openxmlformats.org/officeDocument/2006/relationships/tags" Target="../tags/tag368.xml" /><Relationship Id="rId29" Type="http://schemas.openxmlformats.org/officeDocument/2006/relationships/tags" Target="../tags/tag369.xml" /><Relationship Id="rId3" Type="http://schemas.openxmlformats.org/officeDocument/2006/relationships/tags" Target="../tags/tag343.xml" /><Relationship Id="rId30" Type="http://schemas.openxmlformats.org/officeDocument/2006/relationships/tags" Target="../tags/tag370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379.xml" /><Relationship Id="rId11" Type="http://schemas.openxmlformats.org/officeDocument/2006/relationships/tags" Target="../tags/tag380.xml" /><Relationship Id="rId12" Type="http://schemas.openxmlformats.org/officeDocument/2006/relationships/tags" Target="../tags/tag381.xml" /><Relationship Id="rId13" Type="http://schemas.openxmlformats.org/officeDocument/2006/relationships/tags" Target="../tags/tag382.xml" /><Relationship Id="rId2" Type="http://schemas.openxmlformats.org/officeDocument/2006/relationships/tags" Target="../tags/tag371.xml" /><Relationship Id="rId3" Type="http://schemas.openxmlformats.org/officeDocument/2006/relationships/tags" Target="../tags/tag372.xml" /><Relationship Id="rId4" Type="http://schemas.openxmlformats.org/officeDocument/2006/relationships/tags" Target="../tags/tag373.xml" /><Relationship Id="rId5" Type="http://schemas.openxmlformats.org/officeDocument/2006/relationships/tags" Target="../tags/tag374.xml" /><Relationship Id="rId6" Type="http://schemas.openxmlformats.org/officeDocument/2006/relationships/tags" Target="../tags/tag375.xml" /><Relationship Id="rId7" Type="http://schemas.openxmlformats.org/officeDocument/2006/relationships/tags" Target="../tags/tag376.xml" /><Relationship Id="rId8" Type="http://schemas.openxmlformats.org/officeDocument/2006/relationships/tags" Target="../tags/tag377.xml" /><Relationship Id="rId9" Type="http://schemas.openxmlformats.org/officeDocument/2006/relationships/tags" Target="../tags/tag37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391.xml" /><Relationship Id="rId11" Type="http://schemas.openxmlformats.org/officeDocument/2006/relationships/tags" Target="../tags/tag392.xml" /><Relationship Id="rId12" Type="http://schemas.openxmlformats.org/officeDocument/2006/relationships/tags" Target="../tags/tag393.xml" /><Relationship Id="rId13" Type="http://schemas.openxmlformats.org/officeDocument/2006/relationships/tags" Target="../tags/tag394.xml" /><Relationship Id="rId14" Type="http://schemas.openxmlformats.org/officeDocument/2006/relationships/tags" Target="../tags/tag395.xml" /><Relationship Id="rId15" Type="http://schemas.openxmlformats.org/officeDocument/2006/relationships/tags" Target="../tags/tag396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tags" Target="../tags/tag387.xml" /><Relationship Id="rId7" Type="http://schemas.openxmlformats.org/officeDocument/2006/relationships/tags" Target="../tags/tag388.xml" /><Relationship Id="rId8" Type="http://schemas.openxmlformats.org/officeDocument/2006/relationships/tags" Target="../tags/tag389.xml" /><Relationship Id="rId9" Type="http://schemas.openxmlformats.org/officeDocument/2006/relationships/tags" Target="../tags/tag39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397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Relationship Id="rId7" Type="http://schemas.openxmlformats.org/officeDocument/2006/relationships/tags" Target="../tags/tag402.xml" /><Relationship Id="rId8" Type="http://schemas.openxmlformats.org/officeDocument/2006/relationships/tags" Target="../tags/tag40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412.xml" /><Relationship Id="rId11" Type="http://schemas.openxmlformats.org/officeDocument/2006/relationships/tags" Target="../tags/tag413.xml" /><Relationship Id="rId12" Type="http://schemas.openxmlformats.org/officeDocument/2006/relationships/tags" Target="../tags/tag414.xml" /><Relationship Id="rId13" Type="http://schemas.openxmlformats.org/officeDocument/2006/relationships/tags" Target="../tags/tag415.xml" /><Relationship Id="rId2" Type="http://schemas.openxmlformats.org/officeDocument/2006/relationships/tags" Target="../tags/tag404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Relationship Id="rId6" Type="http://schemas.openxmlformats.org/officeDocument/2006/relationships/tags" Target="../tags/tag408.xml" /><Relationship Id="rId7" Type="http://schemas.openxmlformats.org/officeDocument/2006/relationships/tags" Target="../tags/tag409.xml" /><Relationship Id="rId8" Type="http://schemas.openxmlformats.org/officeDocument/2006/relationships/tags" Target="../tags/tag410.xml" /><Relationship Id="rId9" Type="http://schemas.openxmlformats.org/officeDocument/2006/relationships/tags" Target="../tags/tag41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54.xml" /><Relationship Id="rId3" Type="http://schemas.openxmlformats.org/officeDocument/2006/relationships/tags" Target="../tags/tag15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16.xml" /><Relationship Id="rId3" Type="http://schemas.openxmlformats.org/officeDocument/2006/relationships/tags" Target="../tags/tag417.xml" /><Relationship Id="rId4" Type="http://schemas.openxmlformats.org/officeDocument/2006/relationships/tags" Target="../tags/tag4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tags" Target="../tags/tag42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24.xml" /><Relationship Id="rId3" Type="http://schemas.openxmlformats.org/officeDocument/2006/relationships/tags" Target="../tags/tag425.xml" /><Relationship Id="rId4" Type="http://schemas.openxmlformats.org/officeDocument/2006/relationships/tags" Target="../tags/tag426.xml" /><Relationship Id="rId5" Type="http://schemas.openxmlformats.org/officeDocument/2006/relationships/tags" Target="../tags/tag427.xml" /><Relationship Id="rId6" Type="http://schemas.openxmlformats.org/officeDocument/2006/relationships/tags" Target="../tags/tag42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29.xml" /><Relationship Id="rId3" Type="http://schemas.openxmlformats.org/officeDocument/2006/relationships/tags" Target="../tags/tag430.xml" /><Relationship Id="rId4" Type="http://schemas.openxmlformats.org/officeDocument/2006/relationships/tags" Target="../tags/tag431.xml" /><Relationship Id="rId5" Type="http://schemas.openxmlformats.org/officeDocument/2006/relationships/tags" Target="../tags/tag432.xml" /><Relationship Id="rId6" Type="http://schemas.openxmlformats.org/officeDocument/2006/relationships/tags" Target="../tags/tag4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34.xml" /><Relationship Id="rId3" Type="http://schemas.openxmlformats.org/officeDocument/2006/relationships/tags" Target="../tags/tag435.xml" /><Relationship Id="rId4" Type="http://schemas.openxmlformats.org/officeDocument/2006/relationships/tags" Target="../tags/tag43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37.xml" /><Relationship Id="rId3" Type="http://schemas.openxmlformats.org/officeDocument/2006/relationships/tags" Target="../tags/tag438.xml" /><Relationship Id="rId4" Type="http://schemas.openxmlformats.org/officeDocument/2006/relationships/tags" Target="../tags/tag439.xml" /><Relationship Id="rId5" Type="http://schemas.openxmlformats.org/officeDocument/2006/relationships/tags" Target="../tags/tag440.xml" /><Relationship Id="rId6" Type="http://schemas.openxmlformats.org/officeDocument/2006/relationships/tags" Target="../tags/tag441.xml" /><Relationship Id="rId7" Type="http://schemas.openxmlformats.org/officeDocument/2006/relationships/tags" Target="../tags/tag44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46.xml" /><Relationship Id="rId3" Type="http://schemas.openxmlformats.org/officeDocument/2006/relationships/tags" Target="../tags/tag447.xml" /><Relationship Id="rId4" Type="http://schemas.openxmlformats.org/officeDocument/2006/relationships/tags" Target="../tags/tag448.xml" /><Relationship Id="rId5" Type="http://schemas.openxmlformats.org/officeDocument/2006/relationships/tags" Target="../tags/tag449.xml" /><Relationship Id="rId6" Type="http://schemas.openxmlformats.org/officeDocument/2006/relationships/tags" Target="../tags/tag45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51.xml" /><Relationship Id="rId3" Type="http://schemas.openxmlformats.org/officeDocument/2006/relationships/tags" Target="../tags/tag452.xml" /><Relationship Id="rId4" Type="http://schemas.openxmlformats.org/officeDocument/2006/relationships/tags" Target="../tags/tag453.xml" /><Relationship Id="rId5" Type="http://schemas.openxmlformats.org/officeDocument/2006/relationships/tags" Target="../tags/tag454.xml" /><Relationship Id="rId6" Type="http://schemas.openxmlformats.org/officeDocument/2006/relationships/tags" Target="../tags/tag455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56.xml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tags" Target="../tags/tag459.xml" /><Relationship Id="rId6" Type="http://schemas.openxmlformats.org/officeDocument/2006/relationships/tags" Target="../tags/tag46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56.xml" /><Relationship Id="rId3" Type="http://schemas.openxmlformats.org/officeDocument/2006/relationships/tags" Target="../tags/tag15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61.xml" /><Relationship Id="rId3" Type="http://schemas.openxmlformats.org/officeDocument/2006/relationships/tags" Target="../tags/tag462.xml" /><Relationship Id="rId4" Type="http://schemas.openxmlformats.org/officeDocument/2006/relationships/tags" Target="../tags/tag463.xml" /><Relationship Id="rId5" Type="http://schemas.openxmlformats.org/officeDocument/2006/relationships/tags" Target="../tags/tag464.xml" /><Relationship Id="rId6" Type="http://schemas.openxmlformats.org/officeDocument/2006/relationships/tags" Target="../tags/tag46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66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71.xml" /><Relationship Id="rId3" Type="http://schemas.openxmlformats.org/officeDocument/2006/relationships/tags" Target="../tags/tag47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473.xml" /><Relationship Id="rId3" Type="http://schemas.openxmlformats.org/officeDocument/2006/relationships/tags" Target="../tags/tag474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482.xml" /><Relationship Id="rId11" Type="http://schemas.openxmlformats.org/officeDocument/2006/relationships/tags" Target="../tags/tag483.xml" /><Relationship Id="rId12" Type="http://schemas.openxmlformats.org/officeDocument/2006/relationships/tags" Target="../tags/tag484.xml" /><Relationship Id="rId13" Type="http://schemas.openxmlformats.org/officeDocument/2006/relationships/tags" Target="../tags/tag485.xml" /><Relationship Id="rId14" Type="http://schemas.openxmlformats.org/officeDocument/2006/relationships/tags" Target="../tags/tag486.xml" /><Relationship Id="rId15" Type="http://schemas.openxmlformats.org/officeDocument/2006/relationships/tags" Target="../tags/tag487.xml" /><Relationship Id="rId16" Type="http://schemas.openxmlformats.org/officeDocument/2006/relationships/tags" Target="../tags/tag488.xml" /><Relationship Id="rId17" Type="http://schemas.openxmlformats.org/officeDocument/2006/relationships/tags" Target="../tags/tag489.xml" /><Relationship Id="rId18" Type="http://schemas.openxmlformats.org/officeDocument/2006/relationships/tags" Target="../tags/tag490.xml" /><Relationship Id="rId19" Type="http://schemas.openxmlformats.org/officeDocument/2006/relationships/tags" Target="../tags/tag491.xml" /><Relationship Id="rId2" Type="http://schemas.openxmlformats.org/officeDocument/2006/relationships/tags" Target="../tags/tag475.xml" /><Relationship Id="rId20" Type="http://schemas.openxmlformats.org/officeDocument/2006/relationships/tags" Target="../tags/tag492.xml" /><Relationship Id="rId21" Type="http://schemas.openxmlformats.org/officeDocument/2006/relationships/tags" Target="../tags/tag493.xml" /><Relationship Id="rId22" Type="http://schemas.openxmlformats.org/officeDocument/2006/relationships/tags" Target="../tags/tag494.xml" /><Relationship Id="rId23" Type="http://schemas.openxmlformats.org/officeDocument/2006/relationships/tags" Target="../tags/tag495.xml" /><Relationship Id="rId24" Type="http://schemas.openxmlformats.org/officeDocument/2006/relationships/tags" Target="../tags/tag496.xml" /><Relationship Id="rId25" Type="http://schemas.openxmlformats.org/officeDocument/2006/relationships/tags" Target="../tags/tag497.xml" /><Relationship Id="rId26" Type="http://schemas.openxmlformats.org/officeDocument/2006/relationships/tags" Target="../tags/tag498.xml" /><Relationship Id="rId27" Type="http://schemas.openxmlformats.org/officeDocument/2006/relationships/tags" Target="../tags/tag499.xml" /><Relationship Id="rId28" Type="http://schemas.openxmlformats.org/officeDocument/2006/relationships/tags" Target="../tags/tag500.xml" /><Relationship Id="rId29" Type="http://schemas.openxmlformats.org/officeDocument/2006/relationships/tags" Target="../tags/tag501.xml" /><Relationship Id="rId3" Type="http://schemas.openxmlformats.org/officeDocument/2006/relationships/image" Target="../media/image12.png" /><Relationship Id="rId30" Type="http://schemas.openxmlformats.org/officeDocument/2006/relationships/tags" Target="../tags/tag502.xml" /><Relationship Id="rId31" Type="http://schemas.openxmlformats.org/officeDocument/2006/relationships/tags" Target="../tags/tag503.xml" /><Relationship Id="rId4" Type="http://schemas.openxmlformats.org/officeDocument/2006/relationships/tags" Target="../tags/tag476.xml" /><Relationship Id="rId5" Type="http://schemas.openxmlformats.org/officeDocument/2006/relationships/tags" Target="../tags/tag477.xml" /><Relationship Id="rId6" Type="http://schemas.openxmlformats.org/officeDocument/2006/relationships/tags" Target="../tags/tag478.xml" /><Relationship Id="rId7" Type="http://schemas.openxmlformats.org/officeDocument/2006/relationships/tags" Target="../tags/tag479.xml" /><Relationship Id="rId8" Type="http://schemas.openxmlformats.org/officeDocument/2006/relationships/tags" Target="../tags/tag480.xml" /><Relationship Id="rId9" Type="http://schemas.openxmlformats.org/officeDocument/2006/relationships/tags" Target="../tags/tag48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512.xml" /><Relationship Id="rId11" Type="http://schemas.openxmlformats.org/officeDocument/2006/relationships/tags" Target="../tags/tag513.xml" /><Relationship Id="rId12" Type="http://schemas.openxmlformats.org/officeDocument/2006/relationships/tags" Target="../tags/tag514.xml" /><Relationship Id="rId13" Type="http://schemas.openxmlformats.org/officeDocument/2006/relationships/tags" Target="../tags/tag515.xml" /><Relationship Id="rId14" Type="http://schemas.openxmlformats.org/officeDocument/2006/relationships/tags" Target="../tags/tag516.xml" /><Relationship Id="rId15" Type="http://schemas.openxmlformats.org/officeDocument/2006/relationships/tags" Target="../tags/tag517.xml" /><Relationship Id="rId16" Type="http://schemas.openxmlformats.org/officeDocument/2006/relationships/tags" Target="../tags/tag518.xml" /><Relationship Id="rId17" Type="http://schemas.openxmlformats.org/officeDocument/2006/relationships/tags" Target="../tags/tag519.xml" /><Relationship Id="rId18" Type="http://schemas.openxmlformats.org/officeDocument/2006/relationships/tags" Target="../tags/tag520.xml" /><Relationship Id="rId19" Type="http://schemas.openxmlformats.org/officeDocument/2006/relationships/tags" Target="../tags/tag521.xml" /><Relationship Id="rId2" Type="http://schemas.openxmlformats.org/officeDocument/2006/relationships/tags" Target="../tags/tag504.xml" /><Relationship Id="rId3" Type="http://schemas.openxmlformats.org/officeDocument/2006/relationships/tags" Target="../tags/tag505.xml" /><Relationship Id="rId4" Type="http://schemas.openxmlformats.org/officeDocument/2006/relationships/tags" Target="../tags/tag506.xml" /><Relationship Id="rId5" Type="http://schemas.openxmlformats.org/officeDocument/2006/relationships/tags" Target="../tags/tag507.xml" /><Relationship Id="rId6" Type="http://schemas.openxmlformats.org/officeDocument/2006/relationships/tags" Target="../tags/tag508.xml" /><Relationship Id="rId7" Type="http://schemas.openxmlformats.org/officeDocument/2006/relationships/tags" Target="../tags/tag509.xml" /><Relationship Id="rId8" Type="http://schemas.openxmlformats.org/officeDocument/2006/relationships/tags" Target="../tags/tag510.xml" /><Relationship Id="rId9" Type="http://schemas.openxmlformats.org/officeDocument/2006/relationships/tags" Target="../tags/tag511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530.xml" /><Relationship Id="rId11" Type="http://schemas.openxmlformats.org/officeDocument/2006/relationships/tags" Target="../tags/tag531.xml" /><Relationship Id="rId12" Type="http://schemas.openxmlformats.org/officeDocument/2006/relationships/tags" Target="../tags/tag532.xml" /><Relationship Id="rId13" Type="http://schemas.openxmlformats.org/officeDocument/2006/relationships/tags" Target="../tags/tag533.xml" /><Relationship Id="rId14" Type="http://schemas.openxmlformats.org/officeDocument/2006/relationships/tags" Target="../tags/tag534.xml" /><Relationship Id="rId15" Type="http://schemas.openxmlformats.org/officeDocument/2006/relationships/tags" Target="../tags/tag535.xml" /><Relationship Id="rId2" Type="http://schemas.openxmlformats.org/officeDocument/2006/relationships/tags" Target="../tags/tag522.xml" /><Relationship Id="rId3" Type="http://schemas.openxmlformats.org/officeDocument/2006/relationships/tags" Target="../tags/tag523.xml" /><Relationship Id="rId4" Type="http://schemas.openxmlformats.org/officeDocument/2006/relationships/tags" Target="../tags/tag524.xml" /><Relationship Id="rId5" Type="http://schemas.openxmlformats.org/officeDocument/2006/relationships/tags" Target="../tags/tag525.xml" /><Relationship Id="rId6" Type="http://schemas.openxmlformats.org/officeDocument/2006/relationships/tags" Target="../tags/tag526.xml" /><Relationship Id="rId7" Type="http://schemas.openxmlformats.org/officeDocument/2006/relationships/tags" Target="../tags/tag527.xml" /><Relationship Id="rId8" Type="http://schemas.openxmlformats.org/officeDocument/2006/relationships/tags" Target="../tags/tag528.xml" /><Relationship Id="rId9" Type="http://schemas.openxmlformats.org/officeDocument/2006/relationships/tags" Target="../tags/tag529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544.xml" /><Relationship Id="rId11" Type="http://schemas.openxmlformats.org/officeDocument/2006/relationships/tags" Target="../tags/tag545.xml" /><Relationship Id="rId2" Type="http://schemas.openxmlformats.org/officeDocument/2006/relationships/tags" Target="../tags/tag536.xml" /><Relationship Id="rId3" Type="http://schemas.openxmlformats.org/officeDocument/2006/relationships/tags" Target="../tags/tag537.xml" /><Relationship Id="rId4" Type="http://schemas.openxmlformats.org/officeDocument/2006/relationships/tags" Target="../tags/tag538.xml" /><Relationship Id="rId5" Type="http://schemas.openxmlformats.org/officeDocument/2006/relationships/tags" Target="../tags/tag539.xml" /><Relationship Id="rId6" Type="http://schemas.openxmlformats.org/officeDocument/2006/relationships/tags" Target="../tags/tag540.xml" /><Relationship Id="rId7" Type="http://schemas.openxmlformats.org/officeDocument/2006/relationships/tags" Target="../tags/tag541.xml" /><Relationship Id="rId8" Type="http://schemas.openxmlformats.org/officeDocument/2006/relationships/tags" Target="../tags/tag542.xml" /><Relationship Id="rId9" Type="http://schemas.openxmlformats.org/officeDocument/2006/relationships/tags" Target="../tags/tag54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554.xml" /><Relationship Id="rId11" Type="http://schemas.openxmlformats.org/officeDocument/2006/relationships/tags" Target="../tags/tag555.xml" /><Relationship Id="rId12" Type="http://schemas.openxmlformats.org/officeDocument/2006/relationships/tags" Target="../tags/tag556.xml" /><Relationship Id="rId13" Type="http://schemas.openxmlformats.org/officeDocument/2006/relationships/tags" Target="../tags/tag557.xml" /><Relationship Id="rId14" Type="http://schemas.openxmlformats.org/officeDocument/2006/relationships/tags" Target="../tags/tag558.xml" /><Relationship Id="rId2" Type="http://schemas.openxmlformats.org/officeDocument/2006/relationships/tags" Target="../tags/tag546.xml" /><Relationship Id="rId3" Type="http://schemas.openxmlformats.org/officeDocument/2006/relationships/tags" Target="../tags/tag547.xml" /><Relationship Id="rId4" Type="http://schemas.openxmlformats.org/officeDocument/2006/relationships/tags" Target="../tags/tag548.xml" /><Relationship Id="rId5" Type="http://schemas.openxmlformats.org/officeDocument/2006/relationships/tags" Target="../tags/tag549.xml" /><Relationship Id="rId6" Type="http://schemas.openxmlformats.org/officeDocument/2006/relationships/tags" Target="../tags/tag550.xml" /><Relationship Id="rId7" Type="http://schemas.openxmlformats.org/officeDocument/2006/relationships/tags" Target="../tags/tag551.xml" /><Relationship Id="rId8" Type="http://schemas.openxmlformats.org/officeDocument/2006/relationships/tags" Target="../tags/tag552.xml" /><Relationship Id="rId9" Type="http://schemas.openxmlformats.org/officeDocument/2006/relationships/tags" Target="../tags/tag553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559.xml" /><Relationship Id="rId3" Type="http://schemas.openxmlformats.org/officeDocument/2006/relationships/tags" Target="../tags/tag560.xml" /><Relationship Id="rId4" Type="http://schemas.openxmlformats.org/officeDocument/2006/relationships/tags" Target="../tags/tag561.xml" /><Relationship Id="rId5" Type="http://schemas.openxmlformats.org/officeDocument/2006/relationships/tags" Target="../tags/tag56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62.xml" /><Relationship Id="rId4" Type="http://schemas.openxmlformats.org/officeDocument/2006/relationships/tags" Target="../tags/tag163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566.xml" /><Relationship Id="rId4" Type="http://schemas.openxmlformats.org/officeDocument/2006/relationships/tags" Target="../tags/tag567.xml" /><Relationship Id="rId5" Type="http://schemas.openxmlformats.org/officeDocument/2006/relationships/tags" Target="../tags/tag568.xml" /><Relationship Id="rId6" Type="http://schemas.openxmlformats.org/officeDocument/2006/relationships/tags" Target="../tags/tag569.xml" /><Relationship Id="rId7" Type="http://schemas.openxmlformats.org/officeDocument/2006/relationships/tags" Target="../tags/tag570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574.xml" /><Relationship Id="rId4" Type="http://schemas.openxmlformats.org/officeDocument/2006/relationships/tags" Target="../tags/tag575.xml" /><Relationship Id="rId5" Type="http://schemas.openxmlformats.org/officeDocument/2006/relationships/tags" Target="../tags/tag576.xml" /><Relationship Id="rId6" Type="http://schemas.openxmlformats.org/officeDocument/2006/relationships/tags" Target="../tags/tag577.xml" /><Relationship Id="rId7" Type="http://schemas.openxmlformats.org/officeDocument/2006/relationships/tags" Target="../tags/tag578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582.xml" /><Relationship Id="rId4" Type="http://schemas.openxmlformats.org/officeDocument/2006/relationships/tags" Target="../tags/tag583.xml" /><Relationship Id="rId5" Type="http://schemas.openxmlformats.org/officeDocument/2006/relationships/tags" Target="../tags/tag584.xml" /><Relationship Id="rId6" Type="http://schemas.openxmlformats.org/officeDocument/2006/relationships/tags" Target="../tags/tag585.xml" /><Relationship Id="rId7" Type="http://schemas.openxmlformats.org/officeDocument/2006/relationships/tags" Target="../tags/tag586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587.xml" /><Relationship Id="rId3" Type="http://schemas.openxmlformats.org/officeDocument/2006/relationships/tags" Target="../tags/tag588.xml" /><Relationship Id="rId4" Type="http://schemas.openxmlformats.org/officeDocument/2006/relationships/tags" Target="../tags/tag589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598.xml" /><Relationship Id="rId2" Type="http://schemas.openxmlformats.org/officeDocument/2006/relationships/tags" Target="../tags/tag590.xml" /><Relationship Id="rId3" Type="http://schemas.openxmlformats.org/officeDocument/2006/relationships/tags" Target="../tags/tag591.xml" /><Relationship Id="rId4" Type="http://schemas.openxmlformats.org/officeDocument/2006/relationships/tags" Target="../tags/tag592.xml" /><Relationship Id="rId5" Type="http://schemas.openxmlformats.org/officeDocument/2006/relationships/tags" Target="../tags/tag593.xml" /><Relationship Id="rId6" Type="http://schemas.openxmlformats.org/officeDocument/2006/relationships/tags" Target="../tags/tag594.xml" /><Relationship Id="rId7" Type="http://schemas.openxmlformats.org/officeDocument/2006/relationships/tags" Target="../tags/tag595.xml" /><Relationship Id="rId8" Type="http://schemas.openxmlformats.org/officeDocument/2006/relationships/tags" Target="../tags/tag596.xml" /><Relationship Id="rId9" Type="http://schemas.openxmlformats.org/officeDocument/2006/relationships/tags" Target="../tags/tag597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599.xml" /><Relationship Id="rId3" Type="http://schemas.openxmlformats.org/officeDocument/2006/relationships/tags" Target="../tags/tag600.xml" /><Relationship Id="rId4" Type="http://schemas.openxmlformats.org/officeDocument/2006/relationships/tags" Target="../tags/tag601.xml" /><Relationship Id="rId5" Type="http://schemas.openxmlformats.org/officeDocument/2006/relationships/tags" Target="../tags/tag602.xml" /><Relationship Id="rId6" Type="http://schemas.openxmlformats.org/officeDocument/2006/relationships/tags" Target="../tags/tag603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04.xml" /><Relationship Id="rId3" Type="http://schemas.openxmlformats.org/officeDocument/2006/relationships/tags" Target="../tags/tag605.xml" /><Relationship Id="rId4" Type="http://schemas.openxmlformats.org/officeDocument/2006/relationships/tags" Target="../tags/tag606.xml" /><Relationship Id="rId5" Type="http://schemas.openxmlformats.org/officeDocument/2006/relationships/tags" Target="../tags/tag607.xml" /><Relationship Id="rId6" Type="http://schemas.openxmlformats.org/officeDocument/2006/relationships/tags" Target="../tags/tag608.xml" /><Relationship Id="rId7" Type="http://schemas.openxmlformats.org/officeDocument/2006/relationships/tags" Target="../tags/tag609.xml" /><Relationship Id="rId8" Type="http://schemas.openxmlformats.org/officeDocument/2006/relationships/tags" Target="../tags/tag610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11.xml" /><Relationship Id="rId3" Type="http://schemas.openxmlformats.org/officeDocument/2006/relationships/tags" Target="../tags/tag612.xml" /><Relationship Id="rId4" Type="http://schemas.openxmlformats.org/officeDocument/2006/relationships/tags" Target="../tags/tag613.xml" /><Relationship Id="rId5" Type="http://schemas.openxmlformats.org/officeDocument/2006/relationships/tags" Target="../tags/tag614.xml" /><Relationship Id="rId6" Type="http://schemas.openxmlformats.org/officeDocument/2006/relationships/tags" Target="../tags/tag615.xml" /><Relationship Id="rId7" Type="http://schemas.openxmlformats.org/officeDocument/2006/relationships/tags" Target="../tags/tag616.xml" /><Relationship Id="rId8" Type="http://schemas.openxmlformats.org/officeDocument/2006/relationships/tags" Target="../tags/tag61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18.xml" /><Relationship Id="rId3" Type="http://schemas.openxmlformats.org/officeDocument/2006/relationships/tags" Target="../tags/tag619.xml" /><Relationship Id="rId4" Type="http://schemas.openxmlformats.org/officeDocument/2006/relationships/tags" Target="../tags/tag620.xml" /><Relationship Id="rId5" Type="http://schemas.openxmlformats.org/officeDocument/2006/relationships/tags" Target="../tags/tag621.xml" /><Relationship Id="rId6" Type="http://schemas.openxmlformats.org/officeDocument/2006/relationships/image" Target="../media/image13.png" /><Relationship Id="rId7" Type="http://schemas.openxmlformats.org/officeDocument/2006/relationships/tags" Target="../tags/tag62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23.xml" /><Relationship Id="rId3" Type="http://schemas.openxmlformats.org/officeDocument/2006/relationships/tags" Target="../tags/tag624.xml" /><Relationship Id="rId4" Type="http://schemas.openxmlformats.org/officeDocument/2006/relationships/tags" Target="../tags/tag625.xml" /><Relationship Id="rId5" Type="http://schemas.openxmlformats.org/officeDocument/2006/relationships/tags" Target="../tags/tag626.xml" /><Relationship Id="rId6" Type="http://schemas.openxmlformats.org/officeDocument/2006/relationships/tags" Target="../tags/tag62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75.xml" /><Relationship Id="rId11" Type="http://schemas.openxmlformats.org/officeDocument/2006/relationships/tags" Target="../tags/tag176.xml" /><Relationship Id="rId12" Type="http://schemas.openxmlformats.org/officeDocument/2006/relationships/tags" Target="../tags/tag177.xml" /><Relationship Id="rId13" Type="http://schemas.openxmlformats.org/officeDocument/2006/relationships/tags" Target="../tags/tag178.xml" /><Relationship Id="rId14" Type="http://schemas.openxmlformats.org/officeDocument/2006/relationships/tags" Target="../tags/tag179.xml" /><Relationship Id="rId15" Type="http://schemas.openxmlformats.org/officeDocument/2006/relationships/tags" Target="../tags/tag180.xml" /><Relationship Id="rId16" Type="http://schemas.openxmlformats.org/officeDocument/2006/relationships/tags" Target="../tags/tag181.xml" /><Relationship Id="rId17" Type="http://schemas.openxmlformats.org/officeDocument/2006/relationships/tags" Target="../tags/tag182.xml" /><Relationship Id="rId18" Type="http://schemas.openxmlformats.org/officeDocument/2006/relationships/tags" Target="../tags/tag183.xml" /><Relationship Id="rId19" Type="http://schemas.openxmlformats.org/officeDocument/2006/relationships/tags" Target="../tags/tag184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85.xml" /><Relationship Id="rId21" Type="http://schemas.openxmlformats.org/officeDocument/2006/relationships/tags" Target="../tags/tag186.xml" /><Relationship Id="rId22" Type="http://schemas.openxmlformats.org/officeDocument/2006/relationships/tags" Target="../tags/tag187.xml" /><Relationship Id="rId23" Type="http://schemas.openxmlformats.org/officeDocument/2006/relationships/tags" Target="../tags/tag188.xml" /><Relationship Id="rId24" Type="http://schemas.openxmlformats.org/officeDocument/2006/relationships/tags" Target="../tags/tag189.xml" /><Relationship Id="rId25" Type="http://schemas.openxmlformats.org/officeDocument/2006/relationships/tags" Target="../tags/tag190.xml" /><Relationship Id="rId26" Type="http://schemas.openxmlformats.org/officeDocument/2006/relationships/tags" Target="../tags/tag191.xml" /><Relationship Id="rId27" Type="http://schemas.openxmlformats.org/officeDocument/2006/relationships/tags" Target="../tags/tag192.xml" /><Relationship Id="rId28" Type="http://schemas.openxmlformats.org/officeDocument/2006/relationships/tags" Target="../tags/tag193.xml" /><Relationship Id="rId29" Type="http://schemas.openxmlformats.org/officeDocument/2006/relationships/tags" Target="../tags/tag194.xml" /><Relationship Id="rId3" Type="http://schemas.openxmlformats.org/officeDocument/2006/relationships/tags" Target="../tags/tag168.xml" /><Relationship Id="rId30" Type="http://schemas.openxmlformats.org/officeDocument/2006/relationships/tags" Target="../tags/tag195.xml" /><Relationship Id="rId31" Type="http://schemas.openxmlformats.org/officeDocument/2006/relationships/tags" Target="../tags/tag196.xml" /><Relationship Id="rId32" Type="http://schemas.openxmlformats.org/officeDocument/2006/relationships/tags" Target="../tags/tag197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tags" Target="../tags/tag173.xml" /><Relationship Id="rId9" Type="http://schemas.openxmlformats.org/officeDocument/2006/relationships/tags" Target="../tags/tag174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28.xml" /><Relationship Id="rId3" Type="http://schemas.openxmlformats.org/officeDocument/2006/relationships/tags" Target="../tags/tag629.xml" /><Relationship Id="rId4" Type="http://schemas.openxmlformats.org/officeDocument/2006/relationships/tags" Target="../tags/tag630.xml" /><Relationship Id="rId5" Type="http://schemas.openxmlformats.org/officeDocument/2006/relationships/tags" Target="../tags/tag631.xml" /><Relationship Id="rId6" Type="http://schemas.openxmlformats.org/officeDocument/2006/relationships/tags" Target="../tags/tag63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33.xml" /><Relationship Id="rId3" Type="http://schemas.openxmlformats.org/officeDocument/2006/relationships/tags" Target="../tags/tag634.xml" /><Relationship Id="rId4" Type="http://schemas.openxmlformats.org/officeDocument/2006/relationships/tags" Target="../tags/tag635.xml" /><Relationship Id="rId5" Type="http://schemas.openxmlformats.org/officeDocument/2006/relationships/tags" Target="../tags/tag636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637.xml" /><Relationship Id="rId3" Type="http://schemas.openxmlformats.org/officeDocument/2006/relationships/tags" Target="../tags/tag638.xml" /><Relationship Id="rId4" Type="http://schemas.openxmlformats.org/officeDocument/2006/relationships/tags" Target="../tags/tag639.xml" /><Relationship Id="rId5" Type="http://schemas.openxmlformats.org/officeDocument/2006/relationships/tags" Target="../tags/tag640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649.xml" /><Relationship Id="rId11" Type="http://schemas.openxmlformats.org/officeDocument/2006/relationships/tags" Target="../tags/tag650.xml" /><Relationship Id="rId12" Type="http://schemas.openxmlformats.org/officeDocument/2006/relationships/tags" Target="../tags/tag651.xml" /><Relationship Id="rId13" Type="http://schemas.openxmlformats.org/officeDocument/2006/relationships/tags" Target="../tags/tag652.xml" /><Relationship Id="rId14" Type="http://schemas.openxmlformats.org/officeDocument/2006/relationships/tags" Target="../tags/tag653.xml" /><Relationship Id="rId15" Type="http://schemas.openxmlformats.org/officeDocument/2006/relationships/tags" Target="../tags/tag654.xml" /><Relationship Id="rId16" Type="http://schemas.openxmlformats.org/officeDocument/2006/relationships/tags" Target="../tags/tag655.xml" /><Relationship Id="rId17" Type="http://schemas.openxmlformats.org/officeDocument/2006/relationships/tags" Target="../tags/tag656.xml" /><Relationship Id="rId18" Type="http://schemas.openxmlformats.org/officeDocument/2006/relationships/tags" Target="../tags/tag657.xml" /><Relationship Id="rId19" Type="http://schemas.openxmlformats.org/officeDocument/2006/relationships/tags" Target="../tags/tag658.xml" /><Relationship Id="rId2" Type="http://schemas.openxmlformats.org/officeDocument/2006/relationships/tags" Target="../tags/tag641.xml" /><Relationship Id="rId3" Type="http://schemas.openxmlformats.org/officeDocument/2006/relationships/tags" Target="../tags/tag642.xml" /><Relationship Id="rId4" Type="http://schemas.openxmlformats.org/officeDocument/2006/relationships/tags" Target="../tags/tag643.xml" /><Relationship Id="rId5" Type="http://schemas.openxmlformats.org/officeDocument/2006/relationships/tags" Target="../tags/tag644.xml" /><Relationship Id="rId6" Type="http://schemas.openxmlformats.org/officeDocument/2006/relationships/tags" Target="../tags/tag645.xml" /><Relationship Id="rId7" Type="http://schemas.openxmlformats.org/officeDocument/2006/relationships/tags" Target="../tags/tag646.xml" /><Relationship Id="rId8" Type="http://schemas.openxmlformats.org/officeDocument/2006/relationships/tags" Target="../tags/tag647.xml" /><Relationship Id="rId9" Type="http://schemas.openxmlformats.org/officeDocument/2006/relationships/tags" Target="../tags/tag648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667.xml" /><Relationship Id="rId11" Type="http://schemas.openxmlformats.org/officeDocument/2006/relationships/tags" Target="../tags/tag668.xml" /><Relationship Id="rId12" Type="http://schemas.openxmlformats.org/officeDocument/2006/relationships/tags" Target="../tags/tag669.xml" /><Relationship Id="rId13" Type="http://schemas.openxmlformats.org/officeDocument/2006/relationships/tags" Target="../tags/tag670.xml" /><Relationship Id="rId14" Type="http://schemas.openxmlformats.org/officeDocument/2006/relationships/tags" Target="../tags/tag671.xml" /><Relationship Id="rId15" Type="http://schemas.openxmlformats.org/officeDocument/2006/relationships/tags" Target="../tags/tag672.xml" /><Relationship Id="rId16" Type="http://schemas.openxmlformats.org/officeDocument/2006/relationships/tags" Target="../tags/tag673.xml" /><Relationship Id="rId17" Type="http://schemas.openxmlformats.org/officeDocument/2006/relationships/tags" Target="../tags/tag674.xml" /><Relationship Id="rId2" Type="http://schemas.openxmlformats.org/officeDocument/2006/relationships/tags" Target="../tags/tag659.xml" /><Relationship Id="rId3" Type="http://schemas.openxmlformats.org/officeDocument/2006/relationships/tags" Target="../tags/tag660.xml" /><Relationship Id="rId4" Type="http://schemas.openxmlformats.org/officeDocument/2006/relationships/tags" Target="../tags/tag661.xml" /><Relationship Id="rId5" Type="http://schemas.openxmlformats.org/officeDocument/2006/relationships/tags" Target="../tags/tag662.xml" /><Relationship Id="rId6" Type="http://schemas.openxmlformats.org/officeDocument/2006/relationships/tags" Target="../tags/tag663.xml" /><Relationship Id="rId7" Type="http://schemas.openxmlformats.org/officeDocument/2006/relationships/tags" Target="../tags/tag664.xml" /><Relationship Id="rId8" Type="http://schemas.openxmlformats.org/officeDocument/2006/relationships/tags" Target="../tags/tag665.xml" /><Relationship Id="rId9" Type="http://schemas.openxmlformats.org/officeDocument/2006/relationships/tags" Target="../tags/tag666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675.xml" /><Relationship Id="rId3" Type="http://schemas.openxmlformats.org/officeDocument/2006/relationships/tags" Target="../tags/tag676.xml" /><Relationship Id="rId4" Type="http://schemas.openxmlformats.org/officeDocument/2006/relationships/image" Target="../media/image14.png" /><Relationship Id="rId5" Type="http://schemas.openxmlformats.org/officeDocument/2006/relationships/tags" Target="../tags/tag67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209.xml" /><Relationship Id="rId11" Type="http://schemas.openxmlformats.org/officeDocument/2006/relationships/tags" Target="../tags/tag210.xml" /><Relationship Id="rId12" Type="http://schemas.openxmlformats.org/officeDocument/2006/relationships/tags" Target="../tags/tag211.xml" /><Relationship Id="rId13" Type="http://schemas.openxmlformats.org/officeDocument/2006/relationships/tags" Target="../tags/tag212.xml" /><Relationship Id="rId14" Type="http://schemas.openxmlformats.org/officeDocument/2006/relationships/tags" Target="../tags/tag213.xml" /><Relationship Id="rId15" Type="http://schemas.openxmlformats.org/officeDocument/2006/relationships/tags" Target="../tags/tag214.xml" /><Relationship Id="rId16" Type="http://schemas.openxmlformats.org/officeDocument/2006/relationships/tags" Target="../tags/tag215.xml" /><Relationship Id="rId17" Type="http://schemas.openxmlformats.org/officeDocument/2006/relationships/tags" Target="../tags/tag216.xml" /><Relationship Id="rId18" Type="http://schemas.openxmlformats.org/officeDocument/2006/relationships/tags" Target="../tags/tag217.xml" /><Relationship Id="rId19" Type="http://schemas.openxmlformats.org/officeDocument/2006/relationships/tags" Target="../tags/tag218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219.xml" /><Relationship Id="rId21" Type="http://schemas.openxmlformats.org/officeDocument/2006/relationships/tags" Target="../tags/tag220.xml" /><Relationship Id="rId22" Type="http://schemas.openxmlformats.org/officeDocument/2006/relationships/tags" Target="../tags/tag22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22.xml" /><Relationship Id="rId3" Type="http://schemas.openxmlformats.org/officeDocument/2006/relationships/tags" Target="../tags/tag22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224.xml" /><Relationship Id="rId3" Type="http://schemas.openxmlformats.org/officeDocument/2006/relationships/image" Target="../media/image11.png" /><Relationship Id="rId4" Type="http://schemas.openxmlformats.org/officeDocument/2006/relationships/tags" Target="../tags/tag225.xml" /><Relationship Id="rId5" Type="http://schemas.openxmlformats.org/officeDocument/2006/relationships/tags" Target="../tags/tag22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0485" y="634253"/>
            <a:ext cx="357872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+mn-cs"/>
              </a:rPr>
              <a:t>第四单元</a:t>
            </a:r>
            <a:endParaRPr kumimoji="0" lang="zh-CN" altLang="zh-CN" sz="4800" b="1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711885" y="1983647"/>
            <a:ext cx="5646420" cy="117602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基础知识梳理</a:t>
            </a:r>
            <a:endParaRPr kumimoji="0" lang="zh-CN" altLang="en-US" sz="72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24155" y="357505"/>
            <a:ext cx="8919845" cy="448754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4800"/>
              </a:lnSpc>
              <a:buNone/>
            </a:pP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四、创作背景</a:t>
            </a:r>
            <a:endParaRPr lang="en-US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48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《驿路梨花》是彭荆风于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1977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秋写的，当时，党中央重新提出要学习雷锋精神，作者记忆的闸门也被叩开了，他想起了许许多多边疆地区的朴实的人和事，想起了那深山大岭里供旅人方便的小茅屋，想起了默默为茅屋打柴、背水的哈尼族人，以及为了后来的旅客，临行前都要给小茅屋做点事的先行者。想起这些，一股无形的力量迫使彭荆风拿起笔来，写就了《驿路梨花》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1267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342900"/>
            <a:ext cx="14288" cy="1428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7" name="TextBox 14"/>
          <p:cNvSpPr txBox="1"/>
          <p:nvPr>
            <p:custDataLst>
              <p:tags r:id="rId3"/>
            </p:custDataLst>
          </p:nvPr>
        </p:nvSpPr>
        <p:spPr>
          <a:xfrm>
            <a:off x="304165" y="300990"/>
            <a:ext cx="8646795" cy="2376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五、重点字词</a:t>
            </a:r>
            <a:endParaRPr lang="zh-CN" altLang="en-US" sz="27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撵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驿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路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陡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峭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竹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篾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endParaRPr lang="zh-CN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葺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折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损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露宿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喷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香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endParaRPr lang="zh-CN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恍惚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  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菌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子（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香气四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溢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endParaRPr lang="zh-CN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37" name="矩形 36"/>
          <p:cNvSpPr/>
          <p:nvPr>
            <p:custDataLst>
              <p:tags r:id="rId4"/>
            </p:custDataLst>
          </p:nvPr>
        </p:nvSpPr>
        <p:spPr>
          <a:xfrm>
            <a:off x="932498" y="1125061"/>
            <a:ext cx="89106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ni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" panose="02010609060101010101" charset="-122"/>
              </a:rPr>
              <a:t>ǎ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n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3306763" y="1049179"/>
            <a:ext cx="548164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yì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矩形 41"/>
          <p:cNvSpPr/>
          <p:nvPr>
            <p:custDataLst>
              <p:tags r:id="rId6"/>
            </p:custDataLst>
          </p:nvPr>
        </p:nvSpPr>
        <p:spPr>
          <a:xfrm>
            <a:off x="5133181" y="1048861"/>
            <a:ext cx="865346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qi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" panose="02010609060101010101" charset="-122"/>
              </a:rPr>
              <a:t>à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o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45" name="矩形 44"/>
          <p:cNvSpPr/>
          <p:nvPr>
            <p:custDataLst>
              <p:tags r:id="rId7"/>
            </p:custDataLst>
          </p:nvPr>
        </p:nvSpPr>
        <p:spPr>
          <a:xfrm>
            <a:off x="1188244" y="1646079"/>
            <a:ext cx="74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qì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47" name="矩形 46"/>
          <p:cNvSpPr/>
          <p:nvPr>
            <p:custDataLst>
              <p:tags r:id="rId8"/>
            </p:custDataLst>
          </p:nvPr>
        </p:nvSpPr>
        <p:spPr>
          <a:xfrm>
            <a:off x="3032443" y="1646079"/>
            <a:ext cx="822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zhé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7" name="矩形 26"/>
          <p:cNvSpPr/>
          <p:nvPr>
            <p:custDataLst>
              <p:tags r:id="rId9"/>
            </p:custDataLst>
          </p:nvPr>
        </p:nvSpPr>
        <p:spPr>
          <a:xfrm>
            <a:off x="4950143" y="1645920"/>
            <a:ext cx="95916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lù sù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7259796" y="1585754"/>
            <a:ext cx="83486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pèn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49" name="矩形 48"/>
          <p:cNvSpPr/>
          <p:nvPr>
            <p:custDataLst>
              <p:tags r:id="rId11"/>
            </p:custDataLst>
          </p:nvPr>
        </p:nvSpPr>
        <p:spPr>
          <a:xfrm>
            <a:off x="1187768" y="2203610"/>
            <a:ext cx="1684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hu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ng hū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8" name="矩形 47"/>
          <p:cNvSpPr/>
          <p:nvPr>
            <p:custDataLst>
              <p:tags r:id="rId12"/>
            </p:custDataLst>
          </p:nvPr>
        </p:nvSpPr>
        <p:spPr>
          <a:xfrm>
            <a:off x="4069398" y="2106454"/>
            <a:ext cx="723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jùn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51" name="矩形 50"/>
          <p:cNvSpPr/>
          <p:nvPr>
            <p:custDataLst>
              <p:tags r:id="rId13"/>
            </p:custDataLst>
          </p:nvPr>
        </p:nvSpPr>
        <p:spPr>
          <a:xfrm>
            <a:off x="6925786" y="2203609"/>
            <a:ext cx="594836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yì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31" name="文本框 2"/>
          <p:cNvSpPr txBox="1"/>
          <p:nvPr>
            <p:custDataLst>
              <p:tags r:id="rId14"/>
            </p:custDataLst>
          </p:nvPr>
        </p:nvSpPr>
        <p:spPr>
          <a:xfrm>
            <a:off x="405122" y="3440037"/>
            <a:ext cx="41697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宿</a:t>
            </a:r>
            <a:endParaRPr lang="zh-CN" altLang="en-US" sz="27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>
            <p:custDataLst>
              <p:tags r:id="rId15"/>
            </p:custDataLst>
          </p:nvPr>
        </p:nvGrpSpPr>
        <p:grpSpPr>
          <a:xfrm>
            <a:off x="932973" y="2735265"/>
            <a:ext cx="2455069" cy="1960880"/>
            <a:chOff x="783590" y="670086"/>
            <a:chExt cx="2455069" cy="1960880"/>
          </a:xfrm>
        </p:grpSpPr>
        <p:sp>
          <p:nvSpPr>
            <p:cNvPr id="29" name="左大括号 28"/>
            <p:cNvSpPr/>
            <p:nvPr>
              <p:custDataLst>
                <p:tags r:id="rId16"/>
              </p:custDataLst>
            </p:nvPr>
          </p:nvSpPr>
          <p:spPr>
            <a:xfrm>
              <a:off x="783590" y="986800"/>
              <a:ext cx="212884" cy="1517809"/>
            </a:xfrm>
            <a:prstGeom prst="leftBrace">
              <a:avLst>
                <a:gd name="adj1" fmla="val 33476"/>
                <a:gd name="adj2" fmla="val 50000"/>
              </a:avLst>
            </a:prstGeom>
            <a:ln w="19050">
              <a:solidFill>
                <a:srgbClr val="00B0F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975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" name="文本框 1"/>
            <p:cNvSpPr txBox="1"/>
            <p:nvPr>
              <p:custDataLst>
                <p:tags r:id="rId17"/>
              </p:custDataLst>
            </p:nvPr>
          </p:nvSpPr>
          <p:spPr>
            <a:xfrm>
              <a:off x="825500" y="670086"/>
              <a:ext cx="2413159" cy="196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7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lang="zh-CN" altLang="en-US" sz="2400" b="1">
                  <a:solidFill>
                    <a:srgbClr val="07E5E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sù</a:t>
              </a:r>
              <a:r>
                <a:rPr lang="en-US" altLang="zh-CN" sz="2700" b="1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7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）露宿</a:t>
              </a:r>
              <a:endParaRPr lang="en-US" altLang="zh-CN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27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lang="zh-CN" altLang="en-US" sz="2400" b="1">
                  <a:solidFill>
                    <a:srgbClr val="07E5E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xiǔ</a:t>
              </a:r>
              <a:r>
                <a:rPr lang="zh-CN" altLang="en-US" sz="27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）整宿</a:t>
              </a:r>
              <a:endParaRPr lang="en-US" altLang="zh-CN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27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lang="zh-CN" altLang="en-US" sz="2400" b="1">
                  <a:solidFill>
                    <a:srgbClr val="07E5E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xiù</a:t>
              </a:r>
              <a:r>
                <a:rPr lang="zh-CN" altLang="en-US" sz="27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）星宿</a:t>
              </a:r>
              <a:endPara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6" name="文本框 2"/>
          <p:cNvSpPr txBox="1"/>
          <p:nvPr>
            <p:custDataLst>
              <p:tags r:id="rId18"/>
            </p:custDataLst>
          </p:nvPr>
        </p:nvSpPr>
        <p:spPr>
          <a:xfrm>
            <a:off x="3129907" y="3528461"/>
            <a:ext cx="41697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喷</a:t>
            </a:r>
            <a:endParaRPr lang="zh-CN" altLang="en-US" sz="3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>
            <p:custDataLst>
              <p:tags r:id="rId19"/>
            </p:custDataLst>
          </p:nvPr>
        </p:nvSpPr>
        <p:spPr>
          <a:xfrm>
            <a:off x="3656648" y="2758916"/>
            <a:ext cx="219170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pèn</a:t>
            </a: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）喷香</a:t>
            </a:r>
            <a:endParaRPr lang="en-US" altLang="zh-CN" sz="27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pēn</a:t>
            </a: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）喷泉</a:t>
            </a:r>
            <a:endParaRPr lang="zh-CN" altLang="en-US" sz="27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9" name="左大括号 38"/>
          <p:cNvSpPr/>
          <p:nvPr>
            <p:custDataLst>
              <p:tags r:id="rId20"/>
            </p:custDataLst>
          </p:nvPr>
        </p:nvSpPr>
        <p:spPr>
          <a:xfrm>
            <a:off x="3644741" y="3321844"/>
            <a:ext cx="140494" cy="933450"/>
          </a:xfrm>
          <a:prstGeom prst="leftBrace">
            <a:avLst>
              <a:gd name="adj1" fmla="val 33476"/>
              <a:gd name="adj2" fmla="val 50000"/>
            </a:avLst>
          </a:prstGeom>
          <a:ln w="1905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75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2"/>
          <p:cNvSpPr txBox="1"/>
          <p:nvPr>
            <p:custDataLst>
              <p:tags r:id="rId21"/>
            </p:custDataLst>
          </p:nvPr>
        </p:nvSpPr>
        <p:spPr>
          <a:xfrm>
            <a:off x="5925494" y="3586563"/>
            <a:ext cx="416976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菌</a:t>
            </a:r>
            <a:endParaRPr lang="zh-CN" altLang="en-US" sz="30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4" name="左大括号 43"/>
          <p:cNvSpPr/>
          <p:nvPr>
            <p:custDataLst>
              <p:tags r:id="rId22"/>
            </p:custDataLst>
          </p:nvPr>
        </p:nvSpPr>
        <p:spPr>
          <a:xfrm>
            <a:off x="6440329" y="3379946"/>
            <a:ext cx="140494" cy="933450"/>
          </a:xfrm>
          <a:prstGeom prst="leftBrace">
            <a:avLst>
              <a:gd name="adj1" fmla="val 33476"/>
              <a:gd name="adj2" fmla="val 50000"/>
            </a:avLst>
          </a:prstGeom>
          <a:ln w="1905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75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>
            <p:custDataLst>
              <p:tags r:id="rId23"/>
            </p:custDataLst>
          </p:nvPr>
        </p:nvSpPr>
        <p:spPr>
          <a:xfrm>
            <a:off x="6452235" y="2817019"/>
            <a:ext cx="219170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jùn</a:t>
            </a: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）菌子</a:t>
            </a:r>
            <a:endParaRPr lang="zh-CN" altLang="en-US" sz="27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jūn</a:t>
            </a:r>
            <a:r>
              <a:rPr lang="zh-CN" altLang="en-US" sz="2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）细菌</a:t>
            </a:r>
            <a:endParaRPr lang="zh-CN" altLang="en-US" sz="27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4"/>
            </p:custDataLst>
          </p:nvPr>
        </p:nvSpPr>
        <p:spPr>
          <a:xfrm>
            <a:off x="7276465" y="1049020"/>
            <a:ext cx="74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miè</a:t>
            </a:r>
            <a:endParaRPr lang="zh-CN" altLang="en-US" sz="27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3" grpId="0"/>
      <p:bldP spid="42" grpId="0"/>
      <p:bldP spid="45" grpId="0"/>
      <p:bldP spid="47" grpId="0"/>
      <p:bldP spid="27" grpId="0"/>
      <p:bldP spid="3" grpId="0"/>
      <p:bldP spid="49" grpId="0"/>
      <p:bldP spid="48" grpId="0"/>
      <p:bldP spid="51" grpId="0"/>
      <p:bldP spid="36" grpId="0"/>
      <p:bldP spid="39" grpId="0"/>
      <p:bldP spid="40" grpId="0"/>
      <p:bldP spid="44" grpId="0"/>
      <p:bldP spid="38" grpId="0"/>
      <p:bldP spid="41" grpId="0"/>
      <p:bldP spid="31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77495" y="356870"/>
            <a:ext cx="8866505" cy="442912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latinLnBrk="0">
              <a:lnSpc>
                <a:spcPts val="3200"/>
              </a:lnSpc>
              <a:buNone/>
            </a:pP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竹篾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：劈成薄片的竹条。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200"/>
              </a:lnSpc>
              <a:buNone/>
            </a:pP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火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塘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：室内地上挖的小坑，四周垒上砖石，中间生火取暖。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200"/>
              </a:lnSpc>
              <a:buNone/>
            </a:pP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麂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子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：一种小型鹿类动物，腿细而有的力，善于跳跃。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200"/>
              </a:lnSpc>
              <a:buNone/>
            </a:pP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葺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：修理（建筑物）。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葺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，修理、修建。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200"/>
              </a:lnSpc>
              <a:buNone/>
            </a:pP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菌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子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：俗称“蘑菇”。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</a:t>
            </a:r>
            <a:r>
              <a:rPr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简陋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：简单粗陋不完备。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200"/>
              </a:lnSpc>
              <a:buNone/>
            </a:pP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折损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：因过分尊重使人承受不起，客套话。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200"/>
              </a:lnSpc>
              <a:buNone/>
            </a:pP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驿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路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：这里指过往行人所走的道路。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200"/>
              </a:lnSpc>
              <a:buNone/>
            </a:pP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迷茫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：广阔而看不清楚。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恍惚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：不真切，不清楚。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35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Rectangle 2"/>
          <p:cNvSpPr/>
          <p:nvPr>
            <p:custDataLst>
              <p:tags r:id="rId3"/>
            </p:custDataLst>
          </p:nvPr>
        </p:nvSpPr>
        <p:spPr>
          <a:xfrm>
            <a:off x="3338830" y="401955"/>
            <a:ext cx="685800" cy="342900"/>
          </a:xfrm>
          <a:prstGeom prst="ellipse">
            <a:avLst/>
          </a:prstGeom>
          <a:solidFill>
            <a:schemeClr val="accent3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r>
              <a:rPr kumimoji="1" lang="zh-CN" altLang="en-US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根</a:t>
            </a:r>
            <a:endParaRPr kumimoji="1" lang="zh-CN" altLang="en-US" sz="21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cxnSp>
        <p:nvCxnSpPr>
          <p:cNvPr id="14339" name="Line 3"/>
          <p:cNvCxnSpPr/>
          <p:nvPr>
            <p:custDataLst>
              <p:tags r:id="rId4"/>
            </p:custDataLst>
          </p:nvPr>
        </p:nvCxnSpPr>
        <p:spPr>
          <a:xfrm flipH="1">
            <a:off x="3743325" y="744220"/>
            <a:ext cx="0" cy="400050"/>
          </a:xfrm>
          <a:prstGeom prst="line">
            <a:avLst/>
          </a:prstGeom>
          <a:ln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40" name="Rectangle 4"/>
          <p:cNvSpPr/>
          <p:nvPr>
            <p:custDataLst>
              <p:tags r:id="rId5"/>
            </p:custDataLst>
          </p:nvPr>
        </p:nvSpPr>
        <p:spPr>
          <a:xfrm>
            <a:off x="3392170" y="1198245"/>
            <a:ext cx="632460" cy="396240"/>
          </a:xfrm>
          <a:prstGeom prst="rect">
            <a:avLst/>
          </a:prstGeom>
          <a:solidFill>
            <a:srgbClr val="07E5ED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r>
              <a:rPr kumimoji="1" lang="zh-CN" altLang="en-US" sz="2100" b="1">
                <a:solidFill>
                  <a:srgbClr val="198E1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苗</a:t>
            </a:r>
            <a:endParaRPr kumimoji="1" lang="zh-CN" altLang="en-US" sz="2100" b="1">
              <a:solidFill>
                <a:srgbClr val="198E1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4341" name="Line 11"/>
          <p:cNvCxnSpPr/>
          <p:nvPr>
            <p:custDataLst>
              <p:tags r:id="rId6"/>
            </p:custDataLst>
          </p:nvPr>
        </p:nvCxnSpPr>
        <p:spPr>
          <a:xfrm flipH="1">
            <a:off x="3800475" y="1729105"/>
            <a:ext cx="0" cy="342900"/>
          </a:xfrm>
          <a:prstGeom prst="line">
            <a:avLst/>
          </a:prstGeom>
          <a:ln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42" name="Rectangle 12"/>
          <p:cNvSpPr/>
          <p:nvPr>
            <p:custDataLst>
              <p:tags r:id="rId7"/>
            </p:custDataLst>
          </p:nvPr>
        </p:nvSpPr>
        <p:spPr>
          <a:xfrm>
            <a:off x="3314700" y="1929130"/>
            <a:ext cx="1064895" cy="699770"/>
          </a:xfrm>
          <a:prstGeom prst="sun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r>
              <a:rPr kumimoji="1" lang="zh-CN" altLang="en-US" sz="21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花</a:t>
            </a:r>
            <a:endParaRPr kumimoji="1" lang="zh-CN" altLang="en-US" sz="21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4343" name="Line 14"/>
          <p:cNvCxnSpPr/>
          <p:nvPr>
            <p:custDataLst>
              <p:tags r:id="rId8"/>
            </p:custDataLst>
          </p:nvPr>
        </p:nvCxnSpPr>
        <p:spPr>
          <a:xfrm flipV="1">
            <a:off x="4137025" y="514350"/>
            <a:ext cx="777875" cy="17780"/>
          </a:xfrm>
          <a:prstGeom prst="line">
            <a:avLst/>
          </a:prstGeom>
          <a:ln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44" name="Text Box 15"/>
          <p:cNvSpPr/>
          <p:nvPr>
            <p:custDataLst>
              <p:tags r:id="rId9"/>
            </p:custDataLst>
          </p:nvPr>
        </p:nvSpPr>
        <p:spPr>
          <a:xfrm>
            <a:off x="4972050" y="342900"/>
            <a:ext cx="15430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雷锋精神</a:t>
            </a:r>
            <a:endParaRPr kumimoji="1" lang="zh-CN" altLang="en-US" sz="2400" b="1" i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cxnSp>
        <p:nvCxnSpPr>
          <p:cNvPr id="14345" name="Line 16"/>
          <p:cNvCxnSpPr/>
          <p:nvPr>
            <p:custDataLst>
              <p:tags r:id="rId10"/>
            </p:custDataLst>
          </p:nvPr>
        </p:nvCxnSpPr>
        <p:spPr>
          <a:xfrm flipV="1">
            <a:off x="4187825" y="1371600"/>
            <a:ext cx="784225" cy="12065"/>
          </a:xfrm>
          <a:prstGeom prst="line">
            <a:avLst/>
          </a:prstGeom>
          <a:ln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46" name="Text Box 18"/>
          <p:cNvSpPr/>
          <p:nvPr>
            <p:custDataLst>
              <p:tags r:id="rId11"/>
            </p:custDataLst>
          </p:nvPr>
        </p:nvSpPr>
        <p:spPr>
          <a:xfrm>
            <a:off x="5143500" y="1200150"/>
            <a:ext cx="2114550" cy="414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100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解放军修建小屋</a:t>
            </a:r>
            <a:endParaRPr kumimoji="1" lang="zh-CN" altLang="en-US" sz="2100" b="1" i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cxnSp>
        <p:nvCxnSpPr>
          <p:cNvPr id="14347" name="Line 19"/>
          <p:cNvCxnSpPr/>
          <p:nvPr>
            <p:custDataLst>
              <p:tags r:id="rId12"/>
            </p:custDataLst>
          </p:nvPr>
        </p:nvCxnSpPr>
        <p:spPr>
          <a:xfrm flipH="1">
            <a:off x="2297430" y="2646045"/>
            <a:ext cx="1094740" cy="551180"/>
          </a:xfrm>
          <a:prstGeom prst="line">
            <a:avLst/>
          </a:prstGeom>
          <a:ln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48" name="Text Box 20"/>
          <p:cNvSpPr/>
          <p:nvPr>
            <p:custDataLst>
              <p:tags r:id="rId13"/>
            </p:custDataLst>
          </p:nvPr>
        </p:nvSpPr>
        <p:spPr>
          <a:xfrm rot="2940000">
            <a:off x="1376045" y="2901950"/>
            <a:ext cx="428625" cy="178054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>
            <a:solidFill>
              <a:schemeClr val="tx1"/>
            </a:solidFill>
            <a:prstDash val="dashDot"/>
            <a:miter lim="800000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1600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梨花姑娘照料小屋</a:t>
            </a:r>
            <a:endParaRPr kumimoji="1" lang="zh-CN" altLang="en-US" sz="1600" b="1"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cxnSp>
        <p:nvCxnSpPr>
          <p:cNvPr id="14349" name="Line 21"/>
          <p:cNvCxnSpPr/>
          <p:nvPr>
            <p:custDataLst>
              <p:tags r:id="rId14"/>
            </p:custDataLst>
          </p:nvPr>
        </p:nvCxnSpPr>
        <p:spPr>
          <a:xfrm flipH="1">
            <a:off x="3234055" y="2694940"/>
            <a:ext cx="396240" cy="417195"/>
          </a:xfrm>
          <a:prstGeom prst="line">
            <a:avLst/>
          </a:prstGeom>
          <a:ln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50" name="Text Box 22"/>
          <p:cNvSpPr/>
          <p:nvPr>
            <p:custDataLst>
              <p:tags r:id="rId15"/>
            </p:custDataLst>
          </p:nvPr>
        </p:nvSpPr>
        <p:spPr>
          <a:xfrm rot="300000">
            <a:off x="2949575" y="3171825"/>
            <a:ext cx="428625" cy="1814195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>
            <a:solidFill>
              <a:schemeClr val="tx1"/>
            </a:solidFill>
            <a:prstDash val="dashDot"/>
            <a:miter lim="800000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1600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梨花妹妹照料小屋</a:t>
            </a:r>
            <a:endParaRPr kumimoji="1" lang="zh-CN" altLang="en-US" sz="1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4351" name="Line 24"/>
          <p:cNvCxnSpPr>
            <a:endCxn id="14352" idx="0"/>
          </p:cNvCxnSpPr>
          <p:nvPr>
            <p:custDataLst>
              <p:tags r:id="rId16"/>
            </p:custDataLst>
          </p:nvPr>
        </p:nvCxnSpPr>
        <p:spPr>
          <a:xfrm>
            <a:off x="3876675" y="2672080"/>
            <a:ext cx="215265" cy="516255"/>
          </a:xfrm>
          <a:prstGeom prst="line">
            <a:avLst/>
          </a:prstGeom>
          <a:ln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52" name="Text Box 25"/>
          <p:cNvSpPr/>
          <p:nvPr>
            <p:custDataLst>
              <p:tags r:id="rId17"/>
            </p:custDataLst>
          </p:nvPr>
        </p:nvSpPr>
        <p:spPr>
          <a:xfrm rot="21060000">
            <a:off x="4017010" y="3177540"/>
            <a:ext cx="428625" cy="178308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>
            <a:solidFill>
              <a:schemeClr val="tx1"/>
            </a:solidFill>
            <a:prstDash val="dashDot"/>
            <a:miter lim="800000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1600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瑶族老人送粮食</a:t>
            </a:r>
            <a:endParaRPr kumimoji="1" lang="zh-CN" altLang="en-US" sz="1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4353" name="Line 26"/>
          <p:cNvCxnSpPr/>
          <p:nvPr>
            <p:custDataLst>
              <p:tags r:id="rId18"/>
            </p:custDataLst>
          </p:nvPr>
        </p:nvCxnSpPr>
        <p:spPr>
          <a:xfrm>
            <a:off x="4230370" y="2626995"/>
            <a:ext cx="860425" cy="485140"/>
          </a:xfrm>
          <a:prstGeom prst="line">
            <a:avLst/>
          </a:prstGeom>
          <a:ln>
            <a:tailEnd type="triangl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354" name="Text Box 27"/>
          <p:cNvSpPr/>
          <p:nvPr>
            <p:custDataLst>
              <p:tags r:id="rId19"/>
            </p:custDataLst>
          </p:nvPr>
        </p:nvSpPr>
        <p:spPr>
          <a:xfrm rot="18600000">
            <a:off x="5582285" y="2841625"/>
            <a:ext cx="428625" cy="2069465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>
            <a:solidFill>
              <a:schemeClr val="tx1"/>
            </a:solidFill>
            <a:prstDash val="dashDot"/>
            <a:miter lim="800000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en-US" altLang="zh-CN" sz="1600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“</a:t>
            </a:r>
            <a:r>
              <a:rPr kumimoji="1" lang="zh-CN" altLang="en-US" sz="1600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我</a:t>
            </a:r>
            <a:r>
              <a:rPr kumimoji="1" lang="en-US" altLang="zh-CN" sz="1600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”</a:t>
            </a:r>
            <a:r>
              <a:rPr kumimoji="1" lang="zh-CN" altLang="en-US" sz="1600" b="1"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和老余修葺小屋</a:t>
            </a:r>
            <a:endParaRPr kumimoji="1" lang="zh-CN" altLang="en-US" sz="1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55" name="Text Box 28"/>
          <p:cNvSpPr/>
          <p:nvPr>
            <p:custDataLst>
              <p:tags r:id="rId20"/>
            </p:custDataLst>
          </p:nvPr>
        </p:nvSpPr>
        <p:spPr>
          <a:xfrm>
            <a:off x="387985" y="2141220"/>
            <a:ext cx="25717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驿路梨花处处开</a:t>
            </a:r>
            <a:endParaRPr kumimoji="1" lang="zh-CN" altLang="en-US" sz="2400" b="1" i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56" name="Text Box 29"/>
          <p:cNvSpPr/>
          <p:nvPr>
            <p:custDataLst>
              <p:tags r:id="rId21"/>
            </p:custDataLst>
          </p:nvPr>
        </p:nvSpPr>
        <p:spPr>
          <a:xfrm>
            <a:off x="5292090" y="2114550"/>
            <a:ext cx="23431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 i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雷锋精神代代传</a:t>
            </a:r>
            <a:endParaRPr kumimoji="1" lang="zh-CN" altLang="en-US" sz="2400" b="1" i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57" name="Text Box 32"/>
          <p:cNvSpPr/>
          <p:nvPr>
            <p:custDataLst>
              <p:tags r:id="rId22"/>
            </p:custDataLst>
          </p:nvPr>
        </p:nvSpPr>
        <p:spPr>
          <a:xfrm>
            <a:off x="323136" y="739616"/>
            <a:ext cx="22193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六、课文结构</a:t>
            </a:r>
            <a:endParaRPr kumimoji="1"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3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14342" grpId="0"/>
      <p:bldP spid="14344" grpId="0"/>
      <p:bldP spid="14346" grpId="0"/>
      <p:bldP spid="14348" grpId="0"/>
      <p:bldP spid="14350" grpId="0"/>
      <p:bldP spid="14352" grpId="0"/>
      <p:bldP spid="14354" grpId="0"/>
      <p:bldP spid="14355" grpId="0"/>
      <p:bldP spid="143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49555" y="248285"/>
            <a:ext cx="8645525" cy="1989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>
              <a:lnSpc>
                <a:spcPts val="3100"/>
              </a:lnSpc>
              <a:buNone/>
            </a:pP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七、课文主题</a:t>
            </a:r>
            <a:endParaRPr lang="en-US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1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小说通过描述哀牢山深处一所小茅屋的故事，生动地展示了雷锋精神在祖国边疆军民中生根、开花、发扬光大的动人情景，再现了西南边疆少数民族乐于助人、热情好客的淳朴民风，歌颂了互帮互助的良好社会风貌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buNone/>
            </a:pP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207010" y="2113280"/>
            <a:ext cx="8688070" cy="22580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fontAlgn="auto">
              <a:lnSpc>
                <a:spcPct val="110000"/>
              </a:lnSpc>
              <a:spcBef>
                <a:spcPct val="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  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八，题目特点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_GB2312" panose="02010609030101010101" charset="-122"/>
                <a:sym typeface="+mn-ea"/>
              </a:rPr>
              <a:t>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_GB2312" panose="02010609030101010101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ct val="0"/>
              </a:spcBef>
            </a:pP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“驿路梨花”这一题目将形式与内容、梨花的自然美与人物的心灵美巧妙联系起来。引用南宋诗人陆游的诗句，吸引了读者，也是全文的线索，既写出了在哀牢山那偏远、冷寂的深山老林中小茅屋边上盛开的梨花的美丽，又暗喻了梨花小姑娘的纯洁、美丽，象征助人为乐的雷锋精神的发扬光大，揭示了人们相互关怀的崇高道德风尚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98120" y="9525"/>
            <a:ext cx="8645525" cy="51339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ctr" defTabSz="914400">
              <a:lnSpc>
                <a:spcPct val="150000"/>
              </a:lnSpc>
              <a:spcBef>
                <a:spcPts val="1000"/>
              </a:spcBef>
              <a:buClrTx/>
              <a:buSzTx/>
              <a:buFont typeface="Arial"/>
              <a:buNone/>
            </a:pP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16  最苦与最乐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marL="0" lvl="0" indent="0">
              <a:lnSpc>
                <a:spcPts val="3500"/>
              </a:lnSpc>
              <a:buNone/>
            </a:pPr>
            <a:r>
              <a:rPr lang="zh-CN" altLang="en-US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一、课文文体：</a:t>
            </a:r>
            <a:r>
              <a:rPr lang="zh-CN" altLang="en-US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议论文</a:t>
            </a:r>
            <a:endParaRPr lang="en-US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3500"/>
              </a:lnSpc>
              <a:buNone/>
            </a:pPr>
            <a:r>
              <a:rPr lang="zh-CN" altLang="en-US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二、作者介绍</a:t>
            </a: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梁启超</a:t>
            </a: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(1873—1929)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，字卓如，号任公，别号饮冰室主人、饮冰子、哀时客、中国之新民、自由斋主人等。汉族，广东新会人。中国近代维新派代表人物，学者。中国近代史上著名的政治活动家、启蒙思想家、资产阶级宣传家、教育家、史学家和文学家。戊戌维新运动领袖之一。著有《中外纪闻》，著作大多收入《饮冰室合集》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3500"/>
              </a:lnSpc>
              <a:buNone/>
            </a:pPr>
            <a:r>
              <a:rPr lang="zh-CN" altLang="en-US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三、创作背景</a:t>
            </a:r>
            <a:endParaRPr lang="en-US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350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痛苦与快乐，是人类永恒的思考话题。对此哲人志士有不少精彩的论述，平常百姓也有许多深刻的思考。思想家梁启超以他的远见卓识和以天下为己任的情怀，站在儒家的进取精神和佛家的超凡智慧的高度，道出了自己对痛苦和快乐的理解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0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09233" y="271145"/>
            <a:ext cx="11893550" cy="5983288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四、</a:t>
            </a:r>
            <a:r>
              <a:rPr lang="zh-CN" altLang="zh-CN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文体知识</a:t>
            </a:r>
            <a:r>
              <a:rPr lang="en-US" altLang="zh-CN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zh-CN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议论文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议论文的三要素：</a:t>
            </a:r>
            <a:endParaRPr lang="zh-CN" altLang="en-US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论点：作者对事物或问题所持的见解、主张。</a:t>
            </a:r>
            <a:endParaRPr lang="zh-CN" altLang="en-US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论据：证明论点的理由根据。</a:t>
            </a:r>
            <a:endParaRPr lang="zh-CN" altLang="en-US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论证：运用论据证明论点的过程和方法。</a:t>
            </a:r>
            <a:endParaRPr lang="zh-CN" altLang="en-US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论据分为事实论据和道理论据两类。</a:t>
            </a:r>
            <a:endParaRPr lang="zh-CN" altLang="en-US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常见的论证方法有：举例论证、道理论证（引用论证）、</a:t>
            </a:r>
            <a:endParaRPr lang="zh-CN" altLang="en-US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比喻论证和对比论证。</a:t>
            </a:r>
            <a:endParaRPr lang="zh-CN" altLang="en-US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ct val="120000"/>
              </a:lnSpc>
              <a:buNone/>
            </a:pPr>
            <a:r>
              <a:rPr lang="en-US" altLang="zh-CN" b="1"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endParaRPr lang="zh-CN" altLang="zh-CN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endParaRPr lang="zh-CN" altLang="en-US"/>
          </a:p>
        </p:txBody>
      </p:sp>
    </p:spTree>
  </p:cSld>
  <p:clrMapOvr>
    <a:masterClrMapping/>
  </p:clrMapOvr>
  <p:transition spd="slow">
    <p:wheel spokes="8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02565" y="238125"/>
            <a:ext cx="8602345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algn="l">
              <a:lnSpc>
                <a:spcPct val="120000"/>
              </a:lnSpc>
              <a:buNone/>
            </a:pP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           </a:t>
            </a:r>
            <a:r>
              <a:rPr 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议论文分为立论文和驳论文。</a:t>
            </a:r>
            <a:endParaRPr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立论文的一般结构方式是：提出问题——分析问题——解决问题三部分。</a:t>
            </a:r>
            <a:endParaRPr lang="zh-CN" sz="2000" b="1">
              <a:solidFill>
                <a:srgbClr val="07E5E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提出问题就是引出论述中心，</a:t>
            </a:r>
            <a:endParaRPr 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提出论点；分析问题就是摆出论据来证明论点；</a:t>
            </a:r>
            <a:endParaRPr 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</a:t>
            </a:r>
            <a:r>
              <a:rPr 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解决问题就是得出结论。</a:t>
            </a:r>
            <a:endParaRPr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论证的常见结构形式有：</a:t>
            </a:r>
            <a:endParaRPr lang="zh-CN" sz="2000" b="1" spc="0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并列式，段落层次间是平行并列的关系；</a:t>
            </a:r>
            <a:endParaRPr lang="zh-CN" sz="2000" b="1" spc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层进式，各部分之间是层进关系，即层层深入，步步推进；</a:t>
            </a:r>
            <a:endParaRPr lang="zh-CN" sz="2000" b="1" spc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总分式，论证的层次是总论和分论的关系，或先总后分，或先分后总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</a:t>
            </a:r>
            <a:r>
              <a:rPr 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或先总后分再总。</a:t>
            </a:r>
            <a:endParaRPr 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驳论文的一般结构方式是：摆靶子——摆实质——论危害——作结论</a:t>
            </a:r>
            <a:r>
              <a:rPr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(</a:t>
            </a:r>
            <a:r>
              <a:rPr 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正面论点</a:t>
            </a:r>
            <a:r>
              <a:rPr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)</a:t>
            </a:r>
            <a:r>
              <a:rPr 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 </a:t>
            </a:r>
            <a:endParaRPr lang="zh-CN" sz="2000" b="1">
              <a:solidFill>
                <a:srgbClr val="07E5ED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algn="l">
              <a:lnSpc>
                <a:spcPct val="120000"/>
              </a:lnSpc>
              <a:buNone/>
            </a:pPr>
            <a:r>
              <a:rPr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endParaRPr lang="zh-CN" altLang="en-US" sz="2000"/>
          </a:p>
        </p:txBody>
      </p:sp>
    </p:spTree>
  </p:cSld>
  <p:clrMapOvr>
    <a:masterClrMapping/>
  </p:clrMapOvr>
  <p:transition spd="slow">
    <p:wheel spokes="8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7" name="TextBox 14"/>
          <p:cNvSpPr txBox="1"/>
          <p:nvPr>
            <p:custDataLst>
              <p:tags r:id="rId3"/>
            </p:custDataLst>
          </p:nvPr>
        </p:nvSpPr>
        <p:spPr>
          <a:xfrm>
            <a:off x="304165" y="300990"/>
            <a:ext cx="8646795" cy="2376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五、重点字词</a:t>
            </a:r>
            <a:endParaRPr lang="zh-CN" altLang="en-US" sz="27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揽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契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约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达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观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环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endParaRPr lang="zh-CN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监督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  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  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排解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endParaRPr lang="zh-CN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卸却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  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悲天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悯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       </a:t>
            </a: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楷体" panose="02010609060101010101" charset="-122"/>
              </a:rPr>
              <a:t>）</a:t>
            </a:r>
            <a:endParaRPr lang="en-US" altLang="zh-CN" sz="2400" b="1">
              <a:solidFill>
                <a:srgbClr val="07E5ED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7" name="矩形 36"/>
          <p:cNvSpPr/>
          <p:nvPr>
            <p:custDataLst>
              <p:tags r:id="rId4"/>
            </p:custDataLst>
          </p:nvPr>
        </p:nvSpPr>
        <p:spPr>
          <a:xfrm>
            <a:off x="855663" y="1048861"/>
            <a:ext cx="891064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1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楷体" panose="02010609060101010101" charset="-122"/>
              </a:rPr>
              <a:t>ǎ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楷体" panose="02010609060101010101" charset="-122"/>
              </a:rPr>
              <a:t>n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23" name="矩形 22"/>
          <p:cNvSpPr/>
          <p:nvPr>
            <p:custDataLst>
              <p:tags r:id="rId5"/>
            </p:custDataLst>
          </p:nvPr>
        </p:nvSpPr>
        <p:spPr>
          <a:xfrm>
            <a:off x="3129915" y="1049020"/>
            <a:ext cx="768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ì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矩形 41"/>
          <p:cNvSpPr/>
          <p:nvPr>
            <p:custDataLst>
              <p:tags r:id="rId6"/>
            </p:custDataLst>
          </p:nvPr>
        </p:nvSpPr>
        <p:spPr>
          <a:xfrm>
            <a:off x="5059680" y="1049020"/>
            <a:ext cx="1055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gu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45" name="矩形 44"/>
          <p:cNvSpPr/>
          <p:nvPr>
            <p:custDataLst>
              <p:tags r:id="rId7"/>
            </p:custDataLst>
          </p:nvPr>
        </p:nvSpPr>
        <p:spPr>
          <a:xfrm>
            <a:off x="1188085" y="1645920"/>
            <a:ext cx="1405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ji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 dū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47" name="矩形 46"/>
          <p:cNvSpPr/>
          <p:nvPr>
            <p:custDataLst>
              <p:tags r:id="rId8"/>
            </p:custDataLst>
          </p:nvPr>
        </p:nvSpPr>
        <p:spPr>
          <a:xfrm>
            <a:off x="4941570" y="1661795"/>
            <a:ext cx="1307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 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jiě</a:t>
            </a:r>
            <a:endParaRPr lang="en-US" altLang="zh-CN" sz="2400">
              <a:solidFill>
                <a:srgbClr val="07E5ED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9" name="矩形 48"/>
          <p:cNvSpPr/>
          <p:nvPr>
            <p:custDataLst>
              <p:tags r:id="rId9"/>
            </p:custDataLst>
          </p:nvPr>
        </p:nvSpPr>
        <p:spPr>
          <a:xfrm>
            <a:off x="1187768" y="2203610"/>
            <a:ext cx="1684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xiè 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qu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è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" name="矩形 50"/>
          <p:cNvSpPr/>
          <p:nvPr>
            <p:custDataLst>
              <p:tags r:id="rId10"/>
            </p:custDataLst>
          </p:nvPr>
        </p:nvSpPr>
        <p:spPr>
          <a:xfrm>
            <a:off x="5204460" y="2122170"/>
            <a:ext cx="910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mǐn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7276465" y="1049020"/>
            <a:ext cx="7562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xún</a:t>
            </a:r>
            <a:endParaRPr lang="zh-CN" altLang="en-US" sz="27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2"/>
          <p:cNvSpPr txBox="1"/>
          <p:nvPr>
            <p:custDataLst>
              <p:tags r:id="rId12"/>
            </p:custDataLst>
          </p:nvPr>
        </p:nvSpPr>
        <p:spPr>
          <a:xfrm>
            <a:off x="374007" y="3440037"/>
            <a:ext cx="41697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</a:t>
            </a:r>
            <a:endParaRPr lang="zh-CN" altLang="en-US" sz="27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左大括号 5"/>
          <p:cNvSpPr/>
          <p:nvPr>
            <p:custDataLst>
              <p:tags r:id="rId13"/>
            </p:custDataLst>
          </p:nvPr>
        </p:nvSpPr>
        <p:spPr>
          <a:xfrm>
            <a:off x="932815" y="3143885"/>
            <a:ext cx="205105" cy="1098550"/>
          </a:xfrm>
          <a:prstGeom prst="leftBrace">
            <a:avLst>
              <a:gd name="adj1" fmla="val 54487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21" name="矩形 22"/>
          <p:cNvSpPr/>
          <p:nvPr>
            <p:custDataLst>
              <p:tags r:id="rId14"/>
            </p:custDataLst>
          </p:nvPr>
        </p:nvSpPr>
        <p:spPr>
          <a:xfrm>
            <a:off x="1078945" y="2794318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）主意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22"/>
          <p:cNvSpPr/>
          <p:nvPr>
            <p:custDataLst>
              <p:tags r:id="rId15"/>
            </p:custDataLst>
          </p:nvPr>
        </p:nvSpPr>
        <p:spPr>
          <a:xfrm>
            <a:off x="1078945" y="3788093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）主要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1279525" y="2919095"/>
            <a:ext cx="7340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zh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ú</a:t>
            </a:r>
            <a:endParaRPr lang="zh-CN" altLang="en-US" sz="27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7"/>
            </p:custDataLst>
          </p:nvPr>
        </p:nvSpPr>
        <p:spPr>
          <a:xfrm>
            <a:off x="1331595" y="3886200"/>
            <a:ext cx="7340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zhǔ</a:t>
            </a:r>
            <a:endParaRPr lang="en-US" altLang="zh-CN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"/>
          <p:cNvSpPr txBox="1"/>
          <p:nvPr>
            <p:custDataLst>
              <p:tags r:id="rId18"/>
            </p:custDataLst>
          </p:nvPr>
        </p:nvSpPr>
        <p:spPr>
          <a:xfrm>
            <a:off x="3234682" y="3281922"/>
            <a:ext cx="41697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属</a:t>
            </a:r>
            <a:endParaRPr lang="zh-CN" altLang="en-US" sz="27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左大括号 10"/>
          <p:cNvSpPr/>
          <p:nvPr>
            <p:custDataLst>
              <p:tags r:id="rId19"/>
            </p:custDataLst>
          </p:nvPr>
        </p:nvSpPr>
        <p:spPr>
          <a:xfrm>
            <a:off x="3828415" y="3051175"/>
            <a:ext cx="205105" cy="1098550"/>
          </a:xfrm>
          <a:prstGeom prst="leftBrace">
            <a:avLst>
              <a:gd name="adj1" fmla="val 54487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22"/>
          <p:cNvSpPr/>
          <p:nvPr>
            <p:custDataLst>
              <p:tags r:id="rId20"/>
            </p:custDataLst>
          </p:nvPr>
        </p:nvSpPr>
        <p:spPr>
          <a:xfrm flipH="1">
            <a:off x="4009390" y="2734310"/>
            <a:ext cx="2120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）凡属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22"/>
          <p:cNvSpPr/>
          <p:nvPr>
            <p:custDataLst>
              <p:tags r:id="rId21"/>
            </p:custDataLst>
          </p:nvPr>
        </p:nvSpPr>
        <p:spPr>
          <a:xfrm>
            <a:off x="4012010" y="3693478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）属文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2"/>
            </p:custDataLst>
          </p:nvPr>
        </p:nvSpPr>
        <p:spPr>
          <a:xfrm>
            <a:off x="4262755" y="2886710"/>
            <a:ext cx="72771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shǔ</a:t>
            </a:r>
            <a:endParaRPr lang="en-US" altLang="zh-CN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3"/>
            </p:custDataLst>
          </p:nvPr>
        </p:nvSpPr>
        <p:spPr>
          <a:xfrm>
            <a:off x="4244340" y="3853815"/>
            <a:ext cx="7340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zhǔ</a:t>
            </a:r>
            <a:endParaRPr lang="en-US" altLang="zh-CN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/>
          <p:nvPr>
            <p:custDataLst>
              <p:tags r:id="rId24"/>
            </p:custDataLst>
          </p:nvPr>
        </p:nvSpPr>
        <p:spPr>
          <a:xfrm>
            <a:off x="6249027" y="3347327"/>
            <a:ext cx="41697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</a:t>
            </a:r>
            <a:endParaRPr lang="zh-CN" altLang="en-US" sz="27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左大括号 16"/>
          <p:cNvSpPr/>
          <p:nvPr>
            <p:custDataLst>
              <p:tags r:id="rId25"/>
            </p:custDataLst>
          </p:nvPr>
        </p:nvSpPr>
        <p:spPr>
          <a:xfrm>
            <a:off x="6835140" y="3051175"/>
            <a:ext cx="205105" cy="1098550"/>
          </a:xfrm>
          <a:prstGeom prst="leftBrace">
            <a:avLst>
              <a:gd name="adj1" fmla="val 54487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22"/>
          <p:cNvSpPr/>
          <p:nvPr>
            <p:custDataLst>
              <p:tags r:id="rId26"/>
            </p:custDataLst>
          </p:nvPr>
        </p:nvSpPr>
        <p:spPr>
          <a:xfrm flipH="1">
            <a:off x="6962140" y="2734310"/>
            <a:ext cx="2120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）达观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22"/>
          <p:cNvSpPr/>
          <p:nvPr>
            <p:custDataLst>
              <p:tags r:id="rId27"/>
            </p:custDataLst>
          </p:nvPr>
        </p:nvSpPr>
        <p:spPr>
          <a:xfrm flipH="1">
            <a:off x="7026910" y="3597275"/>
            <a:ext cx="2120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）道观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TextBox 48"/>
          <p:cNvSpPr txBox="1"/>
          <p:nvPr>
            <p:custDataLst>
              <p:tags r:id="rId28"/>
            </p:custDataLst>
          </p:nvPr>
        </p:nvSpPr>
        <p:spPr>
          <a:xfrm>
            <a:off x="7209155" y="2825115"/>
            <a:ext cx="9601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ɡu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sz="2400" b="1">
              <a:solidFill>
                <a:srgbClr val="07E5E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TextBox 48"/>
          <p:cNvSpPr txBox="1"/>
          <p:nvPr>
            <p:custDataLst>
              <p:tags r:id="rId29"/>
            </p:custDataLst>
          </p:nvPr>
        </p:nvSpPr>
        <p:spPr>
          <a:xfrm>
            <a:off x="7276465" y="3720465"/>
            <a:ext cx="9601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ɡu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en-US" altLang="zh-CN" sz="2400" b="1">
              <a:solidFill>
                <a:srgbClr val="07E5E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23" grpId="0"/>
      <p:bldP spid="42" grpId="0"/>
      <p:bldP spid="45" grpId="0"/>
      <p:bldP spid="47" grpId="0"/>
      <p:bldP spid="49" grpId="0"/>
      <p:bldP spid="51" grpId="0"/>
      <p:bldP spid="4" grpId="0"/>
      <p:bldP spid="5" grpId="0"/>
      <p:bldP spid="8" grpId="0"/>
      <p:bldP spid="10" grpId="0"/>
      <p:bldP spid="16" grpId="0"/>
      <p:bldP spid="20" grpId="0"/>
      <p:bldP spid="21" grpId="0"/>
      <p:bldP spid="9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84785" y="179070"/>
            <a:ext cx="8551545" cy="4964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达观</a:t>
            </a:r>
            <a:r>
              <a:rPr lang="zh-CN" altLang="en-US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对人生的遭际想得开看得透。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契约</a:t>
            </a:r>
            <a:r>
              <a:rPr lang="zh-CN" altLang="en-US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相关各方共同订立并遵守的条约文书。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如释重负</a:t>
            </a:r>
            <a:r>
              <a:rPr lang="zh-CN" altLang="en-US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像放下重担那样。形容紧张心情过去以后的轻松愉快。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悲天悯人</a:t>
            </a:r>
            <a:r>
              <a:rPr lang="zh-CN" altLang="en-US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指哀叹时世的艰难，怜惜人们的痛苦。</a:t>
            </a:r>
            <a:endParaRPr lang="en-US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如释重负：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好像放下了沉重的负担。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海阔天空：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形容大自然的广阔，也比喻想象或说话毫无拘束，漫无边际。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心安理得：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自信事情做得合理，心里很坦然。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任重道远：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担子很重，路程又长，比喻责任重大。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3800"/>
              </a:lnSpc>
              <a:buNone/>
            </a:pP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无入而不自得：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语出《礼记·中庸》。意思是，君子无论处在什么境遇都能保持安然自得。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9" name="TextBox 5"/>
          <p:cNvSpPr/>
          <p:nvPr>
            <p:custDataLst>
              <p:tags r:id="rId3"/>
            </p:custDataLst>
          </p:nvPr>
        </p:nvSpPr>
        <p:spPr>
          <a:xfrm>
            <a:off x="1547505" y="860636"/>
            <a:ext cx="1106170" cy="3423046"/>
          </a:xfrm>
          <a:prstGeom prst="rect">
            <a:avLst/>
          </a:prstGeom>
          <a:noFill/>
          <a:ln w="57150">
            <a:noFill/>
            <a:miter lim="800000"/>
          </a:ln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6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第四单</a:t>
            </a: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元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562903" y="2202581"/>
            <a:ext cx="765818" cy="256159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修身正己</a:t>
            </a:r>
            <a:endParaRPr kumimoji="0" lang="zh-CN" altLang="en-US" sz="405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3" name="图示 4"/>
          <p:cNvGraphicFramePr/>
          <p:nvPr>
            <p:custDataLst>
              <p:tags r:id="rId5"/>
            </p:custDataLst>
          </p:nvPr>
        </p:nvGraphicFramePr>
        <p:xfrm>
          <a:off x="3252470" y="579755"/>
          <a:ext cx="4721225" cy="4079240"/>
        </p:xfrm>
        <a:graphic>
          <a:graphicData uri="http://schemas.openxmlformats.org/drawingml/2006/diagram">
            <dgm:relIds xmlns:dgm="http://schemas.openxmlformats.org/drawingml/2006/diagram" r:dm="rId7" r:lo="rId8" r:qs="rId9" r:cs="rId10"/>
          </a:graphicData>
        </a:graphic>
      </p:graphicFrame>
    </p:spTree>
  </p:cSld>
  <p:clrMapOvr>
    <a:masterClrMapping/>
  </p:clrMapOvr>
  <p:transition spd="slow">
    <p:wheel spokes="8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2530" name="文本框 128003"/>
          <p:cNvSpPr/>
          <p:nvPr>
            <p:custDataLst>
              <p:tags r:id="rId3"/>
            </p:custDataLst>
          </p:nvPr>
        </p:nvSpPr>
        <p:spPr>
          <a:xfrm>
            <a:off x="533400" y="1513840"/>
            <a:ext cx="1783556" cy="1938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en-US" altLang="zh-CN" sz="21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负责任是人生最大的痛苦，尽责任是人生最大的快乐。</a:t>
            </a:r>
            <a:endParaRPr lang="zh-CN" altLang="en-US" sz="21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6" name="文本框 128019"/>
          <p:cNvSpPr/>
          <p:nvPr>
            <p:custDataLst>
              <p:tags r:id="rId4"/>
            </p:custDataLst>
          </p:nvPr>
        </p:nvSpPr>
        <p:spPr>
          <a:xfrm>
            <a:off x="408940" y="3432810"/>
            <a:ext cx="1692910" cy="414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21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（中心论点）</a:t>
            </a:r>
            <a:endParaRPr lang="zh-CN" altLang="en-US" sz="21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1" name="左大括号 128004"/>
          <p:cNvSpPr/>
          <p:nvPr>
            <p:custDataLst>
              <p:tags r:id="rId5"/>
            </p:custDataLst>
          </p:nvPr>
        </p:nvSpPr>
        <p:spPr>
          <a:xfrm>
            <a:off x="2230120" y="802640"/>
            <a:ext cx="100965" cy="3429000"/>
          </a:xfrm>
          <a:prstGeom prst="leftBrace">
            <a:avLst>
              <a:gd name="adj1" fmla="val 181736"/>
              <a:gd name="adj2" fmla="val 50000"/>
            </a:avLst>
          </a:prstGeom>
          <a:solidFill>
            <a:srgbClr val="07E5ED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35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2" name="文本框 128005"/>
          <p:cNvSpPr/>
          <p:nvPr>
            <p:custDataLst>
              <p:tags r:id="rId6"/>
            </p:custDataLst>
          </p:nvPr>
        </p:nvSpPr>
        <p:spPr>
          <a:xfrm>
            <a:off x="2426970" y="504190"/>
            <a:ext cx="2085975" cy="1153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en-US" altLang="zh-CN" sz="21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负责任是人生</a:t>
            </a: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最大的痛苦</a:t>
            </a: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/>
            <a:r>
              <a:rPr lang="zh-CN" altLang="en-US" sz="21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（分论点</a:t>
            </a:r>
            <a:r>
              <a:rPr lang="en-US" altLang="zh-CN" sz="21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1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1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3" name="文本框 128006"/>
          <p:cNvSpPr/>
          <p:nvPr>
            <p:custDataLst>
              <p:tags r:id="rId7"/>
            </p:custDataLst>
          </p:nvPr>
        </p:nvSpPr>
        <p:spPr>
          <a:xfrm>
            <a:off x="2422525" y="2113280"/>
            <a:ext cx="2114550" cy="1476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尽责任是人生最大的快乐</a:t>
            </a:r>
            <a:r>
              <a:rPr lang="zh-CN" altLang="en-US" sz="21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（分论点</a:t>
            </a:r>
            <a:r>
              <a:rPr lang="en-US" altLang="zh-CN" sz="21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1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21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/>
            <a:endParaRPr lang="zh-CN" altLang="en-US" sz="21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4" name="文本框 128007"/>
          <p:cNvSpPr/>
          <p:nvPr>
            <p:custDataLst>
              <p:tags r:id="rId8"/>
            </p:custDataLst>
          </p:nvPr>
        </p:nvSpPr>
        <p:spPr>
          <a:xfrm>
            <a:off x="2352675" y="3624580"/>
            <a:ext cx="2440940" cy="11531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人生当勇于负责，</a:t>
            </a: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而不能逃避责任</a:t>
            </a:r>
            <a:endParaRPr lang="zh-CN" altLang="en-US" sz="21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en-US" sz="21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（结论）</a:t>
            </a:r>
            <a:endParaRPr lang="zh-CN" altLang="en-US" sz="21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9" name="左大括号 128012"/>
          <p:cNvSpPr/>
          <p:nvPr>
            <p:custDataLst>
              <p:tags r:id="rId9"/>
            </p:custDataLst>
          </p:nvPr>
        </p:nvSpPr>
        <p:spPr>
          <a:xfrm>
            <a:off x="4586605" y="2204085"/>
            <a:ext cx="127000" cy="1114425"/>
          </a:xfrm>
          <a:prstGeom prst="leftBrace">
            <a:avLst>
              <a:gd name="adj1" fmla="val 52054"/>
              <a:gd name="adj2" fmla="val 50000"/>
            </a:avLst>
          </a:prstGeom>
          <a:solidFill>
            <a:srgbClr val="07E5ED"/>
          </a:solidFill>
          <a:ln>
            <a:solidFill>
              <a:schemeClr val="tx1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35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5" name="左大括号 128008"/>
          <p:cNvSpPr/>
          <p:nvPr>
            <p:custDataLst>
              <p:tags r:id="rId10"/>
            </p:custDataLst>
          </p:nvPr>
        </p:nvSpPr>
        <p:spPr>
          <a:xfrm>
            <a:off x="4686300" y="285750"/>
            <a:ext cx="107950" cy="1371600"/>
          </a:xfrm>
          <a:prstGeom prst="leftBrace">
            <a:avLst>
              <a:gd name="adj1" fmla="val 66630"/>
              <a:gd name="adj2" fmla="val 50000"/>
            </a:avLst>
          </a:prstGeom>
          <a:solidFill>
            <a:srgbClr val="07E5ED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endParaRPr lang="zh-CN" altLang="en-US" sz="135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6" name="文本框 128009"/>
          <p:cNvSpPr/>
          <p:nvPr>
            <p:custDataLst>
              <p:tags r:id="rId11"/>
            </p:custDataLst>
          </p:nvPr>
        </p:nvSpPr>
        <p:spPr>
          <a:xfrm>
            <a:off x="5010706" y="200660"/>
            <a:ext cx="33972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、贫老失意死不是最苦</a:t>
            </a:r>
            <a:endParaRPr lang="zh-CN" altLang="en-US" sz="21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7" name="文本框 128010"/>
          <p:cNvSpPr/>
          <p:nvPr>
            <p:custDataLst>
              <p:tags r:id="rId12"/>
            </p:custDataLst>
          </p:nvPr>
        </p:nvSpPr>
        <p:spPr>
          <a:xfrm>
            <a:off x="5010785" y="614680"/>
            <a:ext cx="398780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en-US" altLang="zh-CN" sz="21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、最大的痛苦是负了未了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的责任</a:t>
            </a: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538" name="文本框 128011"/>
          <p:cNvSpPr/>
          <p:nvPr>
            <p:custDataLst>
              <p:tags r:id="rId13"/>
            </p:custDataLst>
          </p:nvPr>
        </p:nvSpPr>
        <p:spPr>
          <a:xfrm>
            <a:off x="4857750" y="1339215"/>
            <a:ext cx="390334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en-US" altLang="zh-CN" sz="21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、负责任情况及痛苦状态</a:t>
            </a:r>
            <a:endParaRPr lang="zh-CN" altLang="en-US" sz="21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0" name="文本框 128013"/>
          <p:cNvSpPr/>
          <p:nvPr>
            <p:custDataLst>
              <p:tags r:id="rId14"/>
            </p:custDataLst>
          </p:nvPr>
        </p:nvSpPr>
        <p:spPr>
          <a:xfrm>
            <a:off x="4857750" y="1956435"/>
            <a:ext cx="398589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引证法：古语、俗语、名言</a:t>
            </a:r>
            <a:endParaRPr lang="zh-CN" altLang="en-US" sz="21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1" name="文本框 128014"/>
          <p:cNvSpPr/>
          <p:nvPr>
            <p:custDataLst>
              <p:tags r:id="rId15"/>
            </p:custDataLst>
          </p:nvPr>
        </p:nvSpPr>
        <p:spPr>
          <a:xfrm>
            <a:off x="4929505" y="2464435"/>
            <a:ext cx="140716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道理论证</a:t>
            </a:r>
            <a:endParaRPr lang="zh-CN" altLang="en-US" sz="21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2" name="文本框 128015"/>
          <p:cNvSpPr/>
          <p:nvPr>
            <p:custDataLst>
              <p:tags r:id="rId16"/>
            </p:custDataLst>
          </p:nvPr>
        </p:nvSpPr>
        <p:spPr>
          <a:xfrm>
            <a:off x="4929505" y="2972435"/>
            <a:ext cx="140716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对比论证</a:t>
            </a:r>
            <a:endParaRPr lang="zh-CN" altLang="en-US" sz="21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3" name="左大括号 128016"/>
          <p:cNvSpPr/>
          <p:nvPr>
            <p:custDataLst>
              <p:tags r:id="rId17"/>
            </p:custDataLst>
          </p:nvPr>
        </p:nvSpPr>
        <p:spPr>
          <a:xfrm>
            <a:off x="4693920" y="3624580"/>
            <a:ext cx="76200" cy="1064260"/>
          </a:xfrm>
          <a:prstGeom prst="leftBrace">
            <a:avLst>
              <a:gd name="adj1" fmla="val 200000"/>
              <a:gd name="adj2" fmla="val 50000"/>
            </a:avLst>
          </a:prstGeom>
          <a:solidFill>
            <a:srgbClr val="07E5ED"/>
          </a:solidFill>
          <a:ln>
            <a:solidFill>
              <a:schemeClr val="tx1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35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28017"/>
          <p:cNvSpPr/>
          <p:nvPr>
            <p:custDataLst>
              <p:tags r:id="rId18"/>
            </p:custDataLst>
          </p:nvPr>
        </p:nvSpPr>
        <p:spPr>
          <a:xfrm>
            <a:off x="4857750" y="3589655"/>
            <a:ext cx="171323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当勇于负责</a:t>
            </a:r>
            <a:endParaRPr lang="zh-CN" altLang="en-US" sz="21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5" name="文本框 128018"/>
          <p:cNvSpPr/>
          <p:nvPr>
            <p:custDataLst>
              <p:tags r:id="rId19"/>
            </p:custDataLst>
          </p:nvPr>
        </p:nvSpPr>
        <p:spPr>
          <a:xfrm>
            <a:off x="4929505" y="4206875"/>
            <a:ext cx="140716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不能逃避</a:t>
            </a:r>
            <a:endParaRPr lang="zh-CN" altLang="en-US" sz="21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57" name="Text Box 32"/>
          <p:cNvSpPr/>
          <p:nvPr>
            <p:custDataLst>
              <p:tags r:id="rId20"/>
            </p:custDataLst>
          </p:nvPr>
        </p:nvSpPr>
        <p:spPr>
          <a:xfrm>
            <a:off x="220901" y="285591"/>
            <a:ext cx="22193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六、结构梳理</a:t>
            </a:r>
            <a:endParaRPr kumimoji="1"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46" grpId="0"/>
      <p:bldP spid="22531" grpId="0"/>
      <p:bldP spid="22532" grpId="0"/>
      <p:bldP spid="22533" grpId="0"/>
      <p:bldP spid="22534" grpId="0"/>
      <p:bldP spid="22536" grpId="0"/>
      <p:bldP spid="22537" grpId="0"/>
      <p:bldP spid="22538" grpId="0"/>
      <p:bldP spid="22540" grpId="0"/>
      <p:bldP spid="22541" grpId="0"/>
      <p:bldP spid="22542" grpId="0"/>
      <p:bldP spid="2" grpId="0"/>
      <p:bldP spid="22545" grpId="0"/>
      <p:bldP spid="225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24155" y="421005"/>
            <a:ext cx="8919845" cy="448754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4800"/>
              </a:lnSpc>
              <a:buNone/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七、课文</a:t>
            </a:r>
            <a:r>
              <a:rPr lang="zh-CN" altLang="zh-CN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主题</a:t>
            </a:r>
            <a:endParaRPr lang="en-US" altLang="zh-CN" sz="24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4800"/>
              </a:lnSpc>
              <a:buNone/>
            </a:pP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篇议论文运用精辟严密的论证、凝练流畅的语言，从最苦与最乐两个方面谈人生的责任，告诫我们：人生在世，必须对家庭、社会、国家以及自己尽到应尽的责任，这样才能得到真正的快乐。文章思想深刻，格调高雅，既有儒家的进取精神，又有佛家的超凡智慧，表现了作者的远见卓识和以天下为己任的情怀。</a:t>
            </a: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24155" y="421005"/>
            <a:ext cx="8919845" cy="448754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4800"/>
              </a:lnSpc>
              <a:buNone/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七、课文</a:t>
            </a:r>
            <a:r>
              <a:rPr lang="zh-CN" altLang="zh-CN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主题</a:t>
            </a:r>
            <a:endParaRPr lang="en-US" altLang="zh-CN" sz="24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4800"/>
              </a:lnSpc>
              <a:buNone/>
            </a:pP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篇议论文运用精辟严密的论证、凝练流畅的语言，从最苦与最乐两个方面谈人生的责任，告诫我们：人生在世，必须对家庭、社会、国家以及自己尽到应尽的责任，这样才能得到真正的快乐。文章思想深刻，格调高雅，既有儒家的进取精神，又有佛家的超凡智慧，表现了作者的远见卓识和以天下为己任的情怀。</a:t>
            </a: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24155" y="214630"/>
            <a:ext cx="8919845" cy="448754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latinLnBrk="0">
              <a:lnSpc>
                <a:spcPts val="3000"/>
              </a:lnSpc>
              <a:buNone/>
            </a:pPr>
            <a:r>
              <a:rPr lang="en-US" altLang="zh-CN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17  </a:t>
            </a:r>
            <a:r>
              <a:rPr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短文两篇</a:t>
            </a:r>
            <a:r>
              <a:rPr lang="en-US" altLang="zh-CN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陋室铭</a:t>
            </a:r>
            <a:endParaRPr lang="en-US" altLang="zh-CN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一、课文文体：散文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二、作者介绍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刘禹锡（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772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—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842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，字梦得，洛阳（今属河南）人，唐代文学家。和柳宗元交谊甚厚，世称“刘柳”；晚年与白居易唱和，世称“刘白”。白居易称之为“诗豪”。有《刘梦得文集》传世。著名的诗作有《竹枝词》《西塞山怀古》《秋词》《江南春》《浪淘沙》等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三、文体知识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铭：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铭是古代刻在器物上用来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警戒自己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或者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称述功德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的文字，后来成为一种文体，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这种文体一般都是用韵的。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与说、表、记并称古代议论性四大文体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</a:t>
            </a:r>
            <a:endParaRPr lang="zh-CN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buNone/>
            </a:pPr>
            <a:endParaRPr lang="en-US" altLang="zh-CN" sz="2400"/>
          </a:p>
          <a:p>
            <a:pPr marL="0" lvl="0" indent="0">
              <a:lnSpc>
                <a:spcPts val="4800"/>
              </a:lnSpc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24155" y="464820"/>
            <a:ext cx="8919845" cy="448754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>
              <a:lnSpc>
                <a:spcPct val="100000"/>
              </a:lnSpc>
              <a:buNone/>
            </a:pPr>
            <a:r>
              <a:rPr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四、</a:t>
            </a:r>
            <a:r>
              <a:rPr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故事背景</a:t>
            </a:r>
            <a:endParaRPr lang="en-US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lang="en-US" altLang="zh-CN" sz="2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刘禹锡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因参加当时的政治革新运动而得罪了当朝权贵，被贬至安徽和州县当一名小小的通判。可是，和州知县是个势利之徒，他见刘禹锡贬官而来，百般刁难。半年时间，知县强迫刘禹锡搬了三次家，面积一次比一次小，最后仅是斗室。刘禹锡看到这位势利眼的狗官实在欺人太甚，遂愤然提笔写下这篇超凡脱俗、情趣高雅的《陋室铭》，并请人刻在石碑上，立在门前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五、读准字音</a:t>
            </a:r>
            <a:endParaRPr lang="en-US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惟吾德</a:t>
            </a:r>
            <a:r>
              <a:rPr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馨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x</a:t>
            </a:r>
            <a:r>
              <a:rPr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ī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n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苔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(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t</a:t>
            </a:r>
            <a:r>
              <a:rPr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á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i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)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痕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鸿</a:t>
            </a:r>
            <a:r>
              <a:rPr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儒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(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r</a:t>
            </a:r>
            <a:r>
              <a:rPr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ú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)    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案</a:t>
            </a:r>
            <a:r>
              <a:rPr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牍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(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d</a:t>
            </a:r>
            <a:r>
              <a:rPr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ú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)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algn="ctr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</a:t>
            </a: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buNone/>
            </a:pPr>
            <a:endParaRPr lang="en-US" altLang="zh-CN" sz="2400"/>
          </a:p>
          <a:p>
            <a:pPr marL="0" lvl="0" indent="0">
              <a:lnSpc>
                <a:spcPts val="4800"/>
              </a:lnSpc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8" name="Rectangle 2"/>
          <p:cNvSpPr/>
          <p:nvPr>
            <p:custDataLst>
              <p:tags r:id="rId3"/>
            </p:custDataLst>
          </p:nvPr>
        </p:nvSpPr>
        <p:spPr>
          <a:xfrm>
            <a:off x="525780" y="2091055"/>
            <a:ext cx="613410" cy="12992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800" b="1">
                <a:solidFill>
                  <a:schemeClr val="bg1"/>
                </a:solidFill>
                <a:latin typeface="Times New Roman" panose="02020603050405020304" pitchFamily="18" charset="0"/>
                <a:ea typeface="楷体_GB2312"/>
                <a:sym typeface="Wingdings" panose="05000000000000000000" pitchFamily="2" charset="2"/>
              </a:rPr>
              <a:t>陋室铭</a:t>
            </a:r>
            <a:endParaRPr kumimoji="1" lang="zh-CN" altLang="en-US" sz="2800" b="1">
              <a:solidFill>
                <a:schemeClr val="bg1"/>
              </a:solidFill>
              <a:latin typeface="Times New Roman" panose="02020603050405020304" pitchFamily="18" charset="0"/>
              <a:ea typeface="楷体_GB2312"/>
              <a:sym typeface="Wingdings" panose="05000000000000000000" pitchFamily="2" charset="2"/>
            </a:endParaRPr>
          </a:p>
        </p:txBody>
      </p:sp>
      <p:sp>
        <p:nvSpPr>
          <p:cNvPr id="29714" name="AutoShape 18"/>
          <p:cNvSpPr/>
          <p:nvPr>
            <p:custDataLst>
              <p:tags r:id="rId4"/>
            </p:custDataLst>
          </p:nvPr>
        </p:nvSpPr>
        <p:spPr>
          <a:xfrm rot="10800000" flipH="1">
            <a:off x="1336675" y="688340"/>
            <a:ext cx="215900" cy="3820795"/>
          </a:xfrm>
          <a:prstGeom prst="leftBrace">
            <a:avLst>
              <a:gd name="adj1" fmla="val 169547"/>
              <a:gd name="adj2" fmla="val 49560"/>
            </a:avLst>
          </a:prstGeom>
          <a:noFill/>
          <a:ln w="38100">
            <a:solidFill>
              <a:srgbClr val="FFC000"/>
            </a:solidFill>
            <a:miter lim="800000"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9699" name="Rectangle 3"/>
          <p:cNvSpPr/>
          <p:nvPr>
            <p:custDataLst>
              <p:tags r:id="rId5"/>
            </p:custDataLst>
          </p:nvPr>
        </p:nvSpPr>
        <p:spPr>
          <a:xfrm>
            <a:off x="1610360" y="499110"/>
            <a:ext cx="145288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设喻引题</a:t>
            </a:r>
            <a:endParaRPr kumimoji="1" lang="zh-CN" altLang="en-US" sz="2400" b="1">
              <a:solidFill>
                <a:srgbClr val="07E5ED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/>
            <a:r>
              <a:rPr kumimoji="1" lang="zh-CN" altLang="en-US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点明题旨</a:t>
            </a:r>
            <a:endParaRPr kumimoji="1" lang="zh-CN" altLang="en-US" sz="2400" b="1">
              <a:solidFill>
                <a:srgbClr val="07E5ED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9709" name="Rectangle 13"/>
          <p:cNvSpPr/>
          <p:nvPr>
            <p:custDataLst>
              <p:tags r:id="rId6"/>
            </p:custDataLst>
          </p:nvPr>
        </p:nvSpPr>
        <p:spPr>
          <a:xfrm>
            <a:off x="1749743" y="2057718"/>
            <a:ext cx="205740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陋室不陋</a:t>
            </a:r>
            <a:endParaRPr kumimoji="1" lang="zh-CN" altLang="en-US" sz="2400" b="1">
              <a:solidFill>
                <a:srgbClr val="07E5ED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hangingPunct="1"/>
            <a:r>
              <a:rPr kumimoji="1" lang="zh-CN" altLang="en-US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具体描述</a:t>
            </a:r>
            <a:endParaRPr kumimoji="1" lang="zh-CN" altLang="en-US" sz="2400" b="1">
              <a:solidFill>
                <a:srgbClr val="07E5ED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9712" name="Rectangle 16"/>
          <p:cNvSpPr/>
          <p:nvPr>
            <p:custDataLst>
              <p:tags r:id="rId7"/>
            </p:custDataLst>
          </p:nvPr>
        </p:nvSpPr>
        <p:spPr>
          <a:xfrm>
            <a:off x="1579880" y="3750310"/>
            <a:ext cx="160464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类比</a:t>
            </a:r>
            <a:r>
              <a:rPr kumimoji="1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引用</a:t>
            </a:r>
            <a:endParaRPr kumimoji="1" lang="zh-CN" altLang="en-US" sz="2400" b="1">
              <a:solidFill>
                <a:srgbClr val="07E5ED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9713" name="Rectangle 17"/>
          <p:cNvSpPr/>
          <p:nvPr>
            <p:custDataLst>
              <p:tags r:id="rId8"/>
            </p:custDataLst>
          </p:nvPr>
        </p:nvSpPr>
        <p:spPr>
          <a:xfrm>
            <a:off x="5927090" y="3509645"/>
            <a:ext cx="1299845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0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名贤自况</a:t>
            </a:r>
            <a:endParaRPr kumimoji="1" lang="zh-CN" altLang="en-US" sz="2000" b="1">
              <a:solidFill>
                <a:srgbClr val="07E5ED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9708" name="AutoShape 12"/>
          <p:cNvSpPr/>
          <p:nvPr>
            <p:custDataLst>
              <p:tags r:id="rId9"/>
            </p:custDataLst>
          </p:nvPr>
        </p:nvSpPr>
        <p:spPr>
          <a:xfrm>
            <a:off x="3207068" y="476250"/>
            <a:ext cx="76200" cy="914400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FFC000"/>
            </a:solidFill>
            <a:miter lim="800000"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9700" name="Rectangle 4"/>
          <p:cNvSpPr/>
          <p:nvPr>
            <p:custDataLst>
              <p:tags r:id="rId10"/>
            </p:custDataLst>
          </p:nvPr>
        </p:nvSpPr>
        <p:spPr>
          <a:xfrm>
            <a:off x="3384550" y="325755"/>
            <a:ext cx="119570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山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     </a:t>
            </a: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水</a:t>
            </a:r>
            <a:endParaRPr kumimoji="1"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" name="Rectangle 4"/>
          <p:cNvSpPr/>
          <p:nvPr>
            <p:custDataLst>
              <p:tags r:id="rId11"/>
            </p:custDataLst>
          </p:nvPr>
        </p:nvSpPr>
        <p:spPr>
          <a:xfrm>
            <a:off x="3384550" y="964565"/>
            <a:ext cx="119570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kumimoji="1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仙</a:t>
            </a:r>
            <a:r>
              <a:rPr kumimoji="1" lang="en-US" altLang="zh-CN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     </a:t>
            </a:r>
            <a:r>
              <a:rPr kumimoji="1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龙</a:t>
            </a:r>
            <a:endParaRPr kumimoji="1" sz="24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cxnSp>
        <p:nvCxnSpPr>
          <p:cNvPr id="29722" name="Line 26"/>
          <p:cNvCxnSpPr/>
          <p:nvPr>
            <p:custDataLst>
              <p:tags r:id="rId12"/>
            </p:custDataLst>
          </p:nvPr>
        </p:nvCxnSpPr>
        <p:spPr>
          <a:xfrm>
            <a:off x="4605338" y="839470"/>
            <a:ext cx="79216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tailEnd type="triangle"/>
          </a:ln>
        </p:spPr>
      </p:cxnSp>
      <p:sp>
        <p:nvSpPr>
          <p:cNvPr id="29704" name="Rectangle 8"/>
          <p:cNvSpPr/>
          <p:nvPr>
            <p:custDataLst>
              <p:tags r:id="rId13"/>
            </p:custDataLst>
          </p:nvPr>
        </p:nvSpPr>
        <p:spPr>
          <a:xfrm>
            <a:off x="4605655" y="440690"/>
            <a:ext cx="892810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0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比喻</a:t>
            </a:r>
            <a:endParaRPr kumimoji="1" lang="zh-CN" altLang="en-US" sz="20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9706" name="Rectangle 10"/>
          <p:cNvSpPr/>
          <p:nvPr>
            <p:custDataLst>
              <p:tags r:id="rId14"/>
            </p:custDataLst>
          </p:nvPr>
        </p:nvSpPr>
        <p:spPr>
          <a:xfrm>
            <a:off x="5472748" y="325755"/>
            <a:ext cx="10080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陋室</a:t>
            </a:r>
            <a:endParaRPr kumimoji="1" lang="zh-CN" altLang="en-US" sz="2400" b="1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" name="Rectangle 10"/>
          <p:cNvSpPr/>
          <p:nvPr>
            <p:custDataLst>
              <p:tags r:id="rId15"/>
            </p:custDataLst>
          </p:nvPr>
        </p:nvSpPr>
        <p:spPr>
          <a:xfrm>
            <a:off x="5472748" y="878840"/>
            <a:ext cx="10080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德馨</a:t>
            </a:r>
            <a:endParaRPr kumimoji="1" lang="zh-CN" altLang="en-US" sz="2400" b="1">
              <a:solidFill>
                <a:srgbClr val="00B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Rectangle 8"/>
          <p:cNvSpPr/>
          <p:nvPr>
            <p:custDataLst>
              <p:tags r:id="rId16"/>
            </p:custDataLst>
          </p:nvPr>
        </p:nvSpPr>
        <p:spPr>
          <a:xfrm>
            <a:off x="4605655" y="909955"/>
            <a:ext cx="892810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0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类比</a:t>
            </a:r>
            <a:endParaRPr kumimoji="1" lang="zh-CN" altLang="en-US" sz="20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9725" name="AutoShape 29"/>
          <p:cNvSpPr/>
          <p:nvPr>
            <p:custDataLst>
              <p:tags r:id="rId17"/>
            </p:custDataLst>
          </p:nvPr>
        </p:nvSpPr>
        <p:spPr>
          <a:xfrm>
            <a:off x="6285865" y="382588"/>
            <a:ext cx="142875" cy="1008062"/>
          </a:xfrm>
          <a:prstGeom prst="rightBrace">
            <a:avLst>
              <a:gd name="adj1" fmla="val 58796"/>
              <a:gd name="adj2" fmla="val 50000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9726" name="Rectangle 30"/>
          <p:cNvSpPr/>
          <p:nvPr>
            <p:custDataLst>
              <p:tags r:id="rId18"/>
            </p:custDataLst>
          </p:nvPr>
        </p:nvSpPr>
        <p:spPr>
          <a:xfrm>
            <a:off x="6480810" y="478790"/>
            <a:ext cx="889635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引出主旨</a:t>
            </a:r>
            <a:endParaRPr kumimoji="1"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1" name="Rectangle 15"/>
          <p:cNvSpPr/>
          <p:nvPr>
            <p:custDataLst>
              <p:tags r:id="rId19"/>
            </p:custDataLst>
          </p:nvPr>
        </p:nvSpPr>
        <p:spPr>
          <a:xfrm>
            <a:off x="3293745" y="1603375"/>
            <a:ext cx="3447415" cy="17532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latinLnBrk="0" hangingPunct="1">
              <a:lnSpc>
                <a:spcPct val="150000"/>
              </a:lnSpc>
            </a:pP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清幽淡雅的环境（</a:t>
            </a:r>
            <a:r>
              <a:rPr kumimoji="1" lang="zh-CN" altLang="en-US" sz="20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景</a:t>
            </a: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）</a:t>
            </a:r>
            <a:endParaRPr kumimoji="1"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latinLnBrk="0" hangingPunct="1">
              <a:lnSpc>
                <a:spcPct val="150000"/>
              </a:lnSpc>
            </a:pP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博学儒雅的友人（</a:t>
            </a:r>
            <a:r>
              <a:rPr kumimoji="1" lang="zh-CN" altLang="en-US" sz="20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人</a:t>
            </a: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）</a:t>
            </a:r>
            <a:endParaRPr kumimoji="1"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eaLnBrk="1" latinLnBrk="0" hangingPunct="1">
              <a:lnSpc>
                <a:spcPct val="150000"/>
              </a:lnSpc>
            </a:pP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脱俗高雅的生活（</a:t>
            </a:r>
            <a:r>
              <a:rPr kumimoji="1" lang="zh-CN" altLang="en-US" sz="20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事</a:t>
            </a: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）</a:t>
            </a:r>
            <a:endParaRPr kumimoji="1"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6" name="AutoShape 12"/>
          <p:cNvSpPr/>
          <p:nvPr>
            <p:custDataLst>
              <p:tags r:id="rId20"/>
            </p:custDataLst>
          </p:nvPr>
        </p:nvSpPr>
        <p:spPr>
          <a:xfrm>
            <a:off x="3217545" y="2026920"/>
            <a:ext cx="76200" cy="1143635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FFC000"/>
            </a:solidFill>
            <a:miter lim="800000"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7" name="Rectangle 30"/>
          <p:cNvSpPr/>
          <p:nvPr>
            <p:custDataLst>
              <p:tags r:id="rId21"/>
            </p:custDataLst>
          </p:nvPr>
        </p:nvSpPr>
        <p:spPr>
          <a:xfrm>
            <a:off x="6741160" y="2091055"/>
            <a:ext cx="89789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反向</a:t>
            </a:r>
            <a:endParaRPr kumimoji="1" lang="zh-CN" altLang="en-US" sz="2400" b="1">
              <a:solidFill>
                <a:srgbClr val="07E5E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/>
            <a:r>
              <a:rPr kumimoji="1" lang="zh-CN" altLang="en-US" sz="24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立意</a:t>
            </a:r>
            <a:endParaRPr kumimoji="1"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AutoShape 29"/>
          <p:cNvSpPr/>
          <p:nvPr>
            <p:custDataLst>
              <p:tags r:id="rId22"/>
            </p:custDataLst>
          </p:nvPr>
        </p:nvSpPr>
        <p:spPr>
          <a:xfrm>
            <a:off x="6578600" y="2050733"/>
            <a:ext cx="142875" cy="1008062"/>
          </a:xfrm>
          <a:prstGeom prst="rightBrace">
            <a:avLst>
              <a:gd name="adj1" fmla="val 58796"/>
              <a:gd name="adj2" fmla="val 50000"/>
            </a:avLst>
          </a:prstGeom>
          <a:noFill/>
          <a:ln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9728" name="Rectangle 32"/>
          <p:cNvSpPr/>
          <p:nvPr>
            <p:custDataLst>
              <p:tags r:id="rId23"/>
            </p:custDataLst>
          </p:nvPr>
        </p:nvSpPr>
        <p:spPr>
          <a:xfrm>
            <a:off x="3291205" y="3477260"/>
            <a:ext cx="297561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800" b="1" i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</a:t>
            </a: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诸葛庐、子云亭</a:t>
            </a:r>
            <a:endParaRPr kumimoji="1"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32"/>
          <p:cNvSpPr/>
          <p:nvPr>
            <p:custDataLst>
              <p:tags r:id="rId24"/>
            </p:custDataLst>
          </p:nvPr>
        </p:nvSpPr>
        <p:spPr>
          <a:xfrm>
            <a:off x="3260090" y="3999230"/>
            <a:ext cx="297561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800" b="1" i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</a:t>
            </a:r>
            <a:r>
              <a:rPr kumimoji="1"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孔子云：何陋之有？</a:t>
            </a:r>
            <a:endParaRPr kumimoji="1"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AutoShape 12"/>
          <p:cNvSpPr/>
          <p:nvPr>
            <p:custDataLst>
              <p:tags r:id="rId25"/>
            </p:custDataLst>
          </p:nvPr>
        </p:nvSpPr>
        <p:spPr>
          <a:xfrm>
            <a:off x="3199765" y="3616960"/>
            <a:ext cx="76200" cy="846455"/>
          </a:xfrm>
          <a:prstGeom prst="lef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FFC000"/>
            </a:solidFill>
            <a:miter lim="800000"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9717" name="AutoShape 21"/>
          <p:cNvSpPr/>
          <p:nvPr>
            <p:custDataLst>
              <p:tags r:id="rId26"/>
            </p:custDataLst>
          </p:nvPr>
        </p:nvSpPr>
        <p:spPr>
          <a:xfrm>
            <a:off x="7635240" y="554990"/>
            <a:ext cx="76200" cy="3901440"/>
          </a:xfrm>
          <a:prstGeom prst="rightBrace">
            <a:avLst>
              <a:gd name="adj1" fmla="val 134615"/>
              <a:gd name="adj2" fmla="val 50000"/>
            </a:avLst>
          </a:prstGeom>
          <a:noFill/>
          <a:ln w="38100">
            <a:solidFill>
              <a:srgbClr val="FFC000"/>
            </a:solidFill>
            <a:miter lim="800000"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9716" name="Rectangle 20"/>
          <p:cNvSpPr/>
          <p:nvPr>
            <p:custDataLst>
              <p:tags r:id="rId27"/>
            </p:custDataLst>
          </p:nvPr>
        </p:nvSpPr>
        <p:spPr>
          <a:xfrm>
            <a:off x="7821930" y="1160780"/>
            <a:ext cx="921385" cy="25895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algn="ctr" eaLnBrk="1" hangingPunct="1"/>
            <a:r>
              <a:rPr kumimoji="1" lang="zh-CN" altLang="en-US" sz="2400" b="1">
                <a:solidFill>
                  <a:srgbClr val="FFFF00"/>
                </a:solidFill>
                <a:latin typeface="Arial"/>
                <a:ea typeface="宋体" panose="02010600030101010101" pitchFamily="2" charset="-122"/>
                <a:sym typeface="Wingdings" panose="05000000000000000000" pitchFamily="2" charset="2"/>
              </a:rPr>
              <a:t>高洁傲岸的情操</a:t>
            </a:r>
            <a:endParaRPr kumimoji="1" lang="zh-CN" altLang="en-US" sz="2400" b="1">
              <a:solidFill>
                <a:srgbClr val="FFFF00"/>
              </a:solidFill>
              <a:latin typeface="Arial"/>
              <a:ea typeface="宋体" panose="02010600030101010101" pitchFamily="2" charset="-122"/>
              <a:sym typeface="Wingdings" panose="05000000000000000000" pitchFamily="2" charset="2"/>
            </a:endParaRPr>
          </a:p>
          <a:p>
            <a:pPr marL="0" lvl="0" indent="0" algn="ctr" eaLnBrk="1" hangingPunct="1"/>
            <a:r>
              <a:rPr kumimoji="1" lang="zh-CN" altLang="en-US" sz="24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安贫乐道的情趣</a:t>
            </a:r>
            <a:endParaRPr kumimoji="1" lang="zh-CN" altLang="en-US" sz="2400" b="1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3" name="文本框 12"/>
          <p:cNvSpPr txBox="1"/>
          <p:nvPr>
            <p:custDataLst>
              <p:tags r:id="rId28"/>
            </p:custDataLst>
          </p:nvPr>
        </p:nvSpPr>
        <p:spPr>
          <a:xfrm>
            <a:off x="7639050" y="601345"/>
            <a:ext cx="120396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20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托物言志</a:t>
            </a:r>
            <a:endParaRPr kumimoji="1" lang="zh-CN" altLang="en-US" sz="2000" b="1">
              <a:solidFill>
                <a:srgbClr val="07E5ED"/>
              </a:solidFill>
              <a:latin typeface="宋体" panose="02010600030101010101" pitchFamily="2" charset="-122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" name="Rectangle 17"/>
          <p:cNvSpPr/>
          <p:nvPr>
            <p:custDataLst>
              <p:tags r:id="rId29"/>
            </p:custDataLst>
          </p:nvPr>
        </p:nvSpPr>
        <p:spPr>
          <a:xfrm>
            <a:off x="6164580" y="4061460"/>
            <a:ext cx="1299845" cy="3987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000" b="1">
                <a:solidFill>
                  <a:srgbClr val="07E5E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点睛之笔</a:t>
            </a:r>
            <a:endParaRPr kumimoji="1" lang="zh-CN" altLang="en-US" sz="2000" b="1">
              <a:solidFill>
                <a:srgbClr val="07E5ED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4357" name="Text Box 32"/>
          <p:cNvSpPr/>
          <p:nvPr>
            <p:custDataLst>
              <p:tags r:id="rId30"/>
            </p:custDataLst>
          </p:nvPr>
        </p:nvSpPr>
        <p:spPr>
          <a:xfrm>
            <a:off x="100886" y="140811"/>
            <a:ext cx="221932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24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六、结构梳理</a:t>
            </a:r>
            <a:endParaRPr kumimoji="1"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  <p:cond evt="onBegin" delay="0">
                          <p:tn val="67"/>
                        </p:cond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  <p:cond evt="onBegin" delay="0">
                          <p:tn val="76"/>
                        </p:cond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  <p:cond evt="onBegin" delay="0">
                          <p:tn val="85"/>
                        </p:cond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  <p:cond evt="onBegin" delay="0">
                          <p:tn val="95"/>
                        </p:cond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9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  <p:cond evt="onBegin" delay="0">
                          <p:tn val="109"/>
                        </p:cond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  <p:cond evt="onBegin" delay="0">
                          <p:tn val="115"/>
                        </p:cond>
                      </p:stCondLst>
                      <p:childTnLst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9" grpId="0"/>
      <p:bldP spid="29712" grpId="0"/>
      <p:bldP spid="29713" grpId="0"/>
      <p:bldP spid="29700" grpId="0"/>
      <p:bldP spid="2" grpId="0"/>
      <p:bldP spid="29704" grpId="0"/>
      <p:bldP spid="29706" grpId="0"/>
      <p:bldP spid="3" grpId="0"/>
      <p:bldP spid="4" grpId="0"/>
      <p:bldP spid="29726" grpId="0"/>
      <p:bldP spid="29711" grpId="0"/>
      <p:bldP spid="7" grpId="0"/>
      <p:bldP spid="29728" grpId="0"/>
      <p:bldP spid="9" grpId="0"/>
      <p:bldP spid="29716" grpId="1"/>
      <p:bldP spid="14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6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77495" y="300990"/>
            <a:ext cx="8866505" cy="454215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l">
              <a:lnSpc>
                <a:spcPct val="100000"/>
              </a:lnSpc>
              <a:buNone/>
            </a:pP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七、文言词义</a:t>
            </a:r>
            <a:endParaRPr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（一）重点词语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1.有仙则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名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                 2.有龙则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灵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   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斯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陋室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4.惟吾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德馨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谈笑有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鸿儒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往来无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白丁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7.无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丝竹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乱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耳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8.无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案牍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之劳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陋之有？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10.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调素琴</a:t>
            </a: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endParaRPr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865630" y="1132205"/>
            <a:ext cx="1724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名：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出名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 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786120" y="1066165"/>
            <a:ext cx="12039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>
              <a:buNone/>
            </a:pP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灵：</a:t>
            </a:r>
            <a:r>
              <a:rPr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神异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941830" y="1530985"/>
            <a:ext cx="4374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斯：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这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      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陋室：简陋的屋子</a:t>
            </a:r>
            <a:endParaRPr lang="zh-CN" altLang="en-US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050415" y="1929765"/>
            <a:ext cx="36296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>
              <a:buNone/>
            </a:pP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德馨：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品德高尚。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馨，香气。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305685" y="2328545"/>
            <a:ext cx="35026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>
              <a:buNone/>
            </a:pP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鸿儒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：博学的人。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鸿，大。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250440" y="2727325"/>
            <a:ext cx="37566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>
              <a:buNone/>
            </a:pP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白丁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：平民。指没有功名的人。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615565" y="3126105"/>
            <a:ext cx="6453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l">
              <a:buNone/>
            </a:pP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丝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指弦乐器。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竹：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指管乐器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乱：使……受到打扰。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2615565" y="3524885"/>
            <a:ext cx="43954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案牍：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官府文书。形：形体，躯体。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2050415" y="3923665"/>
            <a:ext cx="15875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何：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什么。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901190" y="4388485"/>
            <a:ext cx="38849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0" indent="0" algn="l">
              <a:buNone/>
            </a:pPr>
            <a:r>
              <a:rPr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调：调弄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。素琴：不加装饰的琴</a:t>
            </a:r>
            <a:endParaRPr lang="zh-CN" altLang="en-US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330269" y="371322"/>
            <a:ext cx="8249561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spc="120" smtClean="0">
                <a:solidFill>
                  <a:srgbClr val="0712F9"/>
                </a:solidFill>
                <a:sym typeface="+mn-ea"/>
              </a:rPr>
              <a:t>  </a:t>
            </a:r>
            <a:r>
              <a:rPr lang="en-US" sz="1800" b="1" spc="120" smtClean="0">
                <a:solidFill>
                  <a:srgbClr val="07E5ED"/>
                </a:solidFill>
                <a:sym typeface="+mn-ea"/>
              </a:rPr>
              <a:t>1.</a:t>
            </a:r>
            <a:r>
              <a:rPr lang="zh-CN" altLang="en-US" sz="1800" b="1" spc="120" smtClean="0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古今异义</a:t>
            </a:r>
            <a:endParaRPr lang="zh-CN" altLang="en-US" sz="1800" b="1" spc="120" smtClean="0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①惟吾德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馨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②谈笑有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鸿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③可以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素琴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lang="en-US"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④无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丝竹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之乱耳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lang="en-US"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⑤无案牍之劳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lang="en-US"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spc="120" smtClean="0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2.一词多义</a:t>
            </a:r>
            <a:endParaRPr lang="zh-CN" altLang="en-US" sz="1800" b="1" spc="120" smtClean="0">
              <a:solidFill>
                <a:srgbClr val="07E5ED"/>
              </a:solidFill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①何陋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endParaRPr lang="en-US"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②无丝竹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乱耳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endParaRPr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441700" y="882015"/>
            <a:ext cx="1653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指品德高尚；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536690" y="882015"/>
            <a:ext cx="9182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芳香。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550285" y="1337945"/>
            <a:ext cx="93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大；  </a:t>
            </a:r>
            <a:r>
              <a:rPr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169025" y="1337945"/>
            <a:ext cx="1653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书信，鸿雁。</a:t>
            </a:r>
            <a:endParaRPr lang="zh-CN" altLang="en-US"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550285" y="1739265"/>
            <a:ext cx="11633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指弹奏；</a:t>
            </a:r>
            <a:endParaRPr lang="en-US" altLang="en-US"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385560" y="1600835"/>
            <a:ext cx="91821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调动。</a:t>
            </a:r>
            <a:endParaRPr lang="en-US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550285" y="2140585"/>
            <a:ext cx="1653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奏乐的声音；</a:t>
            </a:r>
            <a:endParaRPr lang="en-US" altLang="en-US"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017895" y="2035175"/>
            <a:ext cx="165354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丝绸和竹子。</a:t>
            </a:r>
            <a:endParaRPr lang="en-US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3550285" y="2541905"/>
            <a:ext cx="1653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形体、躯体；</a:t>
            </a:r>
            <a:endParaRPr lang="en-US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6773545" y="2520315"/>
            <a:ext cx="10490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形状。 </a:t>
            </a:r>
            <a:endParaRPr lang="en-US" altLang="en-US"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2079625" y="3257550"/>
            <a:ext cx="312420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助词，表宾语前置，不译。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2496820" y="3803650"/>
            <a:ext cx="58204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助词，用于主谓语之间，取消句子的独立性，不译。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8910" y="395605"/>
            <a:ext cx="8636635" cy="3199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latinLnBrk="0">
              <a:lnSpc>
                <a:spcPts val="3160"/>
              </a:lnSpc>
              <a:buNone/>
            </a:pPr>
            <a:r>
              <a:rPr lang="en-US" sz="1800" b="1" smtClean="0">
                <a:solidFill>
                  <a:srgbClr val="07E5ED"/>
                </a:solidFill>
                <a:sym typeface="+mn-ea"/>
              </a:rPr>
              <a:t>3.</a:t>
            </a:r>
            <a:r>
              <a:rPr lang="zh-CN" altLang="en-US" sz="1800" b="1" smtClean="0">
                <a:solidFill>
                  <a:srgbClr val="07E5ED"/>
                </a:solidFill>
                <a:sym typeface="+mn-ea"/>
              </a:rPr>
              <a:t>词类活用</a:t>
            </a:r>
            <a:endParaRPr lang="zh-CN" altLang="en-US" sz="1800" b="1" smtClean="0">
              <a:solidFill>
                <a:srgbClr val="07E5ED"/>
              </a:solidFill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sz="2000" b="1" spc="120" smtClean="0">
                <a:solidFill>
                  <a:schemeClr val="bg1"/>
                </a:solidFill>
                <a:latin typeface="Calibri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sz="20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有仙则</a:t>
            </a:r>
            <a:r>
              <a:rPr sz="20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</a:t>
            </a:r>
            <a:r>
              <a:rPr lang="en-US" sz="20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sz="2000" b="1" spc="120" smtClean="0">
                <a:solidFill>
                  <a:schemeClr val="bg1"/>
                </a:solidFill>
                <a:latin typeface="Calibri"/>
                <a:ea typeface="楷体" panose="02010609060101010101" charset="-122"/>
                <a:cs typeface="楷体" panose="02010609060101010101" charset="-122"/>
                <a:sym typeface="+mn-ea"/>
              </a:rPr>
              <a:t>②苔痕</a:t>
            </a:r>
            <a:r>
              <a:rPr sz="2000" b="1" spc="120" smtClean="0">
                <a:solidFill>
                  <a:srgbClr val="07E5ED"/>
                </a:solidFill>
                <a:latin typeface="Calibri"/>
                <a:ea typeface="楷体" panose="02010609060101010101" charset="-122"/>
                <a:cs typeface="楷体" panose="02010609060101010101" charset="-122"/>
                <a:sym typeface="+mn-ea"/>
              </a:rPr>
              <a:t>上</a:t>
            </a:r>
            <a:r>
              <a:rPr sz="2000" b="1" spc="120" smtClean="0">
                <a:solidFill>
                  <a:schemeClr val="bg1"/>
                </a:solidFill>
                <a:latin typeface="Calibri"/>
                <a:ea typeface="楷体" panose="02010609060101010101" charset="-122"/>
                <a:cs typeface="楷体" panose="02010609060101010101" charset="-122"/>
                <a:sym typeface="+mn-ea"/>
              </a:rPr>
              <a:t>阶绿 </a:t>
            </a:r>
            <a:endParaRPr sz="2000" b="1" spc="120" smtClean="0">
              <a:solidFill>
                <a:schemeClr val="bg1"/>
              </a:solidFill>
              <a:latin typeface="Calibri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sz="20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③草色入帘</a:t>
            </a:r>
            <a:r>
              <a:rPr sz="20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</a:t>
            </a:r>
            <a:endParaRPr sz="20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sz="20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④无丝竹之</a:t>
            </a:r>
            <a:r>
              <a:rPr sz="20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乱</a:t>
            </a:r>
            <a:r>
              <a:rPr sz="20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耳</a:t>
            </a:r>
            <a:r>
              <a:rPr lang="en-US" sz="20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sz="20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sz="20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⑤无案牍之</a:t>
            </a:r>
            <a:r>
              <a:rPr sz="20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劳</a:t>
            </a:r>
            <a:r>
              <a:rPr sz="20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</a:t>
            </a:r>
            <a:r>
              <a:rPr lang="en-US" sz="20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sz="20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zh-CN" sz="1800" b="1" spc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80"/>
              </a:lnSpc>
              <a:buNone/>
            </a:pP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828800" y="959485"/>
            <a:ext cx="3171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名词用作动词，出名。</a:t>
            </a:r>
            <a:endParaRPr lang="zh-CN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198370" y="1327785"/>
            <a:ext cx="3124200" cy="496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latinLnBrk="0">
              <a:lnSpc>
                <a:spcPts val="3160"/>
              </a:lnSpc>
              <a:buNone/>
            </a:pP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名词用作动词，长到上面。</a:t>
            </a:r>
            <a:endParaRPr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289175" y="1824355"/>
            <a:ext cx="3124200" cy="496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latinLnBrk="0">
              <a:lnSpc>
                <a:spcPts val="3160"/>
              </a:lnSpc>
              <a:buNone/>
            </a:pPr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名词用作动词，</a:t>
            </a:r>
            <a:r>
              <a:rPr lang="zh-CN" alt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染上青色</a:t>
            </a:r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519045" y="2256155"/>
            <a:ext cx="4349750" cy="496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latinLnBrk="0">
              <a:lnSpc>
                <a:spcPts val="3160"/>
              </a:lnSpc>
              <a:buNone/>
            </a:pP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形容词的使动用法，使……</a:t>
            </a:r>
            <a:r>
              <a:rPr lang="zh-CN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受到打扰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576830" y="2752725"/>
            <a:ext cx="38595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形容词的使动用法，使……</a:t>
            </a:r>
            <a:r>
              <a:rPr lang="zh-CN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劳累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zh-CN" sz="1800" b="1" spc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8275" y="786130"/>
            <a:ext cx="863663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latinLnBrk="0">
              <a:lnSpc>
                <a:spcPts val="316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1.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文的中心句（统领全文的句子）：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16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2.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文中写出室外环境之优雅的句子：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0" marR="0" lvl="0" indent="0" latinLnBrk="0">
              <a:lnSpc>
                <a:spcPts val="316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3.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文中写出室中人交往之贤雅的句子：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0" marR="0" lvl="0" indent="0" latinLnBrk="0">
              <a:lnSpc>
                <a:spcPts val="316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4.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文中写出室中事情趣之高雅的句子：</a:t>
            </a:r>
            <a:endParaRPr lang="zh-CN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0" marR="0" lvl="0" indent="0" latinLnBrk="0">
              <a:lnSpc>
                <a:spcPts val="316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5.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文中体现出作者心静如水不受干扰的句子：</a:t>
            </a:r>
            <a:endParaRPr lang="zh-CN" altLang="zh-CN" sz="1800" b="1" spc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8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6.文中</a:t>
            </a:r>
            <a:r>
              <a:rPr lang="zh-CN" altLang="en-US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在描写室中生活的时候，</a:t>
            </a: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应用虚实结合手法的句子：</a:t>
            </a:r>
            <a:r>
              <a:rPr lang="zh-CN" altLang="zh-CN" sz="1800" b="1" u="sng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可以调素琴，阅金经。无丝竹之乱耳，无案牍之劳形</a:t>
            </a: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。其中实写的部分是：                     </a:t>
            </a:r>
            <a:endParaRPr lang="en-US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0" marR="0" lvl="0" indent="0" latinLnBrk="0">
              <a:lnSpc>
                <a:spcPts val="308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虚写部分是：</a:t>
            </a:r>
            <a:endParaRPr lang="en-US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0" marR="0" lvl="0" indent="0" latinLnBrk="0">
              <a:lnSpc>
                <a:spcPts val="308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7.作者使用类比手法，与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名贤自比</a:t>
            </a: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的句子</a:t>
            </a:r>
            <a:r>
              <a:rPr lang="zh-CN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是</a:t>
            </a: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endParaRPr lang="en-US"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0" marR="0" lvl="0" indent="0" latinLnBrk="0">
              <a:lnSpc>
                <a:spcPts val="3080"/>
              </a:lnSpc>
              <a:buNone/>
            </a:pPr>
            <a:r>
              <a:rPr lang="en-US"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8.彻底否认“陋室之陋”，起画龙点睛作用的句子：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907155" y="906780"/>
            <a:ext cx="2481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1800" b="1" u="sng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斯是陋室，惟吾德馨</a:t>
            </a: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907155" y="1198245"/>
            <a:ext cx="2941320" cy="496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latinLnBrk="0">
              <a:lnSpc>
                <a:spcPts val="3160"/>
              </a:lnSpc>
              <a:buNone/>
            </a:pPr>
            <a:r>
              <a:rPr lang="zh-CN" altLang="zh-CN" sz="1800" b="1" u="sng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苔痕上阶绿，草色入帘青</a:t>
            </a: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137660" y="1604645"/>
            <a:ext cx="2941320" cy="496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latinLnBrk="0">
              <a:lnSpc>
                <a:spcPts val="3160"/>
              </a:lnSpc>
              <a:buNone/>
            </a:pPr>
            <a:r>
              <a:rPr lang="zh-CN" altLang="zh-CN" sz="1800" b="1" u="sng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谈笑有鸿儒，往来无白丁</a:t>
            </a: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196080" y="1979930"/>
            <a:ext cx="2481580" cy="4965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latinLnBrk="0">
              <a:lnSpc>
                <a:spcPts val="3160"/>
              </a:lnSpc>
              <a:buNone/>
            </a:pPr>
            <a:r>
              <a:rPr lang="zh-CN" altLang="zh-CN" sz="1800" b="1" u="sng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可以调素琴，阅金经</a:t>
            </a:r>
            <a:r>
              <a:rPr lang="zh-CN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4784090" y="2476500"/>
            <a:ext cx="34010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altLang="zh-CN" sz="1800" b="1" u="sng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无丝竹之乱耳，无案牍之劳形</a:t>
            </a:r>
            <a:r>
              <a:rPr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zh-CN" sz="1800" b="1" spc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5541645" y="3271520"/>
            <a:ext cx="2481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1800" b="1" u="sng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可以调素琴，阅金经</a:t>
            </a:r>
            <a:r>
              <a:rPr lang="en-US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en-US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599565" y="3546475"/>
            <a:ext cx="3401060" cy="486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latinLnBrk="0">
              <a:lnSpc>
                <a:spcPts val="3080"/>
              </a:lnSpc>
              <a:buNone/>
            </a:pPr>
            <a:r>
              <a:rPr lang="zh-CN" altLang="zh-CN" sz="1800" b="1" u="sng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无丝竹之乱耳，无案牍之劳形</a:t>
            </a:r>
            <a:r>
              <a:rPr lang="en-US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en-US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784090" y="4023995"/>
            <a:ext cx="29413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1800" b="1" u="sng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南阳诸葛庐，西蜀子云亭</a:t>
            </a:r>
            <a:r>
              <a:rPr lang="en-US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5541645" y="4392295"/>
            <a:ext cx="2597150" cy="486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latinLnBrk="0">
              <a:lnSpc>
                <a:spcPts val="3080"/>
              </a:lnSpc>
              <a:buNone/>
            </a:pPr>
            <a:r>
              <a:rPr lang="en-US"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孔子云：“何陋之有?”</a:t>
            </a:r>
            <a:endParaRPr lang="en-US"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313055" y="212090"/>
            <a:ext cx="2623820" cy="496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latinLnBrk="0">
              <a:lnSpc>
                <a:spcPts val="3160"/>
              </a:lnSpc>
              <a:buNone/>
            </a:pPr>
            <a:r>
              <a:rPr kumimoji="1" lang="zh-CN" altLang="en-US" sz="2400" b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八、内容理解</a:t>
            </a:r>
            <a:endParaRPr kumimoji="1" lang="zh-CN" altLang="en-US" sz="2400" b="1">
              <a:solidFill>
                <a:srgbClr val="FFFF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12395" y="59690"/>
            <a:ext cx="8919845" cy="4824730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algn="ctr" latinLnBrk="0">
              <a:lnSpc>
                <a:spcPct val="150000"/>
              </a:lnSpc>
              <a:buNone/>
            </a:pPr>
            <a:r>
              <a:rPr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14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叶圣陶先生二三事</a:t>
            </a:r>
            <a:endParaRPr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marL="0" lvl="0" indent="0" latinLnBrk="0">
              <a:lnSpc>
                <a:spcPts val="3400"/>
              </a:lnSpc>
              <a:buNone/>
            </a:pP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一、课文文体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：散文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400"/>
              </a:lnSpc>
              <a:buNone/>
            </a:pP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二、作者介绍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张中行，原名张璇，学名张璿，河北香河人，著名学者、哲学家、散文家，“燕园三老”之一。主要从事语文、古典文学及思想史的研究。曾参加编写《汉语课本》《古代散文选》等。与季羡林、金克木合称“燕园三老”。季羡林先生称赞他为“高人、逸人、至人、超人”。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400"/>
              </a:lnSpc>
              <a:buNone/>
            </a:pP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三、题目解读</a:t>
            </a:r>
            <a:endParaRPr lang="en-US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4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叶圣陶（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1894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年—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1988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年），原名叶绍钧，字秉臣、圣陶，江苏苏州人，现当代作家、教育家、编辑家，有“优秀的语言艺术家”之称。代表作有童话集《稻草人》，长篇小说《倪焕之》等。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400"/>
              </a:lnSpc>
              <a:buNone/>
            </a:pP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3680" y="384175"/>
            <a:ext cx="3656965" cy="4384675"/>
          </a:xfrm>
          <a:prstGeom prst="rect">
            <a:avLst/>
          </a:prstGeom>
          <a:solidFill>
            <a:srgbClr val="ACDA8B"/>
          </a:solidFill>
          <a:ln>
            <a:solidFill>
              <a:schemeClr val="tx1"/>
            </a:solidFill>
            <a:prstDash val="lgDashDotDot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诵读点拨</a:t>
            </a:r>
            <a:endParaRPr kumimoji="0" sz="20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kumimoji="0" lang="en-US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陋室铭  （唐·刘禹锡）</a:t>
            </a:r>
            <a:endParaRPr kumimoji="0" sz="18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山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不在高，有仙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名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。水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不在深，有龙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则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灵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。斯是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陋室，惟吾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德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馨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。苔痕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上阶绿，草色</a:t>
            </a:r>
            <a:r>
              <a:rPr sz="1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入帘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青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。谈笑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鸿儒，往来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无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白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丁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。可以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调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素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琴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，阅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金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经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。无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丝竹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之乱耳，无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案牍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之劳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形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。南阳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诸葛庐，西蜀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子云</a:t>
            </a:r>
            <a:r>
              <a:rPr kumimoji="0" sz="18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亭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。孔子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云：“何陋</a:t>
            </a:r>
            <a:r>
              <a:rPr kumimoji="0" sz="18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之有？”</a:t>
            </a:r>
            <a:r>
              <a:rPr kumimoji="0" sz="20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     </a:t>
            </a:r>
            <a:endParaRPr kumimoji="0" sz="200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018915" y="384175"/>
            <a:ext cx="4860290" cy="43846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400" b="1" i="0" strike="noStrike" cap="none" spc="0" normalizeH="0" baseline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文学、文体常识：</a:t>
            </a:r>
            <a:endParaRPr kumimoji="0" lang="zh-CN" sz="1400" b="1" i="0" strike="noStrike" cap="none" spc="0" normalizeH="0" baseline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①本文选自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《刘禹锡集》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，作者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刘禹锡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，字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梦得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唐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代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文学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家。有“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诗豪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”的美誉。他与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白居易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合称“刘白”，与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柳宗元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并称“刘柳”，作品集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《刘宾客集》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《刘梦得集》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kumimoji="0" sz="14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②刘禹锡的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诗歌名句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endParaRPr kumimoji="0" sz="14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东边日出西边雨，道是无晴却有晴。《竹枝词》</a:t>
            </a:r>
            <a:endParaRPr kumimoji="0" sz="14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晴空一鹤排云上，便引诗情到碧霄。《秋词》</a:t>
            </a:r>
            <a:endParaRPr kumimoji="0" sz="14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沉舟侧畔千帆过，病树前头万木春。《酬乐天扬州初逢席上见赠》</a:t>
            </a:r>
            <a:endParaRPr kumimoji="0" sz="14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铭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：古代刻在器物上用来警诫自己或者称述功德的文字，后来成为一种文体。一般用韵。</a:t>
            </a:r>
            <a:endParaRPr kumimoji="0" sz="14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④本文的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韵脚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是：名、灵、馨、青、丁、经、形、亭      </a:t>
            </a:r>
            <a:r>
              <a:rPr kumimoji="0" sz="14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韵母</a:t>
            </a:r>
            <a:r>
              <a:rPr kumimoji="0" sz="14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是：inɡ</a:t>
            </a:r>
            <a:r>
              <a:rPr kumimoji="0" lang="en-US" sz="14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kumimoji="0" lang="en-US" sz="18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 </a:t>
            </a:r>
            <a:endParaRPr kumimoji="0" sz="180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55600" y="626745"/>
            <a:ext cx="8176260" cy="5067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山/不在高，有仙/则名。水/不在深，有龙/则灵。斯是/陋室，惟吾/德馨。</a:t>
            </a:r>
            <a:endParaRPr lang="en-US" sz="1800" b="1" smtClean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67640" y="153035"/>
            <a:ext cx="225234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重点词句及翻译</a:t>
            </a:r>
            <a:endParaRPr lang="zh-CN" altLang="en-US" sz="18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4"/>
          <p:cNvSpPr txBox="1"/>
          <p:nvPr>
            <p:custDataLst>
              <p:tags r:id="rId5"/>
            </p:custDataLst>
          </p:nvPr>
        </p:nvSpPr>
        <p:spPr>
          <a:xfrm>
            <a:off x="355600" y="1297940"/>
            <a:ext cx="4178935" cy="3308350"/>
          </a:xfrm>
          <a:prstGeom prst="rect">
            <a:avLst/>
          </a:prstGeom>
          <a:solidFill>
            <a:srgbClr val="FFD6E9"/>
          </a:solidFill>
        </p:spPr>
        <p:txBody>
          <a:bodyPr wrap="square" lIns="35993" tIns="35993" rIns="35993" bIns="3599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1【名】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：出名，有名  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2【灵】：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神异     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3【斯】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：这       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4【陋室】：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简陋的屋子。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5【惟】：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只   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6【吾】：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我，这里指住屋的人自己。   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7【德馨】：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指品德高尚。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【馨】：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能散布很远的香气，这里指德行美好。</a:t>
            </a:r>
            <a:endParaRPr lang="en-US" altLang="zh-CN" sz="1800" b="1" spc="120" smtClean="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4"/>
          <p:cNvSpPr txBox="1"/>
          <p:nvPr>
            <p:custDataLst>
              <p:tags r:id="rId6"/>
            </p:custDataLst>
          </p:nvPr>
        </p:nvSpPr>
        <p:spPr>
          <a:xfrm>
            <a:off x="5064125" y="1477645"/>
            <a:ext cx="3390265" cy="2948305"/>
          </a:xfrm>
          <a:prstGeom prst="rect">
            <a:avLst/>
          </a:prstGeom>
          <a:solidFill>
            <a:srgbClr val="C8E6DD"/>
          </a:solidFill>
        </p:spPr>
        <p:txBody>
          <a:bodyPr wrap="square" lIns="35993" tIns="35993" rIns="35993" bIns="3599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lang="zh-CN" altLang="en-US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翻译</a:t>
            </a: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endParaRPr lang="en-US" altLang="zh-CN" sz="1800" b="1" spc="12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山不一定要高，</a:t>
            </a:r>
            <a:endParaRPr sz="18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有仙人（居住）就有名了。</a:t>
            </a:r>
            <a:endParaRPr sz="18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水不一定要深，</a:t>
            </a:r>
            <a:endParaRPr sz="18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有龙（居住）就显得神异了。</a:t>
            </a:r>
            <a:endParaRPr sz="18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这是简陋的屋舍，</a:t>
            </a:r>
            <a:endParaRPr sz="18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只因我（住屋的人）的品德美好（就不感到简陋了）。</a:t>
            </a:r>
            <a:endParaRPr lang="en-US" altLang="zh-CN" sz="1800" b="1" spc="120" smtClean="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55600" y="626745"/>
            <a:ext cx="8176260" cy="922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苔痕/上阶绿，草色/入帘青。谈笑/有/鸿儒，往来/无/白丁。可以/调/素琴，阅/金经。</a:t>
            </a:r>
            <a:endParaRPr lang="en-US" sz="1800" b="1" smtClean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67640" y="153035"/>
            <a:ext cx="225234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重点词句及翻译</a:t>
            </a:r>
            <a:endParaRPr lang="zh-CN" altLang="en-US" sz="18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4"/>
          <p:cNvSpPr txBox="1"/>
          <p:nvPr>
            <p:custDataLst>
              <p:tags r:id="rId5"/>
            </p:custDataLst>
          </p:nvPr>
        </p:nvSpPr>
        <p:spPr>
          <a:xfrm>
            <a:off x="355600" y="1688465"/>
            <a:ext cx="4792345" cy="2948305"/>
          </a:xfrm>
          <a:prstGeom prst="rect">
            <a:avLst/>
          </a:prstGeom>
          <a:solidFill>
            <a:srgbClr val="FFD6E9"/>
          </a:solidFill>
        </p:spPr>
        <p:txBody>
          <a:bodyPr wrap="square" lIns="35993" tIns="35993" rIns="35993" bIns="3599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8【苔痕上阶绿，草色入帘青】：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苔痕蔓延到台阶上，使台阶都绿了；草色映入竹帘，使室内染上青色。</a:t>
            </a:r>
            <a:r>
              <a:rPr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长到。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入：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映入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9【鸿儒】：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博学的人。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鸿：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大。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10【白丁】：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平民。指没有功名的人。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11【调素琴】：</a:t>
            </a:r>
            <a:r>
              <a:rPr lang="en-US" altLang="zh-CN" sz="1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弹琴。</a:t>
            </a:r>
            <a:r>
              <a:rPr lang="en-US" altLang="zh-CN" sz="18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调：</a:t>
            </a:r>
            <a:r>
              <a:rPr lang="en-US" altLang="zh-CN" sz="1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调弄。</a:t>
            </a:r>
            <a:r>
              <a:rPr lang="en-US" altLang="zh-CN" sz="18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素琴：</a:t>
            </a:r>
            <a:r>
              <a:rPr lang="en-US" altLang="zh-CN" sz="1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不加装饰的琴。 </a:t>
            </a:r>
            <a:endParaRPr lang="en-US" altLang="zh-CN" sz="1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18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【</a:t>
            </a:r>
            <a:r>
              <a:rPr lang="en-US" altLang="zh-CN" sz="18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金经】： </a:t>
            </a:r>
            <a:r>
              <a:rPr lang="en-US" altLang="zh-CN" sz="1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指佛经。（佛经用泥金书写）。</a:t>
            </a:r>
            <a:endParaRPr lang="en-US" altLang="zh-CN" sz="1800" b="1" spc="120" smtClean="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4"/>
          <p:cNvSpPr txBox="1"/>
          <p:nvPr>
            <p:custDataLst>
              <p:tags r:id="rId6"/>
            </p:custDataLst>
          </p:nvPr>
        </p:nvSpPr>
        <p:spPr>
          <a:xfrm>
            <a:off x="5591810" y="1654175"/>
            <a:ext cx="2940050" cy="2990215"/>
          </a:xfrm>
          <a:prstGeom prst="rect">
            <a:avLst/>
          </a:prstGeom>
          <a:solidFill>
            <a:srgbClr val="C8E6DD"/>
          </a:solidFill>
        </p:spPr>
        <p:txBody>
          <a:bodyPr wrap="square" lIns="35993" tIns="35993" rIns="35993" bIns="3599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lang="zh-CN" altLang="en-US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翻译</a:t>
            </a: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endParaRPr lang="en-US" altLang="zh-CN" sz="1800" b="1" spc="12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苔痕蔓延到台阶上，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使台阶都绿了；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草色映入竹帘，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使室内染上青色。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说说笑笑的是博学的人，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来来往往的没有平民。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可以弹奏素朴的古琴，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浏览珍贵的佛经。</a:t>
            </a:r>
            <a:endParaRPr lang="en-US" altLang="zh-CN" sz="1600" b="1" spc="120" smtClean="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55600" y="626745"/>
            <a:ext cx="8176260" cy="922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无/丝竹/之乱耳，无/案牍/之劳形。南阳/诸葛庐，西蜀/子云亭。孔子/云：“何陋/之有？”</a:t>
            </a:r>
            <a:endParaRPr lang="en-US" sz="1800" b="1" smtClean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67640" y="153035"/>
            <a:ext cx="225234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重点词句及翻译</a:t>
            </a:r>
            <a:endParaRPr lang="zh-CN" altLang="en-US" sz="18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4"/>
          <p:cNvSpPr txBox="1"/>
          <p:nvPr>
            <p:custDataLst>
              <p:tags r:id="rId5"/>
            </p:custDataLst>
          </p:nvPr>
        </p:nvSpPr>
        <p:spPr>
          <a:xfrm>
            <a:off x="355600" y="1688465"/>
            <a:ext cx="6077585" cy="3025775"/>
          </a:xfrm>
          <a:prstGeom prst="rect">
            <a:avLst/>
          </a:prstGeom>
          <a:solidFill>
            <a:srgbClr val="FFD6E9"/>
          </a:solidFill>
        </p:spPr>
        <p:txBody>
          <a:bodyPr wrap="square" lIns="35993" tIns="35993" rIns="35993" bIns="35993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13【无丝竹之乱耳，无案牍之劳形】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没有世俗的乐曲扰乱心境，没有官府的文书劳神伤身。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丝</a:t>
            </a:r>
            <a:r>
              <a:rPr lang="zh-CN" altLang="en-US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指弦乐器  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竹</a:t>
            </a:r>
            <a:r>
              <a:rPr lang="zh-CN" altLang="en-US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指管乐器  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案牍</a:t>
            </a:r>
            <a:r>
              <a:rPr lang="zh-CN" altLang="en-US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指官府文书。 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</a:t>
            </a:r>
            <a:r>
              <a:rPr lang="zh-CN" altLang="en-US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形体、躯体      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乱</a:t>
            </a:r>
            <a:r>
              <a:rPr lang="zh-CN" altLang="en-US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使……受到扰乱 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劳</a:t>
            </a:r>
            <a:r>
              <a:rPr lang="zh-CN" altLang="en-US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使……劳累</a:t>
            </a:r>
            <a:endParaRPr kumimoji="0" lang="en-US" altLang="zh-CN" sz="1600" b="1" i="0" strike="noStrike" cap="none" spc="0" normalizeH="0" baseline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14【南阳诸葛庐】：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诸葛亮隐居南阳住的草庐。</a:t>
            </a:r>
            <a:endParaRPr kumimoji="0" lang="en-US" altLang="zh-CN" sz="1600" b="1" i="0" strike="noStrike" cap="none" spc="0" normalizeH="0" baseline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15【西蜀子云亭】：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扬子云在西蜀的屋舍。</a:t>
            </a:r>
            <a:endParaRPr kumimoji="0" lang="en-US" altLang="zh-CN" sz="16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16【何陋之有】：语出《论语·子罕》（“君子居之，何陋之有？”）意思是，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有什么简陋的呢？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之</a:t>
            </a:r>
            <a:r>
              <a:rPr lang="zh-CN" altLang="en-US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宾语前置的标志，无义。</a:t>
            </a:r>
            <a:endParaRPr lang="en-US" altLang="zh-CN" sz="1800" b="1" spc="120" smtClean="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4"/>
          <p:cNvSpPr txBox="1"/>
          <p:nvPr>
            <p:custDataLst>
              <p:tags r:id="rId6"/>
            </p:custDataLst>
          </p:nvPr>
        </p:nvSpPr>
        <p:spPr>
          <a:xfrm>
            <a:off x="6494145" y="1680210"/>
            <a:ext cx="2037715" cy="2990215"/>
          </a:xfrm>
          <a:prstGeom prst="rect">
            <a:avLst/>
          </a:prstGeom>
          <a:solidFill>
            <a:srgbClr val="C8E6DD"/>
          </a:solidFill>
        </p:spPr>
        <p:txBody>
          <a:bodyPr wrap="square" lIns="35993" tIns="35993" rIns="35993" bIns="3599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lang="zh-CN" altLang="en-US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翻译</a:t>
            </a: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endParaRPr lang="en-US" altLang="zh-CN" sz="1800" b="1" spc="12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没有世俗的乐曲扰乱心境，没有官府公文劳神伤身。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它好比南阳诸葛亮的茅庐，西蜀扬雄的草玄亭。</a:t>
            </a:r>
            <a:endParaRPr sz="16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6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孔子说：“有什么简陋的呢？”</a:t>
            </a:r>
            <a:endParaRPr lang="en-US" altLang="zh-CN" sz="1600" b="1" spc="120" smtClean="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1620" y="997585"/>
            <a:ext cx="8620760" cy="34613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本文虽只有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81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字，但句式整齐，音韵和谐，文字优美而富有意蕴。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全文可以分为三层。</a:t>
            </a:r>
            <a:endParaRPr sz="1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第一层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(从开头至“惟吾德馨”):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以类比的方式开头，引出的主旨，也为后面歌颂陋室埋下了伏笔。</a:t>
            </a:r>
            <a:endParaRPr kumimoji="0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第二层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(“苔痕上阶绿”至“无案牍之劳形”):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描写居室环境与日常生活。</a:t>
            </a:r>
            <a:endParaRPr kumimoji="0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第三层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(“南阳诸葛庐”至“何陋之有”):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运用类比手法，连举三位古人来证明“陋室”不陋。</a:t>
            </a:r>
            <a:endParaRPr sz="1600" b="1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运用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托物言志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类比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的方法，通过对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陋室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的描绘和赞美，传达出作者的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情感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志向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，作者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乐于过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一种</a:t>
            </a:r>
            <a:r>
              <a:rPr kumimoji="0" sz="16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远离世俗纷扰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kumimoji="0" sz="16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恬淡闲适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高雅生活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甘于淡泊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不为物役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、安贫乐道，并以古代贤士自况，表明自己高洁的志趣和高尚的情操，充满了</a:t>
            </a:r>
            <a:r>
              <a:rPr kumimoji="0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自信与豪情</a:t>
            </a:r>
            <a:r>
              <a:rPr kumimoji="0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kumimoji="0" sz="16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sz="1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</a:t>
            </a:r>
            <a:endParaRPr kumimoji="0" sz="180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185795" y="297180"/>
            <a:ext cx="225234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</a:t>
            </a:r>
            <a:r>
              <a:rPr lang="en-US" altLang="zh-CN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体</a:t>
            </a:r>
            <a:r>
              <a:rPr lang="en-US" altLang="zh-CN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</a:t>
            </a:r>
            <a:r>
              <a:rPr lang="en-US" altLang="zh-CN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</a:t>
            </a:r>
            <a:endParaRPr lang="zh-CN" altLang="en-US" sz="18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8920" y="486410"/>
            <a:ext cx="4487545" cy="55308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16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1、 文章开头运用了什么写法，有什么作用？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8920" y="1154430"/>
            <a:ext cx="8388985" cy="12915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以比喻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起兴，类比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的写法   “山”和“水”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陋室，“仙”和“龙”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比喻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品德高尚的人。  以有仙之山和有龙之水来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类比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陋室，说明陋室也具有“名”与“灵”的性质，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自然引出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本文“斯是陋室，惟吾德馨”的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主旨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，也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为后面</a:t>
            </a:r>
            <a:r>
              <a:rPr kumimoji="0" lang="en-US" altLang="zh-CN" sz="1600" b="1" i="0" strike="noStrike" cap="none" spc="0" normalizeH="0" baseline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歌颂陋室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埋下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了</a:t>
            </a:r>
            <a:r>
              <a:rPr kumimoji="0" lang="en-US" altLang="zh-CN" sz="16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伏笔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8920" y="2616835"/>
            <a:ext cx="8075295" cy="46037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2.围绕陋室，作者是从哪几个方面对其进行描写的？其目的是什么？</a:t>
            </a:r>
            <a:endParaRPr kumimoji="0" lang="en-US" altLang="zh-CN" sz="20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8920" y="3248025"/>
            <a:ext cx="8388985" cy="16605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16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作者从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居住环境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（清幽淡雅）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交往人物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（博学儒雅）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日常生活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（脱俗高雅）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三个方面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来写。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 目的是突出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陋室高雅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（陋室不陋），为“何陋之有”作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张本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，与主旨“惟吾德馨”相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呼应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。   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3160395" y="118110"/>
            <a:ext cx="2252345" cy="3683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</a:t>
            </a:r>
            <a:r>
              <a:rPr lang="en-US" altLang="zh-CN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</a:t>
            </a:r>
            <a:r>
              <a:rPr lang="en-US" altLang="zh-CN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18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</a:t>
            </a:r>
            <a:endParaRPr lang="zh-CN" altLang="en-US" sz="18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8610" y="281940"/>
            <a:ext cx="8550275" cy="92202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3.“苔痕上阶绿，草色入帘青”可以说是写景中的经典之句，请从意境、修辞、炼字或表达效果等方面任选其一，评论这个对偶句。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7190" y="1573530"/>
            <a:ext cx="8388985" cy="23069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①（意境）这两句话写出了满眼绿色，青葱一片的清幽雅致的陋室环境。衬托出室主人朴素高雅的品德志趣。</a:t>
            </a:r>
            <a:endParaRPr kumimoji="0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②（修辞炼字）这两句运用</a:t>
            </a: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对偶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的修辞手法，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对仗工整，音韵和谐。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上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”“</a:t>
            </a: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入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”二字，生动传神，运用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拟人化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的手法，以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写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，不仅写出了环境的恬静，雅致，也使景物有生气，突出了陋室环境的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生机盎然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。流露了作者的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喜爱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之情。一“</a:t>
            </a: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绿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”一“</a:t>
            </a: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”，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色彩清丽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，衬托出陋室环境的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清新幽雅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，以景色之雅突出“陋室”不陋。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5430" y="273685"/>
            <a:ext cx="8388985" cy="82994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4.文中两次提到音乐，“调素琴”“无丝竹之乱耳”，一实一虚相互配合，对表现主题有何作用？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5430" y="1301115"/>
            <a:ext cx="8388985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前者说喜欢音乐，暗示作者情趣高雅，后者指灯红酒绿的不悦之声，暗示作者不同黑暗势力同流，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从正反两个方面深化主题。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3060" y="2457450"/>
            <a:ext cx="8075295" cy="46037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5、作者以古代名贤自况的语句是哪几句？具有怎样的作用？</a:t>
            </a:r>
            <a:endParaRPr kumimoji="0" lang="en-US" altLang="zh-CN" sz="20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3060" y="3063240"/>
            <a:ext cx="8388985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①“南阳诸葛庐，西蜀子云亭。”</a:t>
            </a:r>
            <a:endParaRPr kumimoji="0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作者运用类比，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以古代名贤自况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表明“陋室”的主人也具有古代名贤的志趣和抱负。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5430" y="273685"/>
            <a:ext cx="8388985" cy="46037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6.文章结尾引用孔子的话作为结语有什么深意？</a:t>
            </a:r>
            <a:endParaRPr lang="en-US" altLang="zh-CN" sz="1600" b="1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5430" y="1028700"/>
            <a:ext cx="8388985" cy="11988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引用孔子的话，更具有雄辩的力量。一方面暗含以“君子”自居的意思，另一方面巧妙地回应了开头“惟吾德馨”一句——陋室不陋关键在于“君子居之”，即本文开头所说的“惟吾德馨”。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5430" y="2414905"/>
            <a:ext cx="8075295" cy="46037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7、用反问句提出“何陋之有”的依据是什么？</a:t>
            </a:r>
            <a:endParaRPr kumimoji="0" lang="en-US" altLang="zh-CN" sz="16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7190" y="2952750"/>
            <a:ext cx="8388985" cy="1938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行文中主要是从以下四个方面证明: </a:t>
            </a:r>
            <a:endParaRPr sz="1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人品高尚，“惟吾德馨”一句便足以说明；</a:t>
            </a:r>
            <a:endParaRPr sz="1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景色清幽，“苔痕上阶绿，草色入帘青”，写出了幽雅、恬静的景致；</a:t>
            </a:r>
            <a:endParaRPr sz="1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来人不俗,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谈笑间来往的均为鸿儒，而无白丁；</a:t>
            </a:r>
            <a:endParaRPr sz="1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情趣高雅，</a:t>
            </a:r>
            <a:r>
              <a:rPr lang="en-US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可以调素琴、阅金经，无尘世之嘈杂。   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5430" y="273685"/>
            <a:ext cx="8388985" cy="46037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8.本文短小精炼，仅81字却数次引用典故，请你说说这种写法有怎样的妙处？</a:t>
            </a:r>
            <a:endParaRPr lang="en-US" altLang="zh-CN" sz="1600" b="1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5430" y="1028700"/>
            <a:ext cx="8388985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作者以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诸葛亮和扬雄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自比，表明自己是具有高尚品德的人，具有古代名贤的志趣和抱负</a:t>
            </a:r>
            <a:r>
              <a:rPr lang="zh-CN" altLang="en-US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；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结尾</a:t>
            </a:r>
            <a:r>
              <a:rPr lang="en-US" altLang="zh-CN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引用孔子的话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用反问的形式呼应前文“斯是陋室，惟吾德馨”，画龙点睛，深化主题。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5430" y="2341245"/>
            <a:ext cx="8075295" cy="46037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9、</a:t>
            </a: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文中有两处运用了类比手法，试简要分析。</a:t>
            </a:r>
            <a:endParaRPr kumimoji="0" lang="en-US" altLang="zh-CN" sz="16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7190" y="2952750"/>
            <a:ext cx="8388985" cy="15684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①“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山不在高，有仙则名；水不在深，有龙则灵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类比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斯是陋室，惟吾德馨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”说明陋室也可借高尚之士散发芬芳，旨在突出“惟吾德馨”。</a:t>
            </a:r>
            <a:endParaRPr kumimoji="0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②“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南阳诸葛庐，西蜀子云亭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类比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陋室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”。指出此室可以与古代名贤的居室比美，作者以古代名贤自况，表明自己也有与他们一样的志趣和抱负。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8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12395" y="183515"/>
            <a:ext cx="8919845" cy="4631690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ts val="4200"/>
              </a:lnSpc>
              <a:buNone/>
            </a:pP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四、创作背景</a:t>
            </a:r>
            <a:endParaRPr lang="en-US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42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1951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初，张中行从贝满中学走入了出版社。叶圣陶不久就发现了张中行的价值，他意识到出版社来了个人才，他发现张中行对文字敏感，在史学、哲学、文学上的知识和见识都有过人之处，对词语的运用、标点的排列，都有一套逻辑，不喜欢多余的词语和无趣的话，把握文体也有一套本领。所以叶圣陶很信任他，把重要的工作交给他，让张中行可以按自己的看法改动作品，比如自己的童话作品集，放手让张中行编。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1988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年，张中行获悉叶圣陶先生去世的消息，悲痛之余，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于三个月后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写下这篇回忆叶圣陶先生的文章。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lnSpc>
                <a:spcPts val="4200"/>
              </a:lnSpc>
              <a:buNone/>
            </a:pP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5430" y="273685"/>
            <a:ext cx="8388985" cy="82994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10.本文表面是为陋室作铭，实则是表达自己的心志，通过阅读，你感受到作者怎样的情操？由此可见作者是怎样的人？</a:t>
            </a:r>
            <a:endParaRPr lang="en-US" altLang="zh-CN" sz="1600" b="1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5120" y="1240790"/>
            <a:ext cx="8388985" cy="11988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①表达作者高洁傲岸的节操和安贫乐道的情趣。</a:t>
            </a: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不为物役，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不与世俗同流合污的高尚节操。</a:t>
            </a:r>
            <a:endParaRPr kumimoji="0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②作者是一个不受世俗羁绊、淡泊名利、品德高尚、博学儒雅、生活情趣高雅，安贫乐道之人。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5120" y="2576830"/>
            <a:ext cx="8075295" cy="82994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10、</a:t>
            </a: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本文</a:t>
            </a:r>
            <a:r>
              <a:rPr lang="zh-CN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的语言有哪些特点？请简要概括</a:t>
            </a:r>
            <a:endParaRPr kumimoji="0" lang="zh-CN" altLang="zh-CN" sz="16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7825" y="3284855"/>
            <a:ext cx="8388985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文辞蕴藉，语言精辟。采用大量的修辞方法，对偶工整，对比鲜明。互相映衬，虚实相生，引经据典，言志如诗。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8610" y="281940"/>
            <a:ext cx="8550275" cy="55308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11、在物质生活日益丰富的今天，你如何看待作者所表达的“惟吾德馨”的道德情操？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7190" y="994410"/>
            <a:ext cx="8388985" cy="1938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惟吾德馨”是古人淡泊名利、修身养性的最高境界,是古人对道德情操的最高追求。在物质生活日益丰富的今天,物质生活越丰富，越容易形成奢靡之风，享乐之风。因此，提高自己的品德修养就更加重要了。即便不能左右他人，也要独善其身，也就是“惟吾德馨”。我们不应该忘记美好的品行,应努力追求高尚的精神生活,多参加有意义的活动,多阅读健康的书籍,开阔视野,陶冶情操。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7190" y="3091815"/>
            <a:ext cx="3372485" cy="55308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12、</a:t>
            </a:r>
            <a:r>
              <a:rPr lang="zh-CN" altLang="en-US" sz="16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概括本文主旨</a:t>
            </a:r>
            <a:endParaRPr kumimoji="0" lang="zh-CN" altLang="en-US" sz="16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7190" y="3804285"/>
            <a:ext cx="8388985" cy="8299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作者通过对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陋室居室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的描绘，极力形容“陋室”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不陋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，表达了作者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高洁傲岸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的节操和</a:t>
            </a:r>
            <a:r>
              <a:rPr lang="en-US" altLang="zh-CN" sz="16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安贫乐道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的情趣。  </a:t>
            </a:r>
            <a:endParaRPr kumimoji="0" lang="en-US" altLang="zh-CN" sz="16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12395" y="160020"/>
            <a:ext cx="8919845" cy="4878070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latinLnBrk="0">
              <a:lnSpc>
                <a:spcPts val="3000"/>
              </a:lnSpc>
              <a:buNone/>
            </a:pPr>
            <a:r>
              <a:rPr lang="en-US" altLang="zh-CN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17  </a:t>
            </a:r>
            <a:r>
              <a:rPr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短文两篇</a:t>
            </a:r>
            <a:r>
              <a:rPr lang="en-US" altLang="zh-CN"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·</a:t>
            </a:r>
            <a:r>
              <a:rPr sz="2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爱莲说</a:t>
            </a:r>
            <a:endParaRPr lang="en-US" altLang="zh-CN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一、课文文体：议论文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二、作者介绍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周敦颐（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1017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—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1073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），字茂叔，道州营道（今湖南道县）人，北宋哲学家，是学术界公认的理学派开山鼻祖。他用故乡营道濂溪给自己的书堂命名为“濂溪书堂”，世称“濂溪先生”。与李宽、韩愈、张栻、黄干、朱熹、李士真，并称为“石鼓七贤”。著有《周元公集》《太极图说》《通书》等。《爱莲说》选自《周敦颐集》。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三、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文体知识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“说”，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古代一种议论性的文体，大多是就一事、一物或种现象抒发作者的感想，写法上不拘一格，行文崇尚自由活泼，有波澜起伏，篇幅一般不长，跟现代杂文颇为相似。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ct val="100000"/>
              </a:lnSpc>
              <a:buNone/>
            </a:pPr>
            <a:r>
              <a:rPr lang="en-US" altLang="zh-CN" sz="200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《</a:t>
            </a: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爱莲说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就是说说爱好莲花的问题。</a:t>
            </a:r>
            <a:endParaRPr lang="zh-CN" altLang="en-US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00"/>
              </a:lnSpc>
              <a:buNone/>
            </a:pP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</a:t>
            </a:r>
            <a:endParaRPr lang="zh-CN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buNone/>
            </a:pPr>
            <a:endParaRPr lang="en-US" altLang="zh-CN" sz="2400"/>
          </a:p>
          <a:p>
            <a:pPr marL="0" lvl="0" indent="0">
              <a:lnSpc>
                <a:spcPts val="4800"/>
              </a:lnSpc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24155" y="464820"/>
            <a:ext cx="8919845" cy="448754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>
              <a:lnSpc>
                <a:spcPts val="4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四、写作背景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4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周敦颐任职南康郡时，曾率属下在府署东侧开辟一四十余丈宽的莲池（后被称为“爱莲池”），池中建“赏莲池”，南北曲桥连岸。夏 秋之交，莲花盛开，清香扑鼻。作者触景生情， 写下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《</a:t>
            </a: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爱莲说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》</a:t>
            </a: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，借花述志。</a:t>
            </a:r>
            <a:endParaRPr lang="zh-CN" altLang="en-US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4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五、读准字音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lnSpc>
                <a:spcPts val="4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蕃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f</a:t>
            </a:r>
            <a:r>
              <a:rPr lang="en-US" altLang="zh-CN" sz="2000" b="1" spc="-15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á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n 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淤</a:t>
            </a:r>
            <a:r>
              <a:rPr lang="en-US" altLang="zh-CN" sz="2000" b="1" spc="-10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yū</a:t>
            </a:r>
            <a:r>
              <a:rPr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泥    濯</a:t>
            </a:r>
            <a:r>
              <a:rPr lang="en-US" altLang="zh-CN"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zhu</a:t>
            </a:r>
            <a:r>
              <a:rPr lang="en-US" altLang="zh-CN" sz="2000" b="1" spc="-15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ó</a:t>
            </a:r>
            <a:r>
              <a:rPr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清涟</a:t>
            </a:r>
            <a:r>
              <a:rPr lang="en-US" altLang="zh-CN"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li</a:t>
            </a:r>
            <a:r>
              <a:rPr lang="en-US" altLang="zh-CN" sz="2000" b="1" spc="-15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á</a:t>
            </a:r>
            <a:r>
              <a:rPr lang="en-US" altLang="zh-CN" sz="2000" b="1" spc="5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n</a:t>
            </a:r>
            <a:r>
              <a:rPr sz="2000" b="1" spc="-5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sz="2000" b="1" spc="-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</a:t>
            </a:r>
            <a:r>
              <a:rPr lang="en-US" altLang="zh-CN" sz="2000" b="1" spc="-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sz="2000" b="1" spc="-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亵</a:t>
            </a:r>
            <a:r>
              <a:rPr lang="en-US" altLang="zh-CN" sz="2000" b="1" spc="-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 spc="5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xi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è</a:t>
            </a:r>
            <a:r>
              <a:rPr sz="2000" b="1" spc="-1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玩   鲜</a:t>
            </a:r>
            <a:r>
              <a:rPr lang="en-US" altLang="zh-CN" sz="2000" b="1" spc="-1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xiǎn </a:t>
            </a:r>
            <a:r>
              <a:rPr lang="en-US" altLang="zh-CN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</a:t>
            </a:r>
            <a:endParaRPr lang="en-US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0" marR="0" lvl="0" indent="0">
              <a:lnSpc>
                <a:spcPts val="4000"/>
              </a:lnSpc>
              <a:buNone/>
            </a:pPr>
            <a:r>
              <a:rPr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噫</a:t>
            </a:r>
            <a:r>
              <a:rPr lang="en-US" altLang="zh-CN"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yī </a:t>
            </a:r>
            <a:r>
              <a:rPr lang="en-US" altLang="zh-CN"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  </a:t>
            </a:r>
            <a:r>
              <a:rPr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不蔓</a:t>
            </a:r>
            <a:r>
              <a:rPr lang="en-US" altLang="zh-CN" sz="2000" b="1" spc="-15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m</a:t>
            </a:r>
            <a:r>
              <a:rPr lang="en-US" altLang="zh-CN" sz="20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en-US" altLang="zh-CN" sz="2000" b="1" spc="-15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n</a:t>
            </a:r>
            <a:r>
              <a:rPr sz="2000" b="1" spc="5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不枝</a:t>
            </a: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>
              <a:buNone/>
            </a:pPr>
            <a:endParaRPr lang="en-US" altLang="zh-CN" sz="2400"/>
          </a:p>
          <a:p>
            <a:pPr marL="0" lvl="0" indent="0">
              <a:lnSpc>
                <a:spcPts val="4800"/>
              </a:lnSpc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>
              <a:buNone/>
            </a:pPr>
            <a:endParaRPr lang="zh-CN" altLang="zh-CN" sz="24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5866" name="图片 3689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7250" y="2058194"/>
            <a:ext cx="1521619" cy="554831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55" name="左大括号 36878"/>
          <p:cNvSpPr/>
          <p:nvPr>
            <p:custDataLst>
              <p:tags r:id="rId5"/>
            </p:custDataLst>
          </p:nvPr>
        </p:nvSpPr>
        <p:spPr>
          <a:xfrm>
            <a:off x="1836420" y="1367870"/>
            <a:ext cx="228600" cy="2000250"/>
          </a:xfrm>
          <a:prstGeom prst="leftBrace">
            <a:avLst>
              <a:gd name="adj1" fmla="val 72917"/>
              <a:gd name="adj2" fmla="val 50000"/>
            </a:avLst>
          </a:prstGeom>
          <a:noFill/>
          <a:ln w="31750">
            <a:solidFill>
              <a:srgbClr val="FF9900"/>
            </a:solidFill>
            <a:round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350"/>
          </a:p>
        </p:txBody>
      </p:sp>
      <p:sp>
        <p:nvSpPr>
          <p:cNvPr id="35843" name="文本框 36866"/>
          <p:cNvSpPr txBox="1"/>
          <p:nvPr>
            <p:custDataLst>
              <p:tags r:id="rId6"/>
            </p:custDataLst>
          </p:nvPr>
        </p:nvSpPr>
        <p:spPr>
          <a:xfrm>
            <a:off x="2162493" y="814626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b="1" spc="0">
                <a:solidFill>
                  <a:srgbClr val="07E5E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楷体_GB2312"/>
              </a:rPr>
              <a:t>菊</a:t>
            </a:r>
            <a:endParaRPr lang="zh-CN" altLang="en-US" sz="3000" b="1" spc="0">
              <a:solidFill>
                <a:srgbClr val="07E5E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46" name="文本框 36869"/>
          <p:cNvSpPr/>
          <p:nvPr>
            <p:custDataLst>
              <p:tags r:id="rId7"/>
            </p:custDataLst>
          </p:nvPr>
        </p:nvSpPr>
        <p:spPr>
          <a:xfrm>
            <a:off x="2064941" y="1367473"/>
            <a:ext cx="137279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</a:rPr>
              <a:t>（鲜）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44" name="文本框 36867"/>
          <p:cNvSpPr txBox="1"/>
          <p:nvPr>
            <p:custDataLst>
              <p:tags r:id="rId8"/>
            </p:custDataLst>
          </p:nvPr>
        </p:nvSpPr>
        <p:spPr>
          <a:xfrm>
            <a:off x="2103596" y="1947466"/>
            <a:ext cx="106084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b="1" spc="0">
                <a:solidFill>
                  <a:srgbClr val="07E5E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楷体_GB2312"/>
              </a:rPr>
              <a:t>牡丹</a:t>
            </a:r>
            <a:endParaRPr lang="zh-CN" altLang="en-US" sz="3000" b="1" spc="0">
              <a:solidFill>
                <a:srgbClr val="07E5E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47" name="文本框 36870"/>
          <p:cNvSpPr/>
          <p:nvPr>
            <p:custDataLst>
              <p:tags r:id="rId9"/>
            </p:custDataLst>
          </p:nvPr>
        </p:nvSpPr>
        <p:spPr>
          <a:xfrm>
            <a:off x="2103676" y="2500630"/>
            <a:ext cx="121086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</a:rPr>
              <a:t>（众）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45" name="文本框 36868"/>
          <p:cNvSpPr txBox="1"/>
          <p:nvPr>
            <p:custDataLst>
              <p:tags r:id="rId10"/>
            </p:custDataLst>
          </p:nvPr>
        </p:nvSpPr>
        <p:spPr>
          <a:xfrm>
            <a:off x="2296478" y="2961085"/>
            <a:ext cx="56578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b="1" spc="0">
                <a:solidFill>
                  <a:srgbClr val="07E5ED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楷体_GB2312"/>
              </a:rPr>
              <a:t>莲</a:t>
            </a:r>
            <a:endParaRPr lang="zh-CN" altLang="en-US" sz="3000" b="1" spc="0">
              <a:solidFill>
                <a:srgbClr val="07E5ED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48" name="文本框 36871"/>
          <p:cNvSpPr/>
          <p:nvPr>
            <p:custDataLst>
              <p:tags r:id="rId11"/>
            </p:custDataLst>
          </p:nvPr>
        </p:nvSpPr>
        <p:spPr>
          <a:xfrm>
            <a:off x="2065020" y="3513852"/>
            <a:ext cx="1398985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FFFF00"/>
                </a:solidFill>
                <a:latin typeface="Times New Roman" panose="02020603050405020304" pitchFamily="18" charset="0"/>
                <a:ea typeface="楷体_GB2312"/>
              </a:rPr>
              <a:t>（独）</a:t>
            </a:r>
            <a:endParaRPr lang="zh-CN" altLang="en-US" sz="2400" b="1">
              <a:solidFill>
                <a:srgbClr val="FFFF00"/>
              </a:solidFill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49" name="右箭头 36872"/>
          <p:cNvSpPr/>
          <p:nvPr>
            <p:custDataLst>
              <p:tags r:id="rId12"/>
            </p:custDataLst>
          </p:nvPr>
        </p:nvSpPr>
        <p:spPr>
          <a:xfrm>
            <a:off x="3094990" y="863204"/>
            <a:ext cx="457200" cy="457200"/>
          </a:xfrm>
          <a:prstGeom prst="rightArrow">
            <a:avLst>
              <a:gd name="adj1" fmla="val 37500"/>
              <a:gd name="adj2" fmla="val 20454"/>
            </a:avLst>
          </a:prstGeom>
          <a:solidFill>
            <a:srgbClr val="00FF00">
              <a:alpha val="50195"/>
            </a:srgbClr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350"/>
          </a:p>
        </p:txBody>
      </p:sp>
      <p:sp>
        <p:nvSpPr>
          <p:cNvPr id="3" name="右箭头 36872"/>
          <p:cNvSpPr/>
          <p:nvPr>
            <p:custDataLst>
              <p:tags r:id="rId13"/>
            </p:custDataLst>
          </p:nvPr>
        </p:nvSpPr>
        <p:spPr>
          <a:xfrm>
            <a:off x="3164205" y="1995409"/>
            <a:ext cx="457200" cy="457200"/>
          </a:xfrm>
          <a:prstGeom prst="rightArrow">
            <a:avLst>
              <a:gd name="adj1" fmla="val 37500"/>
              <a:gd name="adj2" fmla="val 20454"/>
            </a:avLst>
          </a:prstGeom>
          <a:solidFill>
            <a:srgbClr val="00FF00">
              <a:alpha val="50195"/>
            </a:srgbClr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350"/>
          </a:p>
        </p:txBody>
      </p:sp>
      <p:sp>
        <p:nvSpPr>
          <p:cNvPr id="4" name="右箭头 36872"/>
          <p:cNvSpPr/>
          <p:nvPr>
            <p:custDataLst>
              <p:tags r:id="rId14"/>
            </p:custDataLst>
          </p:nvPr>
        </p:nvSpPr>
        <p:spPr>
          <a:xfrm>
            <a:off x="3094355" y="3056494"/>
            <a:ext cx="457200" cy="457200"/>
          </a:xfrm>
          <a:prstGeom prst="rightArrow">
            <a:avLst>
              <a:gd name="adj1" fmla="val 37500"/>
              <a:gd name="adj2" fmla="val 20454"/>
            </a:avLst>
          </a:prstGeom>
          <a:solidFill>
            <a:srgbClr val="00FF00">
              <a:alpha val="50195"/>
            </a:srgbClr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350"/>
          </a:p>
        </p:txBody>
      </p:sp>
      <p:sp>
        <p:nvSpPr>
          <p:cNvPr id="35861" name="文本框 36886"/>
          <p:cNvSpPr/>
          <p:nvPr>
            <p:custDataLst>
              <p:tags r:id="rId15"/>
            </p:custDataLst>
          </p:nvPr>
        </p:nvSpPr>
        <p:spPr>
          <a:xfrm>
            <a:off x="3769519" y="859790"/>
            <a:ext cx="802481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accent4"/>
                </a:solidFill>
                <a:latin typeface="Times New Roman" panose="02020603050405020304" pitchFamily="18" charset="0"/>
                <a:ea typeface="楷体_GB2312"/>
              </a:rPr>
              <a:t>敬重</a:t>
            </a:r>
            <a:endParaRPr lang="zh-CN" altLang="en-US" sz="2400" b="1">
              <a:solidFill>
                <a:schemeClr val="accent4"/>
              </a:solidFill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62" name="文本框 36887"/>
          <p:cNvSpPr/>
          <p:nvPr>
            <p:custDataLst>
              <p:tags r:id="rId16"/>
            </p:custDataLst>
          </p:nvPr>
        </p:nvSpPr>
        <p:spPr>
          <a:xfrm>
            <a:off x="3828415" y="2011045"/>
            <a:ext cx="935831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accent4"/>
                </a:solidFill>
                <a:latin typeface="Times New Roman" panose="02020603050405020304" pitchFamily="18" charset="0"/>
                <a:ea typeface="楷体_GB2312"/>
              </a:rPr>
              <a:t>厌恶</a:t>
            </a:r>
            <a:endParaRPr lang="zh-CN" altLang="en-US" sz="2400" b="1">
              <a:solidFill>
                <a:schemeClr val="accent4"/>
              </a:solidFill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63" name="文本框 36888"/>
          <p:cNvSpPr/>
          <p:nvPr>
            <p:custDataLst>
              <p:tags r:id="rId17"/>
            </p:custDataLst>
          </p:nvPr>
        </p:nvSpPr>
        <p:spPr>
          <a:xfrm>
            <a:off x="3803015" y="3052842"/>
            <a:ext cx="9906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chemeClr val="accent4"/>
                </a:solidFill>
                <a:latin typeface="Times New Roman" panose="02020603050405020304" pitchFamily="18" charset="0"/>
                <a:ea typeface="楷体_GB2312"/>
              </a:rPr>
              <a:t>赞美</a:t>
            </a:r>
            <a:endParaRPr lang="zh-CN" altLang="en-US" sz="2400" b="1">
              <a:solidFill>
                <a:schemeClr val="accent4"/>
              </a:solidFill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52" name="文本框 36875"/>
          <p:cNvSpPr txBox="1"/>
          <p:nvPr>
            <p:custDataLst>
              <p:tags r:id="rId18"/>
            </p:custDataLst>
          </p:nvPr>
        </p:nvSpPr>
        <p:spPr>
          <a:xfrm>
            <a:off x="4789170" y="814626"/>
            <a:ext cx="1325880" cy="55308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/>
              </a:rPr>
              <a:t>隐逸者</a:t>
            </a:r>
            <a:endParaRPr lang="zh-CN" altLang="en-US" sz="3000" spc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53" name="文本框 36876"/>
          <p:cNvSpPr/>
          <p:nvPr>
            <p:custDataLst>
              <p:tags r:id="rId19"/>
            </p:custDataLst>
          </p:nvPr>
        </p:nvSpPr>
        <p:spPr>
          <a:xfrm>
            <a:off x="4793615" y="2012871"/>
            <a:ext cx="1325880" cy="553085"/>
          </a:xfrm>
          <a:prstGeom prst="rect">
            <a:avLst/>
          </a:prstGeom>
          <a:gradFill rotWithShape="1">
            <a:gsLst>
              <a:gs pos="0">
                <a:srgbClr val="CCFF99"/>
              </a:gs>
              <a:gs pos="100000">
                <a:srgbClr val="FEFFFC"/>
              </a:gs>
            </a:gsLst>
            <a:lin ang="5400000" scaled="1"/>
          </a:gra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spc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/>
              </a:rPr>
              <a:t>富贵者</a:t>
            </a:r>
            <a:endParaRPr lang="zh-CN" altLang="en-US" sz="3000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54" name="文本框 36877"/>
          <p:cNvSpPr txBox="1"/>
          <p:nvPr>
            <p:custDataLst>
              <p:tags r:id="rId20"/>
            </p:custDataLst>
          </p:nvPr>
        </p:nvSpPr>
        <p:spPr>
          <a:xfrm>
            <a:off x="4793615" y="3056414"/>
            <a:ext cx="1325880" cy="55308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spc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/>
              </a:rPr>
              <a:t>君    子</a:t>
            </a:r>
            <a:endParaRPr lang="zh-CN" altLang="en-US" sz="3000" spc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57" name="文本框 36880"/>
          <p:cNvSpPr txBox="1"/>
          <p:nvPr>
            <p:custDataLst>
              <p:tags r:id="rId21"/>
            </p:custDataLst>
          </p:nvPr>
        </p:nvSpPr>
        <p:spPr>
          <a:xfrm>
            <a:off x="4154805" y="1368029"/>
            <a:ext cx="1964531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/>
              </a:rPr>
              <a:t>（正衬）</a:t>
            </a:r>
            <a:endParaRPr lang="zh-CN" altLang="en-US" sz="3000" b="1" spc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58" name="文本框 36881"/>
          <p:cNvSpPr txBox="1"/>
          <p:nvPr>
            <p:custDataLst>
              <p:tags r:id="rId22"/>
            </p:custDataLst>
          </p:nvPr>
        </p:nvSpPr>
        <p:spPr>
          <a:xfrm>
            <a:off x="4277360" y="2561670"/>
            <a:ext cx="184189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/>
              </a:rPr>
              <a:t>（反衬）</a:t>
            </a:r>
            <a:endParaRPr lang="zh-CN" altLang="en-US" sz="3000" b="1" spc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59" name="文本框 36882"/>
          <p:cNvSpPr txBox="1"/>
          <p:nvPr>
            <p:custDataLst>
              <p:tags r:id="rId23"/>
            </p:custDataLst>
          </p:nvPr>
        </p:nvSpPr>
        <p:spPr>
          <a:xfrm>
            <a:off x="4378325" y="3661966"/>
            <a:ext cx="1839516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/>
              </a:rPr>
              <a:t>（突出）</a:t>
            </a:r>
            <a:endParaRPr lang="zh-CN" altLang="en-US" sz="3000" b="1" spc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56" name="文本框 36879"/>
          <p:cNvSpPr txBox="1"/>
          <p:nvPr>
            <p:custDataLst>
              <p:tags r:id="rId24"/>
            </p:custDataLst>
          </p:nvPr>
        </p:nvSpPr>
        <p:spPr>
          <a:xfrm>
            <a:off x="2081054" y="214234"/>
            <a:ext cx="1106170" cy="540544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b="1" spc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/>
              </a:rPr>
              <a:t>物托</a:t>
            </a:r>
            <a:endParaRPr lang="zh-CN" altLang="en-US" sz="30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65" name="右箭头 36890"/>
          <p:cNvSpPr/>
          <p:nvPr>
            <p:custDataLst>
              <p:tags r:id="rId25"/>
            </p:custDataLst>
          </p:nvPr>
        </p:nvSpPr>
        <p:spPr>
          <a:xfrm>
            <a:off x="3552190" y="370205"/>
            <a:ext cx="1828800" cy="228600"/>
          </a:xfrm>
          <a:prstGeom prst="rightArrow">
            <a:avLst>
              <a:gd name="adj1" fmla="val 50000"/>
              <a:gd name="adj2" fmla="val 200000"/>
            </a:avLst>
          </a:prstGeom>
          <a:noFill/>
          <a:ln w="28575">
            <a:solidFill>
              <a:schemeClr val="accent2">
                <a:lumMod val="20000"/>
                <a:lumOff val="80000"/>
              </a:schemeClr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350"/>
          </a:p>
        </p:txBody>
      </p:sp>
      <p:sp>
        <p:nvSpPr>
          <p:cNvPr id="35864" name="文本框 36889"/>
          <p:cNvSpPr txBox="1"/>
          <p:nvPr>
            <p:custDataLst>
              <p:tags r:id="rId26"/>
            </p:custDataLst>
          </p:nvPr>
        </p:nvSpPr>
        <p:spPr>
          <a:xfrm>
            <a:off x="5604351" y="186770"/>
            <a:ext cx="1106170" cy="540544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000" b="1" spc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/>
              </a:rPr>
              <a:t>志言</a:t>
            </a:r>
            <a:endParaRPr lang="zh-CN" altLang="en-US" sz="30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/>
            </a:endParaRPr>
          </a:p>
        </p:txBody>
      </p:sp>
      <p:sp>
        <p:nvSpPr>
          <p:cNvPr id="35870" name="下箭头 36895"/>
          <p:cNvSpPr/>
          <p:nvPr>
            <p:custDataLst>
              <p:tags r:id="rId27"/>
            </p:custDataLst>
          </p:nvPr>
        </p:nvSpPr>
        <p:spPr>
          <a:xfrm>
            <a:off x="6309995" y="1140699"/>
            <a:ext cx="216694" cy="2862263"/>
          </a:xfrm>
          <a:prstGeom prst="downArrow">
            <a:avLst>
              <a:gd name="adj1" fmla="val 50000"/>
              <a:gd name="adj2" fmla="val 330220"/>
            </a:avLst>
          </a:prstGeom>
          <a:noFill/>
          <a:ln w="38100">
            <a:solidFill>
              <a:schemeClr val="accent2">
                <a:lumMod val="20000"/>
                <a:lumOff val="80000"/>
              </a:schemeClr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endParaRPr lang="zh-CN" altLang="en-US" sz="1350"/>
          </a:p>
        </p:txBody>
      </p:sp>
      <p:sp>
        <p:nvSpPr>
          <p:cNvPr id="35867" name="矩形 36892"/>
          <p:cNvSpPr/>
          <p:nvPr>
            <p:custDataLst>
              <p:tags r:id="rId28"/>
            </p:custDataLst>
          </p:nvPr>
        </p:nvSpPr>
        <p:spPr>
          <a:xfrm>
            <a:off x="6938407" y="754856"/>
            <a:ext cx="1407160" cy="829945"/>
          </a:xfrm>
          <a:prstGeom prst="rect">
            <a:avLst/>
          </a:prstGeom>
          <a:solidFill>
            <a:srgbClr val="FFFF00"/>
          </a:solidFill>
          <a:ln>
            <a:solidFill>
              <a:srgbClr val="FF9933"/>
            </a:solidFill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algn="l" eaLnBrk="1" hangingPunct="1"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</a:rPr>
              <a:t>志向高洁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marL="0" lvl="0" algn="l" eaLnBrk="1" hangingPunct="1"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</a:rPr>
              <a:t>隐居避世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5868" name="矩形 36893"/>
          <p:cNvSpPr/>
          <p:nvPr>
            <p:custDataLst>
              <p:tags r:id="rId29"/>
            </p:custDataLst>
          </p:nvPr>
        </p:nvSpPr>
        <p:spPr>
          <a:xfrm>
            <a:off x="6938804" y="1921113"/>
            <a:ext cx="1407160" cy="829945"/>
          </a:xfrm>
          <a:prstGeom prst="rect">
            <a:avLst/>
          </a:prstGeom>
          <a:solidFill>
            <a:srgbClr val="FFFF00"/>
          </a:solidFill>
          <a:ln>
            <a:solidFill>
              <a:srgbClr val="FF9933"/>
            </a:solidFill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贪慕荣华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eaLnBrk="1" hangingPunct="1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追名逐利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869" name="矩形 36894"/>
          <p:cNvSpPr/>
          <p:nvPr>
            <p:custDataLst>
              <p:tags r:id="rId30"/>
            </p:custDataLst>
          </p:nvPr>
        </p:nvSpPr>
        <p:spPr>
          <a:xfrm>
            <a:off x="6938566" y="3052842"/>
            <a:ext cx="1407160" cy="829945"/>
          </a:xfrm>
          <a:prstGeom prst="rect">
            <a:avLst/>
          </a:prstGeom>
          <a:solidFill>
            <a:srgbClr val="FFFF00"/>
          </a:solidFill>
          <a:ln w="38100">
            <a:solidFill>
              <a:srgbClr val="FF9933"/>
            </a:solidFill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algn="l" eaLnBrk="1" hangingPunct="1"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</a:rPr>
              <a:t>不慕名利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marL="0" lvl="0" algn="l" eaLnBrk="1" hangingPunct="1"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+mn-ea"/>
              </a:rPr>
              <a:t>洁身自好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5860" name="文本框 36883"/>
          <p:cNvSpPr/>
          <p:nvPr>
            <p:custDataLst>
              <p:tags r:id="rId31"/>
            </p:custDataLst>
          </p:nvPr>
        </p:nvSpPr>
        <p:spPr>
          <a:xfrm>
            <a:off x="1890951" y="4227513"/>
            <a:ext cx="5653088" cy="553085"/>
          </a:xfrm>
          <a:prstGeom prst="rect">
            <a:avLst/>
          </a:prstGeom>
          <a:noFill/>
          <a:ln w="38100" cmpd="dbl">
            <a:solidFill>
              <a:srgbClr val="FF00FF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不慕名利、洁身自好的人生态度</a:t>
            </a:r>
            <a:endParaRPr lang="zh-CN" altLang="en-US" sz="30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5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7" grpId="0"/>
      <p:bldP spid="35848" grpId="0"/>
      <p:bldP spid="35843" grpId="0"/>
      <p:bldP spid="35844" grpId="0"/>
      <p:bldP spid="35845" grpId="0"/>
      <p:bldP spid="35856" grpId="0"/>
      <p:bldP spid="35865" grpId="0"/>
      <p:bldP spid="35864" grpId="0"/>
      <p:bldP spid="35870" grpId="0"/>
      <p:bldP spid="35860" grpId="0"/>
      <p:bldP spid="35867" grpId="0"/>
      <p:bldP spid="35868" grpId="0"/>
      <p:bldP spid="35869" grpId="0"/>
      <p:bldP spid="35861" grpId="0"/>
      <p:bldP spid="35862" grpId="0"/>
      <p:bldP spid="35863" grpId="0"/>
      <p:bldP spid="35849" grpId="0"/>
      <p:bldP spid="3" grpId="0"/>
      <p:bldP spid="4" grpId="0"/>
      <p:bldP spid="35857" grpId="0"/>
      <p:bldP spid="35858" grpId="0"/>
      <p:bldP spid="35859" grpId="0"/>
      <p:bldP spid="35852" grpId="0"/>
      <p:bldP spid="35853" grpId="0"/>
      <p:bldP spid="3585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24155" y="193675"/>
            <a:ext cx="8919845" cy="5258435"/>
          </a:xfrm>
          <a:noFill/>
          <a:ln>
            <a:miter lim="800000"/>
          </a:ln>
        </p:spPr>
        <p:txBody>
          <a:bodyPr vert="horz" wrap="square" lIns="68580" tIns="34290" rIns="68580" bIns="34290" anchor="t" anchorCtr="0"/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latinLnBrk="0">
              <a:lnSpc>
                <a:spcPts val="3000"/>
              </a:lnSpc>
              <a:buNone/>
            </a:pPr>
            <a:r>
              <a:rPr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六、重点词语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1.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甚</a:t>
            </a:r>
            <a:r>
              <a:rPr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蕃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          (   )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　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2.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陶渊明</a:t>
            </a:r>
            <a:r>
              <a:rPr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独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爱菊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(     ) 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3.</a:t>
            </a:r>
            <a:r>
              <a:rPr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出淤泥而不</a:t>
            </a:r>
            <a:r>
              <a:rPr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染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  (                  ) </a:t>
            </a:r>
            <a:endParaRPr lang="en-US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濯清涟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而不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妖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(   )   (       )   (      )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蔓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枝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(                                    )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香远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益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清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(      )        7.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亭亭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净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植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(            )(   )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可远观而不可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亵玩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焉 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                                )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</a:t>
            </a:r>
            <a:r>
              <a:rPr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予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谓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菊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(   )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)     10.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花之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君子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者也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(             )</a:t>
            </a:r>
            <a:endParaRPr lang="zh-CN" altLang="zh-CN" sz="20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lvl="0" indent="0" latinLnBrk="0">
              <a:lnSpc>
                <a:spcPts val="3000"/>
              </a:lnSpc>
              <a:buNone/>
            </a:pP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11.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陶后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鲜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有闻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(   )        12.</a:t>
            </a:r>
            <a:r>
              <a:rPr lang="zh-CN" altLang="zh-CN" sz="2000" b="1">
                <a:solidFill>
                  <a:srgbClr val="07E5ED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宜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乎众矣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(       )</a:t>
            </a:r>
            <a:r>
              <a:rPr lang="zh-CN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zh-CN" altLang="zh-CN" sz="2000"/>
              <a:t>　　</a:t>
            </a:r>
            <a:endParaRPr lang="zh-CN" altLang="zh-CN" sz="2000"/>
          </a:p>
          <a:p>
            <a:pPr marL="0" lvl="0" indent="0">
              <a:buNone/>
            </a:pPr>
            <a:endParaRPr lang="zh-CN" altLang="en-US" sz="2000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375535" y="758190"/>
            <a:ext cx="438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多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346825" y="758190"/>
            <a:ext cx="438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只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3172460" y="1233170"/>
            <a:ext cx="18535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沾染</a:t>
            </a:r>
            <a:r>
              <a:rPr 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（污秽）</a:t>
            </a:r>
            <a:endParaRPr 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074670" y="1742440"/>
            <a:ext cx="43815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洗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4225290" y="1742440"/>
            <a:ext cx="693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水波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724525" y="1742440"/>
            <a:ext cx="6934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艳丽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172460" y="2251710"/>
            <a:ext cx="439547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名词用作动词，横生藤蔓，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旁生</a:t>
            </a:r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枝茎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2118995" y="2760980"/>
            <a:ext cx="1150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更加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6036310" y="2760980"/>
            <a:ext cx="16389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耸立的样子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7802880" y="2760980"/>
            <a:ext cx="5695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立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3172460" y="3270250"/>
            <a:ext cx="42246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靠近赏玩。亵：亲近而不庄重</a:t>
            </a:r>
            <a:r>
              <a:rPr lang="en-US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endParaRPr lang="en-US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941830" y="377952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我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2678430" y="3779520"/>
            <a:ext cx="8343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认为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6784975" y="3779520"/>
            <a:ext cx="1746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品德高尚的人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2813685" y="4288790"/>
            <a:ext cx="5194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少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6667500" y="4288790"/>
            <a:ext cx="8020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应当</a:t>
            </a:r>
            <a:endParaRPr lang="zh-CN" altLang="zh-CN" sz="20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330269" y="371322"/>
            <a:ext cx="8249561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spc="120" smtClean="0">
                <a:solidFill>
                  <a:srgbClr val="0712F9"/>
                </a:solidFill>
                <a:sym typeface="+mn-ea"/>
              </a:rPr>
              <a:t>  </a:t>
            </a:r>
            <a:r>
              <a:rPr lang="en-US" sz="1800" b="1" spc="120" smtClean="0">
                <a:solidFill>
                  <a:srgbClr val="07E5ED"/>
                </a:solidFill>
                <a:sym typeface="+mn-ea"/>
              </a:rPr>
              <a:t>1.</a:t>
            </a:r>
            <a:r>
              <a:rPr lang="zh-CN" altLang="en-US" sz="1800" b="1" spc="120" smtClean="0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古今异义</a:t>
            </a:r>
            <a:endParaRPr lang="zh-CN" altLang="en-US" sz="1800" b="1" spc="120" smtClean="0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①惟吾德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馨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②谈笑有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鸿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儒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③可以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调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素琴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lang="en-US"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④无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丝竹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之乱耳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lang="en-US"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⑤无案牍之劳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形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古义：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今义：</a:t>
            </a:r>
            <a:endParaRPr lang="en-US"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spc="120" smtClean="0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2.一词多义</a:t>
            </a:r>
            <a:endParaRPr lang="zh-CN" altLang="en-US" sz="1800" b="1" spc="120" smtClean="0">
              <a:solidFill>
                <a:srgbClr val="07E5ED"/>
              </a:solidFill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①何陋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endParaRPr lang="en-US"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②无丝竹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乱耳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endParaRPr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441700" y="882015"/>
            <a:ext cx="1653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指品德高尚；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536690" y="882015"/>
            <a:ext cx="9182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芳香。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550285" y="1337945"/>
            <a:ext cx="93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大；  </a:t>
            </a:r>
            <a:r>
              <a:rPr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sz="1800" b="1" spc="12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169025" y="1337945"/>
            <a:ext cx="1653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书信，鸿雁。</a:t>
            </a:r>
            <a:endParaRPr lang="zh-CN" altLang="en-US"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550285" y="1739265"/>
            <a:ext cx="11633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指弹奏；</a:t>
            </a:r>
            <a:endParaRPr lang="en-US" altLang="en-US"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385560" y="1670050"/>
            <a:ext cx="91821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调动。</a:t>
            </a:r>
            <a:endParaRPr lang="en-US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550285" y="2140585"/>
            <a:ext cx="1653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奏乐的声音；</a:t>
            </a:r>
            <a:endParaRPr lang="en-US" altLang="en-US"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017895" y="2035175"/>
            <a:ext cx="165354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丝绸和竹子。</a:t>
            </a:r>
            <a:endParaRPr lang="en-US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3550285" y="2541905"/>
            <a:ext cx="16535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形体、躯体；</a:t>
            </a:r>
            <a:endParaRPr lang="en-US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6773545" y="2541905"/>
            <a:ext cx="10490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形状。 </a:t>
            </a:r>
            <a:endParaRPr lang="en-US" altLang="en-US" sz="1800" b="1" spc="12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2079625" y="3257550"/>
            <a:ext cx="312420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助词，表宾语前置，不译。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2496820" y="3803650"/>
            <a:ext cx="58204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助词，用于主谓语之间，取消句子的独立性，不译。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446951" y="448475"/>
            <a:ext cx="8249561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solidFill>
                  <a:srgbClr val="07E5ED"/>
                </a:solidFill>
              </a:rPr>
              <a:t>一词多义</a:t>
            </a:r>
            <a:endParaRPr lang="zh-CN" altLang="en-US" sz="1800" b="1" smtClean="0">
              <a:solidFill>
                <a:srgbClr val="07E5ED"/>
              </a:solidFill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Calibri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水陆草木</a:t>
            </a:r>
            <a:r>
              <a:rPr sz="18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花	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予独爱莲</a:t>
            </a:r>
            <a:r>
              <a:rPr sz="18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出淤泥	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Calibri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香</a:t>
            </a:r>
            <a:r>
              <a:rPr sz="18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远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益清	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endParaRPr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</a:t>
            </a:r>
            <a:r>
              <a:rPr sz="18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远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观而不可亵玩焉	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en-US"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③濯</a:t>
            </a:r>
            <a:r>
              <a:rPr sz="18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清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涟而不妖	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香远益</a:t>
            </a:r>
            <a:r>
              <a:rPr sz="1800" b="1" spc="120" smtClean="0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清</a:t>
            </a: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	</a:t>
            </a: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endParaRPr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spc="120" smtClean="0">
                <a:solidFill>
                  <a:srgbClr val="07E5ED"/>
                </a:solidFill>
                <a:sym typeface="+mn-ea"/>
              </a:rPr>
              <a:t>词类活用</a:t>
            </a:r>
            <a:endParaRPr lang="en-US" sz="1800" b="1" spc="120" smtClean="0">
              <a:solidFill>
                <a:srgbClr val="07E5ED"/>
              </a:solidFill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sz="1800" b="1" spc="12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不蔓不枝	</a:t>
            </a:r>
            <a:r>
              <a:rPr lang="en-US" altLang="zh-CN" sz="1800" b="1" spc="12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endParaRPr lang="en-US" altLang="zh-CN" sz="1800" b="1" spc="120" smtClean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b="1" spc="12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②</a:t>
            </a:r>
            <a:r>
              <a:rPr lang="zh-CN" sz="1800" b="1" spc="12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香远益清	</a:t>
            </a:r>
            <a:r>
              <a:rPr lang="en-US" altLang="zh-CN" sz="1800" b="1" spc="120" smtClean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</a:t>
            </a:r>
            <a:endParaRPr lang="zh-CN" sz="1800" b="1" spc="120" smtClean="0">
              <a:solidFill>
                <a:srgbClr val="FFFF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757805" y="979805"/>
            <a:ext cx="14084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助词，的。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823210" y="1271905"/>
            <a:ext cx="423545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1800" b="1" spc="12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用于主谓之间，取消句子的独立性。</a:t>
            </a:r>
            <a:endParaRPr lang="zh-CN" altLang="en-US"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022475" y="1778635"/>
            <a:ext cx="287909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形容词用作动词，远播。</a:t>
            </a:r>
            <a:endParaRPr lang="zh-CN" altLang="en-US" sz="1800" b="1" spc="120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286760" y="2146935"/>
            <a:ext cx="214376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形容词，距离远。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2757805" y="2653665"/>
            <a:ext cx="8039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清澈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320290" y="3021965"/>
            <a:ext cx="673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800" b="1" spc="120" smtClean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清芬</a:t>
            </a:r>
            <a:endParaRPr lang="zh-CN" altLang="en-US" sz="1800" b="1" spc="120" smtClean="0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022475" y="3792220"/>
            <a:ext cx="482790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800" b="1" spc="120" smtClean="0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蔓、枝：名词用作动词，生藤蔓、生枝茎。</a:t>
            </a:r>
            <a:endParaRPr lang="zh-CN" altLang="en-US" sz="1800" b="1" spc="120" smtClean="0">
              <a:solidFill>
                <a:srgbClr val="FFFF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2069465" y="4265295"/>
            <a:ext cx="336105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1800" b="1" spc="120" smtClean="0">
                <a:solidFill>
                  <a:srgbClr val="FFFF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远：形容词用作动词，远播。</a:t>
            </a:r>
            <a:endParaRPr lang="zh-CN" altLang="en-US" sz="1800" b="1" spc="120" smtClean="0">
              <a:solidFill>
                <a:srgbClr val="FFFF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7820" y="345916"/>
            <a:ext cx="8467725" cy="4246245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1、《爱莲说》中咏莲名句（予独爱莲的原因）：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2、陶渊明独爱菊的原因的句子是：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3、世人甚爱牡丹的原因的句子是：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4、《爱莲说》中用来比喻君子既不与世俗同流合污，又不孤高自许的句子是：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5、“与近朱者赤，近墨者黑”意思相反的一句是：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6、比喻君子通达事理，行为方正，因而美名远扬的句子是：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7、比喻君子志洁行廉，庄重而又令人敬佩的句子是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8、表现</a:t>
            </a:r>
            <a:r>
              <a:rPr kumimoji="0" lang="zh-CN" alt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作者慨叹指引甚少的</a:t>
            </a: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句子是：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9、文中最能概括（高度概括）莲花高贵品质的句子（主旨）是：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10、用感叹语气写出作者对当时不正当世风的批判态度的句子是：</a:t>
            </a:r>
            <a:endParaRPr kumimoji="0" lang="en-US" altLang="zh-CN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629150" y="409416"/>
            <a:ext cx="3634740" cy="437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予独爱莲之出淤泥而不染，濯清涟而不妖</a:t>
            </a:r>
            <a:endParaRPr kumimoji="0" lang="en-US" altLang="zh-CN" sz="1500" b="1" i="0" strike="noStrike" cap="none" spc="0" normalizeH="0" baseline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48665" y="711994"/>
            <a:ext cx="5935980" cy="437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中通外直，不蔓不枝，香远益清，亭亭净植，可远观而不可亵玩焉。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683318" y="1034256"/>
            <a:ext cx="1908810" cy="437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菊，花之隐逸者也。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491865" y="1471930"/>
            <a:ext cx="210058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牡丹，花之富贵者也。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15975" y="2116138"/>
            <a:ext cx="286766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出淤泥而不染，濯清涟而不妖。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4855051" y="2478564"/>
            <a:ext cx="286766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出淤泥而不染，濯清涟而不妖。</a:t>
            </a:r>
            <a:endParaRPr kumimoji="0" lang="en-US" altLang="zh-CN" sz="1500" b="1" i="0" strike="noStrike" cap="none" spc="0" normalizeH="0" baseline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5592286" y="2788444"/>
            <a:ext cx="3059430" cy="437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中通外直，不蔓不枝，香远益清。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5049361" y="3088481"/>
            <a:ext cx="3059430" cy="437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亭亭净植，可远观而不可亵玩焉。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3789680" y="3526790"/>
            <a:ext cx="210058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莲之爱，同予者何人？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5958205" y="3837623"/>
            <a:ext cx="190881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莲，花之君子者也。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6113939" y="4283551"/>
            <a:ext cx="2150269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5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牡丹之爱，宜乎众矣。</a:t>
            </a:r>
            <a:endParaRPr lang="en-US" altLang="zh-CN" sz="15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53139" y="95726"/>
            <a:ext cx="4791075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诵读及文学常识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3353" y="812006"/>
            <a:ext cx="4330065" cy="3553460"/>
          </a:xfrm>
          <a:prstGeom prst="rect">
            <a:avLst/>
          </a:prstGeom>
          <a:solidFill>
            <a:srgbClr val="ACDA8B"/>
          </a:solidFill>
          <a:ln>
            <a:solidFill>
              <a:schemeClr val="tx1"/>
            </a:solidFill>
            <a:prstDash val="lgDashDotDot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爱莲说  （北宋：周敦颐）</a:t>
            </a:r>
            <a:endParaRPr kumimoji="0" sz="15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水陆草木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之花，可爱者 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 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甚蕃。晋陶渊明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 独爱菊</a:t>
            </a:r>
            <a:r>
              <a:rPr kumimoji="0" 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自 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 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李唐来，世人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甚爱牡丹</a:t>
            </a:r>
            <a:r>
              <a:rPr kumimoji="0" 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予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独爱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莲之出淤泥而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不染，濯清涟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而不妖，中通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外直，不蔓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不枝，香远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益清，亭亭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净植，可远观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而不可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亵玩焉。</a:t>
            </a:r>
            <a:endParaRPr kumimoji="0" sz="15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予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谓菊，花之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隐逸者也；牡丹，花之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富贵者也；莲，花之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君子者也。噫！菊之爱，陶后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鲜有闻；莲之爱，同予者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何人</a:t>
            </a:r>
            <a:r>
              <a:rPr kumimoji="0" 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牡丹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之爱，宜乎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r>
              <a:rPr kumimoji="0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众矣。</a:t>
            </a:r>
            <a:endParaRPr kumimoji="0" sz="15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79633" y="812006"/>
            <a:ext cx="4242911" cy="39001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1《爱莲说》选自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《周敦颐集》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，作者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周敦颐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，字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茂叔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，号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濂溪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，道州营道县（今湖南道县）人，人称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濂溪先生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，是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北宋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时著名的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哲学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家，“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元公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”是他的谥号。形成濂溪学派，是北宋五子之一，中国儒家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理学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思想的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开山鼻祖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，其理学思想在中国哲学史上起到了承前启后的作用。著有</a:t>
            </a:r>
            <a:endParaRPr kumimoji="0" sz="15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《太极图说》《通书》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kumimoji="0" sz="15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说，</a:t>
            </a:r>
            <a:r>
              <a:rPr kumimoji="0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是古代的一种议论性文体</a:t>
            </a: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,也称杂说，</a:t>
            </a:r>
            <a:r>
              <a:rPr kumimoji="0" lang="zh-CN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大多是就</a:t>
            </a:r>
            <a:r>
              <a:rPr kumimoji="0" lang="zh-CN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一事、一物</a:t>
            </a:r>
            <a:r>
              <a:rPr kumimoji="0" lang="zh-CN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或</a:t>
            </a:r>
            <a:r>
              <a:rPr kumimoji="0" lang="zh-CN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一种现象</a:t>
            </a:r>
            <a:r>
              <a:rPr kumimoji="0" lang="zh-CN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抒发作者的</a:t>
            </a:r>
            <a:r>
              <a:rPr kumimoji="0" lang="zh-CN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感想</a:t>
            </a:r>
            <a:r>
              <a:rPr kumimoji="0" lang="zh-CN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。写法上不拘一格，行文崇尚自由活泼，讲究波澜起伏，篇幅一般不长，与现代</a:t>
            </a:r>
            <a:r>
              <a:rPr kumimoji="0" lang="zh-CN" sz="1500" b="1" i="0" strike="noStrike" cap="none" spc="0" normalizeH="0" baseline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杂文</a:t>
            </a:r>
            <a:r>
              <a:rPr kumimoji="0" lang="zh-CN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颇为相似。</a:t>
            </a:r>
            <a:r>
              <a:rPr kumimoji="0" lang="en-US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sz="15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  </a:t>
            </a:r>
            <a:endParaRPr kumimoji="0" sz="150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33350" y="243840"/>
            <a:ext cx="8757285" cy="4859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 latinLnBrk="0">
              <a:lnSpc>
                <a:spcPts val="338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繁碎：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繁密细碎。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商酌：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商量斟酌。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譬如：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比如。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 latinLnBrk="0">
              <a:lnSpc>
                <a:spcPts val="338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累赘：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（事物）多余、麻烦；（文字）不简洁。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 latinLnBrk="0">
              <a:lnSpc>
                <a:spcPts val="338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拖沓：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做事拖拉；不爽利。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    </a:t>
            </a: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妥帖：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妥当合适。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 latinLnBrk="0">
              <a:lnSpc>
                <a:spcPts val="338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朦胧：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指月光不明或不清楚、模糊。文中指一种美学境界。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fontAlgn="auto" latinLnBrk="0">
              <a:lnSpc>
                <a:spcPts val="338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诲人不倦：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教育人极有耐心，从不厌倦。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 latinLnBrk="0">
              <a:lnSpc>
                <a:spcPts val="338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以身作则：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用自己的行动做出榜样。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 latinLnBrk="0">
              <a:lnSpc>
                <a:spcPts val="338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鞠躬尽瘁：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指小心谨慎，贡献出全部精力。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 fontAlgn="auto" latinLnBrk="0">
              <a:lnSpc>
                <a:spcPts val="338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付之一笑：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一笑了之，表示毫不介意。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just" latinLnBrk="0">
              <a:lnSpc>
                <a:spcPts val="338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著作等身：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作品叠起来能跟作者的身高相等，形容著述极多。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just" latinLnBrk="0">
              <a:lnSpc>
                <a:spcPts val="338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不耻下问: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不以向地位比自己低的、知识比自己少的人请教为可耻。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endParaRPr lang="en-US" altLang="zh-CN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just" latinLnBrk="0">
              <a:lnSpc>
                <a:spcPts val="338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颠沛流离：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生活艰难，四处流浪。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445294" y="698659"/>
            <a:ext cx="8348186" cy="9220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水陆草木之花，可爱者甚蕃。晋陶渊明独爱菊</a:t>
            </a:r>
            <a:r>
              <a:rPr lang="zh-CN" sz="1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sz="1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自李唐来，世人甚爱牡丹。予独爱莲之出淤泥而不染，濯清涟而不妖，</a:t>
            </a:r>
            <a:endParaRPr sz="1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14"/>
          <p:cNvSpPr txBox="1"/>
          <p:nvPr>
            <p:custDataLst>
              <p:tags r:id="rId5"/>
            </p:custDataLst>
          </p:nvPr>
        </p:nvSpPr>
        <p:spPr>
          <a:xfrm>
            <a:off x="496253" y="1756410"/>
            <a:ext cx="4595336" cy="3290570"/>
          </a:xfrm>
          <a:prstGeom prst="rect">
            <a:avLst/>
          </a:prstGeom>
          <a:solidFill>
            <a:srgbClr val="FFD6E9"/>
          </a:solidFill>
        </p:spPr>
        <p:txBody>
          <a:bodyPr wrap="square" lIns="26994" tIns="26994" rIns="26994" bIns="26994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1【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蕃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2【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陶渊明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一名潜，字元亮，浔阳柴桑人，东晋诗人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3【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独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只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4【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李唐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指唐朝。唐朝的皇帝姓李，所以称为</a:t>
            </a:r>
            <a:r>
              <a:rPr lang="en-US" alt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李唐</a:t>
            </a:r>
            <a:r>
              <a:rPr lang="en-US" alt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【淤泥】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河沟、池塘里积存的污泥   </a:t>
            </a:r>
            <a:endParaRPr lang="zh-CN" sz="1800" b="1" spc="120" smtClean="0">
              <a:solidFill>
                <a:srgbClr val="0F14E7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染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沾染（污秽）。</a:t>
            </a:r>
            <a:endParaRPr lang="zh-CN" sz="1800" b="1" spc="12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【濯清涟而不妖】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经过清水洗涤但不显得妖艳。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濯，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洗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。涟，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水波</a:t>
            </a:r>
            <a:r>
              <a:rPr lang="en-US" alt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妖，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艳丽。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1800" b="1" spc="120" smtClean="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61298" y="101918"/>
            <a:ext cx="476535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爱莲说</a:t>
            </a:r>
            <a:r>
              <a:rPr lang="en-US" altLang="zh-CN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en-US" altLang="zh-CN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重点词句及翻译</a:t>
            </a:r>
            <a:endParaRPr lang="zh-CN" altLang="en-US" sz="24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4"/>
          <p:cNvSpPr txBox="1"/>
          <p:nvPr>
            <p:custDataLst>
              <p:tags r:id="rId7"/>
            </p:custDataLst>
          </p:nvPr>
        </p:nvSpPr>
        <p:spPr>
          <a:xfrm>
            <a:off x="5394960" y="1756886"/>
            <a:ext cx="3398520" cy="2930525"/>
          </a:xfrm>
          <a:prstGeom prst="rect">
            <a:avLst/>
          </a:prstGeom>
          <a:solidFill>
            <a:srgbClr val="C8E6DD"/>
          </a:solidFill>
        </p:spPr>
        <p:txBody>
          <a:bodyPr wrap="square" lIns="26994" tIns="26994" rIns="26994" bIns="26994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lang="zh-CN" altLang="en-US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翻译</a:t>
            </a: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endParaRPr lang="en-US" altLang="zh-CN" sz="1800" b="1" spc="12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水上、地上各种草木的花，值得喜爱的有很多。晋代的陶渊明只爱菊花。自从唐朝以来，世人很喜欢牡丹。我唯独喜爱莲——它从淤泥里生长出来，却不沾染污秽；它经过在清水洗涤，但不显得妖艳；</a:t>
            </a:r>
            <a:endParaRPr sz="18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00063" y="865823"/>
            <a:ext cx="8143875" cy="5067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中通外直，不蔓不枝，香远益清，亭亭净植，可远观而不可亵玩焉。</a:t>
            </a:r>
            <a:endParaRPr sz="1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14"/>
          <p:cNvSpPr txBox="1"/>
          <p:nvPr>
            <p:custDataLst>
              <p:tags r:id="rId5"/>
            </p:custDataLst>
          </p:nvPr>
        </p:nvSpPr>
        <p:spPr>
          <a:xfrm>
            <a:off x="440531" y="1599248"/>
            <a:ext cx="4826318" cy="3290570"/>
          </a:xfrm>
          <a:prstGeom prst="rect">
            <a:avLst/>
          </a:prstGeom>
          <a:solidFill>
            <a:srgbClr val="FFD6E9"/>
          </a:solidFill>
        </p:spPr>
        <p:txBody>
          <a:bodyPr wrap="square" lIns="26994" tIns="26994" rIns="26994" bIns="26994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中通外直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莲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的柄）内部贯通，外部笔直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通，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贯通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直</a:t>
            </a:r>
            <a:r>
              <a:rPr lang="zh-CN"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挺直。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9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不蔓(màn)不枝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不横生藤蔓，不旁生枝茎。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蔓、枝，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都是名词用作动词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10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香远益清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香气</a:t>
            </a:r>
            <a:r>
              <a:rPr lang="zh-CN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远闻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更加清芬。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益：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更，更加。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11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亭亭净植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洁净地挺立。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 亭亭：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耸立的样子。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   植：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竖立。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12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亵(xiè)玩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靠近赏玩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。亵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：亲近而不庄重。</a:t>
            </a:r>
            <a:r>
              <a:rPr lang="en-US"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13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焉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sz="1800" b="1" spc="12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语气词 </a:t>
            </a:r>
            <a:r>
              <a:rPr sz="1800" b="1" spc="120" smtClean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endParaRPr sz="1800" b="1" spc="120" smtClean="0">
              <a:solidFill>
                <a:srgbClr val="0F14E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547938" y="101918"/>
            <a:ext cx="494442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爱莲说</a:t>
            </a:r>
            <a:r>
              <a:rPr lang="en-US" altLang="zh-CN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en-US" altLang="zh-CN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重点词句及翻译</a:t>
            </a:r>
            <a:endParaRPr lang="zh-CN" altLang="en-US" sz="24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4"/>
          <p:cNvSpPr txBox="1"/>
          <p:nvPr>
            <p:custDataLst>
              <p:tags r:id="rId7"/>
            </p:custDataLst>
          </p:nvPr>
        </p:nvSpPr>
        <p:spPr>
          <a:xfrm>
            <a:off x="5660231" y="1541621"/>
            <a:ext cx="2802255" cy="2930525"/>
          </a:xfrm>
          <a:prstGeom prst="rect">
            <a:avLst/>
          </a:prstGeom>
          <a:solidFill>
            <a:srgbClr val="C8E6DD"/>
          </a:solidFill>
        </p:spPr>
        <p:txBody>
          <a:bodyPr wrap="square" lIns="26994" tIns="26994" rIns="26994" bIns="26994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lang="zh-CN" altLang="en-US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翻译</a:t>
            </a: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endParaRPr lang="en-US" altLang="zh-CN" sz="1800" b="1" spc="12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（它的柄）内部贯通，外部笔直，不横生藤蔓，不旁生枝茎；香气远闻更加清芬；它笔直洁净地立在水中，（只）可以从远处观赏，却不能靠近去玩弄啊。</a:t>
            </a:r>
            <a:endParaRPr sz="18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00063" y="789146"/>
            <a:ext cx="8506778" cy="9220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予谓菊，花之隐逸者也；牡丹，花之富贵者也；莲，花之君子者也。噫！菊之爱，陶后鲜有闻；莲之爱，同予者何人</a:t>
            </a:r>
            <a:r>
              <a:rPr lang="zh-CN" sz="1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？</a:t>
            </a:r>
            <a:r>
              <a:rPr sz="1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牡丹之爱，宜乎众矣。 </a:t>
            </a:r>
            <a:endParaRPr lang="en-US" sz="1800" b="1" smtClean="0">
              <a:solidFill>
                <a:schemeClr val="tx1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14"/>
          <p:cNvSpPr txBox="1"/>
          <p:nvPr>
            <p:custDataLst>
              <p:tags r:id="rId5"/>
            </p:custDataLst>
          </p:nvPr>
        </p:nvSpPr>
        <p:spPr>
          <a:xfrm>
            <a:off x="500063" y="1764983"/>
            <a:ext cx="4290060" cy="3169285"/>
          </a:xfrm>
          <a:prstGeom prst="rect">
            <a:avLst/>
          </a:prstGeom>
          <a:solidFill>
            <a:srgbClr val="FFD6E9"/>
          </a:solidFill>
        </p:spPr>
        <p:txBody>
          <a:bodyPr wrap="square" lIns="26994" tIns="26994" rIns="26994" bIns="26994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14【隐逸】</a:t>
            </a:r>
            <a:r>
              <a:rPr sz="1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隐居避世。这里是说菊花不与别的花争奇斗艳。</a:t>
            </a:r>
            <a:endParaRPr sz="15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15【君子】</a:t>
            </a:r>
            <a:r>
              <a:rPr sz="1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指品德高尚的人。</a:t>
            </a: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endParaRPr sz="1500" b="1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16【噫(yī)】：</a:t>
            </a:r>
            <a:r>
              <a:rPr sz="1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叹词，表示感慨。相当于现代汉语的“唉”。</a:t>
            </a:r>
            <a:endParaRPr sz="15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17【菊之爱】</a:t>
            </a:r>
            <a:r>
              <a:rPr sz="1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对菊花的喜爱。   </a:t>
            </a: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sz="1500" b="1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18【鲜(xiǎn)】</a:t>
            </a:r>
            <a:r>
              <a:rPr sz="1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少。</a:t>
            </a:r>
            <a:endParaRPr sz="15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19【同予者何人】</a:t>
            </a:r>
            <a:r>
              <a:rPr sz="1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像我一样的还有什么人呢？</a:t>
            </a:r>
            <a:endParaRPr sz="15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20【宜乎众矣】</a:t>
            </a:r>
            <a:r>
              <a:rPr sz="1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应当人很多了。</a:t>
            </a: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宜：</a:t>
            </a:r>
            <a:r>
              <a:rPr sz="15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应当。</a:t>
            </a:r>
            <a:r>
              <a:rPr sz="1500" b="1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endParaRPr sz="1500" b="1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709386" y="101918"/>
            <a:ext cx="4671536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爱莲说</a:t>
            </a:r>
            <a:r>
              <a:rPr lang="en-US" altLang="zh-CN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 </a:t>
            </a:r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重点词句及翻译</a:t>
            </a:r>
            <a:endParaRPr lang="zh-CN" altLang="en-US" sz="24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4"/>
          <p:cNvSpPr txBox="1"/>
          <p:nvPr>
            <p:custDataLst>
              <p:tags r:id="rId7"/>
            </p:custDataLst>
          </p:nvPr>
        </p:nvSpPr>
        <p:spPr>
          <a:xfrm>
            <a:off x="5379720" y="1824514"/>
            <a:ext cx="3312319" cy="2930525"/>
          </a:xfrm>
          <a:prstGeom prst="rect">
            <a:avLst/>
          </a:prstGeom>
          <a:solidFill>
            <a:srgbClr val="C8E6DD"/>
          </a:solidFill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lIns="26994" tIns="26994" rIns="26994" bIns="26994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【</a:t>
            </a:r>
            <a:r>
              <a:rPr lang="zh-CN" altLang="en-US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翻译</a:t>
            </a:r>
            <a:r>
              <a:rPr lang="en-US" altLang="zh-CN" sz="1800" b="1" spc="120">
                <a:solidFill>
                  <a:srgbClr val="0712F9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】</a:t>
            </a:r>
            <a:endParaRPr lang="en-US" altLang="zh-CN" sz="1800" b="1" spc="120">
              <a:solidFill>
                <a:srgbClr val="0712F9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130000"/>
              </a:lnSpc>
            </a:pP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我认为，菊花是花中的隐士，牡丹是花中的富贵者，莲是花中的君子。唉！对于菊花的</a:t>
            </a:r>
            <a:r>
              <a:rPr lang="zh-CN"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</a:t>
            </a: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爱，陶渊明以后很少听到了。对于莲的</a:t>
            </a:r>
            <a:r>
              <a:rPr lang="zh-CN"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</a:t>
            </a: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爱，像我一样的还有什么人呢？对于牡丹的</a:t>
            </a:r>
            <a:r>
              <a:rPr lang="zh-CN"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</a:t>
            </a:r>
            <a:r>
              <a:rPr sz="1800" b="1">
                <a:solidFill>
                  <a:srgbClr val="215C4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爱，那应当人很多了！</a:t>
            </a:r>
            <a:endParaRPr sz="1800" b="1">
              <a:solidFill>
                <a:srgbClr val="215C4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Text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7960" y="706120"/>
            <a:ext cx="8767445" cy="41230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latinLnBrk="0">
              <a:lnSpc>
                <a:spcPts val="26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600" b="1" i="0" strike="noStrike" cap="none" spc="0" normalizeH="0" baseline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《爱莲说》是我国古代散文之精品。全文119字，结构严谨，笔意超越，言简意赅，情景交融</a:t>
            </a:r>
            <a:r>
              <a:rPr kumimoji="0" lang="zh-CN" sz="1600" b="1" i="0" strike="noStrike" cap="none" spc="0" normalizeH="0" baseline="0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sz="1600" b="1" i="0" strike="noStrike" cap="none" spc="0" normalizeH="0" baseline="0">
              <a:solidFill>
                <a:srgbClr val="0F14E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latinLnBrk="0">
              <a:lnSpc>
                <a:spcPts val="26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本文通过对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莲的形象和品质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的描写，歌颂了莲花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坚贞高洁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的品格，从而表现了作者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洁身自爱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的高洁人格，以及对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追名逐利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的世态的厌恶。文章分为两大部分，</a:t>
            </a:r>
            <a:endParaRPr sz="1600" b="1">
              <a:solidFill>
                <a:srgbClr val="0F14E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latinLnBrk="0">
              <a:lnSpc>
                <a:spcPts val="26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前一部分是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对莲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高洁的形象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铺排描绘</a:t>
            </a:r>
            <a:r>
              <a:rPr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endParaRPr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latinLnBrk="0">
              <a:lnSpc>
                <a:spcPts val="26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后一部分则揭示了莲的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喻义</a:t>
            </a:r>
            <a:r>
              <a:rPr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并以莲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自况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，抒发了作者内心的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真实情感</a:t>
            </a:r>
            <a:r>
              <a:rPr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第二部分，作者对三种花象征的不同品性进行了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比较和品评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。在作者眼里，三种花都具有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象征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不同人群的意义。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莲花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近于菊，却不像菊那样逃避现实，更不像牡丹，以富贵媚人，从俗从众，莲花出于污浊现实而不受沾染，受清水洗濯而不显妖冶，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实为百花丛中的君子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。到篇末，作者进而对“爱”做出评价:“噫!菊之爱，陶后鲜有闻。莲之爱，同予者何人?牡丹之爱，宜乎众矣。”这里运用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感叹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的方式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含蓄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地表明了自己的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人生态度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既不愿像陶渊明那样消极避世，又不愿像世人那种追逐功名富贵，他要在污浊的世间独立不移，永远保持清白的操守和正直的品德。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“爱莲”即爱</a:t>
            </a:r>
            <a:r>
              <a:rPr sz="1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君子之德</a:t>
            </a:r>
            <a:r>
              <a:rPr sz="1600" b="1">
                <a:solidFill>
                  <a:srgbClr val="0F14E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--这是本文的主旨。</a:t>
            </a:r>
            <a:endParaRPr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547938" y="101918"/>
            <a:ext cx="4944428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爱莲说</a:t>
            </a:r>
            <a:r>
              <a:rPr lang="en-US" altLang="zh-CN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</a:t>
            </a:r>
            <a:r>
              <a:rPr lang="en-US" altLang="zh-CN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400" b="1" spc="2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整体感知</a:t>
            </a:r>
            <a:endParaRPr lang="zh-CN" altLang="en-US" sz="2400" b="1" spc="2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内容理解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51309" y="2355056"/>
            <a:ext cx="5898356" cy="78359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作者用”菊”和”牡丹”来作正衬和反衬，表达自己洁身自好，不慕名利的生活态度，含蓄而突出地表达了文章的主旨。</a:t>
            </a:r>
            <a:r>
              <a:rPr kumimoji="0" lang="en-US" alt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</a:t>
            </a:r>
            <a:endParaRPr kumimoji="0" lang="en-US" altLang="zh-CN" sz="15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87504" y="1884521"/>
            <a:ext cx="6056471" cy="43751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2作者描写莲花，先写陶渊明爱菊，世人爱牡丹,这样写有什么作用？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87504" y="1067753"/>
            <a:ext cx="5596414" cy="78359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 开头作者从所有的花写起，由面到点，作总的一般性映衬，自然过渡到要写的花。</a:t>
            </a:r>
            <a:endParaRPr kumimoji="0" lang="en-US" altLang="zh-CN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51309" y="652463"/>
            <a:ext cx="5741194" cy="43751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1、文中的“水陆草木之花 可爱者甚蕃”一句有什么作用？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5590" y="675958"/>
            <a:ext cx="2435543" cy="4142105"/>
          </a:xfrm>
          <a:prstGeom prst="rect">
            <a:avLst/>
          </a:prstGeom>
          <a:solidFill>
            <a:srgbClr val="FFD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35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爱莲说  </a:t>
            </a:r>
            <a:endParaRPr kumimoji="0" sz="1350" b="1" i="0" strike="noStrike" cap="none" spc="0" normalizeH="0" baseline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水陆草木之花，可爱者甚蕃。晋陶渊明独爱菊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自李唐来，世人甚爱牡丹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予独爱莲之出淤泥而不染，濯清涟而不妖，中通外直，不蔓不枝，香远益清，亭亭净植，可远观而不可亵玩焉。</a:t>
            </a:r>
            <a:endParaRPr sz="135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予谓菊，花之隐逸者也；牡丹，花之富贵者也；莲，花之君子者也。噫！菊之爱，陶后鲜有闻；莲之爱，同予者何人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牡丹之爱，宜乎众矣。</a:t>
            </a:r>
            <a:endParaRPr kumimoji="0" sz="135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05589" y="3153728"/>
            <a:ext cx="6292691" cy="43751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sz="15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陶渊明“独爱菊”，周敦颐“独爱莲”，他们的处世态度有何异同</a:t>
            </a:r>
            <a:r>
              <a:rPr lang="en-US" sz="15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</a:t>
            </a:r>
            <a:endParaRPr kumimoji="0" lang="en-US" sz="1500" b="1" i="0" strike="noStrike" cap="none" spc="0" normalizeH="0" baseline="0"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23686" y="3648551"/>
            <a:ext cx="6256496" cy="112966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相同点：他们都具有洁身自好、不与世俗同流合污的处世态度。 </a:t>
            </a:r>
            <a:endParaRPr sz="1500" b="1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不同点：陶渊明面对污浊的现实，采取消极避世的态度，选择了归隐；周敦颐选择在污浊的世间独立不移，永远保持清白的操守和正直的品德</a:t>
            </a:r>
            <a:endParaRPr kumimoji="0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2" grpId="0"/>
      <p:bldP spid="8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内容理解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79896" y="1971358"/>
            <a:ext cx="5890260" cy="216852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①三方面。 从生长环境(高洁质朴)、体态香气(正直芳香)</a:t>
            </a:r>
            <a:r>
              <a:rPr kumimoji="0" lang="zh-CN" altLang="en-US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气质风度(清高</a:t>
            </a:r>
            <a:r>
              <a:rPr kumimoji="0" lang="zh-CN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庄重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)等方面描写莲的可爱形象。</a:t>
            </a:r>
            <a:endParaRPr kumimoji="0" lang="en-US" altLang="zh-CN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②正直、通达、庄重、洁身自好、不与世俗同流合污、清高而美名远扬。</a:t>
            </a:r>
            <a:endParaRPr kumimoji="0" lang="en-US" altLang="zh-CN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③通过描写莲的形象，赋予莲以美好的品质，进而以花喻人，揭示作者</a:t>
            </a:r>
            <a:r>
              <a:rPr lang="en-US" altLang="zh-CN"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洁身自</a:t>
            </a:r>
            <a:r>
              <a:rPr lang="zh-CN" altLang="en-US"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爱、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不慕名利，</a:t>
            </a:r>
            <a:r>
              <a:rPr kumimoji="0" lang="zh-CN" altLang="en-US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不同流合污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的</a:t>
            </a:r>
            <a:r>
              <a:rPr kumimoji="0" lang="zh-CN" altLang="en-US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高尚情操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。 </a:t>
            </a:r>
            <a:endParaRPr kumimoji="0" lang="en-US" altLang="zh-CN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79420" y="715328"/>
            <a:ext cx="5890736" cy="112966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4、第一段中作者从哪几方面突出了莲的美好品质？用自己的语言概括作者赞扬的莲花有哪些高贵品质？文中对莲花的描写有什么作用？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3210" y="715328"/>
            <a:ext cx="2435543" cy="4142105"/>
          </a:xfrm>
          <a:prstGeom prst="rect">
            <a:avLst/>
          </a:prstGeom>
          <a:solidFill>
            <a:srgbClr val="FFD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35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爱莲说  </a:t>
            </a:r>
            <a:endParaRPr kumimoji="0" sz="1350" b="1" i="0" strike="noStrike" cap="none" spc="0" normalizeH="0" baseline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水陆草木之花，可爱者甚蕃。晋陶渊明独爱菊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自李唐来，世人甚爱牡丹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予独爱莲之出淤泥而不染，濯清涟而不妖，中通外直，不蔓不枝，香远益清，亭亭净植，可远观而不可亵玩焉。</a:t>
            </a:r>
            <a:endParaRPr sz="1350" b="1">
              <a:solidFill>
                <a:schemeClr val="tx1"/>
              </a:solidFill>
              <a:highlight>
                <a:srgbClr val="00FFFF"/>
              </a:highligh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予谓菊，花之隐逸者也；牡丹，花之富贵者也；莲，花之君子者也。噫！菊之爱，陶后鲜有闻；莲之爱，同予者何人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牡丹之爱，宜乎众矣。</a:t>
            </a:r>
            <a:endParaRPr kumimoji="0" sz="135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内容理解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83218" y="3070860"/>
            <a:ext cx="5596414" cy="112966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algn="l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①第一次衬托表现自己独爱莲花，与众不同；</a:t>
            </a:r>
            <a:endParaRPr sz="1500" b="1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algn="l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②第二次衬托显示莲花品格高出百花；</a:t>
            </a:r>
            <a:endParaRPr sz="1500" b="1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algn="l"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③第三次衬托，借以慨叹世上没有人像自己这样钟情于莲花。</a:t>
            </a:r>
            <a:endParaRPr kumimoji="0" lang="en-US" altLang="zh-CN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42749" y="641985"/>
            <a:ext cx="5741194" cy="78359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5、</a:t>
            </a:r>
            <a:r>
              <a:rPr lang="en-US" altLang="zh-CN" sz="15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你怎样理解“牡丹之爱，宜乎众矣。”这句话的含义。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78944" y="2447449"/>
            <a:ext cx="6056471" cy="43751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kumimoji="0" lang="zh-CN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15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文中三次运用了衬托手法，请找出来并简要分析。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78944" y="1182529"/>
            <a:ext cx="5668804" cy="112966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这句话说爱牡丹的人多，言外之意是说世上追求富贵的人多。这里隐含着作者对当时不正之风的批判，感情强烈。表达作者对贪图富贵、追名逐利的庸俗世风的鄙弃。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kumimoji="0" lang="en-US" altLang="zh-CN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0355" y="707073"/>
            <a:ext cx="2435543" cy="4142105"/>
          </a:xfrm>
          <a:prstGeom prst="rect">
            <a:avLst/>
          </a:prstGeom>
          <a:solidFill>
            <a:srgbClr val="FFD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35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爱莲说  </a:t>
            </a:r>
            <a:endParaRPr kumimoji="0" sz="1350" b="1" i="0" strike="noStrike" cap="none" spc="0" normalizeH="0" baseline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水陆草木之花，可爱者甚蕃。晋陶渊明独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爱菊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自李唐来，世人甚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爱牡丹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予独爱莲之出淤泥而不染，濯清涟而不妖，中通外直，不蔓不枝，香远益清，亭亭净植，可远观而不可亵玩焉。</a:t>
            </a:r>
            <a:endParaRPr sz="135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予谓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菊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，花之隐逸者也；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，花之富贵者也；莲，花之君子者也。噫！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菊之爱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，陶后鲜有闻；莲之爱，同予者何人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牡丹之爱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，宜乎众矣。</a:t>
            </a:r>
            <a:endParaRPr kumimoji="0" sz="135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内容理解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24200" y="1413510"/>
            <a:ext cx="5859780" cy="78359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托物言志；</a:t>
            </a:r>
            <a:endParaRPr kumimoji="0" lang="en-US" altLang="zh-CN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在莲的形象中寄予了自己不慕名利、洁身自好的节操。</a:t>
            </a:r>
            <a:endParaRPr kumimoji="0" lang="en-US" altLang="zh-CN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25616" y="652463"/>
            <a:ext cx="5741194" cy="78359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7、在文中作者把“莲”作为一种高贵品质的象征。作者在这里运用了什么写法？目的何在？ （表达了作者怎样思想？）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68955" y="2364581"/>
            <a:ext cx="6056471" cy="43751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8.怎样理解“莲之爱，同予者何人”？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50381" y="2936558"/>
            <a:ext cx="5933599" cy="182245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这是一个反问句，一方面照应上文“予独爱莲”，另一方面也透露出对人生世事的感叹，感叹与自己志同道合的人少，能做到品行高洁的人少，表达了作者对知音甚少的无限感慨。既明确写出了作者对莲花的喜爱，又表达了作者对追名逐利的世态的厌恶，同时表明了作者不与世俗同流合污的态度。</a:t>
            </a:r>
            <a:r>
              <a:rPr kumimoji="0" lang="en-US" altLang="zh-CN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kumimoji="0" lang="en-US" altLang="zh-CN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</a:t>
            </a:r>
            <a:endParaRPr kumimoji="0" lang="en-US" altLang="zh-CN" sz="1500" b="1" i="0" strike="noStrike" cap="none" spc="0" normalizeH="0" baseline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4775" y="723424"/>
            <a:ext cx="2435543" cy="4142105"/>
          </a:xfrm>
          <a:prstGeom prst="rect">
            <a:avLst/>
          </a:prstGeom>
          <a:solidFill>
            <a:srgbClr val="FFD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35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爱莲说  </a:t>
            </a:r>
            <a:endParaRPr kumimoji="0" sz="1350" b="1" i="0" strike="noStrike" cap="none" spc="0" normalizeH="0" baseline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水陆草木之花，可爱者甚蕃。晋陶渊明独爱菊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自李唐来，世人甚爱牡丹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予独爱莲之出淤泥而不染，濯清涟而不妖，中通外直，不蔓不枝，香远益清，亭亭净植，可远观而不可亵玩焉。</a:t>
            </a:r>
            <a:endParaRPr sz="135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予谓菊，花之隐逸者也；牡丹，花之富贵者也；莲，花之君子者也。噫！菊之爱，陶后鲜有闻；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莲之爱，同予者何人</a:t>
            </a:r>
            <a:r>
              <a:rPr lang="zh-CN"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牡丹之爱，宜乎众矣。</a:t>
            </a:r>
            <a:endParaRPr kumimoji="0" sz="135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内容理解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73241" y="798671"/>
            <a:ext cx="5741194" cy="43751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9.结合文章内容，指出莲的特点并分析其象征的君子品格。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0660" y="707073"/>
            <a:ext cx="2435543" cy="4142105"/>
          </a:xfrm>
          <a:prstGeom prst="rect">
            <a:avLst/>
          </a:prstGeom>
          <a:solidFill>
            <a:srgbClr val="FFD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35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爱莲说  </a:t>
            </a:r>
            <a:endParaRPr kumimoji="0" sz="1350" b="1" i="0" strike="noStrike" cap="none" spc="0" normalizeH="0" baseline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水陆草木之花，可爱者甚蕃。晋陶渊明独爱菊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自李唐来，世人甚爱牡丹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予独爱莲之出淤泥而不染，濯清涟而不妖，中通外直，不蔓不枝，香远益清，亭亭净植，可远观而不可亵玩焉。</a:t>
            </a:r>
            <a:endParaRPr sz="1350" b="1">
              <a:solidFill>
                <a:schemeClr val="tx1"/>
              </a:solidFill>
              <a:highlight>
                <a:srgbClr val="00FFFF"/>
              </a:highligh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予谓菊，花之隐逸者也；牡丹，花之富贵者也；莲，花之君子者也。噫！菊之爱，陶后鲜有闻；莲之爱，同予者何人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牡丹之爱，宜乎众矣。</a:t>
            </a:r>
            <a:endParaRPr kumimoji="0" sz="135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-214748262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012758" y="1476851"/>
            <a:ext cx="5538788" cy="277891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内容理解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91790" y="2053114"/>
            <a:ext cx="5885498" cy="251523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①作者心目中的君子，</a:t>
            </a:r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洁身自好，正直质朴，豁达大度，保持独立人格，保持坚贞的气节和高尚的品德。</a:t>
            </a: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既不像陶渊明那样消极避世，也不像世人那样趋炎附势、追名逐利，而是能在污浊的世间独立不倚，永远保持清白的操守和正直的品德。</a:t>
            </a:r>
            <a:endParaRPr kumimoji="0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②“出淤泥而不染”寓意处于污浊的环境中，却能保持纯真的品质而不沾染坏习气。在物质生活日益丰富的今天，我们应该始终保持这种操守，即使身处污浊的环境，依然能保持自我。</a:t>
            </a:r>
            <a:endParaRPr kumimoji="0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91790" y="796290"/>
            <a:ext cx="5741194" cy="112966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10.《爱莲说》称莲为“花之君子”，根据课文内容，说说作者心目中的君子具备哪些美好品质。和同学讨论一下，如何理解“出淤泥而不染”的人生境界？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6700" y="715328"/>
            <a:ext cx="2435543" cy="4142105"/>
          </a:xfrm>
          <a:prstGeom prst="rect">
            <a:avLst/>
          </a:prstGeom>
          <a:solidFill>
            <a:srgbClr val="FFD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35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爱莲说  </a:t>
            </a:r>
            <a:endParaRPr kumimoji="0" sz="1350" b="1" i="0" strike="noStrike" cap="none" spc="0" normalizeH="0" baseline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水陆草木之花，可爱者甚蕃。晋陶渊明独爱菊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自李唐来，世人甚爱牡丹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予独爱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莲之出淤泥而不染，濯清涟而不妖，中通外直，不蔓不枝，香远益清，亭亭净植，可远观而不可亵玩焉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135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予谓菊，花之隐逸者也；牡丹，花之富贵者也；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莲，花之君子者也。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噫！菊之爱，陶后鲜有闻；莲之爱，同予者何人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牡丹之爱，宜乎众矣。</a:t>
            </a:r>
            <a:endParaRPr kumimoji="0" sz="135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097" name="TextBox 14"/>
          <p:cNvSpPr txBox="1"/>
          <p:nvPr>
            <p:custDataLst>
              <p:tags r:id="rId4"/>
            </p:custDataLst>
          </p:nvPr>
        </p:nvSpPr>
        <p:spPr>
          <a:xfrm>
            <a:off x="303848" y="690086"/>
            <a:ext cx="853598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润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疏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商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酌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譬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endParaRPr lang="zh-CN" altLang="zh-CN" sz="24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拖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沓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妥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帖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丁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卯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拱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endParaRPr lang="zh-CN" altLang="zh-CN" sz="24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诲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人不倦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颠沛</a:t>
            </a: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流离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  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r>
              <a:rPr lang="zh-CN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别扭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           </a:t>
            </a:r>
            <a:r>
              <a:rPr lang="zh-CN" altLang="zh-CN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黑体" panose="02010609060101010101" charset="-122"/>
              </a:rPr>
              <a:t>）</a:t>
            </a:r>
            <a:endParaRPr lang="zh-CN" altLang="zh-CN" sz="24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4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黑体" panose="02010609060101010101" charset="-122"/>
            </a:endParaRPr>
          </a:p>
        </p:txBody>
      </p:sp>
      <p:sp>
        <p:nvSpPr>
          <p:cNvPr id="9219" name="矩形 22"/>
          <p:cNvSpPr/>
          <p:nvPr>
            <p:custDataLst>
              <p:tags r:id="rId5"/>
            </p:custDataLst>
          </p:nvPr>
        </p:nvSpPr>
        <p:spPr>
          <a:xfrm>
            <a:off x="665560" y="3392091"/>
            <a:ext cx="49291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累</a:t>
            </a:r>
            <a:endParaRPr lang="zh-CN" altLang="en-US" sz="24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大括号 26"/>
          <p:cNvSpPr/>
          <p:nvPr>
            <p:custDataLst>
              <p:tags r:id="rId6"/>
            </p:custDataLst>
          </p:nvPr>
        </p:nvSpPr>
        <p:spPr>
          <a:xfrm>
            <a:off x="1220867" y="2898220"/>
            <a:ext cx="204788" cy="1641872"/>
          </a:xfrm>
          <a:prstGeom prst="leftBrace">
            <a:avLst>
              <a:gd name="adj1" fmla="val 54487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21" name="矩形 22"/>
          <p:cNvSpPr/>
          <p:nvPr>
            <p:custDataLst>
              <p:tags r:id="rId7"/>
            </p:custDataLst>
          </p:nvPr>
        </p:nvSpPr>
        <p:spPr>
          <a:xfrm>
            <a:off x="1351360" y="2624138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）累赘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22" name="矩形 22"/>
          <p:cNvSpPr/>
          <p:nvPr>
            <p:custDataLst>
              <p:tags r:id="rId8"/>
            </p:custDataLst>
          </p:nvPr>
        </p:nvSpPr>
        <p:spPr>
          <a:xfrm>
            <a:off x="1351360" y="3392091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）劳累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24" name="矩形 22"/>
          <p:cNvSpPr/>
          <p:nvPr>
            <p:custDataLst>
              <p:tags r:id="rId9"/>
            </p:custDataLst>
          </p:nvPr>
        </p:nvSpPr>
        <p:spPr>
          <a:xfrm>
            <a:off x="1351360" y="4115991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）连累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1656874" y="2717245"/>
            <a:ext cx="60364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éi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" name="矩形 28"/>
          <p:cNvSpPr/>
          <p:nvPr>
            <p:custDataLst>
              <p:tags r:id="rId11"/>
            </p:custDataLst>
          </p:nvPr>
        </p:nvSpPr>
        <p:spPr>
          <a:xfrm>
            <a:off x="1700213" y="3543300"/>
            <a:ext cx="60364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lèi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2"/>
            </p:custDataLst>
          </p:nvPr>
        </p:nvSpPr>
        <p:spPr>
          <a:xfrm>
            <a:off x="1707356" y="4270772"/>
            <a:ext cx="60364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lěi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27" name="矩形 22"/>
          <p:cNvSpPr/>
          <p:nvPr>
            <p:custDataLst>
              <p:tags r:id="rId13"/>
            </p:custDataLst>
          </p:nvPr>
        </p:nvSpPr>
        <p:spPr>
          <a:xfrm>
            <a:off x="3830241" y="3392091"/>
            <a:ext cx="492919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帖</a:t>
            </a:r>
            <a:endParaRPr lang="zh-CN" altLang="en-US" sz="2400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左大括号 30"/>
          <p:cNvSpPr/>
          <p:nvPr>
            <p:custDataLst>
              <p:tags r:id="rId14"/>
            </p:custDataLst>
          </p:nvPr>
        </p:nvSpPr>
        <p:spPr>
          <a:xfrm>
            <a:off x="4387454" y="2901554"/>
            <a:ext cx="204788" cy="1641872"/>
          </a:xfrm>
          <a:prstGeom prst="leftBrace">
            <a:avLst>
              <a:gd name="adj1" fmla="val 54487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29" name="矩形 22"/>
          <p:cNvSpPr/>
          <p:nvPr>
            <p:custDataLst>
              <p:tags r:id="rId15"/>
            </p:custDataLst>
          </p:nvPr>
        </p:nvSpPr>
        <p:spPr>
          <a:xfrm>
            <a:off x="4516041" y="2624138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）妥帖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30" name="矩形 22"/>
          <p:cNvSpPr/>
          <p:nvPr>
            <p:custDataLst>
              <p:tags r:id="rId16"/>
            </p:custDataLst>
          </p:nvPr>
        </p:nvSpPr>
        <p:spPr>
          <a:xfrm>
            <a:off x="4516041" y="3392091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）请帖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32" name="矩形 22"/>
          <p:cNvSpPr/>
          <p:nvPr>
            <p:custDataLst>
              <p:tags r:id="rId17"/>
            </p:custDataLst>
          </p:nvPr>
        </p:nvSpPr>
        <p:spPr>
          <a:xfrm>
            <a:off x="4516041" y="4115991"/>
            <a:ext cx="2350294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）字帖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18"/>
            </p:custDataLst>
          </p:nvPr>
        </p:nvSpPr>
        <p:spPr>
          <a:xfrm>
            <a:off x="4857750" y="2768203"/>
            <a:ext cx="60364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tiē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3" name="矩形 32"/>
          <p:cNvSpPr/>
          <p:nvPr>
            <p:custDataLst>
              <p:tags r:id="rId19"/>
            </p:custDataLst>
          </p:nvPr>
        </p:nvSpPr>
        <p:spPr>
          <a:xfrm>
            <a:off x="4872038" y="3550444"/>
            <a:ext cx="60364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tiě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20"/>
            </p:custDataLst>
          </p:nvPr>
        </p:nvSpPr>
        <p:spPr>
          <a:xfrm>
            <a:off x="4872038" y="4277916"/>
            <a:ext cx="60364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tiè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7" name="矩形 36"/>
          <p:cNvSpPr/>
          <p:nvPr>
            <p:custDataLst>
              <p:tags r:id="rId21"/>
            </p:custDataLst>
          </p:nvPr>
        </p:nvSpPr>
        <p:spPr>
          <a:xfrm>
            <a:off x="1158240" y="856934"/>
            <a:ext cx="8810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Clr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rùn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黑体" panose="02010609060101010101" charset="-122"/>
            </a:endParaRPr>
          </a:p>
        </p:txBody>
      </p:sp>
      <p:sp>
        <p:nvSpPr>
          <p:cNvPr id="23" name="矩形 22"/>
          <p:cNvSpPr/>
          <p:nvPr>
            <p:custDataLst>
              <p:tags r:id="rId22"/>
            </p:custDataLst>
          </p:nvPr>
        </p:nvSpPr>
        <p:spPr>
          <a:xfrm>
            <a:off x="3103562" y="857250"/>
            <a:ext cx="91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shū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2" name="矩形 41"/>
          <p:cNvSpPr/>
          <p:nvPr>
            <p:custDataLst>
              <p:tags r:id="rId23"/>
            </p:custDataLst>
          </p:nvPr>
        </p:nvSpPr>
        <p:spPr>
          <a:xfrm>
            <a:off x="4947603" y="857409"/>
            <a:ext cx="1078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zhuó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charset="-122"/>
            </a:endParaRPr>
          </a:p>
        </p:txBody>
      </p:sp>
      <p:sp>
        <p:nvSpPr>
          <p:cNvPr id="43" name="矩形 42"/>
          <p:cNvSpPr/>
          <p:nvPr>
            <p:custDataLst>
              <p:tags r:id="rId24"/>
            </p:custDataLst>
          </p:nvPr>
        </p:nvSpPr>
        <p:spPr>
          <a:xfrm>
            <a:off x="6865938" y="805974"/>
            <a:ext cx="69437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pì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charset="-122"/>
            </a:endParaRPr>
          </a:p>
        </p:txBody>
      </p:sp>
      <p:sp>
        <p:nvSpPr>
          <p:cNvPr id="45" name="矩形 44"/>
          <p:cNvSpPr/>
          <p:nvPr>
            <p:custDataLst>
              <p:tags r:id="rId25"/>
            </p:custDataLst>
          </p:nvPr>
        </p:nvSpPr>
        <p:spPr>
          <a:xfrm>
            <a:off x="1300639" y="1383348"/>
            <a:ext cx="595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t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à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charset="-122"/>
            </a:endParaRPr>
          </a:p>
        </p:txBody>
      </p:sp>
      <p:sp>
        <p:nvSpPr>
          <p:cNvPr id="47" name="矩形 46"/>
          <p:cNvSpPr/>
          <p:nvPr>
            <p:custDataLst>
              <p:tags r:id="rId26"/>
            </p:custDataLst>
          </p:nvPr>
        </p:nvSpPr>
        <p:spPr>
          <a:xfrm>
            <a:off x="3102928" y="1383348"/>
            <a:ext cx="704374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tiē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8" name="矩形 47"/>
          <p:cNvSpPr/>
          <p:nvPr>
            <p:custDataLst>
              <p:tags r:id="rId27"/>
            </p:custDataLst>
          </p:nvPr>
        </p:nvSpPr>
        <p:spPr>
          <a:xfrm>
            <a:off x="4988878" y="1385253"/>
            <a:ext cx="1028224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mǎo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28"/>
            </p:custDataLst>
          </p:nvPr>
        </p:nvSpPr>
        <p:spPr>
          <a:xfrm>
            <a:off x="6866096" y="1383824"/>
            <a:ext cx="1108234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gǒng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charset="-122"/>
            </a:endParaRPr>
          </a:p>
        </p:txBody>
      </p:sp>
      <p:sp>
        <p:nvSpPr>
          <p:cNvPr id="51" name="矩形 50"/>
          <p:cNvSpPr/>
          <p:nvPr>
            <p:custDataLst>
              <p:tags r:id="rId29"/>
            </p:custDataLst>
          </p:nvPr>
        </p:nvSpPr>
        <p:spPr>
          <a:xfrm>
            <a:off x="1772444" y="1910239"/>
            <a:ext cx="77581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charset="-122"/>
              </a:rPr>
              <a:t>huì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黑体" panose="02010609060101010101" charset="-122"/>
            </a:endParaRPr>
          </a:p>
        </p:txBody>
      </p:sp>
      <p:sp>
        <p:nvSpPr>
          <p:cNvPr id="49" name="矩形 48"/>
          <p:cNvSpPr/>
          <p:nvPr>
            <p:custDataLst>
              <p:tags r:id="rId30"/>
            </p:custDataLst>
          </p:nvPr>
        </p:nvSpPr>
        <p:spPr>
          <a:xfrm>
            <a:off x="4386898" y="1969771"/>
            <a:ext cx="18240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di</a:t>
            </a:r>
            <a:r>
              <a:rPr lang="en-US" altLang="zh-CN" sz="2800" b="1">
                <a:solidFill>
                  <a:srgbClr val="07E5E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  pèi</a:t>
            </a:r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1"/>
            </p:custDataLst>
          </p:nvPr>
        </p:nvSpPr>
        <p:spPr>
          <a:xfrm>
            <a:off x="304165" y="161290"/>
            <a:ext cx="2327910" cy="6299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>
              <a:lnSpc>
                <a:spcPts val="4200"/>
              </a:lnSpc>
              <a:buNone/>
            </a:pPr>
            <a:r>
              <a:rPr lang="zh-CN" altLang="en-US" sz="2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五、重点字词</a:t>
            </a:r>
            <a:endParaRPr lang="zh-CN" altLang="en-US" sz="2800"/>
          </a:p>
        </p:txBody>
      </p:sp>
      <p:sp>
        <p:nvSpPr>
          <p:cNvPr id="5" name="文本框 4"/>
          <p:cNvSpPr txBox="1"/>
          <p:nvPr>
            <p:custDataLst>
              <p:tags r:id="rId32"/>
            </p:custDataLst>
          </p:nvPr>
        </p:nvSpPr>
        <p:spPr>
          <a:xfrm>
            <a:off x="6805930" y="1930400"/>
            <a:ext cx="12293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solidFill>
                  <a:srgbClr val="07E5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biè niu</a:t>
            </a:r>
            <a:endParaRPr lang="zh-CN" altLang="en-US" sz="2400" b="1">
              <a:solidFill>
                <a:srgbClr val="07E5E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2" grpId="0"/>
      <p:bldP spid="33" grpId="0"/>
      <p:bldP spid="34" grpId="0"/>
      <p:bldP spid="37" grpId="0"/>
      <p:bldP spid="23" grpId="0"/>
      <p:bldP spid="42" grpId="0"/>
      <p:bldP spid="43" grpId="0"/>
      <p:bldP spid="45" grpId="0"/>
      <p:bldP spid="47" grpId="0"/>
      <p:bldP spid="48" grpId="0"/>
      <p:bldP spid="3" grpId="0"/>
      <p:bldP spid="51" grpId="0"/>
      <p:bldP spid="49" grpId="0"/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内容理解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91790" y="1754981"/>
            <a:ext cx="5885498" cy="286131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algn="l" fontAlgn="auto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18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一叹爱菊花的人少，实际上是感叹真正的隐士太少；</a:t>
            </a:r>
            <a:endParaRPr sz="1800" b="1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18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二叹爱莲者太少，实际上是感叹与自己一样不慕名利、洁身自好的人太少；</a:t>
            </a:r>
            <a:endParaRPr sz="1800" b="1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 fontAlgn="auto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18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三叹爱牡丹的人多，实际上是表达了对世间争名夺利、趋炎附势、追求富贵者的厌恶。</a:t>
            </a:r>
            <a:endParaRPr kumimoji="0" sz="18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91790" y="796290"/>
            <a:ext cx="6072664" cy="92202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en-US" altLang="zh-CN" sz="18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11.文章结尾以作者的感叹作结，结合文意谈谈你对“叹”的理解</a:t>
            </a:r>
            <a:r>
              <a:rPr lang="en-US" altLang="zh-CN" sz="1500" b="1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0660" y="715328"/>
            <a:ext cx="2435543" cy="4142105"/>
          </a:xfrm>
          <a:prstGeom prst="rect">
            <a:avLst/>
          </a:prstGeom>
          <a:solidFill>
            <a:srgbClr val="FFD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35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爱莲说  </a:t>
            </a:r>
            <a:endParaRPr kumimoji="0" sz="1350" b="1" i="0" strike="noStrike" cap="none" spc="0" normalizeH="0" baseline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水陆草木之花，可爱者甚蕃。晋陶渊明独爱菊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自李唐来，世人甚爱牡丹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予独爱莲之出淤泥而不染，濯清涟而不妖，中通外直，不蔓不枝，香远益清，亭亭净植，可远观而不可亵玩焉。</a:t>
            </a:r>
            <a:endParaRPr sz="135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予谓菊，花之隐逸者也；牡丹，花之富贵者也；莲，花之君子者也。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噫！菊之爱，陶后鲜有闻；莲之爱，同予者何人</a:t>
            </a:r>
            <a:r>
              <a:rPr lang="zh-CN"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sz="1350" b="1">
                <a:solidFill>
                  <a:schemeClr val="tx1"/>
                </a:solidFill>
                <a:highlight>
                  <a:srgbClr val="00FFFF"/>
                </a:highligh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牡丹之爱，宜乎众矣。</a:t>
            </a:r>
            <a:endParaRPr kumimoji="0" sz="135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highlight>
                <a:srgbClr val="00FFFF"/>
              </a:highlight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内容理解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2890" y="1127284"/>
            <a:ext cx="8669179" cy="378460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①在写作手法上，都运用了托物言志的手法。</a:t>
            </a: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《陋室铭》借陋室抒发了作者注重道德修养的情操；《爱莲说》借赞美莲的可爱之处来歌颂君子的坚贞气节。</a:t>
            </a:r>
            <a:endParaRPr kumimoji="0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②在描写所表现的事物上，</a:t>
            </a:r>
            <a:r>
              <a:rPr kumimoji="0" 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都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进行了多角度的刻画。</a:t>
            </a: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《陋室铭》从居室环境、交往人物和日常生活情等方面表现陋室不陋；《爱莲说》则从莲的生长环境、体态香气、风度气质等角度赞美莲的品格。</a:t>
            </a:r>
            <a:endParaRPr kumimoji="0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③在思想内容上，都表现了作者高洁的品质。</a:t>
            </a: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《陋室铭》表现了作者安贫乐道的生活情趣和高洁傲岸的道德情操；《爱莲说》表现了作者在污浊的世间不慕名利、洁身自好的生活态度。</a:t>
            </a:r>
            <a:endParaRPr kumimoji="0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sz="15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在语言风格上，</a:t>
            </a:r>
            <a:r>
              <a:rPr sz="15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都是骈散结合。</a:t>
            </a:r>
            <a:r>
              <a:rPr kumimoji="0" sz="1500" b="1" i="0" strike="noStrike" cap="none" spc="0" normalizeH="0" baseline="0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</a:rPr>
              <a:t>《陋室铭》以骈句为主，句式整齐、节奏分明、音韵和谐。《爱莲说》以散句为主，句式长短相间、错落有致、富于变化</a:t>
            </a:r>
            <a:endParaRPr kumimoji="0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2890" y="657701"/>
            <a:ext cx="5350193" cy="437515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12.比较《陋室铭》和《爱莲说》这两篇短文的异同？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40635" y="163830"/>
            <a:ext cx="4629150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主旨及写法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87015" y="893921"/>
            <a:ext cx="6227445" cy="355346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sysDash"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【文章主旨】</a:t>
            </a:r>
            <a:endParaRPr kumimoji="0" lang="en-US" altLang="zh-CN" sz="1500" b="1" i="0" strike="noStrike" cap="none" spc="0" normalizeH="0" baseline="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这篇文章通过对莲的</a:t>
            </a: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形象和品质</a:t>
            </a:r>
            <a:r>
              <a:rPr kumimoji="0" lang="en-US" alt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的描写，歌颂了莲</a:t>
            </a: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坚贞高洁</a:t>
            </a:r>
            <a:r>
              <a:rPr kumimoji="0" lang="en-US" alt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的品格，从而表现了作者</a:t>
            </a: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洁身自爱</a:t>
            </a:r>
            <a:r>
              <a:rPr kumimoji="0" lang="en-US" alt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的高洁人格，以及对</a:t>
            </a: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追名逐利</a:t>
            </a:r>
            <a:r>
              <a:rPr kumimoji="0" lang="en-US" alt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的世态的厌恶。</a:t>
            </a:r>
            <a:endParaRPr kumimoji="0" lang="en-US" altLang="zh-CN" sz="1500" b="1" i="0" strike="noStrike" cap="none" spc="0" normalizeH="0" baseline="0">
              <a:solidFill>
                <a:srgbClr val="0F14E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0F14E7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【托物言志的写法】</a:t>
            </a:r>
            <a:endParaRPr kumimoji="0" lang="en-US" altLang="zh-CN" sz="1500" b="1" i="0" strike="noStrike" cap="none" spc="0" normalizeH="0" baseline="0">
              <a:solidFill>
                <a:srgbClr val="0F14E7"/>
              </a:solidFill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strike="noStrike" cap="none" spc="0" normalizeH="0" baseline="0">
                <a:solidFill>
                  <a:srgbClr val="0F14E7"/>
                </a:solidFill>
                <a:latin typeface="黑体" panose="02010609060101010101" charset="-122"/>
                <a:ea typeface="黑体" panose="02010609060101010101" charset="-122"/>
              </a:rPr>
              <a:t>本文对莲的整体形象进行了细致描绘，并赋予其丰富的象征意义。具体地说，“出淤泥而不染”象征君子身处污浊环境而不同流合污、不随俗浮沉的品质;“濯清涟而不妖”象征君子的庄重、质朴，不哗众取宠，不炫耀自己;“中通外直，不蔓不枝”象征君子的正直不苟，豁达大度;“香远益清，亭亭净植”象征君子美好的姿态气质。</a:t>
            </a:r>
            <a:r>
              <a:rPr kumimoji="0" lang="en-US" altLang="zh-CN" sz="1500" b="1" i="0" strike="noStrike" cap="none" spc="0" normalizeH="0" baseline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作者通过歌颂莲坚贞高洁的品格，含蓄地表达了自己不慕名利、洁身自爱的生活态度。</a:t>
            </a:r>
            <a:endParaRPr kumimoji="0" lang="en-US" altLang="zh-CN" sz="1500" b="1" i="0" strike="noStrike" cap="none" spc="0" normalizeH="0" baseline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49555" y="749618"/>
            <a:ext cx="2435543" cy="4142105"/>
          </a:xfrm>
          <a:prstGeom prst="rect">
            <a:avLst/>
          </a:prstGeom>
          <a:solidFill>
            <a:srgbClr val="FFD6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35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爱莲说  </a:t>
            </a:r>
            <a:endParaRPr kumimoji="0" sz="1350" b="1" i="0" strike="noStrike" cap="none" spc="0" normalizeH="0" baseline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水陆草木之花，可爱者甚蕃。晋陶渊明独爱菊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自李唐来，世人甚爱牡丹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予独爱莲之出淤泥而不染，濯清涟而不妖，中通外直，不蔓不枝，香远益清，亭亭净植，可远观而不可亵玩焉。</a:t>
            </a:r>
            <a:endParaRPr sz="1350" b="1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予谓菊，花之隐逸者也；牡丹，花之富贵者也；莲，花之君子者也。噫！菊之爱，陶后鲜有闻；莲之爱，同予者何人</a:t>
            </a:r>
            <a:r>
              <a:rPr lang="zh-CN"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？</a:t>
            </a:r>
            <a:r>
              <a:rPr sz="1350" b="1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牡丹之爱，宜乎众矣。</a:t>
            </a:r>
            <a:endParaRPr kumimoji="0" sz="1350" b="1" i="0" u="sng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03734" y="95726"/>
            <a:ext cx="3188494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课堂练习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5118" y="351155"/>
            <a:ext cx="8669179" cy="457962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1、《爱莲说》的结构，我们可以概括为：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一条线索，</a:t>
            </a:r>
            <a:r>
              <a:rPr kumimoji="0" 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r>
              <a:rPr kumimoji="0" lang="zh-CN" alt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两个陪衬，即以</a:t>
            </a:r>
            <a:r>
              <a:rPr kumimoji="0" 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kumimoji="0" lang="zh-CN" alt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为莲的总陪衬，以</a:t>
            </a:r>
            <a:r>
              <a:rPr kumimoji="0" 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kumimoji="0" lang="zh-CN" alt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作为莲的</a:t>
            </a:r>
            <a:r>
              <a:rPr kumimoji="0" 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正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衬和反衬；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三种类型，即以写三种花来写三种人：</a:t>
            </a:r>
            <a:r>
              <a:rPr kumimoji="0" 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kumimoji="0" lang="en-US" alt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            </a:t>
            </a:r>
            <a:r>
              <a:rPr kumimoji="0" 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2、 作者在第一段中从（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）等方面来描写莲的形象，赋予莲以美好的品质，意在表达作者（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）的品质。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3、 文章前后照应，“予独爱莲”和（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）一句照应，“牡丹之爱，宜乎众矣”和（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）一句形成照应。“众“和（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）相照应。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 4、“出淤泥而不染，濯清涟而不妖”一句运用的修辞方法是（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）和（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）。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5、指出句式： （1）菊之爱：（</a:t>
            </a:r>
            <a:r>
              <a:rPr lang="en-US" sz="15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sz="15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 （2）予谓菊，花之隐逸者也：（</a:t>
            </a:r>
            <a:r>
              <a:rPr lang="en-US" sz="15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sz="15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32731" y="647859"/>
            <a:ext cx="1813560" cy="66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即以爱莲 为线索；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845945" y="1428750"/>
            <a:ext cx="112014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草木之花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785043" y="1371124"/>
            <a:ext cx="114173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菊花和牡丹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3897313" y="1842929"/>
            <a:ext cx="229235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隐逸者、富贵者、君子。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396490" y="2310448"/>
            <a:ext cx="94996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生活环境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708083" y="2315369"/>
            <a:ext cx="94996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体态香气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4921250" y="2315210"/>
            <a:ext cx="126873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风度气质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027045" y="2784634"/>
            <a:ext cx="190881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洁身自好、不慕名利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3574256" y="3215164"/>
            <a:ext cx="190881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莲之爱，同予者何人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778669" y="3626168"/>
            <a:ext cx="133350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世人盛爱牡丹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785360" y="3625691"/>
            <a:ext cx="37465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独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5623560" y="4056698"/>
            <a:ext cx="56642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对偶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6716554" y="4056698"/>
            <a:ext cx="56642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拟人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3203575" y="4532154"/>
            <a:ext cx="75819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倒装句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6910705" y="4506595"/>
            <a:ext cx="984885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判断句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" name="文本框 51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636520" y="95726"/>
            <a:ext cx="3871436" cy="4387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7627" tIns="35242" rIns="67627" bIns="35242">
            <a:spAutoFit/>
            <a:scene3d>
              <a:camera prst="orthographicFront"/>
              <a:lightRig rig="threePt" dir="t"/>
            </a:scene3d>
          </a:bodyPr>
          <a:lstStyle/>
          <a:p>
            <a:pPr indent="228600" algn="just"/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爱莲说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课堂练习</a:t>
            </a:r>
            <a:r>
              <a:rPr lang="en-US" alt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　</a:t>
            </a:r>
            <a:endParaRPr lang="en-US" altLang="zh-CN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0973" y="483870"/>
            <a:ext cx="8669179" cy="4579620"/>
          </a:xfrm>
          <a:prstGeom prst="rect">
            <a:avLst/>
          </a:prstGeom>
          <a:noFill/>
          <a:ln>
            <a:noFill/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latin typeface="黑体" panose="02010609060101010101" charset="-122"/>
                <a:ea typeface="黑体" panose="02010609060101010101" charset="-122"/>
              </a:rPr>
              <a:t> 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6、从句子种类看，第2段“菊之爱，陶后鲜有闻；莲之爱，同予者何人；牡丹之爱，宜乎众矣。”第一句属（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）句，第二句属（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），第三句是（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）。  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 7、</a:t>
            </a:r>
            <a:r>
              <a:rPr kumimoji="0" lang="zh-CN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重点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衬托分（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）和（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）两种。本文用（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）来衬托莲。其中菊花属于（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），牡丹属于（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）。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 8、 相接的两句话，字数相同、意思相对，叫做骈句。在《爱莲说》中找出一句：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 9、 中心概括：文章借花喻人，通过对莲花的赞美，表明了他（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）的生活态度，婉曲地批判了（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）的世风。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marR="0" lvl="0" indent="0" algn="l" defTabSz="914400" rtl="0" latinLnBrk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 10、“陶后鲜有闻”中的“陶”指（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），课本中学过他的作品（《桃花源记》），与“鲜有闻”的“鲜”字构成反义词的是（</a:t>
            </a:r>
            <a:r>
              <a:rPr kumimoji="0" lang="en-US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kumimoji="0" sz="1500" b="1" i="0" strike="noStrike" cap="none" spc="0" normalizeH="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）。</a:t>
            </a:r>
            <a:endParaRPr kumimoji="0" sz="1500" b="1" i="0" strike="noStrike" cap="none" spc="0" normalizeH="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327309" y="1123950"/>
            <a:ext cx="56642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陈述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450114" y="1094105"/>
            <a:ext cx="75819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反问句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5573871" y="1094105"/>
            <a:ext cx="75819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感叹句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706245" y="1534795"/>
            <a:ext cx="65532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正衬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2943701" y="1534478"/>
            <a:ext cx="56642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反衬</a:t>
            </a:r>
            <a:endParaRPr lang="en-US" altLang="zh-CN" sz="1500" b="1">
              <a:ln w="22225">
                <a:solidFill>
                  <a:schemeClr val="accent2"/>
                </a:solidFill>
                <a:prstDash val="solid"/>
              </a:ln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5063014" y="1534478"/>
            <a:ext cx="114173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菊花、牡丹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563404" y="1965008"/>
            <a:ext cx="56642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正衬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2738914" y="1975485"/>
            <a:ext cx="56642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反衬</a:t>
            </a:r>
            <a:endParaRPr lang="en-US" altLang="zh-CN" sz="1500" b="1">
              <a:ln w="22225">
                <a:solidFill>
                  <a:schemeClr val="accent2"/>
                </a:solidFill>
                <a:prstDash val="solid"/>
              </a:ln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743903" y="2679859"/>
            <a:ext cx="2867660" cy="66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>
              <a:lnSpc>
                <a:spcPts val="4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出淤泥而不染，濯清涟而不妖。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718334" y="3278505"/>
            <a:ext cx="94996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洁身自好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967740" y="3714750"/>
            <a:ext cx="190881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趋炎附势、追名逐利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3561398" y="4099084"/>
            <a:ext cx="75819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陶渊明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3641884" y="4618990"/>
            <a:ext cx="374650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500" b="1">
                <a:solidFill>
                  <a:srgbClr val="07E5ED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众</a:t>
            </a:r>
            <a:endParaRPr kumimoji="0" lang="zh-CN" altLang="en-US" sz="1500" b="1" i="0" strike="noStrike" cap="none" spc="0" normalizeH="0" baseline="0">
              <a:solidFill>
                <a:srgbClr val="07E5ED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97430" y="1769110"/>
            <a:ext cx="478091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8000" b="1" i="0" u="none" strike="noStrike" kern="1200" cap="none" spc="0" normalizeH="0" baseline="0" noProof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感谢收看</a:t>
            </a:r>
            <a:endParaRPr kumimoji="0" lang="zh-CN" altLang="zh-CN" sz="8000" b="1" i="0" u="none" strike="noStrike" kern="1200" cap="none" spc="0" normalizeH="0" baseline="0" noProof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6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68000" y="124333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 spd="slow">
    <p:wheel spokes="8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7890" name="矩形 1"/>
          <p:cNvSpPr/>
          <p:nvPr>
            <p:custDataLst>
              <p:tags r:id="rId4"/>
            </p:custDataLst>
          </p:nvPr>
        </p:nvSpPr>
        <p:spPr>
          <a:xfrm>
            <a:off x="0" y="2373313"/>
            <a:ext cx="153987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叶圣陶先生二三事</a:t>
            </a:r>
            <a:endParaRPr lang="zh-CN" altLang="en-US" sz="2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左大括号 1"/>
          <p:cNvSpPr/>
          <p:nvPr>
            <p:custDataLst>
              <p:tags r:id="rId5"/>
            </p:custDataLst>
          </p:nvPr>
        </p:nvSpPr>
        <p:spPr>
          <a:xfrm>
            <a:off x="1417955" y="1343025"/>
            <a:ext cx="122555" cy="2843530"/>
          </a:xfrm>
          <a:prstGeom prst="leftBrace">
            <a:avLst>
              <a:gd name="adj1" fmla="val 40766"/>
              <a:gd name="adj2" fmla="val 50000"/>
            </a:avLst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" name="矩形 1"/>
          <p:cNvSpPr/>
          <p:nvPr>
            <p:custDataLst>
              <p:tags r:id="rId6"/>
            </p:custDataLst>
          </p:nvPr>
        </p:nvSpPr>
        <p:spPr>
          <a:xfrm>
            <a:off x="1704975" y="1136650"/>
            <a:ext cx="42957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写作缘由：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先生逝世，“我”心悲哀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矩形 1"/>
          <p:cNvSpPr/>
          <p:nvPr>
            <p:custDataLst>
              <p:tags r:id="rId7"/>
            </p:custDataLst>
          </p:nvPr>
        </p:nvSpPr>
        <p:spPr>
          <a:xfrm>
            <a:off x="1704975" y="2000250"/>
            <a:ext cx="13303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具体叙述</a:t>
            </a:r>
            <a:endParaRPr lang="zh-CN" altLang="en-US" sz="2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矩形 1"/>
          <p:cNvSpPr/>
          <p:nvPr>
            <p:custDataLst>
              <p:tags r:id="rId8"/>
            </p:custDataLst>
          </p:nvPr>
        </p:nvSpPr>
        <p:spPr>
          <a:xfrm>
            <a:off x="1704975" y="3929063"/>
            <a:ext cx="37623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总结全文：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追怀业绩，号召学习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左大括号 53"/>
          <p:cNvSpPr/>
          <p:nvPr>
            <p:custDataLst>
              <p:tags r:id="rId9"/>
            </p:custDataLst>
          </p:nvPr>
        </p:nvSpPr>
        <p:spPr>
          <a:xfrm>
            <a:off x="2905125" y="1840230"/>
            <a:ext cx="130810" cy="786130"/>
          </a:xfrm>
          <a:prstGeom prst="leftBrace">
            <a:avLst>
              <a:gd name="adj1" fmla="val 40766"/>
              <a:gd name="adj2" fmla="val 50000"/>
            </a:avLst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"/>
          <p:cNvSpPr/>
          <p:nvPr>
            <p:custDataLst>
              <p:tags r:id="rId10"/>
            </p:custDataLst>
          </p:nvPr>
        </p:nvSpPr>
        <p:spPr>
          <a:xfrm>
            <a:off x="3113088" y="1633538"/>
            <a:ext cx="19827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</a:rPr>
              <a:t>总写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：品德过人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3" name="左大括号 102"/>
          <p:cNvSpPr/>
          <p:nvPr>
            <p:custDataLst>
              <p:tags r:id="rId11"/>
            </p:custDataLst>
          </p:nvPr>
        </p:nvSpPr>
        <p:spPr>
          <a:xfrm flipH="1">
            <a:off x="7609840" y="1343025"/>
            <a:ext cx="153035" cy="2843530"/>
          </a:xfrm>
          <a:prstGeom prst="leftBrace">
            <a:avLst>
              <a:gd name="adj1" fmla="val 40766"/>
              <a:gd name="adj2" fmla="val 50000"/>
            </a:avLst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矩形 1"/>
          <p:cNvSpPr/>
          <p:nvPr>
            <p:custDataLst>
              <p:tags r:id="rId12"/>
            </p:custDataLst>
          </p:nvPr>
        </p:nvSpPr>
        <p:spPr>
          <a:xfrm>
            <a:off x="7841933" y="2373313"/>
            <a:ext cx="122713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</a:rPr>
              <a:t>过人品行</a:t>
            </a:r>
            <a:endParaRPr lang="en-US" altLang="zh-CN" sz="2000" b="1">
              <a:solidFill>
                <a:srgbClr val="07E5ED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</a:rPr>
              <a:t>追思景仰</a:t>
            </a:r>
            <a:endParaRPr lang="zh-CN" altLang="en-US" sz="2000" b="1">
              <a:solidFill>
                <a:srgbClr val="07E5E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矩形 1"/>
          <p:cNvSpPr/>
          <p:nvPr>
            <p:custDataLst>
              <p:tags r:id="rId13"/>
            </p:custDataLst>
          </p:nvPr>
        </p:nvSpPr>
        <p:spPr>
          <a:xfrm>
            <a:off x="3113088" y="2419350"/>
            <a:ext cx="7286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</a:rPr>
              <a:t>分写</a:t>
            </a:r>
            <a:endParaRPr lang="zh-CN" altLang="en-US" sz="2000" b="1">
              <a:solidFill>
                <a:srgbClr val="07E5ED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左大括号 28"/>
          <p:cNvSpPr/>
          <p:nvPr>
            <p:custDataLst>
              <p:tags r:id="rId14"/>
            </p:custDataLst>
          </p:nvPr>
        </p:nvSpPr>
        <p:spPr>
          <a:xfrm>
            <a:off x="3729355" y="2106930"/>
            <a:ext cx="98425" cy="1160780"/>
          </a:xfrm>
          <a:prstGeom prst="leftBrace">
            <a:avLst>
              <a:gd name="adj1" fmla="val 40766"/>
              <a:gd name="adj2" fmla="val 50000"/>
            </a:avLst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1"/>
          <p:cNvSpPr/>
          <p:nvPr>
            <p:custDataLst>
              <p:tags r:id="rId15"/>
            </p:custDataLst>
          </p:nvPr>
        </p:nvSpPr>
        <p:spPr>
          <a:xfrm>
            <a:off x="3897313" y="1966913"/>
            <a:ext cx="3560762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latin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待人厚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：修润文章、真诚送客、</a:t>
            </a:r>
            <a:r>
              <a:rPr lang="en-US" altLang="zh-CN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及时回信</a:t>
            </a:r>
            <a:endParaRPr lang="zh-CN" altLang="en-US" sz="20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矩形 1"/>
          <p:cNvSpPr/>
          <p:nvPr>
            <p:custDataLst>
              <p:tags r:id="rId16"/>
            </p:custDataLst>
          </p:nvPr>
        </p:nvSpPr>
        <p:spPr>
          <a:xfrm>
            <a:off x="3875088" y="3078163"/>
            <a:ext cx="958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律己严</a:t>
            </a:r>
            <a:endParaRPr lang="zh-CN" altLang="en-US" sz="2000" b="1">
              <a:solidFill>
                <a:srgbClr val="FFFF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左大括号 31"/>
          <p:cNvSpPr/>
          <p:nvPr>
            <p:custDataLst>
              <p:tags r:id="rId17"/>
            </p:custDataLst>
          </p:nvPr>
        </p:nvSpPr>
        <p:spPr>
          <a:xfrm>
            <a:off x="4829175" y="2774950"/>
            <a:ext cx="84455" cy="1038225"/>
          </a:xfrm>
          <a:prstGeom prst="leftBrace">
            <a:avLst>
              <a:gd name="adj1" fmla="val 40766"/>
              <a:gd name="adj2" fmla="val 50000"/>
            </a:avLst>
          </a:prstGeom>
          <a:solidFill>
            <a:srgbClr val="00B050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913313" y="2647950"/>
            <a:ext cx="2849563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-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写文章方面，主张“写话”</a:t>
            </a:r>
            <a:endParaRPr kumimoji="0" lang="zh-CN" altLang="en-US" sz="2000" b="1" i="0" u="none" strike="noStrike" kern="1200" cap="none" spc="-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矩形 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913313" y="3084513"/>
            <a:ext cx="2601913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-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文风方面，重视 “简洁”</a:t>
            </a:r>
            <a:endParaRPr kumimoji="0" lang="zh-CN" altLang="en-US" sz="2000" b="1" i="0" u="none" strike="noStrike" kern="1200" cap="none" spc="-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5" name="矩形 1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4913313" y="3495675"/>
            <a:ext cx="2601913" cy="460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-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语文方面，重视用语规范</a:t>
            </a:r>
            <a:endParaRPr kumimoji="0" lang="zh-CN" altLang="en-US" sz="2000" b="1" i="0" u="none" strike="noStrike" kern="1200" cap="none" spc="-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21"/>
            </p:custDataLst>
          </p:nvPr>
        </p:nvSpPr>
        <p:spPr>
          <a:xfrm>
            <a:off x="975360" y="4386580"/>
            <a:ext cx="7637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6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叶先生待人厚和律己严的过人品行，值得我们认真学习</a:t>
            </a:r>
            <a:r>
              <a:rPr lang="en-US" altLang="zh-CN" sz="16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16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做人，要真诚坦荡；</a:t>
            </a:r>
            <a:endParaRPr lang="zh-CN" altLang="en-US" sz="1600" b="1">
              <a:solidFill>
                <a:srgbClr val="07E5ED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6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叶先生关于语文的主张，对指导我们语言学习意义深远</a:t>
            </a:r>
            <a:r>
              <a:rPr lang="en-US" altLang="zh-CN" sz="16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1600" b="1">
                <a:solidFill>
                  <a:srgbClr val="07E5ED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作文要力求完美。</a:t>
            </a:r>
            <a:endParaRPr lang="zh-CN" altLang="en-US" sz="1600" b="1">
              <a:solidFill>
                <a:srgbClr val="07E5ED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2"/>
            </p:custDataLst>
          </p:nvPr>
        </p:nvSpPr>
        <p:spPr>
          <a:xfrm>
            <a:off x="304165" y="161290"/>
            <a:ext cx="2327910" cy="6299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>
              <a:lnSpc>
                <a:spcPts val="4200"/>
              </a:lnSpc>
              <a:buNone/>
            </a:pPr>
            <a:r>
              <a:rPr lang="zh-CN" altLang="en-US" sz="2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六、内容梳理</a:t>
            </a:r>
            <a:endParaRPr lang="zh-CN" altLang="en-US" sz="28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101" grpId="0"/>
      <p:bldP spid="103" grpId="0"/>
      <p:bldP spid="104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8" name="内容占位符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145415" y="92075"/>
            <a:ext cx="8853170" cy="4959350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noAutofit/>
          </a:bodyPr>
          <a:lstStyle>
            <a:lvl1pPr marL="228600" indent="-228600" algn="l" defTabSz="914400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4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20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/>
              <a:buChar char="•"/>
              <a:defRPr kumimoji="0" lang="zh-CN" altLang="en-US" sz="18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latinLnBrk="0">
              <a:lnSpc>
                <a:spcPts val="2900"/>
              </a:lnSpc>
              <a:buNone/>
            </a:pPr>
            <a:r>
              <a:rPr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七</a:t>
            </a:r>
            <a:r>
              <a:rPr lang="en-US" altLang="zh-CN"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、课文主题</a:t>
            </a:r>
            <a:endParaRPr lang="en-US" altLang="zh-CN" sz="19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2900"/>
              </a:lnSpc>
              <a:buNone/>
            </a:pP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本文通过回忆叶圣陶先生</a:t>
            </a:r>
            <a:r>
              <a:rPr lang="en-US" altLang="zh-CN"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写作治学</a:t>
            </a: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en-US" altLang="zh-CN"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待人接物</a:t>
            </a: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方面的典型事例，重点塑造了叶圣陶先生的两种品行——</a:t>
            </a:r>
            <a:r>
              <a:rPr lang="en-US" altLang="zh-CN"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待人厚</a:t>
            </a: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律己严</a:t>
            </a: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altLang="zh-CN" sz="19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记述</a:t>
            </a:r>
            <a:r>
              <a:rPr sz="19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</a:t>
            </a:r>
            <a:r>
              <a:rPr altLang="zh-CN" sz="19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</a:t>
            </a:r>
            <a:r>
              <a:rPr altLang="zh-CN" sz="19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躬行君子、堪为师表</a:t>
            </a:r>
            <a:r>
              <a:rPr altLang="zh-CN" sz="19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的忠厚长者独具而可贵的精神风貌</a:t>
            </a:r>
            <a:r>
              <a:rPr lang="en-US" altLang="zh-CN" sz="19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altLang="zh-CN" sz="19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表达了作者对叶圣陶先生的</a:t>
            </a:r>
            <a:r>
              <a:rPr altLang="zh-CN" sz="19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景仰和深切</a:t>
            </a:r>
            <a:r>
              <a:rPr altLang="zh-CN" sz="19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的怀念之情。</a:t>
            </a:r>
            <a:endParaRPr altLang="zh-CN" sz="19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latinLnBrk="0">
              <a:lnSpc>
                <a:spcPts val="2900"/>
              </a:lnSpc>
              <a:buNone/>
            </a:pPr>
            <a:r>
              <a:rPr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八</a:t>
            </a:r>
            <a:r>
              <a:rPr lang="en-US" altLang="zh-CN"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、以小见大的写作手法</a:t>
            </a:r>
            <a:endParaRPr lang="en-US" altLang="zh-CN" sz="19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2900"/>
              </a:lnSpc>
              <a:buNone/>
            </a:pP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（1）以小见大就是以</a:t>
            </a:r>
            <a:r>
              <a:rPr lang="en-US" altLang="zh-CN"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小题材</a:t>
            </a: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</a:t>
            </a:r>
            <a:r>
              <a:rPr lang="en-US" altLang="zh-CN" sz="1900" b="1" spc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大主题</a:t>
            </a: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19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“小”既是具体的事例，又是典型的事例。“大”是文章的主题。以小见大就是以个别反映一般，以一些细小的、具体的事例，写出具有深邃隽永的意义的文章，或反映一个重大的主题。</a:t>
            </a:r>
            <a:endParaRPr lang="en-US" altLang="zh-CN" sz="19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ts val="2900"/>
              </a:lnSpc>
              <a:buNone/>
            </a:pPr>
            <a:r>
              <a:rPr lang="en-US" altLang="zh-CN" sz="1900" b="1" spc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（2）作用：①有助于我们从凡人小事中发现人物的</a:t>
            </a:r>
            <a:r>
              <a:rPr lang="en-US" altLang="zh-CN" sz="19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亮点”，激发作者用真情实感写人，把人物写得有血有肉，有声有色，使得感情表达得深厚、细腻、感人。②更能通过看似平凡却不平凡的小事中突出人物性格，从而揭示意想不到的主题，让主题达到深化的效果。</a:t>
            </a:r>
            <a:endParaRPr lang="en-US" altLang="zh-CN" sz="11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243" name="Picture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42900"/>
            <a:ext cx="14288" cy="142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07010" y="161925"/>
            <a:ext cx="8628380" cy="4661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latinLnBrk="0">
              <a:lnSpc>
                <a:spcPct val="150000"/>
              </a:lnSpc>
              <a:buNone/>
            </a:pPr>
            <a:r>
              <a:rPr sz="1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15  驿路梨花</a:t>
            </a:r>
            <a:endParaRPr sz="1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一、课文文体</a:t>
            </a:r>
            <a:r>
              <a:rPr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：小说</a:t>
            </a:r>
            <a:endParaRPr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二、作者介绍</a:t>
            </a:r>
            <a:endParaRPr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彭荆风，1929年生，江西萍乡人，作家。1952年开始在报刊发表作品，1955年出版短篇小说集《边寨亲人》。1956年与人合写电影文学剧本《边寨烽火》与《芦笙恋歌》，文革后出版作品有长篇小说《鹿衔草》，中篇小说《蛮帅部落的后代》《爱与恨的边界》《绿色的网》，短篇小说集《驿路梨花》等。</a:t>
            </a:r>
            <a:endParaRPr altLang="zh-CN" sz="1800" b="1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altLang="zh-CN" sz="18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三、文题解读</a:t>
            </a:r>
            <a:endParaRPr altLang="zh-CN" sz="1800" b="1">
              <a:solidFill>
                <a:srgbClr val="FFFF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marR="0" lvl="0" indent="0" latinLnBrk="0">
              <a:lnSpc>
                <a:spcPct val="150000"/>
              </a:lnSpc>
              <a:buNone/>
            </a:pPr>
            <a:r>
              <a:rPr altLang="zh-CN" sz="18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“驿（yì）路”，又叫“驿道”，古代传递政府文书等用的道路，沿途设有换马或休息的驿站。这里指过往行人所走的道路。“梨花”既指小茅屋外边的自然界的梨花，又指照料小茅屋的梨花姑娘，更是雷锋精神的象征。</a:t>
            </a:r>
            <a:endParaRPr lang="zh-CN" altLang="en-US" sz="18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877"/>
</p:tagLst>
</file>

<file path=ppt/tags/tag10.xml><?xml version="1.0" encoding="utf-8"?>
<p:tagLst xmlns:p="http://schemas.openxmlformats.org/presentationml/2006/main">
  <p:tag name="AS_UNIQUEID" val="886"/>
</p:tagLst>
</file>

<file path=ppt/tags/tag100.xml><?xml version="1.0" encoding="utf-8"?>
<p:tagLst xmlns:p="http://schemas.openxmlformats.org/presentationml/2006/main">
  <p:tag name="AS_UNIQUEID" val="976"/>
</p:tagLst>
</file>

<file path=ppt/tags/tag101.xml><?xml version="1.0" encoding="utf-8"?>
<p:tagLst xmlns:p="http://schemas.openxmlformats.org/presentationml/2006/main">
  <p:tag name="AS_UNIQUEID" val="977"/>
</p:tagLst>
</file>

<file path=ppt/tags/tag102.xml><?xml version="1.0" encoding="utf-8"?>
<p:tagLst xmlns:p="http://schemas.openxmlformats.org/presentationml/2006/main">
  <p:tag name="AS_UNIQUEID" val="978"/>
</p:tagLst>
</file>

<file path=ppt/tags/tag103.xml><?xml version="1.0" encoding="utf-8"?>
<p:tagLst xmlns:p="http://schemas.openxmlformats.org/presentationml/2006/main">
  <p:tag name="AS_UNIQUEID" val="979"/>
</p:tagLst>
</file>

<file path=ppt/tags/tag104.xml><?xml version="1.0" encoding="utf-8"?>
<p:tagLst xmlns:p="http://schemas.openxmlformats.org/presentationml/2006/main">
  <p:tag name="AS_UNIQUEID" val="980"/>
</p:tagLst>
</file>

<file path=ppt/tags/tag105.xml><?xml version="1.0" encoding="utf-8"?>
<p:tagLst xmlns:p="http://schemas.openxmlformats.org/presentationml/2006/main">
  <p:tag name="AS_UNIQUEID" val="981"/>
</p:tagLst>
</file>

<file path=ppt/tags/tag106.xml><?xml version="1.0" encoding="utf-8"?>
<p:tagLst xmlns:p="http://schemas.openxmlformats.org/presentationml/2006/main">
  <p:tag name="AS_UNIQUEID" val="982"/>
</p:tagLst>
</file>

<file path=ppt/tags/tag107.xml><?xml version="1.0" encoding="utf-8"?>
<p:tagLst xmlns:p="http://schemas.openxmlformats.org/presentationml/2006/main">
  <p:tag name="AS_UNIQUEID" val="983"/>
</p:tagLst>
</file>

<file path=ppt/tags/tag108.xml><?xml version="1.0" encoding="utf-8"?>
<p:tagLst xmlns:p="http://schemas.openxmlformats.org/presentationml/2006/main">
  <p:tag name="AS_UNIQUEID" val="984"/>
</p:tagLst>
</file>

<file path=ppt/tags/tag109.xml><?xml version="1.0" encoding="utf-8"?>
<p:tagLst xmlns:p="http://schemas.openxmlformats.org/presentationml/2006/main">
  <p:tag name="AS_UNIQUEID" val="985"/>
</p:tagLst>
</file>

<file path=ppt/tags/tag11.xml><?xml version="1.0" encoding="utf-8"?>
<p:tagLst xmlns:p="http://schemas.openxmlformats.org/presentationml/2006/main">
  <p:tag name="AS_UNIQUEID" val="887"/>
</p:tagLst>
</file>

<file path=ppt/tags/tag110.xml><?xml version="1.0" encoding="utf-8"?>
<p:tagLst xmlns:p="http://schemas.openxmlformats.org/presentationml/2006/main">
  <p:tag name="AS_UNIQUEID" val="986"/>
</p:tagLst>
</file>

<file path=ppt/tags/tag111.xml><?xml version="1.0" encoding="utf-8"?>
<p:tagLst xmlns:p="http://schemas.openxmlformats.org/presentationml/2006/main">
  <p:tag name="AS_UNIQUEID" val="987"/>
</p:tagLst>
</file>

<file path=ppt/tags/tag112.xml><?xml version="1.0" encoding="utf-8"?>
<p:tagLst xmlns:p="http://schemas.openxmlformats.org/presentationml/2006/main">
  <p:tag name="AS_UNIQUEID" val="988"/>
</p:tagLst>
</file>

<file path=ppt/tags/tag113.xml><?xml version="1.0" encoding="utf-8"?>
<p:tagLst xmlns:p="http://schemas.openxmlformats.org/presentationml/2006/main">
  <p:tag name="AS_UNIQUEID" val="989"/>
</p:tagLst>
</file>

<file path=ppt/tags/tag114.xml><?xml version="1.0" encoding="utf-8"?>
<p:tagLst xmlns:p="http://schemas.openxmlformats.org/presentationml/2006/main">
  <p:tag name="AS_UNIQUEID" val="990"/>
</p:tagLst>
</file>

<file path=ppt/tags/tag115.xml><?xml version="1.0" encoding="utf-8"?>
<p:tagLst xmlns:p="http://schemas.openxmlformats.org/presentationml/2006/main">
  <p:tag name="AS_UNIQUEID" val="991"/>
</p:tagLst>
</file>

<file path=ppt/tags/tag116.xml><?xml version="1.0" encoding="utf-8"?>
<p:tagLst xmlns:p="http://schemas.openxmlformats.org/presentationml/2006/main">
  <p:tag name="AS_UNIQUEID" val="992"/>
</p:tagLst>
</file>

<file path=ppt/tags/tag117.xml><?xml version="1.0" encoding="utf-8"?>
<p:tagLst xmlns:p="http://schemas.openxmlformats.org/presentationml/2006/main">
  <p:tag name="AS_UNIQUEID" val="993"/>
</p:tagLst>
</file>

<file path=ppt/tags/tag118.xml><?xml version="1.0" encoding="utf-8"?>
<p:tagLst xmlns:p="http://schemas.openxmlformats.org/presentationml/2006/main">
  <p:tag name="AS_UNIQUEID" val="994"/>
</p:tagLst>
</file>

<file path=ppt/tags/tag119.xml><?xml version="1.0" encoding="utf-8"?>
<p:tagLst xmlns:p="http://schemas.openxmlformats.org/presentationml/2006/main">
  <p:tag name="AS_UNIQUEID" val="995"/>
</p:tagLst>
</file>

<file path=ppt/tags/tag12.xml><?xml version="1.0" encoding="utf-8"?>
<p:tagLst xmlns:p="http://schemas.openxmlformats.org/presentationml/2006/main">
  <p:tag name="AS_UNIQUEID" val="888"/>
</p:tagLst>
</file>

<file path=ppt/tags/tag120.xml><?xml version="1.0" encoding="utf-8"?>
<p:tagLst xmlns:p="http://schemas.openxmlformats.org/presentationml/2006/main">
  <p:tag name="AS_UNIQUEID" val="996"/>
</p:tagLst>
</file>

<file path=ppt/tags/tag121.xml><?xml version="1.0" encoding="utf-8"?>
<p:tagLst xmlns:p="http://schemas.openxmlformats.org/presentationml/2006/main">
  <p:tag name="AS_UNIQUEID" val="997"/>
</p:tagLst>
</file>

<file path=ppt/tags/tag122.xml><?xml version="1.0" encoding="utf-8"?>
<p:tagLst xmlns:p="http://schemas.openxmlformats.org/presentationml/2006/main">
  <p:tag name="AS_UNIQUEID" val="998"/>
</p:tagLst>
</file>

<file path=ppt/tags/tag123.xml><?xml version="1.0" encoding="utf-8"?>
<p:tagLst xmlns:p="http://schemas.openxmlformats.org/presentationml/2006/main">
  <p:tag name="AS_UNIQUEID" val="999"/>
</p:tagLst>
</file>

<file path=ppt/tags/tag124.xml><?xml version="1.0" encoding="utf-8"?>
<p:tagLst xmlns:p="http://schemas.openxmlformats.org/presentationml/2006/main">
  <p:tag name="AS_UNIQUEID" val="1000"/>
</p:tagLst>
</file>

<file path=ppt/tags/tag125.xml><?xml version="1.0" encoding="utf-8"?>
<p:tagLst xmlns:p="http://schemas.openxmlformats.org/presentationml/2006/main">
  <p:tag name="AS_UNIQUEID" val="1001"/>
</p:tagLst>
</file>

<file path=ppt/tags/tag126.xml><?xml version="1.0" encoding="utf-8"?>
<p:tagLst xmlns:p="http://schemas.openxmlformats.org/presentationml/2006/main">
  <p:tag name="AS_UNIQUEID" val="1002"/>
</p:tagLst>
</file>

<file path=ppt/tags/tag127.xml><?xml version="1.0" encoding="utf-8"?>
<p:tagLst xmlns:p="http://schemas.openxmlformats.org/presentationml/2006/main">
  <p:tag name="AS_UNIQUEID" val="1003"/>
</p:tagLst>
</file>

<file path=ppt/tags/tag128.xml><?xml version="1.0" encoding="utf-8"?>
<p:tagLst xmlns:p="http://schemas.openxmlformats.org/presentationml/2006/main">
  <p:tag name="AS_UNIQUEID" val="1004"/>
</p:tagLst>
</file>

<file path=ppt/tags/tag129.xml><?xml version="1.0" encoding="utf-8"?>
<p:tagLst xmlns:p="http://schemas.openxmlformats.org/presentationml/2006/main">
  <p:tag name="AS_UNIQUEID" val="1005"/>
</p:tagLst>
</file>

<file path=ppt/tags/tag13.xml><?xml version="1.0" encoding="utf-8"?>
<p:tagLst xmlns:p="http://schemas.openxmlformats.org/presentationml/2006/main">
  <p:tag name="AS_UNIQUEID" val="889"/>
</p:tagLst>
</file>

<file path=ppt/tags/tag130.xml><?xml version="1.0" encoding="utf-8"?>
<p:tagLst xmlns:p="http://schemas.openxmlformats.org/presentationml/2006/main">
  <p:tag name="AS_UNIQUEID" val="1006"/>
</p:tagLst>
</file>

<file path=ppt/tags/tag131.xml><?xml version="1.0" encoding="utf-8"?>
<p:tagLst xmlns:p="http://schemas.openxmlformats.org/presentationml/2006/main">
  <p:tag name="AS_UNIQUEID" val="1007"/>
</p:tagLst>
</file>

<file path=ppt/tags/tag132.xml><?xml version="1.0" encoding="utf-8"?>
<p:tagLst xmlns:p="http://schemas.openxmlformats.org/presentationml/2006/main">
  <p:tag name="AS_UNIQUEID" val="1008"/>
</p:tagLst>
</file>

<file path=ppt/tags/tag133.xml><?xml version="1.0" encoding="utf-8"?>
<p:tagLst xmlns:p="http://schemas.openxmlformats.org/presentationml/2006/main">
  <p:tag name="AS_UNIQUEID" val="1009"/>
</p:tagLst>
</file>

<file path=ppt/tags/tag134.xml><?xml version="1.0" encoding="utf-8"?>
<p:tagLst xmlns:p="http://schemas.openxmlformats.org/presentationml/2006/main">
  <p:tag name="AS_UNIQUEID" val="1010"/>
</p:tagLst>
</file>

<file path=ppt/tags/tag135.xml><?xml version="1.0" encoding="utf-8"?>
<p:tagLst xmlns:p="http://schemas.openxmlformats.org/presentationml/2006/main">
  <p:tag name="AS_UNIQUEID" val="1011"/>
</p:tagLst>
</file>

<file path=ppt/tags/tag136.xml><?xml version="1.0" encoding="utf-8"?>
<p:tagLst xmlns:p="http://schemas.openxmlformats.org/presentationml/2006/main">
  <p:tag name="AS_UNIQUEID" val="1012"/>
</p:tagLst>
</file>

<file path=ppt/tags/tag137.xml><?xml version="1.0" encoding="utf-8"?>
<p:tagLst xmlns:p="http://schemas.openxmlformats.org/presentationml/2006/main">
  <p:tag name="AS_UNIQUEID" val="1013"/>
</p:tagLst>
</file>

<file path=ppt/tags/tag138.xml><?xml version="1.0" encoding="utf-8"?>
<p:tagLst xmlns:p="http://schemas.openxmlformats.org/presentationml/2006/main">
  <p:tag name="AS_UNIQUEID" val="1014"/>
</p:tagLst>
</file>

<file path=ppt/tags/tag139.xml><?xml version="1.0" encoding="utf-8"?>
<p:tagLst xmlns:p="http://schemas.openxmlformats.org/presentationml/2006/main">
  <p:tag name="AS_UNIQUEID" val="1015"/>
</p:tagLst>
</file>

<file path=ppt/tags/tag14.xml><?xml version="1.0" encoding="utf-8"?>
<p:tagLst xmlns:p="http://schemas.openxmlformats.org/presentationml/2006/main">
  <p:tag name="AS_UNIQUEID" val="890"/>
</p:tagLst>
</file>

<file path=ppt/tags/tag140.xml><?xml version="1.0" encoding="utf-8"?>
<p:tagLst xmlns:p="http://schemas.openxmlformats.org/presentationml/2006/main">
  <p:tag name="AS_UNIQUEID" val="1016"/>
</p:tagLst>
</file>

<file path=ppt/tags/tag141.xml><?xml version="1.0" encoding="utf-8"?>
<p:tagLst xmlns:p="http://schemas.openxmlformats.org/presentationml/2006/main">
  <p:tag name="AS_UNIQUEID" val="1017"/>
</p:tagLst>
</file>

<file path=ppt/tags/tag142.xml><?xml version="1.0" encoding="utf-8"?>
<p:tagLst xmlns:p="http://schemas.openxmlformats.org/presentationml/2006/main">
  <p:tag name="AS_UNIQUEID" val="1018"/>
</p:tagLst>
</file>

<file path=ppt/tags/tag143.xml><?xml version="1.0" encoding="utf-8"?>
<p:tagLst xmlns:p="http://schemas.openxmlformats.org/presentationml/2006/main">
  <p:tag name="AS_UNIQUEID" val="1019"/>
</p:tagLst>
</file>

<file path=ppt/tags/tag144.xml><?xml version="1.0" encoding="utf-8"?>
<p:tagLst xmlns:p="http://schemas.openxmlformats.org/presentationml/2006/main">
  <p:tag name="AS_UNIQUEID" val="1020"/>
</p:tagLst>
</file>

<file path=ppt/tags/tag145.xml><?xml version="1.0" encoding="utf-8"?>
<p:tagLst xmlns:p="http://schemas.openxmlformats.org/presentationml/2006/main">
  <p:tag name="AS_UNIQUEID" val="1021"/>
</p:tagLst>
</file>

<file path=ppt/tags/tag146.xml><?xml version="1.0" encoding="utf-8"?>
<p:tagLst xmlns:p="http://schemas.openxmlformats.org/presentationml/2006/main">
  <p:tag name="AS_UNIQUEID" val="1022"/>
</p:tagLst>
</file>

<file path=ppt/tags/tag147.xml><?xml version="1.0" encoding="utf-8"?>
<p:tagLst xmlns:p="http://schemas.openxmlformats.org/presentationml/2006/main">
  <p:tag name="AS_UNIQUEID" val="1023"/>
</p:tagLst>
</file>

<file path=ppt/tags/tag148.xml><?xml version="1.0" encoding="utf-8"?>
<p:tagLst xmlns:p="http://schemas.openxmlformats.org/presentationml/2006/main">
  <p:tag name="AS_UNIQUEID" val="1024"/>
</p:tagLst>
</file>

<file path=ppt/tags/tag149.xml><?xml version="1.0" encoding="utf-8"?>
<p:tagLst xmlns:p="http://schemas.openxmlformats.org/presentationml/2006/main">
  <p:tag name="AS_UNIQUEID" val="1025"/>
</p:tagLst>
</file>

<file path=ppt/tags/tag15.xml><?xml version="1.0" encoding="utf-8"?>
<p:tagLst xmlns:p="http://schemas.openxmlformats.org/presentationml/2006/main">
  <p:tag name="AS_UNIQUEID" val="891"/>
</p:tagLst>
</file>

<file path=ppt/tags/tag150.xml><?xml version="1.0" encoding="utf-8"?>
<p:tagLst xmlns:p="http://schemas.openxmlformats.org/presentationml/2006/main">
  <p:tag name="AS_UNIQUEID" val="1026"/>
</p:tagLst>
</file>

<file path=ppt/tags/tag151.xml><?xml version="1.0" encoding="utf-8"?>
<p:tagLst xmlns:p="http://schemas.openxmlformats.org/presentationml/2006/main">
  <p:tag name="AS_UNIQUEID" val="1027"/>
</p:tagLst>
</file>

<file path=ppt/tags/tag152.xml><?xml version="1.0" encoding="utf-8"?>
<p:tagLst xmlns:p="http://schemas.openxmlformats.org/presentationml/2006/main">
  <p:tag name="AS_UNIQUEID" val="1028"/>
</p:tagLst>
</file>

<file path=ppt/tags/tag153.xml><?xml version="1.0" encoding="utf-8"?>
<p:tagLst xmlns:p="http://schemas.openxmlformats.org/presentationml/2006/main">
  <p:tag name="AS_UNIQUEID" val="1029"/>
</p:tagLst>
</file>

<file path=ppt/tags/tag154.xml><?xml version="1.0" encoding="utf-8"?>
<p:tagLst xmlns:p="http://schemas.openxmlformats.org/presentationml/2006/main">
  <p:tag name="AS_UNIQUEID" val="1030"/>
</p:tagLst>
</file>

<file path=ppt/tags/tag155.xml><?xml version="1.0" encoding="utf-8"?>
<p:tagLst xmlns:p="http://schemas.openxmlformats.org/presentationml/2006/main">
  <p:tag name="AS_UNIQUEID" val="762"/>
</p:tagLst>
</file>

<file path=ppt/tags/tag156.xml><?xml version="1.0" encoding="utf-8"?>
<p:tagLst xmlns:p="http://schemas.openxmlformats.org/presentationml/2006/main">
  <p:tag name="AS_UNIQUEID" val="1031"/>
</p:tagLst>
</file>

<file path=ppt/tags/tag157.xml><?xml version="1.0" encoding="utf-8"?>
<p:tagLst xmlns:p="http://schemas.openxmlformats.org/presentationml/2006/main">
  <p:tag name="AS_UNIQUEID" val="764"/>
</p:tagLst>
</file>

<file path=ppt/tags/tag158.xml><?xml version="1.0" encoding="utf-8"?>
<p:tagLst xmlns:p="http://schemas.openxmlformats.org/presentationml/2006/main">
  <p:tag name="AS_UNIQUEID" val="1032"/>
</p:tagLst>
</file>

<file path=ppt/tags/tag159.xml><?xml version="1.0" encoding="utf-8"?>
<p:tagLst xmlns:p="http://schemas.openxmlformats.org/presentationml/2006/main">
  <p:tag name="AS_UNIQUEID" val="1033"/>
</p:tagLst>
</file>

<file path=ppt/tags/tag16.xml><?xml version="1.0" encoding="utf-8"?>
<p:tagLst xmlns:p="http://schemas.openxmlformats.org/presentationml/2006/main">
  <p:tag name="AS_UNIQUEID" val="892"/>
</p:tagLst>
</file>

<file path=ppt/tags/tag160.xml><?xml version="1.0" encoding="utf-8"?>
<p:tagLst xmlns:p="http://schemas.openxmlformats.org/presentationml/2006/main">
  <p:tag name="AS_UNIQUEID" val="1034"/>
</p:tagLst>
</file>

<file path=ppt/tags/tag161.xml><?xml version="1.0" encoding="utf-8"?>
<p:tagLst xmlns:p="http://schemas.openxmlformats.org/presentationml/2006/main">
  <p:tag name="AS_UNIQUEID" val="1035"/>
</p:tagLst>
</file>

<file path=ppt/tags/tag162.xml><?xml version="1.0" encoding="utf-8"?>
<p:tagLst xmlns:p="http://schemas.openxmlformats.org/presentationml/2006/main">
  <p:tag name="AS_UNIQUEID" val="1036"/>
</p:tagLst>
</file>

<file path=ppt/tags/tag163.xml><?xml version="1.0" encoding="utf-8"?>
<p:tagLst xmlns:p="http://schemas.openxmlformats.org/presentationml/2006/main">
  <p:tag name="AS_UNIQUEID" val="1037"/>
</p:tagLst>
</file>

<file path=ppt/tags/tag164.xml><?xml version="1.0" encoding="utf-8"?>
<p:tagLst xmlns:p="http://schemas.openxmlformats.org/presentationml/2006/main">
  <p:tag name="AS_UNIQUEID" val="1038"/>
</p:tagLst>
</file>

<file path=ppt/tags/tag165.xml><?xml version="1.0" encoding="utf-8"?>
<p:tagLst xmlns:p="http://schemas.openxmlformats.org/presentationml/2006/main">
  <p:tag name="AS_UNIQUEID" val="1039"/>
</p:tagLst>
</file>

<file path=ppt/tags/tag166.xml><?xml version="1.0" encoding="utf-8"?>
<p:tagLst xmlns:p="http://schemas.openxmlformats.org/presentationml/2006/main">
  <p:tag name="AS_UNIQUEID" val="1040"/>
</p:tagLst>
</file>

<file path=ppt/tags/tag167.xml><?xml version="1.0" encoding="utf-8"?>
<p:tagLst xmlns:p="http://schemas.openxmlformats.org/presentationml/2006/main">
  <p:tag name="AS_UNIQUEID" val="1041"/>
</p:tagLst>
</file>

<file path=ppt/tags/tag168.xml><?xml version="1.0" encoding="utf-8"?>
<p:tagLst xmlns:p="http://schemas.openxmlformats.org/presentationml/2006/main">
  <p:tag name="AS_UNIQUEID" val="1042"/>
</p:tagLst>
</file>

<file path=ppt/tags/tag169.xml><?xml version="1.0" encoding="utf-8"?>
<p:tagLst xmlns:p="http://schemas.openxmlformats.org/presentationml/2006/main">
  <p:tag name="AS_UNIQUEID" val="1043"/>
</p:tagLst>
</file>

<file path=ppt/tags/tag17.xml><?xml version="1.0" encoding="utf-8"?>
<p:tagLst xmlns:p="http://schemas.openxmlformats.org/presentationml/2006/main">
  <p:tag name="AS_UNIQUEID" val="893"/>
</p:tagLst>
</file>

<file path=ppt/tags/tag170.xml><?xml version="1.0" encoding="utf-8"?>
<p:tagLst xmlns:p="http://schemas.openxmlformats.org/presentationml/2006/main">
  <p:tag name="AS_UNIQUEID" val="1044"/>
</p:tagLst>
</file>

<file path=ppt/tags/tag171.xml><?xml version="1.0" encoding="utf-8"?>
<p:tagLst xmlns:p="http://schemas.openxmlformats.org/presentationml/2006/main">
  <p:tag name="AS_UNIQUEID" val="1045"/>
</p:tagLst>
</file>

<file path=ppt/tags/tag172.xml><?xml version="1.0" encoding="utf-8"?>
<p:tagLst xmlns:p="http://schemas.openxmlformats.org/presentationml/2006/main">
  <p:tag name="AS_UNIQUEID" val="1046"/>
</p:tagLst>
</file>

<file path=ppt/tags/tag173.xml><?xml version="1.0" encoding="utf-8"?>
<p:tagLst xmlns:p="http://schemas.openxmlformats.org/presentationml/2006/main">
  <p:tag name="AS_UNIQUEID" val="1047"/>
</p:tagLst>
</file>

<file path=ppt/tags/tag174.xml><?xml version="1.0" encoding="utf-8"?>
<p:tagLst xmlns:p="http://schemas.openxmlformats.org/presentationml/2006/main">
  <p:tag name="AS_UNIQUEID" val="1048"/>
</p:tagLst>
</file>

<file path=ppt/tags/tag175.xml><?xml version="1.0" encoding="utf-8"?>
<p:tagLst xmlns:p="http://schemas.openxmlformats.org/presentationml/2006/main">
  <p:tag name="AS_UNIQUEID" val="1049"/>
</p:tagLst>
</file>

<file path=ppt/tags/tag176.xml><?xml version="1.0" encoding="utf-8"?>
<p:tagLst xmlns:p="http://schemas.openxmlformats.org/presentationml/2006/main">
  <p:tag name="AS_UNIQUEID" val="1050"/>
</p:tagLst>
</file>

<file path=ppt/tags/tag177.xml><?xml version="1.0" encoding="utf-8"?>
<p:tagLst xmlns:p="http://schemas.openxmlformats.org/presentationml/2006/main">
  <p:tag name="AS_UNIQUEID" val="1051"/>
</p:tagLst>
</file>

<file path=ppt/tags/tag178.xml><?xml version="1.0" encoding="utf-8"?>
<p:tagLst xmlns:p="http://schemas.openxmlformats.org/presentationml/2006/main">
  <p:tag name="AS_UNIQUEID" val="1052"/>
</p:tagLst>
</file>

<file path=ppt/tags/tag179.xml><?xml version="1.0" encoding="utf-8"?>
<p:tagLst xmlns:p="http://schemas.openxmlformats.org/presentationml/2006/main">
  <p:tag name="AS_UNIQUEID" val="1053"/>
</p:tagLst>
</file>

<file path=ppt/tags/tag18.xml><?xml version="1.0" encoding="utf-8"?>
<p:tagLst xmlns:p="http://schemas.openxmlformats.org/presentationml/2006/main">
  <p:tag name="AS_UNIQUEID" val="894"/>
</p:tagLst>
</file>

<file path=ppt/tags/tag180.xml><?xml version="1.0" encoding="utf-8"?>
<p:tagLst xmlns:p="http://schemas.openxmlformats.org/presentationml/2006/main">
  <p:tag name="AS_UNIQUEID" val="1054"/>
</p:tagLst>
</file>

<file path=ppt/tags/tag181.xml><?xml version="1.0" encoding="utf-8"?>
<p:tagLst xmlns:p="http://schemas.openxmlformats.org/presentationml/2006/main">
  <p:tag name="AS_UNIQUEID" val="1055"/>
</p:tagLst>
</file>

<file path=ppt/tags/tag182.xml><?xml version="1.0" encoding="utf-8"?>
<p:tagLst xmlns:p="http://schemas.openxmlformats.org/presentationml/2006/main">
  <p:tag name="AS_UNIQUEID" val="1056"/>
</p:tagLst>
</file>

<file path=ppt/tags/tag183.xml><?xml version="1.0" encoding="utf-8"?>
<p:tagLst xmlns:p="http://schemas.openxmlformats.org/presentationml/2006/main">
  <p:tag name="AS_UNIQUEID" val="1057"/>
</p:tagLst>
</file>

<file path=ppt/tags/tag184.xml><?xml version="1.0" encoding="utf-8"?>
<p:tagLst xmlns:p="http://schemas.openxmlformats.org/presentationml/2006/main">
  <p:tag name="AS_UNIQUEID" val="1058"/>
</p:tagLst>
</file>

<file path=ppt/tags/tag185.xml><?xml version="1.0" encoding="utf-8"?>
<p:tagLst xmlns:p="http://schemas.openxmlformats.org/presentationml/2006/main">
  <p:tag name="AS_UNIQUEID" val="1059"/>
</p:tagLst>
</file>

<file path=ppt/tags/tag186.xml><?xml version="1.0" encoding="utf-8"?>
<p:tagLst xmlns:p="http://schemas.openxmlformats.org/presentationml/2006/main">
  <p:tag name="AS_UNIQUEID" val="1060"/>
</p:tagLst>
</file>

<file path=ppt/tags/tag187.xml><?xml version="1.0" encoding="utf-8"?>
<p:tagLst xmlns:p="http://schemas.openxmlformats.org/presentationml/2006/main">
  <p:tag name="AS_UNIQUEID" val="1061"/>
</p:tagLst>
</file>

<file path=ppt/tags/tag188.xml><?xml version="1.0" encoding="utf-8"?>
<p:tagLst xmlns:p="http://schemas.openxmlformats.org/presentationml/2006/main">
  <p:tag name="AS_UNIQUEID" val="1062"/>
</p:tagLst>
</file>

<file path=ppt/tags/tag189.xml><?xml version="1.0" encoding="utf-8"?>
<p:tagLst xmlns:p="http://schemas.openxmlformats.org/presentationml/2006/main">
  <p:tag name="AS_UNIQUEID" val="1063"/>
</p:tagLst>
</file>

<file path=ppt/tags/tag19.xml><?xml version="1.0" encoding="utf-8"?>
<p:tagLst xmlns:p="http://schemas.openxmlformats.org/presentationml/2006/main">
  <p:tag name="AS_UNIQUEID" val="895"/>
</p:tagLst>
</file>

<file path=ppt/tags/tag190.xml><?xml version="1.0" encoding="utf-8"?>
<p:tagLst xmlns:p="http://schemas.openxmlformats.org/presentationml/2006/main">
  <p:tag name="AS_UNIQUEID" val="1064"/>
</p:tagLst>
</file>

<file path=ppt/tags/tag191.xml><?xml version="1.0" encoding="utf-8"?>
<p:tagLst xmlns:p="http://schemas.openxmlformats.org/presentationml/2006/main">
  <p:tag name="AS_UNIQUEID" val="1065"/>
</p:tagLst>
</file>

<file path=ppt/tags/tag192.xml><?xml version="1.0" encoding="utf-8"?>
<p:tagLst xmlns:p="http://schemas.openxmlformats.org/presentationml/2006/main">
  <p:tag name="AS_UNIQUEID" val="1066"/>
</p:tagLst>
</file>

<file path=ppt/tags/tag193.xml><?xml version="1.0" encoding="utf-8"?>
<p:tagLst xmlns:p="http://schemas.openxmlformats.org/presentationml/2006/main">
  <p:tag name="AS_UNIQUEID" val="1067"/>
</p:tagLst>
</file>

<file path=ppt/tags/tag194.xml><?xml version="1.0" encoding="utf-8"?>
<p:tagLst xmlns:p="http://schemas.openxmlformats.org/presentationml/2006/main">
  <p:tag name="AS_UNIQUEID" val="1068"/>
</p:tagLst>
</file>

<file path=ppt/tags/tag195.xml><?xml version="1.0" encoding="utf-8"?>
<p:tagLst xmlns:p="http://schemas.openxmlformats.org/presentationml/2006/main">
  <p:tag name="AS_UNIQUEID" val="1069"/>
</p:tagLst>
</file>

<file path=ppt/tags/tag196.xml><?xml version="1.0" encoding="utf-8"?>
<p:tagLst xmlns:p="http://schemas.openxmlformats.org/presentationml/2006/main">
  <p:tag name="AS_UNIQUEID" val="1070"/>
</p:tagLst>
</file>

<file path=ppt/tags/tag197.xml><?xml version="1.0" encoding="utf-8"?>
<p:tagLst xmlns:p="http://schemas.openxmlformats.org/presentationml/2006/main">
  <p:tag name="AS_UNIQUEID" val="1071"/>
</p:tagLst>
</file>

<file path=ppt/tags/tag198.xml><?xml version="1.0" encoding="utf-8"?>
<p:tagLst xmlns:p="http://schemas.openxmlformats.org/presentationml/2006/main">
  <p:tag name="AS_UNIQUEID" val="1072"/>
</p:tagLst>
</file>

<file path=ppt/tags/tag199.xml><?xml version="1.0" encoding="utf-8"?>
<p:tagLst xmlns:p="http://schemas.openxmlformats.org/presentationml/2006/main">
  <p:tag name="AS_UNIQUEID" val="1073"/>
</p:tagLst>
</file>

<file path=ppt/tags/tag2.xml><?xml version="1.0" encoding="utf-8"?>
<p:tagLst xmlns:p="http://schemas.openxmlformats.org/presentationml/2006/main">
  <p:tag name="AS_UNIQUEID" val="878"/>
</p:tagLst>
</file>

<file path=ppt/tags/tag20.xml><?xml version="1.0" encoding="utf-8"?>
<p:tagLst xmlns:p="http://schemas.openxmlformats.org/presentationml/2006/main">
  <p:tag name="AS_UNIQUEID" val="896"/>
</p:tagLst>
</file>

<file path=ppt/tags/tag200.xml><?xml version="1.0" encoding="utf-8"?>
<p:tagLst xmlns:p="http://schemas.openxmlformats.org/presentationml/2006/main">
  <p:tag name="AS_UNIQUEID" val="1074"/>
</p:tagLst>
</file>

<file path=ppt/tags/tag201.xml><?xml version="1.0" encoding="utf-8"?>
<p:tagLst xmlns:p="http://schemas.openxmlformats.org/presentationml/2006/main">
  <p:tag name="AS_UNIQUEID" val="1075"/>
</p:tagLst>
</file>

<file path=ppt/tags/tag202.xml><?xml version="1.0" encoding="utf-8"?>
<p:tagLst xmlns:p="http://schemas.openxmlformats.org/presentationml/2006/main">
  <p:tag name="AS_UNIQUEID" val="1076"/>
</p:tagLst>
</file>

<file path=ppt/tags/tag203.xml><?xml version="1.0" encoding="utf-8"?>
<p:tagLst xmlns:p="http://schemas.openxmlformats.org/presentationml/2006/main">
  <p:tag name="AS_UNIQUEID" val="1077"/>
</p:tagLst>
</file>

<file path=ppt/tags/tag204.xml><?xml version="1.0" encoding="utf-8"?>
<p:tagLst xmlns:p="http://schemas.openxmlformats.org/presentationml/2006/main">
  <p:tag name="AS_UNIQUEID" val="1078"/>
</p:tagLst>
</file>

<file path=ppt/tags/tag205.xml><?xml version="1.0" encoding="utf-8"?>
<p:tagLst xmlns:p="http://schemas.openxmlformats.org/presentationml/2006/main">
  <p:tag name="AS_UNIQUEID" val="1079"/>
</p:tagLst>
</file>

<file path=ppt/tags/tag206.xml><?xml version="1.0" encoding="utf-8"?>
<p:tagLst xmlns:p="http://schemas.openxmlformats.org/presentationml/2006/main">
  <p:tag name="AS_UNIQUEID" val="1080"/>
</p:tagLst>
</file>

<file path=ppt/tags/tag207.xml><?xml version="1.0" encoding="utf-8"?>
<p:tagLst xmlns:p="http://schemas.openxmlformats.org/presentationml/2006/main">
  <p:tag name="AS_UNIQUEID" val="1081"/>
</p:tagLst>
</file>

<file path=ppt/tags/tag208.xml><?xml version="1.0" encoding="utf-8"?>
<p:tagLst xmlns:p="http://schemas.openxmlformats.org/presentationml/2006/main">
  <p:tag name="AS_UNIQUEID" val="1082"/>
</p:tagLst>
</file>

<file path=ppt/tags/tag209.xml><?xml version="1.0" encoding="utf-8"?>
<p:tagLst xmlns:p="http://schemas.openxmlformats.org/presentationml/2006/main">
  <p:tag name="AS_UNIQUEID" val="1083"/>
</p:tagLst>
</file>

<file path=ppt/tags/tag21.xml><?xml version="1.0" encoding="utf-8"?>
<p:tagLst xmlns:p="http://schemas.openxmlformats.org/presentationml/2006/main">
  <p:tag name="AS_UNIQUEID" val="897"/>
</p:tagLst>
</file>

<file path=ppt/tags/tag210.xml><?xml version="1.0" encoding="utf-8"?>
<p:tagLst xmlns:p="http://schemas.openxmlformats.org/presentationml/2006/main">
  <p:tag name="AS_UNIQUEID" val="1084"/>
</p:tagLst>
</file>

<file path=ppt/tags/tag211.xml><?xml version="1.0" encoding="utf-8"?>
<p:tagLst xmlns:p="http://schemas.openxmlformats.org/presentationml/2006/main">
  <p:tag name="AS_UNIQUEID" val="1085"/>
</p:tagLst>
</file>

<file path=ppt/tags/tag212.xml><?xml version="1.0" encoding="utf-8"?>
<p:tagLst xmlns:p="http://schemas.openxmlformats.org/presentationml/2006/main">
  <p:tag name="AS_UNIQUEID" val="1086"/>
</p:tagLst>
</file>

<file path=ppt/tags/tag213.xml><?xml version="1.0" encoding="utf-8"?>
<p:tagLst xmlns:p="http://schemas.openxmlformats.org/presentationml/2006/main">
  <p:tag name="AS_UNIQUEID" val="1087"/>
</p:tagLst>
</file>

<file path=ppt/tags/tag214.xml><?xml version="1.0" encoding="utf-8"?>
<p:tagLst xmlns:p="http://schemas.openxmlformats.org/presentationml/2006/main">
  <p:tag name="AS_UNIQUEID" val="1088"/>
</p:tagLst>
</file>

<file path=ppt/tags/tag215.xml><?xml version="1.0" encoding="utf-8"?>
<p:tagLst xmlns:p="http://schemas.openxmlformats.org/presentationml/2006/main">
  <p:tag name="AS_UNIQUEID" val="1089"/>
</p:tagLst>
</file>

<file path=ppt/tags/tag216.xml><?xml version="1.0" encoding="utf-8"?>
<p:tagLst xmlns:p="http://schemas.openxmlformats.org/presentationml/2006/main">
  <p:tag name="AS_UNIQUEID" val="1090"/>
</p:tagLst>
</file>

<file path=ppt/tags/tag217.xml><?xml version="1.0" encoding="utf-8"?>
<p:tagLst xmlns:p="http://schemas.openxmlformats.org/presentationml/2006/main">
  <p:tag name="AS_UNIQUEID" val="1091"/>
</p:tagLst>
</file>

<file path=ppt/tags/tag218.xml><?xml version="1.0" encoding="utf-8"?>
<p:tagLst xmlns:p="http://schemas.openxmlformats.org/presentationml/2006/main">
  <p:tag name="AS_UNIQUEID" val="1092"/>
</p:tagLst>
</file>

<file path=ppt/tags/tag219.xml><?xml version="1.0" encoding="utf-8"?>
<p:tagLst xmlns:p="http://schemas.openxmlformats.org/presentationml/2006/main">
  <p:tag name="AS_UNIQUEID" val="1093"/>
</p:tagLst>
</file>

<file path=ppt/tags/tag22.xml><?xml version="1.0" encoding="utf-8"?>
<p:tagLst xmlns:p="http://schemas.openxmlformats.org/presentationml/2006/main">
  <p:tag name="AS_UNIQUEID" val="898"/>
</p:tagLst>
</file>

<file path=ppt/tags/tag220.xml><?xml version="1.0" encoding="utf-8"?>
<p:tagLst xmlns:p="http://schemas.openxmlformats.org/presentationml/2006/main">
  <p:tag name="AS_UNIQUEID" val="1094"/>
</p:tagLst>
</file>

<file path=ppt/tags/tag221.xml><?xml version="1.0" encoding="utf-8"?>
<p:tagLst xmlns:p="http://schemas.openxmlformats.org/presentationml/2006/main">
  <p:tag name="AS_UNIQUEID" val="1095"/>
</p:tagLst>
</file>

<file path=ppt/tags/tag222.xml><?xml version="1.0" encoding="utf-8"?>
<p:tagLst xmlns:p="http://schemas.openxmlformats.org/presentationml/2006/main">
  <p:tag name="AS_UNIQUEID" val="1096"/>
</p:tagLst>
</file>

<file path=ppt/tags/tag223.xml><?xml version="1.0" encoding="utf-8"?>
<p:tagLst xmlns:p="http://schemas.openxmlformats.org/presentationml/2006/main">
  <p:tag name="AS_UNIQUEID" val="775"/>
</p:tagLst>
</file>

<file path=ppt/tags/tag224.xml><?xml version="1.0" encoding="utf-8"?>
<p:tagLst xmlns:p="http://schemas.openxmlformats.org/presentationml/2006/main">
  <p:tag name="AS_UNIQUEID" val="1097"/>
</p:tagLst>
</file>

<file path=ppt/tags/tag225.xml><?xml version="1.0" encoding="utf-8"?>
<p:tagLst xmlns:p="http://schemas.openxmlformats.org/presentationml/2006/main">
  <p:tag name="AS_UNIQUEID" val="778"/>
</p:tagLst>
</file>

<file path=ppt/tags/tag226.xml><?xml version="1.0" encoding="utf-8"?>
<p:tagLst xmlns:p="http://schemas.openxmlformats.org/presentationml/2006/main">
  <p:tag name="AS_UNIQUEID" val="1098"/>
</p:tagLst>
</file>

<file path=ppt/tags/tag227.xml><?xml version="1.0" encoding="utf-8"?>
<p:tagLst xmlns:p="http://schemas.openxmlformats.org/presentationml/2006/main">
  <p:tag name="AS_UNIQUEID" val="1099"/>
</p:tagLst>
</file>

<file path=ppt/tags/tag228.xml><?xml version="1.0" encoding="utf-8"?>
<p:tagLst xmlns:p="http://schemas.openxmlformats.org/presentationml/2006/main">
  <p:tag name="AS_UNIQUEID" val="780"/>
</p:tagLst>
</file>

<file path=ppt/tags/tag229.xml><?xml version="1.0" encoding="utf-8"?>
<p:tagLst xmlns:p="http://schemas.openxmlformats.org/presentationml/2006/main">
  <p:tag name="AS_UNIQUEID" val="781"/>
</p:tagLst>
</file>

<file path=ppt/tags/tag23.xml><?xml version="1.0" encoding="utf-8"?>
<p:tagLst xmlns:p="http://schemas.openxmlformats.org/presentationml/2006/main">
  <p:tag name="AS_UNIQUEID" val="899"/>
</p:tagLst>
</file>

<file path=ppt/tags/tag230.xml><?xml version="1.0" encoding="utf-8"?>
<p:tagLst xmlns:p="http://schemas.openxmlformats.org/presentationml/2006/main">
  <p:tag name="AS_UNIQUEID" val="1100"/>
</p:tagLst>
</file>

<file path=ppt/tags/tag231.xml><?xml version="1.0" encoding="utf-8"?>
<p:tagLst xmlns:p="http://schemas.openxmlformats.org/presentationml/2006/main">
  <p:tag name="AS_UNIQUEID" val="1101"/>
</p:tagLst>
</file>

<file path=ppt/tags/tag232.xml><?xml version="1.0" encoding="utf-8"?>
<p:tagLst xmlns:p="http://schemas.openxmlformats.org/presentationml/2006/main">
  <p:tag name="AS_UNIQUEID" val="1102"/>
</p:tagLst>
</file>

<file path=ppt/tags/tag233.xml><?xml version="1.0" encoding="utf-8"?>
<p:tagLst xmlns:p="http://schemas.openxmlformats.org/presentationml/2006/main">
  <p:tag name="AS_UNIQUEID" val="1103"/>
</p:tagLst>
</file>

<file path=ppt/tags/tag234.xml><?xml version="1.0" encoding="utf-8"?>
<p:tagLst xmlns:p="http://schemas.openxmlformats.org/presentationml/2006/main">
  <p:tag name="AS_UNIQUEID" val="1104"/>
</p:tagLst>
</file>

<file path=ppt/tags/tag235.xml><?xml version="1.0" encoding="utf-8"?>
<p:tagLst xmlns:p="http://schemas.openxmlformats.org/presentationml/2006/main">
  <p:tag name="AS_UNIQUEID" val="1105"/>
</p:tagLst>
</file>

<file path=ppt/tags/tag236.xml><?xml version="1.0" encoding="utf-8"?>
<p:tagLst xmlns:p="http://schemas.openxmlformats.org/presentationml/2006/main">
  <p:tag name="AS_UNIQUEID" val="1106"/>
</p:tagLst>
</file>

<file path=ppt/tags/tag237.xml><?xml version="1.0" encoding="utf-8"?>
<p:tagLst xmlns:p="http://schemas.openxmlformats.org/presentationml/2006/main">
  <p:tag name="AS_UNIQUEID" val="1107"/>
</p:tagLst>
</file>

<file path=ppt/tags/tag238.xml><?xml version="1.0" encoding="utf-8"?>
<p:tagLst xmlns:p="http://schemas.openxmlformats.org/presentationml/2006/main">
  <p:tag name="AS_UNIQUEID" val="1108"/>
</p:tagLst>
</file>

<file path=ppt/tags/tag239.xml><?xml version="1.0" encoding="utf-8"?>
<p:tagLst xmlns:p="http://schemas.openxmlformats.org/presentationml/2006/main">
  <p:tag name="AS_UNIQUEID" val="1109"/>
</p:tagLst>
</file>

<file path=ppt/tags/tag24.xml><?xml version="1.0" encoding="utf-8"?>
<p:tagLst xmlns:p="http://schemas.openxmlformats.org/presentationml/2006/main">
  <p:tag name="AS_UNIQUEID" val="900"/>
</p:tagLst>
</file>

<file path=ppt/tags/tag240.xml><?xml version="1.0" encoding="utf-8"?>
<p:tagLst xmlns:p="http://schemas.openxmlformats.org/presentationml/2006/main">
  <p:tag name="AS_UNIQUEID" val="1110"/>
</p:tagLst>
</file>

<file path=ppt/tags/tag241.xml><?xml version="1.0" encoding="utf-8"?>
<p:tagLst xmlns:p="http://schemas.openxmlformats.org/presentationml/2006/main">
  <p:tag name="AS_UNIQUEID" val="1111"/>
</p:tagLst>
</file>

<file path=ppt/tags/tag242.xml><?xml version="1.0" encoding="utf-8"?>
<p:tagLst xmlns:p="http://schemas.openxmlformats.org/presentationml/2006/main">
  <p:tag name="AS_UNIQUEID" val="1112"/>
</p:tagLst>
</file>

<file path=ppt/tags/tag243.xml><?xml version="1.0" encoding="utf-8"?>
<p:tagLst xmlns:p="http://schemas.openxmlformats.org/presentationml/2006/main">
  <p:tag name="AS_UNIQUEID" val="1113"/>
</p:tagLst>
</file>

<file path=ppt/tags/tag244.xml><?xml version="1.0" encoding="utf-8"?>
<p:tagLst xmlns:p="http://schemas.openxmlformats.org/presentationml/2006/main">
  <p:tag name="AS_UNIQUEID" val="1114"/>
</p:tagLst>
</file>

<file path=ppt/tags/tag245.xml><?xml version="1.0" encoding="utf-8"?>
<p:tagLst xmlns:p="http://schemas.openxmlformats.org/presentationml/2006/main">
  <p:tag name="AS_UNIQUEID" val="1115"/>
</p:tagLst>
</file>

<file path=ppt/tags/tag246.xml><?xml version="1.0" encoding="utf-8"?>
<p:tagLst xmlns:p="http://schemas.openxmlformats.org/presentationml/2006/main">
  <p:tag name="AS_UNIQUEID" val="1116"/>
</p:tagLst>
</file>

<file path=ppt/tags/tag247.xml><?xml version="1.0" encoding="utf-8"?>
<p:tagLst xmlns:p="http://schemas.openxmlformats.org/presentationml/2006/main">
  <p:tag name="AS_UNIQUEID" val="1117"/>
</p:tagLst>
</file>

<file path=ppt/tags/tag248.xml><?xml version="1.0" encoding="utf-8"?>
<p:tagLst xmlns:p="http://schemas.openxmlformats.org/presentationml/2006/main">
  <p:tag name="AS_UNIQUEID" val="1118"/>
</p:tagLst>
</file>

<file path=ppt/tags/tag249.xml><?xml version="1.0" encoding="utf-8"?>
<p:tagLst xmlns:p="http://schemas.openxmlformats.org/presentationml/2006/main">
  <p:tag name="AS_UNIQUEID" val="1119"/>
</p:tagLst>
</file>

<file path=ppt/tags/tag25.xml><?xml version="1.0" encoding="utf-8"?>
<p:tagLst xmlns:p="http://schemas.openxmlformats.org/presentationml/2006/main">
  <p:tag name="AS_UNIQUEID" val="901"/>
</p:tagLst>
</file>

<file path=ppt/tags/tag250.xml><?xml version="1.0" encoding="utf-8"?>
<p:tagLst xmlns:p="http://schemas.openxmlformats.org/presentationml/2006/main">
  <p:tag name="AS_UNIQUEID" val="1120"/>
</p:tagLst>
</file>

<file path=ppt/tags/tag251.xml><?xml version="1.0" encoding="utf-8"?>
<p:tagLst xmlns:p="http://schemas.openxmlformats.org/presentationml/2006/main">
  <p:tag name="AS_UNIQUEID" val="1121"/>
</p:tagLst>
</file>

<file path=ppt/tags/tag252.xml><?xml version="1.0" encoding="utf-8"?>
<p:tagLst xmlns:p="http://schemas.openxmlformats.org/presentationml/2006/main">
  <p:tag name="AS_UNIQUEID" val="1122"/>
</p:tagLst>
</file>

<file path=ppt/tags/tag253.xml><?xml version="1.0" encoding="utf-8"?>
<p:tagLst xmlns:p="http://schemas.openxmlformats.org/presentationml/2006/main">
  <p:tag name="AS_UNIQUEID" val="1123"/>
</p:tagLst>
</file>

<file path=ppt/tags/tag254.xml><?xml version="1.0" encoding="utf-8"?>
<p:tagLst xmlns:p="http://schemas.openxmlformats.org/presentationml/2006/main">
  <p:tag name="AS_UNIQUEID" val="786"/>
</p:tagLst>
</file>

<file path=ppt/tags/tag255.xml><?xml version="1.0" encoding="utf-8"?>
<p:tagLst xmlns:p="http://schemas.openxmlformats.org/presentationml/2006/main">
  <p:tag name="AS_UNIQUEID" val="1124"/>
</p:tagLst>
</file>

<file path=ppt/tags/tag256.xml><?xml version="1.0" encoding="utf-8"?>
<p:tagLst xmlns:p="http://schemas.openxmlformats.org/presentationml/2006/main">
  <p:tag name="AS_UNIQUEID" val="338"/>
</p:tagLst>
</file>

<file path=ppt/tags/tag257.xml><?xml version="1.0" encoding="utf-8"?>
<p:tagLst xmlns:p="http://schemas.openxmlformats.org/presentationml/2006/main">
  <p:tag name="AS_UNIQUEID" val="339"/>
</p:tagLst>
</file>

<file path=ppt/tags/tag258.xml><?xml version="1.0" encoding="utf-8"?>
<p:tagLst xmlns:p="http://schemas.openxmlformats.org/presentationml/2006/main">
  <p:tag name="AS_UNIQUEID" val="340"/>
</p:tagLst>
</file>

<file path=ppt/tags/tag259.xml><?xml version="1.0" encoding="utf-8"?>
<p:tagLst xmlns:p="http://schemas.openxmlformats.org/presentationml/2006/main">
  <p:tag name="AS_UNIQUEID" val="341"/>
</p:tagLst>
</file>

<file path=ppt/tags/tag26.xml><?xml version="1.0" encoding="utf-8"?>
<p:tagLst xmlns:p="http://schemas.openxmlformats.org/presentationml/2006/main">
  <p:tag name="AS_UNIQUEID" val="902"/>
</p:tagLst>
</file>

<file path=ppt/tags/tag260.xml><?xml version="1.0" encoding="utf-8"?>
<p:tagLst xmlns:p="http://schemas.openxmlformats.org/presentationml/2006/main">
  <p:tag name="AS_UNIQUEID" val="342"/>
</p:tagLst>
</file>

<file path=ppt/tags/tag261.xml><?xml version="1.0" encoding="utf-8"?>
<p:tagLst xmlns:p="http://schemas.openxmlformats.org/presentationml/2006/main">
  <p:tag name="AS_UNIQUEID" val="343"/>
</p:tagLst>
</file>

<file path=ppt/tags/tag262.xml><?xml version="1.0" encoding="utf-8"?>
<p:tagLst xmlns:p="http://schemas.openxmlformats.org/presentationml/2006/main">
  <p:tag name="AS_UNIQUEID" val="344"/>
</p:tagLst>
</file>

<file path=ppt/tags/tag263.xml><?xml version="1.0" encoding="utf-8"?>
<p:tagLst xmlns:p="http://schemas.openxmlformats.org/presentationml/2006/main">
  <p:tag name="AS_UNIQUEID" val="345"/>
</p:tagLst>
</file>

<file path=ppt/tags/tag264.xml><?xml version="1.0" encoding="utf-8"?>
<p:tagLst xmlns:p="http://schemas.openxmlformats.org/presentationml/2006/main">
  <p:tag name="AS_UNIQUEID" val="346"/>
</p:tagLst>
</file>

<file path=ppt/tags/tag265.xml><?xml version="1.0" encoding="utf-8"?>
<p:tagLst xmlns:p="http://schemas.openxmlformats.org/presentationml/2006/main">
  <p:tag name="AS_UNIQUEID" val="347"/>
</p:tagLst>
</file>

<file path=ppt/tags/tag266.xml><?xml version="1.0" encoding="utf-8"?>
<p:tagLst xmlns:p="http://schemas.openxmlformats.org/presentationml/2006/main">
  <p:tag name="AS_UNIQUEID" val="348"/>
</p:tagLst>
</file>

<file path=ppt/tags/tag267.xml><?xml version="1.0" encoding="utf-8"?>
<p:tagLst xmlns:p="http://schemas.openxmlformats.org/presentationml/2006/main">
  <p:tag name="AS_UNIQUEID" val="349"/>
</p:tagLst>
</file>

<file path=ppt/tags/tag268.xml><?xml version="1.0" encoding="utf-8"?>
<p:tagLst xmlns:p="http://schemas.openxmlformats.org/presentationml/2006/main">
  <p:tag name="AS_UNIQUEID" val="350"/>
</p:tagLst>
</file>

<file path=ppt/tags/tag269.xml><?xml version="1.0" encoding="utf-8"?>
<p:tagLst xmlns:p="http://schemas.openxmlformats.org/presentationml/2006/main">
  <p:tag name="AS_UNIQUEID" val="351"/>
</p:tagLst>
</file>

<file path=ppt/tags/tag27.xml><?xml version="1.0" encoding="utf-8"?>
<p:tagLst xmlns:p="http://schemas.openxmlformats.org/presentationml/2006/main">
  <p:tag name="AS_UNIQUEID" val="903"/>
</p:tagLst>
</file>

<file path=ppt/tags/tag270.xml><?xml version="1.0" encoding="utf-8"?>
<p:tagLst xmlns:p="http://schemas.openxmlformats.org/presentationml/2006/main">
  <p:tag name="AS_UNIQUEID" val="352"/>
</p:tagLst>
</file>

<file path=ppt/tags/tag271.xml><?xml version="1.0" encoding="utf-8"?>
<p:tagLst xmlns:p="http://schemas.openxmlformats.org/presentationml/2006/main">
  <p:tag name="AS_UNIQUEID" val="353"/>
</p:tagLst>
</file>

<file path=ppt/tags/tag272.xml><?xml version="1.0" encoding="utf-8"?>
<p:tagLst xmlns:p="http://schemas.openxmlformats.org/presentationml/2006/main">
  <p:tag name="AS_UNIQUEID" val="354"/>
</p:tagLst>
</file>

<file path=ppt/tags/tag273.xml><?xml version="1.0" encoding="utf-8"?>
<p:tagLst xmlns:p="http://schemas.openxmlformats.org/presentationml/2006/main">
  <p:tag name="AS_UNIQUEID" val="355"/>
</p:tagLst>
</file>

<file path=ppt/tags/tag274.xml><?xml version="1.0" encoding="utf-8"?>
<p:tagLst xmlns:p="http://schemas.openxmlformats.org/presentationml/2006/main">
  <p:tag name="AS_UNIQUEID" val="356"/>
</p:tagLst>
</file>

<file path=ppt/tags/tag275.xml><?xml version="1.0" encoding="utf-8"?>
<p:tagLst xmlns:p="http://schemas.openxmlformats.org/presentationml/2006/main">
  <p:tag name="AS_UNIQUEID" val="357"/>
</p:tagLst>
</file>

<file path=ppt/tags/tag276.xml><?xml version="1.0" encoding="utf-8"?>
<p:tagLst xmlns:p="http://schemas.openxmlformats.org/presentationml/2006/main">
  <p:tag name="AS_UNIQUEID" val="1125"/>
</p:tagLst>
</file>

<file path=ppt/tags/tag277.xml><?xml version="1.0" encoding="utf-8"?>
<p:tagLst xmlns:p="http://schemas.openxmlformats.org/presentationml/2006/main">
  <p:tag name="AS_UNIQUEID" val="1126"/>
</p:tagLst>
</file>

<file path=ppt/tags/tag278.xml><?xml version="1.0" encoding="utf-8"?>
<p:tagLst xmlns:p="http://schemas.openxmlformats.org/presentationml/2006/main">
  <p:tag name="AS_UNIQUEID" val="1127"/>
</p:tagLst>
</file>

<file path=ppt/tags/tag279.xml><?xml version="1.0" encoding="utf-8"?>
<p:tagLst xmlns:p="http://schemas.openxmlformats.org/presentationml/2006/main">
  <p:tag name="AS_UNIQUEID" val="1128"/>
</p:tagLst>
</file>

<file path=ppt/tags/tag28.xml><?xml version="1.0" encoding="utf-8"?>
<p:tagLst xmlns:p="http://schemas.openxmlformats.org/presentationml/2006/main">
  <p:tag name="AS_UNIQUEID" val="904"/>
</p:tagLst>
</file>

<file path=ppt/tags/tag280.xml><?xml version="1.0" encoding="utf-8"?>
<p:tagLst xmlns:p="http://schemas.openxmlformats.org/presentationml/2006/main">
  <p:tag name="AS_UNIQUEID" val="1129"/>
</p:tagLst>
</file>

<file path=ppt/tags/tag281.xml><?xml version="1.0" encoding="utf-8"?>
<p:tagLst xmlns:p="http://schemas.openxmlformats.org/presentationml/2006/main">
  <p:tag name="AS_UNIQUEID" val="1130"/>
</p:tagLst>
</file>

<file path=ppt/tags/tag282.xml><?xml version="1.0" encoding="utf-8"?>
<p:tagLst xmlns:p="http://schemas.openxmlformats.org/presentationml/2006/main">
  <p:tag name="AS_UNIQUEID" val="793"/>
</p:tagLst>
</file>

<file path=ppt/tags/tag283.xml><?xml version="1.0" encoding="utf-8"?>
<p:tagLst xmlns:p="http://schemas.openxmlformats.org/presentationml/2006/main">
  <p:tag name="AS_UNIQUEID" val="1131"/>
</p:tagLst>
</file>

<file path=ppt/tags/tag284.xml><?xml version="1.0" encoding="utf-8"?>
<p:tagLst xmlns:p="http://schemas.openxmlformats.org/presentationml/2006/main">
  <p:tag name="AS_UNIQUEID" val="1132"/>
</p:tagLst>
</file>

<file path=ppt/tags/tag285.xml><?xml version="1.0" encoding="utf-8"?>
<p:tagLst xmlns:p="http://schemas.openxmlformats.org/presentationml/2006/main">
  <p:tag name="AS_UNIQUEID" val="1133"/>
</p:tagLst>
</file>

<file path=ppt/tags/tag286.xml><?xml version="1.0" encoding="utf-8"?>
<p:tagLst xmlns:p="http://schemas.openxmlformats.org/presentationml/2006/main">
  <p:tag name="AS_UNIQUEID" val="1134"/>
</p:tagLst>
</file>

<file path=ppt/tags/tag287.xml><?xml version="1.0" encoding="utf-8"?>
<p:tagLst xmlns:p="http://schemas.openxmlformats.org/presentationml/2006/main">
  <p:tag name="AS_UNIQUEID" val="1135"/>
</p:tagLst>
</file>

<file path=ppt/tags/tag288.xml><?xml version="1.0" encoding="utf-8"?>
<p:tagLst xmlns:p="http://schemas.openxmlformats.org/presentationml/2006/main">
  <p:tag name="AS_UNIQUEID" val="1136"/>
</p:tagLst>
</file>

<file path=ppt/tags/tag289.xml><?xml version="1.0" encoding="utf-8"?>
<p:tagLst xmlns:p="http://schemas.openxmlformats.org/presentationml/2006/main">
  <p:tag name="AS_UNIQUEID" val="1137"/>
</p:tagLst>
</file>

<file path=ppt/tags/tag29.xml><?xml version="1.0" encoding="utf-8"?>
<p:tagLst xmlns:p="http://schemas.openxmlformats.org/presentationml/2006/main">
  <p:tag name="AS_UNIQUEID" val="905"/>
</p:tagLst>
</file>

<file path=ppt/tags/tag290.xml><?xml version="1.0" encoding="utf-8"?>
<p:tagLst xmlns:p="http://schemas.openxmlformats.org/presentationml/2006/main">
  <p:tag name="AS_UNIQUEID" val="1138"/>
</p:tagLst>
</file>

<file path=ppt/tags/tag291.xml><?xml version="1.0" encoding="utf-8"?>
<p:tagLst xmlns:p="http://schemas.openxmlformats.org/presentationml/2006/main">
  <p:tag name="AS_UNIQUEID" val="1139"/>
</p:tagLst>
</file>

<file path=ppt/tags/tag292.xml><?xml version="1.0" encoding="utf-8"?>
<p:tagLst xmlns:p="http://schemas.openxmlformats.org/presentationml/2006/main">
  <p:tag name="AS_UNIQUEID" val="1140"/>
</p:tagLst>
</file>

<file path=ppt/tags/tag293.xml><?xml version="1.0" encoding="utf-8"?>
<p:tagLst xmlns:p="http://schemas.openxmlformats.org/presentationml/2006/main">
  <p:tag name="AS_UNIQUEID" val="1141"/>
</p:tagLst>
</file>

<file path=ppt/tags/tag294.xml><?xml version="1.0" encoding="utf-8"?>
<p:tagLst xmlns:p="http://schemas.openxmlformats.org/presentationml/2006/main">
  <p:tag name="AS_UNIQUEID" val="1142"/>
</p:tagLst>
</file>

<file path=ppt/tags/tag295.xml><?xml version="1.0" encoding="utf-8"?>
<p:tagLst xmlns:p="http://schemas.openxmlformats.org/presentationml/2006/main">
  <p:tag name="AS_UNIQUEID" val="1143"/>
</p:tagLst>
</file>

<file path=ppt/tags/tag296.xml><?xml version="1.0" encoding="utf-8"?>
<p:tagLst xmlns:p="http://schemas.openxmlformats.org/presentationml/2006/main">
  <p:tag name="AS_UNIQUEID" val="1144"/>
</p:tagLst>
</file>

<file path=ppt/tags/tag297.xml><?xml version="1.0" encoding="utf-8"?>
<p:tagLst xmlns:p="http://schemas.openxmlformats.org/presentationml/2006/main">
  <p:tag name="AS_UNIQUEID" val="1145"/>
</p:tagLst>
</file>

<file path=ppt/tags/tag298.xml><?xml version="1.0" encoding="utf-8"?>
<p:tagLst xmlns:p="http://schemas.openxmlformats.org/presentationml/2006/main">
  <p:tag name="AS_UNIQUEID" val="1146"/>
</p:tagLst>
</file>

<file path=ppt/tags/tag299.xml><?xml version="1.0" encoding="utf-8"?>
<p:tagLst xmlns:p="http://schemas.openxmlformats.org/presentationml/2006/main">
  <p:tag name="AS_UNIQUEID" val="1147"/>
</p:tagLst>
</file>

<file path=ppt/tags/tag3.xml><?xml version="1.0" encoding="utf-8"?>
<p:tagLst xmlns:p="http://schemas.openxmlformats.org/presentationml/2006/main">
  <p:tag name="AS_UNIQUEID" val="879"/>
</p:tagLst>
</file>

<file path=ppt/tags/tag30.xml><?xml version="1.0" encoding="utf-8"?>
<p:tagLst xmlns:p="http://schemas.openxmlformats.org/presentationml/2006/main">
  <p:tag name="AS_UNIQUEID" val="906"/>
</p:tagLst>
</file>

<file path=ppt/tags/tag300.xml><?xml version="1.0" encoding="utf-8"?>
<p:tagLst xmlns:p="http://schemas.openxmlformats.org/presentationml/2006/main">
  <p:tag name="AS_UNIQUEID" val="1148"/>
</p:tagLst>
</file>

<file path=ppt/tags/tag301.xml><?xml version="1.0" encoding="utf-8"?>
<p:tagLst xmlns:p="http://schemas.openxmlformats.org/presentationml/2006/main">
  <p:tag name="AS_UNIQUEID" val="1149"/>
</p:tagLst>
</file>

<file path=ppt/tags/tag302.xml><?xml version="1.0" encoding="utf-8"?>
<p:tagLst xmlns:p="http://schemas.openxmlformats.org/presentationml/2006/main">
  <p:tag name="AS_UNIQUEID" val="1150"/>
</p:tagLst>
</file>

<file path=ppt/tags/tag303.xml><?xml version="1.0" encoding="utf-8"?>
<p:tagLst xmlns:p="http://schemas.openxmlformats.org/presentationml/2006/main">
  <p:tag name="AS_UNIQUEID" val="1151"/>
</p:tagLst>
</file>

<file path=ppt/tags/tag304.xml><?xml version="1.0" encoding="utf-8"?>
<p:tagLst xmlns:p="http://schemas.openxmlformats.org/presentationml/2006/main">
  <p:tag name="AS_UNIQUEID" val="1152"/>
</p:tagLst>
</file>

<file path=ppt/tags/tag305.xml><?xml version="1.0" encoding="utf-8"?>
<p:tagLst xmlns:p="http://schemas.openxmlformats.org/presentationml/2006/main">
  <p:tag name="AS_UNIQUEID" val="1153"/>
</p:tagLst>
</file>

<file path=ppt/tags/tag306.xml><?xml version="1.0" encoding="utf-8"?>
<p:tagLst xmlns:p="http://schemas.openxmlformats.org/presentationml/2006/main">
  <p:tag name="AS_UNIQUEID" val="1154"/>
</p:tagLst>
</file>

<file path=ppt/tags/tag307.xml><?xml version="1.0" encoding="utf-8"?>
<p:tagLst xmlns:p="http://schemas.openxmlformats.org/presentationml/2006/main">
  <p:tag name="AS_UNIQUEID" val="1155"/>
</p:tagLst>
</file>

<file path=ppt/tags/tag308.xml><?xml version="1.0" encoding="utf-8"?>
<p:tagLst xmlns:p="http://schemas.openxmlformats.org/presentationml/2006/main">
  <p:tag name="AS_UNIQUEID" val="1156"/>
</p:tagLst>
</file>

<file path=ppt/tags/tag309.xml><?xml version="1.0" encoding="utf-8"?>
<p:tagLst xmlns:p="http://schemas.openxmlformats.org/presentationml/2006/main">
  <p:tag name="AS_UNIQUEID" val="1157"/>
</p:tagLst>
</file>

<file path=ppt/tags/tag31.xml><?xml version="1.0" encoding="utf-8"?>
<p:tagLst xmlns:p="http://schemas.openxmlformats.org/presentationml/2006/main">
  <p:tag name="AS_UNIQUEID" val="907"/>
</p:tagLst>
</file>

<file path=ppt/tags/tag310.xml><?xml version="1.0" encoding="utf-8"?>
<p:tagLst xmlns:p="http://schemas.openxmlformats.org/presentationml/2006/main">
  <p:tag name="AS_UNIQUEID" val="1158"/>
</p:tagLst>
</file>

<file path=ppt/tags/tag311.xml><?xml version="1.0" encoding="utf-8"?>
<p:tagLst xmlns:p="http://schemas.openxmlformats.org/presentationml/2006/main">
  <p:tag name="AS_UNIQUEID" val="1159"/>
</p:tagLst>
</file>

<file path=ppt/tags/tag312.xml><?xml version="1.0" encoding="utf-8"?>
<p:tagLst xmlns:p="http://schemas.openxmlformats.org/presentationml/2006/main">
  <p:tag name="AS_UNIQUEID" val="1160"/>
</p:tagLst>
</file>

<file path=ppt/tags/tag313.xml><?xml version="1.0" encoding="utf-8"?>
<p:tagLst xmlns:p="http://schemas.openxmlformats.org/presentationml/2006/main">
  <p:tag name="AS_UNIQUEID" val="1161"/>
</p:tagLst>
</file>

<file path=ppt/tags/tag314.xml><?xml version="1.0" encoding="utf-8"?>
<p:tagLst xmlns:p="http://schemas.openxmlformats.org/presentationml/2006/main">
  <p:tag name="AS_UNIQUEID" val="1162"/>
</p:tagLst>
</file>

<file path=ppt/tags/tag315.xml><?xml version="1.0" encoding="utf-8"?>
<p:tagLst xmlns:p="http://schemas.openxmlformats.org/presentationml/2006/main">
  <p:tag name="AS_UNIQUEID" val="1163"/>
</p:tagLst>
</file>

<file path=ppt/tags/tag316.xml><?xml version="1.0" encoding="utf-8"?>
<p:tagLst xmlns:p="http://schemas.openxmlformats.org/presentationml/2006/main">
  <p:tag name="AS_UNIQUEID" val="805"/>
</p:tagLst>
</file>

<file path=ppt/tags/tag317.xml><?xml version="1.0" encoding="utf-8"?>
<p:tagLst xmlns:p="http://schemas.openxmlformats.org/presentationml/2006/main">
  <p:tag name="AS_UNIQUEID" val="821"/>
</p:tagLst>
</file>

<file path=ppt/tags/tag318.xml><?xml version="1.0" encoding="utf-8"?>
<p:tagLst xmlns:p="http://schemas.openxmlformats.org/presentationml/2006/main">
  <p:tag name="AS_UNIQUEID" val="806"/>
</p:tagLst>
</file>

<file path=ppt/tags/tag319.xml><?xml version="1.0" encoding="utf-8"?>
<p:tagLst xmlns:p="http://schemas.openxmlformats.org/presentationml/2006/main">
  <p:tag name="AS_UNIQUEID" val="807"/>
</p:tagLst>
</file>

<file path=ppt/tags/tag32.xml><?xml version="1.0" encoding="utf-8"?>
<p:tagLst xmlns:p="http://schemas.openxmlformats.org/presentationml/2006/main">
  <p:tag name="AS_UNIQUEID" val="908"/>
</p:tagLst>
</file>

<file path=ppt/tags/tag320.xml><?xml version="1.0" encoding="utf-8"?>
<p:tagLst xmlns:p="http://schemas.openxmlformats.org/presentationml/2006/main">
  <p:tag name="AS_UNIQUEID" val="808"/>
</p:tagLst>
</file>

<file path=ppt/tags/tag321.xml><?xml version="1.0" encoding="utf-8"?>
<p:tagLst xmlns:p="http://schemas.openxmlformats.org/presentationml/2006/main">
  <p:tag name="AS_UNIQUEID" val="809"/>
</p:tagLst>
</file>

<file path=ppt/tags/tag322.xml><?xml version="1.0" encoding="utf-8"?>
<p:tagLst xmlns:p="http://schemas.openxmlformats.org/presentationml/2006/main">
  <p:tag name="AS_UNIQUEID" val="814"/>
</p:tagLst>
</file>

<file path=ppt/tags/tag323.xml><?xml version="1.0" encoding="utf-8"?>
<p:tagLst xmlns:p="http://schemas.openxmlformats.org/presentationml/2006/main">
  <p:tag name="AS_UNIQUEID" val="810"/>
</p:tagLst>
</file>

<file path=ppt/tags/tag324.xml><?xml version="1.0" encoding="utf-8"?>
<p:tagLst xmlns:p="http://schemas.openxmlformats.org/presentationml/2006/main">
  <p:tag name="AS_UNIQUEID" val="811"/>
</p:tagLst>
</file>

<file path=ppt/tags/tag325.xml><?xml version="1.0" encoding="utf-8"?>
<p:tagLst xmlns:p="http://schemas.openxmlformats.org/presentationml/2006/main">
  <p:tag name="AS_UNIQUEID" val="812"/>
</p:tagLst>
</file>

<file path=ppt/tags/tag326.xml><?xml version="1.0" encoding="utf-8"?>
<p:tagLst xmlns:p="http://schemas.openxmlformats.org/presentationml/2006/main">
  <p:tag name="AS_UNIQUEID" val="813"/>
</p:tagLst>
</file>

<file path=ppt/tags/tag327.xml><?xml version="1.0" encoding="utf-8"?>
<p:tagLst xmlns:p="http://schemas.openxmlformats.org/presentationml/2006/main">
  <p:tag name="AS_UNIQUEID" val="815"/>
</p:tagLst>
</file>

<file path=ppt/tags/tag328.xml><?xml version="1.0" encoding="utf-8"?>
<p:tagLst xmlns:p="http://schemas.openxmlformats.org/presentationml/2006/main">
  <p:tag name="AS_UNIQUEID" val="816"/>
</p:tagLst>
</file>

<file path=ppt/tags/tag329.xml><?xml version="1.0" encoding="utf-8"?>
<p:tagLst xmlns:p="http://schemas.openxmlformats.org/presentationml/2006/main">
  <p:tag name="AS_UNIQUEID" val="817"/>
</p:tagLst>
</file>

<file path=ppt/tags/tag33.xml><?xml version="1.0" encoding="utf-8"?>
<p:tagLst xmlns:p="http://schemas.openxmlformats.org/presentationml/2006/main">
  <p:tag name="AS_UNIQUEID" val="909"/>
</p:tagLst>
</file>

<file path=ppt/tags/tag330.xml><?xml version="1.0" encoding="utf-8"?>
<p:tagLst xmlns:p="http://schemas.openxmlformats.org/presentationml/2006/main">
  <p:tag name="AS_UNIQUEID" val="818"/>
</p:tagLst>
</file>

<file path=ppt/tags/tag331.xml><?xml version="1.0" encoding="utf-8"?>
<p:tagLst xmlns:p="http://schemas.openxmlformats.org/presentationml/2006/main">
  <p:tag name="AS_UNIQUEID" val="819"/>
</p:tagLst>
</file>

<file path=ppt/tags/tag332.xml><?xml version="1.0" encoding="utf-8"?>
<p:tagLst xmlns:p="http://schemas.openxmlformats.org/presentationml/2006/main">
  <p:tag name="AS_UNIQUEID" val="820"/>
</p:tagLst>
</file>

<file path=ppt/tags/tag333.xml><?xml version="1.0" encoding="utf-8"?>
<p:tagLst xmlns:p="http://schemas.openxmlformats.org/presentationml/2006/main">
  <p:tag name="AS_UNIQUEID" val="357"/>
</p:tagLst>
</file>

<file path=ppt/tags/tag334.xml><?xml version="1.0" encoding="utf-8"?>
<p:tagLst xmlns:p="http://schemas.openxmlformats.org/presentationml/2006/main">
  <p:tag name="AS_UNIQUEID" val="1164"/>
</p:tagLst>
</file>

<file path=ppt/tags/tag335.xml><?xml version="1.0" encoding="utf-8"?>
<p:tagLst xmlns:p="http://schemas.openxmlformats.org/presentationml/2006/main">
  <p:tag name="AS_UNIQUEID" val="823"/>
</p:tagLst>
</file>

<file path=ppt/tags/tag336.xml><?xml version="1.0" encoding="utf-8"?>
<p:tagLst xmlns:p="http://schemas.openxmlformats.org/presentationml/2006/main">
  <p:tag name="AS_UNIQUEID" val="1165"/>
</p:tagLst>
</file>

<file path=ppt/tags/tag337.xml><?xml version="1.0" encoding="utf-8"?>
<p:tagLst xmlns:p="http://schemas.openxmlformats.org/presentationml/2006/main">
  <p:tag name="AS_UNIQUEID" val="823"/>
</p:tagLst>
</file>

<file path=ppt/tags/tag338.xml><?xml version="1.0" encoding="utf-8"?>
<p:tagLst xmlns:p="http://schemas.openxmlformats.org/presentationml/2006/main">
  <p:tag name="AS_UNIQUEID" val="1166"/>
</p:tagLst>
</file>

<file path=ppt/tags/tag339.xml><?xml version="1.0" encoding="utf-8"?>
<p:tagLst xmlns:p="http://schemas.openxmlformats.org/presentationml/2006/main">
  <p:tag name="AS_UNIQUEID" val="823"/>
</p:tagLst>
</file>

<file path=ppt/tags/tag34.xml><?xml version="1.0" encoding="utf-8"?>
<p:tagLst xmlns:p="http://schemas.openxmlformats.org/presentationml/2006/main">
  <p:tag name="AS_UNIQUEID" val="910"/>
</p:tagLst>
</file>

<file path=ppt/tags/tag340.xml><?xml version="1.0" encoding="utf-8"?>
<p:tagLst xmlns:p="http://schemas.openxmlformats.org/presentationml/2006/main">
  <p:tag name="AS_UNIQUEID" val="1167"/>
</p:tagLst>
</file>

<file path=ppt/tags/tag341.xml><?xml version="1.0" encoding="utf-8"?>
<p:tagLst xmlns:p="http://schemas.openxmlformats.org/presentationml/2006/main">
  <p:tag name="AS_UNIQUEID" val="823"/>
</p:tagLst>
</file>

<file path=ppt/tags/tag342.xml><?xml version="1.0" encoding="utf-8"?>
<p:tagLst xmlns:p="http://schemas.openxmlformats.org/presentationml/2006/main">
  <p:tag name="AS_UNIQUEID" val="1168"/>
</p:tagLst>
</file>

<file path=ppt/tags/tag343.xml><?xml version="1.0" encoding="utf-8"?>
<p:tagLst xmlns:p="http://schemas.openxmlformats.org/presentationml/2006/main">
  <p:tag name="AS_UNIQUEID" val="50"/>
</p:tagLst>
</file>

<file path=ppt/tags/tag344.xml><?xml version="1.0" encoding="utf-8"?>
<p:tagLst xmlns:p="http://schemas.openxmlformats.org/presentationml/2006/main">
  <p:tag name="AS_UNIQUEID" val="66"/>
</p:tagLst>
</file>

<file path=ppt/tags/tag345.xml><?xml version="1.0" encoding="utf-8"?>
<p:tagLst xmlns:p="http://schemas.openxmlformats.org/presentationml/2006/main">
  <p:tag name="AS_UNIQUEID" val="51"/>
</p:tagLst>
</file>

<file path=ppt/tags/tag346.xml><?xml version="1.0" encoding="utf-8"?>
<p:tagLst xmlns:p="http://schemas.openxmlformats.org/presentationml/2006/main">
  <p:tag name="AS_UNIQUEID" val="61"/>
</p:tagLst>
</file>

<file path=ppt/tags/tag347.xml><?xml version="1.0" encoding="utf-8"?>
<p:tagLst xmlns:p="http://schemas.openxmlformats.org/presentationml/2006/main">
  <p:tag name="AS_UNIQUEID" val="64"/>
</p:tagLst>
</file>

<file path=ppt/tags/tag348.xml><?xml version="1.0" encoding="utf-8"?>
<p:tagLst xmlns:p="http://schemas.openxmlformats.org/presentationml/2006/main">
  <p:tag name="AS_UNIQUEID" val="65"/>
</p:tagLst>
</file>

<file path=ppt/tags/tag349.xml><?xml version="1.0" encoding="utf-8"?>
<p:tagLst xmlns:p="http://schemas.openxmlformats.org/presentationml/2006/main">
  <p:tag name="AS_UNIQUEID" val="60"/>
</p:tagLst>
</file>

<file path=ppt/tags/tag35.xml><?xml version="1.0" encoding="utf-8"?>
<p:tagLst xmlns:p="http://schemas.openxmlformats.org/presentationml/2006/main">
  <p:tag name="AS_UNIQUEID" val="911"/>
</p:tagLst>
</file>

<file path=ppt/tags/tag350.xml><?xml version="1.0" encoding="utf-8"?>
<p:tagLst xmlns:p="http://schemas.openxmlformats.org/presentationml/2006/main">
  <p:tag name="AS_UNIQUEID" val="52"/>
</p:tagLst>
</file>

<file path=ppt/tags/tag351.xml><?xml version="1.0" encoding="utf-8"?>
<p:tagLst xmlns:p="http://schemas.openxmlformats.org/presentationml/2006/main">
  <p:tag name="AS_UNIQUEID" val="52"/>
</p:tagLst>
</file>

<file path=ppt/tags/tag352.xml><?xml version="1.0" encoding="utf-8"?>
<p:tagLst xmlns:p="http://schemas.openxmlformats.org/presentationml/2006/main">
  <p:tag name="AS_UNIQUEID" val="74"/>
</p:tagLst>
</file>

<file path=ppt/tags/tag353.xml><?xml version="1.0" encoding="utf-8"?>
<p:tagLst xmlns:p="http://schemas.openxmlformats.org/presentationml/2006/main">
  <p:tag name="AS_UNIQUEID" val="56"/>
</p:tagLst>
</file>

<file path=ppt/tags/tag354.xml><?xml version="1.0" encoding="utf-8"?>
<p:tagLst xmlns:p="http://schemas.openxmlformats.org/presentationml/2006/main">
  <p:tag name="AS_UNIQUEID" val="58"/>
</p:tagLst>
</file>

<file path=ppt/tags/tag355.xml><?xml version="1.0" encoding="utf-8"?>
<p:tagLst xmlns:p="http://schemas.openxmlformats.org/presentationml/2006/main">
  <p:tag name="AS_UNIQUEID" val="58"/>
</p:tagLst>
</file>

<file path=ppt/tags/tag356.xml><?xml version="1.0" encoding="utf-8"?>
<p:tagLst xmlns:p="http://schemas.openxmlformats.org/presentationml/2006/main">
  <p:tag name="AS_UNIQUEID" val="56"/>
</p:tagLst>
</file>

<file path=ppt/tags/tag357.xml><?xml version="1.0" encoding="utf-8"?>
<p:tagLst xmlns:p="http://schemas.openxmlformats.org/presentationml/2006/main">
  <p:tag name="AS_UNIQUEID" val="77"/>
</p:tagLst>
</file>

<file path=ppt/tags/tag358.xml><?xml version="1.0" encoding="utf-8"?>
<p:tagLst xmlns:p="http://schemas.openxmlformats.org/presentationml/2006/main">
  <p:tag name="AS_UNIQUEID" val="78"/>
</p:tagLst>
</file>

<file path=ppt/tags/tag359.xml><?xml version="1.0" encoding="utf-8"?>
<p:tagLst xmlns:p="http://schemas.openxmlformats.org/presentationml/2006/main">
  <p:tag name="AS_UNIQUEID" val="63"/>
</p:tagLst>
</file>

<file path=ppt/tags/tag36.xml><?xml version="1.0" encoding="utf-8"?>
<p:tagLst xmlns:p="http://schemas.openxmlformats.org/presentationml/2006/main">
  <p:tag name="AS_UNIQUEID" val="912"/>
</p:tagLst>
</file>

<file path=ppt/tags/tag360.xml><?xml version="1.0" encoding="utf-8"?>
<p:tagLst xmlns:p="http://schemas.openxmlformats.org/presentationml/2006/main">
  <p:tag name="AS_UNIQUEID" val="60"/>
</p:tagLst>
</file>

<file path=ppt/tags/tag361.xml><?xml version="1.0" encoding="utf-8"?>
<p:tagLst xmlns:p="http://schemas.openxmlformats.org/presentationml/2006/main">
  <p:tag name="AS_UNIQUEID" val="78"/>
</p:tagLst>
</file>

<file path=ppt/tags/tag362.xml><?xml version="1.0" encoding="utf-8"?>
<p:tagLst xmlns:p="http://schemas.openxmlformats.org/presentationml/2006/main">
  <p:tag name="AS_UNIQUEID" val="77"/>
</p:tagLst>
</file>

<file path=ppt/tags/tag363.xml><?xml version="1.0" encoding="utf-8"?>
<p:tagLst xmlns:p="http://schemas.openxmlformats.org/presentationml/2006/main">
  <p:tag name="AS_UNIQUEID" val="80"/>
</p:tagLst>
</file>

<file path=ppt/tags/tag364.xml><?xml version="1.0" encoding="utf-8"?>
<p:tagLst xmlns:p="http://schemas.openxmlformats.org/presentationml/2006/main">
  <p:tag name="AS_UNIQUEID" val="80"/>
</p:tagLst>
</file>

<file path=ppt/tags/tag365.xml><?xml version="1.0" encoding="utf-8"?>
<p:tagLst xmlns:p="http://schemas.openxmlformats.org/presentationml/2006/main">
  <p:tag name="AS_UNIQUEID" val="60"/>
</p:tagLst>
</file>

<file path=ppt/tags/tag366.xml><?xml version="1.0" encoding="utf-8"?>
<p:tagLst xmlns:p="http://schemas.openxmlformats.org/presentationml/2006/main">
  <p:tag name="AS_UNIQUEID" val="69"/>
</p:tagLst>
</file>

<file path=ppt/tags/tag367.xml><?xml version="1.0" encoding="utf-8"?>
<p:tagLst xmlns:p="http://schemas.openxmlformats.org/presentationml/2006/main">
  <p:tag name="AS_UNIQUEID" val="68"/>
</p:tagLst>
</file>

<file path=ppt/tags/tag368.xml><?xml version="1.0" encoding="utf-8"?>
<p:tagLst xmlns:p="http://schemas.openxmlformats.org/presentationml/2006/main">
  <p:tag name="AS_UNIQUEID" val="1169"/>
</p:tagLst>
</file>

<file path=ppt/tags/tag369.xml><?xml version="1.0" encoding="utf-8"?>
<p:tagLst xmlns:p="http://schemas.openxmlformats.org/presentationml/2006/main">
  <p:tag name="AS_UNIQUEID" val="65"/>
</p:tagLst>
</file>

<file path=ppt/tags/tag37.xml><?xml version="1.0" encoding="utf-8"?>
<p:tagLst xmlns:p="http://schemas.openxmlformats.org/presentationml/2006/main">
  <p:tag name="AS_UNIQUEID" val="913"/>
</p:tagLst>
</file>

<file path=ppt/tags/tag370.xml><?xml version="1.0" encoding="utf-8"?>
<p:tagLst xmlns:p="http://schemas.openxmlformats.org/presentationml/2006/main">
  <p:tag name="AS_UNIQUEID" val="357"/>
</p:tagLst>
</file>

<file path=ppt/tags/tag371.xml><?xml version="1.0" encoding="utf-8"?>
<p:tagLst xmlns:p="http://schemas.openxmlformats.org/presentationml/2006/main">
  <p:tag name="AS_UNIQUEID" val="1170"/>
</p:tagLst>
</file>

<file path=ppt/tags/tag372.xml><?xml version="1.0" encoding="utf-8"?>
<p:tagLst xmlns:p="http://schemas.openxmlformats.org/presentationml/2006/main">
  <p:tag name="AS_UNIQUEID" val="829"/>
</p:tagLst>
</file>

<file path=ppt/tags/tag373.xml><?xml version="1.0" encoding="utf-8"?>
<p:tagLst xmlns:p="http://schemas.openxmlformats.org/presentationml/2006/main">
  <p:tag name="AS_UNIQUEID" val="1171"/>
</p:tagLst>
</file>

<file path=ppt/tags/tag374.xml><?xml version="1.0" encoding="utf-8"?>
<p:tagLst xmlns:p="http://schemas.openxmlformats.org/presentationml/2006/main">
  <p:tag name="AS_UNIQUEID" val="1172"/>
</p:tagLst>
</file>

<file path=ppt/tags/tag375.xml><?xml version="1.0" encoding="utf-8"?>
<p:tagLst xmlns:p="http://schemas.openxmlformats.org/presentationml/2006/main">
  <p:tag name="AS_UNIQUEID" val="1173"/>
</p:tagLst>
</file>

<file path=ppt/tags/tag376.xml><?xml version="1.0" encoding="utf-8"?>
<p:tagLst xmlns:p="http://schemas.openxmlformats.org/presentationml/2006/main">
  <p:tag name="AS_UNIQUEID" val="1174"/>
</p:tagLst>
</file>

<file path=ppt/tags/tag377.xml><?xml version="1.0" encoding="utf-8"?>
<p:tagLst xmlns:p="http://schemas.openxmlformats.org/presentationml/2006/main">
  <p:tag name="AS_UNIQUEID" val="1175"/>
</p:tagLst>
</file>

<file path=ppt/tags/tag378.xml><?xml version="1.0" encoding="utf-8"?>
<p:tagLst xmlns:p="http://schemas.openxmlformats.org/presentationml/2006/main">
  <p:tag name="AS_UNIQUEID" val="1176"/>
</p:tagLst>
</file>

<file path=ppt/tags/tag379.xml><?xml version="1.0" encoding="utf-8"?>
<p:tagLst xmlns:p="http://schemas.openxmlformats.org/presentationml/2006/main">
  <p:tag name="AS_UNIQUEID" val="1177"/>
</p:tagLst>
</file>

<file path=ppt/tags/tag38.xml><?xml version="1.0" encoding="utf-8"?>
<p:tagLst xmlns:p="http://schemas.openxmlformats.org/presentationml/2006/main">
  <p:tag name="AS_UNIQUEID" val="914"/>
</p:tagLst>
</file>

<file path=ppt/tags/tag380.xml><?xml version="1.0" encoding="utf-8"?>
<p:tagLst xmlns:p="http://schemas.openxmlformats.org/presentationml/2006/main">
  <p:tag name="AS_UNIQUEID" val="1178"/>
</p:tagLst>
</file>

<file path=ppt/tags/tag381.xml><?xml version="1.0" encoding="utf-8"?>
<p:tagLst xmlns:p="http://schemas.openxmlformats.org/presentationml/2006/main">
  <p:tag name="AS_UNIQUEID" val="1179"/>
</p:tagLst>
</file>

<file path=ppt/tags/tag382.xml><?xml version="1.0" encoding="utf-8"?>
<p:tagLst xmlns:p="http://schemas.openxmlformats.org/presentationml/2006/main">
  <p:tag name="AS_UNIQUEID" val="1180"/>
</p:tagLst>
</file>

<file path=ppt/tags/tag383.xml><?xml version="1.0" encoding="utf-8"?>
<p:tagLst xmlns:p="http://schemas.openxmlformats.org/presentationml/2006/main">
  <p:tag name="AS_UNIQUEID" val="1181"/>
</p:tagLst>
</file>

<file path=ppt/tags/tag384.xml><?xml version="1.0" encoding="utf-8"?>
<p:tagLst xmlns:p="http://schemas.openxmlformats.org/presentationml/2006/main">
  <p:tag name="AS_UNIQUEID" val="1182"/>
</p:tagLst>
</file>

<file path=ppt/tags/tag385.xml><?xml version="1.0" encoding="utf-8"?>
<p:tagLst xmlns:p="http://schemas.openxmlformats.org/presentationml/2006/main">
  <p:tag name="AS_UNIQUEID" val="1183"/>
</p:tagLst>
</file>

<file path=ppt/tags/tag386.xml><?xml version="1.0" encoding="utf-8"?>
<p:tagLst xmlns:p="http://schemas.openxmlformats.org/presentationml/2006/main">
  <p:tag name="AS_UNIQUEID" val="1184"/>
</p:tagLst>
</file>

<file path=ppt/tags/tag387.xml><?xml version="1.0" encoding="utf-8"?>
<p:tagLst xmlns:p="http://schemas.openxmlformats.org/presentationml/2006/main">
  <p:tag name="AS_UNIQUEID" val="1185"/>
</p:tagLst>
</file>

<file path=ppt/tags/tag388.xml><?xml version="1.0" encoding="utf-8"?>
<p:tagLst xmlns:p="http://schemas.openxmlformats.org/presentationml/2006/main">
  <p:tag name="AS_UNIQUEID" val="1186"/>
</p:tagLst>
</file>

<file path=ppt/tags/tag389.xml><?xml version="1.0" encoding="utf-8"?>
<p:tagLst xmlns:p="http://schemas.openxmlformats.org/presentationml/2006/main">
  <p:tag name="AS_UNIQUEID" val="1187"/>
</p:tagLst>
</file>

<file path=ppt/tags/tag39.xml><?xml version="1.0" encoding="utf-8"?>
<p:tagLst xmlns:p="http://schemas.openxmlformats.org/presentationml/2006/main">
  <p:tag name="AS_UNIQUEID" val="915"/>
</p:tagLst>
</file>

<file path=ppt/tags/tag390.xml><?xml version="1.0" encoding="utf-8"?>
<p:tagLst xmlns:p="http://schemas.openxmlformats.org/presentationml/2006/main">
  <p:tag name="AS_UNIQUEID" val="1188"/>
</p:tagLst>
</file>

<file path=ppt/tags/tag391.xml><?xml version="1.0" encoding="utf-8"?>
<p:tagLst xmlns:p="http://schemas.openxmlformats.org/presentationml/2006/main">
  <p:tag name="AS_UNIQUEID" val="1189"/>
</p:tagLst>
</file>

<file path=ppt/tags/tag392.xml><?xml version="1.0" encoding="utf-8"?>
<p:tagLst xmlns:p="http://schemas.openxmlformats.org/presentationml/2006/main">
  <p:tag name="AS_UNIQUEID" val="1190"/>
</p:tagLst>
</file>

<file path=ppt/tags/tag393.xml><?xml version="1.0" encoding="utf-8"?>
<p:tagLst xmlns:p="http://schemas.openxmlformats.org/presentationml/2006/main">
  <p:tag name="AS_UNIQUEID" val="1191"/>
</p:tagLst>
</file>

<file path=ppt/tags/tag394.xml><?xml version="1.0" encoding="utf-8"?>
<p:tagLst xmlns:p="http://schemas.openxmlformats.org/presentationml/2006/main">
  <p:tag name="AS_UNIQUEID" val="1192"/>
</p:tagLst>
</file>

<file path=ppt/tags/tag395.xml><?xml version="1.0" encoding="utf-8"?>
<p:tagLst xmlns:p="http://schemas.openxmlformats.org/presentationml/2006/main">
  <p:tag name="AS_UNIQUEID" val="1193"/>
</p:tagLst>
</file>

<file path=ppt/tags/tag396.xml><?xml version="1.0" encoding="utf-8"?>
<p:tagLst xmlns:p="http://schemas.openxmlformats.org/presentationml/2006/main">
  <p:tag name="AS_UNIQUEID" val="1194"/>
</p:tagLst>
</file>

<file path=ppt/tags/tag397.xml><?xml version="1.0" encoding="utf-8"?>
<p:tagLst xmlns:p="http://schemas.openxmlformats.org/presentationml/2006/main">
  <p:tag name="AS_UNIQUEID" val="1195"/>
</p:tagLst>
</file>

<file path=ppt/tags/tag398.xml><?xml version="1.0" encoding="utf-8"?>
<p:tagLst xmlns:p="http://schemas.openxmlformats.org/presentationml/2006/main">
  <p:tag name="AS_UNIQUEID" val="1196"/>
</p:tagLst>
</file>

<file path=ppt/tags/tag399.xml><?xml version="1.0" encoding="utf-8"?>
<p:tagLst xmlns:p="http://schemas.openxmlformats.org/presentationml/2006/main">
  <p:tag name="AS_UNIQUEID" val="1197"/>
</p:tagLst>
</file>

<file path=ppt/tags/tag4.xml><?xml version="1.0" encoding="utf-8"?>
<p:tagLst xmlns:p="http://schemas.openxmlformats.org/presentationml/2006/main">
  <p:tag name="AS_UNIQUEID" val="880"/>
</p:tagLst>
</file>

<file path=ppt/tags/tag40.xml><?xml version="1.0" encoding="utf-8"?>
<p:tagLst xmlns:p="http://schemas.openxmlformats.org/presentationml/2006/main">
  <p:tag name="AS_UNIQUEID" val="916"/>
</p:tagLst>
</file>

<file path=ppt/tags/tag400.xml><?xml version="1.0" encoding="utf-8"?>
<p:tagLst xmlns:p="http://schemas.openxmlformats.org/presentationml/2006/main">
  <p:tag name="AS_UNIQUEID" val="1198"/>
</p:tagLst>
</file>

<file path=ppt/tags/tag401.xml><?xml version="1.0" encoding="utf-8"?>
<p:tagLst xmlns:p="http://schemas.openxmlformats.org/presentationml/2006/main">
  <p:tag name="AS_UNIQUEID" val="1199"/>
</p:tagLst>
</file>

<file path=ppt/tags/tag402.xml><?xml version="1.0" encoding="utf-8"?>
<p:tagLst xmlns:p="http://schemas.openxmlformats.org/presentationml/2006/main">
  <p:tag name="AS_UNIQUEID" val="1200"/>
</p:tagLst>
</file>

<file path=ppt/tags/tag403.xml><?xml version="1.0" encoding="utf-8"?>
<p:tagLst xmlns:p="http://schemas.openxmlformats.org/presentationml/2006/main">
  <p:tag name="AS_UNIQUEID" val="1201"/>
</p:tagLst>
</file>

<file path=ppt/tags/tag404.xml><?xml version="1.0" encoding="utf-8"?>
<p:tagLst xmlns:p="http://schemas.openxmlformats.org/presentationml/2006/main">
  <p:tag name="AS_UNIQUEID" val="1202"/>
</p:tagLst>
</file>

<file path=ppt/tags/tag405.xml><?xml version="1.0" encoding="utf-8"?>
<p:tagLst xmlns:p="http://schemas.openxmlformats.org/presentationml/2006/main">
  <p:tag name="AS_UNIQUEID" val="1203"/>
</p:tagLst>
</file>

<file path=ppt/tags/tag406.xml><?xml version="1.0" encoding="utf-8"?>
<p:tagLst xmlns:p="http://schemas.openxmlformats.org/presentationml/2006/main">
  <p:tag name="AS_UNIQUEID" val="1204"/>
</p:tagLst>
</file>

<file path=ppt/tags/tag407.xml><?xml version="1.0" encoding="utf-8"?>
<p:tagLst xmlns:p="http://schemas.openxmlformats.org/presentationml/2006/main">
  <p:tag name="AS_UNIQUEID" val="1205"/>
</p:tagLst>
</file>

<file path=ppt/tags/tag408.xml><?xml version="1.0" encoding="utf-8"?>
<p:tagLst xmlns:p="http://schemas.openxmlformats.org/presentationml/2006/main">
  <p:tag name="AS_UNIQUEID" val="1206"/>
</p:tagLst>
</file>

<file path=ppt/tags/tag409.xml><?xml version="1.0" encoding="utf-8"?>
<p:tagLst xmlns:p="http://schemas.openxmlformats.org/presentationml/2006/main">
  <p:tag name="AS_UNIQUEID" val="1207"/>
</p:tagLst>
</file>

<file path=ppt/tags/tag41.xml><?xml version="1.0" encoding="utf-8"?>
<p:tagLst xmlns:p="http://schemas.openxmlformats.org/presentationml/2006/main">
  <p:tag name="AS_UNIQUEID" val="917"/>
</p:tagLst>
</file>

<file path=ppt/tags/tag410.xml><?xml version="1.0" encoding="utf-8"?>
<p:tagLst xmlns:p="http://schemas.openxmlformats.org/presentationml/2006/main">
  <p:tag name="AS_UNIQUEID" val="1208"/>
</p:tagLst>
</file>

<file path=ppt/tags/tag411.xml><?xml version="1.0" encoding="utf-8"?>
<p:tagLst xmlns:p="http://schemas.openxmlformats.org/presentationml/2006/main">
  <p:tag name="AS_UNIQUEID" val="1209"/>
</p:tagLst>
</file>

<file path=ppt/tags/tag412.xml><?xml version="1.0" encoding="utf-8"?>
<p:tagLst xmlns:p="http://schemas.openxmlformats.org/presentationml/2006/main">
  <p:tag name="AS_UNIQUEID" val="1210"/>
</p:tagLst>
</file>

<file path=ppt/tags/tag413.xml><?xml version="1.0" encoding="utf-8"?>
<p:tagLst xmlns:p="http://schemas.openxmlformats.org/presentationml/2006/main">
  <p:tag name="AS_UNIQUEID" val="1211"/>
</p:tagLst>
</file>

<file path=ppt/tags/tag414.xml><?xml version="1.0" encoding="utf-8"?>
<p:tagLst xmlns:p="http://schemas.openxmlformats.org/presentationml/2006/main">
  <p:tag name="AS_UNIQUEID" val="1212"/>
</p:tagLst>
</file>

<file path=ppt/tags/tag415.xml><?xml version="1.0" encoding="utf-8"?>
<p:tagLst xmlns:p="http://schemas.openxmlformats.org/presentationml/2006/main">
  <p:tag name="AS_UNIQUEID" val="1213"/>
</p:tagLst>
</file>

<file path=ppt/tags/tag416.xml><?xml version="1.0" encoding="utf-8"?>
<p:tagLst xmlns:p="http://schemas.openxmlformats.org/presentationml/2006/main">
  <p:tag name="AS_UNIQUEID" val="1214"/>
</p:tagLst>
</file>

<file path=ppt/tags/tag417.xml><?xml version="1.0" encoding="utf-8"?>
<p:tagLst xmlns:p="http://schemas.openxmlformats.org/presentationml/2006/main">
  <p:tag name="AS_UNIQUEID" val="1215"/>
</p:tagLst>
</file>

<file path=ppt/tags/tag418.xml><?xml version="1.0" encoding="utf-8"?>
<p:tagLst xmlns:p="http://schemas.openxmlformats.org/presentationml/2006/main">
  <p:tag name="AS_UNIQUEID" val="1216"/>
</p:tagLst>
</file>

<file path=ppt/tags/tag419.xml><?xml version="1.0" encoding="utf-8"?>
<p:tagLst xmlns:p="http://schemas.openxmlformats.org/presentationml/2006/main">
  <p:tag name="AS_UNIQUEID" val="1217"/>
</p:tagLst>
</file>

<file path=ppt/tags/tag42.xml><?xml version="1.0" encoding="utf-8"?>
<p:tagLst xmlns:p="http://schemas.openxmlformats.org/presentationml/2006/main">
  <p:tag name="AS_UNIQUEID" val="918"/>
</p:tagLst>
</file>

<file path=ppt/tags/tag420.xml><?xml version="1.0" encoding="utf-8"?>
<p:tagLst xmlns:p="http://schemas.openxmlformats.org/presentationml/2006/main">
  <p:tag name="AS_UNIQUEID" val="1218"/>
</p:tagLst>
</file>

<file path=ppt/tags/tag421.xml><?xml version="1.0" encoding="utf-8"?>
<p:tagLst xmlns:p="http://schemas.openxmlformats.org/presentationml/2006/main">
  <p:tag name="AS_UNIQUEID" val="1219"/>
</p:tagLst>
</file>

<file path=ppt/tags/tag422.xml><?xml version="1.0" encoding="utf-8"?>
<p:tagLst xmlns:p="http://schemas.openxmlformats.org/presentationml/2006/main">
  <p:tag name="AS_UNIQUEID" val="1220"/>
</p:tagLst>
</file>

<file path=ppt/tags/tag423.xml><?xml version="1.0" encoding="utf-8"?>
<p:tagLst xmlns:p="http://schemas.openxmlformats.org/presentationml/2006/main">
  <p:tag name="AS_UNIQUEID" val="1221"/>
</p:tagLst>
</file>

<file path=ppt/tags/tag424.xml><?xml version="1.0" encoding="utf-8"?>
<p:tagLst xmlns:p="http://schemas.openxmlformats.org/presentationml/2006/main">
  <p:tag name="AS_UNIQUEID" val="1222"/>
</p:tagLst>
</file>

<file path=ppt/tags/tag425.xml><?xml version="1.0" encoding="utf-8"?>
<p:tagLst xmlns:p="http://schemas.openxmlformats.org/presentationml/2006/main">
  <p:tag name="AS_UNIQUEID" val="1223"/>
</p:tagLst>
</file>

<file path=ppt/tags/tag426.xml><?xml version="1.0" encoding="utf-8"?>
<p:tagLst xmlns:p="http://schemas.openxmlformats.org/presentationml/2006/main">
  <p:tag name="AS_UNIQUEID" val="1224"/>
</p:tagLst>
</file>

<file path=ppt/tags/tag427.xml><?xml version="1.0" encoding="utf-8"?>
<p:tagLst xmlns:p="http://schemas.openxmlformats.org/presentationml/2006/main">
  <p:tag name="AS_UNIQUEID" val="1225"/>
</p:tagLst>
</file>

<file path=ppt/tags/tag428.xml><?xml version="1.0" encoding="utf-8"?>
<p:tagLst xmlns:p="http://schemas.openxmlformats.org/presentationml/2006/main">
  <p:tag name="AS_UNIQUEID" val="1226"/>
</p:tagLst>
</file>

<file path=ppt/tags/tag429.xml><?xml version="1.0" encoding="utf-8"?>
<p:tagLst xmlns:p="http://schemas.openxmlformats.org/presentationml/2006/main">
  <p:tag name="AS_UNIQUEID" val="1227"/>
</p:tagLst>
</file>

<file path=ppt/tags/tag43.xml><?xml version="1.0" encoding="utf-8"?>
<p:tagLst xmlns:p="http://schemas.openxmlformats.org/presentationml/2006/main">
  <p:tag name="AS_UNIQUEID" val="919"/>
</p:tagLst>
</file>

<file path=ppt/tags/tag430.xml><?xml version="1.0" encoding="utf-8"?>
<p:tagLst xmlns:p="http://schemas.openxmlformats.org/presentationml/2006/main">
  <p:tag name="AS_UNIQUEID" val="1228"/>
</p:tagLst>
</file>

<file path=ppt/tags/tag431.xml><?xml version="1.0" encoding="utf-8"?>
<p:tagLst xmlns:p="http://schemas.openxmlformats.org/presentationml/2006/main">
  <p:tag name="AS_UNIQUEID" val="1229"/>
</p:tagLst>
</file>

<file path=ppt/tags/tag432.xml><?xml version="1.0" encoding="utf-8"?>
<p:tagLst xmlns:p="http://schemas.openxmlformats.org/presentationml/2006/main">
  <p:tag name="AS_UNIQUEID" val="1230"/>
</p:tagLst>
</file>

<file path=ppt/tags/tag433.xml><?xml version="1.0" encoding="utf-8"?>
<p:tagLst xmlns:p="http://schemas.openxmlformats.org/presentationml/2006/main">
  <p:tag name="AS_UNIQUEID" val="1231"/>
</p:tagLst>
</file>

<file path=ppt/tags/tag434.xml><?xml version="1.0" encoding="utf-8"?>
<p:tagLst xmlns:p="http://schemas.openxmlformats.org/presentationml/2006/main">
  <p:tag name="AS_UNIQUEID" val="1232"/>
</p:tagLst>
</file>

<file path=ppt/tags/tag435.xml><?xml version="1.0" encoding="utf-8"?>
<p:tagLst xmlns:p="http://schemas.openxmlformats.org/presentationml/2006/main">
  <p:tag name="AS_UNIQUEID" val="1233"/>
</p:tagLst>
</file>

<file path=ppt/tags/tag436.xml><?xml version="1.0" encoding="utf-8"?>
<p:tagLst xmlns:p="http://schemas.openxmlformats.org/presentationml/2006/main">
  <p:tag name="AS_UNIQUEID" val="1234"/>
</p:tagLst>
</file>

<file path=ppt/tags/tag437.xml><?xml version="1.0" encoding="utf-8"?>
<p:tagLst xmlns:p="http://schemas.openxmlformats.org/presentationml/2006/main">
  <p:tag name="AS_UNIQUEID" val="1235"/>
</p:tagLst>
</file>

<file path=ppt/tags/tag438.xml><?xml version="1.0" encoding="utf-8"?>
<p:tagLst xmlns:p="http://schemas.openxmlformats.org/presentationml/2006/main">
  <p:tag name="AS_UNIQUEID" val="1236"/>
</p:tagLst>
</file>

<file path=ppt/tags/tag439.xml><?xml version="1.0" encoding="utf-8"?>
<p:tagLst xmlns:p="http://schemas.openxmlformats.org/presentationml/2006/main">
  <p:tag name="AS_UNIQUEID" val="1237"/>
</p:tagLst>
</file>

<file path=ppt/tags/tag44.xml><?xml version="1.0" encoding="utf-8"?>
<p:tagLst xmlns:p="http://schemas.openxmlformats.org/presentationml/2006/main">
  <p:tag name="AS_UNIQUEID" val="920"/>
</p:tagLst>
</file>

<file path=ppt/tags/tag440.xml><?xml version="1.0" encoding="utf-8"?>
<p:tagLst xmlns:p="http://schemas.openxmlformats.org/presentationml/2006/main">
  <p:tag name="AS_UNIQUEID" val="1238"/>
</p:tagLst>
</file>

<file path=ppt/tags/tag441.xml><?xml version="1.0" encoding="utf-8"?>
<p:tagLst xmlns:p="http://schemas.openxmlformats.org/presentationml/2006/main">
  <p:tag name="AS_UNIQUEID" val="1239"/>
</p:tagLst>
</file>

<file path=ppt/tags/tag442.xml><?xml version="1.0" encoding="utf-8"?>
<p:tagLst xmlns:p="http://schemas.openxmlformats.org/presentationml/2006/main">
  <p:tag name="AS_UNIQUEID" val="1240"/>
</p:tagLst>
</file>

<file path=ppt/tags/tag443.xml><?xml version="1.0" encoding="utf-8"?>
<p:tagLst xmlns:p="http://schemas.openxmlformats.org/presentationml/2006/main">
  <p:tag name="AS_UNIQUEID" val="1241"/>
</p:tagLst>
</file>

<file path=ppt/tags/tag444.xml><?xml version="1.0" encoding="utf-8"?>
<p:tagLst xmlns:p="http://schemas.openxmlformats.org/presentationml/2006/main">
  <p:tag name="AS_UNIQUEID" val="1242"/>
</p:tagLst>
</file>

<file path=ppt/tags/tag445.xml><?xml version="1.0" encoding="utf-8"?>
<p:tagLst xmlns:p="http://schemas.openxmlformats.org/presentationml/2006/main">
  <p:tag name="AS_UNIQUEID" val="1243"/>
</p:tagLst>
</file>

<file path=ppt/tags/tag446.xml><?xml version="1.0" encoding="utf-8"?>
<p:tagLst xmlns:p="http://schemas.openxmlformats.org/presentationml/2006/main">
  <p:tag name="AS_UNIQUEID" val="1244"/>
</p:tagLst>
</file>

<file path=ppt/tags/tag447.xml><?xml version="1.0" encoding="utf-8"?>
<p:tagLst xmlns:p="http://schemas.openxmlformats.org/presentationml/2006/main">
  <p:tag name="AS_UNIQUEID" val="1245"/>
</p:tagLst>
</file>

<file path=ppt/tags/tag448.xml><?xml version="1.0" encoding="utf-8"?>
<p:tagLst xmlns:p="http://schemas.openxmlformats.org/presentationml/2006/main">
  <p:tag name="AS_UNIQUEID" val="1246"/>
</p:tagLst>
</file>

<file path=ppt/tags/tag449.xml><?xml version="1.0" encoding="utf-8"?>
<p:tagLst xmlns:p="http://schemas.openxmlformats.org/presentationml/2006/main">
  <p:tag name="AS_UNIQUEID" val="1247"/>
</p:tagLst>
</file>

<file path=ppt/tags/tag45.xml><?xml version="1.0" encoding="utf-8"?>
<p:tagLst xmlns:p="http://schemas.openxmlformats.org/presentationml/2006/main">
  <p:tag name="AS_UNIQUEID" val="921"/>
</p:tagLst>
</file>

<file path=ppt/tags/tag450.xml><?xml version="1.0" encoding="utf-8"?>
<p:tagLst xmlns:p="http://schemas.openxmlformats.org/presentationml/2006/main">
  <p:tag name="AS_UNIQUEID" val="1248"/>
</p:tagLst>
</file>

<file path=ppt/tags/tag451.xml><?xml version="1.0" encoding="utf-8"?>
<p:tagLst xmlns:p="http://schemas.openxmlformats.org/presentationml/2006/main">
  <p:tag name="AS_UNIQUEID" val="1249"/>
</p:tagLst>
</file>

<file path=ppt/tags/tag452.xml><?xml version="1.0" encoding="utf-8"?>
<p:tagLst xmlns:p="http://schemas.openxmlformats.org/presentationml/2006/main">
  <p:tag name="AS_UNIQUEID" val="1250"/>
</p:tagLst>
</file>

<file path=ppt/tags/tag453.xml><?xml version="1.0" encoding="utf-8"?>
<p:tagLst xmlns:p="http://schemas.openxmlformats.org/presentationml/2006/main">
  <p:tag name="AS_UNIQUEID" val="1251"/>
</p:tagLst>
</file>

<file path=ppt/tags/tag454.xml><?xml version="1.0" encoding="utf-8"?>
<p:tagLst xmlns:p="http://schemas.openxmlformats.org/presentationml/2006/main">
  <p:tag name="AS_UNIQUEID" val="1252"/>
</p:tagLst>
</file>

<file path=ppt/tags/tag455.xml><?xml version="1.0" encoding="utf-8"?>
<p:tagLst xmlns:p="http://schemas.openxmlformats.org/presentationml/2006/main">
  <p:tag name="AS_UNIQUEID" val="1253"/>
</p:tagLst>
</file>

<file path=ppt/tags/tag456.xml><?xml version="1.0" encoding="utf-8"?>
<p:tagLst xmlns:p="http://schemas.openxmlformats.org/presentationml/2006/main">
  <p:tag name="AS_UNIQUEID" val="1254"/>
</p:tagLst>
</file>

<file path=ppt/tags/tag457.xml><?xml version="1.0" encoding="utf-8"?>
<p:tagLst xmlns:p="http://schemas.openxmlformats.org/presentationml/2006/main">
  <p:tag name="AS_UNIQUEID" val="1255"/>
</p:tagLst>
</file>

<file path=ppt/tags/tag458.xml><?xml version="1.0" encoding="utf-8"?>
<p:tagLst xmlns:p="http://schemas.openxmlformats.org/presentationml/2006/main">
  <p:tag name="AS_UNIQUEID" val="1256"/>
</p:tagLst>
</file>

<file path=ppt/tags/tag459.xml><?xml version="1.0" encoding="utf-8"?>
<p:tagLst xmlns:p="http://schemas.openxmlformats.org/presentationml/2006/main">
  <p:tag name="AS_UNIQUEID" val="1257"/>
</p:tagLst>
</file>

<file path=ppt/tags/tag46.xml><?xml version="1.0" encoding="utf-8"?>
<p:tagLst xmlns:p="http://schemas.openxmlformats.org/presentationml/2006/main">
  <p:tag name="AS_UNIQUEID" val="922"/>
</p:tagLst>
</file>

<file path=ppt/tags/tag460.xml><?xml version="1.0" encoding="utf-8"?>
<p:tagLst xmlns:p="http://schemas.openxmlformats.org/presentationml/2006/main">
  <p:tag name="AS_UNIQUEID" val="1258"/>
</p:tagLst>
</file>

<file path=ppt/tags/tag461.xml><?xml version="1.0" encoding="utf-8"?>
<p:tagLst xmlns:p="http://schemas.openxmlformats.org/presentationml/2006/main">
  <p:tag name="AS_UNIQUEID" val="1259"/>
</p:tagLst>
</file>

<file path=ppt/tags/tag462.xml><?xml version="1.0" encoding="utf-8"?>
<p:tagLst xmlns:p="http://schemas.openxmlformats.org/presentationml/2006/main">
  <p:tag name="AS_UNIQUEID" val="1260"/>
</p:tagLst>
</file>

<file path=ppt/tags/tag463.xml><?xml version="1.0" encoding="utf-8"?>
<p:tagLst xmlns:p="http://schemas.openxmlformats.org/presentationml/2006/main">
  <p:tag name="AS_UNIQUEID" val="1261"/>
</p:tagLst>
</file>

<file path=ppt/tags/tag464.xml><?xml version="1.0" encoding="utf-8"?>
<p:tagLst xmlns:p="http://schemas.openxmlformats.org/presentationml/2006/main">
  <p:tag name="AS_UNIQUEID" val="1262"/>
</p:tagLst>
</file>

<file path=ppt/tags/tag465.xml><?xml version="1.0" encoding="utf-8"?>
<p:tagLst xmlns:p="http://schemas.openxmlformats.org/presentationml/2006/main">
  <p:tag name="AS_UNIQUEID" val="1263"/>
</p:tagLst>
</file>

<file path=ppt/tags/tag466.xml><?xml version="1.0" encoding="utf-8"?>
<p:tagLst xmlns:p="http://schemas.openxmlformats.org/presentationml/2006/main">
  <p:tag name="AS_UNIQUEID" val="1264"/>
</p:tagLst>
</file>

<file path=ppt/tags/tag467.xml><?xml version="1.0" encoding="utf-8"?>
<p:tagLst xmlns:p="http://schemas.openxmlformats.org/presentationml/2006/main">
  <p:tag name="AS_UNIQUEID" val="1265"/>
</p:tagLst>
</file>

<file path=ppt/tags/tag468.xml><?xml version="1.0" encoding="utf-8"?>
<p:tagLst xmlns:p="http://schemas.openxmlformats.org/presentationml/2006/main">
  <p:tag name="AS_UNIQUEID" val="1266"/>
</p:tagLst>
</file>

<file path=ppt/tags/tag469.xml><?xml version="1.0" encoding="utf-8"?>
<p:tagLst xmlns:p="http://schemas.openxmlformats.org/presentationml/2006/main">
  <p:tag name="AS_UNIQUEID" val="1267"/>
</p:tagLst>
</file>

<file path=ppt/tags/tag47.xml><?xml version="1.0" encoding="utf-8"?>
<p:tagLst xmlns:p="http://schemas.openxmlformats.org/presentationml/2006/main">
  <p:tag name="AS_UNIQUEID" val="923"/>
</p:tagLst>
</file>

<file path=ppt/tags/tag470.xml><?xml version="1.0" encoding="utf-8"?>
<p:tagLst xmlns:p="http://schemas.openxmlformats.org/presentationml/2006/main">
  <p:tag name="AS_UNIQUEID" val="1268"/>
</p:tagLst>
</file>

<file path=ppt/tags/tag471.xml><?xml version="1.0" encoding="utf-8"?>
<p:tagLst xmlns:p="http://schemas.openxmlformats.org/presentationml/2006/main">
  <p:tag name="AS_UNIQUEID" val="1269"/>
</p:tagLst>
</file>

<file path=ppt/tags/tag472.xml><?xml version="1.0" encoding="utf-8"?>
<p:tagLst xmlns:p="http://schemas.openxmlformats.org/presentationml/2006/main">
  <p:tag name="AS_UNIQUEID" val="823"/>
</p:tagLst>
</file>

<file path=ppt/tags/tag473.xml><?xml version="1.0" encoding="utf-8"?>
<p:tagLst xmlns:p="http://schemas.openxmlformats.org/presentationml/2006/main">
  <p:tag name="AS_UNIQUEID" val="1270"/>
</p:tagLst>
</file>

<file path=ppt/tags/tag474.xml><?xml version="1.0" encoding="utf-8"?>
<p:tagLst xmlns:p="http://schemas.openxmlformats.org/presentationml/2006/main">
  <p:tag name="AS_UNIQUEID" val="823"/>
</p:tagLst>
</file>

<file path=ppt/tags/tag475.xml><?xml version="1.0" encoding="utf-8"?>
<p:tagLst xmlns:p="http://schemas.openxmlformats.org/presentationml/2006/main">
  <p:tag name="AS_UNIQUEID" val="1271"/>
</p:tagLst>
</file>

<file path=ppt/tags/tag476.xml><?xml version="1.0" encoding="utf-8"?>
<p:tagLst xmlns:p="http://schemas.openxmlformats.org/presentationml/2006/main">
  <p:tag name="AS_UNIQUEID" val="872"/>
</p:tagLst>
</file>

<file path=ppt/tags/tag477.xml><?xml version="1.0" encoding="utf-8"?>
<p:tagLst xmlns:p="http://schemas.openxmlformats.org/presentationml/2006/main">
  <p:tag name="AS_UNIQUEID" val="861"/>
</p:tagLst>
</file>

<file path=ppt/tags/tag478.xml><?xml version="1.0" encoding="utf-8"?>
<p:tagLst xmlns:p="http://schemas.openxmlformats.org/presentationml/2006/main">
  <p:tag name="AS_UNIQUEID" val="849"/>
</p:tagLst>
</file>

<file path=ppt/tags/tag479.xml><?xml version="1.0" encoding="utf-8"?>
<p:tagLst xmlns:p="http://schemas.openxmlformats.org/presentationml/2006/main">
  <p:tag name="AS_UNIQUEID" val="852"/>
</p:tagLst>
</file>

<file path=ppt/tags/tag48.xml><?xml version="1.0" encoding="utf-8"?>
<p:tagLst xmlns:p="http://schemas.openxmlformats.org/presentationml/2006/main">
  <p:tag name="AS_UNIQUEID" val="924"/>
</p:tagLst>
</file>

<file path=ppt/tags/tag480.xml><?xml version="1.0" encoding="utf-8"?>
<p:tagLst xmlns:p="http://schemas.openxmlformats.org/presentationml/2006/main">
  <p:tag name="AS_UNIQUEID" val="850"/>
</p:tagLst>
</file>

<file path=ppt/tags/tag481.xml><?xml version="1.0" encoding="utf-8"?>
<p:tagLst xmlns:p="http://schemas.openxmlformats.org/presentationml/2006/main">
  <p:tag name="AS_UNIQUEID" val="853"/>
</p:tagLst>
</file>

<file path=ppt/tags/tag482.xml><?xml version="1.0" encoding="utf-8"?>
<p:tagLst xmlns:p="http://schemas.openxmlformats.org/presentationml/2006/main">
  <p:tag name="AS_UNIQUEID" val="851"/>
</p:tagLst>
</file>

<file path=ppt/tags/tag483.xml><?xml version="1.0" encoding="utf-8"?>
<p:tagLst xmlns:p="http://schemas.openxmlformats.org/presentationml/2006/main">
  <p:tag name="AS_UNIQUEID" val="854"/>
</p:tagLst>
</file>

<file path=ppt/tags/tag484.xml><?xml version="1.0" encoding="utf-8"?>
<p:tagLst xmlns:p="http://schemas.openxmlformats.org/presentationml/2006/main">
  <p:tag name="AS_UNIQUEID" val="855"/>
</p:tagLst>
</file>

<file path=ppt/tags/tag485.xml><?xml version="1.0" encoding="utf-8"?>
<p:tagLst xmlns:p="http://schemas.openxmlformats.org/presentationml/2006/main">
  <p:tag name="AS_UNIQUEID" val="855"/>
</p:tagLst>
</file>

<file path=ppt/tags/tag486.xml><?xml version="1.0" encoding="utf-8"?>
<p:tagLst xmlns:p="http://schemas.openxmlformats.org/presentationml/2006/main">
  <p:tag name="AS_UNIQUEID" val="855"/>
</p:tagLst>
</file>

<file path=ppt/tags/tag487.xml><?xml version="1.0" encoding="utf-8"?>
<p:tagLst xmlns:p="http://schemas.openxmlformats.org/presentationml/2006/main">
  <p:tag name="AS_UNIQUEID" val="867"/>
</p:tagLst>
</file>

<file path=ppt/tags/tag488.xml><?xml version="1.0" encoding="utf-8"?>
<p:tagLst xmlns:p="http://schemas.openxmlformats.org/presentationml/2006/main">
  <p:tag name="AS_UNIQUEID" val="868"/>
</p:tagLst>
</file>

<file path=ppt/tags/tag489.xml><?xml version="1.0" encoding="utf-8"?>
<p:tagLst xmlns:p="http://schemas.openxmlformats.org/presentationml/2006/main">
  <p:tag name="AS_UNIQUEID" val="869"/>
</p:tagLst>
</file>

<file path=ppt/tags/tag49.xml><?xml version="1.0" encoding="utf-8"?>
<p:tagLst xmlns:p="http://schemas.openxmlformats.org/presentationml/2006/main">
  <p:tag name="AS_UNIQUEID" val="925"/>
</p:tagLst>
</file>

<file path=ppt/tags/tag490.xml><?xml version="1.0" encoding="utf-8"?>
<p:tagLst xmlns:p="http://schemas.openxmlformats.org/presentationml/2006/main">
  <p:tag name="AS_UNIQUEID" val="858"/>
</p:tagLst>
</file>

<file path=ppt/tags/tag491.xml><?xml version="1.0" encoding="utf-8"?>
<p:tagLst xmlns:p="http://schemas.openxmlformats.org/presentationml/2006/main">
  <p:tag name="AS_UNIQUEID" val="859"/>
</p:tagLst>
</file>

<file path=ppt/tags/tag492.xml><?xml version="1.0" encoding="utf-8"?>
<p:tagLst xmlns:p="http://schemas.openxmlformats.org/presentationml/2006/main">
  <p:tag name="AS_UNIQUEID" val="860"/>
</p:tagLst>
</file>

<file path=ppt/tags/tag493.xml><?xml version="1.0" encoding="utf-8"?>
<p:tagLst xmlns:p="http://schemas.openxmlformats.org/presentationml/2006/main">
  <p:tag name="AS_UNIQUEID" val="863"/>
</p:tagLst>
</file>

<file path=ppt/tags/tag494.xml><?xml version="1.0" encoding="utf-8"?>
<p:tagLst xmlns:p="http://schemas.openxmlformats.org/presentationml/2006/main">
  <p:tag name="AS_UNIQUEID" val="864"/>
</p:tagLst>
</file>

<file path=ppt/tags/tag495.xml><?xml version="1.0" encoding="utf-8"?>
<p:tagLst xmlns:p="http://schemas.openxmlformats.org/presentationml/2006/main">
  <p:tag name="AS_UNIQUEID" val="865"/>
</p:tagLst>
</file>

<file path=ppt/tags/tag496.xml><?xml version="1.0" encoding="utf-8"?>
<p:tagLst xmlns:p="http://schemas.openxmlformats.org/presentationml/2006/main">
  <p:tag name="AS_UNIQUEID" val="862"/>
</p:tagLst>
</file>

<file path=ppt/tags/tag497.xml><?xml version="1.0" encoding="utf-8"?>
<p:tagLst xmlns:p="http://schemas.openxmlformats.org/presentationml/2006/main">
  <p:tag name="AS_UNIQUEID" val="871"/>
</p:tagLst>
</file>

<file path=ppt/tags/tag498.xml><?xml version="1.0" encoding="utf-8"?>
<p:tagLst xmlns:p="http://schemas.openxmlformats.org/presentationml/2006/main">
  <p:tag name="AS_UNIQUEID" val="870"/>
</p:tagLst>
</file>

<file path=ppt/tags/tag499.xml><?xml version="1.0" encoding="utf-8"?>
<p:tagLst xmlns:p="http://schemas.openxmlformats.org/presentationml/2006/main">
  <p:tag name="AS_UNIQUEID" val="876"/>
</p:tagLst>
</file>

<file path=ppt/tags/tag5.xml><?xml version="1.0" encoding="utf-8"?>
<p:tagLst xmlns:p="http://schemas.openxmlformats.org/presentationml/2006/main">
  <p:tag name="AS_UNIQUEID" val="881"/>
</p:tagLst>
</file>

<file path=ppt/tags/tag50.xml><?xml version="1.0" encoding="utf-8"?>
<p:tagLst xmlns:p="http://schemas.openxmlformats.org/presentationml/2006/main">
  <p:tag name="AS_UNIQUEID" val="926"/>
</p:tagLst>
</file>

<file path=ppt/tags/tag500.xml><?xml version="1.0" encoding="utf-8"?>
<p:tagLst xmlns:p="http://schemas.openxmlformats.org/presentationml/2006/main">
  <p:tag name="AS_UNIQUEID" val="873"/>
</p:tagLst>
</file>

<file path=ppt/tags/tag501.xml><?xml version="1.0" encoding="utf-8"?>
<p:tagLst xmlns:p="http://schemas.openxmlformats.org/presentationml/2006/main">
  <p:tag name="AS_UNIQUEID" val="874"/>
</p:tagLst>
</file>

<file path=ppt/tags/tag502.xml><?xml version="1.0" encoding="utf-8"?>
<p:tagLst xmlns:p="http://schemas.openxmlformats.org/presentationml/2006/main">
  <p:tag name="AS_UNIQUEID" val="875"/>
</p:tagLst>
</file>

<file path=ppt/tags/tag503.xml><?xml version="1.0" encoding="utf-8"?>
<p:tagLst xmlns:p="http://schemas.openxmlformats.org/presentationml/2006/main">
  <p:tag name="AS_UNIQUEID" val="866"/>
</p:tagLst>
</file>

<file path=ppt/tags/tag504.xml><?xml version="1.0" encoding="utf-8"?>
<p:tagLst xmlns:p="http://schemas.openxmlformats.org/presentationml/2006/main">
  <p:tag name="AS_UNIQUEID" val="1272"/>
</p:tagLst>
</file>

<file path=ppt/tags/tag505.xml><?xml version="1.0" encoding="utf-8"?>
<p:tagLst xmlns:p="http://schemas.openxmlformats.org/presentationml/2006/main">
  <p:tag name="AS_UNIQUEID" val="844"/>
</p:tagLst>
</file>

<file path=ppt/tags/tag506.xml><?xml version="1.0" encoding="utf-8"?>
<p:tagLst xmlns:p="http://schemas.openxmlformats.org/presentationml/2006/main">
  <p:tag name="AS_UNIQUEID" val="1273"/>
</p:tagLst>
</file>

<file path=ppt/tags/tag507.xml><?xml version="1.0" encoding="utf-8"?>
<p:tagLst xmlns:p="http://schemas.openxmlformats.org/presentationml/2006/main">
  <p:tag name="AS_UNIQUEID" val="1274"/>
</p:tagLst>
</file>

<file path=ppt/tags/tag508.xml><?xml version="1.0" encoding="utf-8"?>
<p:tagLst xmlns:p="http://schemas.openxmlformats.org/presentationml/2006/main">
  <p:tag name="AS_UNIQUEID" val="1275"/>
</p:tagLst>
</file>

<file path=ppt/tags/tag509.xml><?xml version="1.0" encoding="utf-8"?>
<p:tagLst xmlns:p="http://schemas.openxmlformats.org/presentationml/2006/main">
  <p:tag name="AS_UNIQUEID" val="1276"/>
</p:tagLst>
</file>

<file path=ppt/tags/tag51.xml><?xml version="1.0" encoding="utf-8"?>
<p:tagLst xmlns:p="http://schemas.openxmlformats.org/presentationml/2006/main">
  <p:tag name="AS_UNIQUEID" val="927"/>
</p:tagLst>
</file>

<file path=ppt/tags/tag510.xml><?xml version="1.0" encoding="utf-8"?>
<p:tagLst xmlns:p="http://schemas.openxmlformats.org/presentationml/2006/main">
  <p:tag name="AS_UNIQUEID" val="1277"/>
</p:tagLst>
</file>

<file path=ppt/tags/tag511.xml><?xml version="1.0" encoding="utf-8"?>
<p:tagLst xmlns:p="http://schemas.openxmlformats.org/presentationml/2006/main">
  <p:tag name="AS_UNIQUEID" val="1278"/>
</p:tagLst>
</file>

<file path=ppt/tags/tag512.xml><?xml version="1.0" encoding="utf-8"?>
<p:tagLst xmlns:p="http://schemas.openxmlformats.org/presentationml/2006/main">
  <p:tag name="AS_UNIQUEID" val="1279"/>
</p:tagLst>
</file>

<file path=ppt/tags/tag513.xml><?xml version="1.0" encoding="utf-8"?>
<p:tagLst xmlns:p="http://schemas.openxmlformats.org/presentationml/2006/main">
  <p:tag name="AS_UNIQUEID" val="1280"/>
</p:tagLst>
</file>

<file path=ppt/tags/tag514.xml><?xml version="1.0" encoding="utf-8"?>
<p:tagLst xmlns:p="http://schemas.openxmlformats.org/presentationml/2006/main">
  <p:tag name="AS_UNIQUEID" val="1281"/>
</p:tagLst>
</file>

<file path=ppt/tags/tag515.xml><?xml version="1.0" encoding="utf-8"?>
<p:tagLst xmlns:p="http://schemas.openxmlformats.org/presentationml/2006/main">
  <p:tag name="AS_UNIQUEID" val="1282"/>
</p:tagLst>
</file>

<file path=ppt/tags/tag516.xml><?xml version="1.0" encoding="utf-8"?>
<p:tagLst xmlns:p="http://schemas.openxmlformats.org/presentationml/2006/main">
  <p:tag name="AS_UNIQUEID" val="1283"/>
</p:tagLst>
</file>

<file path=ppt/tags/tag517.xml><?xml version="1.0" encoding="utf-8"?>
<p:tagLst xmlns:p="http://schemas.openxmlformats.org/presentationml/2006/main">
  <p:tag name="AS_UNIQUEID" val="1284"/>
</p:tagLst>
</file>

<file path=ppt/tags/tag518.xml><?xml version="1.0" encoding="utf-8"?>
<p:tagLst xmlns:p="http://schemas.openxmlformats.org/presentationml/2006/main">
  <p:tag name="AS_UNIQUEID" val="1285"/>
</p:tagLst>
</file>

<file path=ppt/tags/tag519.xml><?xml version="1.0" encoding="utf-8"?>
<p:tagLst xmlns:p="http://schemas.openxmlformats.org/presentationml/2006/main">
  <p:tag name="AS_UNIQUEID" val="1286"/>
</p:tagLst>
</file>

<file path=ppt/tags/tag52.xml><?xml version="1.0" encoding="utf-8"?>
<p:tagLst xmlns:p="http://schemas.openxmlformats.org/presentationml/2006/main">
  <p:tag name="AS_UNIQUEID" val="928"/>
</p:tagLst>
</file>

<file path=ppt/tags/tag520.xml><?xml version="1.0" encoding="utf-8"?>
<p:tagLst xmlns:p="http://schemas.openxmlformats.org/presentationml/2006/main">
  <p:tag name="AS_UNIQUEID" val="1287"/>
</p:tagLst>
</file>

<file path=ppt/tags/tag521.xml><?xml version="1.0" encoding="utf-8"?>
<p:tagLst xmlns:p="http://schemas.openxmlformats.org/presentationml/2006/main">
  <p:tag name="AS_UNIQUEID" val="1288"/>
</p:tagLst>
</file>

<file path=ppt/tags/tag522.xml><?xml version="1.0" encoding="utf-8"?>
<p:tagLst xmlns:p="http://schemas.openxmlformats.org/presentationml/2006/main">
  <p:tag name="AS_UNIQUEID" val="1289"/>
</p:tagLst>
</file>

<file path=ppt/tags/tag523.xml><?xml version="1.0" encoding="utf-8"?>
<p:tagLst xmlns:p="http://schemas.openxmlformats.org/presentationml/2006/main">
  <p:tag name="AS_UNIQUEID" val="1290"/>
</p:tagLst>
</file>

<file path=ppt/tags/tag524.xml><?xml version="1.0" encoding="utf-8"?>
<p:tagLst xmlns:p="http://schemas.openxmlformats.org/presentationml/2006/main">
  <p:tag name="AS_UNIQUEID" val="1291"/>
</p:tagLst>
</file>

<file path=ppt/tags/tag525.xml><?xml version="1.0" encoding="utf-8"?>
<p:tagLst xmlns:p="http://schemas.openxmlformats.org/presentationml/2006/main">
  <p:tag name="AS_UNIQUEID" val="1292"/>
</p:tagLst>
</file>

<file path=ppt/tags/tag526.xml><?xml version="1.0" encoding="utf-8"?>
<p:tagLst xmlns:p="http://schemas.openxmlformats.org/presentationml/2006/main">
  <p:tag name="AS_UNIQUEID" val="1293"/>
</p:tagLst>
</file>

<file path=ppt/tags/tag527.xml><?xml version="1.0" encoding="utf-8"?>
<p:tagLst xmlns:p="http://schemas.openxmlformats.org/presentationml/2006/main">
  <p:tag name="AS_UNIQUEID" val="1294"/>
</p:tagLst>
</file>

<file path=ppt/tags/tag528.xml><?xml version="1.0" encoding="utf-8"?>
<p:tagLst xmlns:p="http://schemas.openxmlformats.org/presentationml/2006/main">
  <p:tag name="AS_UNIQUEID" val="1295"/>
</p:tagLst>
</file>

<file path=ppt/tags/tag529.xml><?xml version="1.0" encoding="utf-8"?>
<p:tagLst xmlns:p="http://schemas.openxmlformats.org/presentationml/2006/main">
  <p:tag name="AS_UNIQUEID" val="1296"/>
</p:tagLst>
</file>

<file path=ppt/tags/tag53.xml><?xml version="1.0" encoding="utf-8"?>
<p:tagLst xmlns:p="http://schemas.openxmlformats.org/presentationml/2006/main">
  <p:tag name="AS_UNIQUEID" val="929"/>
</p:tagLst>
</file>

<file path=ppt/tags/tag530.xml><?xml version="1.0" encoding="utf-8"?>
<p:tagLst xmlns:p="http://schemas.openxmlformats.org/presentationml/2006/main">
  <p:tag name="AS_UNIQUEID" val="1297"/>
</p:tagLst>
</file>

<file path=ppt/tags/tag531.xml><?xml version="1.0" encoding="utf-8"?>
<p:tagLst xmlns:p="http://schemas.openxmlformats.org/presentationml/2006/main">
  <p:tag name="AS_UNIQUEID" val="1298"/>
</p:tagLst>
</file>

<file path=ppt/tags/tag532.xml><?xml version="1.0" encoding="utf-8"?>
<p:tagLst xmlns:p="http://schemas.openxmlformats.org/presentationml/2006/main">
  <p:tag name="AS_UNIQUEID" val="1299"/>
</p:tagLst>
</file>

<file path=ppt/tags/tag533.xml><?xml version="1.0" encoding="utf-8"?>
<p:tagLst xmlns:p="http://schemas.openxmlformats.org/presentationml/2006/main">
  <p:tag name="AS_UNIQUEID" val="1300"/>
</p:tagLst>
</file>

<file path=ppt/tags/tag534.xml><?xml version="1.0" encoding="utf-8"?>
<p:tagLst xmlns:p="http://schemas.openxmlformats.org/presentationml/2006/main">
  <p:tag name="AS_UNIQUEID" val="1301"/>
</p:tagLst>
</file>

<file path=ppt/tags/tag535.xml><?xml version="1.0" encoding="utf-8"?>
<p:tagLst xmlns:p="http://schemas.openxmlformats.org/presentationml/2006/main">
  <p:tag name="AS_UNIQUEID" val="1302"/>
</p:tagLst>
</file>

<file path=ppt/tags/tag536.xml><?xml version="1.0" encoding="utf-8"?>
<p:tagLst xmlns:p="http://schemas.openxmlformats.org/presentationml/2006/main">
  <p:tag name="AS_UNIQUEID" val="1303"/>
</p:tagLst>
</file>

<file path=ppt/tags/tag537.xml><?xml version="1.0" encoding="utf-8"?>
<p:tagLst xmlns:p="http://schemas.openxmlformats.org/presentationml/2006/main">
  <p:tag name="AS_UNIQUEID" val="1304"/>
</p:tagLst>
</file>

<file path=ppt/tags/tag538.xml><?xml version="1.0" encoding="utf-8"?>
<p:tagLst xmlns:p="http://schemas.openxmlformats.org/presentationml/2006/main">
  <p:tag name="AS_UNIQUEID" val="1305"/>
</p:tagLst>
</file>

<file path=ppt/tags/tag539.xml><?xml version="1.0" encoding="utf-8"?>
<p:tagLst xmlns:p="http://schemas.openxmlformats.org/presentationml/2006/main">
  <p:tag name="AS_UNIQUEID" val="1306"/>
</p:tagLst>
</file>

<file path=ppt/tags/tag54.xml><?xml version="1.0" encoding="utf-8"?>
<p:tagLst xmlns:p="http://schemas.openxmlformats.org/presentationml/2006/main">
  <p:tag name="AS_UNIQUEID" val="930"/>
</p:tagLst>
</file>

<file path=ppt/tags/tag540.xml><?xml version="1.0" encoding="utf-8"?>
<p:tagLst xmlns:p="http://schemas.openxmlformats.org/presentationml/2006/main">
  <p:tag name="AS_UNIQUEID" val="1307"/>
</p:tagLst>
</file>

<file path=ppt/tags/tag541.xml><?xml version="1.0" encoding="utf-8"?>
<p:tagLst xmlns:p="http://schemas.openxmlformats.org/presentationml/2006/main">
  <p:tag name="AS_UNIQUEID" val="1308"/>
</p:tagLst>
</file>

<file path=ppt/tags/tag542.xml><?xml version="1.0" encoding="utf-8"?>
<p:tagLst xmlns:p="http://schemas.openxmlformats.org/presentationml/2006/main">
  <p:tag name="AS_UNIQUEID" val="1309"/>
</p:tagLst>
</file>

<file path=ppt/tags/tag543.xml><?xml version="1.0" encoding="utf-8"?>
<p:tagLst xmlns:p="http://schemas.openxmlformats.org/presentationml/2006/main">
  <p:tag name="AS_UNIQUEID" val="1310"/>
</p:tagLst>
</file>

<file path=ppt/tags/tag544.xml><?xml version="1.0" encoding="utf-8"?>
<p:tagLst xmlns:p="http://schemas.openxmlformats.org/presentationml/2006/main">
  <p:tag name="AS_UNIQUEID" val="1311"/>
</p:tagLst>
</file>

<file path=ppt/tags/tag545.xml><?xml version="1.0" encoding="utf-8"?>
<p:tagLst xmlns:p="http://schemas.openxmlformats.org/presentationml/2006/main">
  <p:tag name="AS_UNIQUEID" val="1312"/>
</p:tagLst>
</file>

<file path=ppt/tags/tag546.xml><?xml version="1.0" encoding="utf-8"?>
<p:tagLst xmlns:p="http://schemas.openxmlformats.org/presentationml/2006/main">
  <p:tag name="AS_UNIQUEID" val="1313"/>
</p:tagLst>
</file>

<file path=ppt/tags/tag547.xml><?xml version="1.0" encoding="utf-8"?>
<p:tagLst xmlns:p="http://schemas.openxmlformats.org/presentationml/2006/main">
  <p:tag name="AS_UNIQUEID" val="1314"/>
</p:tagLst>
</file>

<file path=ppt/tags/tag548.xml><?xml version="1.0" encoding="utf-8"?>
<p:tagLst xmlns:p="http://schemas.openxmlformats.org/presentationml/2006/main">
  <p:tag name="AS_UNIQUEID" val="1315"/>
</p:tagLst>
</file>

<file path=ppt/tags/tag549.xml><?xml version="1.0" encoding="utf-8"?>
<p:tagLst xmlns:p="http://schemas.openxmlformats.org/presentationml/2006/main">
  <p:tag name="AS_UNIQUEID" val="1316"/>
</p:tagLst>
</file>

<file path=ppt/tags/tag55.xml><?xml version="1.0" encoding="utf-8"?>
<p:tagLst xmlns:p="http://schemas.openxmlformats.org/presentationml/2006/main">
  <p:tag name="AS_UNIQUEID" val="931"/>
</p:tagLst>
</file>

<file path=ppt/tags/tag550.xml><?xml version="1.0" encoding="utf-8"?>
<p:tagLst xmlns:p="http://schemas.openxmlformats.org/presentationml/2006/main">
  <p:tag name="AS_UNIQUEID" val="1317"/>
</p:tagLst>
</file>

<file path=ppt/tags/tag551.xml><?xml version="1.0" encoding="utf-8"?>
<p:tagLst xmlns:p="http://schemas.openxmlformats.org/presentationml/2006/main">
  <p:tag name="AS_UNIQUEID" val="1318"/>
</p:tagLst>
</file>

<file path=ppt/tags/tag552.xml><?xml version="1.0" encoding="utf-8"?>
<p:tagLst xmlns:p="http://schemas.openxmlformats.org/presentationml/2006/main">
  <p:tag name="AS_UNIQUEID" val="1319"/>
</p:tagLst>
</file>

<file path=ppt/tags/tag553.xml><?xml version="1.0" encoding="utf-8"?>
<p:tagLst xmlns:p="http://schemas.openxmlformats.org/presentationml/2006/main">
  <p:tag name="AS_UNIQUEID" val="1320"/>
</p:tagLst>
</file>

<file path=ppt/tags/tag554.xml><?xml version="1.0" encoding="utf-8"?>
<p:tagLst xmlns:p="http://schemas.openxmlformats.org/presentationml/2006/main">
  <p:tag name="AS_UNIQUEID" val="1321"/>
</p:tagLst>
</file>

<file path=ppt/tags/tag555.xml><?xml version="1.0" encoding="utf-8"?>
<p:tagLst xmlns:p="http://schemas.openxmlformats.org/presentationml/2006/main">
  <p:tag name="AS_UNIQUEID" val="1322"/>
</p:tagLst>
</file>

<file path=ppt/tags/tag556.xml><?xml version="1.0" encoding="utf-8"?>
<p:tagLst xmlns:p="http://schemas.openxmlformats.org/presentationml/2006/main">
  <p:tag name="AS_UNIQUEID" val="1323"/>
</p:tagLst>
</file>

<file path=ppt/tags/tag557.xml><?xml version="1.0" encoding="utf-8"?>
<p:tagLst xmlns:p="http://schemas.openxmlformats.org/presentationml/2006/main">
  <p:tag name="AS_UNIQUEID" val="1324"/>
</p:tagLst>
</file>

<file path=ppt/tags/tag558.xml><?xml version="1.0" encoding="utf-8"?>
<p:tagLst xmlns:p="http://schemas.openxmlformats.org/presentationml/2006/main">
  <p:tag name="AS_UNIQUEID" val="1325"/>
</p:tagLst>
</file>

<file path=ppt/tags/tag559.xml><?xml version="1.0" encoding="utf-8"?>
<p:tagLst xmlns:p="http://schemas.openxmlformats.org/presentationml/2006/main">
  <p:tag name="AS_UNIQUEID" val="1326"/>
</p:tagLst>
</file>

<file path=ppt/tags/tag56.xml><?xml version="1.0" encoding="utf-8"?>
<p:tagLst xmlns:p="http://schemas.openxmlformats.org/presentationml/2006/main">
  <p:tag name="AS_UNIQUEID" val="932"/>
</p:tagLst>
</file>

<file path=ppt/tags/tag560.xml><?xml version="1.0" encoding="utf-8"?>
<p:tagLst xmlns:p="http://schemas.openxmlformats.org/presentationml/2006/main">
  <p:tag name="AS_UNIQUEID" val="1327"/>
</p:tagLst>
</file>

<file path=ppt/tags/tag561.xml><?xml version="1.0" encoding="utf-8"?>
<p:tagLst xmlns:p="http://schemas.openxmlformats.org/presentationml/2006/main">
  <p:tag name="AS_UNIQUEID" val="1328"/>
</p:tagLst>
</file>

<file path=ppt/tags/tag562.xml><?xml version="1.0" encoding="utf-8"?>
<p:tagLst xmlns:p="http://schemas.openxmlformats.org/presentationml/2006/main">
  <p:tag name="AS_UNIQUEID" val="1329"/>
</p:tagLst>
</file>

<file path=ppt/tags/tag563.xml><?xml version="1.0" encoding="utf-8"?>
<p:tagLst xmlns:p="http://schemas.openxmlformats.org/presentationml/2006/main">
  <p:tag name="AS_UNIQUEID" val="1330"/>
</p:tagLst>
</file>

<file path=ppt/tags/tag564.xml><?xml version="1.0" encoding="utf-8"?>
<p:tagLst xmlns:p="http://schemas.openxmlformats.org/presentationml/2006/main">
  <p:tag name="AS_UNIQUEID" val="1331"/>
</p:tagLst>
</file>

<file path=ppt/tags/tag565.xml><?xml version="1.0" encoding="utf-8"?>
<p:tagLst xmlns:p="http://schemas.openxmlformats.org/presentationml/2006/main">
  <p:tag name="AS_UNIQUEID" val="1332"/>
</p:tagLst>
</file>

<file path=ppt/tags/tag566.xml><?xml version="1.0" encoding="utf-8"?>
<p:tagLst xmlns:p="http://schemas.openxmlformats.org/presentationml/2006/main">
  <p:tag name="AS_UNIQUEID" val="1333"/>
</p:tagLst>
</file>

<file path=ppt/tags/tag567.xml><?xml version="1.0" encoding="utf-8"?>
<p:tagLst xmlns:p="http://schemas.openxmlformats.org/presentationml/2006/main">
  <p:tag name="AS_UNIQUEID" val="1334"/>
</p:tagLst>
</file>

<file path=ppt/tags/tag568.xml><?xml version="1.0" encoding="utf-8"?>
<p:tagLst xmlns:p="http://schemas.openxmlformats.org/presentationml/2006/main">
  <p:tag name="AS_UNIQUEID" val="1335"/>
</p:tagLst>
</file>

<file path=ppt/tags/tag569.xml><?xml version="1.0" encoding="utf-8"?>
<p:tagLst xmlns:p="http://schemas.openxmlformats.org/presentationml/2006/main">
  <p:tag name="AS_UNIQUEID" val="1336"/>
</p:tagLst>
</file>

<file path=ppt/tags/tag57.xml><?xml version="1.0" encoding="utf-8"?>
<p:tagLst xmlns:p="http://schemas.openxmlformats.org/presentationml/2006/main">
  <p:tag name="AS_UNIQUEID" val="933"/>
</p:tagLst>
</file>

<file path=ppt/tags/tag570.xml><?xml version="1.0" encoding="utf-8"?>
<p:tagLst xmlns:p="http://schemas.openxmlformats.org/presentationml/2006/main">
  <p:tag name="AS_UNIQUEID" val="1337"/>
</p:tagLst>
</file>

<file path=ppt/tags/tag571.xml><?xml version="1.0" encoding="utf-8"?>
<p:tagLst xmlns:p="http://schemas.openxmlformats.org/presentationml/2006/main">
  <p:tag name="AS_UNIQUEID" val="1338"/>
</p:tagLst>
</file>

<file path=ppt/tags/tag572.xml><?xml version="1.0" encoding="utf-8"?>
<p:tagLst xmlns:p="http://schemas.openxmlformats.org/presentationml/2006/main">
  <p:tag name="AS_UNIQUEID" val="1339"/>
</p:tagLst>
</file>

<file path=ppt/tags/tag573.xml><?xml version="1.0" encoding="utf-8"?>
<p:tagLst xmlns:p="http://schemas.openxmlformats.org/presentationml/2006/main">
  <p:tag name="AS_UNIQUEID" val="1340"/>
</p:tagLst>
</file>

<file path=ppt/tags/tag574.xml><?xml version="1.0" encoding="utf-8"?>
<p:tagLst xmlns:p="http://schemas.openxmlformats.org/presentationml/2006/main">
  <p:tag name="AS_UNIQUEID" val="1341"/>
</p:tagLst>
</file>

<file path=ppt/tags/tag575.xml><?xml version="1.0" encoding="utf-8"?>
<p:tagLst xmlns:p="http://schemas.openxmlformats.org/presentationml/2006/main">
  <p:tag name="AS_UNIQUEID" val="1342"/>
</p:tagLst>
</file>

<file path=ppt/tags/tag576.xml><?xml version="1.0" encoding="utf-8"?>
<p:tagLst xmlns:p="http://schemas.openxmlformats.org/presentationml/2006/main">
  <p:tag name="AS_UNIQUEID" val="1343"/>
</p:tagLst>
</file>

<file path=ppt/tags/tag577.xml><?xml version="1.0" encoding="utf-8"?>
<p:tagLst xmlns:p="http://schemas.openxmlformats.org/presentationml/2006/main">
  <p:tag name="AS_UNIQUEID" val="1344"/>
</p:tagLst>
</file>

<file path=ppt/tags/tag578.xml><?xml version="1.0" encoding="utf-8"?>
<p:tagLst xmlns:p="http://schemas.openxmlformats.org/presentationml/2006/main">
  <p:tag name="AS_UNIQUEID" val="1345"/>
</p:tagLst>
</file>

<file path=ppt/tags/tag579.xml><?xml version="1.0" encoding="utf-8"?>
<p:tagLst xmlns:p="http://schemas.openxmlformats.org/presentationml/2006/main">
  <p:tag name="AS_UNIQUEID" val="1346"/>
</p:tagLst>
</file>

<file path=ppt/tags/tag58.xml><?xml version="1.0" encoding="utf-8"?>
<p:tagLst xmlns:p="http://schemas.openxmlformats.org/presentationml/2006/main">
  <p:tag name="AS_UNIQUEID" val="934"/>
</p:tagLst>
</file>

<file path=ppt/tags/tag580.xml><?xml version="1.0" encoding="utf-8"?>
<p:tagLst xmlns:p="http://schemas.openxmlformats.org/presentationml/2006/main">
  <p:tag name="AS_UNIQUEID" val="1347"/>
</p:tagLst>
</file>

<file path=ppt/tags/tag581.xml><?xml version="1.0" encoding="utf-8"?>
<p:tagLst xmlns:p="http://schemas.openxmlformats.org/presentationml/2006/main">
  <p:tag name="AS_UNIQUEID" val="1348"/>
</p:tagLst>
</file>

<file path=ppt/tags/tag582.xml><?xml version="1.0" encoding="utf-8"?>
<p:tagLst xmlns:p="http://schemas.openxmlformats.org/presentationml/2006/main">
  <p:tag name="AS_UNIQUEID" val="1349"/>
</p:tagLst>
</file>

<file path=ppt/tags/tag583.xml><?xml version="1.0" encoding="utf-8"?>
<p:tagLst xmlns:p="http://schemas.openxmlformats.org/presentationml/2006/main">
  <p:tag name="AS_UNIQUEID" val="1350"/>
</p:tagLst>
</file>

<file path=ppt/tags/tag584.xml><?xml version="1.0" encoding="utf-8"?>
<p:tagLst xmlns:p="http://schemas.openxmlformats.org/presentationml/2006/main">
  <p:tag name="AS_UNIQUEID" val="1351"/>
</p:tagLst>
</file>

<file path=ppt/tags/tag585.xml><?xml version="1.0" encoding="utf-8"?>
<p:tagLst xmlns:p="http://schemas.openxmlformats.org/presentationml/2006/main">
  <p:tag name="AS_UNIQUEID" val="1352"/>
</p:tagLst>
</file>

<file path=ppt/tags/tag586.xml><?xml version="1.0" encoding="utf-8"?>
<p:tagLst xmlns:p="http://schemas.openxmlformats.org/presentationml/2006/main">
  <p:tag name="AS_UNIQUEID" val="1353"/>
</p:tagLst>
</file>

<file path=ppt/tags/tag587.xml><?xml version="1.0" encoding="utf-8"?>
<p:tagLst xmlns:p="http://schemas.openxmlformats.org/presentationml/2006/main">
  <p:tag name="AS_UNIQUEID" val="1354"/>
</p:tagLst>
</file>

<file path=ppt/tags/tag588.xml><?xml version="1.0" encoding="utf-8"?>
<p:tagLst xmlns:p="http://schemas.openxmlformats.org/presentationml/2006/main">
  <p:tag name="AS_UNIQUEID" val="1355"/>
</p:tagLst>
</file>

<file path=ppt/tags/tag589.xml><?xml version="1.0" encoding="utf-8"?>
<p:tagLst xmlns:p="http://schemas.openxmlformats.org/presentationml/2006/main">
  <p:tag name="AS_UNIQUEID" val="1356"/>
</p:tagLst>
</file>

<file path=ppt/tags/tag59.xml><?xml version="1.0" encoding="utf-8"?>
<p:tagLst xmlns:p="http://schemas.openxmlformats.org/presentationml/2006/main">
  <p:tag name="AS_UNIQUEID" val="935"/>
</p:tagLst>
</file>

<file path=ppt/tags/tag590.xml><?xml version="1.0" encoding="utf-8"?>
<p:tagLst xmlns:p="http://schemas.openxmlformats.org/presentationml/2006/main">
  <p:tag name="AS_UNIQUEID" val="1357"/>
</p:tagLst>
</file>

<file path=ppt/tags/tag591.xml><?xml version="1.0" encoding="utf-8"?>
<p:tagLst xmlns:p="http://schemas.openxmlformats.org/presentationml/2006/main">
  <p:tag name="AS_UNIQUEID" val="1358"/>
</p:tagLst>
</file>

<file path=ppt/tags/tag592.xml><?xml version="1.0" encoding="utf-8"?>
<p:tagLst xmlns:p="http://schemas.openxmlformats.org/presentationml/2006/main">
  <p:tag name="AS_UNIQUEID" val="1359"/>
</p:tagLst>
</file>

<file path=ppt/tags/tag593.xml><?xml version="1.0" encoding="utf-8"?>
<p:tagLst xmlns:p="http://schemas.openxmlformats.org/presentationml/2006/main">
  <p:tag name="AS_UNIQUEID" val="1360"/>
</p:tagLst>
</file>

<file path=ppt/tags/tag594.xml><?xml version="1.0" encoding="utf-8"?>
<p:tagLst xmlns:p="http://schemas.openxmlformats.org/presentationml/2006/main">
  <p:tag name="AS_UNIQUEID" val="1361"/>
</p:tagLst>
</file>

<file path=ppt/tags/tag595.xml><?xml version="1.0" encoding="utf-8"?>
<p:tagLst xmlns:p="http://schemas.openxmlformats.org/presentationml/2006/main">
  <p:tag name="AS_UNIQUEID" val="1362"/>
</p:tagLst>
</file>

<file path=ppt/tags/tag596.xml><?xml version="1.0" encoding="utf-8"?>
<p:tagLst xmlns:p="http://schemas.openxmlformats.org/presentationml/2006/main">
  <p:tag name="AS_UNIQUEID" val="1363"/>
</p:tagLst>
</file>

<file path=ppt/tags/tag597.xml><?xml version="1.0" encoding="utf-8"?>
<p:tagLst xmlns:p="http://schemas.openxmlformats.org/presentationml/2006/main">
  <p:tag name="AS_UNIQUEID" val="1364"/>
</p:tagLst>
</file>

<file path=ppt/tags/tag598.xml><?xml version="1.0" encoding="utf-8"?>
<p:tagLst xmlns:p="http://schemas.openxmlformats.org/presentationml/2006/main">
  <p:tag name="AS_UNIQUEID" val="1365"/>
</p:tagLst>
</file>

<file path=ppt/tags/tag599.xml><?xml version="1.0" encoding="utf-8"?>
<p:tagLst xmlns:p="http://schemas.openxmlformats.org/presentationml/2006/main">
  <p:tag name="AS_UNIQUEID" val="1366"/>
</p:tagLst>
</file>

<file path=ppt/tags/tag6.xml><?xml version="1.0" encoding="utf-8"?>
<p:tagLst xmlns:p="http://schemas.openxmlformats.org/presentationml/2006/main">
  <p:tag name="AS_UNIQUEID" val="882"/>
</p:tagLst>
</file>

<file path=ppt/tags/tag60.xml><?xml version="1.0" encoding="utf-8"?>
<p:tagLst xmlns:p="http://schemas.openxmlformats.org/presentationml/2006/main">
  <p:tag name="AS_UNIQUEID" val="936"/>
</p:tagLst>
</file>

<file path=ppt/tags/tag600.xml><?xml version="1.0" encoding="utf-8"?>
<p:tagLst xmlns:p="http://schemas.openxmlformats.org/presentationml/2006/main">
  <p:tag name="AS_UNIQUEID" val="1367"/>
</p:tagLst>
</file>

<file path=ppt/tags/tag601.xml><?xml version="1.0" encoding="utf-8"?>
<p:tagLst xmlns:p="http://schemas.openxmlformats.org/presentationml/2006/main">
  <p:tag name="AS_UNIQUEID" val="1368"/>
</p:tagLst>
</file>

<file path=ppt/tags/tag602.xml><?xml version="1.0" encoding="utf-8"?>
<p:tagLst xmlns:p="http://schemas.openxmlformats.org/presentationml/2006/main">
  <p:tag name="AS_UNIQUEID" val="1369"/>
</p:tagLst>
</file>

<file path=ppt/tags/tag603.xml><?xml version="1.0" encoding="utf-8"?>
<p:tagLst xmlns:p="http://schemas.openxmlformats.org/presentationml/2006/main">
  <p:tag name="AS_UNIQUEID" val="1370"/>
</p:tagLst>
</file>

<file path=ppt/tags/tag604.xml><?xml version="1.0" encoding="utf-8"?>
<p:tagLst xmlns:p="http://schemas.openxmlformats.org/presentationml/2006/main">
  <p:tag name="AS_UNIQUEID" val="1371"/>
</p:tagLst>
</file>

<file path=ppt/tags/tag605.xml><?xml version="1.0" encoding="utf-8"?>
<p:tagLst xmlns:p="http://schemas.openxmlformats.org/presentationml/2006/main">
  <p:tag name="AS_UNIQUEID" val="1372"/>
</p:tagLst>
</file>

<file path=ppt/tags/tag606.xml><?xml version="1.0" encoding="utf-8"?>
<p:tagLst xmlns:p="http://schemas.openxmlformats.org/presentationml/2006/main">
  <p:tag name="AS_UNIQUEID" val="1373"/>
</p:tagLst>
</file>

<file path=ppt/tags/tag607.xml><?xml version="1.0" encoding="utf-8"?>
<p:tagLst xmlns:p="http://schemas.openxmlformats.org/presentationml/2006/main">
  <p:tag name="AS_UNIQUEID" val="1374"/>
</p:tagLst>
</file>

<file path=ppt/tags/tag608.xml><?xml version="1.0" encoding="utf-8"?>
<p:tagLst xmlns:p="http://schemas.openxmlformats.org/presentationml/2006/main">
  <p:tag name="AS_UNIQUEID" val="1375"/>
</p:tagLst>
</file>

<file path=ppt/tags/tag609.xml><?xml version="1.0" encoding="utf-8"?>
<p:tagLst xmlns:p="http://schemas.openxmlformats.org/presentationml/2006/main">
  <p:tag name="AS_UNIQUEID" val="1376"/>
</p:tagLst>
</file>

<file path=ppt/tags/tag61.xml><?xml version="1.0" encoding="utf-8"?>
<p:tagLst xmlns:p="http://schemas.openxmlformats.org/presentationml/2006/main">
  <p:tag name="AS_UNIQUEID" val="937"/>
</p:tagLst>
</file>

<file path=ppt/tags/tag610.xml><?xml version="1.0" encoding="utf-8"?>
<p:tagLst xmlns:p="http://schemas.openxmlformats.org/presentationml/2006/main">
  <p:tag name="AS_UNIQUEID" val="1377"/>
</p:tagLst>
</file>

<file path=ppt/tags/tag611.xml><?xml version="1.0" encoding="utf-8"?>
<p:tagLst xmlns:p="http://schemas.openxmlformats.org/presentationml/2006/main">
  <p:tag name="AS_UNIQUEID" val="1378"/>
</p:tagLst>
</file>

<file path=ppt/tags/tag612.xml><?xml version="1.0" encoding="utf-8"?>
<p:tagLst xmlns:p="http://schemas.openxmlformats.org/presentationml/2006/main">
  <p:tag name="AS_UNIQUEID" val="1379"/>
</p:tagLst>
</file>

<file path=ppt/tags/tag613.xml><?xml version="1.0" encoding="utf-8"?>
<p:tagLst xmlns:p="http://schemas.openxmlformats.org/presentationml/2006/main">
  <p:tag name="AS_UNIQUEID" val="1380"/>
</p:tagLst>
</file>

<file path=ppt/tags/tag614.xml><?xml version="1.0" encoding="utf-8"?>
<p:tagLst xmlns:p="http://schemas.openxmlformats.org/presentationml/2006/main">
  <p:tag name="AS_UNIQUEID" val="1381"/>
</p:tagLst>
</file>

<file path=ppt/tags/tag615.xml><?xml version="1.0" encoding="utf-8"?>
<p:tagLst xmlns:p="http://schemas.openxmlformats.org/presentationml/2006/main">
  <p:tag name="AS_UNIQUEID" val="1382"/>
</p:tagLst>
</file>

<file path=ppt/tags/tag616.xml><?xml version="1.0" encoding="utf-8"?>
<p:tagLst xmlns:p="http://schemas.openxmlformats.org/presentationml/2006/main">
  <p:tag name="AS_UNIQUEID" val="1383"/>
</p:tagLst>
</file>

<file path=ppt/tags/tag617.xml><?xml version="1.0" encoding="utf-8"?>
<p:tagLst xmlns:p="http://schemas.openxmlformats.org/presentationml/2006/main">
  <p:tag name="AS_UNIQUEID" val="1384"/>
</p:tagLst>
</file>

<file path=ppt/tags/tag618.xml><?xml version="1.0" encoding="utf-8"?>
<p:tagLst xmlns:p="http://schemas.openxmlformats.org/presentationml/2006/main">
  <p:tag name="AS_UNIQUEID" val="1385"/>
</p:tagLst>
</file>

<file path=ppt/tags/tag619.xml><?xml version="1.0" encoding="utf-8"?>
<p:tagLst xmlns:p="http://schemas.openxmlformats.org/presentationml/2006/main">
  <p:tag name="AS_UNIQUEID" val="1386"/>
</p:tagLst>
</file>

<file path=ppt/tags/tag62.xml><?xml version="1.0" encoding="utf-8"?>
<p:tagLst xmlns:p="http://schemas.openxmlformats.org/presentationml/2006/main">
  <p:tag name="AS_UNIQUEID" val="938"/>
</p:tagLst>
</file>

<file path=ppt/tags/tag620.xml><?xml version="1.0" encoding="utf-8"?>
<p:tagLst xmlns:p="http://schemas.openxmlformats.org/presentationml/2006/main">
  <p:tag name="AS_UNIQUEID" val="1387"/>
</p:tagLst>
</file>

<file path=ppt/tags/tag621.xml><?xml version="1.0" encoding="utf-8"?>
<p:tagLst xmlns:p="http://schemas.openxmlformats.org/presentationml/2006/main">
  <p:tag name="AS_UNIQUEID" val="1388"/>
</p:tagLst>
</file>

<file path=ppt/tags/tag622.xml><?xml version="1.0" encoding="utf-8"?>
<p:tagLst xmlns:p="http://schemas.openxmlformats.org/presentationml/2006/main">
  <p:tag name="AS_UNIQUEID" val="1389"/>
</p:tagLst>
</file>

<file path=ppt/tags/tag623.xml><?xml version="1.0" encoding="utf-8"?>
<p:tagLst xmlns:p="http://schemas.openxmlformats.org/presentationml/2006/main">
  <p:tag name="AS_UNIQUEID" val="1390"/>
</p:tagLst>
</file>

<file path=ppt/tags/tag624.xml><?xml version="1.0" encoding="utf-8"?>
<p:tagLst xmlns:p="http://schemas.openxmlformats.org/presentationml/2006/main">
  <p:tag name="AS_UNIQUEID" val="1391"/>
</p:tagLst>
</file>

<file path=ppt/tags/tag625.xml><?xml version="1.0" encoding="utf-8"?>
<p:tagLst xmlns:p="http://schemas.openxmlformats.org/presentationml/2006/main">
  <p:tag name="AS_UNIQUEID" val="1392"/>
</p:tagLst>
</file>

<file path=ppt/tags/tag626.xml><?xml version="1.0" encoding="utf-8"?>
<p:tagLst xmlns:p="http://schemas.openxmlformats.org/presentationml/2006/main">
  <p:tag name="AS_UNIQUEID" val="1393"/>
</p:tagLst>
</file>

<file path=ppt/tags/tag627.xml><?xml version="1.0" encoding="utf-8"?>
<p:tagLst xmlns:p="http://schemas.openxmlformats.org/presentationml/2006/main">
  <p:tag name="AS_UNIQUEID" val="1394"/>
</p:tagLst>
</file>

<file path=ppt/tags/tag628.xml><?xml version="1.0" encoding="utf-8"?>
<p:tagLst xmlns:p="http://schemas.openxmlformats.org/presentationml/2006/main">
  <p:tag name="AS_UNIQUEID" val="1395"/>
</p:tagLst>
</file>

<file path=ppt/tags/tag629.xml><?xml version="1.0" encoding="utf-8"?>
<p:tagLst xmlns:p="http://schemas.openxmlformats.org/presentationml/2006/main">
  <p:tag name="AS_UNIQUEID" val="1396"/>
</p:tagLst>
</file>

<file path=ppt/tags/tag63.xml><?xml version="1.0" encoding="utf-8"?>
<p:tagLst xmlns:p="http://schemas.openxmlformats.org/presentationml/2006/main">
  <p:tag name="AS_UNIQUEID" val="939"/>
</p:tagLst>
</file>

<file path=ppt/tags/tag630.xml><?xml version="1.0" encoding="utf-8"?>
<p:tagLst xmlns:p="http://schemas.openxmlformats.org/presentationml/2006/main">
  <p:tag name="AS_UNIQUEID" val="1397"/>
</p:tagLst>
</file>

<file path=ppt/tags/tag631.xml><?xml version="1.0" encoding="utf-8"?>
<p:tagLst xmlns:p="http://schemas.openxmlformats.org/presentationml/2006/main">
  <p:tag name="AS_UNIQUEID" val="1398"/>
</p:tagLst>
</file>

<file path=ppt/tags/tag632.xml><?xml version="1.0" encoding="utf-8"?>
<p:tagLst xmlns:p="http://schemas.openxmlformats.org/presentationml/2006/main">
  <p:tag name="AS_UNIQUEID" val="1399"/>
</p:tagLst>
</file>

<file path=ppt/tags/tag633.xml><?xml version="1.0" encoding="utf-8"?>
<p:tagLst xmlns:p="http://schemas.openxmlformats.org/presentationml/2006/main">
  <p:tag name="AS_UNIQUEID" val="1400"/>
</p:tagLst>
</file>

<file path=ppt/tags/tag634.xml><?xml version="1.0" encoding="utf-8"?>
<p:tagLst xmlns:p="http://schemas.openxmlformats.org/presentationml/2006/main">
  <p:tag name="AS_UNIQUEID" val="1401"/>
</p:tagLst>
</file>

<file path=ppt/tags/tag635.xml><?xml version="1.0" encoding="utf-8"?>
<p:tagLst xmlns:p="http://schemas.openxmlformats.org/presentationml/2006/main">
  <p:tag name="AS_UNIQUEID" val="1402"/>
</p:tagLst>
</file>

<file path=ppt/tags/tag636.xml><?xml version="1.0" encoding="utf-8"?>
<p:tagLst xmlns:p="http://schemas.openxmlformats.org/presentationml/2006/main">
  <p:tag name="AS_UNIQUEID" val="1403"/>
</p:tagLst>
</file>

<file path=ppt/tags/tag637.xml><?xml version="1.0" encoding="utf-8"?>
<p:tagLst xmlns:p="http://schemas.openxmlformats.org/presentationml/2006/main">
  <p:tag name="AS_UNIQUEID" val="1404"/>
</p:tagLst>
</file>

<file path=ppt/tags/tag638.xml><?xml version="1.0" encoding="utf-8"?>
<p:tagLst xmlns:p="http://schemas.openxmlformats.org/presentationml/2006/main">
  <p:tag name="AS_UNIQUEID" val="1405"/>
</p:tagLst>
</file>

<file path=ppt/tags/tag639.xml><?xml version="1.0" encoding="utf-8"?>
<p:tagLst xmlns:p="http://schemas.openxmlformats.org/presentationml/2006/main">
  <p:tag name="AS_UNIQUEID" val="1406"/>
</p:tagLst>
</file>

<file path=ppt/tags/tag64.xml><?xml version="1.0" encoding="utf-8"?>
<p:tagLst xmlns:p="http://schemas.openxmlformats.org/presentationml/2006/main">
  <p:tag name="AS_UNIQUEID" val="940"/>
</p:tagLst>
</file>

<file path=ppt/tags/tag640.xml><?xml version="1.0" encoding="utf-8"?>
<p:tagLst xmlns:p="http://schemas.openxmlformats.org/presentationml/2006/main">
  <p:tag name="AS_UNIQUEID" val="1407"/>
</p:tagLst>
</file>

<file path=ppt/tags/tag641.xml><?xml version="1.0" encoding="utf-8"?>
<p:tagLst xmlns:p="http://schemas.openxmlformats.org/presentationml/2006/main">
  <p:tag name="AS_UNIQUEID" val="1408"/>
</p:tagLst>
</file>

<file path=ppt/tags/tag642.xml><?xml version="1.0" encoding="utf-8"?>
<p:tagLst xmlns:p="http://schemas.openxmlformats.org/presentationml/2006/main">
  <p:tag name="AS_UNIQUEID" val="1409"/>
</p:tagLst>
</file>

<file path=ppt/tags/tag643.xml><?xml version="1.0" encoding="utf-8"?>
<p:tagLst xmlns:p="http://schemas.openxmlformats.org/presentationml/2006/main">
  <p:tag name="AS_UNIQUEID" val="1410"/>
</p:tagLst>
</file>

<file path=ppt/tags/tag644.xml><?xml version="1.0" encoding="utf-8"?>
<p:tagLst xmlns:p="http://schemas.openxmlformats.org/presentationml/2006/main">
  <p:tag name="AS_UNIQUEID" val="1411"/>
</p:tagLst>
</file>

<file path=ppt/tags/tag645.xml><?xml version="1.0" encoding="utf-8"?>
<p:tagLst xmlns:p="http://schemas.openxmlformats.org/presentationml/2006/main">
  <p:tag name="AS_UNIQUEID" val="1412"/>
</p:tagLst>
</file>

<file path=ppt/tags/tag646.xml><?xml version="1.0" encoding="utf-8"?>
<p:tagLst xmlns:p="http://schemas.openxmlformats.org/presentationml/2006/main">
  <p:tag name="AS_UNIQUEID" val="1413"/>
</p:tagLst>
</file>

<file path=ppt/tags/tag647.xml><?xml version="1.0" encoding="utf-8"?>
<p:tagLst xmlns:p="http://schemas.openxmlformats.org/presentationml/2006/main">
  <p:tag name="AS_UNIQUEID" val="1414"/>
</p:tagLst>
</file>

<file path=ppt/tags/tag648.xml><?xml version="1.0" encoding="utf-8"?>
<p:tagLst xmlns:p="http://schemas.openxmlformats.org/presentationml/2006/main">
  <p:tag name="AS_UNIQUEID" val="1415"/>
</p:tagLst>
</file>

<file path=ppt/tags/tag649.xml><?xml version="1.0" encoding="utf-8"?>
<p:tagLst xmlns:p="http://schemas.openxmlformats.org/presentationml/2006/main">
  <p:tag name="AS_UNIQUEID" val="1416"/>
</p:tagLst>
</file>

<file path=ppt/tags/tag65.xml><?xml version="1.0" encoding="utf-8"?>
<p:tagLst xmlns:p="http://schemas.openxmlformats.org/presentationml/2006/main">
  <p:tag name="AS_UNIQUEID" val="941"/>
</p:tagLst>
</file>

<file path=ppt/tags/tag650.xml><?xml version="1.0" encoding="utf-8"?>
<p:tagLst xmlns:p="http://schemas.openxmlformats.org/presentationml/2006/main">
  <p:tag name="AS_UNIQUEID" val="1417"/>
</p:tagLst>
</file>

<file path=ppt/tags/tag651.xml><?xml version="1.0" encoding="utf-8"?>
<p:tagLst xmlns:p="http://schemas.openxmlformats.org/presentationml/2006/main">
  <p:tag name="AS_UNIQUEID" val="1418"/>
</p:tagLst>
</file>

<file path=ppt/tags/tag652.xml><?xml version="1.0" encoding="utf-8"?>
<p:tagLst xmlns:p="http://schemas.openxmlformats.org/presentationml/2006/main">
  <p:tag name="AS_UNIQUEID" val="1419"/>
</p:tagLst>
</file>

<file path=ppt/tags/tag653.xml><?xml version="1.0" encoding="utf-8"?>
<p:tagLst xmlns:p="http://schemas.openxmlformats.org/presentationml/2006/main">
  <p:tag name="AS_UNIQUEID" val="1420"/>
</p:tagLst>
</file>

<file path=ppt/tags/tag654.xml><?xml version="1.0" encoding="utf-8"?>
<p:tagLst xmlns:p="http://schemas.openxmlformats.org/presentationml/2006/main">
  <p:tag name="AS_UNIQUEID" val="1421"/>
</p:tagLst>
</file>

<file path=ppt/tags/tag655.xml><?xml version="1.0" encoding="utf-8"?>
<p:tagLst xmlns:p="http://schemas.openxmlformats.org/presentationml/2006/main">
  <p:tag name="AS_UNIQUEID" val="1422"/>
</p:tagLst>
</file>

<file path=ppt/tags/tag656.xml><?xml version="1.0" encoding="utf-8"?>
<p:tagLst xmlns:p="http://schemas.openxmlformats.org/presentationml/2006/main">
  <p:tag name="AS_UNIQUEID" val="1423"/>
</p:tagLst>
</file>

<file path=ppt/tags/tag657.xml><?xml version="1.0" encoding="utf-8"?>
<p:tagLst xmlns:p="http://schemas.openxmlformats.org/presentationml/2006/main">
  <p:tag name="AS_UNIQUEID" val="1424"/>
</p:tagLst>
</file>

<file path=ppt/tags/tag658.xml><?xml version="1.0" encoding="utf-8"?>
<p:tagLst xmlns:p="http://schemas.openxmlformats.org/presentationml/2006/main">
  <p:tag name="AS_UNIQUEID" val="1425"/>
</p:tagLst>
</file>

<file path=ppt/tags/tag659.xml><?xml version="1.0" encoding="utf-8"?>
<p:tagLst xmlns:p="http://schemas.openxmlformats.org/presentationml/2006/main">
  <p:tag name="AS_UNIQUEID" val="1426"/>
</p:tagLst>
</file>

<file path=ppt/tags/tag66.xml><?xml version="1.0" encoding="utf-8"?>
<p:tagLst xmlns:p="http://schemas.openxmlformats.org/presentationml/2006/main">
  <p:tag name="AS_UNIQUEID" val="942"/>
</p:tagLst>
</file>

<file path=ppt/tags/tag660.xml><?xml version="1.0" encoding="utf-8"?>
<p:tagLst xmlns:p="http://schemas.openxmlformats.org/presentationml/2006/main">
  <p:tag name="AS_UNIQUEID" val="1427"/>
</p:tagLst>
</file>

<file path=ppt/tags/tag661.xml><?xml version="1.0" encoding="utf-8"?>
<p:tagLst xmlns:p="http://schemas.openxmlformats.org/presentationml/2006/main">
  <p:tag name="AS_UNIQUEID" val="1428"/>
</p:tagLst>
</file>

<file path=ppt/tags/tag662.xml><?xml version="1.0" encoding="utf-8"?>
<p:tagLst xmlns:p="http://schemas.openxmlformats.org/presentationml/2006/main">
  <p:tag name="AS_UNIQUEID" val="1429"/>
</p:tagLst>
</file>

<file path=ppt/tags/tag663.xml><?xml version="1.0" encoding="utf-8"?>
<p:tagLst xmlns:p="http://schemas.openxmlformats.org/presentationml/2006/main">
  <p:tag name="AS_UNIQUEID" val="1430"/>
</p:tagLst>
</file>

<file path=ppt/tags/tag664.xml><?xml version="1.0" encoding="utf-8"?>
<p:tagLst xmlns:p="http://schemas.openxmlformats.org/presentationml/2006/main">
  <p:tag name="AS_UNIQUEID" val="1431"/>
</p:tagLst>
</file>

<file path=ppt/tags/tag665.xml><?xml version="1.0" encoding="utf-8"?>
<p:tagLst xmlns:p="http://schemas.openxmlformats.org/presentationml/2006/main">
  <p:tag name="AS_UNIQUEID" val="1432"/>
</p:tagLst>
</file>

<file path=ppt/tags/tag666.xml><?xml version="1.0" encoding="utf-8"?>
<p:tagLst xmlns:p="http://schemas.openxmlformats.org/presentationml/2006/main">
  <p:tag name="AS_UNIQUEID" val="1433"/>
</p:tagLst>
</file>

<file path=ppt/tags/tag667.xml><?xml version="1.0" encoding="utf-8"?>
<p:tagLst xmlns:p="http://schemas.openxmlformats.org/presentationml/2006/main">
  <p:tag name="AS_UNIQUEID" val="1434"/>
</p:tagLst>
</file>

<file path=ppt/tags/tag668.xml><?xml version="1.0" encoding="utf-8"?>
<p:tagLst xmlns:p="http://schemas.openxmlformats.org/presentationml/2006/main">
  <p:tag name="AS_UNIQUEID" val="1435"/>
</p:tagLst>
</file>

<file path=ppt/tags/tag669.xml><?xml version="1.0" encoding="utf-8"?>
<p:tagLst xmlns:p="http://schemas.openxmlformats.org/presentationml/2006/main">
  <p:tag name="AS_UNIQUEID" val="1436"/>
</p:tagLst>
</file>

<file path=ppt/tags/tag67.xml><?xml version="1.0" encoding="utf-8"?>
<p:tagLst xmlns:p="http://schemas.openxmlformats.org/presentationml/2006/main">
  <p:tag name="AS_UNIQUEID" val="943"/>
</p:tagLst>
</file>

<file path=ppt/tags/tag670.xml><?xml version="1.0" encoding="utf-8"?>
<p:tagLst xmlns:p="http://schemas.openxmlformats.org/presentationml/2006/main">
  <p:tag name="AS_UNIQUEID" val="1437"/>
</p:tagLst>
</file>

<file path=ppt/tags/tag671.xml><?xml version="1.0" encoding="utf-8"?>
<p:tagLst xmlns:p="http://schemas.openxmlformats.org/presentationml/2006/main">
  <p:tag name="AS_UNIQUEID" val="1438"/>
</p:tagLst>
</file>

<file path=ppt/tags/tag672.xml><?xml version="1.0" encoding="utf-8"?>
<p:tagLst xmlns:p="http://schemas.openxmlformats.org/presentationml/2006/main">
  <p:tag name="AS_UNIQUEID" val="1439"/>
</p:tagLst>
</file>

<file path=ppt/tags/tag673.xml><?xml version="1.0" encoding="utf-8"?>
<p:tagLst xmlns:p="http://schemas.openxmlformats.org/presentationml/2006/main">
  <p:tag name="AS_UNIQUEID" val="1440"/>
</p:tagLst>
</file>

<file path=ppt/tags/tag674.xml><?xml version="1.0" encoding="utf-8"?>
<p:tagLst xmlns:p="http://schemas.openxmlformats.org/presentationml/2006/main">
  <p:tag name="AS_UNIQUEID" val="1441"/>
</p:tagLst>
</file>

<file path=ppt/tags/tag675.xml><?xml version="1.0" encoding="utf-8"?>
<p:tagLst xmlns:p="http://schemas.openxmlformats.org/presentationml/2006/main">
  <p:tag name="AS_UNIQUEID" val="1442"/>
</p:tagLst>
</file>

<file path=ppt/tags/tag676.xml><?xml version="1.0" encoding="utf-8"?>
<p:tagLst xmlns:p="http://schemas.openxmlformats.org/presentationml/2006/main">
  <p:tag name="AS_UNIQUEID" val="1443"/>
</p:tagLst>
</file>

<file path=ppt/tags/tag677.xml><?xml version="1.0" encoding="utf-8"?>
<p:tagLst xmlns:p="http://schemas.openxmlformats.org/presentationml/2006/main">
  <p:tag name="AS_UNIQUEID" val="1444"/>
</p:tagLst>
</file>

<file path=ppt/tags/tag67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zEyODkwNTM2NmRkYWE5ODFmYWU0ZGExZjk0MzA0MmQifQ=="/>
</p:tagLst>
</file>

<file path=ppt/tags/tag68.xml><?xml version="1.0" encoding="utf-8"?>
<p:tagLst xmlns:p="http://schemas.openxmlformats.org/presentationml/2006/main">
  <p:tag name="AS_UNIQUEID" val="944"/>
</p:tagLst>
</file>

<file path=ppt/tags/tag69.xml><?xml version="1.0" encoding="utf-8"?>
<p:tagLst xmlns:p="http://schemas.openxmlformats.org/presentationml/2006/main">
  <p:tag name="AS_UNIQUEID" val="945"/>
</p:tagLst>
</file>

<file path=ppt/tags/tag7.xml><?xml version="1.0" encoding="utf-8"?>
<p:tagLst xmlns:p="http://schemas.openxmlformats.org/presentationml/2006/main">
  <p:tag name="AS_UNIQUEID" val="883"/>
</p:tagLst>
</file>

<file path=ppt/tags/tag70.xml><?xml version="1.0" encoding="utf-8"?>
<p:tagLst xmlns:p="http://schemas.openxmlformats.org/presentationml/2006/main">
  <p:tag name="AS_UNIQUEID" val="946"/>
</p:tagLst>
</file>

<file path=ppt/tags/tag71.xml><?xml version="1.0" encoding="utf-8"?>
<p:tagLst xmlns:p="http://schemas.openxmlformats.org/presentationml/2006/main">
  <p:tag name="AS_UNIQUEID" val="947"/>
</p:tagLst>
</file>

<file path=ppt/tags/tag72.xml><?xml version="1.0" encoding="utf-8"?>
<p:tagLst xmlns:p="http://schemas.openxmlformats.org/presentationml/2006/main">
  <p:tag name="AS_UNIQUEID" val="948"/>
</p:tagLst>
</file>

<file path=ppt/tags/tag73.xml><?xml version="1.0" encoding="utf-8"?>
<p:tagLst xmlns:p="http://schemas.openxmlformats.org/presentationml/2006/main">
  <p:tag name="AS_UNIQUEID" val="949"/>
</p:tagLst>
</file>

<file path=ppt/tags/tag74.xml><?xml version="1.0" encoding="utf-8"?>
<p:tagLst xmlns:p="http://schemas.openxmlformats.org/presentationml/2006/main">
  <p:tag name="AS_UNIQUEID" val="950"/>
</p:tagLst>
</file>

<file path=ppt/tags/tag75.xml><?xml version="1.0" encoding="utf-8"?>
<p:tagLst xmlns:p="http://schemas.openxmlformats.org/presentationml/2006/main">
  <p:tag name="AS_UNIQUEID" val="951"/>
</p:tagLst>
</file>

<file path=ppt/tags/tag76.xml><?xml version="1.0" encoding="utf-8"?>
<p:tagLst xmlns:p="http://schemas.openxmlformats.org/presentationml/2006/main">
  <p:tag name="AS_UNIQUEID" val="952"/>
</p:tagLst>
</file>

<file path=ppt/tags/tag77.xml><?xml version="1.0" encoding="utf-8"?>
<p:tagLst xmlns:p="http://schemas.openxmlformats.org/presentationml/2006/main">
  <p:tag name="AS_UNIQUEID" val="953"/>
</p:tagLst>
</file>

<file path=ppt/tags/tag78.xml><?xml version="1.0" encoding="utf-8"?>
<p:tagLst xmlns:p="http://schemas.openxmlformats.org/presentationml/2006/main">
  <p:tag name="AS_UNIQUEID" val="954"/>
</p:tagLst>
</file>

<file path=ppt/tags/tag79.xml><?xml version="1.0" encoding="utf-8"?>
<p:tagLst xmlns:p="http://schemas.openxmlformats.org/presentationml/2006/main">
  <p:tag name="AS_UNIQUEID" val="955"/>
</p:tagLst>
</file>

<file path=ppt/tags/tag8.xml><?xml version="1.0" encoding="utf-8"?>
<p:tagLst xmlns:p="http://schemas.openxmlformats.org/presentationml/2006/main">
  <p:tag name="AS_UNIQUEID" val="884"/>
</p:tagLst>
</file>

<file path=ppt/tags/tag80.xml><?xml version="1.0" encoding="utf-8"?>
<p:tagLst xmlns:p="http://schemas.openxmlformats.org/presentationml/2006/main">
  <p:tag name="AS_UNIQUEID" val="956"/>
</p:tagLst>
</file>

<file path=ppt/tags/tag81.xml><?xml version="1.0" encoding="utf-8"?>
<p:tagLst xmlns:p="http://schemas.openxmlformats.org/presentationml/2006/main">
  <p:tag name="AS_UNIQUEID" val="957"/>
</p:tagLst>
</file>

<file path=ppt/tags/tag82.xml><?xml version="1.0" encoding="utf-8"?>
<p:tagLst xmlns:p="http://schemas.openxmlformats.org/presentationml/2006/main">
  <p:tag name="AS_UNIQUEID" val="958"/>
</p:tagLst>
</file>

<file path=ppt/tags/tag83.xml><?xml version="1.0" encoding="utf-8"?>
<p:tagLst xmlns:p="http://schemas.openxmlformats.org/presentationml/2006/main">
  <p:tag name="AS_UNIQUEID" val="959"/>
</p:tagLst>
</file>

<file path=ppt/tags/tag84.xml><?xml version="1.0" encoding="utf-8"?>
<p:tagLst xmlns:p="http://schemas.openxmlformats.org/presentationml/2006/main">
  <p:tag name="AS_UNIQUEID" val="960"/>
</p:tagLst>
</file>

<file path=ppt/tags/tag85.xml><?xml version="1.0" encoding="utf-8"?>
<p:tagLst xmlns:p="http://schemas.openxmlformats.org/presentationml/2006/main">
  <p:tag name="AS_UNIQUEID" val="961"/>
</p:tagLst>
</file>

<file path=ppt/tags/tag86.xml><?xml version="1.0" encoding="utf-8"?>
<p:tagLst xmlns:p="http://schemas.openxmlformats.org/presentationml/2006/main">
  <p:tag name="AS_UNIQUEID" val="962"/>
</p:tagLst>
</file>

<file path=ppt/tags/tag87.xml><?xml version="1.0" encoding="utf-8"?>
<p:tagLst xmlns:p="http://schemas.openxmlformats.org/presentationml/2006/main">
  <p:tag name="AS_UNIQUEID" val="963"/>
</p:tagLst>
</file>

<file path=ppt/tags/tag88.xml><?xml version="1.0" encoding="utf-8"?>
<p:tagLst xmlns:p="http://schemas.openxmlformats.org/presentationml/2006/main">
  <p:tag name="AS_UNIQUEID" val="964"/>
</p:tagLst>
</file>

<file path=ppt/tags/tag89.xml><?xml version="1.0" encoding="utf-8"?>
<p:tagLst xmlns:p="http://schemas.openxmlformats.org/presentationml/2006/main">
  <p:tag name="AS_UNIQUEID" val="965"/>
</p:tagLst>
</file>

<file path=ppt/tags/tag9.xml><?xml version="1.0" encoding="utf-8"?>
<p:tagLst xmlns:p="http://schemas.openxmlformats.org/presentationml/2006/main">
  <p:tag name="AS_UNIQUEID" val="885"/>
</p:tagLst>
</file>

<file path=ppt/tags/tag90.xml><?xml version="1.0" encoding="utf-8"?>
<p:tagLst xmlns:p="http://schemas.openxmlformats.org/presentationml/2006/main">
  <p:tag name="AS_UNIQUEID" val="966"/>
</p:tagLst>
</file>

<file path=ppt/tags/tag91.xml><?xml version="1.0" encoding="utf-8"?>
<p:tagLst xmlns:p="http://schemas.openxmlformats.org/presentationml/2006/main">
  <p:tag name="AS_UNIQUEID" val="967"/>
</p:tagLst>
</file>

<file path=ppt/tags/tag92.xml><?xml version="1.0" encoding="utf-8"?>
<p:tagLst xmlns:p="http://schemas.openxmlformats.org/presentationml/2006/main">
  <p:tag name="AS_UNIQUEID" val="968"/>
</p:tagLst>
</file>

<file path=ppt/tags/tag93.xml><?xml version="1.0" encoding="utf-8"?>
<p:tagLst xmlns:p="http://schemas.openxmlformats.org/presentationml/2006/main">
  <p:tag name="AS_UNIQUEID" val="969"/>
</p:tagLst>
</file>

<file path=ppt/tags/tag94.xml><?xml version="1.0" encoding="utf-8"?>
<p:tagLst xmlns:p="http://schemas.openxmlformats.org/presentationml/2006/main">
  <p:tag name="AS_UNIQUEID" val="970"/>
</p:tagLst>
</file>

<file path=ppt/tags/tag95.xml><?xml version="1.0" encoding="utf-8"?>
<p:tagLst xmlns:p="http://schemas.openxmlformats.org/presentationml/2006/main">
  <p:tag name="AS_UNIQUEID" val="971"/>
</p:tagLst>
</file>

<file path=ppt/tags/tag96.xml><?xml version="1.0" encoding="utf-8"?>
<p:tagLst xmlns:p="http://schemas.openxmlformats.org/presentationml/2006/main">
  <p:tag name="AS_UNIQUEID" val="972"/>
</p:tagLst>
</file>

<file path=ppt/tags/tag97.xml><?xml version="1.0" encoding="utf-8"?>
<p:tagLst xmlns:p="http://schemas.openxmlformats.org/presentationml/2006/main">
  <p:tag name="AS_UNIQUEID" val="973"/>
</p:tagLst>
</file>

<file path=ppt/tags/tag98.xml><?xml version="1.0" encoding="utf-8"?>
<p:tagLst xmlns:p="http://schemas.openxmlformats.org/presentationml/2006/main">
  <p:tag name="AS_UNIQUEID" val="974"/>
</p:tagLst>
</file>

<file path=ppt/tags/tag99.xml><?xml version="1.0" encoding="utf-8"?>
<p:tagLst xmlns:p="http://schemas.openxmlformats.org/presentationml/2006/main">
  <p:tag name="AS_UNIQUEID" val="97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Nexa Light"/>
        <a:ea typeface="华康少女文字W5(P)"/>
        <a:cs typeface="Arial"/>
      </a:majorFont>
      <a:minorFont>
        <a:latin typeface="Nexa Light"/>
        <a:ea typeface="华康少女文字W5(P)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697</Paragraphs>
  <Slides>65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baseType="lpstr" size="83">
      <vt:lpstr>Arial</vt:lpstr>
      <vt:lpstr>Nexa Light</vt:lpstr>
      <vt:lpstr>华康少女文字W5(P)</vt:lpstr>
      <vt:lpstr>微软雅黑</vt:lpstr>
      <vt:lpstr>方正正黑简体</vt:lpstr>
      <vt:lpstr>宋体</vt:lpstr>
      <vt:lpstr>Calibri</vt:lpstr>
      <vt:lpstr>Calibri Light</vt:lpstr>
      <vt:lpstr>楷体</vt:lpstr>
      <vt:lpstr>等线</vt:lpstr>
      <vt:lpstr>华文隶书</vt:lpstr>
      <vt:lpstr>仿宋</vt:lpstr>
      <vt:lpstr>华文楷体</vt:lpstr>
      <vt:lpstr>黑体</vt:lpstr>
      <vt:lpstr>Times New Roman</vt:lpstr>
      <vt:lpstr>Wingdings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2022-06-18T17:40:50.207</cp:lastPrinted>
  <dcterms:created xsi:type="dcterms:W3CDTF">2022-06-18T17:40:50Z</dcterms:created>
  <dcterms:modified xsi:type="dcterms:W3CDTF">2022-06-18T09:40:50Z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