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4" r:id="rId4"/>
    <p:sldMasterId id="2147483686" r:id="rId5"/>
  </p:sldMasterIdLst>
  <p:notesMasterIdLst>
    <p:notesMasterId r:id="rId6"/>
  </p:notesMasterIdLst>
  <p:sldIdLst>
    <p:sldId id="5299940" r:id="rId7"/>
    <p:sldId id="5299977" r:id="rId8"/>
    <p:sldId id="5300023" r:id="rId9"/>
    <p:sldId id="5299944" r:id="rId10"/>
    <p:sldId id="5299987" r:id="rId11"/>
    <p:sldId id="5299978" r:id="rId12"/>
    <p:sldId id="5299984" r:id="rId13"/>
    <p:sldId id="5300007" r:id="rId14"/>
    <p:sldId id="5299985" r:id="rId15"/>
    <p:sldId id="5299988" r:id="rId16"/>
    <p:sldId id="5299979" r:id="rId17"/>
    <p:sldId id="5299936" r:id="rId18"/>
    <p:sldId id="5300006" r:id="rId19"/>
    <p:sldId id="5299989" r:id="rId20"/>
    <p:sldId id="5300047" r:id="rId21"/>
    <p:sldId id="273" r:id="rId22"/>
    <p:sldId id="5299893" r:id="rId23"/>
    <p:sldId id="5299986" r:id="rId24"/>
    <p:sldId id="5299990" r:id="rId25"/>
    <p:sldId id="5300046" r:id="rId26"/>
    <p:sldId id="53000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MC SYSTEM" initials="M" lastIdx="0" clrIdx="0"/>
  <p:cmAuthor id="2" name="作者" initials="A" lastIdx="0" clrIdx="1"/>
  <p:cmAuthor id="3" name="Administrator" initials="A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tags" Target="tags/tag498.xml" /><Relationship Id="rId29" Type="http://schemas.openxmlformats.org/officeDocument/2006/relationships/presProps" Target="presProps.xml" /><Relationship Id="rId3" Type="http://schemas.openxmlformats.org/officeDocument/2006/relationships/slideMaster" Target="slideMasters/slideMaster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6.xml" /><Relationship Id="rId2" Type="http://schemas.openxmlformats.org/officeDocument/2006/relationships/tags" Target="../tags/tag327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tags" Target="../tags/tag331.xml" /><Relationship Id="rId7" Type="http://schemas.openxmlformats.org/officeDocument/2006/relationships/tags" Target="../tags/tag332.xml" /><Relationship Id="rId8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EA114D-AEED-40FC-ACEB-21DCDE12F6C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913D1-320B-4836-9A36-72636B8181D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tags" Target="../tags/tag34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tags" Target="../tags/tag473.xml" /><Relationship Id="rId6" Type="http://schemas.openxmlformats.org/officeDocument/2006/relationships/tags" Target="../tags/tag474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9.xml" /><Relationship Id="rId4" Type="http://schemas.openxmlformats.org/officeDocument/2006/relationships/tags" Target="../tags/tag480.xml" /><Relationship Id="rId5" Type="http://schemas.openxmlformats.org/officeDocument/2006/relationships/tags" Target="../tags/tag481.xml" /><Relationship Id="rId6" Type="http://schemas.openxmlformats.org/officeDocument/2006/relationships/tags" Target="../tags/tag482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8.xml" /><Relationship Id="rId4" Type="http://schemas.openxmlformats.org/officeDocument/2006/relationships/tags" Target="../tags/tag489.xml" /><Relationship Id="rId5" Type="http://schemas.openxmlformats.org/officeDocument/2006/relationships/tags" Target="../tags/tag490.xml" /><Relationship Id="rId6" Type="http://schemas.openxmlformats.org/officeDocument/2006/relationships/tags" Target="../tags/tag49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tags" Target="../tags/tag360.xml" /><Relationship Id="rId6" Type="http://schemas.openxmlformats.org/officeDocument/2006/relationships/tags" Target="../tags/tag36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3.xml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tags" Target="../tags/tag37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Relationship Id="rId6" Type="http://schemas.openxmlformats.org/officeDocument/2006/relationships/tags" Target="../tags/tag38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Relationship Id="rId6" Type="http://schemas.openxmlformats.org/officeDocument/2006/relationships/tags" Target="../tags/tag397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2.xml" /><Relationship Id="rId4" Type="http://schemas.openxmlformats.org/officeDocument/2006/relationships/tags" Target="../tags/tag403.xml" /><Relationship Id="rId5" Type="http://schemas.openxmlformats.org/officeDocument/2006/relationships/tags" Target="../tags/tag404.xml" /><Relationship Id="rId6" Type="http://schemas.openxmlformats.org/officeDocument/2006/relationships/tags" Target="../tags/tag405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3.xml" /><Relationship Id="rId4" Type="http://schemas.openxmlformats.org/officeDocument/2006/relationships/tags" Target="../tags/tag434.xml" /><Relationship Id="rId5" Type="http://schemas.openxmlformats.org/officeDocument/2006/relationships/tags" Target="../tags/tag435.xml" /><Relationship Id="rId6" Type="http://schemas.openxmlformats.org/officeDocument/2006/relationships/tags" Target="../tags/tag436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1.xml" /><Relationship Id="rId4" Type="http://schemas.openxmlformats.org/officeDocument/2006/relationships/tags" Target="../tags/tag442.xml" /><Relationship Id="rId5" Type="http://schemas.openxmlformats.org/officeDocument/2006/relationships/tags" Target="../tags/tag443.xml" /><Relationship Id="rId6" Type="http://schemas.openxmlformats.org/officeDocument/2006/relationships/tags" Target="../tags/tag444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3.xml" /><Relationship Id="rId4" Type="http://schemas.openxmlformats.org/officeDocument/2006/relationships/tags" Target="../tags/tag464.xml" /><Relationship Id="rId5" Type="http://schemas.openxmlformats.org/officeDocument/2006/relationships/tags" Target="../tags/tag465.xml" /><Relationship Id="rId6" Type="http://schemas.openxmlformats.org/officeDocument/2006/relationships/tags" Target="../tags/tag46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tags" Target="../tags/tag117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6.xml" /><Relationship Id="rId2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10" Type="http://schemas.openxmlformats.org/officeDocument/2006/relationships/tags" Target="../tags/tag169.xml" /><Relationship Id="rId11" Type="http://schemas.openxmlformats.org/officeDocument/2006/relationships/tags" Target="../tags/tag170.xml" /><Relationship Id="rId12" Type="http://schemas.openxmlformats.org/officeDocument/2006/relationships/tags" Target="../tags/tag171.xml" /><Relationship Id="rId13" Type="http://schemas.openxmlformats.org/officeDocument/2006/relationships/image" Target="../media/image4.png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3.jpeg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2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8.xml" /><Relationship Id="rId10" Type="http://schemas.openxmlformats.org/officeDocument/2006/relationships/tags" Target="../tags/tag187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8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5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Relationship Id="rId9" Type="http://schemas.openxmlformats.org/officeDocument/2006/relationships/tags" Target="../tags/tag20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4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9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3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0.xml" /><Relationship Id="rId2" Type="http://schemas.openxmlformats.org/officeDocument/2006/relationships/tags" Target="../tags/tag22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tags" Target="../tags/tag225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1.xml" /><Relationship Id="rId10" Type="http://schemas.openxmlformats.org/officeDocument/2006/relationships/tags" Target="../tags/tag239.xml" /><Relationship Id="rId11" Type="http://schemas.openxmlformats.org/officeDocument/2006/relationships/tags" Target="../tags/tag240.xml" /><Relationship Id="rId12" Type="http://schemas.openxmlformats.org/officeDocument/2006/relationships/tags" Target="../tags/tag241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3.jpeg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0.xml" /><Relationship Id="rId2" Type="http://schemas.openxmlformats.org/officeDocument/2006/relationships/tags" Target="../tags/tag25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Relationship Id="rId7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6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Relationship Id="rId6" Type="http://schemas.openxmlformats.org/officeDocument/2006/relationships/tags" Target="../tags/tag261.xml" /><Relationship Id="rId7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2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8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tags" Target="../tags/tag273.xml" /><Relationship Id="rId7" Type="http://schemas.openxmlformats.org/officeDocument/2006/relationships/tags" Target="../tags/tag274.xml" /><Relationship Id="rId8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5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tags" Target="../tags/tag280.xml" /><Relationship Id="rId7" Type="http://schemas.openxmlformats.org/officeDocument/2006/relationships/tags" Target="../tags/tag281.xml" /><Relationship Id="rId8" Type="http://schemas.openxmlformats.org/officeDocument/2006/relationships/tags" Target="../tags/tag282.xml" /><Relationship Id="rId9" Type="http://schemas.openxmlformats.org/officeDocument/2006/relationships/tags" Target="../tags/tag28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4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9.xml" /><Relationship Id="rId2" Type="http://schemas.openxmlformats.org/officeDocument/2006/relationships/tags" Target="../tags/tag290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3.xml" /><Relationship Id="rId2" Type="http://schemas.openxmlformats.org/officeDocument/2006/relationships/tags" Target="../tags/tag294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0.xml" /><Relationship Id="rId2" Type="http://schemas.openxmlformats.org/officeDocument/2006/relationships/tags" Target="../tags/tag301.xml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7.xml" /><Relationship Id="rId2" Type="http://schemas.openxmlformats.org/officeDocument/2006/relationships/tags" Target="../tags/tag308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tags" Target="../tags/tag311.xml" /><Relationship Id="rId6" Type="http://schemas.openxmlformats.org/officeDocument/2006/relationships/tags" Target="../tags/tag312.xml" /><Relationship Id="rId7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3.xml" /><Relationship Id="rId2" Type="http://schemas.openxmlformats.org/officeDocument/2006/relationships/tags" Target="../tags/tag314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Relationship Id="rId7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42" y="1122363"/>
            <a:ext cx="914425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42" y="3602038"/>
            <a:ext cx="914425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73" y="1709739"/>
            <a:ext cx="1051589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73" y="4589463"/>
            <a:ext cx="1051589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24" y="1825624"/>
            <a:ext cx="5181743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370" y="1825624"/>
            <a:ext cx="5181743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811" y="365126"/>
            <a:ext cx="1051589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812" y="1681163"/>
            <a:ext cx="515792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812" y="2505075"/>
            <a:ext cx="5157929" cy="36845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370" y="1681163"/>
            <a:ext cx="518333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370" y="2505075"/>
            <a:ext cx="5183331" cy="36845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812" y="457200"/>
            <a:ext cx="393234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331" y="987426"/>
            <a:ext cx="617237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812" y="2057399"/>
            <a:ext cx="393234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812" y="457200"/>
            <a:ext cx="393234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331" y="987426"/>
            <a:ext cx="617237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812" y="2057399"/>
            <a:ext cx="393234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5141" y="365125"/>
            <a:ext cx="2628972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23" y="365125"/>
            <a:ext cx="7734514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8F63A3B-78C7-47BE-AE5E-E10140E046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Media" preserve="1">
  <p:cSld name="标题，文本与媒体剪辑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  <p:custDataLst>
              <p:tags r:id="rId4"/>
            </p:custDataLst>
          </p:nvPr>
        </p:nvSpPr>
        <p:spPr>
          <a:xfrm>
            <a:off x="6172200" y="1825625"/>
            <a:ext cx="5181600" cy="4351339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7500" y="4614350"/>
            <a:ext cx="5435600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7500" y="5739996"/>
            <a:ext cx="54356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688" cy="2978150"/>
          </a:xfrm>
          <a:custGeom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513" y="4400550"/>
            <a:ext cx="9361487" cy="2457450"/>
          </a:xfrm>
          <a:custGeom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875" y="2790825"/>
            <a:ext cx="5219700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735" y="3503613"/>
            <a:ext cx="5464840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735" y="2856230"/>
            <a:ext cx="546484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775" y="2383625"/>
            <a:ext cx="54648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9500" y="4290060"/>
            <a:ext cx="4425950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9499" y="5540698"/>
            <a:ext cx="4425810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6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tags" Target="../tags/tag154.xml" /><Relationship Id="rId15" Type="http://schemas.openxmlformats.org/officeDocument/2006/relationships/tags" Target="../tags/tag155.xml" /><Relationship Id="rId16" Type="http://schemas.openxmlformats.org/officeDocument/2006/relationships/tags" Target="../tags/tag156.xml" /><Relationship Id="rId17" Type="http://schemas.openxmlformats.org/officeDocument/2006/relationships/tags" Target="../tags/tag157.xml" /><Relationship Id="rId18" Type="http://schemas.openxmlformats.org/officeDocument/2006/relationships/tags" Target="../tags/tag158.xml" /><Relationship Id="rId19" Type="http://schemas.openxmlformats.org/officeDocument/2006/relationships/tags" Target="../tags/tag159.xml" /><Relationship Id="rId2" Type="http://schemas.openxmlformats.org/officeDocument/2006/relationships/slideLayout" Target="../slideLayouts/slideLayout13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1.png" /><Relationship Id="rId22" Type="http://schemas.openxmlformats.org/officeDocument/2006/relationships/tags" Target="../tags/tag160.xml" /><Relationship Id="rId23" Type="http://schemas.openxmlformats.org/officeDocument/2006/relationships/image" Target="../media/image2.png" /><Relationship Id="rId24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slideLayout" Target="../slideLayouts/slideLayout34.xml" /><Relationship Id="rId11" Type="http://schemas.openxmlformats.org/officeDocument/2006/relationships/slideLayout" Target="../slideLayouts/slideLayout35.xml" /><Relationship Id="rId12" Type="http://schemas.openxmlformats.org/officeDocument/2006/relationships/tags" Target="../tags/tag242.xml" /><Relationship Id="rId13" Type="http://schemas.openxmlformats.org/officeDocument/2006/relationships/tags" Target="../tags/tag243.xml" /><Relationship Id="rId14" Type="http://schemas.openxmlformats.org/officeDocument/2006/relationships/tags" Target="../tags/tag244.xml" /><Relationship Id="rId15" Type="http://schemas.openxmlformats.org/officeDocument/2006/relationships/tags" Target="../tags/tag245.xml" /><Relationship Id="rId16" Type="http://schemas.openxmlformats.org/officeDocument/2006/relationships/tags" Target="../tags/tag246.xml" /><Relationship Id="rId17" Type="http://schemas.openxmlformats.org/officeDocument/2006/relationships/tags" Target="../tags/tag247.xml" /><Relationship Id="rId18" Type="http://schemas.openxmlformats.org/officeDocument/2006/relationships/tags" Target="../tags/tag248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6.xml" /><Relationship Id="rId20" Type="http://schemas.openxmlformats.org/officeDocument/2006/relationships/image" Target="../media/image1.png" /><Relationship Id="rId21" Type="http://schemas.openxmlformats.org/officeDocument/2006/relationships/tags" Target="../tags/tag249.xml" /><Relationship Id="rId22" Type="http://schemas.openxmlformats.org/officeDocument/2006/relationships/theme" Target="../theme/theme3.xml" /><Relationship Id="rId3" Type="http://schemas.openxmlformats.org/officeDocument/2006/relationships/slideLayout" Target="../slideLayouts/slideLayout27.xml" /><Relationship Id="rId4" Type="http://schemas.openxmlformats.org/officeDocument/2006/relationships/slideLayout" Target="../slideLayouts/slideLayout28.xml" /><Relationship Id="rId5" Type="http://schemas.openxmlformats.org/officeDocument/2006/relationships/slideLayout" Target="../slideLayouts/slideLayout29.xml" /><Relationship Id="rId6" Type="http://schemas.openxmlformats.org/officeDocument/2006/relationships/slideLayout" Target="../slideLayouts/slideLayout30.xml" /><Relationship Id="rId7" Type="http://schemas.openxmlformats.org/officeDocument/2006/relationships/slideLayout" Target="../slideLayouts/slideLayout31.xml" /><Relationship Id="rId8" Type="http://schemas.openxmlformats.org/officeDocument/2006/relationships/slideLayout" Target="../slideLayouts/slideLayout32.xml" /><Relationship Id="rId9" Type="http://schemas.openxmlformats.org/officeDocument/2006/relationships/slideLayout" Target="../slideLayouts/slideLayout3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slideLayout" Target="../slideLayouts/slideLayout45.xml" /><Relationship Id="rId11" Type="http://schemas.openxmlformats.org/officeDocument/2006/relationships/slideLayout" Target="../slideLayouts/slideLayout46.xml" /><Relationship Id="rId12" Type="http://schemas.openxmlformats.org/officeDocument/2006/relationships/tags" Target="../tags/tag319.xml" /><Relationship Id="rId13" Type="http://schemas.openxmlformats.org/officeDocument/2006/relationships/tags" Target="../tags/tag320.xml" /><Relationship Id="rId14" Type="http://schemas.openxmlformats.org/officeDocument/2006/relationships/tags" Target="../tags/tag321.xml" /><Relationship Id="rId15" Type="http://schemas.openxmlformats.org/officeDocument/2006/relationships/tags" Target="../tags/tag322.xml" /><Relationship Id="rId16" Type="http://schemas.openxmlformats.org/officeDocument/2006/relationships/tags" Target="../tags/tag323.xml" /><Relationship Id="rId17" Type="http://schemas.openxmlformats.org/officeDocument/2006/relationships/tags" Target="../tags/tag324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37.xml" /><Relationship Id="rId20" Type="http://schemas.openxmlformats.org/officeDocument/2006/relationships/tags" Target="../tags/tag325.xml" /><Relationship Id="rId21" Type="http://schemas.openxmlformats.org/officeDocument/2006/relationships/theme" Target="../theme/theme4.xml" /><Relationship Id="rId3" Type="http://schemas.openxmlformats.org/officeDocument/2006/relationships/slideLayout" Target="../slideLayouts/slideLayout38.xml" /><Relationship Id="rId4" Type="http://schemas.openxmlformats.org/officeDocument/2006/relationships/slideLayout" Target="../slideLayouts/slideLayout39.xml" /><Relationship Id="rId5" Type="http://schemas.openxmlformats.org/officeDocument/2006/relationships/slideLayout" Target="../slideLayouts/slideLayout40.xml" /><Relationship Id="rId6" Type="http://schemas.openxmlformats.org/officeDocument/2006/relationships/slideLayout" Target="../slideLayouts/slideLayout41.xml" /><Relationship Id="rId7" Type="http://schemas.openxmlformats.org/officeDocument/2006/relationships/slideLayout" Target="../slideLayouts/slideLayout42.xml" /><Relationship Id="rId8" Type="http://schemas.openxmlformats.org/officeDocument/2006/relationships/slideLayout" Target="../slideLayouts/slideLayout43.xml" /><Relationship Id="rId9" Type="http://schemas.openxmlformats.org/officeDocument/2006/relationships/slideLayout" Target="../slideLayouts/slideLayout4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BAA38-0F38-4B51-8131-DA3B60657A7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A54A7-FBA5-41EB-BA50-31E6558781B0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24" y="365126"/>
            <a:ext cx="1051589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24" y="1825624"/>
            <a:ext cx="1051589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23" y="6356351"/>
            <a:ext cx="27432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712" y="6356351"/>
            <a:ext cx="4114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838" y="6356351"/>
            <a:ext cx="27432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/>
              <a:t/>
            </a:fld>
            <a:endParaRPr 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pic>
        <p:nvPicPr>
          <p:cNvPr id="1028" name="图片 1073743875" descr="学科网 zxxk.com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707374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7D18D-6630-4F24-B025-53537514042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EFC40-4C4A-447F-8001-6116F609779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333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406.xml" /><Relationship Id="rId4" Type="http://schemas.openxmlformats.org/officeDocument/2006/relationships/tags" Target="../tags/tag407.xml" /><Relationship Id="rId5" Type="http://schemas.openxmlformats.org/officeDocument/2006/relationships/image" Target="../media/image11.png" /><Relationship Id="rId6" Type="http://schemas.openxmlformats.org/officeDocument/2006/relationships/tags" Target="../tags/tag408.xml" /><Relationship Id="rId7" Type="http://schemas.openxmlformats.org/officeDocument/2006/relationships/image" Target="../media/image15.jpeg" /><Relationship Id="rId8" Type="http://schemas.openxmlformats.org/officeDocument/2006/relationships/tags" Target="../tags/tag409.xml" /><Relationship Id="rId9" Type="http://schemas.openxmlformats.org/officeDocument/2006/relationships/tags" Target="../tags/tag4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411.xml" /><Relationship Id="rId3" Type="http://schemas.openxmlformats.org/officeDocument/2006/relationships/tags" Target="../tags/tag412.xml" /><Relationship Id="rId4" Type="http://schemas.openxmlformats.org/officeDocument/2006/relationships/tags" Target="../tags/tag413.xml" /><Relationship Id="rId5" Type="http://schemas.openxmlformats.org/officeDocument/2006/relationships/tags" Target="../tags/tag414.xml" /><Relationship Id="rId6" Type="http://schemas.openxmlformats.org/officeDocument/2006/relationships/image" Target="../media/image15.jpeg" /><Relationship Id="rId7" Type="http://schemas.openxmlformats.org/officeDocument/2006/relationships/tags" Target="../tags/tag415.xml" /><Relationship Id="rId8" Type="http://schemas.openxmlformats.org/officeDocument/2006/relationships/tags" Target="../tags/tag41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424.xml" /><Relationship Id="rId11" Type="http://schemas.openxmlformats.org/officeDocument/2006/relationships/tags" Target="../tags/tag425.xml" /><Relationship Id="rId12" Type="http://schemas.openxmlformats.org/officeDocument/2006/relationships/tags" Target="../tags/tag426.xml" /><Relationship Id="rId13" Type="http://schemas.openxmlformats.org/officeDocument/2006/relationships/tags" Target="../tags/tag427.xml" /><Relationship Id="rId14" Type="http://schemas.openxmlformats.org/officeDocument/2006/relationships/tags" Target="../tags/tag428.xml" /><Relationship Id="rId15" Type="http://schemas.openxmlformats.org/officeDocument/2006/relationships/image" Target="../media/image4.png" /><Relationship Id="rId2" Type="http://schemas.openxmlformats.org/officeDocument/2006/relationships/tags" Target="../tags/tag417.xml" /><Relationship Id="rId3" Type="http://schemas.openxmlformats.org/officeDocument/2006/relationships/tags" Target="../tags/tag418.xml" /><Relationship Id="rId4" Type="http://schemas.openxmlformats.org/officeDocument/2006/relationships/tags" Target="../tags/tag419.xml" /><Relationship Id="rId5" Type="http://schemas.openxmlformats.org/officeDocument/2006/relationships/tags" Target="../tags/tag420.xml" /><Relationship Id="rId6" Type="http://schemas.openxmlformats.org/officeDocument/2006/relationships/tags" Target="../tags/tag421.xml" /><Relationship Id="rId7" Type="http://schemas.openxmlformats.org/officeDocument/2006/relationships/tags" Target="../tags/tag422.xml" /><Relationship Id="rId8" Type="http://schemas.openxmlformats.org/officeDocument/2006/relationships/image" Target="../media/image15.jpeg" /><Relationship Id="rId9" Type="http://schemas.openxmlformats.org/officeDocument/2006/relationships/tags" Target="../tags/tag42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29.xml" /><Relationship Id="rId3" Type="http://schemas.openxmlformats.org/officeDocument/2006/relationships/tags" Target="../tags/tag430.xml" /><Relationship Id="rId4" Type="http://schemas.openxmlformats.org/officeDocument/2006/relationships/tags" Target="../tags/tag431.xml" /><Relationship Id="rId5" Type="http://schemas.openxmlformats.org/officeDocument/2006/relationships/tags" Target="../tags/tag432.xml" /><Relationship Id="rId6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image" Target="../media/image15.jpeg" /><Relationship Id="rId7" Type="http://schemas.openxmlformats.org/officeDocument/2006/relationships/tags" Target="../tags/tag44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445.xml" /><Relationship Id="rId4" Type="http://schemas.openxmlformats.org/officeDocument/2006/relationships/tags" Target="../tags/tag446.xml" /><Relationship Id="rId5" Type="http://schemas.openxmlformats.org/officeDocument/2006/relationships/image" Target="../media/image11.png" /><Relationship Id="rId6" Type="http://schemas.openxmlformats.org/officeDocument/2006/relationships/tags" Target="../tags/tag447.xml" /><Relationship Id="rId7" Type="http://schemas.openxmlformats.org/officeDocument/2006/relationships/tags" Target="../tags/tag448.xml" /><Relationship Id="rId8" Type="http://schemas.openxmlformats.org/officeDocument/2006/relationships/tags" Target="../tags/tag44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6.xml" /><Relationship Id="rId11" Type="http://schemas.openxmlformats.org/officeDocument/2006/relationships/image" Target="../media/image18.jpeg" /><Relationship Id="rId2" Type="http://schemas.openxmlformats.org/officeDocument/2006/relationships/tags" Target="../tags/tag450.xml" /><Relationship Id="rId3" Type="http://schemas.openxmlformats.org/officeDocument/2006/relationships/tags" Target="../tags/tag451.xml" /><Relationship Id="rId4" Type="http://schemas.openxmlformats.org/officeDocument/2006/relationships/tags" Target="../tags/tag452.xml" /><Relationship Id="rId5" Type="http://schemas.openxmlformats.org/officeDocument/2006/relationships/image" Target="../media/image16.png" /><Relationship Id="rId6" Type="http://schemas.openxmlformats.org/officeDocument/2006/relationships/tags" Target="../tags/tag453.xml" /><Relationship Id="rId7" Type="http://schemas.openxmlformats.org/officeDocument/2006/relationships/image" Target="../media/image17.jpeg" /><Relationship Id="rId8" Type="http://schemas.openxmlformats.org/officeDocument/2006/relationships/tags" Target="../tags/tag454.xml" /><Relationship Id="rId9" Type="http://schemas.openxmlformats.org/officeDocument/2006/relationships/tags" Target="../tags/tag45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8.jpeg" /><Relationship Id="rId2" Type="http://schemas.openxmlformats.org/officeDocument/2006/relationships/tags" Target="../tags/tag457.xml" /><Relationship Id="rId3" Type="http://schemas.openxmlformats.org/officeDocument/2006/relationships/image" Target="../media/image19.jpeg" /><Relationship Id="rId4" Type="http://schemas.openxmlformats.org/officeDocument/2006/relationships/tags" Target="../tags/tag458.xml" /><Relationship Id="rId5" Type="http://schemas.openxmlformats.org/officeDocument/2006/relationships/tags" Target="../tags/tag459.xml" /><Relationship Id="rId6" Type="http://schemas.openxmlformats.org/officeDocument/2006/relationships/tags" Target="../tags/tag460.xml" /><Relationship Id="rId7" Type="http://schemas.openxmlformats.org/officeDocument/2006/relationships/tags" Target="../tags/tag461.xml" /><Relationship Id="rId8" Type="http://schemas.openxmlformats.org/officeDocument/2006/relationships/image" Target="../media/image20.jpeg" /><Relationship Id="rId9" Type="http://schemas.openxmlformats.org/officeDocument/2006/relationships/tags" Target="../tags/tag46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image" Target="../media/image11.png" /><Relationship Id="rId6" Type="http://schemas.openxmlformats.org/officeDocument/2006/relationships/tags" Target="../tags/tag469.xml" /><Relationship Id="rId7" Type="http://schemas.openxmlformats.org/officeDocument/2006/relationships/tags" Target="../tags/tag47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475.xml" /><Relationship Id="rId4" Type="http://schemas.openxmlformats.org/officeDocument/2006/relationships/tags" Target="../tags/tag476.xml" /><Relationship Id="rId5" Type="http://schemas.openxmlformats.org/officeDocument/2006/relationships/image" Target="../media/image11.png" /><Relationship Id="rId6" Type="http://schemas.openxmlformats.org/officeDocument/2006/relationships/tags" Target="../tags/tag477.xml" /><Relationship Id="rId7" Type="http://schemas.openxmlformats.org/officeDocument/2006/relationships/tags" Target="../tags/tag47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10" Type="http://schemas.openxmlformats.org/officeDocument/2006/relationships/tags" Target="../tags/tag346.xml" /><Relationship Id="rId11" Type="http://schemas.openxmlformats.org/officeDocument/2006/relationships/image" Target="../media/image8.png" /><Relationship Id="rId12" Type="http://schemas.openxmlformats.org/officeDocument/2006/relationships/tags" Target="../tags/tag347.xml" /><Relationship Id="rId13" Type="http://schemas.openxmlformats.org/officeDocument/2006/relationships/image" Target="../media/image9.png" /><Relationship Id="rId14" Type="http://schemas.openxmlformats.org/officeDocument/2006/relationships/tags" Target="../tags/tag348.xml" /><Relationship Id="rId15" Type="http://schemas.openxmlformats.org/officeDocument/2006/relationships/tags" Target="../tags/tag349.xml" /><Relationship Id="rId16" Type="http://schemas.openxmlformats.org/officeDocument/2006/relationships/tags" Target="../tags/tag350.xml" /><Relationship Id="rId17" Type="http://schemas.openxmlformats.org/officeDocument/2006/relationships/tags" Target="../tags/tag35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42.xml" /><Relationship Id="rId4" Type="http://schemas.openxmlformats.org/officeDocument/2006/relationships/image" Target="../media/image5.jpeg" /><Relationship Id="rId5" Type="http://schemas.openxmlformats.org/officeDocument/2006/relationships/tags" Target="../tags/tag343.xml" /><Relationship Id="rId6" Type="http://schemas.openxmlformats.org/officeDocument/2006/relationships/image" Target="../media/image6.png" /><Relationship Id="rId7" Type="http://schemas.openxmlformats.org/officeDocument/2006/relationships/tags" Target="../tags/tag344.xml" /><Relationship Id="rId8" Type="http://schemas.openxmlformats.org/officeDocument/2006/relationships/image" Target="../media/image7.png" /><Relationship Id="rId9" Type="http://schemas.openxmlformats.org/officeDocument/2006/relationships/tags" Target="../tags/tag34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483.xml" /><Relationship Id="rId4" Type="http://schemas.openxmlformats.org/officeDocument/2006/relationships/tags" Target="../tags/tag484.xml" /><Relationship Id="rId5" Type="http://schemas.openxmlformats.org/officeDocument/2006/relationships/image" Target="../media/image11.png" /><Relationship Id="rId6" Type="http://schemas.openxmlformats.org/officeDocument/2006/relationships/tags" Target="../tags/tag485.xml" /><Relationship Id="rId7" Type="http://schemas.openxmlformats.org/officeDocument/2006/relationships/tags" Target="../tags/tag486.xml" /><Relationship Id="rId8" Type="http://schemas.openxmlformats.org/officeDocument/2006/relationships/tags" Target="../tags/tag48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492.xml" /><Relationship Id="rId4" Type="http://schemas.openxmlformats.org/officeDocument/2006/relationships/tags" Target="../tags/tag493.xml" /><Relationship Id="rId5" Type="http://schemas.openxmlformats.org/officeDocument/2006/relationships/image" Target="../media/image11.png" /><Relationship Id="rId6" Type="http://schemas.openxmlformats.org/officeDocument/2006/relationships/tags" Target="../tags/tag494.xml" /><Relationship Id="rId7" Type="http://schemas.openxmlformats.org/officeDocument/2006/relationships/tags" Target="../tags/tag495.xml" /><Relationship Id="rId8" Type="http://schemas.openxmlformats.org/officeDocument/2006/relationships/tags" Target="../tags/tag496.xml" /><Relationship Id="rId9" Type="http://schemas.openxmlformats.org/officeDocument/2006/relationships/tags" Target="../tags/tag49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tags" Target="../tags/tag354.xml" /><Relationship Id="rId3" Type="http://schemas.openxmlformats.org/officeDocument/2006/relationships/image" Target="../media/image10.png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362.xml" /><Relationship Id="rId4" Type="http://schemas.openxmlformats.org/officeDocument/2006/relationships/tags" Target="../tags/tag363.xml" /><Relationship Id="rId5" Type="http://schemas.openxmlformats.org/officeDocument/2006/relationships/image" Target="../media/image11.png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image" Target="../media/image12.png" /><Relationship Id="rId9" Type="http://schemas.openxmlformats.org/officeDocument/2006/relationships/tags" Target="../tags/tag3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367.xml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image" Target="../media/image11.png" /><Relationship Id="rId6" Type="http://schemas.openxmlformats.org/officeDocument/2006/relationships/tags" Target="../tags/tag370.xml" /><Relationship Id="rId7" Type="http://schemas.openxmlformats.org/officeDocument/2006/relationships/tags" Target="../tags/tag371.xml" /><Relationship Id="rId8" Type="http://schemas.openxmlformats.org/officeDocument/2006/relationships/tags" Target="../tags/tag37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77.xml" /><Relationship Id="rId4" Type="http://schemas.openxmlformats.org/officeDocument/2006/relationships/image" Target="../media/image13.jpeg" /><Relationship Id="rId5" Type="http://schemas.openxmlformats.org/officeDocument/2006/relationships/tags" Target="../tags/tag378.xml" /><Relationship Id="rId6" Type="http://schemas.openxmlformats.org/officeDocument/2006/relationships/tags" Target="../tags/tag379.xml" /><Relationship Id="rId7" Type="http://schemas.openxmlformats.org/officeDocument/2006/relationships/tags" Target="../tags/tag380.xml" /><Relationship Id="rId8" Type="http://schemas.openxmlformats.org/officeDocument/2006/relationships/tags" Target="../tags/tag381.xml" /><Relationship Id="rId9" Type="http://schemas.openxmlformats.org/officeDocument/2006/relationships/tags" Target="../tags/tag38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image" Target="../media/image14.png" /><Relationship Id="rId11" Type="http://schemas.openxmlformats.org/officeDocument/2006/relationships/tags" Target="../tags/tag39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87.xml" /><Relationship Id="rId4" Type="http://schemas.openxmlformats.org/officeDocument/2006/relationships/image" Target="../media/image13.jpeg" /><Relationship Id="rId5" Type="http://schemas.openxmlformats.org/officeDocument/2006/relationships/tags" Target="../tags/tag388.xml" /><Relationship Id="rId6" Type="http://schemas.openxmlformats.org/officeDocument/2006/relationships/tags" Target="../tags/tag389.xml" /><Relationship Id="rId7" Type="http://schemas.openxmlformats.org/officeDocument/2006/relationships/tags" Target="../tags/tag390.xml" /><Relationship Id="rId8" Type="http://schemas.openxmlformats.org/officeDocument/2006/relationships/tags" Target="../tags/tag391.xml" /><Relationship Id="rId9" Type="http://schemas.openxmlformats.org/officeDocument/2006/relationships/tags" Target="../tags/tag39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image" Target="../media/image12.png" /><Relationship Id="rId6" Type="http://schemas.openxmlformats.org/officeDocument/2006/relationships/tags" Target="../tags/tag400.xml" /><Relationship Id="rId7" Type="http://schemas.openxmlformats.org/officeDocument/2006/relationships/tags" Target="../tags/tag40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3" name="Text Box 3" title=""/>
          <p:cNvSpPr txBox="1"/>
          <p:nvPr>
            <p:custDataLst>
              <p:tags r:id="rId3"/>
            </p:custDataLst>
          </p:nvPr>
        </p:nvSpPr>
        <p:spPr>
          <a:xfrm>
            <a:off x="474980" y="452755"/>
            <a:ext cx="1045273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有两种人生道路，你选哪一条？</a:t>
            </a:r>
            <a:endParaRPr lang="zh-CN" altLang="en-US" sz="40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altLang="en-US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十二年寒窗苦读，考上理想大学。</a:t>
            </a:r>
            <a:endParaRPr lang="zh-CN" altLang="en-US" sz="40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</a:t>
            </a:r>
            <a:r>
              <a:rPr lang="zh-CN" altLang="en-US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过自己想要的悠闲自得的生活，不上大学。</a:t>
            </a:r>
            <a:endParaRPr lang="zh-CN" altLang="en-US" sz="40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zh-CN" altLang="en-US" sz="40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4" name="Text Box 4" title=""/>
          <p:cNvSpPr txBox="1"/>
          <p:nvPr>
            <p:custDataLst>
              <p:tags r:id="rId4"/>
            </p:custDataLst>
          </p:nvPr>
        </p:nvSpPr>
        <p:spPr>
          <a:xfrm>
            <a:off x="474980" y="3563620"/>
            <a:ext cx="9825990" cy="2984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如果走入社会，有两条路，你选哪条？</a:t>
            </a:r>
            <a:endParaRPr lang="zh-CN" altLang="en-US" sz="40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4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 </a:t>
            </a:r>
            <a:r>
              <a:rPr lang="zh-CN" altLang="en-US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做大官或做大商人，轰轰烈烈；</a:t>
            </a:r>
            <a:endParaRPr lang="zh-CN" altLang="en-US" sz="40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4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 </a:t>
            </a:r>
            <a:r>
              <a:rPr lang="zh-CN" altLang="en-US" sz="40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做普通人做平凡人，平平淡淡。</a:t>
            </a:r>
            <a:endParaRPr lang="zh-CN" altLang="en-US" sz="40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6" name="Text Box 6" title=""/>
          <p:cNvSpPr txBox="1"/>
          <p:nvPr>
            <p:custDataLst>
              <p:tags r:id="rId5"/>
            </p:custDataLst>
          </p:nvPr>
        </p:nvSpPr>
        <p:spPr>
          <a:xfrm>
            <a:off x="10417810" y="5229225"/>
            <a:ext cx="1008063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0D0D0D"/>
                </a:solidFill>
                <a:latin typeface="华文新魏" panose="02010800040101010101" charset="-122"/>
                <a:ea typeface="华文新魏" panose="02010800040101010101" charset="-122"/>
              </a:rPr>
              <a:t>舍</a:t>
            </a:r>
            <a:endParaRPr lang="zh-CN" altLang="en-US" sz="6600" b="1">
              <a:solidFill>
                <a:srgbClr val="0D0D0D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5367" name="Text Box 7" title=""/>
          <p:cNvSpPr txBox="1"/>
          <p:nvPr>
            <p:custDataLst>
              <p:tags r:id="rId6"/>
            </p:custDataLst>
          </p:nvPr>
        </p:nvSpPr>
        <p:spPr>
          <a:xfrm>
            <a:off x="10417810" y="3742690"/>
            <a:ext cx="102235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0D0D0D"/>
                </a:solidFill>
                <a:latin typeface="华文新魏" panose="02010800040101010101" charset="-122"/>
                <a:ea typeface="华文新魏" panose="02010800040101010101" charset="-122"/>
              </a:rPr>
              <a:t>取</a:t>
            </a:r>
            <a:endParaRPr lang="zh-CN" altLang="en-US" sz="6600" b="1">
              <a:solidFill>
                <a:srgbClr val="0D0D0D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extBox 10" title=""/>
          <p:cNvSpPr txBox="1"/>
          <p:nvPr>
            <p:custDataLst>
              <p:tags r:id="rId4"/>
            </p:custDataLst>
          </p:nvPr>
        </p:nvSpPr>
        <p:spPr>
          <a:xfrm>
            <a:off x="0" y="1774209"/>
            <a:ext cx="12192000" cy="2168525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5" y="-519876"/>
            <a:ext cx="3553957" cy="3553957"/>
          </a:xfrm>
          <a:prstGeom prst="rect">
            <a:avLst/>
          </a:prstGeom>
        </p:spPr>
      </p:pic>
      <p:pic>
        <p:nvPicPr>
          <p:cNvPr id="38914" name="Picture 2" title="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267825" y="3871595"/>
            <a:ext cx="2846070" cy="30492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 title="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90195" y="2160905"/>
            <a:ext cx="11970385" cy="15367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最自由的回归--《归园田居》</a:t>
            </a:r>
            <a:endParaRPr lang="zh-CN" altLang="en-US" sz="7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-184785"/>
            <a:ext cx="12192000" cy="1432560"/>
          </a:xfrm>
          <a:solidFill>
            <a:schemeClr val="bg1">
              <a:alpha val="74000"/>
            </a:schemeClr>
          </a:solidFill>
        </p:spPr>
        <p:txBody>
          <a:bodyPr/>
          <a:lstStyle/>
          <a:p>
            <a:pPr algn="just"/>
            <a:r>
              <a:rPr lang="en-US" altLang="zh-CN" smtClean="0"/>
              <a:t>                                 </a:t>
            </a:r>
            <a:r>
              <a:rPr lang="zh-CN" altLang="en-US" sz="54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归园田居</a:t>
            </a:r>
            <a:endParaRPr lang="zh-CN" altLang="en-US" sz="54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-274955" y="913765"/>
            <a:ext cx="12467590" cy="4698365"/>
          </a:xfrm>
          <a:solidFill>
            <a:schemeClr val="bg1">
              <a:alpha val="92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endParaRPr lang="en-US" altLang="zh-CN" b="1" kern="900" spc="-100" smtClean="0"/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少无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适俗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韵，性本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爱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丘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山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。误落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尘网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中，一去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三十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b="1" kern="900" spc="-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羁鸟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恋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旧林，池鱼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渊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。开荒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南野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际，守拙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归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园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田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b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方宅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十余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亩，草屋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八九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间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。榆柳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荫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后檐，桃李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罗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堂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b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暧暧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远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人村，依依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墟里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烟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。狗吠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深巷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中，鸡鸣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桑树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颠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b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户庭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尘杂，虚室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余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闲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。久在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樊笼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里，复得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返</a:t>
            </a:r>
            <a:r>
              <a:rPr lang="en-US" altLang="zh-CN" b="1" kern="900" spc="-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b="1" kern="900" spc="-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</a:t>
            </a:r>
            <a:r>
              <a:rPr lang="zh-CN" altLang="en-US" b="1" kern="900" spc="-100" smtClean="0">
                <a:solidFill>
                  <a:srgbClr val="7E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然</a:t>
            </a:r>
            <a:r>
              <a:rPr lang="zh-CN" altLang="en-US" b="1" kern="900" spc="-100" smtClean="0">
                <a:sym typeface="+mn-ea"/>
              </a:rPr>
              <a:t>。</a:t>
            </a:r>
            <a:endParaRPr lang="zh-CN" altLang="en-US" b="1" kern="900" spc="-100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>
              <a:buNone/>
            </a:pPr>
            <a:endParaRPr lang="en-US" altLang="zh-CN" b="1" kern="900" spc="-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endParaRPr lang="en-US" altLang="zh-CN" b="1" kern="900" spc="-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endParaRPr lang="en-US" altLang="zh-CN" b="1" kern="900" spc="-100" smtClean="0"/>
          </a:p>
          <a:p>
            <a:pPr>
              <a:buNone/>
            </a:pPr>
            <a:endParaRPr lang="en-US" altLang="zh-CN" b="1" kern="900" spc="-100" smtClean="0"/>
          </a:p>
          <a:p>
            <a:pPr>
              <a:buNone/>
            </a:pPr>
            <a:endParaRPr lang="zh-CN" altLang="en-US" b="1" kern="900" spc="-100" smtClean="0"/>
          </a:p>
          <a:p>
            <a:endParaRPr lang="zh-CN" altLang="en-US" b="1" kern="900" spc="-100"/>
          </a:p>
        </p:txBody>
      </p:sp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403225" y="208915"/>
            <a:ext cx="1111123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rgbClr val="0D0D0D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诵读感知</a:t>
            </a:r>
            <a:endParaRPr lang="zh-CN" altLang="en-US" sz="3600" b="1">
              <a:solidFill>
                <a:srgbClr val="0D0D0D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8914" name="Picture 2" title="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81324" y="4192669"/>
            <a:ext cx="2614014" cy="2555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 title=""/>
          <p:cNvSpPr/>
          <p:nvPr>
            <p:custDataLst>
              <p:tags r:id="rId8"/>
            </p:custDataLst>
          </p:nvPr>
        </p:nvSpPr>
        <p:spPr>
          <a:xfrm>
            <a:off x="837565" y="2025650"/>
            <a:ext cx="1101090" cy="11988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归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内容占位符 2" title="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34949" y="1863573"/>
            <a:ext cx="5287481" cy="2788226"/>
          </a:xfrm>
          <a:prstGeom prst="rect">
            <a:avLst/>
          </a:prstGeom>
        </p:spPr>
        <p:txBody>
          <a:bodyPr vert="horz" lIns="96771" tIns="48385" rIns="96771" bIns="48385" rtlCol="0">
            <a:normAutofit/>
          </a:bodyPr>
          <a:lstStyle>
            <a:lvl1pPr marL="215900" indent="-215900" algn="l" defTabSz="864235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26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7700" indent="-215900" algn="l" defTabSz="864235" rtl="0" eaLnBrk="1" latinLnBrk="0" hangingPunct="1">
              <a:lnSpc>
                <a:spcPct val="90000"/>
              </a:lnSpc>
              <a:spcBef>
                <a:spcPts val="470"/>
              </a:spcBef>
              <a:buFont typeface="Arial" panose="020b0604020202020204" pitchFamily="34" charset="0"/>
              <a:buChar char="•"/>
              <a:defRPr sz="22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135" indent="-215900" algn="l" defTabSz="864235" rtl="0" eaLnBrk="1" latinLnBrk="0" hangingPunct="1">
              <a:lnSpc>
                <a:spcPct val="90000"/>
              </a:lnSpc>
              <a:spcBef>
                <a:spcPts val="470"/>
              </a:spcBef>
              <a:buFont typeface="Arial" panose="020b0604020202020204" pitchFamily="34" charset="0"/>
              <a:buChar char="•"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1935" indent="-215900" algn="l" defTabSz="864235" rtl="0" eaLnBrk="1" latinLnBrk="0" hangingPunct="1">
              <a:lnSpc>
                <a:spcPct val="90000"/>
              </a:lnSpc>
              <a:spcBef>
                <a:spcPts val="47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43735" indent="-215900" algn="l" defTabSz="864235" rtl="0" eaLnBrk="1" latinLnBrk="0" hangingPunct="1">
              <a:lnSpc>
                <a:spcPct val="90000"/>
              </a:lnSpc>
              <a:spcBef>
                <a:spcPts val="47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6170" indent="-215900" algn="l" defTabSz="864235" rtl="0" eaLnBrk="1" latinLnBrk="0" hangingPunct="1">
              <a:lnSpc>
                <a:spcPct val="90000"/>
              </a:lnSpc>
              <a:spcBef>
                <a:spcPts val="47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7970" indent="-215900" algn="l" defTabSz="864235" rtl="0" eaLnBrk="1" latinLnBrk="0" hangingPunct="1">
              <a:lnSpc>
                <a:spcPct val="90000"/>
              </a:lnSpc>
              <a:spcBef>
                <a:spcPts val="47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39770" indent="-215900" algn="l" defTabSz="864235" rtl="0" eaLnBrk="1" latinLnBrk="0" hangingPunct="1">
              <a:lnSpc>
                <a:spcPct val="90000"/>
              </a:lnSpc>
              <a:spcBef>
                <a:spcPts val="47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2205" indent="-215900" algn="l" defTabSz="864235" rtl="0" eaLnBrk="1" latinLnBrk="0" hangingPunct="1">
              <a:lnSpc>
                <a:spcPct val="90000"/>
              </a:lnSpc>
              <a:spcBef>
                <a:spcPts val="470"/>
              </a:spcBef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965" b="1">
                <a:latin typeface="楷体" panose="02010609060101010101" charset="-122"/>
                <a:ea typeface="楷体" panose="02010609060101010101" charset="-122"/>
                <a:sym typeface="+mn-ea"/>
              </a:rPr>
              <a:t>少无适俗韵，性本爱丘山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9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误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  <a:sym typeface="+mn-ea"/>
              </a:rPr>
              <a:t>落尘网中</a:t>
            </a:r>
            <a:endParaRPr lang="en-US" altLang="zh-CN" sz="2965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9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羁鸟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  <a:sym typeface="+mn-ea"/>
              </a:rPr>
              <a:t>恋</a:t>
            </a:r>
            <a:r>
              <a:rPr lang="zh-CN" altLang="en-US" sz="29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旧林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9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池鱼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  <a:sym typeface="+mn-ea"/>
              </a:rPr>
              <a:t>思</a:t>
            </a:r>
            <a:r>
              <a:rPr lang="zh-CN" altLang="en-US" sz="29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故渊</a:t>
            </a:r>
            <a:endParaRPr lang="zh-CN" altLang="en-US" sz="296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9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守拙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  <a:sym typeface="+mn-ea"/>
              </a:rPr>
              <a:t>归园田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圆角矩形 8" title=""/>
          <p:cNvSpPr/>
          <p:nvPr>
            <p:custDataLst>
              <p:tags r:id="rId4"/>
            </p:custDataLst>
          </p:nvPr>
        </p:nvSpPr>
        <p:spPr>
          <a:xfrm>
            <a:off x="530375" y="3332602"/>
            <a:ext cx="902528" cy="484529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905">
              <a:sym typeface="+mn-ea"/>
            </a:endParaRPr>
          </a:p>
        </p:txBody>
      </p:sp>
      <p:sp>
        <p:nvSpPr>
          <p:cNvPr id="11" name="圆角矩形 10" title=""/>
          <p:cNvSpPr/>
          <p:nvPr>
            <p:custDataLst>
              <p:tags r:id="rId5"/>
            </p:custDataLst>
          </p:nvPr>
        </p:nvSpPr>
        <p:spPr>
          <a:xfrm>
            <a:off x="2872279" y="3332602"/>
            <a:ext cx="902528" cy="484529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905">
              <a:sym typeface="+mn-ea"/>
            </a:endParaRPr>
          </a:p>
        </p:txBody>
      </p:sp>
      <p:sp>
        <p:nvSpPr>
          <p:cNvPr id="14344" name="TextBox 5" title=""/>
          <p:cNvSpPr/>
          <p:nvPr>
            <p:custDataLst>
              <p:tags r:id="rId6"/>
            </p:custDataLst>
          </p:nvPr>
        </p:nvSpPr>
        <p:spPr>
          <a:xfrm>
            <a:off x="652665" y="1072778"/>
            <a:ext cx="3237809" cy="563344"/>
          </a:xfrm>
          <a:prstGeom prst="ellipse">
            <a:avLst/>
          </a:prstGeom>
          <a:solidFill>
            <a:srgbClr val="7878DE"/>
          </a:solidFill>
          <a:ln w="9525">
            <a:noFill/>
          </a:ln>
        </p:spPr>
        <p:txBody>
          <a:bodyPr wrap="square" lIns="68555" tIns="34277" rIns="68555" bIns="34277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、为何而归？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3322" title=""/>
          <p:cNvSpPr/>
          <p:nvPr>
            <p:custDataLst>
              <p:tags r:id="rId7"/>
            </p:custDataLst>
          </p:nvPr>
        </p:nvSpPr>
        <p:spPr>
          <a:xfrm>
            <a:off x="210185" y="232410"/>
            <a:ext cx="2766695" cy="612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6771" tIns="48385" rIns="96771" bIns="48385" rtlCol="0" anchor="ctr"/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山野田间之归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pic>
        <p:nvPicPr>
          <p:cNvPr id="38914" name="Picture 2" title="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396774" y="4087894"/>
            <a:ext cx="2614014" cy="2555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5" title=""/>
          <p:cNvSpPr/>
          <p:nvPr>
            <p:custDataLst>
              <p:tags r:id="rId10"/>
            </p:custDataLst>
          </p:nvPr>
        </p:nvSpPr>
        <p:spPr>
          <a:xfrm>
            <a:off x="5736590" y="1203960"/>
            <a:ext cx="3660140" cy="554980"/>
          </a:xfrm>
          <a:prstGeom prst="ellipse">
            <a:avLst/>
          </a:prstGeom>
          <a:solidFill>
            <a:srgbClr val="7878DE"/>
          </a:solidFill>
          <a:ln w="9525">
            <a:noFill/>
          </a:ln>
        </p:spPr>
        <p:txBody>
          <a:bodyPr wrap="square" lIns="68555" tIns="34277" rIns="68555" bIns="34277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、归向何处？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Rectangle 4" title=""/>
          <p:cNvSpPr/>
          <p:nvPr>
            <p:custDataLst>
              <p:tags r:id="rId11"/>
            </p:custDataLst>
          </p:nvPr>
        </p:nvSpPr>
        <p:spPr>
          <a:xfrm>
            <a:off x="5845072" y="2227647"/>
            <a:ext cx="9035939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方宅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十余亩，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草屋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八九间。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榆柳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荫后檐，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桃李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罗堂前。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暧暧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远人村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，依依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墟里烟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狗吠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深巷中，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鸡鸣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桑树颠。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5" title=""/>
          <p:cNvSpPr/>
          <p:nvPr>
            <p:custDataLst>
              <p:tags r:id="rId12"/>
            </p:custDataLst>
          </p:nvPr>
        </p:nvSpPr>
        <p:spPr>
          <a:xfrm>
            <a:off x="652780" y="4948555"/>
            <a:ext cx="3211830" cy="635385"/>
          </a:xfrm>
          <a:prstGeom prst="ellipse">
            <a:avLst/>
          </a:prstGeom>
          <a:solidFill>
            <a:srgbClr val="7878DE"/>
          </a:solidFill>
          <a:ln w="9525">
            <a:noFill/>
          </a:ln>
        </p:spPr>
        <p:txBody>
          <a:bodyPr wrap="square" lIns="68555" tIns="34277" rIns="68555" bIns="34277">
            <a:spAutoFit/>
          </a:bodyPr>
          <a:lstStyle/>
          <a:p>
            <a:pPr algn="ctr" fontAlgn="auto">
              <a:lnSpc>
                <a:spcPts val="294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归去如何？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4023333" y="4631010"/>
            <a:ext cx="5443390" cy="147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户庭无尘杂，虚室有余闲。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久在樊笼里，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复得返自然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4"/>
            </p:custDataLst>
          </p:nvPr>
        </p:nvSpPr>
        <p:spPr>
          <a:xfrm>
            <a:off x="3337560" y="232410"/>
            <a:ext cx="73831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如何理解陶渊明的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归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 animBg="1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3322" title=""/>
          <p:cNvSpPr/>
          <p:nvPr>
            <p:custDataLst>
              <p:tags r:id="rId3"/>
            </p:custDataLst>
          </p:nvPr>
        </p:nvSpPr>
        <p:spPr>
          <a:xfrm>
            <a:off x="85725" y="163830"/>
            <a:ext cx="2662555" cy="5359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6771" tIns="48385" rIns="96771" bIns="48385" rtlCol="0" anchor="ctr"/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山野田间之归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395605" y="1278255"/>
            <a:ext cx="1166939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《陶渊明传》：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岁终，会郡遣督邮至，县吏请曰：“应束带见之。”渊明叹曰：</a:t>
            </a:r>
            <a:r>
              <a:rPr lang="en-US" altLang="zh-CN" sz="4400" b="1">
                <a:highlight>
                  <a:srgbClr val="808080"/>
                </a:highlight>
                <a:latin typeface="楷体" panose="02010609060101010101" charset="-122"/>
                <a:ea typeface="楷体" panose="02010609060101010101" charset="-122"/>
              </a:rPr>
              <a:t>“我岂能为五斗米，折腰向乡里小儿!”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即日解绶去职，赋《归去来兮辞》。</a:t>
            </a:r>
            <a:endParaRPr lang="en-US" altLang="zh-CN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《归去来兮辞》：归去来兮，田园将芜胡不归？</a:t>
            </a:r>
            <a:r>
              <a:rPr lang="zh-CN" altLang="en-US" sz="4400" b="1">
                <a:highlight>
                  <a:srgbClr val="808080"/>
                </a:highlight>
                <a:latin typeface="楷体" panose="02010609060101010101" charset="-122"/>
                <a:ea typeface="楷体" panose="02010609060101010101" charset="-122"/>
              </a:rPr>
              <a:t>既自以心为形役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，奚惆怅而独悲？悟已往之不谏，知来者之可追。</a:t>
            </a:r>
            <a:r>
              <a:rPr lang="zh-CN" altLang="en-US" sz="4400" b="1">
                <a:highlight>
                  <a:srgbClr val="808080"/>
                </a:highlight>
                <a:latin typeface="楷体" panose="02010609060101010101" charset="-122"/>
                <a:ea typeface="楷体" panose="02010609060101010101" charset="-122"/>
              </a:rPr>
              <a:t>实迷途其未远，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觉今是而昨非。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2978785" y="509905"/>
            <a:ext cx="73831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如何理解陶渊明的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归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extBox 10" title=""/>
          <p:cNvSpPr txBox="1"/>
          <p:nvPr>
            <p:custDataLst>
              <p:tags r:id="rId4"/>
            </p:custDataLst>
          </p:nvPr>
        </p:nvSpPr>
        <p:spPr>
          <a:xfrm>
            <a:off x="0" y="1392071"/>
            <a:ext cx="12192000" cy="3692525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  《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归园田居</a:t>
            </a:r>
            <a:r>
              <a:rPr lang="en-US" altLang="zh-CN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》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表达了诗人对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田园自由生活的热烈追求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和对当时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黑暗官场现实的厌恶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，也表明了诗人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不与世俗同流合污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而甘于安贫守拙的清白之志。</a:t>
            </a:r>
            <a:endParaRPr lang="en-US" altLang="zh-CN" sz="4000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3480435" y="320675"/>
            <a:ext cx="69786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60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D0D0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山野田间之归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solidFill>
                <a:srgbClr val="0D0D0D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38914" name="Picture 2" title="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237980" y="3969385"/>
            <a:ext cx="2954020" cy="28886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extBox 10" title=""/>
          <p:cNvSpPr txBox="1"/>
          <p:nvPr>
            <p:custDataLst>
              <p:tags r:id="rId4"/>
            </p:custDataLst>
          </p:nvPr>
        </p:nvSpPr>
        <p:spPr>
          <a:xfrm>
            <a:off x="0" y="1774209"/>
            <a:ext cx="12192000" cy="2168525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5" y="-519876"/>
            <a:ext cx="3553957" cy="3553957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90195" y="2160905"/>
            <a:ext cx="11970385" cy="15367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志士之慨与隐士之逸</a:t>
            </a:r>
            <a:endParaRPr lang="zh-CN" altLang="en-US" sz="7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40000">
            <a:off x="9315450" y="23049"/>
            <a:ext cx="3553957" cy="355395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8110" y="219075"/>
            <a:ext cx="6120130" cy="786765"/>
          </a:xfrm>
        </p:spPr>
        <p:txBody>
          <a:bodyPr>
            <a:norm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《短歌行》中的曹操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4"/>
            </p:custDataLst>
          </p:nvPr>
        </p:nvSpPr>
        <p:spPr>
          <a:xfrm>
            <a:off x="1012825" y="850900"/>
            <a:ext cx="38538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胸怀天下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渴求人才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建功立业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8110" y="3714750"/>
            <a:ext cx="6725285" cy="3022600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43395" y="635"/>
            <a:ext cx="5348605" cy="685736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9"/>
            </p:custDataLst>
          </p:nvPr>
        </p:nvSpPr>
        <p:spPr>
          <a:xfrm>
            <a:off x="11593830" y="143510"/>
            <a:ext cx="3181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曹操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0"/>
            </p:custDataLst>
          </p:nvPr>
        </p:nvSpPr>
        <p:spPr>
          <a:xfrm>
            <a:off x="7038975" y="5969000"/>
            <a:ext cx="46272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心怀天下之忧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30035" y="50800"/>
            <a:ext cx="5561965" cy="6807200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350635" y="4635500"/>
            <a:ext cx="6120130" cy="2222500"/>
          </a:xfr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《归园田居》中的陶渊明</a:t>
            </a:r>
            <a:b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厌倦官场</a:t>
            </a:r>
            <a:b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性本自然</a:t>
            </a:r>
            <a:b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躬耕田园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4109085" y="5065395"/>
            <a:ext cx="39738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7"/>
            </p:custDataLst>
          </p:nvPr>
        </p:nvSpPr>
        <p:spPr>
          <a:xfrm>
            <a:off x="5433695" y="789940"/>
            <a:ext cx="80391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山野田间之归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32715" y="-100330"/>
            <a:ext cx="524002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extBox 10" title=""/>
          <p:cNvSpPr txBox="1"/>
          <p:nvPr>
            <p:custDataLst>
              <p:tags r:id="rId4"/>
            </p:custDataLst>
          </p:nvPr>
        </p:nvSpPr>
        <p:spPr>
          <a:xfrm>
            <a:off x="0" y="1774209"/>
            <a:ext cx="12192000" cy="470789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曹操和陶渊明，一个是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一世之雄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，一个是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隐逸之宗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；一个具有一统天下的宏大气魄，一个则有崇尚自由的隐逸情怀。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渴望与淡泊，进取与超脱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，曹操与陶渊明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两种不同的人生态度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，你更欣赏哪一种？</a:t>
            </a:r>
            <a:endParaRPr lang="en-US" altLang="zh-CN" sz="36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00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0000">
            <a:off x="7713980" y="3868420"/>
            <a:ext cx="3358515" cy="335851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1614170" y="386080"/>
            <a:ext cx="88557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66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D0D0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乱世里的不同人生选择</a:t>
            </a:r>
            <a:endParaRPr lang="zh-CN" altLang="en-US" sz="6600" b="1">
              <a:ln w="13462">
                <a:solidFill>
                  <a:schemeClr val="bg1"/>
                </a:solidFill>
                <a:prstDash val="solid"/>
              </a:ln>
              <a:solidFill>
                <a:srgbClr val="0D0D0D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extBox 10" title=""/>
          <p:cNvSpPr txBox="1"/>
          <p:nvPr>
            <p:custDataLst>
              <p:tags r:id="rId4"/>
            </p:custDataLst>
          </p:nvPr>
        </p:nvSpPr>
        <p:spPr>
          <a:xfrm>
            <a:off x="0" y="1379239"/>
            <a:ext cx="12192000" cy="535432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达则兼济天下，穷则独善其身。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曹操和陶渊明，一个积极入世，昂扬慷慨，一个看透官场黑暗，用归隐的方式来做最后的抗争。两种不同的人生态度，不分对错，都是他们自己的人生选择。我们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作为社会中的人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首先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学习曹操，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积极进取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努力向上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其次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我们在追求自身价值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途中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，应该像陶渊明一样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拒绝诱惑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，不慕名利，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追求本真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活出高雅的人生境界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从而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让两种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人生态度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互相补充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互相完善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，让自己更好地向前。</a:t>
            </a:r>
            <a:endParaRPr lang="zh-CN" altLang="en-US" sz="32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825" y="-654050"/>
            <a:ext cx="3358515" cy="335851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1513205" y="57150"/>
            <a:ext cx="88557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80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D0D0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进退两途皆吾心</a:t>
            </a:r>
            <a:endParaRPr lang="zh-CN" altLang="en-US" sz="8000" b="1">
              <a:ln w="13462">
                <a:solidFill>
                  <a:schemeClr val="bg1"/>
                </a:solidFill>
                <a:prstDash val="solid"/>
              </a:ln>
              <a:solidFill>
                <a:srgbClr val="0D0D0D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5058" name="Picture 2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9911142" y="177421"/>
            <a:ext cx="2048846" cy="25271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780" y="3303270"/>
            <a:ext cx="8973185" cy="3718560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390" y="348968"/>
            <a:ext cx="6306610" cy="3547468"/>
          </a:xfrm>
          <a:prstGeom prst="rect">
            <a:avLst/>
          </a:prstGeom>
        </p:spPr>
      </p:pic>
      <p:sp>
        <p:nvSpPr>
          <p:cNvPr id="18" name="TextBox 17" title=""/>
          <p:cNvSpPr txBox="1"/>
          <p:nvPr>
            <p:custDataLst>
              <p:tags r:id="rId10"/>
            </p:custDataLst>
          </p:nvPr>
        </p:nvSpPr>
        <p:spPr>
          <a:xfrm>
            <a:off x="0" y="2310479"/>
            <a:ext cx="12192000" cy="169164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US" altLang="zh-CN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altLang="zh-CN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en-US" altLang="zh-CN" sz="320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en-US" altLang="zh-CN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5060" name="Picture 4" title="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0" y="4217158"/>
            <a:ext cx="2049527" cy="28046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882">
            <a:off x="49488" y="1073069"/>
            <a:ext cx="3257693" cy="3257693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0" y="2704465"/>
            <a:ext cx="11970385" cy="15367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汉魏时期</a:t>
            </a:r>
            <a:b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生命价值的思考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副标题 2" title=""/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5421630" y="4531995"/>
            <a:ext cx="6621145" cy="6038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《短歌行》《归园田居》联读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7"/>
            </p:custDataLst>
          </p:nvPr>
        </p:nvSpPr>
        <p:spPr>
          <a:xfrm>
            <a:off x="55880" y="438785"/>
            <a:ext cx="78206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仿宋" panose="02010609060101010101" charset="-122"/>
                <a:ea typeface="仿宋" panose="02010609060101010101" charset="-122"/>
                <a:sym typeface="+mn-ea"/>
              </a:rPr>
              <a:t>进退两途皆吾心</a:t>
            </a:r>
            <a:endParaRPr lang="zh-CN" altLang="en-US" sz="7200" b="1">
              <a:ln w="13462">
                <a:solidFill>
                  <a:schemeClr val="bg1"/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extBox 10" title=""/>
          <p:cNvSpPr txBox="1"/>
          <p:nvPr>
            <p:custDataLst>
              <p:tags r:id="rId4"/>
            </p:custDataLst>
          </p:nvPr>
        </p:nvSpPr>
        <p:spPr>
          <a:xfrm>
            <a:off x="0" y="1774209"/>
            <a:ext cx="12192000" cy="341503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indent="457200" algn="l">
              <a:lnSpc>
                <a:spcPct val="150000"/>
              </a:lnSpc>
              <a:buClrTx/>
              <a:buSzTx/>
              <a:buFontTx/>
            </a:pPr>
            <a:r>
              <a:rPr lang="en-US" altLang="zh-CN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讨论交流：曹操横槊赋诗，是一世之雄，陶潜登高舒啸，是隐逸之宗。如果能够时空穿梭，曹操与陶渊明成为了友人，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请你站在曹操或者陶渊明的立场，劝说对方改变原有的出世或入世的观点。</a:t>
            </a:r>
            <a:endParaRPr lang="zh-CN" altLang="en-US" sz="36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000">
            <a:off x="8169910" y="-551815"/>
            <a:ext cx="3358515" cy="3358515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207010" y="87630"/>
            <a:ext cx="88557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0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D0D0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进退两途皆吾心：</a:t>
            </a:r>
            <a:endParaRPr lang="zh-CN" altLang="en-US" sz="4000" b="1">
              <a:ln w="13462">
                <a:solidFill>
                  <a:schemeClr val="bg1"/>
                </a:solidFill>
                <a:prstDash val="solid"/>
              </a:ln>
              <a:solidFill>
                <a:srgbClr val="0D0D0D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207010" y="733425"/>
            <a:ext cx="90411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  <a:sym typeface="+mn-ea"/>
              </a:rPr>
              <a:t>汉魏时期生命价值的思考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extBox 10" title=""/>
          <p:cNvSpPr txBox="1"/>
          <p:nvPr>
            <p:custDataLst>
              <p:tags r:id="rId4"/>
            </p:custDataLst>
          </p:nvPr>
        </p:nvSpPr>
        <p:spPr>
          <a:xfrm>
            <a:off x="0" y="1774209"/>
            <a:ext cx="12192000" cy="286131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indent="457200" algn="l">
              <a:lnSpc>
                <a:spcPct val="150000"/>
              </a:lnSpc>
              <a:buClrTx/>
              <a:buSzTx/>
              <a:buFontTx/>
            </a:pPr>
            <a:r>
              <a:rPr lang="en-US" altLang="zh-CN" sz="4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课后作业：</a:t>
            </a:r>
            <a:endParaRPr lang="zh-CN" altLang="en-US" sz="40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l">
              <a:lnSpc>
                <a:spcPct val="150000"/>
              </a:lnSpc>
              <a:buClrTx/>
              <a:buSzTx/>
              <a:buFontTx/>
            </a:pPr>
            <a:r>
              <a:rPr lang="en-US" altLang="zh-CN" sz="4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背诵并默写《短歌行》与《归园田居》</a:t>
            </a:r>
            <a:endParaRPr lang="zh-CN" altLang="en-US" sz="40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l">
              <a:lnSpc>
                <a:spcPct val="150000"/>
              </a:lnSpc>
              <a:buClrTx/>
              <a:buSzTx/>
              <a:buFontTx/>
            </a:pPr>
            <a:endParaRPr lang="zh-CN" altLang="en-US" sz="40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000">
            <a:off x="692785" y="3032760"/>
            <a:ext cx="4110990" cy="399288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207010" y="87630"/>
            <a:ext cx="88557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0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D0D0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进退两途皆吾心：</a:t>
            </a:r>
            <a:endParaRPr lang="zh-CN" altLang="en-US" sz="4000" b="1">
              <a:ln w="13462">
                <a:solidFill>
                  <a:schemeClr val="bg1"/>
                </a:solidFill>
                <a:prstDash val="solid"/>
              </a:ln>
              <a:solidFill>
                <a:srgbClr val="0D0D0D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1743710" y="794385"/>
            <a:ext cx="90411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  <a:sym typeface="+mn-ea"/>
              </a:rPr>
              <a:t>汉魏时期生命价值的思考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0000">
            <a:off x="9302750" y="1922145"/>
            <a:ext cx="3358515" cy="33585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600075" y="447040"/>
            <a:ext cx="11238865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学习目标：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1.诵读两首诗歌，感受诗歌韵味，把握不同的诗风。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2.理解并赏析两首诗的不同情感。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3.把握诗人形象，感受不同的生命状态，形成对生命价值与人生选择的思考。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8" name="图片 37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-3413"/>
          <a:stretch>
            <a:fillRect/>
          </a:stretch>
        </p:blipFill>
        <p:spPr>
          <a:xfrm>
            <a:off x="-635" y="1734185"/>
            <a:ext cx="12164695" cy="512445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231775" y="309245"/>
            <a:ext cx="840422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 noProof="0">
                <a:solidFill>
                  <a:schemeClr val="bg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  <a:sym typeface="+mn-ea"/>
              </a:rPr>
              <a:t>诵读感知，体悟情志</a:t>
            </a:r>
            <a:endParaRPr lang="zh-CN" altLang="en-US" sz="4000" b="1" noProof="0">
              <a:solidFill>
                <a:schemeClr val="bg1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Arial"/>
            </a:endParaRPr>
          </a:p>
          <a:p>
            <a:endParaRPr lang="zh-CN" altLang="en-US" sz="4000" b="1" noProof="0">
              <a:solidFill>
                <a:schemeClr val="bg1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Arial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460375" y="1734185"/>
            <a:ext cx="11513185" cy="372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8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自由诵读：结合两首诗歌的课下注释和课后学习提示，读准诗歌字音，理解诗歌大意，</a:t>
            </a: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读出</a:t>
            </a:r>
            <a:r>
              <a:rPr lang="zh-CN" altLang="en-US" sz="48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节奏和</a:t>
            </a: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感情</a:t>
            </a:r>
            <a:r>
              <a:rPr lang="zh-CN" altLang="en-US" sz="48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。同时思考这两首</a:t>
            </a: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诗歌的诗眼</a:t>
            </a:r>
            <a:r>
              <a:rPr lang="zh-CN" altLang="en-US" sz="48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8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400" b="1" u="sng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extBox 10" title=""/>
          <p:cNvSpPr txBox="1"/>
          <p:nvPr>
            <p:custDataLst>
              <p:tags r:id="rId4"/>
            </p:custDataLst>
          </p:nvPr>
        </p:nvSpPr>
        <p:spPr>
          <a:xfrm>
            <a:off x="0" y="1774209"/>
            <a:ext cx="12192000" cy="2168525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0000">
            <a:off x="104775" y="-398591"/>
            <a:ext cx="3553957" cy="3553957"/>
          </a:xfrm>
          <a:prstGeom prst="rect">
            <a:avLst/>
          </a:prstGeom>
        </p:spPr>
      </p:pic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11125" y="2089785"/>
            <a:ext cx="11970385" cy="15367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最文艺的求贤诗</a:t>
            </a:r>
            <a:r>
              <a:rPr lang="en-US" altLang="zh-CN" sz="7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--</a:t>
            </a:r>
            <a:r>
              <a:rPr lang="zh-CN" altLang="en-US" sz="7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《短歌行》</a:t>
            </a:r>
            <a:endParaRPr lang="zh-CN" altLang="en-US" sz="72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4" name="Picture 2" title="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8299450" y="3845560"/>
            <a:ext cx="4084955" cy="3178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365125"/>
            <a:ext cx="12192000" cy="1325563"/>
          </a:xfrm>
          <a:solidFill>
            <a:schemeClr val="bg1">
              <a:alpha val="74000"/>
            </a:schemeClr>
          </a:solidFill>
        </p:spPr>
        <p:txBody>
          <a:bodyPr/>
          <a:lstStyle/>
          <a:p>
            <a:pPr algn="just"/>
            <a:r>
              <a:rPr lang="en-US" altLang="zh-CN" sz="5400" smtClean="0"/>
              <a:t>                   </a:t>
            </a:r>
            <a:r>
              <a:rPr lang="zh-CN" altLang="en-US" sz="6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短歌行</a:t>
            </a:r>
            <a:endParaRPr lang="zh-CN" altLang="en-US" sz="66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544955" y="1938020"/>
            <a:ext cx="8198485" cy="4575175"/>
          </a:xfrm>
          <a:solidFill>
            <a:schemeClr val="bg1">
              <a:alpha val="92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CN" smtClean="0"/>
          </a:p>
          <a:p>
            <a:pPr>
              <a:buNone/>
            </a:pPr>
            <a:r>
              <a:rPr lang="zh-CN" altLang="en-US" smtClean="0"/>
              <a:t> 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对酒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，人生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</a:t>
            </a:r>
            <a:r>
              <a:rPr lang="en-US" altLang="zh-CN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 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譬如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朝露，去日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苦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慨当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慷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，忧思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忘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。何以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解忧</a:t>
            </a:r>
            <a:r>
              <a:rPr lang="en-US" altLang="zh-CN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 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唯有</a:t>
            </a:r>
            <a:r>
              <a:rPr lang="en-US" altLang="zh-CN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康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青青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衿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，悠悠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。但为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君故，沉吟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呦呦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鹿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鸣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，食野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苹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。我有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嘉宾，鼓瑟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吹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笙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明明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，何时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掇</a:t>
            </a:r>
            <a:r>
              <a:rPr lang="en-US" altLang="zh-CN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 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忧从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中来，不可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断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绝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越陌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度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阡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，枉用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存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。契阔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谈讌，心念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旧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恩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月明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星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稀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，乌鹊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。绕树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三匝，何枝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依</a:t>
            </a:r>
            <a:r>
              <a:rPr lang="en-US" altLang="zh-CN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山不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厌高，海不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厌深。周公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吐哺，天下</a:t>
            </a:r>
            <a:r>
              <a:rPr lang="en-US" altLang="zh-CN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归</a:t>
            </a:r>
            <a:r>
              <a:rPr lang="zh-CN" altLang="en-US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endParaRPr lang="en-US" altLang="zh-CN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endParaRPr lang="en-US" altLang="zh-CN" smtClean="0"/>
          </a:p>
          <a:p>
            <a:pPr>
              <a:buNone/>
            </a:pPr>
            <a:endParaRPr lang="en-US" altLang="zh-CN" smtClean="0"/>
          </a:p>
          <a:p>
            <a:pPr>
              <a:buNone/>
            </a:pPr>
            <a:endParaRPr lang="zh-CN" altLang="en-US" smtClean="0"/>
          </a:p>
          <a:p>
            <a:endParaRPr lang="zh-CN" altLang="en-US"/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049"/>
            <a:ext cx="1247475" cy="1247475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0" y="455295"/>
            <a:ext cx="1111123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rgbClr val="0D0D0D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诵读感知</a:t>
            </a:r>
            <a:endParaRPr lang="zh-CN" altLang="en-US" sz="3200" b="1">
              <a:solidFill>
                <a:srgbClr val="0D0D0D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 title=""/>
          <p:cNvSpPr/>
          <p:nvPr>
            <p:custDataLst>
              <p:tags r:id="rId8"/>
            </p:custDataLst>
          </p:nvPr>
        </p:nvSpPr>
        <p:spPr>
          <a:xfrm>
            <a:off x="7964170" y="455295"/>
            <a:ext cx="1101090" cy="11988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忧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7590" name="Picture 6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b="11655"/>
          <a:stretch>
            <a:fillRect/>
          </a:stretch>
        </p:blipFill>
        <p:spPr bwMode="auto">
          <a:xfrm>
            <a:off x="0" y="0"/>
            <a:ext cx="12192000" cy="6646460"/>
          </a:xfrm>
          <a:prstGeom prst="rect">
            <a:avLst/>
          </a:prstGeom>
          <a:noFill/>
        </p:spPr>
      </p:pic>
      <p:sp>
        <p:nvSpPr>
          <p:cNvPr id="12" name="TextBox 11" title=""/>
          <p:cNvSpPr txBox="1"/>
          <p:nvPr>
            <p:custDataLst>
              <p:tags r:id="rId6"/>
            </p:custDataLst>
          </p:nvPr>
        </p:nvSpPr>
        <p:spPr>
          <a:xfrm>
            <a:off x="1" y="1225689"/>
            <a:ext cx="12191999" cy="5632311"/>
          </a:xfrm>
          <a:prstGeom prst="rect">
            <a:avLst/>
          </a:prstGeom>
          <a:solidFill>
            <a:schemeClr val="bg1">
              <a:alpha val="88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zh-CN" altLang="en-US"/>
          </a:p>
        </p:txBody>
      </p:sp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0" y="248920"/>
            <a:ext cx="6978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D0D0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心怀天下之忧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rgbClr val="0D0D0D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8"/>
            </p:custDataLst>
          </p:nvPr>
        </p:nvSpPr>
        <p:spPr>
          <a:xfrm>
            <a:off x="1024890" y="2775585"/>
            <a:ext cx="10459085" cy="32334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ts val="4900"/>
              </a:lnSpc>
            </a:pPr>
            <a:r>
              <a:rPr lang="zh-CN" altLang="en-US" sz="4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一忧</a:t>
            </a:r>
            <a:r>
              <a:rPr lang="zh-CN" altLang="en-US" sz="48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人生短暂</a:t>
            </a:r>
            <a:r>
              <a:rPr lang="zh-CN" altLang="en-US" sz="4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：譬如朝</a:t>
            </a:r>
            <a:r>
              <a:rPr lang="zh-CN" altLang="en-US" sz="48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露，去日苦多</a:t>
            </a:r>
            <a:endParaRPr lang="zh-CN" altLang="en-US" sz="4800" b="1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ts val="4900"/>
              </a:lnSpc>
            </a:pPr>
            <a:endParaRPr lang="en-US" altLang="zh-CN" sz="4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ts val="4900"/>
              </a:lnSpc>
            </a:pPr>
            <a:r>
              <a:rPr lang="zh-CN" altLang="en-US" sz="4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二忧</a:t>
            </a:r>
            <a:r>
              <a:rPr lang="zh-CN" altLang="en-US" sz="48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贤才难得</a:t>
            </a:r>
            <a:r>
              <a:rPr lang="zh-CN" altLang="en-US" sz="4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：青青子</a:t>
            </a:r>
            <a:r>
              <a:rPr lang="zh-CN" altLang="en-US" sz="48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衿，悠悠我心</a:t>
            </a:r>
            <a:endParaRPr lang="zh-CN" altLang="en-US" sz="4800" b="1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ts val="4900"/>
              </a:lnSpc>
            </a:pPr>
            <a:endParaRPr lang="zh-CN" altLang="en-US" sz="4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ts val="4900"/>
              </a:lnSpc>
            </a:pPr>
            <a:r>
              <a:rPr lang="zh-CN" altLang="en-US" sz="4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三忧</a:t>
            </a:r>
            <a:r>
              <a:rPr lang="zh-CN" altLang="en-US" sz="48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功业未就</a:t>
            </a:r>
            <a:r>
              <a:rPr lang="zh-CN" altLang="en-US" sz="48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：周</a:t>
            </a:r>
            <a:r>
              <a:rPr lang="zh-CN" altLang="en-US" sz="4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公吐哺，天下归心</a:t>
            </a:r>
            <a:endParaRPr lang="zh-CN" altLang="en-US" sz="4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9"/>
            </p:custDataLst>
          </p:nvPr>
        </p:nvSpPr>
        <p:spPr>
          <a:xfrm>
            <a:off x="2351405" y="1483360"/>
            <a:ext cx="7806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如何理解曹操之“忧”？</a:t>
            </a:r>
            <a:endParaRPr lang="zh-CN" altLang="en-US" sz="5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7590" name="Picture 6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b="11655"/>
          <a:stretch>
            <a:fillRect/>
          </a:stretch>
        </p:blipFill>
        <p:spPr bwMode="auto">
          <a:xfrm>
            <a:off x="0" y="0"/>
            <a:ext cx="12192000" cy="6646460"/>
          </a:xfrm>
          <a:prstGeom prst="rect">
            <a:avLst/>
          </a:prstGeom>
          <a:noFill/>
        </p:spPr>
      </p:pic>
      <p:sp>
        <p:nvSpPr>
          <p:cNvPr id="12" name="TextBox 11" title=""/>
          <p:cNvSpPr txBox="1"/>
          <p:nvPr>
            <p:custDataLst>
              <p:tags r:id="rId6"/>
            </p:custDataLst>
          </p:nvPr>
        </p:nvSpPr>
        <p:spPr>
          <a:xfrm>
            <a:off x="1" y="1225689"/>
            <a:ext cx="12191999" cy="5632311"/>
          </a:xfrm>
          <a:prstGeom prst="rect">
            <a:avLst/>
          </a:prstGeom>
          <a:solidFill>
            <a:schemeClr val="bg1">
              <a:alpha val="88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zh-CN" altLang="en-US"/>
          </a:p>
        </p:txBody>
      </p:sp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-78105" y="236220"/>
            <a:ext cx="69786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8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D0D0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心怀天下之忧</a:t>
            </a:r>
            <a:endParaRPr lang="zh-CN" altLang="en-US" sz="4800" b="1">
              <a:ln w="13462">
                <a:solidFill>
                  <a:schemeClr val="bg1"/>
                </a:solidFill>
                <a:prstDash val="solid"/>
              </a:ln>
              <a:solidFill>
                <a:srgbClr val="0D0D0D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8"/>
            </p:custDataLst>
          </p:nvPr>
        </p:nvSpPr>
        <p:spPr>
          <a:xfrm>
            <a:off x="2940050" y="174625"/>
            <a:ext cx="86499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如何理解曹操之</a:t>
            </a:r>
            <a:r>
              <a:rPr lang="en-US" altLang="zh-CN" sz="4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忧</a:t>
            </a:r>
            <a:r>
              <a:rPr lang="en-US" altLang="zh-CN" sz="4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4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9"/>
            </p:custDataLst>
          </p:nvPr>
        </p:nvSpPr>
        <p:spPr>
          <a:xfrm>
            <a:off x="264795" y="1225550"/>
            <a:ext cx="1166177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安十三年（公元208年），曹操率军南下，列阵长江，欲一举荡平“孙刘联盟”，一统天下。这一年冬天十一月十五日夜，皎月当空，江面风平浪静，曹操乘船察看水寨，后置酒宴请诸将，饮至半夜，忽闻乌鸦往南飞鸣而去。并且这年冬天他在赤壁之战中失利，被周瑜杀得大败而归。当时的曹操已经53岁了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面对战乱连年，统一中原的事业仍未完成的社会现实，因而忧愁幽思，苦闷煎熬。但他并不灰心，仍以统一天下为己任，决心广泛延揽人才，招纳贤士致力于建功立业。曹操感此景而横槊赋诗，吟唱了这首千古名作--《短歌行》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0591800" y="11950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TextBox 10" title=""/>
          <p:cNvSpPr txBox="1"/>
          <p:nvPr>
            <p:custDataLst>
              <p:tags r:id="rId4"/>
            </p:custDataLst>
          </p:nvPr>
        </p:nvSpPr>
        <p:spPr>
          <a:xfrm>
            <a:off x="0" y="1392071"/>
            <a:ext cx="12192000" cy="3692525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  《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短歌行</a:t>
            </a:r>
            <a:r>
              <a:rPr lang="en-US" altLang="zh-CN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》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体现了曹操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建功立业的雄心</a:t>
            </a:r>
            <a:r>
              <a:rPr lang="zh-CN" altLang="en-US" sz="4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和顽强的进取精神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，抒发了曹操对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时光流逝、功业未成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的深沉感慨和</a:t>
            </a:r>
            <a:r>
              <a:rPr lang="zh-CN" altLang="en-US" sz="40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求贤若渴、</a:t>
            </a:r>
            <a:r>
              <a:rPr lang="zh-CN" altLang="en-US" sz="4000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慷慨激昂</a:t>
            </a:r>
            <a:r>
              <a:rPr lang="zh-CN" altLang="en-US" sz="40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的宏伟抱负。</a:t>
            </a:r>
            <a:endParaRPr lang="en-US" altLang="zh-CN" sz="4000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mtClean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" name="Picture 2" title="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8106770" y="3883662"/>
            <a:ext cx="4085230" cy="31790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 title=""/>
          <p:cNvSpPr txBox="1"/>
          <p:nvPr>
            <p:custDataLst>
              <p:tags r:id="rId7"/>
            </p:custDataLst>
          </p:nvPr>
        </p:nvSpPr>
        <p:spPr>
          <a:xfrm>
            <a:off x="3446780" y="313055"/>
            <a:ext cx="69786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60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D0D0D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心怀天下之忧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solidFill>
                <a:srgbClr val="0D0D0D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685"/>
</p:tagLst>
</file>

<file path=ppt/tags/tag10.xml><?xml version="1.0" encoding="utf-8"?>
<p:tagLst xmlns:p="http://schemas.openxmlformats.org/presentationml/2006/main">
  <p:tag name="AS_UNIQUEID" val="380"/>
</p:tagLst>
</file>

<file path=ppt/tags/tag100.xml><?xml version="1.0" encoding="utf-8"?>
<p:tagLst xmlns:p="http://schemas.openxmlformats.org/presentationml/2006/main">
  <p:tag name="AS_UNIQUEID" val="721"/>
</p:tagLst>
</file>

<file path=ppt/tags/tag101.xml><?xml version="1.0" encoding="utf-8"?>
<p:tagLst xmlns:p="http://schemas.openxmlformats.org/presentationml/2006/main">
  <p:tag name="AS_UNIQUEID" val="722"/>
</p:tagLst>
</file>

<file path=ppt/tags/tag102.xml><?xml version="1.0" encoding="utf-8"?>
<p:tagLst xmlns:p="http://schemas.openxmlformats.org/presentationml/2006/main">
  <p:tag name="AS_UNIQUEID" val="723"/>
</p:tagLst>
</file>

<file path=ppt/tags/tag103.xml><?xml version="1.0" encoding="utf-8"?>
<p:tagLst xmlns:p="http://schemas.openxmlformats.org/presentationml/2006/main">
  <p:tag name="AS_UNIQUEID" val="724"/>
</p:tagLst>
</file>

<file path=ppt/tags/tag104.xml><?xml version="1.0" encoding="utf-8"?>
<p:tagLst xmlns:p="http://schemas.openxmlformats.org/presentationml/2006/main">
  <p:tag name="AS_UNIQUEID" val="725"/>
</p:tagLst>
</file>

<file path=ppt/tags/tag105.xml><?xml version="1.0" encoding="utf-8"?>
<p:tagLst xmlns:p="http://schemas.openxmlformats.org/presentationml/2006/main">
  <p:tag name="AS_UNIQUEID" val="726"/>
</p:tagLst>
</file>

<file path=ppt/tags/tag106.xml><?xml version="1.0" encoding="utf-8"?>
<p:tagLst xmlns:p="http://schemas.openxmlformats.org/presentationml/2006/main">
  <p:tag name="AS_UNIQUEID" val="727"/>
</p:tagLst>
</file>

<file path=ppt/tags/tag107.xml><?xml version="1.0" encoding="utf-8"?>
<p:tagLst xmlns:p="http://schemas.openxmlformats.org/presentationml/2006/main">
  <p:tag name="AS_UNIQUEID" val="728"/>
</p:tagLst>
</file>

<file path=ppt/tags/tag108.xml><?xml version="1.0" encoding="utf-8"?>
<p:tagLst xmlns:p="http://schemas.openxmlformats.org/presentationml/2006/main">
  <p:tag name="AS_UNIQUEID" val="729"/>
</p:tagLst>
</file>

<file path=ppt/tags/tag109.xml><?xml version="1.0" encoding="utf-8"?>
<p:tagLst xmlns:p="http://schemas.openxmlformats.org/presentationml/2006/main">
  <p:tag name="AS_UNIQUEID" val="730"/>
</p:tagLst>
</file>

<file path=ppt/tags/tag11.xml><?xml version="1.0" encoding="utf-8"?>
<p:tagLst xmlns:p="http://schemas.openxmlformats.org/presentationml/2006/main">
  <p:tag name="AS_UNIQUEID" val="381"/>
</p:tagLst>
</file>

<file path=ppt/tags/tag110.xml><?xml version="1.0" encoding="utf-8"?>
<p:tagLst xmlns:p="http://schemas.openxmlformats.org/presentationml/2006/main">
  <p:tag name="AS_UNIQUEID" val="731"/>
</p:tagLst>
</file>

<file path=ppt/tags/tag111.xml><?xml version="1.0" encoding="utf-8"?>
<p:tagLst xmlns:p="http://schemas.openxmlformats.org/presentationml/2006/main">
  <p:tag name="AS_UNIQUEID" val="732"/>
</p:tagLst>
</file>

<file path=ppt/tags/tag112.xml><?xml version="1.0" encoding="utf-8"?>
<p:tagLst xmlns:p="http://schemas.openxmlformats.org/presentationml/2006/main">
  <p:tag name="AS_UNIQUEID" val="733"/>
</p:tagLst>
</file>

<file path=ppt/tags/tag113.xml><?xml version="1.0" encoding="utf-8"?>
<p:tagLst xmlns:p="http://schemas.openxmlformats.org/presentationml/2006/main">
  <p:tag name="AS_UNIQUEID" val="734"/>
</p:tagLst>
</file>

<file path=ppt/tags/tag114.xml><?xml version="1.0" encoding="utf-8"?>
<p:tagLst xmlns:p="http://schemas.openxmlformats.org/presentationml/2006/main">
  <p:tag name="AS_UNIQUEID" val="735"/>
</p:tagLst>
</file>

<file path=ppt/tags/tag115.xml><?xml version="1.0" encoding="utf-8"?>
<p:tagLst xmlns:p="http://schemas.openxmlformats.org/presentationml/2006/main">
  <p:tag name="AS_UNIQUEID" val="736"/>
</p:tagLst>
</file>

<file path=ppt/tags/tag116.xml><?xml version="1.0" encoding="utf-8"?>
<p:tagLst xmlns:p="http://schemas.openxmlformats.org/presentationml/2006/main">
  <p:tag name="AS_UNIQUEID" val="737"/>
</p:tagLst>
</file>

<file path=ppt/tags/tag117.xml><?xml version="1.0" encoding="utf-8"?>
<p:tagLst xmlns:p="http://schemas.openxmlformats.org/presentationml/2006/main">
  <p:tag name="AS_UNIQUEID" val="738"/>
</p:tagLst>
</file>

<file path=ppt/tags/tag118.xml><?xml version="1.0" encoding="utf-8"?>
<p:tagLst xmlns:p="http://schemas.openxmlformats.org/presentationml/2006/main">
  <p:tag name="AS_UNIQUEID" val="739"/>
</p:tagLst>
</file>

<file path=ppt/tags/tag119.xml><?xml version="1.0" encoding="utf-8"?>
<p:tagLst xmlns:p="http://schemas.openxmlformats.org/presentationml/2006/main">
  <p:tag name="AS_UNIQUEID" val="740"/>
</p:tagLst>
</file>

<file path=ppt/tags/tag12.xml><?xml version="1.0" encoding="utf-8"?>
<p:tagLst xmlns:p="http://schemas.openxmlformats.org/presentationml/2006/main">
  <p:tag name="AS_UNIQUEID" val="382"/>
</p:tagLst>
</file>

<file path=ppt/tags/tag120.xml><?xml version="1.0" encoding="utf-8"?>
<p:tagLst xmlns:p="http://schemas.openxmlformats.org/presentationml/2006/main">
  <p:tag name="AS_UNIQUEID" val="741"/>
</p:tagLst>
</file>

<file path=ppt/tags/tag121.xml><?xml version="1.0" encoding="utf-8"?>
<p:tagLst xmlns:p="http://schemas.openxmlformats.org/presentationml/2006/main">
  <p:tag name="AS_UNIQUEID" val="742"/>
</p:tagLst>
</file>

<file path=ppt/tags/tag122.xml><?xml version="1.0" encoding="utf-8"?>
<p:tagLst xmlns:p="http://schemas.openxmlformats.org/presentationml/2006/main">
  <p:tag name="AS_UNIQUEID" val="743"/>
</p:tagLst>
</file>

<file path=ppt/tags/tag123.xml><?xml version="1.0" encoding="utf-8"?>
<p:tagLst xmlns:p="http://schemas.openxmlformats.org/presentationml/2006/main">
  <p:tag name="AS_UNIQUEID" val="744"/>
</p:tagLst>
</file>

<file path=ppt/tags/tag124.xml><?xml version="1.0" encoding="utf-8"?>
<p:tagLst xmlns:p="http://schemas.openxmlformats.org/presentationml/2006/main">
  <p:tag name="AS_UNIQUEID" val="745"/>
</p:tagLst>
</file>

<file path=ppt/tags/tag125.xml><?xml version="1.0" encoding="utf-8"?>
<p:tagLst xmlns:p="http://schemas.openxmlformats.org/presentationml/2006/main">
  <p:tag name="AS_UNIQUEID" val="746"/>
</p:tagLst>
</file>

<file path=ppt/tags/tag126.xml><?xml version="1.0" encoding="utf-8"?>
<p:tagLst xmlns:p="http://schemas.openxmlformats.org/presentationml/2006/main">
  <p:tag name="AS_UNIQUEID" val="747"/>
</p:tagLst>
</file>

<file path=ppt/tags/tag127.xml><?xml version="1.0" encoding="utf-8"?>
<p:tagLst xmlns:p="http://schemas.openxmlformats.org/presentationml/2006/main">
  <p:tag name="AS_UNIQUEID" val="748"/>
</p:tagLst>
</file>

<file path=ppt/tags/tag128.xml><?xml version="1.0" encoding="utf-8"?>
<p:tagLst xmlns:p="http://schemas.openxmlformats.org/presentationml/2006/main">
  <p:tag name="AS_UNIQUEID" val="749"/>
</p:tagLst>
</file>

<file path=ppt/tags/tag129.xml><?xml version="1.0" encoding="utf-8"?>
<p:tagLst xmlns:p="http://schemas.openxmlformats.org/presentationml/2006/main">
  <p:tag name="AS_UNIQUEID" val="750"/>
</p:tagLst>
</file>

<file path=ppt/tags/tag13.xml><?xml version="1.0" encoding="utf-8"?>
<p:tagLst xmlns:p="http://schemas.openxmlformats.org/presentationml/2006/main">
  <p:tag name="AS_UNIQUEID" val="687"/>
</p:tagLst>
</file>

<file path=ppt/tags/tag130.xml><?xml version="1.0" encoding="utf-8"?>
<p:tagLst xmlns:p="http://schemas.openxmlformats.org/presentationml/2006/main">
  <p:tag name="AS_UNIQUEID" val="751"/>
</p:tagLst>
</file>

<file path=ppt/tags/tag131.xml><?xml version="1.0" encoding="utf-8"?>
<p:tagLst xmlns:p="http://schemas.openxmlformats.org/presentationml/2006/main">
  <p:tag name="AS_UNIQUEID" val="752"/>
</p:tagLst>
</file>

<file path=ppt/tags/tag132.xml><?xml version="1.0" encoding="utf-8"?>
<p:tagLst xmlns:p="http://schemas.openxmlformats.org/presentationml/2006/main">
  <p:tag name="AS_UNIQUEID" val="753"/>
</p:tagLst>
</file>

<file path=ppt/tags/tag133.xml><?xml version="1.0" encoding="utf-8"?>
<p:tagLst xmlns:p="http://schemas.openxmlformats.org/presentationml/2006/main">
  <p:tag name="AS_UNIQUEID" val="754"/>
</p:tagLst>
</file>

<file path=ppt/tags/tag134.xml><?xml version="1.0" encoding="utf-8"?>
<p:tagLst xmlns:p="http://schemas.openxmlformats.org/presentationml/2006/main">
  <p:tag name="AS_UNIQUEID" val="755"/>
</p:tagLst>
</file>

<file path=ppt/tags/tag135.xml><?xml version="1.0" encoding="utf-8"?>
<p:tagLst xmlns:p="http://schemas.openxmlformats.org/presentationml/2006/main">
  <p:tag name="AS_UNIQUEID" val="756"/>
</p:tagLst>
</file>

<file path=ppt/tags/tag136.xml><?xml version="1.0" encoding="utf-8"?>
<p:tagLst xmlns:p="http://schemas.openxmlformats.org/presentationml/2006/main">
  <p:tag name="AS_UNIQUEID" val="757"/>
</p:tagLst>
</file>

<file path=ppt/tags/tag137.xml><?xml version="1.0" encoding="utf-8"?>
<p:tagLst xmlns:p="http://schemas.openxmlformats.org/presentationml/2006/main">
  <p:tag name="AS_UNIQUEID" val="758"/>
</p:tagLst>
</file>

<file path=ppt/tags/tag138.xml><?xml version="1.0" encoding="utf-8"?>
<p:tagLst xmlns:p="http://schemas.openxmlformats.org/presentationml/2006/main">
  <p:tag name="AS_UNIQUEID" val="759"/>
</p:tagLst>
</file>

<file path=ppt/tags/tag139.xml><?xml version="1.0" encoding="utf-8"?>
<p:tagLst xmlns:p="http://schemas.openxmlformats.org/presentationml/2006/main">
  <p:tag name="AS_UNIQUEID" val="760"/>
</p:tagLst>
</file>

<file path=ppt/tags/tag14.xml><?xml version="1.0" encoding="utf-8"?>
<p:tagLst xmlns:p="http://schemas.openxmlformats.org/presentationml/2006/main">
  <p:tag name="AS_UNIQUEID" val="384"/>
</p:tagLst>
</file>

<file path=ppt/tags/tag140.xml><?xml version="1.0" encoding="utf-8"?>
<p:tagLst xmlns:p="http://schemas.openxmlformats.org/presentationml/2006/main">
  <p:tag name="AS_UNIQUEID" val="761"/>
</p:tagLst>
</file>

<file path=ppt/tags/tag141.xml><?xml version="1.0" encoding="utf-8"?>
<p:tagLst xmlns:p="http://schemas.openxmlformats.org/presentationml/2006/main">
  <p:tag name="AS_UNIQUEID" val="762"/>
</p:tagLst>
</file>

<file path=ppt/tags/tag142.xml><?xml version="1.0" encoding="utf-8"?>
<p:tagLst xmlns:p="http://schemas.openxmlformats.org/presentationml/2006/main">
  <p:tag name="AS_UNIQUEID" val="763"/>
</p:tagLst>
</file>

<file path=ppt/tags/tag143.xml><?xml version="1.0" encoding="utf-8"?>
<p:tagLst xmlns:p="http://schemas.openxmlformats.org/presentationml/2006/main">
  <p:tag name="AS_UNIQUEID" val="764"/>
</p:tagLst>
</file>

<file path=ppt/tags/tag144.xml><?xml version="1.0" encoding="utf-8"?>
<p:tagLst xmlns:p="http://schemas.openxmlformats.org/presentationml/2006/main">
  <p:tag name="AS_UNIQUEID" val="765"/>
</p:tagLst>
</file>

<file path=ppt/tags/tag145.xml><?xml version="1.0" encoding="utf-8"?>
<p:tagLst xmlns:p="http://schemas.openxmlformats.org/presentationml/2006/main">
  <p:tag name="AS_UNIQUEID" val="766"/>
</p:tagLst>
</file>

<file path=ppt/tags/tag146.xml><?xml version="1.0" encoding="utf-8"?>
<p:tagLst xmlns:p="http://schemas.openxmlformats.org/presentationml/2006/main">
  <p:tag name="AS_UNIQUEID" val="767"/>
</p:tagLst>
</file>

<file path=ppt/tags/tag147.xml><?xml version="1.0" encoding="utf-8"?>
<p:tagLst xmlns:p="http://schemas.openxmlformats.org/presentationml/2006/main">
  <p:tag name="AS_UNIQUEID" val="768"/>
</p:tagLst>
</file>

<file path=ppt/tags/tag148.xml><?xml version="1.0" encoding="utf-8"?>
<p:tagLst xmlns:p="http://schemas.openxmlformats.org/presentationml/2006/main">
  <p:tag name="AS_UNIQUEID" val="769"/>
</p:tagLst>
</file>

<file path=ppt/tags/tag149.xml><?xml version="1.0" encoding="utf-8"?>
<p:tagLst xmlns:p="http://schemas.openxmlformats.org/presentationml/2006/main">
  <p:tag name="AS_UNIQUEID" val="770"/>
</p:tagLst>
</file>

<file path=ppt/tags/tag15.xml><?xml version="1.0" encoding="utf-8"?>
<p:tagLst xmlns:p="http://schemas.openxmlformats.org/presentationml/2006/main">
  <p:tag name="AS_UNIQUEID" val="385"/>
</p:tagLst>
</file>

<file path=ppt/tags/tag150.xml><?xml version="1.0" encoding="utf-8"?>
<p:tagLst xmlns:p="http://schemas.openxmlformats.org/presentationml/2006/main">
  <p:tag name="AS_UNIQUEID" val="771"/>
</p:tagLst>
</file>

<file path=ppt/tags/tag151.xml><?xml version="1.0" encoding="utf-8"?>
<p:tagLst xmlns:p="http://schemas.openxmlformats.org/presentationml/2006/main">
  <p:tag name="AS_UNIQUEID" val="772"/>
</p:tagLst>
</file>

<file path=ppt/tags/tag152.xml><?xml version="1.0" encoding="utf-8"?>
<p:tagLst xmlns:p="http://schemas.openxmlformats.org/presentationml/2006/main">
  <p:tag name="AS_UNIQUEID" val="773"/>
</p:tagLst>
</file>

<file path=ppt/tags/tag153.xml><?xml version="1.0" encoding="utf-8"?>
<p:tagLst xmlns:p="http://schemas.openxmlformats.org/presentationml/2006/main">
  <p:tag name="AS_UNIQUEID" val="774"/>
</p:tagLst>
</file>

<file path=ppt/tags/tag154.xml><?xml version="1.0" encoding="utf-8"?>
<p:tagLst xmlns:p="http://schemas.openxmlformats.org/presentationml/2006/main">
  <p:tag name="AS_UNIQUEID" val="775"/>
</p:tagLst>
</file>

<file path=ppt/tags/tag155.xml><?xml version="1.0" encoding="utf-8"?>
<p:tagLst xmlns:p="http://schemas.openxmlformats.org/presentationml/2006/main">
  <p:tag name="AS_UNIQUEID" val="776"/>
</p:tagLst>
</file>

<file path=ppt/tags/tag156.xml><?xml version="1.0" encoding="utf-8"?>
<p:tagLst xmlns:p="http://schemas.openxmlformats.org/presentationml/2006/main">
  <p:tag name="AS_UNIQUEID" val="777"/>
</p:tagLst>
</file>

<file path=ppt/tags/tag157.xml><?xml version="1.0" encoding="utf-8"?>
<p:tagLst xmlns:p="http://schemas.openxmlformats.org/presentationml/2006/main">
  <p:tag name="AS_UNIQUEID" val="778"/>
</p:tagLst>
</file>

<file path=ppt/tags/tag158.xml><?xml version="1.0" encoding="utf-8"?>
<p:tagLst xmlns:p="http://schemas.openxmlformats.org/presentationml/2006/main">
  <p:tag name="AS_UNIQUEID" val="779"/>
</p:tagLst>
</file>

<file path=ppt/tags/tag159.xml><?xml version="1.0" encoding="utf-8"?>
<p:tagLst xmlns:p="http://schemas.openxmlformats.org/presentationml/2006/main">
  <p:tag name="AS_UNIQUEID" val="780"/>
</p:tagLst>
</file>

<file path=ppt/tags/tag16.xml><?xml version="1.0" encoding="utf-8"?>
<p:tagLst xmlns:p="http://schemas.openxmlformats.org/presentationml/2006/main">
  <p:tag name="AS_UNIQUEID" val="386"/>
</p:tagLst>
</file>

<file path=ppt/tags/tag160.xml><?xml version="1.0" encoding="utf-8"?>
<p:tagLst xmlns:p="http://schemas.openxmlformats.org/presentationml/2006/main">
  <p:tag name="AS_UNIQUEID" val="781"/>
</p:tagLst>
</file>

<file path=ppt/tags/tag161.xml><?xml version="1.0" encoding="utf-8"?>
<p:tagLst xmlns:p="http://schemas.openxmlformats.org/presentationml/2006/main">
  <p:tag name="AS_UNIQUEID" val="782"/>
</p:tagLst>
</file>

<file path=ppt/tags/tag162.xml><?xml version="1.0" encoding="utf-8"?>
<p:tagLst xmlns:p="http://schemas.openxmlformats.org/presentationml/2006/main">
  <p:tag name="AS_UNIQUEID" val="7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3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164.xml><?xml version="1.0" encoding="utf-8"?>
<p:tagLst xmlns:p="http://schemas.openxmlformats.org/presentationml/2006/main">
  <p:tag name="AS_UNIQUEID" val="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3"/>
  <p:tag name="KSO_WM_UNIT_INDEX" val="3"/>
  <p:tag name="KSO_WM_UNIT_LAYERLEVEL" val="1"/>
  <p:tag name="KSO_WM_UNIT_TYPE" val="i"/>
</p:tagLst>
</file>

<file path=ppt/tags/tag165.xml><?xml version="1.0" encoding="utf-8"?>
<p:tagLst xmlns:p="http://schemas.openxmlformats.org/presentationml/2006/main">
  <p:tag name="AS_UNIQUEID" val="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166.xml><?xml version="1.0" encoding="utf-8"?>
<p:tagLst xmlns:p="http://schemas.openxmlformats.org/presentationml/2006/main">
  <p:tag name="AS_UNIQUEID" val="7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167.xml><?xml version="1.0" encoding="utf-8"?>
<p:tagLst xmlns:p="http://schemas.openxmlformats.org/presentationml/2006/main">
  <p:tag name="AS_UNIQUEID" val="7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8.xml><?xml version="1.0" encoding="utf-8"?>
<p:tagLst xmlns:p="http://schemas.openxmlformats.org/presentationml/2006/main">
  <p:tag name="AS_UNIQUEID" val="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9.xml><?xml version="1.0" encoding="utf-8"?>
<p:tagLst xmlns:p="http://schemas.openxmlformats.org/presentationml/2006/main">
  <p:tag name="AS_UNIQUEID" val="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.xml><?xml version="1.0" encoding="utf-8"?>
<p:tagLst xmlns:p="http://schemas.openxmlformats.org/presentationml/2006/main">
  <p:tag name="AS_UNIQUEID" val="387"/>
</p:tagLst>
</file>

<file path=ppt/tags/tag170.xml><?xml version="1.0" encoding="utf-8"?>
<p:tagLst xmlns:p="http://schemas.openxmlformats.org/presentationml/2006/main">
  <p:tag name="AS_UNIQUEID" val="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1.xml><?xml version="1.0" encoding="utf-8"?>
<p:tagLst xmlns:p="http://schemas.openxmlformats.org/presentationml/2006/main">
  <p:tag name="AS_UNIQUEID" val="7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2.xml><?xml version="1.0" encoding="utf-8"?>
<p:tagLst xmlns:p="http://schemas.openxmlformats.org/presentationml/2006/main">
  <p:tag name="AS_UNIQUEID" val="793"/>
</p:tagLst>
</file>

<file path=ppt/tags/tag173.xml><?xml version="1.0" encoding="utf-8"?>
<p:tagLst xmlns:p="http://schemas.openxmlformats.org/presentationml/2006/main">
  <p:tag name="AS_UNIQUEID" val="7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4.xml><?xml version="1.0" encoding="utf-8"?>
<p:tagLst xmlns:p="http://schemas.openxmlformats.org/presentationml/2006/main">
  <p:tag name="AS_UNIQUEID" val="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5.xml><?xml version="1.0" encoding="utf-8"?>
<p:tagLst xmlns:p="http://schemas.openxmlformats.org/presentationml/2006/main">
  <p:tag name="AS_UNIQUEID" val="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6.xml><?xml version="1.0" encoding="utf-8"?>
<p:tagLst xmlns:p="http://schemas.openxmlformats.org/presentationml/2006/main">
  <p:tag name="AS_UNIQUEID" val="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7.xml><?xml version="1.0" encoding="utf-8"?>
<p:tagLst xmlns:p="http://schemas.openxmlformats.org/presentationml/2006/main">
  <p:tag name="AS_UNIQUEID" val="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8.xml><?xml version="1.0" encoding="utf-8"?>
<p:tagLst xmlns:p="http://schemas.openxmlformats.org/presentationml/2006/main">
  <p:tag name="AS_UNIQUEID" val="799"/>
</p:tagLst>
</file>

<file path=ppt/tags/tag179.xml><?xml version="1.0" encoding="utf-8"?>
<p:tagLst xmlns:p="http://schemas.openxmlformats.org/presentationml/2006/main">
  <p:tag name="AS_UNIQUEID" val="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AS_UNIQUEID" val="388"/>
</p:tagLst>
</file>

<file path=ppt/tags/tag180.xml><?xml version="1.0" encoding="utf-8"?>
<p:tagLst xmlns:p="http://schemas.openxmlformats.org/presentationml/2006/main">
  <p:tag name="AS_UNIQUEID" val="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1.xml><?xml version="1.0" encoding="utf-8"?>
<p:tagLst xmlns:p="http://schemas.openxmlformats.org/presentationml/2006/main">
  <p:tag name="AS_UNIQUEID" val="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"/>
  <p:tag name="KSO_WM_UNIT_INDEX" val="1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AS_UNIQUEID" val="8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3.xml><?xml version="1.0" encoding="utf-8"?>
<p:tagLst xmlns:p="http://schemas.openxmlformats.org/presentationml/2006/main">
  <p:tag name="AS_UNIQUEID" val="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4.xml><?xml version="1.0" encoding="utf-8"?>
<p:tagLst xmlns:p="http://schemas.openxmlformats.org/presentationml/2006/main">
  <p:tag name="AS_UNIQUEID" val="8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5.xml><?xml version="1.0" encoding="utf-8"?>
<p:tagLst xmlns:p="http://schemas.openxmlformats.org/presentationml/2006/main">
  <p:tag name="AS_UNIQUEID" val="8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6.xml><?xml version="1.0" encoding="utf-8"?>
<p:tagLst xmlns:p="http://schemas.openxmlformats.org/presentationml/2006/main">
  <p:tag name="AS_UNIQUEID" val="8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.xml><?xml version="1.0" encoding="utf-8"?>
<p:tagLst xmlns:p="http://schemas.openxmlformats.org/presentationml/2006/main">
  <p:tag name="AS_UNIQUEID" val="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8.xml><?xml version="1.0" encoding="utf-8"?>
<p:tagLst xmlns:p="http://schemas.openxmlformats.org/presentationml/2006/main">
  <p:tag name="AS_UNIQUEID" val="809"/>
</p:tagLst>
</file>

<file path=ppt/tags/tag189.xml><?xml version="1.0" encoding="utf-8"?>
<p:tagLst xmlns:p="http://schemas.openxmlformats.org/presentationml/2006/main">
  <p:tag name="AS_UNIQUEID" val="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AS_UNIQUEID" val="688"/>
</p:tagLst>
</file>

<file path=ppt/tags/tag190.xml><?xml version="1.0" encoding="utf-8"?>
<p:tagLst xmlns:p="http://schemas.openxmlformats.org/presentationml/2006/main">
  <p:tag name="AS_UNIQUEID" val="8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1.xml><?xml version="1.0" encoding="utf-8"?>
<p:tagLst xmlns:p="http://schemas.openxmlformats.org/presentationml/2006/main">
  <p:tag name="AS_UNIQUEID" val="8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2.xml><?xml version="1.0" encoding="utf-8"?>
<p:tagLst xmlns:p="http://schemas.openxmlformats.org/presentationml/2006/main">
  <p:tag name="AS_UNIQUEID" val="8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3.xml><?xml version="1.0" encoding="utf-8"?>
<p:tagLst xmlns:p="http://schemas.openxmlformats.org/presentationml/2006/main">
  <p:tag name="AS_UNIQUEID" val="8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4.xml><?xml version="1.0" encoding="utf-8"?>
<p:tagLst xmlns:p="http://schemas.openxmlformats.org/presentationml/2006/main">
  <p:tag name="AS_UNIQUEID" val="8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5.xml><?xml version="1.0" encoding="utf-8"?>
<p:tagLst xmlns:p="http://schemas.openxmlformats.org/presentationml/2006/main">
  <p:tag name="AS_UNIQUEID" val="816"/>
</p:tagLst>
</file>

<file path=ppt/tags/tag196.xml><?xml version="1.0" encoding="utf-8"?>
<p:tagLst xmlns:p="http://schemas.openxmlformats.org/presentationml/2006/main">
  <p:tag name="AS_UNIQUEID" val="8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7.xml><?xml version="1.0" encoding="utf-8"?>
<p:tagLst xmlns:p="http://schemas.openxmlformats.org/presentationml/2006/main">
  <p:tag name="AS_UNIQUEID" val="8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8.xml><?xml version="1.0" encoding="utf-8"?>
<p:tagLst xmlns:p="http://schemas.openxmlformats.org/presentationml/2006/main">
  <p:tag name="AS_UNIQUEID" val="8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9.xml><?xml version="1.0" encoding="utf-8"?>
<p:tagLst xmlns:p="http://schemas.openxmlformats.org/presentationml/2006/main">
  <p:tag name="AS_UNIQUEID" val="8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.xml><?xml version="1.0" encoding="utf-8"?>
<p:tagLst xmlns:p="http://schemas.openxmlformats.org/presentationml/2006/main">
  <p:tag name="AS_UNIQUEID" val="372"/>
</p:tagLst>
</file>

<file path=ppt/tags/tag20.xml><?xml version="1.0" encoding="utf-8"?>
<p:tagLst xmlns:p="http://schemas.openxmlformats.org/presentationml/2006/main">
  <p:tag name="AS_UNIQUEID" val="390"/>
</p:tagLst>
</file>

<file path=ppt/tags/tag200.xml><?xml version="1.0" encoding="utf-8"?>
<p:tagLst xmlns:p="http://schemas.openxmlformats.org/presentationml/2006/main">
  <p:tag name="AS_UNIQUEID" val="8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1.xml><?xml version="1.0" encoding="utf-8"?>
<p:tagLst xmlns:p="http://schemas.openxmlformats.org/presentationml/2006/main">
  <p:tag name="AS_UNIQUEID" val="8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2.xml><?xml version="1.0" encoding="utf-8"?>
<p:tagLst xmlns:p="http://schemas.openxmlformats.org/presentationml/2006/main">
  <p:tag name="AS_UNIQUEID" val="8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3.xml><?xml version="1.0" encoding="utf-8"?>
<p:tagLst xmlns:p="http://schemas.openxmlformats.org/presentationml/2006/main">
  <p:tag name="AS_UNIQUEID" val="8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4.xml><?xml version="1.0" encoding="utf-8"?>
<p:tagLst xmlns:p="http://schemas.openxmlformats.org/presentationml/2006/main">
  <p:tag name="AS_UNIQUEID" val="825"/>
</p:tagLst>
</file>

<file path=ppt/tags/tag205.xml><?xml version="1.0" encoding="utf-8"?>
<p:tagLst xmlns:p="http://schemas.openxmlformats.org/presentationml/2006/main">
  <p:tag name="AS_UNIQUEID" val="8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6.xml><?xml version="1.0" encoding="utf-8"?>
<p:tagLst xmlns:p="http://schemas.openxmlformats.org/presentationml/2006/main">
  <p:tag name="AS_UNIQUEID" val="8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7.xml><?xml version="1.0" encoding="utf-8"?>
<p:tagLst xmlns:p="http://schemas.openxmlformats.org/presentationml/2006/main">
  <p:tag name="AS_UNIQUEID" val="8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8.xml><?xml version="1.0" encoding="utf-8"?>
<p:tagLst xmlns:p="http://schemas.openxmlformats.org/presentationml/2006/main">
  <p:tag name="AS_UNIQUEID" val="8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9.xml><?xml version="1.0" encoding="utf-8"?>
<p:tagLst xmlns:p="http://schemas.openxmlformats.org/presentationml/2006/main">
  <p:tag name="AS_UNIQUEID" val="830"/>
</p:tagLst>
</file>

<file path=ppt/tags/tag21.xml><?xml version="1.0" encoding="utf-8"?>
<p:tagLst xmlns:p="http://schemas.openxmlformats.org/presentationml/2006/main">
  <p:tag name="AS_UNIQUEID" val="391"/>
</p:tagLst>
</file>

<file path=ppt/tags/tag210.xml><?xml version="1.0" encoding="utf-8"?>
<p:tagLst xmlns:p="http://schemas.openxmlformats.org/presentationml/2006/main">
  <p:tag name="AS_UNIQUEID" val="8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1.xml><?xml version="1.0" encoding="utf-8"?>
<p:tagLst xmlns:p="http://schemas.openxmlformats.org/presentationml/2006/main">
  <p:tag name="AS_UNIQUEID" val="8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2.xml><?xml version="1.0" encoding="utf-8"?>
<p:tagLst xmlns:p="http://schemas.openxmlformats.org/presentationml/2006/main">
  <p:tag name="AS_UNIQUEID" val="8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3.xml><?xml version="1.0" encoding="utf-8"?>
<p:tagLst xmlns:p="http://schemas.openxmlformats.org/presentationml/2006/main">
  <p:tag name="AS_UNIQUEID" val="834"/>
</p:tagLst>
</file>

<file path=ppt/tags/tag214.xml><?xml version="1.0" encoding="utf-8"?>
<p:tagLst xmlns:p="http://schemas.openxmlformats.org/presentationml/2006/main">
  <p:tag name="AS_UNIQUEID" val="8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5.xml><?xml version="1.0" encoding="utf-8"?>
<p:tagLst xmlns:p="http://schemas.openxmlformats.org/presentationml/2006/main">
  <p:tag name="AS_UNIQUEID" val="8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6.xml><?xml version="1.0" encoding="utf-8"?>
<p:tagLst xmlns:p="http://schemas.openxmlformats.org/presentationml/2006/main">
  <p:tag name="AS_UNIQUEID" val="8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7.xml><?xml version="1.0" encoding="utf-8"?>
<p:tagLst xmlns:p="http://schemas.openxmlformats.org/presentationml/2006/main">
  <p:tag name="AS_UNIQUEID" val="8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8.xml><?xml version="1.0" encoding="utf-8"?>
<p:tagLst xmlns:p="http://schemas.openxmlformats.org/presentationml/2006/main">
  <p:tag name="AS_UNIQUEID" val="8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9.xml><?xml version="1.0" encoding="utf-8"?>
<p:tagLst xmlns:p="http://schemas.openxmlformats.org/presentationml/2006/main">
  <p:tag name="AS_UNIQUEID" val="8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.xml><?xml version="1.0" encoding="utf-8"?>
<p:tagLst xmlns:p="http://schemas.openxmlformats.org/presentationml/2006/main">
  <p:tag name="AS_UNIQUEID" val="392"/>
</p:tagLst>
</file>

<file path=ppt/tags/tag220.xml><?xml version="1.0" encoding="utf-8"?>
<p:tagLst xmlns:p="http://schemas.openxmlformats.org/presentationml/2006/main">
  <p:tag name="AS_UNIQUEID" val="841"/>
</p:tagLst>
</file>

<file path=ppt/tags/tag221.xml><?xml version="1.0" encoding="utf-8"?>
<p:tagLst xmlns:p="http://schemas.openxmlformats.org/presentationml/2006/main">
  <p:tag name="AS_UNIQUEID" val="8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2.xml><?xml version="1.0" encoding="utf-8"?>
<p:tagLst xmlns:p="http://schemas.openxmlformats.org/presentationml/2006/main">
  <p:tag name="AS_UNIQUEID" val="8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3.xml><?xml version="1.0" encoding="utf-8"?>
<p:tagLst xmlns:p="http://schemas.openxmlformats.org/presentationml/2006/main">
  <p:tag name="AS_UNIQUEID" val="8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4.xml><?xml version="1.0" encoding="utf-8"?>
<p:tagLst xmlns:p="http://schemas.openxmlformats.org/presentationml/2006/main">
  <p:tag name="AS_UNIQUEID" val="8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5.xml><?xml version="1.0" encoding="utf-8"?>
<p:tagLst xmlns:p="http://schemas.openxmlformats.org/presentationml/2006/main">
  <p:tag name="AS_UNIQUEID" val="8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6.xml><?xml version="1.0" encoding="utf-8"?>
<p:tagLst xmlns:p="http://schemas.openxmlformats.org/presentationml/2006/main">
  <p:tag name="AS_UNIQUEID" val="847"/>
</p:tagLst>
</file>

<file path=ppt/tags/tag227.xml><?xml version="1.0" encoding="utf-8"?>
<p:tagLst xmlns:p="http://schemas.openxmlformats.org/presentationml/2006/main">
  <p:tag name="AS_UNIQUEID" val="8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8.xml><?xml version="1.0" encoding="utf-8"?>
<p:tagLst xmlns:p="http://schemas.openxmlformats.org/presentationml/2006/main">
  <p:tag name="AS_UNIQUEID" val="8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9.xml><?xml version="1.0" encoding="utf-8"?>
<p:tagLst xmlns:p="http://schemas.openxmlformats.org/presentationml/2006/main">
  <p:tag name="AS_UNIQUEID" val="8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.xml><?xml version="1.0" encoding="utf-8"?>
<p:tagLst xmlns:p="http://schemas.openxmlformats.org/presentationml/2006/main">
  <p:tag name="AS_UNIQUEID" val="393"/>
</p:tagLst>
</file>

<file path=ppt/tags/tag230.xml><?xml version="1.0" encoding="utf-8"?>
<p:tagLst xmlns:p="http://schemas.openxmlformats.org/presentationml/2006/main">
  <p:tag name="AS_UNIQUEID" val="8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1.xml><?xml version="1.0" encoding="utf-8"?>
<p:tagLst xmlns:p="http://schemas.openxmlformats.org/presentationml/2006/main">
  <p:tag name="AS_UNIQUEID" val="852"/>
</p:tagLst>
</file>

<file path=ppt/tags/tag232.xml><?xml version="1.0" encoding="utf-8"?>
<p:tagLst xmlns:p="http://schemas.openxmlformats.org/presentationml/2006/main">
  <p:tag name="AS_UNIQUEID" val="8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3.xml><?xml version="1.0" encoding="utf-8"?>
<p:tagLst xmlns:p="http://schemas.openxmlformats.org/presentationml/2006/main">
  <p:tag name="AS_UNIQUEID" val="8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AS_UNIQUEID" val="8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235.xml><?xml version="1.0" encoding="utf-8"?>
<p:tagLst xmlns:p="http://schemas.openxmlformats.org/presentationml/2006/main">
  <p:tag name="AS_UNIQUEID" val="8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AS_UNIQUEID" val="8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AS_UNIQUEID" val="8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8.xml><?xml version="1.0" encoding="utf-8"?>
<p:tagLst xmlns:p="http://schemas.openxmlformats.org/presentationml/2006/main">
  <p:tag name="AS_UNIQUEID" val="8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9.xml><?xml version="1.0" encoding="utf-8"?>
<p:tagLst xmlns:p="http://schemas.openxmlformats.org/presentationml/2006/main">
  <p:tag name="AS_UNIQUEID" val="8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.xml><?xml version="1.0" encoding="utf-8"?>
<p:tagLst xmlns:p="http://schemas.openxmlformats.org/presentationml/2006/main">
  <p:tag name="AS_UNIQUEID" val="394"/>
</p:tagLst>
</file>

<file path=ppt/tags/tag240.xml><?xml version="1.0" encoding="utf-8"?>
<p:tagLst xmlns:p="http://schemas.openxmlformats.org/presentationml/2006/main">
  <p:tag name="AS_UNIQUEID" val="8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1.xml><?xml version="1.0" encoding="utf-8"?>
<p:tagLst xmlns:p="http://schemas.openxmlformats.org/presentationml/2006/main">
  <p:tag name="AS_UNIQUEID" val="8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2.xml><?xml version="1.0" encoding="utf-8"?>
<p:tagLst xmlns:p="http://schemas.openxmlformats.org/presentationml/2006/main">
  <p:tag name="AS_UNIQUEID" val="863"/>
</p:tagLst>
</file>

<file path=ppt/tags/tag243.xml><?xml version="1.0" encoding="utf-8"?>
<p:tagLst xmlns:p="http://schemas.openxmlformats.org/presentationml/2006/main">
  <p:tag name="AS_UNIQUEID" val="864"/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4.xml><?xml version="1.0" encoding="utf-8"?>
<p:tagLst xmlns:p="http://schemas.openxmlformats.org/presentationml/2006/main">
  <p:tag name="AS_UNIQUEID" val="865"/>
  <p:tag name="KSO_WM_BEAUTIFY_FLAG" val="#wm#"/>
  <p:tag name="KSO_WM_TAG_VERSION" val="1.0"/>
  <p:tag name="KSO_WM_TEMPLATE_CATEGORY" val="custom"/>
  <p:tag name="KSO_WM_TEMPLATE_INDEX" val="201965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5.xml><?xml version="1.0" encoding="utf-8"?>
<p:tagLst xmlns:p="http://schemas.openxmlformats.org/presentationml/2006/main">
  <p:tag name="AS_UNIQUEID" val="8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6.xml><?xml version="1.0" encoding="utf-8"?>
<p:tagLst xmlns:p="http://schemas.openxmlformats.org/presentationml/2006/main">
  <p:tag name="AS_UNIQUEID" val="8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7.xml><?xml version="1.0" encoding="utf-8"?>
<p:tagLst xmlns:p="http://schemas.openxmlformats.org/presentationml/2006/main">
  <p:tag name="AS_UNIQUEID" val="8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8.xml><?xml version="1.0" encoding="utf-8"?>
<p:tagLst xmlns:p="http://schemas.openxmlformats.org/presentationml/2006/main">
  <p:tag name="AS_UNIQUEID" val="869"/>
  <p:tag name="KSO_WM_BEAUTIFY_FLAG" val="#wm#"/>
  <p:tag name="KSO_WM_COMBINE_RELATE_SLIDE_ID" val="background20180947_1"/>
  <p:tag name="KSO_WM_TAG_VERSION" val="1.0"/>
  <p:tag name="KSO_WM_TEMPLATE_CATEGORY" val="custom"/>
  <p:tag name="KSO_WM_TEMPLATE_INDEX" val="20196575"/>
  <p:tag name="KSO_WM_TEMPLATE_SUBCATEGORY" val="0"/>
  <p:tag name="KSO_WM_TEMPLATE_THUMBS_INDEX" val="1"/>
</p:tagLst>
</file>

<file path=ppt/tags/tag249.xml><?xml version="1.0" encoding="utf-8"?>
<p:tagLst xmlns:p="http://schemas.openxmlformats.org/presentationml/2006/main">
  <p:tag name="AS_UNIQUEID" val="870"/>
</p:tagLst>
</file>

<file path=ppt/tags/tag25.xml><?xml version="1.0" encoding="utf-8"?>
<p:tagLst xmlns:p="http://schemas.openxmlformats.org/presentationml/2006/main">
  <p:tag name="AS_UNIQUEID" val="395"/>
</p:tagLst>
</file>

<file path=ppt/tags/tag250.xml><?xml version="1.0" encoding="utf-8"?>
<p:tagLst xmlns:p="http://schemas.openxmlformats.org/presentationml/2006/main">
  <p:tag name="AS_UNIQUEID" val="871"/>
</p:tagLst>
</file>

<file path=ppt/tags/tag251.xml><?xml version="1.0" encoding="utf-8"?>
<p:tagLst xmlns:p="http://schemas.openxmlformats.org/presentationml/2006/main">
  <p:tag name="AS_UNIQUEID" val="78"/>
</p:tagLst>
</file>

<file path=ppt/tags/tag252.xml><?xml version="1.0" encoding="utf-8"?>
<p:tagLst xmlns:p="http://schemas.openxmlformats.org/presentationml/2006/main">
  <p:tag name="AS_UNIQUEID" val="79"/>
</p:tagLst>
</file>

<file path=ppt/tags/tag253.xml><?xml version="1.0" encoding="utf-8"?>
<p:tagLst xmlns:p="http://schemas.openxmlformats.org/presentationml/2006/main">
  <p:tag name="AS_UNIQUEID" val="80"/>
</p:tagLst>
</file>

<file path=ppt/tags/tag254.xml><?xml version="1.0" encoding="utf-8"?>
<p:tagLst xmlns:p="http://schemas.openxmlformats.org/presentationml/2006/main">
  <p:tag name="AS_UNIQUEID" val="81"/>
</p:tagLst>
</file>

<file path=ppt/tags/tag255.xml><?xml version="1.0" encoding="utf-8"?>
<p:tagLst xmlns:p="http://schemas.openxmlformats.org/presentationml/2006/main">
  <p:tag name="AS_UNIQUEID" val="82"/>
</p:tagLst>
</file>

<file path=ppt/tags/tag256.xml><?xml version="1.0" encoding="utf-8"?>
<p:tagLst xmlns:p="http://schemas.openxmlformats.org/presentationml/2006/main">
  <p:tag name="AS_UNIQUEID" val="872"/>
</p:tagLst>
</file>

<file path=ppt/tags/tag257.xml><?xml version="1.0" encoding="utf-8"?>
<p:tagLst xmlns:p="http://schemas.openxmlformats.org/presentationml/2006/main">
  <p:tag name="AS_UNIQUEID" val="84"/>
</p:tagLst>
</file>

<file path=ppt/tags/tag258.xml><?xml version="1.0" encoding="utf-8"?>
<p:tagLst xmlns:p="http://schemas.openxmlformats.org/presentationml/2006/main">
  <p:tag name="AS_UNIQUEID" val="85"/>
</p:tagLst>
</file>

<file path=ppt/tags/tag259.xml><?xml version="1.0" encoding="utf-8"?>
<p:tagLst xmlns:p="http://schemas.openxmlformats.org/presentationml/2006/main">
  <p:tag name="AS_UNIQUEID" val="86"/>
</p:tagLst>
</file>

<file path=ppt/tags/tag26.xml><?xml version="1.0" encoding="utf-8"?>
<p:tagLst xmlns:p="http://schemas.openxmlformats.org/presentationml/2006/main">
  <p:tag name="AS_UNIQUEID" val="689"/>
</p:tagLst>
</file>

<file path=ppt/tags/tag260.xml><?xml version="1.0" encoding="utf-8"?>
<p:tagLst xmlns:p="http://schemas.openxmlformats.org/presentationml/2006/main">
  <p:tag name="AS_UNIQUEID" val="87"/>
</p:tagLst>
</file>

<file path=ppt/tags/tag261.xml><?xml version="1.0" encoding="utf-8"?>
<p:tagLst xmlns:p="http://schemas.openxmlformats.org/presentationml/2006/main">
  <p:tag name="AS_UNIQUEID" val="88"/>
</p:tagLst>
</file>

<file path=ppt/tags/tag262.xml><?xml version="1.0" encoding="utf-8"?>
<p:tagLst xmlns:p="http://schemas.openxmlformats.org/presentationml/2006/main">
  <p:tag name="AS_UNIQUEID" val="873"/>
</p:tagLst>
</file>

<file path=ppt/tags/tag263.xml><?xml version="1.0" encoding="utf-8"?>
<p:tagLst xmlns:p="http://schemas.openxmlformats.org/presentationml/2006/main">
  <p:tag name="AS_UNIQUEID" val="90"/>
</p:tagLst>
</file>

<file path=ppt/tags/tag264.xml><?xml version="1.0" encoding="utf-8"?>
<p:tagLst xmlns:p="http://schemas.openxmlformats.org/presentationml/2006/main">
  <p:tag name="AS_UNIQUEID" val="91"/>
</p:tagLst>
</file>

<file path=ppt/tags/tag265.xml><?xml version="1.0" encoding="utf-8"?>
<p:tagLst xmlns:p="http://schemas.openxmlformats.org/presentationml/2006/main">
  <p:tag name="AS_UNIQUEID" val="92"/>
</p:tagLst>
</file>

<file path=ppt/tags/tag266.xml><?xml version="1.0" encoding="utf-8"?>
<p:tagLst xmlns:p="http://schemas.openxmlformats.org/presentationml/2006/main">
  <p:tag name="AS_UNIQUEID" val="93"/>
</p:tagLst>
</file>

<file path=ppt/tags/tag267.xml><?xml version="1.0" encoding="utf-8"?>
<p:tagLst xmlns:p="http://schemas.openxmlformats.org/presentationml/2006/main">
  <p:tag name="AS_UNIQUEID" val="94"/>
</p:tagLst>
</file>

<file path=ppt/tags/tag268.xml><?xml version="1.0" encoding="utf-8"?>
<p:tagLst xmlns:p="http://schemas.openxmlformats.org/presentationml/2006/main">
  <p:tag name="AS_UNIQUEID" val="874"/>
</p:tagLst>
</file>

<file path=ppt/tags/tag269.xml><?xml version="1.0" encoding="utf-8"?>
<p:tagLst xmlns:p="http://schemas.openxmlformats.org/presentationml/2006/main">
  <p:tag name="AS_UNIQUEID" val="96"/>
</p:tagLst>
</file>

<file path=ppt/tags/tag27.xml><?xml version="1.0" encoding="utf-8"?>
<p:tagLst xmlns:p="http://schemas.openxmlformats.org/presentationml/2006/main">
  <p:tag name="AS_UNIQUEID" val="397"/>
</p:tagLst>
</file>

<file path=ppt/tags/tag270.xml><?xml version="1.0" encoding="utf-8"?>
<p:tagLst xmlns:p="http://schemas.openxmlformats.org/presentationml/2006/main">
  <p:tag name="AS_UNIQUEID" val="97"/>
</p:tagLst>
</file>

<file path=ppt/tags/tag271.xml><?xml version="1.0" encoding="utf-8"?>
<p:tagLst xmlns:p="http://schemas.openxmlformats.org/presentationml/2006/main">
  <p:tag name="AS_UNIQUEID" val="98"/>
</p:tagLst>
</file>

<file path=ppt/tags/tag272.xml><?xml version="1.0" encoding="utf-8"?>
<p:tagLst xmlns:p="http://schemas.openxmlformats.org/presentationml/2006/main">
  <p:tag name="AS_UNIQUEID" val="99"/>
</p:tagLst>
</file>

<file path=ppt/tags/tag273.xml><?xml version="1.0" encoding="utf-8"?>
<p:tagLst xmlns:p="http://schemas.openxmlformats.org/presentationml/2006/main">
  <p:tag name="AS_UNIQUEID" val="100"/>
</p:tagLst>
</file>

<file path=ppt/tags/tag274.xml><?xml version="1.0" encoding="utf-8"?>
<p:tagLst xmlns:p="http://schemas.openxmlformats.org/presentationml/2006/main">
  <p:tag name="AS_UNIQUEID" val="101"/>
</p:tagLst>
</file>

<file path=ppt/tags/tag275.xml><?xml version="1.0" encoding="utf-8"?>
<p:tagLst xmlns:p="http://schemas.openxmlformats.org/presentationml/2006/main">
  <p:tag name="AS_UNIQUEID" val="875"/>
</p:tagLst>
</file>

<file path=ppt/tags/tag276.xml><?xml version="1.0" encoding="utf-8"?>
<p:tagLst xmlns:p="http://schemas.openxmlformats.org/presentationml/2006/main">
  <p:tag name="AS_UNIQUEID" val="103"/>
</p:tagLst>
</file>

<file path=ppt/tags/tag277.xml><?xml version="1.0" encoding="utf-8"?>
<p:tagLst xmlns:p="http://schemas.openxmlformats.org/presentationml/2006/main">
  <p:tag name="AS_UNIQUEID" val="104"/>
</p:tagLst>
</file>

<file path=ppt/tags/tag278.xml><?xml version="1.0" encoding="utf-8"?>
<p:tagLst xmlns:p="http://schemas.openxmlformats.org/presentationml/2006/main">
  <p:tag name="AS_UNIQUEID" val="105"/>
</p:tagLst>
</file>

<file path=ppt/tags/tag279.xml><?xml version="1.0" encoding="utf-8"?>
<p:tagLst xmlns:p="http://schemas.openxmlformats.org/presentationml/2006/main">
  <p:tag name="AS_UNIQUEID" val="106"/>
</p:tagLst>
</file>

<file path=ppt/tags/tag28.xml><?xml version="1.0" encoding="utf-8"?>
<p:tagLst xmlns:p="http://schemas.openxmlformats.org/presentationml/2006/main">
  <p:tag name="AS_UNIQUEID" val="398"/>
</p:tagLst>
</file>

<file path=ppt/tags/tag280.xml><?xml version="1.0" encoding="utf-8"?>
<p:tagLst xmlns:p="http://schemas.openxmlformats.org/presentationml/2006/main">
  <p:tag name="AS_UNIQUEID" val="107"/>
</p:tagLst>
</file>

<file path=ppt/tags/tag281.xml><?xml version="1.0" encoding="utf-8"?>
<p:tagLst xmlns:p="http://schemas.openxmlformats.org/presentationml/2006/main">
  <p:tag name="AS_UNIQUEID" val="108"/>
</p:tagLst>
</file>

<file path=ppt/tags/tag282.xml><?xml version="1.0" encoding="utf-8"?>
<p:tagLst xmlns:p="http://schemas.openxmlformats.org/presentationml/2006/main">
  <p:tag name="AS_UNIQUEID" val="109"/>
</p:tagLst>
</file>

<file path=ppt/tags/tag283.xml><?xml version="1.0" encoding="utf-8"?>
<p:tagLst xmlns:p="http://schemas.openxmlformats.org/presentationml/2006/main">
  <p:tag name="AS_UNIQUEID" val="110"/>
</p:tagLst>
</file>

<file path=ppt/tags/tag284.xml><?xml version="1.0" encoding="utf-8"?>
<p:tagLst xmlns:p="http://schemas.openxmlformats.org/presentationml/2006/main">
  <p:tag name="AS_UNIQUEID" val="876"/>
</p:tagLst>
</file>

<file path=ppt/tags/tag285.xml><?xml version="1.0" encoding="utf-8"?>
<p:tagLst xmlns:p="http://schemas.openxmlformats.org/presentationml/2006/main">
  <p:tag name="AS_UNIQUEID" val="112"/>
</p:tagLst>
</file>

<file path=ppt/tags/tag286.xml><?xml version="1.0" encoding="utf-8"?>
<p:tagLst xmlns:p="http://schemas.openxmlformats.org/presentationml/2006/main">
  <p:tag name="AS_UNIQUEID" val="113"/>
</p:tagLst>
</file>

<file path=ppt/tags/tag287.xml><?xml version="1.0" encoding="utf-8"?>
<p:tagLst xmlns:p="http://schemas.openxmlformats.org/presentationml/2006/main">
  <p:tag name="AS_UNIQUEID" val="114"/>
</p:tagLst>
</file>

<file path=ppt/tags/tag288.xml><?xml version="1.0" encoding="utf-8"?>
<p:tagLst xmlns:p="http://schemas.openxmlformats.org/presentationml/2006/main">
  <p:tag name="AS_UNIQUEID" val="115"/>
</p:tagLst>
</file>

<file path=ppt/tags/tag289.xml><?xml version="1.0" encoding="utf-8"?>
<p:tagLst xmlns:p="http://schemas.openxmlformats.org/presentationml/2006/main">
  <p:tag name="AS_UNIQUEID" val="877"/>
</p:tagLst>
</file>

<file path=ppt/tags/tag29.xml><?xml version="1.0" encoding="utf-8"?>
<p:tagLst xmlns:p="http://schemas.openxmlformats.org/presentationml/2006/main">
  <p:tag name="AS_UNIQUEID" val="399"/>
</p:tagLst>
</file>

<file path=ppt/tags/tag290.xml><?xml version="1.0" encoding="utf-8"?>
<p:tagLst xmlns:p="http://schemas.openxmlformats.org/presentationml/2006/main">
  <p:tag name="AS_UNIQUEID" val="117"/>
</p:tagLst>
</file>

<file path=ppt/tags/tag291.xml><?xml version="1.0" encoding="utf-8"?>
<p:tagLst xmlns:p="http://schemas.openxmlformats.org/presentationml/2006/main">
  <p:tag name="AS_UNIQUEID" val="118"/>
</p:tagLst>
</file>

<file path=ppt/tags/tag292.xml><?xml version="1.0" encoding="utf-8"?>
<p:tagLst xmlns:p="http://schemas.openxmlformats.org/presentationml/2006/main">
  <p:tag name="AS_UNIQUEID" val="119"/>
</p:tagLst>
</file>

<file path=ppt/tags/tag293.xml><?xml version="1.0" encoding="utf-8"?>
<p:tagLst xmlns:p="http://schemas.openxmlformats.org/presentationml/2006/main">
  <p:tag name="AS_UNIQUEID" val="878"/>
</p:tagLst>
</file>

<file path=ppt/tags/tag294.xml><?xml version="1.0" encoding="utf-8"?>
<p:tagLst xmlns:p="http://schemas.openxmlformats.org/presentationml/2006/main">
  <p:tag name="AS_UNIQUEID" val="121"/>
</p:tagLst>
</file>

<file path=ppt/tags/tag295.xml><?xml version="1.0" encoding="utf-8"?>
<p:tagLst xmlns:p="http://schemas.openxmlformats.org/presentationml/2006/main">
  <p:tag name="AS_UNIQUEID" val="122"/>
</p:tagLst>
</file>

<file path=ppt/tags/tag296.xml><?xml version="1.0" encoding="utf-8"?>
<p:tagLst xmlns:p="http://schemas.openxmlformats.org/presentationml/2006/main">
  <p:tag name="AS_UNIQUEID" val="123"/>
</p:tagLst>
</file>

<file path=ppt/tags/tag297.xml><?xml version="1.0" encoding="utf-8"?>
<p:tagLst xmlns:p="http://schemas.openxmlformats.org/presentationml/2006/main">
  <p:tag name="AS_UNIQUEID" val="124"/>
</p:tagLst>
</file>

<file path=ppt/tags/tag298.xml><?xml version="1.0" encoding="utf-8"?>
<p:tagLst xmlns:p="http://schemas.openxmlformats.org/presentationml/2006/main">
  <p:tag name="AS_UNIQUEID" val="125"/>
</p:tagLst>
</file>

<file path=ppt/tags/tag299.xml><?xml version="1.0" encoding="utf-8"?>
<p:tagLst xmlns:p="http://schemas.openxmlformats.org/presentationml/2006/main">
  <p:tag name="AS_UNIQUEID" val="126"/>
</p:tagLst>
</file>

<file path=ppt/tags/tag3.xml><?xml version="1.0" encoding="utf-8"?>
<p:tagLst xmlns:p="http://schemas.openxmlformats.org/presentationml/2006/main">
  <p:tag name="AS_UNIQUEID" val="373"/>
</p:tagLst>
</file>

<file path=ppt/tags/tag30.xml><?xml version="1.0" encoding="utf-8"?>
<p:tagLst xmlns:p="http://schemas.openxmlformats.org/presentationml/2006/main">
  <p:tag name="AS_UNIQUEID" val="400"/>
</p:tagLst>
</file>

<file path=ppt/tags/tag300.xml><?xml version="1.0" encoding="utf-8"?>
<p:tagLst xmlns:p="http://schemas.openxmlformats.org/presentationml/2006/main">
  <p:tag name="AS_UNIQUEID" val="879"/>
</p:tagLst>
</file>

<file path=ppt/tags/tag301.xml><?xml version="1.0" encoding="utf-8"?>
<p:tagLst xmlns:p="http://schemas.openxmlformats.org/presentationml/2006/main">
  <p:tag name="AS_UNIQUEID" val="128"/>
</p:tagLst>
</file>

<file path=ppt/tags/tag302.xml><?xml version="1.0" encoding="utf-8"?>
<p:tagLst xmlns:p="http://schemas.openxmlformats.org/presentationml/2006/main">
  <p:tag name="AS_UNIQUEID" val="129"/>
</p:tagLst>
</file>

<file path=ppt/tags/tag303.xml><?xml version="1.0" encoding="utf-8"?>
<p:tagLst xmlns:p="http://schemas.openxmlformats.org/presentationml/2006/main">
  <p:tag name="AS_UNIQUEID" val="130"/>
</p:tagLst>
</file>

<file path=ppt/tags/tag304.xml><?xml version="1.0" encoding="utf-8"?>
<p:tagLst xmlns:p="http://schemas.openxmlformats.org/presentationml/2006/main">
  <p:tag name="AS_UNIQUEID" val="131"/>
</p:tagLst>
</file>

<file path=ppt/tags/tag305.xml><?xml version="1.0" encoding="utf-8"?>
<p:tagLst xmlns:p="http://schemas.openxmlformats.org/presentationml/2006/main">
  <p:tag name="AS_UNIQUEID" val="132"/>
</p:tagLst>
</file>

<file path=ppt/tags/tag306.xml><?xml version="1.0" encoding="utf-8"?>
<p:tagLst xmlns:p="http://schemas.openxmlformats.org/presentationml/2006/main">
  <p:tag name="AS_UNIQUEID" val="133"/>
</p:tagLst>
</file>

<file path=ppt/tags/tag307.xml><?xml version="1.0" encoding="utf-8"?>
<p:tagLst xmlns:p="http://schemas.openxmlformats.org/presentationml/2006/main">
  <p:tag name="AS_UNIQUEID" val="880"/>
</p:tagLst>
</file>

<file path=ppt/tags/tag308.xml><?xml version="1.0" encoding="utf-8"?>
<p:tagLst xmlns:p="http://schemas.openxmlformats.org/presentationml/2006/main">
  <p:tag name="AS_UNIQUEID" val="135"/>
</p:tagLst>
</file>

<file path=ppt/tags/tag309.xml><?xml version="1.0" encoding="utf-8"?>
<p:tagLst xmlns:p="http://schemas.openxmlformats.org/presentationml/2006/main">
  <p:tag name="AS_UNIQUEID" val="136"/>
</p:tagLst>
</file>

<file path=ppt/tags/tag31.xml><?xml version="1.0" encoding="utf-8"?>
<p:tagLst xmlns:p="http://schemas.openxmlformats.org/presentationml/2006/main">
  <p:tag name="AS_UNIQUEID" val="401"/>
</p:tagLst>
</file>

<file path=ppt/tags/tag310.xml><?xml version="1.0" encoding="utf-8"?>
<p:tagLst xmlns:p="http://schemas.openxmlformats.org/presentationml/2006/main">
  <p:tag name="AS_UNIQUEID" val="137"/>
</p:tagLst>
</file>

<file path=ppt/tags/tag311.xml><?xml version="1.0" encoding="utf-8"?>
<p:tagLst xmlns:p="http://schemas.openxmlformats.org/presentationml/2006/main">
  <p:tag name="AS_UNIQUEID" val="138"/>
</p:tagLst>
</file>

<file path=ppt/tags/tag312.xml><?xml version="1.0" encoding="utf-8"?>
<p:tagLst xmlns:p="http://schemas.openxmlformats.org/presentationml/2006/main">
  <p:tag name="AS_UNIQUEID" val="139"/>
</p:tagLst>
</file>

<file path=ppt/tags/tag313.xml><?xml version="1.0" encoding="utf-8"?>
<p:tagLst xmlns:p="http://schemas.openxmlformats.org/presentationml/2006/main">
  <p:tag name="AS_UNIQUEID" val="881"/>
</p:tagLst>
</file>

<file path=ppt/tags/tag314.xml><?xml version="1.0" encoding="utf-8"?>
<p:tagLst xmlns:p="http://schemas.openxmlformats.org/presentationml/2006/main">
  <p:tag name="AS_UNIQUEID" val="141"/>
</p:tagLst>
</file>

<file path=ppt/tags/tag315.xml><?xml version="1.0" encoding="utf-8"?>
<p:tagLst xmlns:p="http://schemas.openxmlformats.org/presentationml/2006/main">
  <p:tag name="AS_UNIQUEID" val="142"/>
</p:tagLst>
</file>

<file path=ppt/tags/tag316.xml><?xml version="1.0" encoding="utf-8"?>
<p:tagLst xmlns:p="http://schemas.openxmlformats.org/presentationml/2006/main">
  <p:tag name="AS_UNIQUEID" val="143"/>
</p:tagLst>
</file>

<file path=ppt/tags/tag317.xml><?xml version="1.0" encoding="utf-8"?>
<p:tagLst xmlns:p="http://schemas.openxmlformats.org/presentationml/2006/main">
  <p:tag name="AS_UNIQUEID" val="144"/>
</p:tagLst>
</file>

<file path=ppt/tags/tag318.xml><?xml version="1.0" encoding="utf-8"?>
<p:tagLst xmlns:p="http://schemas.openxmlformats.org/presentationml/2006/main">
  <p:tag name="AS_UNIQUEID" val="145"/>
</p:tagLst>
</file>

<file path=ppt/tags/tag319.xml><?xml version="1.0" encoding="utf-8"?>
<p:tagLst xmlns:p="http://schemas.openxmlformats.org/presentationml/2006/main">
  <p:tag name="AS_UNIQUEID" val="882"/>
</p:tagLst>
</file>

<file path=ppt/tags/tag32.xml><?xml version="1.0" encoding="utf-8"?>
<p:tagLst xmlns:p="http://schemas.openxmlformats.org/presentationml/2006/main">
  <p:tag name="AS_UNIQUEID" val="402"/>
</p:tagLst>
</file>

<file path=ppt/tags/tag320.xml><?xml version="1.0" encoding="utf-8"?>
<p:tagLst xmlns:p="http://schemas.openxmlformats.org/presentationml/2006/main">
  <p:tag name="AS_UNIQUEID" val="147"/>
</p:tagLst>
</file>

<file path=ppt/tags/tag321.xml><?xml version="1.0" encoding="utf-8"?>
<p:tagLst xmlns:p="http://schemas.openxmlformats.org/presentationml/2006/main">
  <p:tag name="AS_UNIQUEID" val="148"/>
</p:tagLst>
</file>

<file path=ppt/tags/tag322.xml><?xml version="1.0" encoding="utf-8"?>
<p:tagLst xmlns:p="http://schemas.openxmlformats.org/presentationml/2006/main">
  <p:tag name="AS_UNIQUEID" val="149"/>
</p:tagLst>
</file>

<file path=ppt/tags/tag323.xml><?xml version="1.0" encoding="utf-8"?>
<p:tagLst xmlns:p="http://schemas.openxmlformats.org/presentationml/2006/main">
  <p:tag name="AS_UNIQUEID" val="150"/>
</p:tagLst>
</file>

<file path=ppt/tags/tag324.xml><?xml version="1.0" encoding="utf-8"?>
<p:tagLst xmlns:p="http://schemas.openxmlformats.org/presentationml/2006/main">
  <p:tag name="AS_UNIQUEID" val="151"/>
</p:tagLst>
</file>

<file path=ppt/tags/tag325.xml><?xml version="1.0" encoding="utf-8"?>
<p:tagLst xmlns:p="http://schemas.openxmlformats.org/presentationml/2006/main">
  <p:tag name="AS_UNIQUEID" val="883"/>
</p:tagLst>
</file>

<file path=ppt/tags/tag326.xml><?xml version="1.0" encoding="utf-8"?>
<p:tagLst xmlns:p="http://schemas.openxmlformats.org/presentationml/2006/main">
  <p:tag name="AS_UNIQUEID" val="884"/>
</p:tagLst>
</file>

<file path=ppt/tags/tag327.xml><?xml version="1.0" encoding="utf-8"?>
<p:tagLst xmlns:p="http://schemas.openxmlformats.org/presentationml/2006/main">
  <p:tag name="AS_UNIQUEID" val="447"/>
</p:tagLst>
</file>

<file path=ppt/tags/tag328.xml><?xml version="1.0" encoding="utf-8"?>
<p:tagLst xmlns:p="http://schemas.openxmlformats.org/presentationml/2006/main">
  <p:tag name="AS_UNIQUEID" val="448"/>
</p:tagLst>
</file>

<file path=ppt/tags/tag329.xml><?xml version="1.0" encoding="utf-8"?>
<p:tagLst xmlns:p="http://schemas.openxmlformats.org/presentationml/2006/main">
  <p:tag name="AS_UNIQUEID" val="449"/>
</p:tagLst>
</file>

<file path=ppt/tags/tag33.xml><?xml version="1.0" encoding="utf-8"?>
<p:tagLst xmlns:p="http://schemas.openxmlformats.org/presentationml/2006/main">
  <p:tag name="AS_UNIQUEID" val="403"/>
</p:tagLst>
</file>

<file path=ppt/tags/tag330.xml><?xml version="1.0" encoding="utf-8"?>
<p:tagLst xmlns:p="http://schemas.openxmlformats.org/presentationml/2006/main">
  <p:tag name="AS_UNIQUEID" val="450"/>
</p:tagLst>
</file>

<file path=ppt/tags/tag331.xml><?xml version="1.0" encoding="utf-8"?>
<p:tagLst xmlns:p="http://schemas.openxmlformats.org/presentationml/2006/main">
  <p:tag name="AS_UNIQUEID" val="451"/>
</p:tagLst>
</file>

<file path=ppt/tags/tag332.xml><?xml version="1.0" encoding="utf-8"?>
<p:tagLst xmlns:p="http://schemas.openxmlformats.org/presentationml/2006/main">
  <p:tag name="AS_UNIQUEID" val="452"/>
</p:tagLst>
</file>

<file path=ppt/tags/tag333.xml><?xml version="1.0" encoding="utf-8"?>
<p:tagLst xmlns:p="http://schemas.openxmlformats.org/presentationml/2006/main">
  <p:tag name="AS_UNIQUEID" val="885"/>
</p:tagLst>
</file>

<file path=ppt/tags/tag334.xml><?xml version="1.0" encoding="utf-8"?>
<p:tagLst xmlns:p="http://schemas.openxmlformats.org/presentationml/2006/main">
  <p:tag name="AS_UNIQUEID" val="886"/>
</p:tagLst>
</file>

<file path=ppt/tags/tag335.xml><?xml version="1.0" encoding="utf-8"?>
<p:tagLst xmlns:p="http://schemas.openxmlformats.org/presentationml/2006/main">
  <p:tag name="AS_UNIQUEID" val="887"/>
</p:tagLst>
</file>

<file path=ppt/tags/tag336.xml><?xml version="1.0" encoding="utf-8"?>
<p:tagLst xmlns:p="http://schemas.openxmlformats.org/presentationml/2006/main">
  <p:tag name="AS_UNIQUEID" val="888"/>
</p:tagLst>
</file>

<file path=ppt/tags/tag337.xml><?xml version="1.0" encoding="utf-8"?>
<p:tagLst xmlns:p="http://schemas.openxmlformats.org/presentationml/2006/main">
  <p:tag name="AS_UNIQUEID" val="889"/>
</p:tagLst>
</file>

<file path=ppt/tags/tag338.xml><?xml version="1.0" encoding="utf-8"?>
<p:tagLst xmlns:p="http://schemas.openxmlformats.org/presentationml/2006/main">
  <p:tag name="AS_UNIQUEID" val="890"/>
</p:tagLst>
</file>

<file path=ppt/tags/tag339.xml><?xml version="1.0" encoding="utf-8"?>
<p:tagLst xmlns:p="http://schemas.openxmlformats.org/presentationml/2006/main">
  <p:tag name="AS_UNIQUEID" val="165"/>
</p:tagLst>
</file>

<file path=ppt/tags/tag34.xml><?xml version="1.0" encoding="utf-8"?>
<p:tagLst xmlns:p="http://schemas.openxmlformats.org/presentationml/2006/main">
  <p:tag name="AS_UNIQUEID" val="404"/>
</p:tagLst>
</file>

<file path=ppt/tags/tag340.xml><?xml version="1.0" encoding="utf-8"?>
<p:tagLst xmlns:p="http://schemas.openxmlformats.org/presentationml/2006/main">
  <p:tag name="AS_UNIQUEID" val="166"/>
</p:tagLst>
</file>

<file path=ppt/tags/tag341.xml><?xml version="1.0" encoding="utf-8"?>
<p:tagLst xmlns:p="http://schemas.openxmlformats.org/presentationml/2006/main">
  <p:tag name="AS_UNIQUEID" val="167"/>
</p:tagLst>
</file>

<file path=ppt/tags/tag342.xml><?xml version="1.0" encoding="utf-8"?>
<p:tagLst xmlns:p="http://schemas.openxmlformats.org/presentationml/2006/main">
  <p:tag name="AS_UNIQUEID" val="891"/>
</p:tagLst>
</file>

<file path=ppt/tags/tag343.xml><?xml version="1.0" encoding="utf-8"?>
<p:tagLst xmlns:p="http://schemas.openxmlformats.org/presentationml/2006/main">
  <p:tag name="AS_UNIQUEID" val="169"/>
</p:tagLst>
</file>

<file path=ppt/tags/tag344.xml><?xml version="1.0" encoding="utf-8"?>
<p:tagLst xmlns:p="http://schemas.openxmlformats.org/presentationml/2006/main">
  <p:tag name="AS_UNIQUEID" val="170"/>
</p:tagLst>
</file>

<file path=ppt/tags/tag345.xml><?xml version="1.0" encoding="utf-8"?>
<p:tagLst xmlns:p="http://schemas.openxmlformats.org/presentationml/2006/main">
  <p:tag name="AS_UNIQUEID" val="171"/>
</p:tagLst>
</file>

<file path=ppt/tags/tag346.xml><?xml version="1.0" encoding="utf-8"?>
<p:tagLst xmlns:p="http://schemas.openxmlformats.org/presentationml/2006/main">
  <p:tag name="AS_UNIQUEID" val="173"/>
</p:tagLst>
</file>

<file path=ppt/tags/tag347.xml><?xml version="1.0" encoding="utf-8"?>
<p:tagLst xmlns:p="http://schemas.openxmlformats.org/presentationml/2006/main">
  <p:tag name="AS_UNIQUEID" val="174"/>
</p:tagLst>
</file>

<file path=ppt/tags/tag348.xml><?xml version="1.0" encoding="utf-8"?>
<p:tagLst xmlns:p="http://schemas.openxmlformats.org/presentationml/2006/main">
  <p:tag name="AS_UNIQUEID" val="175"/>
</p:tagLst>
</file>

<file path=ppt/tags/tag349.xml><?xml version="1.0" encoding="utf-8"?>
<p:tagLst xmlns:p="http://schemas.openxmlformats.org/presentationml/2006/main">
  <p:tag name="AS_UNIQUEID" val="454"/>
</p:tagLst>
</file>

<file path=ppt/tags/tag35.xml><?xml version="1.0" encoding="utf-8"?>
<p:tagLst xmlns:p="http://schemas.openxmlformats.org/presentationml/2006/main">
  <p:tag name="AS_UNIQUEID" val="690"/>
</p:tagLst>
</file>

<file path=ppt/tags/tag350.xml><?xml version="1.0" encoding="utf-8"?>
<p:tagLst xmlns:p="http://schemas.openxmlformats.org/presentationml/2006/main">
  <p:tag name="AS_UNIQUEID" val="455"/>
</p:tagLst>
</file>

<file path=ppt/tags/tag351.xml><?xml version="1.0" encoding="utf-8"?>
<p:tagLst xmlns:p="http://schemas.openxmlformats.org/presentationml/2006/main">
  <p:tag name="AS_UNIQUEID" val="892"/>
</p:tagLst>
</file>

<file path=ppt/tags/tag352.xml><?xml version="1.0" encoding="utf-8"?>
<p:tagLst xmlns:p="http://schemas.openxmlformats.org/presentationml/2006/main">
  <p:tag name="AS_UNIQUEID" val="893"/>
</p:tagLst>
</file>

<file path=ppt/tags/tag353.xml><?xml version="1.0" encoding="utf-8"?>
<p:tagLst xmlns:p="http://schemas.openxmlformats.org/presentationml/2006/main">
  <p:tag name="AS_UNIQUEID" val="894"/>
</p:tagLst>
</file>

<file path=ppt/tags/tag354.xml><?xml version="1.0" encoding="utf-8"?>
<p:tagLst xmlns:p="http://schemas.openxmlformats.org/presentationml/2006/main">
  <p:tag name="AS_UNIQUEID" val="895"/>
</p:tagLst>
</file>

<file path=ppt/tags/tag355.xml><?xml version="1.0" encoding="utf-8"?>
<p:tagLst xmlns:p="http://schemas.openxmlformats.org/presentationml/2006/main">
  <p:tag name="AS_UNIQUEID" val="896"/>
  <p:tag name="REFSHAPE" val="436461492"/>
</p:tagLst>
</file>

<file path=ppt/tags/tag356.xml><?xml version="1.0" encoding="utf-8"?>
<p:tagLst xmlns:p="http://schemas.openxmlformats.org/presentationml/2006/main">
  <p:tag name="AS_UNIQUEID" val="897"/>
  <p:tag name="KSO_WM_UNIT_PLACING_PICTURE_USER_VIEWPORT" val="{&quot;height&quot;:2082,&quot;width&quot;:13235}"/>
</p:tagLst>
</file>

<file path=ppt/tags/tag357.xml><?xml version="1.0" encoding="utf-8"?>
<p:tagLst xmlns:p="http://schemas.openxmlformats.org/presentationml/2006/main">
  <p:tag name="AS_UNIQUEID" val="898"/>
</p:tagLst>
</file>

<file path=ppt/tags/tag358.xml><?xml version="1.0" encoding="utf-8"?>
<p:tagLst xmlns:p="http://schemas.openxmlformats.org/presentationml/2006/main">
  <p:tag name="AS_UNIQUEID" val="899"/>
</p:tagLst>
</file>

<file path=ppt/tags/tag359.xml><?xml version="1.0" encoding="utf-8"?>
<p:tagLst xmlns:p="http://schemas.openxmlformats.org/presentationml/2006/main">
  <p:tag name="AS_UNIQUEID" val="463"/>
</p:tagLst>
</file>

<file path=ppt/tags/tag36.xml><?xml version="1.0" encoding="utf-8"?>
<p:tagLst xmlns:p="http://schemas.openxmlformats.org/presentationml/2006/main">
  <p:tag name="AS_UNIQUEID" val="406"/>
</p:tagLst>
</file>

<file path=ppt/tags/tag360.xml><?xml version="1.0" encoding="utf-8"?>
<p:tagLst xmlns:p="http://schemas.openxmlformats.org/presentationml/2006/main">
  <p:tag name="AS_UNIQUEID" val="464"/>
</p:tagLst>
</file>

<file path=ppt/tags/tag361.xml><?xml version="1.0" encoding="utf-8"?>
<p:tagLst xmlns:p="http://schemas.openxmlformats.org/presentationml/2006/main">
  <p:tag name="AS_UNIQUEID" val="465"/>
</p:tagLst>
</file>

<file path=ppt/tags/tag362.xml><?xml version="1.0" encoding="utf-8"?>
<p:tagLst xmlns:p="http://schemas.openxmlformats.org/presentationml/2006/main">
  <p:tag name="AS_UNIQUEID" val="900"/>
</p:tagLst>
</file>

<file path=ppt/tags/tag363.xml><?xml version="1.0" encoding="utf-8"?>
<p:tagLst xmlns:p="http://schemas.openxmlformats.org/presentationml/2006/main">
  <p:tag name="AS_UNIQUEID" val="467"/>
</p:tagLst>
</file>

<file path=ppt/tags/tag364.xml><?xml version="1.0" encoding="utf-8"?>
<p:tagLst xmlns:p="http://schemas.openxmlformats.org/presentationml/2006/main">
  <p:tag name="AS_UNIQUEID" val="469"/>
</p:tagLst>
</file>

<file path=ppt/tags/tag365.xml><?xml version="1.0" encoding="utf-8"?>
<p:tagLst xmlns:p="http://schemas.openxmlformats.org/presentationml/2006/main">
  <p:tag name="AS_UNIQUEID" val="454"/>
</p:tagLst>
</file>

<file path=ppt/tags/tag366.xml><?xml version="1.0" encoding="utf-8"?>
<p:tagLst xmlns:p="http://schemas.openxmlformats.org/presentationml/2006/main">
  <p:tag name="AS_UNIQUEID" val="371"/>
</p:tagLst>
</file>

<file path=ppt/tags/tag367.xml><?xml version="1.0" encoding="utf-8"?>
<p:tagLst xmlns:p="http://schemas.openxmlformats.org/presentationml/2006/main">
  <p:tag name="AS_UNIQUEID" val="901"/>
</p:tagLst>
</file>

<file path=ppt/tags/tag368.xml><?xml version="1.0" encoding="utf-8"?>
<p:tagLst xmlns:p="http://schemas.openxmlformats.org/presentationml/2006/main">
  <p:tag name="AS_UNIQUEID" val="233"/>
</p:tagLst>
</file>

<file path=ppt/tags/tag369.xml><?xml version="1.0" encoding="utf-8"?>
<p:tagLst xmlns:p="http://schemas.openxmlformats.org/presentationml/2006/main">
  <p:tag name="AS_UNIQUEID" val="234"/>
</p:tagLst>
</file>

<file path=ppt/tags/tag37.xml><?xml version="1.0" encoding="utf-8"?>
<p:tagLst xmlns:p="http://schemas.openxmlformats.org/presentationml/2006/main">
  <p:tag name="AS_UNIQUEID" val="407"/>
</p:tagLst>
</file>

<file path=ppt/tags/tag370.xml><?xml version="1.0" encoding="utf-8"?>
<p:tagLst xmlns:p="http://schemas.openxmlformats.org/presentationml/2006/main">
  <p:tag name="AS_UNIQUEID" val="236"/>
</p:tagLst>
</file>

<file path=ppt/tags/tag371.xml><?xml version="1.0" encoding="utf-8"?>
<p:tagLst xmlns:p="http://schemas.openxmlformats.org/presentationml/2006/main">
  <p:tag name="AS_UNIQUEID" val="902"/>
</p:tagLst>
</file>

<file path=ppt/tags/tag372.xml><?xml version="1.0" encoding="utf-8"?>
<p:tagLst xmlns:p="http://schemas.openxmlformats.org/presentationml/2006/main">
  <p:tag name="AS_UNIQUEID" val="903"/>
</p:tagLst>
</file>

<file path=ppt/tags/tag373.xml><?xml version="1.0" encoding="utf-8"?>
<p:tagLst xmlns:p="http://schemas.openxmlformats.org/presentationml/2006/main">
  <p:tag name="AS_UNIQUEID" val="904"/>
</p:tagLst>
</file>

<file path=ppt/tags/tag374.xml><?xml version="1.0" encoding="utf-8"?>
<p:tagLst xmlns:p="http://schemas.openxmlformats.org/presentationml/2006/main">
  <p:tag name="AS_UNIQUEID" val="348"/>
</p:tagLst>
</file>

<file path=ppt/tags/tag375.xml><?xml version="1.0" encoding="utf-8"?>
<p:tagLst xmlns:p="http://schemas.openxmlformats.org/presentationml/2006/main">
  <p:tag name="AS_UNIQUEID" val="349"/>
</p:tagLst>
</file>

<file path=ppt/tags/tag376.xml><?xml version="1.0" encoding="utf-8"?>
<p:tagLst xmlns:p="http://schemas.openxmlformats.org/presentationml/2006/main">
  <p:tag name="AS_UNIQUEID" val="350"/>
</p:tagLst>
</file>

<file path=ppt/tags/tag377.xml><?xml version="1.0" encoding="utf-8"?>
<p:tagLst xmlns:p="http://schemas.openxmlformats.org/presentationml/2006/main">
  <p:tag name="AS_UNIQUEID" val="905"/>
</p:tagLst>
</file>

<file path=ppt/tags/tag378.xml><?xml version="1.0" encoding="utf-8"?>
<p:tagLst xmlns:p="http://schemas.openxmlformats.org/presentationml/2006/main">
  <p:tag name="AS_UNIQUEID" val="352"/>
</p:tagLst>
</file>

<file path=ppt/tags/tag379.xml><?xml version="1.0" encoding="utf-8"?>
<p:tagLst xmlns:p="http://schemas.openxmlformats.org/presentationml/2006/main">
  <p:tag name="AS_UNIQUEID" val="353"/>
</p:tagLst>
</file>

<file path=ppt/tags/tag38.xml><?xml version="1.0" encoding="utf-8"?>
<p:tagLst xmlns:p="http://schemas.openxmlformats.org/presentationml/2006/main">
  <p:tag name="AS_UNIQUEID" val="408"/>
</p:tagLst>
</file>

<file path=ppt/tags/tag380.xml><?xml version="1.0" encoding="utf-8"?>
<p:tagLst xmlns:p="http://schemas.openxmlformats.org/presentationml/2006/main">
  <p:tag name="AS_UNIQUEID" val="906"/>
</p:tagLst>
</file>

<file path=ppt/tags/tag381.xml><?xml version="1.0" encoding="utf-8"?>
<p:tagLst xmlns:p="http://schemas.openxmlformats.org/presentationml/2006/main">
  <p:tag name="AS_UNIQUEID" val="316"/>
</p:tagLst>
</file>

<file path=ppt/tags/tag382.xml><?xml version="1.0" encoding="utf-8"?>
<p:tagLst xmlns:p="http://schemas.openxmlformats.org/presentationml/2006/main">
  <p:tag name="AS_UNIQUEID" val="315"/>
</p:tagLst>
</file>

<file path=ppt/tags/tag383.xml><?xml version="1.0" encoding="utf-8"?>
<p:tagLst xmlns:p="http://schemas.openxmlformats.org/presentationml/2006/main">
  <p:tag name="AS_UNIQUEID" val="907"/>
</p:tagLst>
</file>

<file path=ppt/tags/tag384.xml><?xml version="1.0" encoding="utf-8"?>
<p:tagLst xmlns:p="http://schemas.openxmlformats.org/presentationml/2006/main">
  <p:tag name="AS_UNIQUEID" val="348"/>
</p:tagLst>
</file>

<file path=ppt/tags/tag385.xml><?xml version="1.0" encoding="utf-8"?>
<p:tagLst xmlns:p="http://schemas.openxmlformats.org/presentationml/2006/main">
  <p:tag name="AS_UNIQUEID" val="349"/>
</p:tagLst>
</file>

<file path=ppt/tags/tag386.xml><?xml version="1.0" encoding="utf-8"?>
<p:tagLst xmlns:p="http://schemas.openxmlformats.org/presentationml/2006/main">
  <p:tag name="AS_UNIQUEID" val="350"/>
</p:tagLst>
</file>

<file path=ppt/tags/tag387.xml><?xml version="1.0" encoding="utf-8"?>
<p:tagLst xmlns:p="http://schemas.openxmlformats.org/presentationml/2006/main">
  <p:tag name="AS_UNIQUEID" val="908"/>
</p:tagLst>
</file>

<file path=ppt/tags/tag388.xml><?xml version="1.0" encoding="utf-8"?>
<p:tagLst xmlns:p="http://schemas.openxmlformats.org/presentationml/2006/main">
  <p:tag name="AS_UNIQUEID" val="352"/>
</p:tagLst>
</file>

<file path=ppt/tags/tag389.xml><?xml version="1.0" encoding="utf-8"?>
<p:tagLst xmlns:p="http://schemas.openxmlformats.org/presentationml/2006/main">
  <p:tag name="AS_UNIQUEID" val="353"/>
</p:tagLst>
</file>

<file path=ppt/tags/tag39.xml><?xml version="1.0" encoding="utf-8"?>
<p:tagLst xmlns:p="http://schemas.openxmlformats.org/presentationml/2006/main">
  <p:tag name="AS_UNIQUEID" val="409"/>
</p:tagLst>
</file>

<file path=ppt/tags/tag390.xml><?xml version="1.0" encoding="utf-8"?>
<p:tagLst xmlns:p="http://schemas.openxmlformats.org/presentationml/2006/main">
  <p:tag name="AS_UNIQUEID" val="909"/>
</p:tagLst>
</file>

<file path=ppt/tags/tag391.xml><?xml version="1.0" encoding="utf-8"?>
<p:tagLst xmlns:p="http://schemas.openxmlformats.org/presentationml/2006/main">
  <p:tag name="AS_UNIQUEID" val="315"/>
</p:tagLst>
</file>

<file path=ppt/tags/tag392.xml><?xml version="1.0" encoding="utf-8"?>
<p:tagLst xmlns:p="http://schemas.openxmlformats.org/presentationml/2006/main">
  <p:tag name="AS_UNIQUEID" val="910"/>
</p:tagLst>
</file>

<file path=ppt/tags/tag393.xml><?xml version="1.0" encoding="utf-8"?>
<p:tagLst xmlns:p="http://schemas.openxmlformats.org/presentationml/2006/main">
  <p:tag name="AS_UNIQUEID" val="961"/>
</p:tagLst>
</file>

<file path=ppt/tags/tag394.xml><?xml version="1.0" encoding="utf-8"?>
<p:tagLst xmlns:p="http://schemas.openxmlformats.org/presentationml/2006/main">
  <p:tag name="AS_UNIQUEID" val="911"/>
</p:tagLst>
</file>

<file path=ppt/tags/tag395.xml><?xml version="1.0" encoding="utf-8"?>
<p:tagLst xmlns:p="http://schemas.openxmlformats.org/presentationml/2006/main">
  <p:tag name="AS_UNIQUEID" val="366"/>
</p:tagLst>
</file>

<file path=ppt/tags/tag396.xml><?xml version="1.0" encoding="utf-8"?>
<p:tagLst xmlns:p="http://schemas.openxmlformats.org/presentationml/2006/main">
  <p:tag name="AS_UNIQUEID" val="367"/>
</p:tagLst>
</file>

<file path=ppt/tags/tag397.xml><?xml version="1.0" encoding="utf-8"?>
<p:tagLst xmlns:p="http://schemas.openxmlformats.org/presentationml/2006/main">
  <p:tag name="AS_UNIQUEID" val="368"/>
</p:tagLst>
</file>

<file path=ppt/tags/tag398.xml><?xml version="1.0" encoding="utf-8"?>
<p:tagLst xmlns:p="http://schemas.openxmlformats.org/presentationml/2006/main">
  <p:tag name="AS_UNIQUEID" val="912"/>
</p:tagLst>
</file>

<file path=ppt/tags/tag399.xml><?xml version="1.0" encoding="utf-8"?>
<p:tagLst xmlns:p="http://schemas.openxmlformats.org/presentationml/2006/main">
  <p:tag name="AS_UNIQUEID" val="370"/>
</p:tagLst>
</file>

<file path=ppt/tags/tag4.xml><?xml version="1.0" encoding="utf-8"?>
<p:tagLst xmlns:p="http://schemas.openxmlformats.org/presentationml/2006/main">
  <p:tag name="AS_UNIQUEID" val="374"/>
</p:tagLst>
</file>

<file path=ppt/tags/tag40.xml><?xml version="1.0" encoding="utf-8"?>
<p:tagLst xmlns:p="http://schemas.openxmlformats.org/presentationml/2006/main">
  <p:tag name="AS_UNIQUEID" val="691"/>
</p:tagLst>
</file>

<file path=ppt/tags/tag400.xml><?xml version="1.0" encoding="utf-8"?>
<p:tagLst xmlns:p="http://schemas.openxmlformats.org/presentationml/2006/main">
  <p:tag name="AS_UNIQUEID" val="371"/>
</p:tagLst>
</file>

<file path=ppt/tags/tag401.xml><?xml version="1.0" encoding="utf-8"?>
<p:tagLst xmlns:p="http://schemas.openxmlformats.org/presentationml/2006/main">
  <p:tag name="AS_UNIQUEID" val="913"/>
</p:tagLst>
</file>

<file path=ppt/tags/tag402.xml><?xml version="1.0" encoding="utf-8"?>
<p:tagLst xmlns:p="http://schemas.openxmlformats.org/presentationml/2006/main">
  <p:tag name="AS_UNIQUEID" val="914"/>
</p:tagLst>
</file>

<file path=ppt/tags/tag403.xml><?xml version="1.0" encoding="utf-8"?>
<p:tagLst xmlns:p="http://schemas.openxmlformats.org/presentationml/2006/main">
  <p:tag name="AS_UNIQUEID" val="463"/>
</p:tagLst>
</file>

<file path=ppt/tags/tag404.xml><?xml version="1.0" encoding="utf-8"?>
<p:tagLst xmlns:p="http://schemas.openxmlformats.org/presentationml/2006/main">
  <p:tag name="AS_UNIQUEID" val="464"/>
</p:tagLst>
</file>

<file path=ppt/tags/tag405.xml><?xml version="1.0" encoding="utf-8"?>
<p:tagLst xmlns:p="http://schemas.openxmlformats.org/presentationml/2006/main">
  <p:tag name="AS_UNIQUEID" val="465"/>
</p:tagLst>
</file>

<file path=ppt/tags/tag406.xml><?xml version="1.0" encoding="utf-8"?>
<p:tagLst xmlns:p="http://schemas.openxmlformats.org/presentationml/2006/main">
  <p:tag name="AS_UNIQUEID" val="915"/>
</p:tagLst>
</file>

<file path=ppt/tags/tag407.xml><?xml version="1.0" encoding="utf-8"?>
<p:tagLst xmlns:p="http://schemas.openxmlformats.org/presentationml/2006/main">
  <p:tag name="AS_UNIQUEID" val="467"/>
</p:tagLst>
</file>

<file path=ppt/tags/tag408.xml><?xml version="1.0" encoding="utf-8"?>
<p:tagLst xmlns:p="http://schemas.openxmlformats.org/presentationml/2006/main">
  <p:tag name="AS_UNIQUEID" val="469"/>
</p:tagLst>
</file>

<file path=ppt/tags/tag409.xml><?xml version="1.0" encoding="utf-8"?>
<p:tagLst xmlns:p="http://schemas.openxmlformats.org/presentationml/2006/main">
  <p:tag name="AS_UNIQUEID" val="285"/>
</p:tagLst>
</file>

<file path=ppt/tags/tag41.xml><?xml version="1.0" encoding="utf-8"?>
<p:tagLst xmlns:p="http://schemas.openxmlformats.org/presentationml/2006/main">
  <p:tag name="AS_UNIQUEID" val="411"/>
</p:tagLst>
</file>

<file path=ppt/tags/tag410.xml><?xml version="1.0" encoding="utf-8"?>
<p:tagLst xmlns:p="http://schemas.openxmlformats.org/presentationml/2006/main">
  <p:tag name="AS_UNIQUEID" val="454"/>
</p:tagLst>
</file>

<file path=ppt/tags/tag411.xml><?xml version="1.0" encoding="utf-8"?>
<p:tagLst xmlns:p="http://schemas.openxmlformats.org/presentationml/2006/main">
  <p:tag name="AS_UNIQUEID" val="916"/>
</p:tagLst>
</file>

<file path=ppt/tags/tag412.xml><?xml version="1.0" encoding="utf-8"?>
<p:tagLst xmlns:p="http://schemas.openxmlformats.org/presentationml/2006/main">
  <p:tag name="AS_UNIQUEID" val="233"/>
</p:tagLst>
</file>

<file path=ppt/tags/tag413.xml><?xml version="1.0" encoding="utf-8"?>
<p:tagLst xmlns:p="http://schemas.openxmlformats.org/presentationml/2006/main">
  <p:tag name="AS_UNIQUEID" val="234"/>
</p:tagLst>
</file>

<file path=ppt/tags/tag414.xml><?xml version="1.0" encoding="utf-8"?>
<p:tagLst xmlns:p="http://schemas.openxmlformats.org/presentationml/2006/main">
  <p:tag name="AS_UNIQUEID" val="917"/>
</p:tagLst>
</file>

<file path=ppt/tags/tag415.xml><?xml version="1.0" encoding="utf-8"?>
<p:tagLst xmlns:p="http://schemas.openxmlformats.org/presentationml/2006/main">
  <p:tag name="AS_UNIQUEID" val="285"/>
</p:tagLst>
</file>

<file path=ppt/tags/tag416.xml><?xml version="1.0" encoding="utf-8"?>
<p:tagLst xmlns:p="http://schemas.openxmlformats.org/presentationml/2006/main">
  <p:tag name="AS_UNIQUEID" val="918"/>
</p:tagLst>
</file>

<file path=ppt/tags/tag417.xml><?xml version="1.0" encoding="utf-8"?>
<p:tagLst xmlns:p="http://schemas.openxmlformats.org/presentationml/2006/main">
  <p:tag name="AS_UNIQUEID" val="919"/>
</p:tagLst>
</file>

<file path=ppt/tags/tag418.xml><?xml version="1.0" encoding="utf-8"?>
<p:tagLst xmlns:p="http://schemas.openxmlformats.org/presentationml/2006/main">
  <p:tag name="AS_UNIQUEID" val="920"/>
</p:tagLst>
</file>

<file path=ppt/tags/tag419.xml><?xml version="1.0" encoding="utf-8"?>
<p:tagLst xmlns:p="http://schemas.openxmlformats.org/presentationml/2006/main">
  <p:tag name="AS_UNIQUEID" val="921"/>
</p:tagLst>
</file>

<file path=ppt/tags/tag42.xml><?xml version="1.0" encoding="utf-8"?>
<p:tagLst xmlns:p="http://schemas.openxmlformats.org/presentationml/2006/main">
  <p:tag name="AS_UNIQUEID" val="412"/>
</p:tagLst>
</file>

<file path=ppt/tags/tag420.xml><?xml version="1.0" encoding="utf-8"?>
<p:tagLst xmlns:p="http://schemas.openxmlformats.org/presentationml/2006/main">
  <p:tag name="AS_UNIQUEID" val="922"/>
</p:tagLst>
</file>

<file path=ppt/tags/tag421.xml><?xml version="1.0" encoding="utf-8"?>
<p:tagLst xmlns:p="http://schemas.openxmlformats.org/presentationml/2006/main">
  <p:tag name="AS_UNIQUEID" val="923"/>
</p:tagLst>
</file>

<file path=ppt/tags/tag422.xml><?xml version="1.0" encoding="utf-8"?>
<p:tagLst xmlns:p="http://schemas.openxmlformats.org/presentationml/2006/main">
  <p:tag name="AS_UNIQUEID" val="924"/>
</p:tagLst>
</file>

<file path=ppt/tags/tag423.xml><?xml version="1.0" encoding="utf-8"?>
<p:tagLst xmlns:p="http://schemas.openxmlformats.org/presentationml/2006/main">
  <p:tag name="AS_UNIQUEID" val="285"/>
</p:tagLst>
</file>

<file path=ppt/tags/tag424.xml><?xml version="1.0" encoding="utf-8"?>
<p:tagLst xmlns:p="http://schemas.openxmlformats.org/presentationml/2006/main">
  <p:tag name="AS_UNIQUEID" val="925"/>
</p:tagLst>
</file>

<file path=ppt/tags/tag425.xml><?xml version="1.0" encoding="utf-8"?>
<p:tagLst xmlns:p="http://schemas.openxmlformats.org/presentationml/2006/main">
  <p:tag name="AS_UNIQUEID" val="926"/>
</p:tagLst>
</file>

<file path=ppt/tags/tag426.xml><?xml version="1.0" encoding="utf-8"?>
<p:tagLst xmlns:p="http://schemas.openxmlformats.org/presentationml/2006/main">
  <p:tag name="AS_UNIQUEID" val="927"/>
</p:tagLst>
</file>

<file path=ppt/tags/tag427.xml><?xml version="1.0" encoding="utf-8"?>
<p:tagLst xmlns:p="http://schemas.openxmlformats.org/presentationml/2006/main">
  <p:tag name="AS_UNIQUEID" val="928"/>
</p:tagLst>
</file>

<file path=ppt/tags/tag428.xml><?xml version="1.0" encoding="utf-8"?>
<p:tagLst xmlns:p="http://schemas.openxmlformats.org/presentationml/2006/main">
  <p:tag name="AS_UNIQUEID" val="929"/>
</p:tagLst>
</file>

<file path=ppt/tags/tag429.xml><?xml version="1.0" encoding="utf-8"?>
<p:tagLst xmlns:p="http://schemas.openxmlformats.org/presentationml/2006/main">
  <p:tag name="AS_UNIQUEID" val="930"/>
</p:tagLst>
</file>

<file path=ppt/tags/tag43.xml><?xml version="1.0" encoding="utf-8"?>
<p:tagLst xmlns:p="http://schemas.openxmlformats.org/presentationml/2006/main">
  <p:tag name="AS_UNIQUEID" val="413"/>
</p:tagLst>
</file>

<file path=ppt/tags/tag430.xml><?xml version="1.0" encoding="utf-8"?>
<p:tagLst xmlns:p="http://schemas.openxmlformats.org/presentationml/2006/main">
  <p:tag name="AS_UNIQUEID" val="931"/>
</p:tagLst>
</file>

<file path=ppt/tags/tag431.xml><?xml version="1.0" encoding="utf-8"?>
<p:tagLst xmlns:p="http://schemas.openxmlformats.org/presentationml/2006/main">
  <p:tag name="AS_UNIQUEID" val="932"/>
</p:tagLst>
</file>

<file path=ppt/tags/tag432.xml><?xml version="1.0" encoding="utf-8"?>
<p:tagLst xmlns:p="http://schemas.openxmlformats.org/presentationml/2006/main">
  <p:tag name="AS_UNIQUEID" val="933"/>
</p:tagLst>
</file>

<file path=ppt/tags/tag433.xml><?xml version="1.0" encoding="utf-8"?>
<p:tagLst xmlns:p="http://schemas.openxmlformats.org/presentationml/2006/main">
  <p:tag name="AS_UNIQUEID" val="934"/>
</p:tagLst>
</file>

<file path=ppt/tags/tag434.xml><?xml version="1.0" encoding="utf-8"?>
<p:tagLst xmlns:p="http://schemas.openxmlformats.org/presentationml/2006/main">
  <p:tag name="AS_UNIQUEID" val="366"/>
</p:tagLst>
</file>

<file path=ppt/tags/tag435.xml><?xml version="1.0" encoding="utf-8"?>
<p:tagLst xmlns:p="http://schemas.openxmlformats.org/presentationml/2006/main">
  <p:tag name="AS_UNIQUEID" val="367"/>
</p:tagLst>
</file>

<file path=ppt/tags/tag436.xml><?xml version="1.0" encoding="utf-8"?>
<p:tagLst xmlns:p="http://schemas.openxmlformats.org/presentationml/2006/main">
  <p:tag name="AS_UNIQUEID" val="368"/>
</p:tagLst>
</file>

<file path=ppt/tags/tag437.xml><?xml version="1.0" encoding="utf-8"?>
<p:tagLst xmlns:p="http://schemas.openxmlformats.org/presentationml/2006/main">
  <p:tag name="AS_UNIQUEID" val="935"/>
</p:tagLst>
</file>

<file path=ppt/tags/tag438.xml><?xml version="1.0" encoding="utf-8"?>
<p:tagLst xmlns:p="http://schemas.openxmlformats.org/presentationml/2006/main">
  <p:tag name="AS_UNIQUEID" val="370"/>
</p:tagLst>
</file>

<file path=ppt/tags/tag439.xml><?xml version="1.0" encoding="utf-8"?>
<p:tagLst xmlns:p="http://schemas.openxmlformats.org/presentationml/2006/main">
  <p:tag name="AS_UNIQUEID" val="936"/>
</p:tagLst>
</file>

<file path=ppt/tags/tag44.xml><?xml version="1.0" encoding="utf-8"?>
<p:tagLst xmlns:p="http://schemas.openxmlformats.org/presentationml/2006/main">
  <p:tag name="AS_UNIQUEID" val="692"/>
</p:tagLst>
</file>

<file path=ppt/tags/tag440.xml><?xml version="1.0" encoding="utf-8"?>
<p:tagLst xmlns:p="http://schemas.openxmlformats.org/presentationml/2006/main">
  <p:tag name="AS_UNIQUEID" val="285"/>
</p:tagLst>
</file>

<file path=ppt/tags/tag441.xml><?xml version="1.0" encoding="utf-8"?>
<p:tagLst xmlns:p="http://schemas.openxmlformats.org/presentationml/2006/main">
  <p:tag name="AS_UNIQUEID" val="937"/>
</p:tagLst>
</file>

<file path=ppt/tags/tag442.xml><?xml version="1.0" encoding="utf-8"?>
<p:tagLst xmlns:p="http://schemas.openxmlformats.org/presentationml/2006/main">
  <p:tag name="AS_UNIQUEID" val="463"/>
</p:tagLst>
</file>

<file path=ppt/tags/tag443.xml><?xml version="1.0" encoding="utf-8"?>
<p:tagLst xmlns:p="http://schemas.openxmlformats.org/presentationml/2006/main">
  <p:tag name="AS_UNIQUEID" val="464"/>
</p:tagLst>
</file>

<file path=ppt/tags/tag444.xml><?xml version="1.0" encoding="utf-8"?>
<p:tagLst xmlns:p="http://schemas.openxmlformats.org/presentationml/2006/main">
  <p:tag name="AS_UNIQUEID" val="465"/>
</p:tagLst>
</file>

<file path=ppt/tags/tag445.xml><?xml version="1.0" encoding="utf-8"?>
<p:tagLst xmlns:p="http://schemas.openxmlformats.org/presentationml/2006/main">
  <p:tag name="AS_UNIQUEID" val="938"/>
</p:tagLst>
</file>

<file path=ppt/tags/tag446.xml><?xml version="1.0" encoding="utf-8"?>
<p:tagLst xmlns:p="http://schemas.openxmlformats.org/presentationml/2006/main">
  <p:tag name="AS_UNIQUEID" val="467"/>
</p:tagLst>
</file>

<file path=ppt/tags/tag447.xml><?xml version="1.0" encoding="utf-8"?>
<p:tagLst xmlns:p="http://schemas.openxmlformats.org/presentationml/2006/main">
  <p:tag name="AS_UNIQUEID" val="469"/>
</p:tagLst>
</file>

<file path=ppt/tags/tag448.xml><?xml version="1.0" encoding="utf-8"?>
<p:tagLst xmlns:p="http://schemas.openxmlformats.org/presentationml/2006/main">
  <p:tag name="AS_UNIQUEID" val="454"/>
</p:tagLst>
</file>

<file path=ppt/tags/tag449.xml><?xml version="1.0" encoding="utf-8"?>
<p:tagLst xmlns:p="http://schemas.openxmlformats.org/presentationml/2006/main">
  <p:tag name="AS_UNIQUEID" val="469"/>
</p:tagLst>
</file>

<file path=ppt/tags/tag45.xml><?xml version="1.0" encoding="utf-8"?>
<p:tagLst xmlns:p="http://schemas.openxmlformats.org/presentationml/2006/main">
  <p:tag name="AS_UNIQUEID" val="415"/>
</p:tagLst>
</file>

<file path=ppt/tags/tag450.xml><?xml version="1.0" encoding="utf-8"?>
<p:tagLst xmlns:p="http://schemas.openxmlformats.org/presentationml/2006/main">
  <p:tag name="AS_UNIQUEID" val="939"/>
</p:tagLst>
</file>

<file path=ppt/tags/tag451.xml><?xml version="1.0" encoding="utf-8"?>
<p:tagLst xmlns:p="http://schemas.openxmlformats.org/presentationml/2006/main">
  <p:tag name="AS_UNIQUEID" val="502"/>
</p:tagLst>
</file>

<file path=ppt/tags/tag452.xml><?xml version="1.0" encoding="utf-8"?>
<p:tagLst xmlns:p="http://schemas.openxmlformats.org/presentationml/2006/main">
  <p:tag name="AS_UNIQUEID" val="504"/>
</p:tagLst>
</file>

<file path=ppt/tags/tag453.xml><?xml version="1.0" encoding="utf-8"?>
<p:tagLst xmlns:p="http://schemas.openxmlformats.org/presentationml/2006/main">
  <p:tag name="AS_UNIQUEID" val="684"/>
</p:tagLst>
</file>

<file path=ppt/tags/tag454.xml><?xml version="1.0" encoding="utf-8"?>
<p:tagLst xmlns:p="http://schemas.openxmlformats.org/presentationml/2006/main">
  <p:tag name="AS_UNIQUEID" val="940"/>
</p:tagLst>
</file>

<file path=ppt/tags/tag455.xml><?xml version="1.0" encoding="utf-8"?>
<p:tagLst xmlns:p="http://schemas.openxmlformats.org/presentationml/2006/main">
  <p:tag name="AS_UNIQUEID" val="941"/>
</p:tagLst>
</file>

<file path=ppt/tags/tag456.xml><?xml version="1.0" encoding="utf-8"?>
<p:tagLst xmlns:p="http://schemas.openxmlformats.org/presentationml/2006/main">
  <p:tag name="AS_UNIQUEID" val="942"/>
</p:tagLst>
</file>

<file path=ppt/tags/tag457.xml><?xml version="1.0" encoding="utf-8"?>
<p:tagLst xmlns:p="http://schemas.openxmlformats.org/presentationml/2006/main">
  <p:tag name="AS_UNIQUEID" val="943"/>
</p:tagLst>
</file>

<file path=ppt/tags/tag458.xml><?xml version="1.0" encoding="utf-8"?>
<p:tagLst xmlns:p="http://schemas.openxmlformats.org/presentationml/2006/main">
  <p:tag name="AS_UNIQUEID" val="944"/>
</p:tagLst>
</file>

<file path=ppt/tags/tag459.xml><?xml version="1.0" encoding="utf-8"?>
<p:tagLst xmlns:p="http://schemas.openxmlformats.org/presentationml/2006/main">
  <p:tag name="AS_UNIQUEID" val="502"/>
</p:tagLst>
</file>

<file path=ppt/tags/tag46.xml><?xml version="1.0" encoding="utf-8"?>
<p:tagLst xmlns:p="http://schemas.openxmlformats.org/presentationml/2006/main">
  <p:tag name="AS_UNIQUEID" val="416"/>
</p:tagLst>
</file>

<file path=ppt/tags/tag460.xml><?xml version="1.0" encoding="utf-8"?>
<p:tagLst xmlns:p="http://schemas.openxmlformats.org/presentationml/2006/main">
  <p:tag name="AS_UNIQUEID" val="504"/>
</p:tagLst>
</file>

<file path=ppt/tags/tag461.xml><?xml version="1.0" encoding="utf-8"?>
<p:tagLst xmlns:p="http://schemas.openxmlformats.org/presentationml/2006/main">
  <p:tag name="AS_UNIQUEID" val="945"/>
</p:tagLst>
</file>

<file path=ppt/tags/tag462.xml><?xml version="1.0" encoding="utf-8"?>
<p:tagLst xmlns:p="http://schemas.openxmlformats.org/presentationml/2006/main">
  <p:tag name="AS_UNIQUEID" val="946"/>
</p:tagLst>
</file>

<file path=ppt/tags/tag463.xml><?xml version="1.0" encoding="utf-8"?>
<p:tagLst xmlns:p="http://schemas.openxmlformats.org/presentationml/2006/main">
  <p:tag name="AS_UNIQUEID" val="947"/>
</p:tagLst>
</file>

<file path=ppt/tags/tag464.xml><?xml version="1.0" encoding="utf-8"?>
<p:tagLst xmlns:p="http://schemas.openxmlformats.org/presentationml/2006/main">
  <p:tag name="AS_UNIQUEID" val="463"/>
</p:tagLst>
</file>

<file path=ppt/tags/tag465.xml><?xml version="1.0" encoding="utf-8"?>
<p:tagLst xmlns:p="http://schemas.openxmlformats.org/presentationml/2006/main">
  <p:tag name="AS_UNIQUEID" val="464"/>
</p:tagLst>
</file>

<file path=ppt/tags/tag466.xml><?xml version="1.0" encoding="utf-8"?>
<p:tagLst xmlns:p="http://schemas.openxmlformats.org/presentationml/2006/main">
  <p:tag name="AS_UNIQUEID" val="465"/>
</p:tagLst>
</file>

<file path=ppt/tags/tag467.xml><?xml version="1.0" encoding="utf-8"?>
<p:tagLst xmlns:p="http://schemas.openxmlformats.org/presentationml/2006/main">
  <p:tag name="AS_UNIQUEID" val="948"/>
</p:tagLst>
</file>

<file path=ppt/tags/tag468.xml><?xml version="1.0" encoding="utf-8"?>
<p:tagLst xmlns:p="http://schemas.openxmlformats.org/presentationml/2006/main">
  <p:tag name="AS_UNIQUEID" val="467"/>
</p:tagLst>
</file>

<file path=ppt/tags/tag469.xml><?xml version="1.0" encoding="utf-8"?>
<p:tagLst xmlns:p="http://schemas.openxmlformats.org/presentationml/2006/main">
  <p:tag name="AS_UNIQUEID" val="469"/>
</p:tagLst>
</file>

<file path=ppt/tags/tag47.xml><?xml version="1.0" encoding="utf-8"?>
<p:tagLst xmlns:p="http://schemas.openxmlformats.org/presentationml/2006/main">
  <p:tag name="AS_UNIQUEID" val="417"/>
</p:tagLst>
</file>

<file path=ppt/tags/tag470.xml><?xml version="1.0" encoding="utf-8"?>
<p:tagLst xmlns:p="http://schemas.openxmlformats.org/presentationml/2006/main">
  <p:tag name="AS_UNIQUEID" val="949"/>
</p:tagLst>
</file>

<file path=ppt/tags/tag471.xml><?xml version="1.0" encoding="utf-8"?>
<p:tagLst xmlns:p="http://schemas.openxmlformats.org/presentationml/2006/main">
  <p:tag name="AS_UNIQUEID" val="950"/>
</p:tagLst>
</file>

<file path=ppt/tags/tag472.xml><?xml version="1.0" encoding="utf-8"?>
<p:tagLst xmlns:p="http://schemas.openxmlformats.org/presentationml/2006/main">
  <p:tag name="AS_UNIQUEID" val="463"/>
</p:tagLst>
</file>

<file path=ppt/tags/tag473.xml><?xml version="1.0" encoding="utf-8"?>
<p:tagLst xmlns:p="http://schemas.openxmlformats.org/presentationml/2006/main">
  <p:tag name="AS_UNIQUEID" val="464"/>
</p:tagLst>
</file>

<file path=ppt/tags/tag474.xml><?xml version="1.0" encoding="utf-8"?>
<p:tagLst xmlns:p="http://schemas.openxmlformats.org/presentationml/2006/main">
  <p:tag name="AS_UNIQUEID" val="465"/>
</p:tagLst>
</file>

<file path=ppt/tags/tag475.xml><?xml version="1.0" encoding="utf-8"?>
<p:tagLst xmlns:p="http://schemas.openxmlformats.org/presentationml/2006/main">
  <p:tag name="AS_UNIQUEID" val="951"/>
</p:tagLst>
</file>

<file path=ppt/tags/tag476.xml><?xml version="1.0" encoding="utf-8"?>
<p:tagLst xmlns:p="http://schemas.openxmlformats.org/presentationml/2006/main">
  <p:tag name="AS_UNIQUEID" val="467"/>
</p:tagLst>
</file>

<file path=ppt/tags/tag477.xml><?xml version="1.0" encoding="utf-8"?>
<p:tagLst xmlns:p="http://schemas.openxmlformats.org/presentationml/2006/main">
  <p:tag name="AS_UNIQUEID" val="469"/>
</p:tagLst>
</file>

<file path=ppt/tags/tag478.xml><?xml version="1.0" encoding="utf-8"?>
<p:tagLst xmlns:p="http://schemas.openxmlformats.org/presentationml/2006/main">
  <p:tag name="AS_UNIQUEID" val="952"/>
</p:tagLst>
</file>

<file path=ppt/tags/tag479.xml><?xml version="1.0" encoding="utf-8"?>
<p:tagLst xmlns:p="http://schemas.openxmlformats.org/presentationml/2006/main">
  <p:tag name="AS_UNIQUEID" val="953"/>
</p:tagLst>
</file>

<file path=ppt/tags/tag48.xml><?xml version="1.0" encoding="utf-8"?>
<p:tagLst xmlns:p="http://schemas.openxmlformats.org/presentationml/2006/main">
  <p:tag name="AS_UNIQUEID" val="418"/>
</p:tagLst>
</file>

<file path=ppt/tags/tag480.xml><?xml version="1.0" encoding="utf-8"?>
<p:tagLst xmlns:p="http://schemas.openxmlformats.org/presentationml/2006/main">
  <p:tag name="AS_UNIQUEID" val="463"/>
</p:tagLst>
</file>

<file path=ppt/tags/tag481.xml><?xml version="1.0" encoding="utf-8"?>
<p:tagLst xmlns:p="http://schemas.openxmlformats.org/presentationml/2006/main">
  <p:tag name="AS_UNIQUEID" val="464"/>
</p:tagLst>
</file>

<file path=ppt/tags/tag482.xml><?xml version="1.0" encoding="utf-8"?>
<p:tagLst xmlns:p="http://schemas.openxmlformats.org/presentationml/2006/main">
  <p:tag name="AS_UNIQUEID" val="465"/>
</p:tagLst>
</file>

<file path=ppt/tags/tag483.xml><?xml version="1.0" encoding="utf-8"?>
<p:tagLst xmlns:p="http://schemas.openxmlformats.org/presentationml/2006/main">
  <p:tag name="AS_UNIQUEID" val="954"/>
</p:tagLst>
</file>

<file path=ppt/tags/tag484.xml><?xml version="1.0" encoding="utf-8"?>
<p:tagLst xmlns:p="http://schemas.openxmlformats.org/presentationml/2006/main">
  <p:tag name="AS_UNIQUEID" val="467"/>
</p:tagLst>
</file>

<file path=ppt/tags/tag485.xml><?xml version="1.0" encoding="utf-8"?>
<p:tagLst xmlns:p="http://schemas.openxmlformats.org/presentationml/2006/main">
  <p:tag name="AS_UNIQUEID" val="469"/>
</p:tagLst>
</file>

<file path=ppt/tags/tag486.xml><?xml version="1.0" encoding="utf-8"?>
<p:tagLst xmlns:p="http://schemas.openxmlformats.org/presentationml/2006/main">
  <p:tag name="AS_UNIQUEID" val="955"/>
</p:tagLst>
</file>

<file path=ppt/tags/tag487.xml><?xml version="1.0" encoding="utf-8"?>
<p:tagLst xmlns:p="http://schemas.openxmlformats.org/presentationml/2006/main">
  <p:tag name="AS_UNIQUEID" val="956"/>
</p:tagLst>
</file>

<file path=ppt/tags/tag488.xml><?xml version="1.0" encoding="utf-8"?>
<p:tagLst xmlns:p="http://schemas.openxmlformats.org/presentationml/2006/main">
  <p:tag name="AS_UNIQUEID" val="957"/>
</p:tagLst>
</file>

<file path=ppt/tags/tag489.xml><?xml version="1.0" encoding="utf-8"?>
<p:tagLst xmlns:p="http://schemas.openxmlformats.org/presentationml/2006/main">
  <p:tag name="AS_UNIQUEID" val="463"/>
</p:tagLst>
</file>

<file path=ppt/tags/tag49.xml><?xml version="1.0" encoding="utf-8"?>
<p:tagLst xmlns:p="http://schemas.openxmlformats.org/presentationml/2006/main">
  <p:tag name="AS_UNIQUEID" val="419"/>
</p:tagLst>
</file>

<file path=ppt/tags/tag490.xml><?xml version="1.0" encoding="utf-8"?>
<p:tagLst xmlns:p="http://schemas.openxmlformats.org/presentationml/2006/main">
  <p:tag name="AS_UNIQUEID" val="464"/>
</p:tagLst>
</file>

<file path=ppt/tags/tag491.xml><?xml version="1.0" encoding="utf-8"?>
<p:tagLst xmlns:p="http://schemas.openxmlformats.org/presentationml/2006/main">
  <p:tag name="AS_UNIQUEID" val="465"/>
</p:tagLst>
</file>

<file path=ppt/tags/tag492.xml><?xml version="1.0" encoding="utf-8"?>
<p:tagLst xmlns:p="http://schemas.openxmlformats.org/presentationml/2006/main">
  <p:tag name="AS_UNIQUEID" val="958"/>
</p:tagLst>
</file>

<file path=ppt/tags/tag493.xml><?xml version="1.0" encoding="utf-8"?>
<p:tagLst xmlns:p="http://schemas.openxmlformats.org/presentationml/2006/main">
  <p:tag name="AS_UNIQUEID" val="467"/>
</p:tagLst>
</file>

<file path=ppt/tags/tag494.xml><?xml version="1.0" encoding="utf-8"?>
<p:tagLst xmlns:p="http://schemas.openxmlformats.org/presentationml/2006/main">
  <p:tag name="AS_UNIQUEID" val="469"/>
</p:tagLst>
</file>

<file path=ppt/tags/tag495.xml><?xml version="1.0" encoding="utf-8"?>
<p:tagLst xmlns:p="http://schemas.openxmlformats.org/presentationml/2006/main">
  <p:tag name="AS_UNIQUEID" val="959"/>
</p:tagLst>
</file>

<file path=ppt/tags/tag496.xml><?xml version="1.0" encoding="utf-8"?>
<p:tagLst xmlns:p="http://schemas.openxmlformats.org/presentationml/2006/main">
  <p:tag name="AS_UNIQUEID" val="960"/>
</p:tagLst>
</file>

<file path=ppt/tags/tag497.xml><?xml version="1.0" encoding="utf-8"?>
<p:tagLst xmlns:p="http://schemas.openxmlformats.org/presentationml/2006/main">
  <p:tag name="AS_UNIQUEID" val="469"/>
</p:tagLst>
</file>

<file path=ppt/tags/tag498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mJlM2ZiZjY0ZDAxNDRkNjk1Y2NkOGQ2NmVlOTk3ZTkifQ=="/>
</p:tagLst>
</file>

<file path=ppt/tags/tag5.xml><?xml version="1.0" encoding="utf-8"?>
<p:tagLst xmlns:p="http://schemas.openxmlformats.org/presentationml/2006/main">
  <p:tag name="AS_UNIQUEID" val="375"/>
</p:tagLst>
</file>

<file path=ppt/tags/tag50.xml><?xml version="1.0" encoding="utf-8"?>
<p:tagLst xmlns:p="http://schemas.openxmlformats.org/presentationml/2006/main">
  <p:tag name="AS_UNIQUEID" val="420"/>
</p:tagLst>
</file>

<file path=ppt/tags/tag51.xml><?xml version="1.0" encoding="utf-8"?>
<p:tagLst xmlns:p="http://schemas.openxmlformats.org/presentationml/2006/main">
  <p:tag name="AS_UNIQUEID" val="693"/>
</p:tagLst>
</file>

<file path=ppt/tags/tag52.xml><?xml version="1.0" encoding="utf-8"?>
<p:tagLst xmlns:p="http://schemas.openxmlformats.org/presentationml/2006/main">
  <p:tag name="AS_UNIQUEID" val="422"/>
</p:tagLst>
</file>

<file path=ppt/tags/tag53.xml><?xml version="1.0" encoding="utf-8"?>
<p:tagLst xmlns:p="http://schemas.openxmlformats.org/presentationml/2006/main">
  <p:tag name="AS_UNIQUEID" val="423"/>
</p:tagLst>
</file>

<file path=ppt/tags/tag54.xml><?xml version="1.0" encoding="utf-8"?>
<p:tagLst xmlns:p="http://schemas.openxmlformats.org/presentationml/2006/main">
  <p:tag name="AS_UNIQUEID" val="424"/>
</p:tagLst>
</file>

<file path=ppt/tags/tag55.xml><?xml version="1.0" encoding="utf-8"?>
<p:tagLst xmlns:p="http://schemas.openxmlformats.org/presentationml/2006/main">
  <p:tag name="AS_UNIQUEID" val="425"/>
</p:tagLst>
</file>

<file path=ppt/tags/tag56.xml><?xml version="1.0" encoding="utf-8"?>
<p:tagLst xmlns:p="http://schemas.openxmlformats.org/presentationml/2006/main">
  <p:tag name="AS_UNIQUEID" val="426"/>
</p:tagLst>
</file>

<file path=ppt/tags/tag57.xml><?xml version="1.0" encoding="utf-8"?>
<p:tagLst xmlns:p="http://schemas.openxmlformats.org/presentationml/2006/main">
  <p:tag name="AS_UNIQUEID" val="427"/>
</p:tagLst>
</file>

<file path=ppt/tags/tag58.xml><?xml version="1.0" encoding="utf-8"?>
<p:tagLst xmlns:p="http://schemas.openxmlformats.org/presentationml/2006/main">
  <p:tag name="AS_UNIQUEID" val="694"/>
</p:tagLst>
</file>

<file path=ppt/tags/tag59.xml><?xml version="1.0" encoding="utf-8"?>
<p:tagLst xmlns:p="http://schemas.openxmlformats.org/presentationml/2006/main">
  <p:tag name="AS_UNIQUEID" val="429"/>
</p:tagLst>
</file>

<file path=ppt/tags/tag6.xml><?xml version="1.0" encoding="utf-8"?>
<p:tagLst xmlns:p="http://schemas.openxmlformats.org/presentationml/2006/main">
  <p:tag name="AS_UNIQUEID" val="376"/>
</p:tagLst>
</file>

<file path=ppt/tags/tag60.xml><?xml version="1.0" encoding="utf-8"?>
<p:tagLst xmlns:p="http://schemas.openxmlformats.org/presentationml/2006/main">
  <p:tag name="AS_UNIQUEID" val="430"/>
</p:tagLst>
</file>

<file path=ppt/tags/tag61.xml><?xml version="1.0" encoding="utf-8"?>
<p:tagLst xmlns:p="http://schemas.openxmlformats.org/presentationml/2006/main">
  <p:tag name="AS_UNIQUEID" val="431"/>
</p:tagLst>
</file>

<file path=ppt/tags/tag62.xml><?xml version="1.0" encoding="utf-8"?>
<p:tagLst xmlns:p="http://schemas.openxmlformats.org/presentationml/2006/main">
  <p:tag name="AS_UNIQUEID" val="432"/>
</p:tagLst>
</file>

<file path=ppt/tags/tag63.xml><?xml version="1.0" encoding="utf-8"?>
<p:tagLst xmlns:p="http://schemas.openxmlformats.org/presentationml/2006/main">
  <p:tag name="AS_UNIQUEID" val="433"/>
</p:tagLst>
</file>

<file path=ppt/tags/tag64.xml><?xml version="1.0" encoding="utf-8"?>
<p:tagLst xmlns:p="http://schemas.openxmlformats.org/presentationml/2006/main">
  <p:tag name="AS_UNIQUEID" val="695"/>
</p:tagLst>
</file>

<file path=ppt/tags/tag65.xml><?xml version="1.0" encoding="utf-8"?>
<p:tagLst xmlns:p="http://schemas.openxmlformats.org/presentationml/2006/main">
  <p:tag name="AS_UNIQUEID" val="435"/>
</p:tagLst>
</file>

<file path=ppt/tags/tag66.xml><?xml version="1.0" encoding="utf-8"?>
<p:tagLst xmlns:p="http://schemas.openxmlformats.org/presentationml/2006/main">
  <p:tag name="AS_UNIQUEID" val="436"/>
</p:tagLst>
</file>

<file path=ppt/tags/tag67.xml><?xml version="1.0" encoding="utf-8"?>
<p:tagLst xmlns:p="http://schemas.openxmlformats.org/presentationml/2006/main">
  <p:tag name="AS_UNIQUEID" val="437"/>
</p:tagLst>
</file>

<file path=ppt/tags/tag68.xml><?xml version="1.0" encoding="utf-8"?>
<p:tagLst xmlns:p="http://schemas.openxmlformats.org/presentationml/2006/main">
  <p:tag name="AS_UNIQUEID" val="438"/>
</p:tagLst>
</file>

<file path=ppt/tags/tag69.xml><?xml version="1.0" encoding="utf-8"?>
<p:tagLst xmlns:p="http://schemas.openxmlformats.org/presentationml/2006/main">
  <p:tag name="AS_UNIQUEID" val="439"/>
</p:tagLst>
</file>

<file path=ppt/tags/tag7.xml><?xml version="1.0" encoding="utf-8"?>
<p:tagLst xmlns:p="http://schemas.openxmlformats.org/presentationml/2006/main">
  <p:tag name="AS_UNIQUEID" val="686"/>
</p:tagLst>
</file>

<file path=ppt/tags/tag70.xml><?xml version="1.0" encoding="utf-8"?>
<p:tagLst xmlns:p="http://schemas.openxmlformats.org/presentationml/2006/main">
  <p:tag name="AS_UNIQUEID" val="696"/>
</p:tagLst>
</file>

<file path=ppt/tags/tag71.xml><?xml version="1.0" encoding="utf-8"?>
<p:tagLst xmlns:p="http://schemas.openxmlformats.org/presentationml/2006/main">
  <p:tag name="AS_UNIQUEID" val="441"/>
</p:tagLst>
</file>

<file path=ppt/tags/tag72.xml><?xml version="1.0" encoding="utf-8"?>
<p:tagLst xmlns:p="http://schemas.openxmlformats.org/presentationml/2006/main">
  <p:tag name="AS_UNIQUEID" val="442"/>
</p:tagLst>
</file>

<file path=ppt/tags/tag73.xml><?xml version="1.0" encoding="utf-8"?>
<p:tagLst xmlns:p="http://schemas.openxmlformats.org/presentationml/2006/main">
  <p:tag name="AS_UNIQUEID" val="443"/>
</p:tagLst>
</file>

<file path=ppt/tags/tag74.xml><?xml version="1.0" encoding="utf-8"?>
<p:tagLst xmlns:p="http://schemas.openxmlformats.org/presentationml/2006/main">
  <p:tag name="AS_UNIQUEID" val="444"/>
</p:tagLst>
</file>

<file path=ppt/tags/tag75.xml><?xml version="1.0" encoding="utf-8"?>
<p:tagLst xmlns:p="http://schemas.openxmlformats.org/presentationml/2006/main">
  <p:tag name="AS_UNIQUEID" val="445"/>
</p:tagLst>
</file>

<file path=ppt/tags/tag76.xml><?xml version="1.0" encoding="utf-8"?>
<p:tagLst xmlns:p="http://schemas.openxmlformats.org/presentationml/2006/main">
  <p:tag name="AS_UNIQUEID" val="697"/>
</p:tagLst>
</file>

<file path=ppt/tags/tag77.xml><?xml version="1.0" encoding="utf-8"?>
<p:tagLst xmlns:p="http://schemas.openxmlformats.org/presentationml/2006/main">
  <p:tag name="AS_UNIQUEID" val="698"/>
</p:tagLst>
</file>

<file path=ppt/tags/tag78.xml><?xml version="1.0" encoding="utf-8"?>
<p:tagLst xmlns:p="http://schemas.openxmlformats.org/presentationml/2006/main">
  <p:tag name="AS_UNIQUEID" val="699"/>
</p:tagLst>
</file>

<file path=ppt/tags/tag79.xml><?xml version="1.0" encoding="utf-8"?>
<p:tagLst xmlns:p="http://schemas.openxmlformats.org/presentationml/2006/main">
  <p:tag name="AS_UNIQUEID" val="700"/>
</p:tagLst>
</file>

<file path=ppt/tags/tag8.xml><?xml version="1.0" encoding="utf-8"?>
<p:tagLst xmlns:p="http://schemas.openxmlformats.org/presentationml/2006/main">
  <p:tag name="AS_UNIQUEID" val="378"/>
</p:tagLst>
</file>

<file path=ppt/tags/tag80.xml><?xml version="1.0" encoding="utf-8"?>
<p:tagLst xmlns:p="http://schemas.openxmlformats.org/presentationml/2006/main">
  <p:tag name="AS_UNIQUEID" val="701"/>
</p:tagLst>
</file>

<file path=ppt/tags/tag81.xml><?xml version="1.0" encoding="utf-8"?>
<p:tagLst xmlns:p="http://schemas.openxmlformats.org/presentationml/2006/main">
  <p:tag name="AS_UNIQUEID" val="702"/>
</p:tagLst>
</file>

<file path=ppt/tags/tag82.xml><?xml version="1.0" encoding="utf-8"?>
<p:tagLst xmlns:p="http://schemas.openxmlformats.org/presentationml/2006/main">
  <p:tag name="AS_UNIQUEID" val="703"/>
</p:tagLst>
</file>

<file path=ppt/tags/tag83.xml><?xml version="1.0" encoding="utf-8"?>
<p:tagLst xmlns:p="http://schemas.openxmlformats.org/presentationml/2006/main">
  <p:tag name="AS_UNIQUEID" val="704"/>
</p:tagLst>
</file>

<file path=ppt/tags/tag84.xml><?xml version="1.0" encoding="utf-8"?>
<p:tagLst xmlns:p="http://schemas.openxmlformats.org/presentationml/2006/main">
  <p:tag name="AS_UNIQUEID" val="705"/>
</p:tagLst>
</file>

<file path=ppt/tags/tag85.xml><?xml version="1.0" encoding="utf-8"?>
<p:tagLst xmlns:p="http://schemas.openxmlformats.org/presentationml/2006/main">
  <p:tag name="AS_UNIQUEID" val="706"/>
</p:tagLst>
</file>

<file path=ppt/tags/tag86.xml><?xml version="1.0" encoding="utf-8"?>
<p:tagLst xmlns:p="http://schemas.openxmlformats.org/presentationml/2006/main">
  <p:tag name="AS_UNIQUEID" val="707"/>
</p:tagLst>
</file>

<file path=ppt/tags/tag87.xml><?xml version="1.0" encoding="utf-8"?>
<p:tagLst xmlns:p="http://schemas.openxmlformats.org/presentationml/2006/main">
  <p:tag name="AS_UNIQUEID" val="708"/>
</p:tagLst>
</file>

<file path=ppt/tags/tag88.xml><?xml version="1.0" encoding="utf-8"?>
<p:tagLst xmlns:p="http://schemas.openxmlformats.org/presentationml/2006/main">
  <p:tag name="AS_UNIQUEID" val="709"/>
</p:tagLst>
</file>

<file path=ppt/tags/tag89.xml><?xml version="1.0" encoding="utf-8"?>
<p:tagLst xmlns:p="http://schemas.openxmlformats.org/presentationml/2006/main">
  <p:tag name="AS_UNIQUEID" val="710"/>
</p:tagLst>
</file>

<file path=ppt/tags/tag9.xml><?xml version="1.0" encoding="utf-8"?>
<p:tagLst xmlns:p="http://schemas.openxmlformats.org/presentationml/2006/main">
  <p:tag name="AS_UNIQUEID" val="379"/>
</p:tagLst>
</file>

<file path=ppt/tags/tag90.xml><?xml version="1.0" encoding="utf-8"?>
<p:tagLst xmlns:p="http://schemas.openxmlformats.org/presentationml/2006/main">
  <p:tag name="AS_UNIQUEID" val="711"/>
</p:tagLst>
</file>

<file path=ppt/tags/tag91.xml><?xml version="1.0" encoding="utf-8"?>
<p:tagLst xmlns:p="http://schemas.openxmlformats.org/presentationml/2006/main">
  <p:tag name="AS_UNIQUEID" val="712"/>
</p:tagLst>
</file>

<file path=ppt/tags/tag92.xml><?xml version="1.0" encoding="utf-8"?>
<p:tagLst xmlns:p="http://schemas.openxmlformats.org/presentationml/2006/main">
  <p:tag name="AS_UNIQUEID" val="713"/>
</p:tagLst>
</file>

<file path=ppt/tags/tag93.xml><?xml version="1.0" encoding="utf-8"?>
<p:tagLst xmlns:p="http://schemas.openxmlformats.org/presentationml/2006/main">
  <p:tag name="AS_UNIQUEID" val="714"/>
</p:tagLst>
</file>

<file path=ppt/tags/tag94.xml><?xml version="1.0" encoding="utf-8"?>
<p:tagLst xmlns:p="http://schemas.openxmlformats.org/presentationml/2006/main">
  <p:tag name="AS_UNIQUEID" val="715"/>
</p:tagLst>
</file>

<file path=ppt/tags/tag95.xml><?xml version="1.0" encoding="utf-8"?>
<p:tagLst xmlns:p="http://schemas.openxmlformats.org/presentationml/2006/main">
  <p:tag name="AS_UNIQUEID" val="716"/>
</p:tagLst>
</file>

<file path=ppt/tags/tag96.xml><?xml version="1.0" encoding="utf-8"?>
<p:tagLst xmlns:p="http://schemas.openxmlformats.org/presentationml/2006/main">
  <p:tag name="AS_UNIQUEID" val="717"/>
</p:tagLst>
</file>

<file path=ppt/tags/tag97.xml><?xml version="1.0" encoding="utf-8"?>
<p:tagLst xmlns:p="http://schemas.openxmlformats.org/presentationml/2006/main">
  <p:tag name="AS_UNIQUEID" val="718"/>
</p:tagLst>
</file>

<file path=ppt/tags/tag98.xml><?xml version="1.0" encoding="utf-8"?>
<p:tagLst xmlns:p="http://schemas.openxmlformats.org/presentationml/2006/main">
  <p:tag name="AS_UNIQUEID" val="719"/>
</p:tagLst>
</file>

<file path=ppt/tags/tag99.xml><?xml version="1.0" encoding="utf-8"?>
<p:tagLst xmlns:p="http://schemas.openxmlformats.org/presentationml/2006/main">
  <p:tag name="AS_UNIQUEID" val="72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 panose="02010600030101010101" charset="-122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87</Paragraphs>
  <Slides>21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6">
      <vt:lpstr>Arial</vt:lpstr>
      <vt:lpstr>等线 Light</vt:lpstr>
      <vt:lpstr>等线</vt:lpstr>
      <vt:lpstr>Calibri Light</vt:lpstr>
      <vt:lpstr>Calibri</vt:lpstr>
      <vt:lpstr>华文行楷</vt:lpstr>
      <vt:lpstr>宋体</vt:lpstr>
      <vt:lpstr>微软雅黑</vt:lpstr>
      <vt:lpstr>楷体</vt:lpstr>
      <vt:lpstr>华文新魏</vt:lpstr>
      <vt:lpstr>仿宋</vt:lpstr>
      <vt:lpstr>华文楷体</vt:lpstr>
      <vt:lpstr>文悦古典明朝体 (非商业使用) W5</vt:lpstr>
      <vt:lpstr>隶书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短歌行</vt:lpstr>
      <vt:lpstr>PowerPoint Presentation</vt:lpstr>
      <vt:lpstr>PowerPoint Presentation</vt:lpstr>
      <vt:lpstr>PowerPoint Presentation</vt:lpstr>
      <vt:lpstr>PowerPoint Presentation</vt:lpstr>
      <vt:lpstr>                                 归园田居</vt:lpstr>
      <vt:lpstr>PowerPoint Presentation</vt:lpstr>
      <vt:lpstr>PowerPoint Presentation</vt:lpstr>
      <vt:lpstr>PowerPoint Presentation</vt:lpstr>
      <vt:lpstr>PowerPoint Presentation</vt:lpstr>
      <vt:lpstr>《短歌行》中的曹操</vt:lpstr>
      <vt:lpstr>《归园田居》中的陶渊明厌倦官场性本自然躬耕田园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2023-09-13T09:22:54.823</cp:lastPrinted>
  <dcterms:created xsi:type="dcterms:W3CDTF">2023-09-13T09:22:54Z</dcterms:created>
  <dcterms:modified xsi:type="dcterms:W3CDTF">2023-09-13T01:22:54Z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