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258" r:id="rId5"/>
    <p:sldId id="262" r:id="rId6"/>
    <p:sldId id="260" r:id="rId7"/>
    <p:sldId id="259" r:id="rId8"/>
    <p:sldId id="265" r:id="rId9"/>
    <p:sldId id="263" r:id="rId10"/>
    <p:sldId id="297" r:id="rId11"/>
    <p:sldId id="264" r:id="rId12"/>
    <p:sldId id="298" r:id="rId13"/>
    <p:sldId id="299" r:id="rId14"/>
    <p:sldId id="300" r:id="rId15"/>
    <p:sldId id="301" r:id="rId16"/>
    <p:sldId id="302" r:id="rId17"/>
    <p:sldId id="303" r:id="rId18"/>
    <p:sldId id="304" r:id="rId19"/>
    <p:sldId id="306" r:id="rId20"/>
    <p:sldId id="279" r:id="rId21"/>
    <p:sldId id="305" r:id="rId22"/>
    <p:sldId id="268" r:id="rId23"/>
    <p:sldId id="269" r:id="rId24"/>
    <p:sldId id="270" r:id="rId25"/>
    <p:sldId id="271" r:id="rId26"/>
    <p:sldId id="272" r:id="rId27"/>
    <p:sldId id="273" r:id="rId28"/>
    <p:sldId id="307" r:id="rId29"/>
    <p:sldId id="275" r:id="rId30"/>
    <p:sldId id="276" r:id="rId31"/>
    <p:sldId id="296" r:id="rId32"/>
    <p:sldId id="284" r:id="rId33"/>
    <p:sldId id="285" r:id="rId34"/>
    <p:sldId id="286" r:id="rId35"/>
    <p:sldId id="287" r:id="rId36"/>
    <p:sldId id="277"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399.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2021/9/10</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92048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tags" Target="../tags/tag357.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 Id="rId6" Type="http://schemas.openxmlformats.org/officeDocument/2006/relationships/tags" Target="../tags/tag367.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a:t>
            </a:fld>
            <a:endParaRPr lang="zh-CN" altLang="en-US"/>
          </a:p>
        </p:txBody>
      </p:sp>
    </p:spTree>
    <p:extLst>
      <p:ext uri="{BB962C8B-B14F-4D97-AF65-F5344CB8AC3E}">
        <p14:creationId xmlns:p14="http://schemas.microsoft.com/office/powerpoint/2010/main" val="1834713461"/>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27</a:t>
            </a:fld>
            <a:endParaRPr lang="zh-CN" altLang="en-US"/>
          </a:p>
        </p:txBody>
      </p:sp>
    </p:spTree>
    <p:extLst>
      <p:ext uri="{BB962C8B-B14F-4D97-AF65-F5344CB8AC3E}">
        <p14:creationId xmlns:p14="http://schemas.microsoft.com/office/powerpoint/2010/main" val="353843897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28</a:t>
            </a:fld>
            <a:endParaRPr lang="zh-CN" altLang="en-US"/>
          </a:p>
        </p:txBody>
      </p:sp>
    </p:spTree>
    <p:extLst>
      <p:ext uri="{BB962C8B-B14F-4D97-AF65-F5344CB8AC3E}">
        <p14:creationId xmlns:p14="http://schemas.microsoft.com/office/powerpoint/2010/main" val="212244613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29</a:t>
            </a:fld>
            <a:endParaRPr lang="zh-CN" altLang="en-US"/>
          </a:p>
        </p:txBody>
      </p:sp>
    </p:spTree>
    <p:extLst>
      <p:ext uri="{BB962C8B-B14F-4D97-AF65-F5344CB8AC3E}">
        <p14:creationId xmlns:p14="http://schemas.microsoft.com/office/powerpoint/2010/main" val="3678559788"/>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34</a:t>
            </a:fld>
            <a:endParaRPr lang="zh-CN" altLang="en-US"/>
          </a:p>
        </p:txBody>
      </p:sp>
    </p:spTree>
    <p:extLst>
      <p:ext uri="{BB962C8B-B14F-4D97-AF65-F5344CB8AC3E}">
        <p14:creationId xmlns:p14="http://schemas.microsoft.com/office/powerpoint/2010/main" val="424920665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7</a:t>
            </a:fld>
            <a:endParaRPr lang="zh-CN" altLang="en-US"/>
          </a:p>
        </p:txBody>
      </p:sp>
    </p:spTree>
    <p:extLst>
      <p:ext uri="{BB962C8B-B14F-4D97-AF65-F5344CB8AC3E}">
        <p14:creationId xmlns:p14="http://schemas.microsoft.com/office/powerpoint/2010/main" val="128549351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8</a:t>
            </a:fld>
            <a:endParaRPr lang="zh-CN" altLang="en-US"/>
          </a:p>
        </p:txBody>
      </p:sp>
    </p:spTree>
    <p:extLst>
      <p:ext uri="{BB962C8B-B14F-4D97-AF65-F5344CB8AC3E}">
        <p14:creationId xmlns:p14="http://schemas.microsoft.com/office/powerpoint/2010/main" val="170351759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20</a:t>
            </a:fld>
            <a:endParaRPr lang="zh-CN" altLang="en-US"/>
          </a:p>
        </p:txBody>
      </p:sp>
    </p:spTree>
    <p:extLst>
      <p:ext uri="{BB962C8B-B14F-4D97-AF65-F5344CB8AC3E}">
        <p14:creationId xmlns:p14="http://schemas.microsoft.com/office/powerpoint/2010/main" val="73102281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21</a:t>
            </a:fld>
            <a:endParaRPr lang="zh-CN" altLang="en-US"/>
          </a:p>
        </p:txBody>
      </p:sp>
    </p:spTree>
    <p:extLst>
      <p:ext uri="{BB962C8B-B14F-4D97-AF65-F5344CB8AC3E}">
        <p14:creationId xmlns:p14="http://schemas.microsoft.com/office/powerpoint/2010/main" val="245209638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22</a:t>
            </a:fld>
            <a:endParaRPr lang="zh-CN" altLang="en-US"/>
          </a:p>
        </p:txBody>
      </p:sp>
    </p:spTree>
    <p:extLst>
      <p:ext uri="{BB962C8B-B14F-4D97-AF65-F5344CB8AC3E}">
        <p14:creationId xmlns:p14="http://schemas.microsoft.com/office/powerpoint/2010/main" val="1630146541"/>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23</a:t>
            </a:fld>
            <a:endParaRPr lang="zh-CN" altLang="en-US"/>
          </a:p>
        </p:txBody>
      </p:sp>
    </p:spTree>
    <p:extLst>
      <p:ext uri="{BB962C8B-B14F-4D97-AF65-F5344CB8AC3E}">
        <p14:creationId xmlns:p14="http://schemas.microsoft.com/office/powerpoint/2010/main" val="32794581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24</a:t>
            </a:fld>
            <a:endParaRPr lang="zh-CN" altLang="en-US"/>
          </a:p>
        </p:txBody>
      </p:sp>
    </p:spTree>
    <p:extLst>
      <p:ext uri="{BB962C8B-B14F-4D97-AF65-F5344CB8AC3E}">
        <p14:creationId xmlns:p14="http://schemas.microsoft.com/office/powerpoint/2010/main" val="271615494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25</a:t>
            </a:fld>
            <a:endParaRPr lang="zh-CN" altLang="en-US"/>
          </a:p>
        </p:txBody>
      </p:sp>
    </p:spTree>
    <p:extLst>
      <p:ext uri="{BB962C8B-B14F-4D97-AF65-F5344CB8AC3E}">
        <p14:creationId xmlns:p14="http://schemas.microsoft.com/office/powerpoint/2010/main" val="309659620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image" Target="../media/image1.png"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4.xml" /><Relationship Id="rId10" Type="http://schemas.openxmlformats.org/officeDocument/2006/relationships/tags" Target="../tags/tag81.xml" /><Relationship Id="rId11" Type="http://schemas.openxmlformats.org/officeDocument/2006/relationships/tags" Target="../tags/tag82.xml" /><Relationship Id="rId12" Type="http://schemas.openxmlformats.org/officeDocument/2006/relationships/slideMaster" Target="../slideMasters/slideMaster1.xml" /><Relationship Id="rId2" Type="http://schemas.openxmlformats.org/officeDocument/2006/relationships/tags" Target="../tags/tag75.xml" /><Relationship Id="rId3" Type="http://schemas.openxmlformats.org/officeDocument/2006/relationships/image" Target="../media/image1.png" /><Relationship Id="rId4" Type="http://schemas.openxmlformats.org/officeDocument/2006/relationships/tags" Target="../tags/tag76.xml" /><Relationship Id="rId5" Type="http://schemas.openxmlformats.org/officeDocument/2006/relationships/image" Target="../media/image2.png"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10071100" y="5712875"/>
            <a:ext cx="2120900" cy="1145124"/>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7"/>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6" name="矩形 5"/>
          <p:cNvSpPr/>
          <p:nvPr userDrawn="1">
            <p:custDataLst>
              <p:tags r:id="rId2"/>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4"/>
            </p:custDataLst>
          </p:nvPr>
        </p:nvPicPr>
        <p:blipFill>
          <a:blip r:embed="rId3"/>
          <a:stretch>
            <a:fillRect/>
          </a:stretch>
        </p:blipFill>
        <p:spPr>
          <a:xfrm>
            <a:off x="10071100" y="5713095"/>
            <a:ext cx="2120900" cy="114490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a:off x="0" y="-191135"/>
            <a:ext cx="1281430" cy="2082165"/>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2021/9/10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2021/9/10</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2021/9/10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83.xml" /><Relationship Id="rId15" Type="http://schemas.openxmlformats.org/officeDocument/2006/relationships/tags" Target="../tags/tag84.xml" /><Relationship Id="rId16" Type="http://schemas.openxmlformats.org/officeDocument/2006/relationships/tags" Target="../tags/tag85.xml" /><Relationship Id="rId17" Type="http://schemas.openxmlformats.org/officeDocument/2006/relationships/tags" Target="../tags/tag86.xml" /><Relationship Id="rId18" Type="http://schemas.openxmlformats.org/officeDocument/2006/relationships/tags" Target="../tags/tag87.xml" /><Relationship Id="rId19" Type="http://schemas.openxmlformats.org/officeDocument/2006/relationships/tags" Target="../tags/tag88.xml" /><Relationship Id="rId2" Type="http://schemas.openxmlformats.org/officeDocument/2006/relationships/slideLayout" Target="../slideLayouts/slideLayout2.xml" /><Relationship Id="rId20" Type="http://schemas.openxmlformats.org/officeDocument/2006/relationships/tags" Target="../tags/tag89.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20"/>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 Id="rId3" Type="http://schemas.openxmlformats.org/officeDocument/2006/relationships/image" Target="../media/image3.jpeg" /><Relationship Id="rId4" Type="http://schemas.openxmlformats.org/officeDocument/2006/relationships/tags" Target="../tags/tag98.xml" /><Relationship Id="rId5" Type="http://schemas.openxmlformats.org/officeDocument/2006/relationships/tags" Target="../tags/tag9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5.xml" /><Relationship Id="rId11" Type="http://schemas.openxmlformats.org/officeDocument/2006/relationships/tags" Target="../tags/tag186.xml" /><Relationship Id="rId12" Type="http://schemas.openxmlformats.org/officeDocument/2006/relationships/tags" Target="../tags/tag187.xml" /><Relationship Id="rId2" Type="http://schemas.openxmlformats.org/officeDocument/2006/relationships/tags" Target="../tags/tag178.xml" /><Relationship Id="rId3" Type="http://schemas.openxmlformats.org/officeDocument/2006/relationships/image" Target="../media/image1.png"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5.xml" /><Relationship Id="rId11" Type="http://schemas.openxmlformats.org/officeDocument/2006/relationships/tags" Target="../tags/tag196.xml" /><Relationship Id="rId12" Type="http://schemas.openxmlformats.org/officeDocument/2006/relationships/tags" Target="../tags/tag197.xml" /><Relationship Id="rId2" Type="http://schemas.openxmlformats.org/officeDocument/2006/relationships/tags" Target="../tags/tag188.xml" /><Relationship Id="rId3" Type="http://schemas.openxmlformats.org/officeDocument/2006/relationships/image" Target="../media/image1.png"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2" Type="http://schemas.openxmlformats.org/officeDocument/2006/relationships/tags" Target="../tags/tag198.xml" /><Relationship Id="rId3" Type="http://schemas.openxmlformats.org/officeDocument/2006/relationships/image" Target="../media/image1.png"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5.xml" /><Relationship Id="rId11" Type="http://schemas.openxmlformats.org/officeDocument/2006/relationships/tags" Target="../tags/tag216.xml" /><Relationship Id="rId12" Type="http://schemas.openxmlformats.org/officeDocument/2006/relationships/tags" Target="../tags/tag217.xml" /><Relationship Id="rId2" Type="http://schemas.openxmlformats.org/officeDocument/2006/relationships/tags" Target="../tags/tag208.xml" /><Relationship Id="rId3" Type="http://schemas.openxmlformats.org/officeDocument/2006/relationships/image" Target="../media/image1.png"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tags" Target="../tags/tag2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25.xml" /><Relationship Id="rId11" Type="http://schemas.openxmlformats.org/officeDocument/2006/relationships/tags" Target="../tags/tag226.xml" /><Relationship Id="rId12" Type="http://schemas.openxmlformats.org/officeDocument/2006/relationships/tags" Target="../tags/tag227.xml" /><Relationship Id="rId2" Type="http://schemas.openxmlformats.org/officeDocument/2006/relationships/tags" Target="../tags/tag218.xml" /><Relationship Id="rId3" Type="http://schemas.openxmlformats.org/officeDocument/2006/relationships/image" Target="../media/image1.pn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5.xml" /><Relationship Id="rId11" Type="http://schemas.openxmlformats.org/officeDocument/2006/relationships/tags" Target="../tags/tag236.xml" /><Relationship Id="rId12" Type="http://schemas.openxmlformats.org/officeDocument/2006/relationships/tags" Target="../tags/tag237.xml" /><Relationship Id="rId2" Type="http://schemas.openxmlformats.org/officeDocument/2006/relationships/tags" Target="../tags/tag228.xml" /><Relationship Id="rId3" Type="http://schemas.openxmlformats.org/officeDocument/2006/relationships/image" Target="../media/image1.png"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tags" Target="../tags/tag233.xml" /><Relationship Id="rId9" Type="http://schemas.openxmlformats.org/officeDocument/2006/relationships/tags" Target="../tags/tag23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5.xml" /><Relationship Id="rId11" Type="http://schemas.openxmlformats.org/officeDocument/2006/relationships/tags" Target="../tags/tag246.xml" /><Relationship Id="rId12" Type="http://schemas.openxmlformats.org/officeDocument/2006/relationships/tags" Target="../tags/tag247.xml" /><Relationship Id="rId2" Type="http://schemas.openxmlformats.org/officeDocument/2006/relationships/tags" Target="../tags/tag238.xml" /><Relationship Id="rId3" Type="http://schemas.openxmlformats.org/officeDocument/2006/relationships/image" Target="../media/image1.png"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 Id="rId8" Type="http://schemas.openxmlformats.org/officeDocument/2006/relationships/tags" Target="../tags/tag243.xml" /><Relationship Id="rId9" Type="http://schemas.openxmlformats.org/officeDocument/2006/relationships/tags" Target="../tags/tag24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8.jpeg"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image" Target="../media/image1.png" /><Relationship Id="rId14" Type="http://schemas.openxmlformats.org/officeDocument/2006/relationships/tags" Target="../tags/tag262.xml" /><Relationship Id="rId15" Type="http://schemas.openxmlformats.org/officeDocument/2006/relationships/tags" Target="../tags/tag263.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tags" Target="../tags/tag25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72.xml" /><Relationship Id="rId11" Type="http://schemas.openxmlformats.org/officeDocument/2006/relationships/image" Target="../media/image8.jpeg" /><Relationship Id="rId12" Type="http://schemas.openxmlformats.org/officeDocument/2006/relationships/tags" Target="../tags/tag273.xml" /><Relationship Id="rId13" Type="http://schemas.openxmlformats.org/officeDocument/2006/relationships/tags" Target="../tags/tag274.xml" /><Relationship Id="rId14" Type="http://schemas.openxmlformats.org/officeDocument/2006/relationships/image" Target="../media/image1.png" /><Relationship Id="rId15" Type="http://schemas.openxmlformats.org/officeDocument/2006/relationships/tags" Target="../tags/tag275.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 Id="rId9" Type="http://schemas.openxmlformats.org/officeDocument/2006/relationships/tags" Target="../tags/tag27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08.xml" /><Relationship Id="rId11" Type="http://schemas.openxmlformats.org/officeDocument/2006/relationships/image" Target="../media/image1.png" /><Relationship Id="rId12" Type="http://schemas.openxmlformats.org/officeDocument/2006/relationships/tags" Target="../tags/tag109.xml" /><Relationship Id="rId13" Type="http://schemas.openxmlformats.org/officeDocument/2006/relationships/tags" Target="../tags/tag110.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5.xml" /><Relationship Id="rId2" Type="http://schemas.openxmlformats.org/officeDocument/2006/relationships/notesSlide" Target="../notesSlides/notesSlide4.xml" /><Relationship Id="rId3" Type="http://schemas.openxmlformats.org/officeDocument/2006/relationships/tags" Target="../tags/tag280.xml" /><Relationship Id="rId4" Type="http://schemas.openxmlformats.org/officeDocument/2006/relationships/image" Target="../media/image4.jpeg" /><Relationship Id="rId5" Type="http://schemas.openxmlformats.org/officeDocument/2006/relationships/tags" Target="../tags/tag281.xml" /><Relationship Id="rId6" Type="http://schemas.openxmlformats.org/officeDocument/2006/relationships/image" Target="../media/image6.png"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95.xml" /><Relationship Id="rId2" Type="http://schemas.openxmlformats.org/officeDocument/2006/relationships/notesSlide" Target="../notesSlides/notesSlide5.xml" /><Relationship Id="rId3" Type="http://schemas.openxmlformats.org/officeDocument/2006/relationships/tags" Target="../tags/tag290.xml" /><Relationship Id="rId4" Type="http://schemas.openxmlformats.org/officeDocument/2006/relationships/image" Target="../media/image6.png" /><Relationship Id="rId5" Type="http://schemas.openxmlformats.org/officeDocument/2006/relationships/tags" Target="../tags/tag291.xml" /><Relationship Id="rId6" Type="http://schemas.openxmlformats.org/officeDocument/2006/relationships/image" Target="../media/image9.png" /><Relationship Id="rId7" Type="http://schemas.openxmlformats.org/officeDocument/2006/relationships/tags" Target="../tags/tag292.xml" /><Relationship Id="rId8" Type="http://schemas.openxmlformats.org/officeDocument/2006/relationships/tags" Target="../tags/tag293.xml" /><Relationship Id="rId9" Type="http://schemas.openxmlformats.org/officeDocument/2006/relationships/tags" Target="../tags/tag29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05.xml" /><Relationship Id="rId2" Type="http://schemas.openxmlformats.org/officeDocument/2006/relationships/notesSlide" Target="../notesSlides/notesSlide6.xml" /><Relationship Id="rId3" Type="http://schemas.openxmlformats.org/officeDocument/2006/relationships/tags" Target="../tags/tag300.xml" /><Relationship Id="rId4" Type="http://schemas.openxmlformats.org/officeDocument/2006/relationships/image" Target="../media/image6.png" /><Relationship Id="rId5" Type="http://schemas.openxmlformats.org/officeDocument/2006/relationships/tags" Target="../tags/tag301.xml" /><Relationship Id="rId6" Type="http://schemas.openxmlformats.org/officeDocument/2006/relationships/image" Target="../media/image9.png"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5.xml" /><Relationship Id="rId2" Type="http://schemas.openxmlformats.org/officeDocument/2006/relationships/notesSlide" Target="../notesSlides/notesSlide7.xml" /><Relationship Id="rId3" Type="http://schemas.openxmlformats.org/officeDocument/2006/relationships/tags" Target="../tags/tag310.xml" /><Relationship Id="rId4" Type="http://schemas.openxmlformats.org/officeDocument/2006/relationships/image" Target="../media/image6.png" /><Relationship Id="rId5" Type="http://schemas.openxmlformats.org/officeDocument/2006/relationships/tags" Target="../tags/tag311.xml" /><Relationship Id="rId6" Type="http://schemas.openxmlformats.org/officeDocument/2006/relationships/image" Target="../media/image9.png" /><Relationship Id="rId7" Type="http://schemas.openxmlformats.org/officeDocument/2006/relationships/tags" Target="../tags/tag312.xml" /><Relationship Id="rId8" Type="http://schemas.openxmlformats.org/officeDocument/2006/relationships/tags" Target="../tags/tag313.xml" /><Relationship Id="rId9" Type="http://schemas.openxmlformats.org/officeDocument/2006/relationships/tags" Target="../tags/tag31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25.xml" /><Relationship Id="rId2" Type="http://schemas.openxmlformats.org/officeDocument/2006/relationships/notesSlide" Target="../notesSlides/notesSlide8.xml" /><Relationship Id="rId3" Type="http://schemas.openxmlformats.org/officeDocument/2006/relationships/tags" Target="../tags/tag320.xml" /><Relationship Id="rId4" Type="http://schemas.openxmlformats.org/officeDocument/2006/relationships/image" Target="../media/image6.png" /><Relationship Id="rId5" Type="http://schemas.openxmlformats.org/officeDocument/2006/relationships/tags" Target="../tags/tag321.xml" /><Relationship Id="rId6" Type="http://schemas.openxmlformats.org/officeDocument/2006/relationships/image" Target="../media/image9.png" /><Relationship Id="rId7" Type="http://schemas.openxmlformats.org/officeDocument/2006/relationships/tags" Target="../tags/tag322.xml" /><Relationship Id="rId8" Type="http://schemas.openxmlformats.org/officeDocument/2006/relationships/tags" Target="../tags/tag323.xml" /><Relationship Id="rId9" Type="http://schemas.openxmlformats.org/officeDocument/2006/relationships/tags" Target="../tags/tag3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35.xml" /><Relationship Id="rId11" Type="http://schemas.openxmlformats.org/officeDocument/2006/relationships/tags" Target="../tags/tag336.xml" /><Relationship Id="rId2" Type="http://schemas.openxmlformats.org/officeDocument/2006/relationships/notesSlide" Target="../notesSlides/notesSlide9.xml" /><Relationship Id="rId3" Type="http://schemas.openxmlformats.org/officeDocument/2006/relationships/tags" Target="../tags/tag330.xml" /><Relationship Id="rId4" Type="http://schemas.openxmlformats.org/officeDocument/2006/relationships/image" Target="../media/image6.png" /><Relationship Id="rId5" Type="http://schemas.openxmlformats.org/officeDocument/2006/relationships/tags" Target="../tags/tag331.xml" /><Relationship Id="rId6" Type="http://schemas.openxmlformats.org/officeDocument/2006/relationships/image" Target="../media/image9.png"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tags" Target="../tags/tag342.xml" /><Relationship Id="rId8" Type="http://schemas.openxmlformats.org/officeDocument/2006/relationships/tags" Target="../tags/tag34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53.xml" /><Relationship Id="rId2" Type="http://schemas.openxmlformats.org/officeDocument/2006/relationships/notesSlide" Target="../notesSlides/notesSlide10.xml" /><Relationship Id="rId3" Type="http://schemas.openxmlformats.org/officeDocument/2006/relationships/tags" Target="../tags/tag348.xml" /><Relationship Id="rId4" Type="http://schemas.openxmlformats.org/officeDocument/2006/relationships/image" Target="../media/image6.png" /><Relationship Id="rId5" Type="http://schemas.openxmlformats.org/officeDocument/2006/relationships/tags" Target="../tags/tag349.xml" /><Relationship Id="rId6" Type="http://schemas.openxmlformats.org/officeDocument/2006/relationships/image" Target="../media/image9.png"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tags" Target="../tags/tag35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63.xml" /><Relationship Id="rId2" Type="http://schemas.openxmlformats.org/officeDocument/2006/relationships/notesSlide" Target="../notesSlides/notesSlide11.xml" /><Relationship Id="rId3" Type="http://schemas.openxmlformats.org/officeDocument/2006/relationships/tags" Target="../tags/tag358.xml" /><Relationship Id="rId4" Type="http://schemas.openxmlformats.org/officeDocument/2006/relationships/image" Target="../media/image6.png" /><Relationship Id="rId5" Type="http://schemas.openxmlformats.org/officeDocument/2006/relationships/tags" Target="../tags/tag359.xml" /><Relationship Id="rId6" Type="http://schemas.openxmlformats.org/officeDocument/2006/relationships/image" Target="../media/image9.png" /><Relationship Id="rId7" Type="http://schemas.openxmlformats.org/officeDocument/2006/relationships/tags" Target="../tags/tag360.xml" /><Relationship Id="rId8" Type="http://schemas.openxmlformats.org/officeDocument/2006/relationships/tags" Target="../tags/tag361.xml" /><Relationship Id="rId9" Type="http://schemas.openxmlformats.org/officeDocument/2006/relationships/tags" Target="../tags/tag36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72.xml" /><Relationship Id="rId11" Type="http://schemas.openxmlformats.org/officeDocument/2006/relationships/tags" Target="../tags/tag373.xml" /><Relationship Id="rId2" Type="http://schemas.openxmlformats.org/officeDocument/2006/relationships/notesSlide" Target="../notesSlides/notesSlide12.xml" /><Relationship Id="rId3" Type="http://schemas.openxmlformats.org/officeDocument/2006/relationships/tags" Target="../tags/tag368.xml" /><Relationship Id="rId4" Type="http://schemas.openxmlformats.org/officeDocument/2006/relationships/image" Target="../media/image4.jpeg" /><Relationship Id="rId5" Type="http://schemas.openxmlformats.org/officeDocument/2006/relationships/tags" Target="../tags/tag369.xml" /><Relationship Id="rId6" Type="http://schemas.openxmlformats.org/officeDocument/2006/relationships/image" Target="../media/image6.png"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15.xml" /><Relationship Id="rId4" Type="http://schemas.openxmlformats.org/officeDocument/2006/relationships/image" Target="../media/image4.jpeg"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77.xml" /><Relationship Id="rId3" Type="http://schemas.openxmlformats.org/officeDocument/2006/relationships/tags" Target="../tags/tag378.xml" /><Relationship Id="rId4" Type="http://schemas.openxmlformats.org/officeDocument/2006/relationships/tags" Target="../tags/tag37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tags" Target="../tags/tag38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image" Target="../media/image11.png" /><Relationship Id="rId6" Type="http://schemas.openxmlformats.org/officeDocument/2006/relationships/tags" Target="../tags/tag38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0.png" /><Relationship Id="rId11" Type="http://schemas.openxmlformats.org/officeDocument/2006/relationships/tags" Target="../tags/tag396.xml" /><Relationship Id="rId12" Type="http://schemas.openxmlformats.org/officeDocument/2006/relationships/image" Target="../media/image12.png" /><Relationship Id="rId13" Type="http://schemas.openxmlformats.org/officeDocument/2006/relationships/tags" Target="../tags/tag397.xml" /><Relationship Id="rId14" Type="http://schemas.openxmlformats.org/officeDocument/2006/relationships/tags" Target="../tags/tag398.xml" /><Relationship Id="rId2" Type="http://schemas.openxmlformats.org/officeDocument/2006/relationships/notesSlide" Target="../notesSlides/notesSlide13.xml" /><Relationship Id="rId3" Type="http://schemas.openxmlformats.org/officeDocument/2006/relationships/tags" Target="../tags/tag391.xml" /><Relationship Id="rId4" Type="http://schemas.openxmlformats.org/officeDocument/2006/relationships/image" Target="../media/image4.jpeg" /><Relationship Id="rId5" Type="http://schemas.openxmlformats.org/officeDocument/2006/relationships/tags" Target="../tags/tag392.xml" /><Relationship Id="rId6" Type="http://schemas.openxmlformats.org/officeDocument/2006/relationships/image" Target="../media/image6.png" /><Relationship Id="rId7" Type="http://schemas.openxmlformats.org/officeDocument/2006/relationships/tags" Target="../tags/tag393.xml" /><Relationship Id="rId8" Type="http://schemas.openxmlformats.org/officeDocument/2006/relationships/tags" Target="../tags/tag394.xml" /><Relationship Id="rId9" Type="http://schemas.openxmlformats.org/officeDocument/2006/relationships/tags" Target="../tags/tag39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8.xml" /><Relationship Id="rId11" Type="http://schemas.openxmlformats.org/officeDocument/2006/relationships/tags" Target="../tags/tag129.xml" /><Relationship Id="rId12" Type="http://schemas.openxmlformats.org/officeDocument/2006/relationships/image" Target="../media/image1.png" /><Relationship Id="rId13" Type="http://schemas.openxmlformats.org/officeDocument/2006/relationships/tags" Target="../tags/tag130.xml" /><Relationship Id="rId14" Type="http://schemas.openxmlformats.org/officeDocument/2006/relationships/tags" Target="../tags/tag131.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40.xml" /><Relationship Id="rId11" Type="http://schemas.openxmlformats.org/officeDocument/2006/relationships/image" Target="../media/image1.png" /><Relationship Id="rId12" Type="http://schemas.openxmlformats.org/officeDocument/2006/relationships/tags" Target="../tags/tag141.xml" /><Relationship Id="rId13" Type="http://schemas.openxmlformats.org/officeDocument/2006/relationships/tags" Target="../tags/tag142.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image" Target="../media/image1.png" /><Relationship Id="rId5" Type="http://schemas.openxmlformats.org/officeDocument/2006/relationships/tags" Target="../tags/tag145.xml" /><Relationship Id="rId6" Type="http://schemas.openxmlformats.org/officeDocument/2006/relationships/tags" Target="../tags/tag14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6.xml" /><Relationship Id="rId2" Type="http://schemas.openxmlformats.org/officeDocument/2006/relationships/notesSlide" Target="../notesSlides/notesSlide2.xml" /><Relationship Id="rId3" Type="http://schemas.openxmlformats.org/officeDocument/2006/relationships/tags" Target="../tags/tag151.xml" /><Relationship Id="rId4" Type="http://schemas.openxmlformats.org/officeDocument/2006/relationships/image" Target="../media/image5.jpeg" /><Relationship Id="rId5" Type="http://schemas.openxmlformats.org/officeDocument/2006/relationships/tags" Target="../tags/tag152.xml" /><Relationship Id="rId6" Type="http://schemas.openxmlformats.org/officeDocument/2006/relationships/image" Target="../media/image6.png" /><Relationship Id="rId7" Type="http://schemas.openxmlformats.org/officeDocument/2006/relationships/tags" Target="../tags/tag153.xml" /><Relationship Id="rId8" Type="http://schemas.openxmlformats.org/officeDocument/2006/relationships/tags" Target="../tags/tag154.xml" /><Relationship Id="rId9" Type="http://schemas.openxmlformats.org/officeDocument/2006/relationships/tags" Target="../tags/tag15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5.xml" /><Relationship Id="rId11" Type="http://schemas.openxmlformats.org/officeDocument/2006/relationships/tags" Target="../tags/tag166.xml" /><Relationship Id="rId12" Type="http://schemas.openxmlformats.org/officeDocument/2006/relationships/tags" Target="../tags/tag167.xml" /><Relationship Id="rId2" Type="http://schemas.openxmlformats.org/officeDocument/2006/relationships/notesSlide" Target="../notesSlides/notesSlide3.xml" /><Relationship Id="rId3" Type="http://schemas.openxmlformats.org/officeDocument/2006/relationships/tags" Target="../tags/tag161.xml" /><Relationship Id="rId4" Type="http://schemas.openxmlformats.org/officeDocument/2006/relationships/image" Target="../media/image7.jpeg" /><Relationship Id="rId5" Type="http://schemas.openxmlformats.org/officeDocument/2006/relationships/tags" Target="../tags/tag162.xml" /><Relationship Id="rId6" Type="http://schemas.openxmlformats.org/officeDocument/2006/relationships/image" Target="../media/image5.jpeg" /><Relationship Id="rId7" Type="http://schemas.openxmlformats.org/officeDocument/2006/relationships/tags" Target="../tags/tag163.xml" /><Relationship Id="rId8" Type="http://schemas.openxmlformats.org/officeDocument/2006/relationships/image" Target="../media/image6.png" /><Relationship Id="rId9" Type="http://schemas.openxmlformats.org/officeDocument/2006/relationships/tags" Target="../tags/tag16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75.xml" /><Relationship Id="rId11" Type="http://schemas.openxmlformats.org/officeDocument/2006/relationships/tags" Target="../tags/tag176.xml" /><Relationship Id="rId12" Type="http://schemas.openxmlformats.org/officeDocument/2006/relationships/tags" Target="../tags/tag177.xml" /><Relationship Id="rId2" Type="http://schemas.openxmlformats.org/officeDocument/2006/relationships/tags" Target="../tags/tag168.xml" /><Relationship Id="rId3" Type="http://schemas.openxmlformats.org/officeDocument/2006/relationships/image" Target="../media/image1.png"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d2fa4331115beb51e1240aa726e15fa5"/>
          <p:cNvPicPr>
            <a:picLocks noChangeAspect="1"/>
          </p:cNvPicPr>
          <p:nvPr>
            <p:custDataLst>
              <p:tags r:id="rId4"/>
            </p:custDataLst>
          </p:nvPr>
        </p:nvPicPr>
        <p:blipFill>
          <a:blip r:embed="rId3"/>
          <a:stretch>
            <a:fillRect/>
          </a:stretch>
        </p:blipFill>
        <p:spPr>
          <a:xfrm>
            <a:off x="-40005" y="11430"/>
            <a:ext cx="12232005" cy="6835775"/>
          </a:xfrm>
          <a:prstGeom prst="rect">
            <a:avLst/>
          </a:prstGeom>
        </p:spPr>
      </p:pic>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第二节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416935"/>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921385" y="5141595"/>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1000125" y="4092575"/>
            <a:ext cx="10631805" cy="1076325"/>
          </a:xfrm>
          <a:prstGeom prst="rect">
            <a:avLst/>
          </a:prstGeom>
          <a:noFill/>
        </p:spPr>
        <p:txBody>
          <a:bodyPr wrap="square" rtlCol="0" anchor="t">
            <a:spAutoFit/>
          </a:bodyPr>
          <a:lstStyle/>
          <a:p>
            <a:pPr>
              <a:buNone/>
            </a:pPr>
            <a:r>
              <a:rPr lang="en-US" altLang="zh-CN" sz="3200" b="1">
                <a:latin typeface="华文楷体" panose="02010600040101010101" charset="-122"/>
                <a:ea typeface="华文楷体" panose="02010600040101010101" charset="-122"/>
                <a:sym typeface="+mn-ea"/>
              </a:rPr>
              <a:t>        </a:t>
            </a:r>
            <a:r>
              <a:rPr lang="zh-CN" altLang="en-US" sz="3200" b="1">
                <a:latin typeface="华文楷体" panose="02010600040101010101" charset="-122"/>
                <a:ea typeface="华文楷体" panose="02010600040101010101" charset="-122"/>
                <a:sym typeface="+mn-ea"/>
              </a:rPr>
              <a:t>一方有难，八方支援，社会主义制度的优越性和生命力，共同打赢疫情攻坚战。</a:t>
            </a:r>
          </a:p>
        </p:txBody>
      </p:sp>
      <p:sp>
        <p:nvSpPr>
          <p:cNvPr id="3" name="文本框 2"/>
          <p:cNvSpPr txBox="1"/>
          <p:nvPr>
            <p:custDataLst>
              <p:tags r:id="rId10"/>
            </p:custDataLst>
          </p:nvPr>
        </p:nvSpPr>
        <p:spPr>
          <a:xfrm>
            <a:off x="1657350" y="5786755"/>
            <a:ext cx="4050030" cy="583565"/>
          </a:xfrm>
          <a:prstGeom prst="rect">
            <a:avLst/>
          </a:prstGeom>
          <a:noFill/>
        </p:spPr>
        <p:txBody>
          <a:bodyPr wrap="square" rtlCol="0" anchor="t">
            <a:spAutoFit/>
          </a:bodyPr>
          <a:lstStyle/>
          <a:p>
            <a:pPr algn="ctr">
              <a:buNone/>
            </a:pPr>
            <a:r>
              <a:rPr lang="zh-CN" altLang="en-US" sz="3200" b="1">
                <a:solidFill>
                  <a:schemeClr val="tx1"/>
                </a:solidFill>
                <a:latin typeface="华文楷体" panose="02010600040101010101" charset="-122"/>
                <a:ea typeface="华文楷体" panose="02010600040101010101" charset="-122"/>
                <a:sym typeface="+mn-ea"/>
              </a:rPr>
              <a:t>制度优越，上下团结</a:t>
            </a:r>
          </a:p>
        </p:txBody>
      </p:sp>
      <p:sp>
        <p:nvSpPr>
          <p:cNvPr id="5" name="文本框 4"/>
          <p:cNvSpPr txBox="1"/>
          <p:nvPr>
            <p:custDataLst>
              <p:tags r:id="rId11"/>
            </p:custDataLst>
          </p:nvPr>
        </p:nvSpPr>
        <p:spPr>
          <a:xfrm>
            <a:off x="1059180" y="2310130"/>
            <a:ext cx="10572750" cy="1076325"/>
          </a:xfrm>
          <a:prstGeom prst="rect">
            <a:avLst/>
          </a:prstGeom>
          <a:noFill/>
        </p:spPr>
        <p:txBody>
          <a:bodyPr wrap="square" rtlCol="0">
            <a:spAutoFit/>
          </a:bodyPr>
          <a:lstStyle/>
          <a:p>
            <a:r>
              <a:rPr lang="en-US" altLang="zh-CN" sz="3200" b="1">
                <a:latin typeface="华文楷体" panose="02010600040101010101" charset="-122"/>
                <a:ea typeface="华文楷体" panose="02010600040101010101" charset="-122"/>
              </a:rPr>
              <a:t>        </a:t>
            </a:r>
            <a:r>
              <a:rPr lang="zh-CN" altLang="en-US" sz="3200" b="1">
                <a:latin typeface="华文楷体" panose="02010600040101010101" charset="-122"/>
                <a:ea typeface="华文楷体" panose="02010600040101010101" charset="-122"/>
              </a:rPr>
              <a:t>坚持全国一盘棋，集中力量办大事，是中国特色社会主义制度的显著优势，也是我们战胜疫情的重要法宝。</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第三节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281045"/>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4869815"/>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1894205" y="4106545"/>
            <a:ext cx="7102475" cy="583565"/>
          </a:xfrm>
          <a:prstGeom prst="rect">
            <a:avLst/>
          </a:prstGeom>
          <a:noFill/>
        </p:spPr>
        <p:txBody>
          <a:bodyPr wrap="none" rtlCol="0" anchor="t">
            <a:spAutoFit/>
          </a:bodyPr>
          <a:lstStyle/>
          <a:p>
            <a:pPr algn="l">
              <a:buNone/>
            </a:pPr>
            <a:r>
              <a:rPr lang="zh-CN" altLang="en-US" sz="3200" b="1">
                <a:latin typeface="华文楷体" panose="02010600040101010101" charset="-122"/>
                <a:ea typeface="华文楷体" panose="02010600040101010101" charset="-122"/>
                <a:sym typeface="+mn-ea"/>
              </a:rPr>
              <a:t>中国人民共度时艰所展现的五种精神。</a:t>
            </a:r>
          </a:p>
        </p:txBody>
      </p:sp>
      <p:sp>
        <p:nvSpPr>
          <p:cNvPr id="3" name="文本框 2"/>
          <p:cNvSpPr txBox="1"/>
          <p:nvPr>
            <p:custDataLst>
              <p:tags r:id="rId10"/>
            </p:custDataLst>
          </p:nvPr>
        </p:nvSpPr>
        <p:spPr>
          <a:xfrm>
            <a:off x="1894205" y="5573395"/>
            <a:ext cx="3933825" cy="583565"/>
          </a:xfrm>
          <a:prstGeom prst="rect">
            <a:avLst/>
          </a:prstGeom>
          <a:noFill/>
        </p:spPr>
        <p:txBody>
          <a:bodyPr wrap="square" rtlCol="0" anchor="t">
            <a:spAutoFit/>
          </a:bodyPr>
          <a:lstStyle/>
          <a:p>
            <a:pPr algn="l">
              <a:buNone/>
            </a:pPr>
            <a:r>
              <a:rPr lang="zh-CN" altLang="en-US" sz="3200" b="1">
                <a:solidFill>
                  <a:schemeClr val="tx1"/>
                </a:solidFill>
                <a:latin typeface="华文楷体" panose="02010600040101010101" charset="-122"/>
                <a:ea typeface="华文楷体" panose="02010600040101010101" charset="-122"/>
                <a:sym typeface="+mn-ea"/>
              </a:rPr>
              <a:t>中国精神，力量之源</a:t>
            </a:r>
          </a:p>
        </p:txBody>
      </p:sp>
      <p:sp>
        <p:nvSpPr>
          <p:cNvPr id="5" name="文本框 4"/>
          <p:cNvSpPr txBox="1"/>
          <p:nvPr>
            <p:custDataLst>
              <p:tags r:id="rId11"/>
            </p:custDataLst>
          </p:nvPr>
        </p:nvSpPr>
        <p:spPr>
          <a:xfrm>
            <a:off x="1894205" y="2467610"/>
            <a:ext cx="7728585" cy="583565"/>
          </a:xfrm>
          <a:prstGeom prst="rect">
            <a:avLst/>
          </a:prstGeom>
          <a:noFill/>
        </p:spPr>
        <p:txBody>
          <a:bodyPr wrap="square" rtlCol="0">
            <a:spAutoFit/>
          </a:bodyPr>
          <a:lstStyle/>
          <a:p>
            <a:r>
              <a:rPr lang="zh-CN" altLang="en-US" sz="3200" b="1">
                <a:latin typeface="华文楷体" panose="02010600040101010101" charset="-122"/>
                <a:ea typeface="华文楷体" panose="02010600040101010101" charset="-122"/>
              </a:rPr>
              <a:t>中国精神，在抗疫中淬炼，在磨砺中升华。</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第四节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413760"/>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4771390"/>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937260" y="4078605"/>
            <a:ext cx="11181080" cy="583565"/>
          </a:xfrm>
          <a:prstGeom prst="rect">
            <a:avLst/>
          </a:prstGeom>
          <a:noFill/>
        </p:spPr>
        <p:txBody>
          <a:bodyPr wrap="square" rtlCol="0" anchor="t">
            <a:spAutoFit/>
          </a:bodyPr>
          <a:lstStyle/>
          <a:p>
            <a:pPr>
              <a:buNone/>
            </a:pPr>
            <a:r>
              <a:rPr lang="en-US" altLang="zh-CN" sz="3200" b="1">
                <a:solidFill>
                  <a:schemeClr val="tx1"/>
                </a:solidFill>
                <a:latin typeface="华文楷体" panose="02010600040101010101" charset="-122"/>
                <a:ea typeface="华文楷体" panose="02010600040101010101" charset="-122"/>
                <a:cs typeface="华文楷体" panose="02010600040101010101" charset="-122"/>
                <a:sym typeface="+mn-ea"/>
              </a:rPr>
              <a:t>        </a:t>
            </a:r>
            <a:r>
              <a:rPr sz="3200" b="1">
                <a:solidFill>
                  <a:schemeClr val="tx1"/>
                </a:solidFill>
                <a:latin typeface="华文楷体" panose="02010600040101010101" charset="-122"/>
                <a:ea typeface="华文楷体" panose="02010600040101010101" charset="-122"/>
                <a:cs typeface="华文楷体" panose="02010600040101010101" charset="-122"/>
                <a:sym typeface="+mn-ea"/>
              </a:rPr>
              <a:t>生命至上、人民至上是最为深切的抗疫感悟和必须方向。</a:t>
            </a:r>
          </a:p>
        </p:txBody>
      </p:sp>
      <p:sp>
        <p:nvSpPr>
          <p:cNvPr id="3" name="文本框 2"/>
          <p:cNvSpPr txBox="1"/>
          <p:nvPr>
            <p:custDataLst>
              <p:tags r:id="rId10"/>
            </p:custDataLst>
          </p:nvPr>
        </p:nvSpPr>
        <p:spPr>
          <a:xfrm>
            <a:off x="1823720" y="5525770"/>
            <a:ext cx="3893820" cy="583565"/>
          </a:xfrm>
          <a:prstGeom prst="rect">
            <a:avLst/>
          </a:prstGeom>
          <a:noFill/>
        </p:spPr>
        <p:txBody>
          <a:bodyPr wrap="square" rtlCol="0" anchor="t">
            <a:spAutoFit/>
          </a:bodyPr>
          <a:lstStyle/>
          <a:p>
            <a:pPr algn="ctr">
              <a:buNone/>
            </a:pPr>
            <a:r>
              <a:rPr lang="zh-CN" altLang="en-US" sz="3200" b="1">
                <a:solidFill>
                  <a:schemeClr val="tx1"/>
                </a:solidFill>
                <a:latin typeface="华文楷体" panose="02010600040101010101" charset="-122"/>
                <a:ea typeface="华文楷体" panose="02010600040101010101" charset="-122"/>
                <a:sym typeface="+mn-ea"/>
              </a:rPr>
              <a:t>生命至上，人民至上</a:t>
            </a:r>
          </a:p>
        </p:txBody>
      </p:sp>
      <p:sp>
        <p:nvSpPr>
          <p:cNvPr id="5" name="文本框 4"/>
          <p:cNvSpPr txBox="1"/>
          <p:nvPr>
            <p:custDataLst>
              <p:tags r:id="rId11"/>
            </p:custDataLst>
          </p:nvPr>
        </p:nvSpPr>
        <p:spPr>
          <a:xfrm>
            <a:off x="937260" y="2337435"/>
            <a:ext cx="10661650" cy="1076325"/>
          </a:xfrm>
          <a:prstGeom prst="rect">
            <a:avLst/>
          </a:prstGeom>
          <a:noFill/>
        </p:spPr>
        <p:txBody>
          <a:bodyPr wrap="square" rtlCol="0">
            <a:spAutoFit/>
          </a:bodyPr>
          <a:lstStyle/>
          <a:p>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所有的</a:t>
            </a: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重生</a:t>
            </a: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，都在诠释一个理念：生命至上、人民至上。</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第五节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281045"/>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4869815"/>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1826895" y="5514975"/>
            <a:ext cx="3846195" cy="583565"/>
          </a:xfrm>
          <a:prstGeom prst="rect">
            <a:avLst/>
          </a:prstGeom>
          <a:noFill/>
        </p:spPr>
        <p:txBody>
          <a:bodyPr wrap="none" rtlCol="0" anchor="t">
            <a:spAutoFit/>
          </a:bodyPr>
          <a:lstStyle/>
          <a:p>
            <a:pPr>
              <a:buNone/>
            </a:pPr>
            <a:r>
              <a:rPr lang="zh-CN" altLang="en-US" sz="3200" b="1">
                <a:solidFill>
                  <a:schemeClr val="tx1"/>
                </a:solidFill>
                <a:latin typeface="华文楷体" panose="02010600040101010101" charset="-122"/>
                <a:ea typeface="华文楷体" panose="02010600040101010101" charset="-122"/>
              </a:rPr>
              <a:t>科学防治，贯穿始终</a:t>
            </a:r>
          </a:p>
        </p:txBody>
      </p:sp>
      <p:sp>
        <p:nvSpPr>
          <p:cNvPr id="3" name="文本框 2"/>
          <p:cNvSpPr txBox="1"/>
          <p:nvPr>
            <p:custDataLst>
              <p:tags r:id="rId10"/>
            </p:custDataLst>
          </p:nvPr>
        </p:nvSpPr>
        <p:spPr>
          <a:xfrm>
            <a:off x="1826895" y="2517775"/>
            <a:ext cx="9544685" cy="583565"/>
          </a:xfrm>
          <a:prstGeom prst="rect">
            <a:avLst/>
          </a:prstGeom>
          <a:noFill/>
        </p:spPr>
        <p:txBody>
          <a:bodyPr wrap="none" rtlCol="0" anchor="t">
            <a:spAutoFit/>
          </a:bodyPr>
          <a:lstStyle/>
          <a:p>
            <a:pPr algn="l"/>
            <a:r>
              <a:rPr lang="zh-CN" altLang="en-US" sz="3200" b="1">
                <a:latin typeface="华文楷体" panose="02010600040101010101" charset="-122"/>
                <a:ea typeface="华文楷体" panose="02010600040101010101" charset="-122"/>
                <a:cs typeface="华文楷体" panose="02010600040101010101" charset="-122"/>
                <a:sym typeface="+mn-ea"/>
              </a:rPr>
              <a:t>回顾</a:t>
            </a:r>
            <a:r>
              <a:rPr lang="en-US" sz="3200" b="1">
                <a:latin typeface="华文楷体" panose="02010600040101010101" charset="-122"/>
                <a:ea typeface="华文楷体" panose="02010600040101010101" charset="-122"/>
                <a:cs typeface="华文楷体" panose="02010600040101010101" charset="-122"/>
                <a:sym typeface="+mn-ea"/>
              </a:rPr>
              <a:t>中国抗击疫情</a:t>
            </a:r>
            <a:r>
              <a:rPr lang="zh-CN" altLang="en-US" sz="3200" b="1">
                <a:latin typeface="华文楷体" panose="02010600040101010101" charset="-122"/>
                <a:ea typeface="华文楷体" panose="02010600040101010101" charset="-122"/>
                <a:cs typeface="华文楷体" panose="02010600040101010101" charset="-122"/>
                <a:sym typeface="+mn-ea"/>
              </a:rPr>
              <a:t>的</a:t>
            </a:r>
            <a:r>
              <a:rPr lang="en-US" sz="3200" b="1">
                <a:latin typeface="华文楷体" panose="02010600040101010101" charset="-122"/>
                <a:ea typeface="华文楷体" panose="02010600040101010101" charset="-122"/>
                <a:cs typeface="华文楷体" panose="02010600040101010101" charset="-122"/>
                <a:sym typeface="+mn-ea"/>
              </a:rPr>
              <a:t>实践</a:t>
            </a:r>
            <a:r>
              <a:rPr lang="zh-CN" altLang="en-US" sz="3200" b="1">
                <a:latin typeface="华文楷体" panose="02010600040101010101" charset="-122"/>
                <a:ea typeface="华文楷体" panose="02010600040101010101" charset="-122"/>
                <a:cs typeface="华文楷体" panose="02010600040101010101" charset="-122"/>
                <a:sym typeface="+mn-ea"/>
              </a:rPr>
              <a:t>，</a:t>
            </a:r>
            <a:r>
              <a:rPr lang="en-US" sz="3200" b="1">
                <a:latin typeface="华文楷体" panose="02010600040101010101" charset="-122"/>
                <a:ea typeface="华文楷体" panose="02010600040101010101" charset="-122"/>
                <a:cs typeface="华文楷体" panose="02010600040101010101" charset="-122"/>
                <a:sym typeface="+mn-ea"/>
              </a:rPr>
              <a:t>“科学防治”贯穿始终。</a:t>
            </a:r>
            <a:endParaRPr lang="zh-CN" altLang="en-US" sz="3200">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custDataLst>
              <p:tags r:id="rId11"/>
            </p:custDataLst>
          </p:nvPr>
        </p:nvSpPr>
        <p:spPr>
          <a:xfrm>
            <a:off x="1833245" y="4105910"/>
            <a:ext cx="10358755" cy="583565"/>
          </a:xfrm>
          <a:prstGeom prst="rect">
            <a:avLst/>
          </a:prstGeom>
          <a:noFill/>
        </p:spPr>
        <p:txBody>
          <a:bodyPr wrap="none" rtlCol="0" anchor="t">
            <a:spAutoFit/>
          </a:bodyPr>
          <a:lstStyle/>
          <a:p>
            <a:pPr algn="l"/>
            <a:r>
              <a:rPr lang="zh-CN" altLang="en-US" sz="3200" b="1">
                <a:latin typeface="华文楷体" panose="02010600040101010101" charset="-122"/>
                <a:ea typeface="华文楷体" panose="02010600040101010101" charset="-122"/>
                <a:cs typeface="华文楷体" panose="02010600040101010101" charset="-122"/>
                <a:sym typeface="+mn-ea"/>
              </a:rPr>
              <a:t>从病毒研究到病毒防控，</a:t>
            </a:r>
            <a:r>
              <a:rPr lang="en-US" sz="3200" b="1">
                <a:latin typeface="华文楷体" panose="02010600040101010101" charset="-122"/>
                <a:ea typeface="华文楷体" panose="02010600040101010101" charset="-122"/>
                <a:cs typeface="华文楷体" panose="02010600040101010101" charset="-122"/>
                <a:sym typeface="+mn-ea"/>
              </a:rPr>
              <a:t>始终</a:t>
            </a:r>
            <a:r>
              <a:rPr lang="zh-CN" altLang="en-US" sz="3200" b="1">
                <a:latin typeface="华文楷体" panose="02010600040101010101" charset="-122"/>
                <a:ea typeface="华文楷体" panose="02010600040101010101" charset="-122"/>
                <a:cs typeface="华文楷体" panose="02010600040101010101" charset="-122"/>
                <a:sym typeface="+mn-ea"/>
              </a:rPr>
              <a:t>坚持使用科学的</a:t>
            </a:r>
            <a:r>
              <a:rPr lang="en-US" altLang="zh-CN" sz="3200" b="1">
                <a:latin typeface="华文楷体" panose="02010600040101010101" charset="-122"/>
                <a:ea typeface="华文楷体" panose="02010600040101010101" charset="-122"/>
                <a:cs typeface="华文楷体" panose="02010600040101010101" charset="-122"/>
                <a:sym typeface="+mn-ea"/>
              </a:rPr>
              <a:t>“</a:t>
            </a:r>
            <a:r>
              <a:rPr lang="zh-CN" altLang="en-US" sz="3200" b="1">
                <a:latin typeface="华文楷体" panose="02010600040101010101" charset="-122"/>
                <a:ea typeface="华文楷体" panose="02010600040101010101" charset="-122"/>
                <a:cs typeface="华文楷体" panose="02010600040101010101" charset="-122"/>
                <a:sym typeface="+mn-ea"/>
              </a:rPr>
              <a:t>武器</a:t>
            </a:r>
            <a:r>
              <a:rPr lang="en-US" altLang="zh-CN" sz="3200" b="1">
                <a:latin typeface="华文楷体" panose="02010600040101010101" charset="-122"/>
                <a:ea typeface="华文楷体" panose="02010600040101010101" charset="-122"/>
                <a:cs typeface="华文楷体" panose="02010600040101010101" charset="-122"/>
                <a:sym typeface="+mn-ea"/>
              </a:rPr>
              <a:t>”</a:t>
            </a:r>
            <a:r>
              <a:rPr lang="en-US" sz="3200" b="1">
                <a:latin typeface="华文楷体" panose="02010600040101010101" charset="-122"/>
                <a:ea typeface="华文楷体" panose="02010600040101010101" charset="-122"/>
                <a:cs typeface="华文楷体" panose="02010600040101010101" charset="-122"/>
                <a:sym typeface="+mn-ea"/>
              </a:rPr>
              <a:t>。</a:t>
            </a:r>
            <a:endParaRPr lang="zh-CN" altLang="en-US" sz="3200">
              <a:latin typeface="华文楷体" panose="02010600040101010101" charset="-122"/>
              <a:ea typeface="华文楷体" panose="02010600040101010101" charset="-122"/>
              <a:cs typeface="华文楷体" panose="02010600040101010101"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第六节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413760"/>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5067935"/>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833755" y="3985895"/>
            <a:ext cx="10144760" cy="1076325"/>
          </a:xfrm>
          <a:prstGeom prst="rect">
            <a:avLst/>
          </a:prstGeom>
          <a:noFill/>
        </p:spPr>
        <p:txBody>
          <a:bodyPr wrap="square" rtlCol="0" anchor="t">
            <a:spAutoFit/>
          </a:bodyPr>
          <a:lstStyle/>
          <a:p>
            <a:pPr algn="l">
              <a:buNone/>
            </a:pPr>
            <a:r>
              <a:rPr lang="en-US" sz="3200" b="1">
                <a:latin typeface="华文楷体" panose="02010600040101010101" charset="-122"/>
                <a:ea typeface="华文楷体" panose="02010600040101010101" charset="-122"/>
                <a:cs typeface="华文楷体" panose="02010600040101010101" charset="-122"/>
                <a:sym typeface="+mn-ea"/>
              </a:rPr>
              <a:t>        总结、反思抗疫的经验和教训</a:t>
            </a:r>
            <a:r>
              <a:rPr lang="zh-CN" altLang="en-US" sz="3200" b="1">
                <a:latin typeface="华文楷体" panose="02010600040101010101" charset="-122"/>
                <a:ea typeface="华文楷体" panose="02010600040101010101" charset="-122"/>
                <a:cs typeface="华文楷体" panose="02010600040101010101" charset="-122"/>
                <a:sym typeface="+mn-ea"/>
              </a:rPr>
              <a:t>，用四个</a:t>
            </a:r>
            <a:r>
              <a:rPr lang="en-US" altLang="zh-CN" sz="3200" b="1">
                <a:latin typeface="华文楷体" panose="02010600040101010101" charset="-122"/>
                <a:ea typeface="华文楷体" panose="02010600040101010101" charset="-122"/>
                <a:cs typeface="华文楷体" panose="02010600040101010101" charset="-122"/>
                <a:sym typeface="+mn-ea"/>
              </a:rPr>
              <a:t>“</a:t>
            </a:r>
            <a:r>
              <a:rPr lang="zh-CN" altLang="en-US" sz="3200" b="1">
                <a:latin typeface="华文楷体" panose="02010600040101010101" charset="-122"/>
                <a:ea typeface="华文楷体" panose="02010600040101010101" charset="-122"/>
                <a:cs typeface="华文楷体" panose="02010600040101010101" charset="-122"/>
                <a:sym typeface="+mn-ea"/>
              </a:rPr>
              <a:t>必须</a:t>
            </a:r>
            <a:r>
              <a:rPr lang="en-US" altLang="zh-CN" sz="3200" b="1">
                <a:latin typeface="华文楷体" panose="02010600040101010101" charset="-122"/>
                <a:ea typeface="华文楷体" panose="02010600040101010101" charset="-122"/>
                <a:cs typeface="华文楷体" panose="02010600040101010101" charset="-122"/>
                <a:sym typeface="+mn-ea"/>
              </a:rPr>
              <a:t>”</a:t>
            </a:r>
            <a:r>
              <a:rPr lang="zh-CN" altLang="en-US" sz="3200" b="1">
                <a:latin typeface="华文楷体" panose="02010600040101010101" charset="-122"/>
                <a:ea typeface="华文楷体" panose="02010600040101010101" charset="-122"/>
                <a:cs typeface="华文楷体" panose="02010600040101010101" charset="-122"/>
                <a:sym typeface="+mn-ea"/>
              </a:rPr>
              <a:t>表明抗击疫情、奋战到底的决心信念。</a:t>
            </a:r>
            <a:endParaRPr lang="zh-CN" altLang="en-US" sz="3200" b="1">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custDataLst>
              <p:tags r:id="rId10"/>
            </p:custDataLst>
          </p:nvPr>
        </p:nvSpPr>
        <p:spPr>
          <a:xfrm>
            <a:off x="1784985" y="5718810"/>
            <a:ext cx="4080510" cy="583565"/>
          </a:xfrm>
          <a:prstGeom prst="rect">
            <a:avLst/>
          </a:prstGeom>
          <a:noFill/>
        </p:spPr>
        <p:txBody>
          <a:bodyPr wrap="square" rtlCol="0" anchor="t">
            <a:spAutoFit/>
          </a:bodyPr>
          <a:lstStyle/>
          <a:p>
            <a:pPr algn="ctr">
              <a:buNone/>
            </a:pPr>
            <a:r>
              <a:rPr sz="3200" b="1">
                <a:latin typeface="华文楷体" panose="02010600040101010101" charset="-122"/>
                <a:ea typeface="华文楷体" panose="02010600040101010101" charset="-122"/>
                <a:cs typeface="华文楷体" panose="02010600040101010101" charset="-122"/>
                <a:sym typeface="+mn-ea"/>
              </a:rPr>
              <a:t>总结经验，吸取教训</a:t>
            </a:r>
          </a:p>
        </p:txBody>
      </p:sp>
      <p:sp>
        <p:nvSpPr>
          <p:cNvPr id="5" name="文本框 4"/>
          <p:cNvSpPr txBox="1"/>
          <p:nvPr>
            <p:custDataLst>
              <p:tags r:id="rId11"/>
            </p:custDataLst>
          </p:nvPr>
        </p:nvSpPr>
        <p:spPr>
          <a:xfrm>
            <a:off x="833755" y="2337435"/>
            <a:ext cx="10017125" cy="1076325"/>
          </a:xfrm>
          <a:prstGeom prst="rect">
            <a:avLst/>
          </a:prstGeom>
          <a:noFill/>
        </p:spPr>
        <p:txBody>
          <a:bodyPr wrap="square" rtlCol="0" anchor="t">
            <a:spAutoFit/>
          </a:bodyPr>
          <a:lstStyle/>
          <a:p>
            <a:pPr algn="l">
              <a:buNone/>
            </a:pPr>
            <a:r>
              <a:rPr lang="en-US" altLang="zh-CN" sz="3200" b="1">
                <a:latin typeface="华文楷体" panose="02010600040101010101" charset="-122"/>
                <a:ea typeface="华文楷体" panose="02010600040101010101" charset="-122"/>
              </a:rPr>
              <a:t>        </a:t>
            </a:r>
            <a:r>
              <a:rPr lang="zh-CN" altLang="en-US" sz="3200" b="1">
                <a:latin typeface="华文楷体" panose="02010600040101010101" charset="-122"/>
                <a:ea typeface="华文楷体" panose="02010600040101010101" charset="-122"/>
              </a:rPr>
              <a:t>反思，是面对灾难的应有态度；改变，是面对问题的最好答案。</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第七节</a:t>
            </a:r>
          </a:p>
        </p:txBody>
      </p:sp>
      <p:sp>
        <p:nvSpPr>
          <p:cNvPr id="7" name="文本框 6"/>
          <p:cNvSpPr txBox="1"/>
          <p:nvPr>
            <p:custDataLst>
              <p:tags r:id="rId6"/>
            </p:custDataLst>
          </p:nvPr>
        </p:nvSpPr>
        <p:spPr>
          <a:xfrm>
            <a:off x="833755" y="1442720"/>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712210"/>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5381625"/>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833755" y="4357370"/>
            <a:ext cx="11315700" cy="1076325"/>
          </a:xfrm>
          <a:prstGeom prst="rect">
            <a:avLst/>
          </a:prstGeom>
          <a:noFill/>
        </p:spPr>
        <p:txBody>
          <a:bodyPr wrap="square" rtlCol="0" anchor="t">
            <a:spAutoFit/>
          </a:bodyPr>
          <a:lstStyle/>
          <a:p>
            <a:pPr>
              <a:buNone/>
            </a:pPr>
            <a:r>
              <a:rPr lang="en-US" altLang="zh-CN" sz="3200" b="1">
                <a:latin typeface="华文楷体" panose="02010600040101010101" charset="-122"/>
                <a:ea typeface="华文楷体" panose="02010600040101010101" charset="-122"/>
                <a:sym typeface="+mn-ea"/>
              </a:rPr>
              <a:t>        </a:t>
            </a:r>
            <a:r>
              <a:rPr lang="zh-CN" altLang="en-US" sz="3200" b="1">
                <a:latin typeface="华文楷体" panose="02010600040101010101" charset="-122"/>
                <a:ea typeface="华文楷体" panose="02010600040101010101" charset="-122"/>
                <a:sym typeface="+mn-ea"/>
              </a:rPr>
              <a:t>中国在全球抗疫中的大国担当及团结合作的中国理念和中国行动。（全球抗疫，中国担当</a:t>
            </a:r>
          </a:p>
        </p:txBody>
      </p:sp>
      <p:sp>
        <p:nvSpPr>
          <p:cNvPr id="3" name="文本框 2"/>
          <p:cNvSpPr txBox="1"/>
          <p:nvPr>
            <p:custDataLst>
              <p:tags r:id="rId10"/>
            </p:custDataLst>
          </p:nvPr>
        </p:nvSpPr>
        <p:spPr>
          <a:xfrm>
            <a:off x="1834515" y="6026785"/>
            <a:ext cx="4060190" cy="583565"/>
          </a:xfrm>
          <a:prstGeom prst="rect">
            <a:avLst/>
          </a:prstGeom>
          <a:noFill/>
        </p:spPr>
        <p:txBody>
          <a:bodyPr wrap="square" rtlCol="0" anchor="t">
            <a:spAutoFit/>
          </a:bodyPr>
          <a:lstStyle/>
          <a:p>
            <a:pPr algn="ctr">
              <a:buNone/>
            </a:pPr>
            <a:r>
              <a:rPr lang="en-US" sz="3200" b="1">
                <a:latin typeface="华文楷体" panose="02010600040101010101" charset="-122"/>
                <a:ea typeface="华文楷体" panose="02010600040101010101" charset="-122"/>
                <a:cs typeface="黑体" panose="02010609060101010101" charset="-122"/>
                <a:sym typeface="+mn-ea"/>
              </a:rPr>
              <a:t>全球抗疫，中国担当</a:t>
            </a:r>
            <a:endParaRPr lang="en-US" altLang="en-US" sz="3200" b="1">
              <a:solidFill>
                <a:srgbClr val="FF0000"/>
              </a:solidFill>
              <a:latin typeface="华文楷体" panose="02010600040101010101" charset="-122"/>
              <a:ea typeface="华文楷体" panose="02010600040101010101" charset="-122"/>
              <a:cs typeface="黑体" panose="02010609060101010101" charset="-122"/>
              <a:sym typeface="+mn-ea"/>
            </a:endParaRPr>
          </a:p>
        </p:txBody>
      </p:sp>
      <p:sp>
        <p:nvSpPr>
          <p:cNvPr id="5" name="文本框 4"/>
          <p:cNvSpPr txBox="1"/>
          <p:nvPr>
            <p:custDataLst>
              <p:tags r:id="rId11"/>
            </p:custDataLst>
          </p:nvPr>
        </p:nvSpPr>
        <p:spPr>
          <a:xfrm>
            <a:off x="833755" y="2082800"/>
            <a:ext cx="10662285" cy="1568450"/>
          </a:xfrm>
          <a:prstGeom prst="rect">
            <a:avLst/>
          </a:prstGeom>
          <a:noFill/>
        </p:spPr>
        <p:txBody>
          <a:bodyPr wrap="square" rtlCol="0">
            <a:spAutoFit/>
          </a:bodyPr>
          <a:lstStyle/>
          <a:p>
            <a:r>
              <a:rPr lang="en-US" altLang="zh-CN" sz="3200" b="1">
                <a:latin typeface="华文楷体" panose="02010600040101010101" charset="-122"/>
                <a:ea typeface="华文楷体" panose="02010600040101010101" charset="-122"/>
              </a:rPr>
              <a:t>        </a:t>
            </a:r>
            <a:r>
              <a:rPr lang="zh-CN" altLang="en-US" sz="3200" b="1">
                <a:latin typeface="华文楷体" panose="02010600040101010101" charset="-122"/>
                <a:ea typeface="华文楷体" panose="02010600040101010101" charset="-122"/>
              </a:rPr>
              <a:t>尽管将疫情标签化、政治化和污名化等论调不时沉渣泛起，但合作抗疫始终是国际社会的普遍共识，推动团结合作的中国理念和中国行动得到了各国广泛支持与认同。</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第八节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281045"/>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5002530"/>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2" name="文本框 1"/>
          <p:cNvSpPr txBox="1"/>
          <p:nvPr>
            <p:custDataLst>
              <p:tags r:id="rId9"/>
            </p:custDataLst>
          </p:nvPr>
        </p:nvSpPr>
        <p:spPr>
          <a:xfrm>
            <a:off x="921385" y="3926205"/>
            <a:ext cx="10076180" cy="1076325"/>
          </a:xfrm>
          <a:prstGeom prst="rect">
            <a:avLst/>
          </a:prstGeom>
          <a:noFill/>
        </p:spPr>
        <p:txBody>
          <a:bodyPr wrap="square" rtlCol="0" anchor="t">
            <a:spAutoFit/>
          </a:bodyPr>
          <a:lstStyle/>
          <a:p>
            <a:pPr algn="l">
              <a:buNone/>
            </a:pPr>
            <a:r>
              <a:rPr lang="en-US" altLang="zh-CN" sz="3200" b="1">
                <a:solidFill>
                  <a:schemeClr val="tx1"/>
                </a:solidFill>
                <a:latin typeface="华文楷体" panose="02010600040101010101" charset="-122"/>
                <a:ea typeface="华文楷体" panose="02010600040101010101" charset="-122"/>
                <a:sym typeface="+mn-ea"/>
              </a:rPr>
              <a:t>        </a:t>
            </a:r>
            <a:r>
              <a:rPr lang="zh-CN" altLang="en-US" sz="3200" b="1">
                <a:solidFill>
                  <a:schemeClr val="tx1"/>
                </a:solidFill>
                <a:latin typeface="华文楷体" panose="02010600040101010101" charset="-122"/>
                <a:ea typeface="华文楷体" panose="02010600040101010101" charset="-122"/>
                <a:sym typeface="+mn-ea"/>
              </a:rPr>
              <a:t>号召全国人民坚定信念，从深重的苦难与磨砺中汲取力量，向着民族复兴的光明未来前进。</a:t>
            </a:r>
          </a:p>
        </p:txBody>
      </p:sp>
      <p:sp>
        <p:nvSpPr>
          <p:cNvPr id="3" name="文本框 2"/>
          <p:cNvSpPr txBox="1"/>
          <p:nvPr>
            <p:custDataLst>
              <p:tags r:id="rId10"/>
            </p:custDataLst>
          </p:nvPr>
        </p:nvSpPr>
        <p:spPr>
          <a:xfrm>
            <a:off x="1852930" y="5647690"/>
            <a:ext cx="3874135" cy="583565"/>
          </a:xfrm>
          <a:prstGeom prst="rect">
            <a:avLst/>
          </a:prstGeom>
          <a:noFill/>
        </p:spPr>
        <p:txBody>
          <a:bodyPr wrap="square" rtlCol="0" anchor="t">
            <a:spAutoFit/>
          </a:bodyPr>
          <a:lstStyle/>
          <a:p>
            <a:pPr algn="ctr">
              <a:buNone/>
            </a:pPr>
            <a:r>
              <a:rPr lang="zh-CN" altLang="en-US" sz="3200" b="1">
                <a:solidFill>
                  <a:schemeClr val="tx1"/>
                </a:solidFill>
                <a:latin typeface="华文楷体" panose="02010600040101010101" charset="-122"/>
                <a:ea typeface="华文楷体" panose="02010600040101010101" charset="-122"/>
                <a:sym typeface="+mn-ea"/>
              </a:rPr>
              <a:t>重换生机，展望未来</a:t>
            </a:r>
          </a:p>
        </p:txBody>
      </p:sp>
      <p:sp>
        <p:nvSpPr>
          <p:cNvPr id="10" name="文本框 9"/>
          <p:cNvSpPr txBox="1"/>
          <p:nvPr>
            <p:custDataLst>
              <p:tags r:id="rId11"/>
            </p:custDataLst>
          </p:nvPr>
        </p:nvSpPr>
        <p:spPr>
          <a:xfrm>
            <a:off x="921385" y="2268220"/>
            <a:ext cx="10518140" cy="1076325"/>
          </a:xfrm>
          <a:prstGeom prst="rect">
            <a:avLst/>
          </a:prstGeom>
          <a:noFill/>
        </p:spPr>
        <p:txBody>
          <a:bodyPr wrap="square" rtlCol="0" anchor="t">
            <a:spAutoFit/>
          </a:bodyPr>
          <a:lstStyle/>
          <a:p>
            <a:pPr>
              <a:buNone/>
            </a:pPr>
            <a:r>
              <a:rPr lang="en-US" altLang="zh-CN" sz="3200" b="1">
                <a:solidFill>
                  <a:schemeClr val="tx1"/>
                </a:solidFill>
                <a:latin typeface="华文楷体" panose="02010600040101010101" charset="-122"/>
                <a:ea typeface="华文楷体" panose="02010600040101010101" charset="-122"/>
                <a:sym typeface="+mn-ea"/>
              </a:rPr>
              <a:t>        </a:t>
            </a:r>
            <a:r>
              <a:rPr lang="zh-CN" altLang="en-US" sz="3200" b="1">
                <a:solidFill>
                  <a:schemeClr val="tx1"/>
                </a:solidFill>
                <a:latin typeface="华文楷体" panose="02010600040101010101" charset="-122"/>
                <a:ea typeface="华文楷体" panose="02010600040101010101" charset="-122"/>
                <a:sym typeface="+mn-ea"/>
              </a:rPr>
              <a:t>中华民族历史上经历过许多磨难，但从来没有被压垮过，而是愈挫愈勇，不断在磨难中成长、从磨难中奋起。</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70535" y="2127885"/>
            <a:ext cx="11374120" cy="3949700"/>
          </a:xfrm>
        </p:spPr>
        <p:txBody>
          <a:bodyPr>
            <a:normAutofit fontScale="90000"/>
          </a:bodyPr>
          <a:lstStyle/>
          <a:p>
            <a:r>
              <a:rPr lang="en-US" altLang="zh-CN" sz="4000">
                <a:latin typeface="楷体" panose="02010609060101010101" charset="-122"/>
                <a:ea typeface="楷体" panose="02010609060101010101" charset="-122"/>
                <a:cs typeface="楷体" panose="02010609060101010101" charset="-122"/>
              </a:rPr>
              <a:t>   </a:t>
            </a:r>
            <a:r>
              <a:rPr lang="zh-CN" altLang="en-US" sz="4000">
                <a:latin typeface="楷体" panose="02010609060101010101" charset="-122"/>
                <a:ea typeface="楷体" panose="02010609060101010101" charset="-122"/>
                <a:cs typeface="楷体" panose="02010609060101010101" charset="-122"/>
              </a:rPr>
              <a:t>全文主体共八个部分，国绕抗疫主题，每部分选取一个方面(国家力量、制度优勢、中国精神、价值取向、抗疫方法、经验教训、大国担当、展望未来)，将从个人到国家，从地方到中央。从湖北武汉到全国各地，从卫生防疫到各行各业，从疫情爆发到抗疫艰难直至取得胜利等方方面面的情况全面、客观地展现出来，层次分明，角度丰富。</a:t>
            </a:r>
          </a:p>
        </p:txBody>
      </p:sp>
      <p:sp>
        <p:nvSpPr>
          <p:cNvPr id="4" name="文本框 3"/>
          <p:cNvSpPr txBox="1"/>
          <p:nvPr>
            <p:custDataLst>
              <p:tags r:id="rId4"/>
            </p:custDataLst>
          </p:nvPr>
        </p:nvSpPr>
        <p:spPr>
          <a:xfrm>
            <a:off x="470535" y="500380"/>
            <a:ext cx="11374120" cy="1531620"/>
          </a:xfrm>
          <a:prstGeom prst="rect">
            <a:avLst/>
          </a:prstGeom>
          <a:noFill/>
        </p:spPr>
        <p:txBody>
          <a:bodyPr wrap="square" rtlCol="0" anchor="t">
            <a:spAutoFit/>
          </a:bodyPr>
          <a:lstStyle/>
          <a:p>
            <a:pPr lvl="0" indent="0" algn="l">
              <a:lnSpc>
                <a:spcPct val="130000"/>
              </a:lnSpc>
              <a:spcBef>
                <a:spcPct val="0"/>
              </a:spcBef>
              <a:spcAft>
                <a:spcPts val="1000"/>
              </a:spcAft>
              <a:buClrTx/>
              <a:buSzTx/>
              <a:buFont typeface="Arial" panose="020b0604020202020204" pitchFamily="34" charset="0"/>
              <a:buNone/>
            </a:pPr>
            <a:r>
              <a:rPr lang="zh-CN" altLang="en-US" sz="3600" b="1">
                <a:solidFill>
                  <a:srgbClr val="C0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sym typeface="+mn-ea"/>
              </a:rPr>
              <a:t>思考问题：本文围绕着抗疫这一主题，是按照哪些角度和层次来展开的？</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pic>
        <p:nvPicPr>
          <p:cNvPr id="10" name="图片 9"/>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977175" y="2378371"/>
            <a:ext cx="2124106" cy="2702925"/>
          </a:xfrm>
          <a:prstGeom prst="rect">
            <a:avLst/>
          </a:prstGeom>
          <a:ln w="228600" cap="sq" cmpd="thickThin">
            <a:solidFill>
              <a:srgbClr val="000000"/>
            </a:solidFill>
            <a:prstDash val="solid"/>
            <a:miter lim="800000"/>
          </a:ln>
          <a:effectLst>
            <a:innerShdw blurRad="76200">
              <a:srgbClr val="000000"/>
            </a:innerShdw>
          </a:effectLst>
        </p:spPr>
      </p:pic>
      <p:sp>
        <p:nvSpPr>
          <p:cNvPr id="9" name="文本框 8"/>
          <p:cNvSpPr txBox="1"/>
          <p:nvPr>
            <p:custDataLst>
              <p:tags r:id="rId12"/>
            </p:custDataLst>
          </p:nvPr>
        </p:nvSpPr>
        <p:spPr>
          <a:xfrm>
            <a:off x="421640" y="370205"/>
            <a:ext cx="3235960" cy="922020"/>
          </a:xfrm>
          <a:prstGeom prst="rect">
            <a:avLst/>
          </a:prstGeom>
          <a:noFill/>
        </p:spPr>
        <p:txBody>
          <a:bodyPr wrap="none" rtlCol="0" anchor="t">
            <a:spAutoFit/>
          </a:bodyPr>
          <a:lstStyle/>
          <a:p>
            <a:r>
              <a:rPr lang="zh-CN" altLang="en-US" sz="5400" b="1" spc="600">
                <a:gradFill>
                  <a:gsLst>
                    <a:gs pos="100000">
                      <a:srgbClr val="A11C1C"/>
                    </a:gs>
                    <a:gs pos="0">
                      <a:srgbClr val="C00000"/>
                    </a:gs>
                  </a:gsLst>
                  <a:lin ang="5400000" scaled="0"/>
                </a:gradFill>
                <a:latin typeface="华文楷体" panose="02010600040101010101" charset="-122"/>
                <a:ea typeface="华文楷体" panose="02010600040101010101" charset="-122"/>
                <a:sym typeface="+mn-ea"/>
              </a:rPr>
              <a:t>问题探究</a:t>
            </a:r>
            <a:endParaRPr lang="zh-CN" altLang="en-US" sz="5400" b="1">
              <a:latin typeface="华文楷体" panose="02010600040101010101" charset="-122"/>
              <a:ea typeface="华文楷体" panose="02010600040101010101" charset="-122"/>
            </a:endParaRPr>
          </a:p>
        </p:txBody>
      </p:sp>
      <p:pic>
        <p:nvPicPr>
          <p:cNvPr id="11" name="图片 10"/>
          <p:cNvPicPr>
            <a:picLocks noChangeAspect="1"/>
          </p:cNvPicPr>
          <p:nvPr userDrawn="1">
            <p:custDataLst>
              <p:tags r:id="rId14"/>
            </p:custDataLst>
          </p:nvPr>
        </p:nvPicPr>
        <p:blipFill>
          <a:blip r:embed="rId13"/>
          <a:stretch>
            <a:fillRect/>
          </a:stretch>
        </p:blipFill>
        <p:spPr>
          <a:xfrm>
            <a:off x="10071100" y="5712875"/>
            <a:ext cx="2120900" cy="1145124"/>
          </a:xfrm>
          <a:prstGeom prst="rect">
            <a:avLst/>
          </a:prstGeom>
        </p:spPr>
      </p:pic>
      <p:sp>
        <p:nvSpPr>
          <p:cNvPr id="12" name="文本框 11"/>
          <p:cNvSpPr txBox="1"/>
          <p:nvPr>
            <p:custDataLst>
              <p:tags r:id="rId15"/>
            </p:custDataLst>
          </p:nvPr>
        </p:nvSpPr>
        <p:spPr>
          <a:xfrm>
            <a:off x="3761105" y="1883410"/>
            <a:ext cx="7579995" cy="3691890"/>
          </a:xfrm>
          <a:prstGeom prst="rect">
            <a:avLst/>
          </a:prstGeom>
          <a:noFill/>
        </p:spPr>
        <p:txBody>
          <a:bodyPr wrap="square" rtlCol="0" anchor="t">
            <a:spAutoFit/>
          </a:bodyPr>
          <a:lstStyle/>
          <a:p>
            <a:pPr algn="just" fontAlgn="auto" hangingPunct="0">
              <a:lnSpc>
                <a:spcPct val="130000"/>
              </a:lnSpc>
            </a:pPr>
            <a:r>
              <a:rPr lang="en-US" altLang="zh-CN" sz="3600" b="1">
                <a:latin typeface="华文楷体" panose="02010600040101010101" charset="-122"/>
                <a:ea typeface="华文楷体" panose="02010600040101010101" charset="-122"/>
                <a:cs typeface="华文楷体" panose="02010600040101010101" charset="-122"/>
                <a:sym typeface="+mn-lt"/>
              </a:rPr>
              <a:t>        课文全面、客观、立体地报道了2020年党中央领导全国人民抗击新冠肺炎疫情，取得重大战略成果这一历史事件，</a:t>
            </a:r>
            <a:r>
              <a:rPr lang="zh-CN" altLang="en-US" sz="3600" b="1">
                <a:latin typeface="华文楷体" panose="02010600040101010101" charset="-122"/>
                <a:ea typeface="华文楷体" panose="02010600040101010101" charset="-122"/>
                <a:cs typeface="华文楷体" panose="02010600040101010101" charset="-122"/>
                <a:sym typeface="+mn-lt"/>
              </a:rPr>
              <a:t>根据课文</a:t>
            </a:r>
            <a:r>
              <a:rPr lang="en-US" altLang="zh-CN" sz="3600" b="1">
                <a:latin typeface="华文楷体" panose="02010600040101010101" charset="-122"/>
                <a:ea typeface="华文楷体" panose="02010600040101010101" charset="-122"/>
                <a:cs typeface="华文楷体" panose="02010600040101010101" charset="-122"/>
                <a:sym typeface="+mn-lt"/>
              </a:rPr>
              <a:t>请分析一下</a:t>
            </a:r>
            <a:r>
              <a:rPr lang="zh-CN" altLang="en-US" sz="3600" b="1">
                <a:latin typeface="华文楷体" panose="02010600040101010101" charset="-122"/>
                <a:ea typeface="华文楷体" panose="02010600040101010101" charset="-122"/>
                <a:cs typeface="华文楷体" panose="02010600040101010101" charset="-122"/>
                <a:sym typeface="+mn-lt"/>
              </a:rPr>
              <a:t>中国取得抗疫重大战略成果的原因是什么？</a:t>
            </a: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57" name="文本框 56"/>
          <p:cNvSpPr txBox="1"/>
          <p:nvPr>
            <p:custDataLst>
              <p:tags r:id="rId10"/>
            </p:custDataLst>
          </p:nvPr>
        </p:nvSpPr>
        <p:spPr>
          <a:xfrm>
            <a:off x="3343910" y="1685290"/>
            <a:ext cx="8209280" cy="4523105"/>
          </a:xfrm>
          <a:prstGeom prst="rect">
            <a:avLst/>
          </a:prstGeom>
          <a:noFill/>
        </p:spPr>
        <p:txBody>
          <a:bodyPr wrap="square" rtlCol="0">
            <a:spAutoFit/>
          </a:bodyPr>
          <a:lstStyle/>
          <a:p>
            <a:pPr algn="just" fontAlgn="auto" hangingPunct="0">
              <a:lnSpc>
                <a:spcPct val="100000"/>
              </a:lnSpc>
            </a:pPr>
            <a:r>
              <a:rPr lang="en-US" sz="3600" b="1">
                <a:latin typeface="华文楷体" panose="02010600040101010101" charset="-122"/>
                <a:ea typeface="华文楷体" panose="02010600040101010101" charset="-122"/>
                <a:cs typeface="华文楷体" panose="02010600040101010101" charset="-122"/>
                <a:sym typeface="+mn-lt"/>
              </a:rPr>
              <a:t>        </a:t>
            </a:r>
            <a:r>
              <a:rPr sz="3600" b="1">
                <a:solidFill>
                  <a:srgbClr val="FF0000"/>
                </a:solidFill>
                <a:latin typeface="华文楷体" panose="02010600040101010101" charset="-122"/>
                <a:ea typeface="华文楷体" panose="02010600040101010101" charset="-122"/>
                <a:cs typeface="华文楷体" panose="02010600040101010101" charset="-122"/>
                <a:sym typeface="+mn-lt"/>
              </a:rPr>
              <a:t>党的领导</a:t>
            </a:r>
            <a:r>
              <a:rPr sz="3600" b="1">
                <a:latin typeface="华文楷体" panose="02010600040101010101" charset="-122"/>
                <a:ea typeface="华文楷体" panose="02010600040101010101" charset="-122"/>
                <a:cs typeface="华文楷体" panose="02010600040101010101" charset="-122"/>
                <a:sym typeface="+mn-lt"/>
              </a:rPr>
              <a:t>是抗疫成功的根本保证；四面八方的</a:t>
            </a:r>
            <a:r>
              <a:rPr sz="3600" b="1">
                <a:solidFill>
                  <a:srgbClr val="FF0000"/>
                </a:solidFill>
                <a:latin typeface="华文楷体" panose="02010600040101010101" charset="-122"/>
                <a:ea typeface="华文楷体" panose="02010600040101010101" charset="-122"/>
                <a:cs typeface="华文楷体" panose="02010600040101010101" charset="-122"/>
                <a:sym typeface="+mn-lt"/>
              </a:rPr>
              <a:t>支援</a:t>
            </a:r>
            <a:r>
              <a:rPr sz="3600" b="1">
                <a:latin typeface="华文楷体" panose="02010600040101010101" charset="-122"/>
                <a:ea typeface="华文楷体" panose="02010600040101010101" charset="-122"/>
                <a:cs typeface="华文楷体" panose="02010600040101010101" charset="-122"/>
                <a:sym typeface="+mn-lt"/>
              </a:rPr>
              <a:t>与人民的</a:t>
            </a:r>
            <a:r>
              <a:rPr sz="3600" b="1">
                <a:solidFill>
                  <a:srgbClr val="FF0000"/>
                </a:solidFill>
                <a:latin typeface="华文楷体" panose="02010600040101010101" charset="-122"/>
                <a:ea typeface="华文楷体" panose="02010600040101010101" charset="-122"/>
                <a:cs typeface="华文楷体" panose="02010600040101010101" charset="-122"/>
                <a:sym typeface="+mn-lt"/>
              </a:rPr>
              <a:t>不屈精神</a:t>
            </a:r>
            <a:r>
              <a:rPr sz="3600" b="1">
                <a:latin typeface="华文楷体" panose="02010600040101010101" charset="-122"/>
                <a:ea typeface="华文楷体" panose="02010600040101010101" charset="-122"/>
                <a:cs typeface="华文楷体" panose="02010600040101010101" charset="-122"/>
                <a:sym typeface="+mn-lt"/>
              </a:rPr>
              <a:t>、医护人员的</a:t>
            </a:r>
            <a:r>
              <a:rPr lang="zh-CN" sz="3600" b="1">
                <a:solidFill>
                  <a:srgbClr val="FF0000"/>
                </a:solidFill>
                <a:latin typeface="华文楷体" panose="02010600040101010101" charset="-122"/>
                <a:ea typeface="华文楷体" panose="02010600040101010101" charset="-122"/>
                <a:cs typeface="华文楷体" panose="02010600040101010101" charset="-122"/>
                <a:sym typeface="+mn-lt"/>
              </a:rPr>
              <a:t>生命至上的价值取向</a:t>
            </a:r>
            <a:r>
              <a:rPr sz="3600" b="1">
                <a:latin typeface="华文楷体" panose="02010600040101010101" charset="-122"/>
                <a:ea typeface="华文楷体" panose="02010600040101010101" charset="-122"/>
                <a:cs typeface="华文楷体" panose="02010600040101010101" charset="-122"/>
                <a:sym typeface="+mn-lt"/>
              </a:rPr>
              <a:t>以及</a:t>
            </a:r>
            <a:r>
              <a:rPr sz="3600" b="1">
                <a:solidFill>
                  <a:srgbClr val="FF0000"/>
                </a:solidFill>
                <a:latin typeface="华文楷体" panose="02010600040101010101" charset="-122"/>
                <a:ea typeface="华文楷体" panose="02010600040101010101" charset="-122"/>
                <a:cs typeface="华文楷体" panose="02010600040101010101" charset="-122"/>
                <a:sym typeface="+mn-lt"/>
              </a:rPr>
              <a:t>科学防治</a:t>
            </a:r>
            <a:r>
              <a:rPr sz="3600" b="1">
                <a:latin typeface="华文楷体" panose="02010600040101010101" charset="-122"/>
                <a:ea typeface="华文楷体" panose="02010600040101010101" charset="-122"/>
                <a:cs typeface="华文楷体" panose="02010600040101010101" charset="-122"/>
                <a:sym typeface="+mn-lt"/>
              </a:rPr>
              <a:t>效果显著，都是党的正确领导的具体体现。抗疫的成功说明了我们国家的</a:t>
            </a:r>
            <a:r>
              <a:rPr sz="3600" b="1">
                <a:solidFill>
                  <a:srgbClr val="FF0000"/>
                </a:solidFill>
                <a:latin typeface="华文楷体" panose="02010600040101010101" charset="-122"/>
                <a:ea typeface="华文楷体" panose="02010600040101010101" charset="-122"/>
                <a:cs typeface="华文楷体" panose="02010600040101010101" charset="-122"/>
                <a:sym typeface="+mn-lt"/>
              </a:rPr>
              <a:t>治理模式</a:t>
            </a:r>
            <a:r>
              <a:rPr sz="3600" b="1">
                <a:latin typeface="华文楷体" panose="02010600040101010101" charset="-122"/>
                <a:ea typeface="华文楷体" panose="02010600040101010101" charset="-122"/>
                <a:cs typeface="华文楷体" panose="02010600040101010101" charset="-122"/>
                <a:sym typeface="+mn-lt"/>
              </a:rPr>
              <a:t>是成功的。</a:t>
            </a:r>
            <a:r>
              <a:rPr sz="3600" b="1">
                <a:solidFill>
                  <a:srgbClr val="FF0000"/>
                </a:solidFill>
                <a:latin typeface="华文楷体" panose="02010600040101010101" charset="-122"/>
                <a:ea typeface="华文楷体" panose="02010600040101010101" charset="-122"/>
                <a:cs typeface="华文楷体" panose="02010600040101010101" charset="-122"/>
                <a:sym typeface="+mn-lt"/>
              </a:rPr>
              <a:t>合作抗疫</a:t>
            </a:r>
            <a:r>
              <a:rPr sz="3600" b="1">
                <a:latin typeface="华文楷体" panose="02010600040101010101" charset="-122"/>
                <a:ea typeface="华文楷体" panose="02010600040101010101" charset="-122"/>
                <a:cs typeface="华文楷体" panose="02010600040101010101" charset="-122"/>
                <a:sym typeface="+mn-lt"/>
              </a:rPr>
              <a:t>虽是外因，但在战胜疫情中也起到了举足轻重的作用。</a:t>
            </a:r>
          </a:p>
        </p:txBody>
      </p:sp>
      <p:pic>
        <p:nvPicPr>
          <p:cNvPr id="10" name="图片 9"/>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751750" y="2328841"/>
            <a:ext cx="2124106" cy="2702925"/>
          </a:xfrm>
          <a:prstGeom prst="rect">
            <a:avLst/>
          </a:prstGeom>
          <a:ln w="228600" cap="sq" cmpd="thickThin">
            <a:solidFill>
              <a:srgbClr val="000000"/>
            </a:solidFill>
            <a:prstDash val="solid"/>
            <a:miter lim="800000"/>
          </a:ln>
          <a:effectLst>
            <a:innerShdw blurRad="76200">
              <a:srgbClr val="000000"/>
            </a:innerShdw>
          </a:effectLst>
        </p:spPr>
      </p:pic>
      <p:sp>
        <p:nvSpPr>
          <p:cNvPr id="9" name="文本框 8"/>
          <p:cNvSpPr txBox="1"/>
          <p:nvPr>
            <p:custDataLst>
              <p:tags r:id="rId13"/>
            </p:custDataLst>
          </p:nvPr>
        </p:nvSpPr>
        <p:spPr>
          <a:xfrm>
            <a:off x="412750" y="595630"/>
            <a:ext cx="2931160" cy="922020"/>
          </a:xfrm>
          <a:prstGeom prst="rect">
            <a:avLst/>
          </a:prstGeom>
          <a:noFill/>
        </p:spPr>
        <p:txBody>
          <a:bodyPr wrap="none" rtlCol="0" anchor="t">
            <a:spAutoFit/>
          </a:bodyPr>
          <a:lstStyle/>
          <a:p>
            <a:r>
              <a:rPr lang="zh-CN" altLang="en-US" sz="5400" b="1">
                <a:latin typeface="华文楷体" panose="02010600040101010101" charset="-122"/>
                <a:ea typeface="华文楷体" panose="02010600040101010101" charset="-122"/>
              </a:rPr>
              <a:t>原因分析</a:t>
            </a:r>
          </a:p>
        </p:txBody>
      </p:sp>
      <p:pic>
        <p:nvPicPr>
          <p:cNvPr id="11" name="图片 10"/>
          <p:cNvPicPr>
            <a:picLocks noChangeAspect="1"/>
          </p:cNvPicPr>
          <p:nvPr userDrawn="1">
            <p:custDataLst>
              <p:tags r:id="rId15"/>
            </p:custDataLst>
          </p:nvPr>
        </p:nvPicPr>
        <p:blipFill>
          <a:blip r:embed="rId14"/>
          <a:stretch>
            <a:fillRect/>
          </a:stretch>
        </p:blipFill>
        <p:spPr>
          <a:xfrm>
            <a:off x="10071100" y="5712875"/>
            <a:ext cx="2120900" cy="11451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linds(horizontal)">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3" name="文本框 12"/>
          <p:cNvSpPr txBox="1"/>
          <p:nvPr>
            <p:custDataLst>
              <p:tags r:id="rId10"/>
            </p:custDataLst>
          </p:nvPr>
        </p:nvSpPr>
        <p:spPr>
          <a:xfrm>
            <a:off x="871829" y="914843"/>
            <a:ext cx="10302606" cy="4246245"/>
          </a:xfrm>
          <a:prstGeom prst="rect">
            <a:avLst/>
          </a:prstGeom>
          <a:noFill/>
        </p:spPr>
        <p:txBody>
          <a:bodyPr wrap="square" rtlCol="0">
            <a:spAutoFit/>
          </a:bodyPr>
          <a:lstStyle/>
          <a:p>
            <a:pPr>
              <a:lnSpc>
                <a:spcPct val="150000"/>
              </a:lnSpc>
            </a:pPr>
            <a:r>
              <a:rPr lang="en-US" altLang="zh-CN" sz="3600" b="1">
                <a:latin typeface="华文楷体" panose="02010600040101010101" charset="-122"/>
                <a:ea typeface="华文楷体" panose="02010600040101010101" charset="-122"/>
                <a:cs typeface="华文楷体" panose="02010600040101010101" charset="-122"/>
              </a:rPr>
              <a:t>         2020年5月，我国新冠肺炎疫情防控阻击战取得重大战略成果。很多人都在思考：中国为什么能经受住艰苦卓绝的历史大考？惊心动魄的抗疫大战带给我们哪些永恒的财富？这篇《在民族复兴的历史丰碑上》对这些问题做了初步的回答。</a:t>
            </a:r>
          </a:p>
        </p:txBody>
      </p:sp>
      <p:pic>
        <p:nvPicPr>
          <p:cNvPr id="9" name="图片 8"/>
          <p:cNvPicPr>
            <a:picLocks noChangeAspect="1"/>
          </p:cNvPicPr>
          <p:nvPr userDrawn="1">
            <p:custDataLst>
              <p:tags r:id="rId12"/>
            </p:custDataLst>
          </p:nvPr>
        </p:nvPicPr>
        <p:blipFill>
          <a:blip r:embed="rId11"/>
          <a:stretch>
            <a:fillRect/>
          </a:stretch>
        </p:blipFill>
        <p:spPr>
          <a:xfrm>
            <a:off x="10071100" y="5712875"/>
            <a:ext cx="2120900" cy="1145124"/>
          </a:xfrm>
          <a:prstGeom prst="rect">
            <a:avLst/>
          </a:prstGeom>
        </p:spPr>
      </p:pic>
    </p:spTree>
    <p:custDataLst>
      <p:tags r:id="rId1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flower-2342706__340"/>
          <p:cNvPicPr>
            <a:picLocks noChangeAspect="1"/>
          </p:cNvPicPr>
          <p:nvPr>
            <p:custDataLst>
              <p:tags r:id="rId5"/>
            </p:custDataLst>
          </p:nvPr>
        </p:nvPicPr>
        <p:blipFill>
          <a:blip r:embed="rId4"/>
          <a:srcRect l="40133" t="16801" r="16603" b="18894"/>
          <a:stretch>
            <a:fillRect/>
          </a:stretch>
        </p:blipFill>
        <p:spPr>
          <a:xfrm rot="420000">
            <a:off x="4831080" y="1868805"/>
            <a:ext cx="2530475" cy="2663825"/>
          </a:xfrm>
          <a:prstGeom prst="rect">
            <a:avLst/>
          </a:prstGeom>
        </p:spPr>
      </p:pic>
      <p:pic>
        <p:nvPicPr>
          <p:cNvPr id="5" name="图片 4" descr="flowers-3205083__340"/>
          <p:cNvPicPr>
            <a:picLocks noChangeAspect="1"/>
          </p:cNvPicPr>
          <p:nvPr>
            <p:custDataLst>
              <p:tags r:id="rId7"/>
            </p:custDataLst>
          </p:nvPr>
        </p:nvPicPr>
        <p:blipFill>
          <a:blip r:embed="rId6"/>
          <a:stretch>
            <a:fillRect/>
          </a:stretch>
        </p:blipFill>
        <p:spPr>
          <a:xfrm>
            <a:off x="3715385" y="1724660"/>
            <a:ext cx="1908175" cy="1908175"/>
          </a:xfrm>
          <a:prstGeom prst="rect">
            <a:avLst/>
          </a:prstGeom>
        </p:spPr>
      </p:pic>
      <p:sp>
        <p:nvSpPr>
          <p:cNvPr id="3" name="文本框 2"/>
          <p:cNvSpPr txBox="1"/>
          <p:nvPr>
            <p:custDataLst>
              <p:tags r:id="rId8"/>
            </p:custDataLst>
          </p:nvPr>
        </p:nvSpPr>
        <p:spPr>
          <a:xfrm>
            <a:off x="7308850" y="1905635"/>
            <a:ext cx="772795" cy="3046095"/>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4800" b="1">
                <a:solidFill>
                  <a:srgbClr val="A75450"/>
                </a:solidFill>
                <a:latin typeface="杨任东竹石体-Medium" panose="02000000000000000000" charset="-122"/>
                <a:ea typeface="杨任东竹石体-Medium" panose="02000000000000000000" charset="-122"/>
              </a:rPr>
              <a:t>语言赏析</a:t>
            </a:r>
          </a:p>
        </p:txBody>
      </p:sp>
      <p:sp>
        <p:nvSpPr>
          <p:cNvPr id="7" name="文本框 6"/>
          <p:cNvSpPr txBox="1"/>
          <p:nvPr>
            <p:custDataLst>
              <p:tags r:id="rId9"/>
            </p:custDataLst>
          </p:nvPr>
        </p:nvSpPr>
        <p:spPr>
          <a:xfrm>
            <a:off x="3640455" y="2505710"/>
            <a:ext cx="1644650" cy="1568450"/>
          </a:xfrm>
          <a:prstGeom prst="rect">
            <a:avLst/>
          </a:prstGeom>
          <a:noFill/>
        </p:spPr>
        <p:txBody>
          <a:bodyPr wrap="square" rtlCol="0">
            <a:spAutoFit/>
          </a:bodyPr>
          <a:lstStyle/>
          <a:p>
            <a:r>
              <a:rPr lang="en-US" altLang="zh-CN" sz="9600">
                <a:solidFill>
                  <a:srgbClr val="A75450"/>
                </a:solidFill>
                <a:latin typeface="杨任东竹石体-Medium" panose="02000000000000000000" charset="-122"/>
                <a:ea typeface="杨任东竹石体-Medium" panose="02000000000000000000" charset="-122"/>
              </a:rPr>
              <a:t>03</a:t>
            </a:r>
          </a:p>
        </p:txBody>
      </p:sp>
    </p:spTree>
    <p:custDataLst>
      <p:tags r:id="rId10"/>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9" name="文本框 8"/>
          <p:cNvSpPr txBox="1"/>
          <p:nvPr>
            <p:custDataLst>
              <p:tags r:id="rId8"/>
            </p:custDataLst>
          </p:nvPr>
        </p:nvSpPr>
        <p:spPr>
          <a:xfrm>
            <a:off x="1270000" y="593090"/>
            <a:ext cx="778383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寒冬再漫长，也阻挡不了春天的脚步</a:t>
            </a:r>
          </a:p>
        </p:txBody>
      </p:sp>
      <p:sp>
        <p:nvSpPr>
          <p:cNvPr id="3" name="文本框 2"/>
          <p:cNvSpPr txBox="1"/>
          <p:nvPr>
            <p:custDataLst>
              <p:tags r:id="rId9"/>
            </p:custDataLst>
          </p:nvPr>
        </p:nvSpPr>
        <p:spPr>
          <a:xfrm>
            <a:off x="455930" y="1779905"/>
            <a:ext cx="11087100" cy="4523105"/>
          </a:xfrm>
          <a:prstGeom prst="rect">
            <a:avLst/>
          </a:prstGeom>
          <a:noFill/>
        </p:spPr>
        <p:txBody>
          <a:bodyPr wrap="square" rtlCol="0">
            <a:spAutoFit/>
          </a:bodyPr>
          <a:lstStyle/>
          <a:p>
            <a:r>
              <a:rPr lang="en-US" altLang="zh-CN" sz="3600">
                <a:latin typeface="华文楷体" panose="02010600040101010101" charset="-122"/>
                <a:ea typeface="华文楷体" panose="02010600040101010101" charset="-122"/>
              </a:rPr>
              <a:t>        </a:t>
            </a:r>
            <a:r>
              <a:rPr lang="zh-CN" altLang="en-US" sz="3600">
                <a:latin typeface="华文楷体" panose="02010600040101010101" charset="-122"/>
                <a:ea typeface="华文楷体" panose="02010600040101010101" charset="-122"/>
              </a:rPr>
              <a:t>雪莱曾经说过：冬天来，春天还会远吗？是的，冬天固然寒冷，且寒冬慢慢让人难过，但是不难知道冬天之后就是温暖明媚的春天，是充满生机和希望的春天。</a:t>
            </a:r>
          </a:p>
          <a:p>
            <a:r>
              <a:rPr lang="en-US" altLang="zh-CN" sz="3600">
                <a:latin typeface="华文楷体" panose="02010600040101010101" charset="-122"/>
                <a:ea typeface="华文楷体" panose="02010600040101010101" charset="-122"/>
              </a:rPr>
              <a:t>        </a:t>
            </a:r>
            <a:r>
              <a:rPr lang="zh-CN" altLang="en-US" sz="3600">
                <a:latin typeface="华文楷体" panose="02010600040101010101" charset="-122"/>
                <a:ea typeface="华文楷体" panose="02010600040101010101" charset="-122"/>
              </a:rPr>
              <a:t>这句话化用雪莱的诗，又兼用拟人的修辞手法，让人顿时感到眼前的苦难都绝非毫无意义的挨日子，而是定会遇到温暖，重现光明。我们要有勇气和决定坚定脚步和信念，迎接春光明媚。</a:t>
            </a:r>
            <a:endParaRPr lang="zh-CN" altLang="en-US" sz="2800">
              <a:latin typeface="华文楷体" panose="02010600040101010101" charset="-122"/>
              <a:ea typeface="华文楷体" panose="02010600040101010101"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9" name="文本框 8"/>
          <p:cNvSpPr txBox="1"/>
          <p:nvPr>
            <p:custDataLst>
              <p:tags r:id="rId8"/>
            </p:custDataLst>
          </p:nvPr>
        </p:nvSpPr>
        <p:spPr>
          <a:xfrm>
            <a:off x="1616075" y="640715"/>
            <a:ext cx="646938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障百川而东之，会狂澜于既倒。</a:t>
            </a:r>
          </a:p>
        </p:txBody>
      </p:sp>
      <p:sp>
        <p:nvSpPr>
          <p:cNvPr id="3" name="文本框 2"/>
          <p:cNvSpPr txBox="1"/>
          <p:nvPr>
            <p:custDataLst>
              <p:tags r:id="rId9"/>
            </p:custDataLst>
          </p:nvPr>
        </p:nvSpPr>
        <p:spPr>
          <a:xfrm>
            <a:off x="508000" y="2013585"/>
            <a:ext cx="11057255" cy="3969385"/>
          </a:xfrm>
          <a:prstGeom prst="rect">
            <a:avLst/>
          </a:prstGeom>
          <a:noFill/>
        </p:spPr>
        <p:txBody>
          <a:bodyPr wrap="square" rtlCol="0">
            <a:spAutoFit/>
          </a:bodyPr>
          <a:lstStyle/>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此话出自韩愈的《进学解》原意指的是防堵泛滥的百川，使它们向东流淌，挽回已经倾倒的狂澜。疫情的肆虐有如洪水猛兽，在最严峻的时刻，党中央沉着冷静，发动一切可以发动的力量，统筹规划，运筹帷幄。能让中国在最短的时间维护社会和谐安定。这有中华五千年的智慧，也有党中央心系民众的赤诚之心。</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9" name="文本框 8"/>
          <p:cNvSpPr txBox="1"/>
          <p:nvPr>
            <p:custDataLst>
              <p:tags r:id="rId8"/>
            </p:custDataLst>
          </p:nvPr>
        </p:nvSpPr>
        <p:spPr>
          <a:xfrm>
            <a:off x="1675765" y="572770"/>
            <a:ext cx="6301740" cy="1198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武汉，从来不是一座</a:t>
            </a:r>
            <a:r>
              <a:rPr lang="en-US" altLang="zh-CN"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a:t>
            </a:r>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孤岛</a:t>
            </a:r>
            <a:r>
              <a:rPr lang="en-US" altLang="zh-CN"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a:t>
            </a:r>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；湖北，从来不是孤军奋战。</a:t>
            </a:r>
          </a:p>
        </p:txBody>
      </p:sp>
      <p:sp>
        <p:nvSpPr>
          <p:cNvPr id="3" name="文本框 2"/>
          <p:cNvSpPr txBox="1"/>
          <p:nvPr>
            <p:custDataLst>
              <p:tags r:id="rId9"/>
            </p:custDataLst>
          </p:nvPr>
        </p:nvSpPr>
        <p:spPr>
          <a:xfrm>
            <a:off x="704850" y="2259965"/>
            <a:ext cx="10440035" cy="3415030"/>
          </a:xfrm>
          <a:prstGeom prst="rect">
            <a:avLst/>
          </a:prstGeom>
          <a:noFill/>
        </p:spPr>
        <p:txBody>
          <a:bodyPr wrap="square" rtlCol="0">
            <a:spAutoFit/>
          </a:bodyPr>
          <a:lstStyle/>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这句话，生动形象的解读了抗议期间大家一方有难八方支援的感人场面。九省通衢武汉，在经济高速发展的今天居然面临封城。</a:t>
            </a:r>
          </a:p>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但是武汉不是孤岛，无数热血儿女奔赴那里和武汉人民一起战斗。中华民族任何时候都不会放弃每个老百姓。而百姓和百姓组合起来就是我中华。</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9" name="文本框 8"/>
          <p:cNvSpPr txBox="1"/>
          <p:nvPr>
            <p:custDataLst>
              <p:tags r:id="rId8"/>
            </p:custDataLst>
          </p:nvPr>
        </p:nvSpPr>
        <p:spPr>
          <a:xfrm>
            <a:off x="1567180" y="1091565"/>
            <a:ext cx="744093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灾难，是关照一个民族灵魂的镜子。</a:t>
            </a:r>
          </a:p>
        </p:txBody>
      </p:sp>
      <p:sp>
        <p:nvSpPr>
          <p:cNvPr id="3" name="文本框 2"/>
          <p:cNvSpPr txBox="1"/>
          <p:nvPr>
            <p:custDataLst>
              <p:tags r:id="rId9"/>
            </p:custDataLst>
          </p:nvPr>
        </p:nvSpPr>
        <p:spPr>
          <a:xfrm>
            <a:off x="664845" y="2517140"/>
            <a:ext cx="10273665" cy="2306955"/>
          </a:xfrm>
          <a:prstGeom prst="rect">
            <a:avLst/>
          </a:prstGeom>
          <a:noFill/>
        </p:spPr>
        <p:txBody>
          <a:bodyPr wrap="square" rtlCol="0">
            <a:spAutoFit/>
          </a:bodyPr>
          <a:lstStyle/>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运用比喻的手法，将灾难比作镜子。镜子是用来审视自己，反省自己用的。很多时候，我们看不见自己脸上的斑点，需要有参照。灾难来临，我们自立自省。灾难过去，我们又是一番天地。</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9" name="文本框 8"/>
          <p:cNvSpPr txBox="1"/>
          <p:nvPr>
            <p:custDataLst>
              <p:tags r:id="rId8"/>
            </p:custDataLst>
          </p:nvPr>
        </p:nvSpPr>
        <p:spPr>
          <a:xfrm>
            <a:off x="1515110" y="466090"/>
            <a:ext cx="6607175" cy="1198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岁月静好，只因有人负重前行；稳若泰山，源于根基坚实如铁。</a:t>
            </a:r>
          </a:p>
        </p:txBody>
      </p:sp>
      <p:sp>
        <p:nvSpPr>
          <p:cNvPr id="3" name="文本框 2"/>
          <p:cNvSpPr txBox="1"/>
          <p:nvPr>
            <p:custDataLst>
              <p:tags r:id="rId9"/>
            </p:custDataLst>
          </p:nvPr>
        </p:nvSpPr>
        <p:spPr>
          <a:xfrm>
            <a:off x="465455" y="3242945"/>
            <a:ext cx="11195685" cy="2861310"/>
          </a:xfrm>
          <a:prstGeom prst="rect">
            <a:avLst/>
          </a:prstGeom>
          <a:noFill/>
        </p:spPr>
        <p:txBody>
          <a:bodyPr wrap="square" rtlCol="0">
            <a:spAutoFit/>
          </a:bodyPr>
          <a:lstStyle/>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大难无情人有情。</a:t>
            </a:r>
          </a:p>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我们能在家中享受物资充足供应、水电网络正常运转的生活的时候，</a:t>
            </a:r>
          </a:p>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可曾想过这是无数工作人员在自己的岗位上冒着生命危险操作着一切。</a:t>
            </a:r>
          </a:p>
        </p:txBody>
      </p:sp>
      <p:sp>
        <p:nvSpPr>
          <p:cNvPr id="2" name="文本框 1"/>
          <p:cNvSpPr txBox="1"/>
          <p:nvPr>
            <p:custDataLst>
              <p:tags r:id="rId10"/>
            </p:custDataLst>
          </p:nvPr>
        </p:nvSpPr>
        <p:spPr>
          <a:xfrm>
            <a:off x="1515110" y="2078355"/>
            <a:ext cx="719518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没有生而英勇，只因选择无畏。</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906145" y="1786890"/>
            <a:ext cx="9685655" cy="645160"/>
          </a:xfrm>
          <a:prstGeom prst="rect">
            <a:avLst/>
          </a:prstGeom>
          <a:noFill/>
        </p:spPr>
        <p:txBody>
          <a:bodyPr wrap="square" rtlCol="0">
            <a:spAutoFit/>
          </a:bodyPr>
          <a:lstStyle/>
          <a:p>
            <a:r>
              <a:rPr lang="en-US" altLang="zh-CN" sz="3600" b="1">
                <a:latin typeface="华文楷体" panose="02010600040101010101" charset="-122"/>
                <a:ea typeface="华文楷体" panose="02010600040101010101" charset="-122"/>
                <a:cs typeface="华文楷体" panose="02010600040101010101" charset="-122"/>
              </a:rPr>
              <a:t>1-2 </a:t>
            </a:r>
            <a:r>
              <a:rPr lang="zh-CN" altLang="en-US" sz="3600" b="1">
                <a:latin typeface="华文楷体" panose="02010600040101010101" charset="-122"/>
                <a:ea typeface="华文楷体" panose="02010600040101010101" charset="-122"/>
                <a:cs typeface="华文楷体" panose="02010600040101010101" charset="-122"/>
              </a:rPr>
              <a:t>从国家力量，制度层面总结抗疫胜利的原因。</a:t>
            </a:r>
          </a:p>
        </p:txBody>
      </p:sp>
      <p:sp>
        <p:nvSpPr>
          <p:cNvPr id="11" name="文本框 10"/>
          <p:cNvSpPr txBox="1"/>
          <p:nvPr>
            <p:custDataLst>
              <p:tags r:id="rId4"/>
            </p:custDataLst>
          </p:nvPr>
        </p:nvSpPr>
        <p:spPr>
          <a:xfrm>
            <a:off x="906145" y="2829560"/>
            <a:ext cx="10089515" cy="1198880"/>
          </a:xfrm>
          <a:prstGeom prst="rect">
            <a:avLst/>
          </a:prstGeom>
          <a:noFill/>
        </p:spPr>
        <p:txBody>
          <a:bodyPr wrap="square" rtlCol="0">
            <a:spAutoFit/>
          </a:bodyPr>
          <a:lstStyle/>
          <a:p>
            <a:r>
              <a:rPr lang="en-US" sz="3600" b="1">
                <a:latin typeface="华文楷体" panose="02010600040101010101" charset="-122"/>
                <a:ea typeface="华文楷体" panose="02010600040101010101" charset="-122"/>
                <a:cs typeface="华文楷体" panose="02010600040101010101" charset="-122"/>
              </a:rPr>
              <a:t>3-6</a:t>
            </a:r>
            <a:r>
              <a:rPr lang="zh-CN" altLang="en-US" sz="3600" b="1">
                <a:latin typeface="华文楷体" panose="02010600040101010101" charset="-122"/>
                <a:ea typeface="华文楷体" panose="02010600040101010101" charset="-122"/>
                <a:cs typeface="华文楷体" panose="02010600040101010101" charset="-122"/>
              </a:rPr>
              <a:t>从中国精神、价值取向、抗疫方法、经验总结等方面总结抗疫胜利原因。</a:t>
            </a:r>
          </a:p>
        </p:txBody>
      </p:sp>
      <p:sp>
        <p:nvSpPr>
          <p:cNvPr id="12" name="文本框 11"/>
          <p:cNvSpPr txBox="1"/>
          <p:nvPr>
            <p:custDataLst>
              <p:tags r:id="rId5"/>
            </p:custDataLst>
          </p:nvPr>
        </p:nvSpPr>
        <p:spPr>
          <a:xfrm>
            <a:off x="840740" y="4340860"/>
            <a:ext cx="10154920" cy="1198880"/>
          </a:xfrm>
          <a:prstGeom prst="rect">
            <a:avLst/>
          </a:prstGeom>
          <a:noFill/>
        </p:spPr>
        <p:txBody>
          <a:bodyPr wrap="square" rtlCol="0">
            <a:spAutoFit/>
          </a:bodyPr>
          <a:lstStyle/>
          <a:p>
            <a:r>
              <a:rPr lang="en-US" sz="3600" b="1">
                <a:latin typeface="华文楷体" panose="02010600040101010101" charset="-122"/>
                <a:ea typeface="华文楷体" panose="02010600040101010101" charset="-122"/>
                <a:cs typeface="华文楷体" panose="02010600040101010101" charset="-122"/>
              </a:rPr>
              <a:t>7</a:t>
            </a:r>
            <a:r>
              <a:rPr lang="zh-CN" altLang="en-US" sz="3600" b="1">
                <a:latin typeface="华文楷体" panose="02010600040101010101" charset="-122"/>
                <a:ea typeface="华文楷体" panose="02010600040101010101" charset="-122"/>
                <a:cs typeface="华文楷体" panose="02010600040101010101" charset="-122"/>
              </a:rPr>
              <a:t>将抗疫视野从国内转向全球视野，写中国和各国的抗疫贡献，以及世界命运共同体的理念。</a:t>
            </a:r>
          </a:p>
        </p:txBody>
      </p:sp>
      <p:sp>
        <p:nvSpPr>
          <p:cNvPr id="13" name="文本框 12"/>
          <p:cNvSpPr txBox="1"/>
          <p:nvPr>
            <p:custDataLst>
              <p:tags r:id="rId6"/>
            </p:custDataLst>
          </p:nvPr>
        </p:nvSpPr>
        <p:spPr>
          <a:xfrm>
            <a:off x="906145" y="5721350"/>
            <a:ext cx="6346825" cy="645160"/>
          </a:xfrm>
          <a:prstGeom prst="rect">
            <a:avLst/>
          </a:prstGeom>
          <a:noFill/>
        </p:spPr>
        <p:txBody>
          <a:bodyPr wrap="square" rtlCol="0">
            <a:spAutoFit/>
          </a:bodyPr>
          <a:lstStyle/>
          <a:p>
            <a:r>
              <a:rPr lang="en-US" altLang="zh-CN" sz="3600" b="1">
                <a:latin typeface="华文楷体" panose="02010600040101010101" charset="-122"/>
                <a:ea typeface="华文楷体" panose="02010600040101010101" charset="-122"/>
                <a:cs typeface="华文楷体" panose="02010600040101010101" charset="-122"/>
              </a:rPr>
              <a:t>8</a:t>
            </a:r>
            <a:r>
              <a:rPr lang="zh-CN" altLang="en-US" sz="3600" b="1">
                <a:latin typeface="华文楷体" panose="02010600040101010101" charset="-122"/>
                <a:ea typeface="华文楷体" panose="02010600040101010101" charset="-122"/>
                <a:cs typeface="华文楷体" panose="02010600040101010101" charset="-122"/>
              </a:rPr>
              <a:t>回望过去，当下，展望未来。</a:t>
            </a:r>
          </a:p>
        </p:txBody>
      </p:sp>
      <p:sp>
        <p:nvSpPr>
          <p:cNvPr id="14" name="矩形 13"/>
          <p:cNvSpPr/>
          <p:nvPr>
            <p:custDataLst>
              <p:tags r:id="rId7"/>
            </p:custDataLst>
          </p:nvPr>
        </p:nvSpPr>
        <p:spPr>
          <a:xfrm>
            <a:off x="840740" y="467360"/>
            <a:ext cx="3618230" cy="922020"/>
          </a:xfrm>
          <a:prstGeom prst="rect">
            <a:avLst/>
          </a:prstGeom>
          <a:noFill/>
          <a:ln>
            <a:noFill/>
          </a:ln>
        </p:spPr>
        <p:txBody>
          <a:bodyPr wrap="none" rtlCol="0" anchor="t">
            <a:spAutoFit/>
          </a:bodyPr>
          <a:lstStyle/>
          <a:p>
            <a:pPr algn="ctr"/>
            <a:r>
              <a:rPr lang="zh-CN" altLang="en-US" sz="5400" b="1">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rPr>
              <a:t>课堂小结：</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amond(in)">
                                      <p:cBhvr>
                                        <p:cTn id="16" dur="2000"/>
                                        <p:tgtEl>
                                          <p:spTgt spid="1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2" name="矩形 1"/>
          <p:cNvSpPr/>
          <p:nvPr>
            <p:custDataLst>
              <p:tags r:id="rId8"/>
            </p:custDataLst>
          </p:nvPr>
        </p:nvSpPr>
        <p:spPr>
          <a:xfrm>
            <a:off x="474345" y="346075"/>
            <a:ext cx="3618230" cy="922020"/>
          </a:xfrm>
          <a:prstGeom prst="rect">
            <a:avLst/>
          </a:prstGeom>
          <a:noFill/>
          <a:ln>
            <a:noFill/>
          </a:ln>
        </p:spPr>
        <p:txBody>
          <a:bodyPr wrap="none" rtlCol="0" anchor="t">
            <a:spAutoFit/>
          </a:bodyPr>
          <a:lstStyle/>
          <a:p>
            <a:pPr algn="ctr"/>
            <a:r>
              <a:rPr lang="zh-CN" altLang="en-US" sz="5400" b="1">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rPr>
              <a:t>文章主旨：</a:t>
            </a:r>
          </a:p>
        </p:txBody>
      </p:sp>
      <p:sp>
        <p:nvSpPr>
          <p:cNvPr id="24" name="文本框 23"/>
          <p:cNvSpPr txBox="1"/>
          <p:nvPr>
            <p:custDataLst>
              <p:tags r:id="rId9"/>
            </p:custDataLst>
          </p:nvPr>
        </p:nvSpPr>
        <p:spPr>
          <a:xfrm>
            <a:off x="427990" y="1357630"/>
            <a:ext cx="11335385" cy="5077460"/>
          </a:xfrm>
          <a:prstGeom prst="rect">
            <a:avLst/>
          </a:prstGeom>
          <a:noFill/>
        </p:spPr>
        <p:txBody>
          <a:bodyPr wrap="square" rtlCol="0">
            <a:spAutoFit/>
          </a:bodyPr>
          <a:lstStyle/>
          <a:p>
            <a:pPr indent="457200" algn="just" hangingPunct="0">
              <a:lnSpc>
                <a:spcPct val="150000"/>
              </a:lnSpc>
            </a:pPr>
            <a:r>
              <a:rPr lang="en-US" altLang="zh-CN" sz="3600" b="1">
                <a:latin typeface="华文楷体" panose="02010600040101010101" charset="-122"/>
                <a:ea typeface="华文楷体" panose="02010600040101010101" charset="-122"/>
                <a:cs typeface="+mn-ea"/>
                <a:sym typeface="+mn-lt"/>
              </a:rPr>
              <a:t>     </a:t>
            </a:r>
            <a:r>
              <a:rPr lang="zh-CN" altLang="en-US" sz="3600" b="1">
                <a:latin typeface="华文楷体" panose="02010600040101010101" charset="-122"/>
                <a:ea typeface="华文楷体" panose="02010600040101010101" charset="-122"/>
                <a:cs typeface="+mn-ea"/>
                <a:sym typeface="+mn-lt"/>
              </a:rPr>
              <a:t>文章全面、客观、立体地报道了党中央领导全国人民抗击新冠肺炎疫情，取得重大战略成果这一事件，揭示了中国抗疫取得巨大成就的根本原因，表现了生命至上的价值追求，彰显了科学抗议的理性思考，表达了对传统文化和民族精神的礼赞，对中国人民高尚品格的歌颂，对推进社会治理体系变革的深入思考。</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descr="flowers-3205083__340"/>
          <p:cNvPicPr>
            <a:picLocks noChangeAspect="1"/>
          </p:cNvPicPr>
          <p:nvPr>
            <p:custDataLst>
              <p:tags r:id="rId5"/>
            </p:custDataLst>
          </p:nvPr>
        </p:nvPicPr>
        <p:blipFill>
          <a:blip r:embed="rId4"/>
          <a:stretch>
            <a:fillRect/>
          </a:stretch>
        </p:blipFill>
        <p:spPr>
          <a:xfrm>
            <a:off x="10292080" y="5106670"/>
            <a:ext cx="1515745" cy="1515745"/>
          </a:xfrm>
          <a:prstGeom prst="rect">
            <a:avLst/>
          </a:prstGeom>
        </p:spPr>
      </p:pic>
      <p:pic>
        <p:nvPicPr>
          <p:cNvPr id="13" name="图片 12" descr="23"/>
          <p:cNvPicPr>
            <a:picLocks noChangeAspect="1"/>
          </p:cNvPicPr>
          <p:nvPr>
            <p:custDataLst>
              <p:tags r:id="rId7"/>
            </p:custDataLst>
          </p:nvPr>
        </p:nvPicPr>
        <p:blipFill>
          <a:blip r:embed="rId6"/>
          <a:srcRect l="7264" t="15275" r="17153" b="16549"/>
          <a:stretch>
            <a:fillRect/>
          </a:stretch>
        </p:blipFill>
        <p:spPr>
          <a:xfrm rot="3300000">
            <a:off x="9340215" y="386715"/>
            <a:ext cx="2969895" cy="1898015"/>
          </a:xfrm>
          <a:prstGeom prst="rect">
            <a:avLst/>
          </a:prstGeom>
        </p:spPr>
      </p:pic>
      <p:sp>
        <p:nvSpPr>
          <p:cNvPr id="2" name="矩形 1"/>
          <p:cNvSpPr/>
          <p:nvPr>
            <p:custDataLst>
              <p:tags r:id="rId8"/>
            </p:custDataLst>
          </p:nvPr>
        </p:nvSpPr>
        <p:spPr>
          <a:xfrm>
            <a:off x="612140" y="276860"/>
            <a:ext cx="4992370" cy="922020"/>
          </a:xfrm>
          <a:prstGeom prst="rect">
            <a:avLst/>
          </a:prstGeom>
          <a:noFill/>
          <a:ln>
            <a:noFill/>
          </a:ln>
        </p:spPr>
        <p:txBody>
          <a:bodyPr wrap="none" rtlCol="0" anchor="t">
            <a:spAutoFit/>
          </a:bodyPr>
          <a:lstStyle/>
          <a:p>
            <a:pPr algn="ctr"/>
            <a:r>
              <a:rPr lang="zh-CN" altLang="en-US" sz="5400" b="1">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rPr>
              <a:t>文章写作特色：</a:t>
            </a:r>
          </a:p>
        </p:txBody>
      </p:sp>
      <p:sp>
        <p:nvSpPr>
          <p:cNvPr id="4" name="矩形 3"/>
          <p:cNvSpPr/>
          <p:nvPr>
            <p:custDataLst>
              <p:tags r:id="rId9"/>
            </p:custDataLst>
          </p:nvPr>
        </p:nvSpPr>
        <p:spPr>
          <a:xfrm>
            <a:off x="612140" y="1383665"/>
            <a:ext cx="10967720" cy="5077460"/>
          </a:xfrm>
          <a:prstGeom prst="rect">
            <a:avLst/>
          </a:prstGeom>
          <a:noFill/>
          <a:extLst>
            <a:ext uri="{909E8E84-426E-40DD-AFC4-6F175D3DCCD1}">
              <a14:hiddenFill xmlns:a14="http://schemas.microsoft.com/office/drawing/2010/main">
                <a:solidFill>
                  <a:schemeClr val="accent6"/>
                </a:solidFill>
              </a14:hiddenFill>
            </a:ext>
          </a:extLst>
        </p:spPr>
        <p:style>
          <a:lnRef idx="2">
            <a:schemeClr val="accent6">
              <a:shade val="50000"/>
            </a:schemeClr>
          </a:lnRef>
          <a:fillRef idx="1">
            <a:schemeClr val="accent6"/>
          </a:fillRef>
          <a:effectRef idx="0">
            <a:schemeClr val="accent6"/>
          </a:effectRef>
          <a:fontRef idx="minor">
            <a:schemeClr val="lt1"/>
          </a:fontRef>
        </p:style>
        <p:txBody>
          <a:bodyPr wrap="square" rtlCol="0" anchor="t">
            <a:spAutoFit/>
          </a:bodyPr>
          <a:lstStyle/>
          <a:p>
            <a:pPr algn="l" fontAlgn="auto">
              <a:lnSpc>
                <a:spcPct val="150000"/>
              </a:lnSpc>
            </a:pPr>
            <a:r>
              <a:rPr lang="en-US" altLang="zh-CN"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        </a:t>
            </a:r>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文章运用</a:t>
            </a:r>
            <a:r>
              <a:rPr lang="zh-CN" altLang="en-US" sz="3600" b="1">
                <a:solidFill>
                  <a:srgbClr val="FF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综合叙述</a:t>
            </a:r>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的方式，概述了大量的人和事，并深入挖掘了意义与价值。</a:t>
            </a:r>
          </a:p>
          <a:p>
            <a:pPr algn="l" fontAlgn="auto">
              <a:lnSpc>
                <a:spcPct val="150000"/>
              </a:lnSpc>
            </a:pPr>
            <a:r>
              <a:rPr lang="en-US" altLang="zh-CN"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        </a:t>
            </a:r>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叙述过程中运用</a:t>
            </a:r>
            <a:r>
              <a:rPr lang="zh-CN" altLang="en-US" sz="3600" b="1">
                <a:solidFill>
                  <a:srgbClr val="FF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含有诗意、饱含深情的语句</a:t>
            </a:r>
            <a:r>
              <a:rPr lang="zh-CN" altLang="en-US" sz="36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表达观点。并且运用大量名言、诗句、格言，充实文章内容，给人一种厚重质感。阅读时，给人一种荡气回肠，动人心弦的感觉。</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1" name="图片 20" descr="flower-2342706__340"/>
          <p:cNvPicPr>
            <a:picLocks noChangeAspect="1"/>
          </p:cNvPicPr>
          <p:nvPr>
            <p:custDataLst>
              <p:tags r:id="rId5"/>
            </p:custDataLst>
          </p:nvPr>
        </p:nvPicPr>
        <p:blipFill>
          <a:blip r:embed="rId4"/>
          <a:srcRect l="10548" t="17751" r="16603" b="18894"/>
          <a:stretch>
            <a:fillRect/>
          </a:stretch>
        </p:blipFill>
        <p:spPr>
          <a:xfrm>
            <a:off x="857250" y="495935"/>
            <a:ext cx="5314950" cy="3274060"/>
          </a:xfrm>
          <a:prstGeom prst="rect">
            <a:avLst/>
          </a:prstGeom>
        </p:spPr>
      </p:pic>
      <p:pic>
        <p:nvPicPr>
          <p:cNvPr id="18" name="图片 17" descr="flowers-3205083__340"/>
          <p:cNvPicPr>
            <a:picLocks noChangeAspect="1"/>
          </p:cNvPicPr>
          <p:nvPr>
            <p:custDataLst>
              <p:tags r:id="rId7"/>
            </p:custDataLst>
          </p:nvPr>
        </p:nvPicPr>
        <p:blipFill>
          <a:blip r:embed="rId6"/>
          <a:stretch>
            <a:fillRect/>
          </a:stretch>
        </p:blipFill>
        <p:spPr>
          <a:xfrm>
            <a:off x="6172200" y="3132455"/>
            <a:ext cx="2594610" cy="2594610"/>
          </a:xfrm>
          <a:prstGeom prst="rect">
            <a:avLst/>
          </a:prstGeom>
        </p:spPr>
      </p:pic>
      <p:sp>
        <p:nvSpPr>
          <p:cNvPr id="12" name="文本框 11"/>
          <p:cNvSpPr txBox="1"/>
          <p:nvPr>
            <p:custDataLst>
              <p:tags r:id="rId8"/>
            </p:custDataLst>
          </p:nvPr>
        </p:nvSpPr>
        <p:spPr>
          <a:xfrm>
            <a:off x="6450330" y="1919605"/>
            <a:ext cx="1106170" cy="3700780"/>
          </a:xfrm>
          <a:prstGeom prst="rect">
            <a:avLst/>
          </a:prstGeom>
          <a:noFill/>
        </p:spPr>
        <p:txBody>
          <a:bodyPr vert="eaVert" wrap="square" rtlCol="0">
            <a:spAutoFit/>
          </a:bodyPr>
          <a:lstStyle/>
          <a:p>
            <a:r>
              <a:rPr lang="zh-CN" altLang="zh-CN" sz="6000">
                <a:solidFill>
                  <a:srgbClr val="A75450"/>
                </a:solidFill>
                <a:latin typeface="杨任东竹石体-Medium" panose="02000000000000000000" charset="-122"/>
                <a:ea typeface="杨任东竹石体-Medium" panose="02000000000000000000" charset="-122"/>
              </a:rPr>
              <a:t>课外拓展</a:t>
            </a:r>
          </a:p>
        </p:txBody>
      </p:sp>
      <p:pic>
        <p:nvPicPr>
          <p:cNvPr id="22" name="New picture"/>
          <p:cNvPicPr/>
          <p:nvPr>
            <p:custDataLst>
              <p:tags r:id="rId10"/>
            </p:custDataLst>
          </p:nvPr>
        </p:nvPicPr>
        <p:blipFill>
          <a:blip r:embed="rId9"/>
          <a:stretch>
            <a:fillRect/>
          </a:stretch>
        </p:blipFill>
        <p:spPr>
          <a:xfrm>
            <a:off x="12255500" y="10998200"/>
            <a:ext cx="304800" cy="215900"/>
          </a:xfrm>
          <a:prstGeom prst="cube">
            <a:avLst/>
          </a:prstGeom>
        </p:spPr>
      </p:pic>
    </p:spTree>
    <p:custDataLst>
      <p:tags r:id="rId11"/>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4" name="图片 13" descr="flower-2342706__340"/>
          <p:cNvPicPr>
            <a:picLocks noChangeAspect="1"/>
          </p:cNvPicPr>
          <p:nvPr>
            <p:custDataLst>
              <p:tags r:id="rId5"/>
            </p:custDataLst>
          </p:nvPr>
        </p:nvPicPr>
        <p:blipFill>
          <a:blip r:embed="rId4"/>
          <a:srcRect l="10548" t="17751" r="16603" b="18894"/>
          <a:stretch>
            <a:fillRect/>
          </a:stretch>
        </p:blipFill>
        <p:spPr>
          <a:xfrm rot="19440000">
            <a:off x="4123055" y="1194435"/>
            <a:ext cx="4260850" cy="2624455"/>
          </a:xfrm>
          <a:prstGeom prst="rect">
            <a:avLst/>
          </a:prstGeom>
        </p:spPr>
      </p:pic>
      <p:sp>
        <p:nvSpPr>
          <p:cNvPr id="3" name="文本框 2"/>
          <p:cNvSpPr txBox="1"/>
          <p:nvPr>
            <p:custDataLst>
              <p:tags r:id="rId6"/>
            </p:custDataLst>
          </p:nvPr>
        </p:nvSpPr>
        <p:spPr>
          <a:xfrm>
            <a:off x="6195695" y="3015615"/>
            <a:ext cx="772795" cy="3415030"/>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5400" b="1">
                <a:solidFill>
                  <a:srgbClr val="A75450"/>
                </a:solidFill>
                <a:latin typeface="杨任东竹石体-Medium" panose="02000000000000000000" charset="-122"/>
                <a:ea typeface="杨任东竹石体-Medium" panose="02000000000000000000" charset="-122"/>
              </a:rPr>
              <a:t>背景介绍</a:t>
            </a:r>
          </a:p>
        </p:txBody>
      </p:sp>
      <p:sp>
        <p:nvSpPr>
          <p:cNvPr id="7" name="文本框 6"/>
          <p:cNvSpPr txBox="1"/>
          <p:nvPr>
            <p:custDataLst>
              <p:tags r:id="rId7"/>
            </p:custDataLst>
          </p:nvPr>
        </p:nvSpPr>
        <p:spPr>
          <a:xfrm>
            <a:off x="3640455" y="2559050"/>
            <a:ext cx="1644650" cy="1568450"/>
          </a:xfrm>
          <a:prstGeom prst="rect">
            <a:avLst/>
          </a:prstGeom>
          <a:noFill/>
        </p:spPr>
        <p:txBody>
          <a:bodyPr wrap="square" rtlCol="0">
            <a:spAutoFit/>
          </a:bodyPr>
          <a:lstStyle/>
          <a:p>
            <a:r>
              <a:rPr lang="en-US" altLang="zh-CN" sz="9600">
                <a:solidFill>
                  <a:srgbClr val="A75450"/>
                </a:solidFill>
                <a:latin typeface="杨任东竹石体-Medium" panose="02000000000000000000" charset="-122"/>
                <a:ea typeface="杨任东竹石体-Medium" panose="02000000000000000000" charset="-122"/>
              </a:rPr>
              <a:t>01</a:t>
            </a:r>
          </a:p>
        </p:txBody>
      </p:sp>
    </p:spTree>
    <p:custDataLst>
      <p:tags r:id="rId8"/>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149860" y="1755140"/>
            <a:ext cx="11892280" cy="4652010"/>
          </a:xfrm>
        </p:spPr>
        <p:txBody>
          <a:bodyPr vert="horz" wrap="square" lIns="91440" tIns="45720" rIns="91440" bIns="45720" anchor="t" anchorCtr="0">
            <a:noAutofit/>
          </a:bodyPr>
          <a:lstStyle/>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在武汉大学人民医院，有年轻医生发信息“魏主任，有需求叫我，我可以加班，不过别告诉我妈妈，省得她担心”。有多少医务工作者此刻正瞒着家人，奋战在抗击新型冠状病毒肺炎的最前线，已经踏上返乡旅程的吴小艳，担心有孩子的同事上一线有负担，决定折返。</a:t>
            </a:r>
          </a:p>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“我愿意”“我报名”“我带头”，在一个名为“</a:t>
            </a: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ICU</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护理第七团队”的群里，医护工作人员的回复排得很长。他们中不少人已把孩子送往父母那里，自己随时待命，这个春节，团聚，与他们无关。</a:t>
            </a:r>
          </a:p>
        </p:txBody>
      </p:sp>
      <p:sp>
        <p:nvSpPr>
          <p:cNvPr id="61442" name="标题 1"/>
          <p:cNvSpPr>
            <a:spLocks noGrp="1"/>
          </p:cNvSpPr>
          <p:nvPr>
            <p:ph type="title"/>
            <p:custDataLst>
              <p:tags r:id="rId4"/>
            </p:custDataLst>
          </p:nvPr>
        </p:nvSpPr>
        <p:spPr>
          <a:xfrm>
            <a:off x="1671955" y="362585"/>
            <a:ext cx="8536940" cy="1205230"/>
          </a:xfrm>
        </p:spPr>
        <p:txBody>
          <a:bodyPr vert="horz" wrap="square" lIns="91440" tIns="45720" rIns="91440" bIns="45720" anchor="ctr" anchorCtr="0">
            <a:normAutofit fontScale="90000"/>
          </a:bodyPr>
          <a:lstStyle/>
          <a:p>
            <a:pPr algn="ctr"/>
            <a:r>
              <a:rPr lang="zh-CN" altLang="en-US" sz="4445" b="1">
                <a:solidFill>
                  <a:schemeClr val="tx1"/>
                </a:solidFill>
                <a:latin typeface="华文楷体" panose="02010600040101010101" charset="-122"/>
                <a:ea typeface="华文楷体" panose="02010600040101010101" charset="-122"/>
                <a:cs typeface="华文楷体" panose="02010600040101010101" charset="-122"/>
              </a:rPr>
              <a:t>我愿意为你 ，挡在疫情之前</a:t>
            </a:r>
            <a:br>
              <a:rPr lang="en-US" altLang="zh-CN" sz="4445" b="1">
                <a:solidFill>
                  <a:schemeClr val="tx1"/>
                </a:solidFill>
                <a:latin typeface="华文楷体" panose="02010600040101010101" charset="-122"/>
                <a:ea typeface="华文楷体" panose="02010600040101010101" charset="-122"/>
                <a:cs typeface="华文楷体" panose="02010600040101010101" charset="-122"/>
              </a:rPr>
            </a:br>
            <a:r>
              <a:rPr lang="en-US" altLang="zh-CN" sz="4445" b="1">
                <a:solidFill>
                  <a:schemeClr val="tx1"/>
                </a:solidFill>
                <a:latin typeface="华文楷体" panose="02010600040101010101" charset="-122"/>
                <a:ea typeface="华文楷体" panose="02010600040101010101" charset="-122"/>
                <a:cs typeface="华文楷体" panose="02010600040101010101" charset="-122"/>
              </a:rPr>
              <a:t>——</a:t>
            </a:r>
            <a:r>
              <a:rPr lang="zh-CN" altLang="en-US" sz="4445" b="1">
                <a:solidFill>
                  <a:schemeClr val="tx1"/>
                </a:solidFill>
                <a:latin typeface="华文楷体" panose="02010600040101010101" charset="-122"/>
                <a:ea typeface="华文楷体" panose="02010600040101010101" charset="-122"/>
                <a:cs typeface="华文楷体" panose="02010600040101010101" charset="-122"/>
              </a:rPr>
              <a:t>医护人员的深情告白</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84455" y="1358900"/>
            <a:ext cx="11844020" cy="5819140"/>
          </a:xfrm>
        </p:spPr>
        <p:txBody>
          <a:bodyPr vert="horz" wrap="square" lIns="91440" tIns="45720" rIns="91440" bIns="45720" anchor="t" anchorCtr="0">
            <a:noAutofit/>
          </a:bodyPr>
          <a:lstStyle/>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“此事我没有告知明昌本来处处都是战场”这句话摘自武汉大学人民医院呼吸二科张旃医生的短信。她本可以继续在科室值班却主动申请长驻留观室，她有着2003年抗击SARS的经验知道一线更需要她。</a:t>
            </a:r>
          </a:p>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在武汉大学人民医院的血透室，医生、护士轮流值守，不分昼夜，还有急诊的医护人员忙完后原地待命，准备下一轮战斗。医院桌上放着上午给医护人员点的奶茶，直到深夜也没人有时间喝。</a:t>
            </a:r>
          </a:p>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武汉市中心医院的护士长唐莎，在朋友圈发了一段话：“哪有什么白衣天使，不过是一群孩子换了一身衣服，学着前辈的样子，治病救人、和死神抢人罢……”</a:t>
            </a:r>
          </a:p>
        </p:txBody>
      </p:sp>
      <p:sp>
        <p:nvSpPr>
          <p:cNvPr id="61442" name="标题 1"/>
          <p:cNvSpPr>
            <a:spLocks noGrp="1"/>
          </p:cNvSpPr>
          <p:nvPr>
            <p:ph type="title"/>
            <p:custDataLst>
              <p:tags r:id="rId4"/>
            </p:custDataLst>
          </p:nvPr>
        </p:nvSpPr>
        <p:spPr>
          <a:xfrm>
            <a:off x="1791970" y="254635"/>
            <a:ext cx="8428990" cy="1104265"/>
          </a:xfrm>
        </p:spPr>
        <p:txBody>
          <a:bodyPr vert="horz" wrap="square" lIns="91440" tIns="45720" rIns="91440" bIns="45720" anchor="ctr" anchorCtr="0">
            <a:normAutofit fontScale="90000"/>
          </a:bodyPr>
          <a:lstStyle/>
          <a:p>
            <a:pPr algn="ctr"/>
            <a:r>
              <a:rPr lang="zh-CN" altLang="en-US" sz="4445">
                <a:solidFill>
                  <a:schemeClr val="tx1"/>
                </a:solidFill>
                <a:latin typeface="华文楷体" panose="02010600040101010101" charset="-122"/>
                <a:ea typeface="华文楷体" panose="02010600040101010101" charset="-122"/>
                <a:cs typeface="华文楷体" panose="02010600040101010101" charset="-122"/>
              </a:rPr>
              <a:t>我愿意为你 ，挡在疫情之前</a:t>
            </a:r>
            <a:br>
              <a:rPr lang="zh-CN" altLang="en-US" sz="4445">
                <a:solidFill>
                  <a:schemeClr val="tx1"/>
                </a:solidFill>
                <a:latin typeface="华文楷体" panose="02010600040101010101" charset="-122"/>
                <a:ea typeface="华文楷体" panose="02010600040101010101" charset="-122"/>
                <a:cs typeface="华文楷体" panose="02010600040101010101" charset="-122"/>
              </a:rPr>
            </a:br>
            <a:r>
              <a:rPr lang="en-US" altLang="zh-CN" sz="4445">
                <a:solidFill>
                  <a:schemeClr val="tx1"/>
                </a:solidFill>
                <a:latin typeface="华文楷体" panose="02010600040101010101" charset="-122"/>
                <a:ea typeface="华文楷体" panose="02010600040101010101" charset="-122"/>
                <a:cs typeface="华文楷体" panose="02010600040101010101" charset="-122"/>
              </a:rPr>
              <a:t>——</a:t>
            </a:r>
            <a:r>
              <a:rPr lang="zh-CN" altLang="en-US" sz="4445">
                <a:solidFill>
                  <a:schemeClr val="tx1"/>
                </a:solidFill>
                <a:latin typeface="华文楷体" panose="02010600040101010101" charset="-122"/>
                <a:ea typeface="华文楷体" panose="02010600040101010101" charset="-122"/>
                <a:cs typeface="华文楷体" panose="02010600040101010101" charset="-122"/>
              </a:rPr>
              <a:t>医护人员的深情告白</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170815" y="1819910"/>
            <a:ext cx="11844020" cy="4455160"/>
          </a:xfrm>
        </p:spPr>
        <p:txBody>
          <a:bodyPr vert="horz" wrap="square" lIns="91440" tIns="45720" rIns="91440" bIns="45720" anchor="t" anchorCtr="0">
            <a:noAutofit/>
          </a:bodyPr>
          <a:lstStyle/>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sym typeface="+mn-ea"/>
              </a:rPr>
              <a:t>钟南山建议：“没有特殊的情况，不要去武汉”，但</a:t>
            </a:r>
            <a:r>
              <a:rPr lang="en-US" altLang="zh-CN" sz="3200" b="1">
                <a:solidFill>
                  <a:schemeClr val="tx1"/>
                </a:solidFill>
                <a:latin typeface="华文楷体" panose="02010600040101010101" charset="-122"/>
                <a:ea typeface="华文楷体" panose="02010600040101010101" charset="-122"/>
                <a:cs typeface="华文楷体" panose="02010600040101010101" charset="-122"/>
                <a:sym typeface="+mn-ea"/>
              </a:rPr>
              <a:t>84</a:t>
            </a:r>
            <a:r>
              <a:rPr lang="zh-CN" altLang="en-US" sz="3200" b="1">
                <a:solidFill>
                  <a:schemeClr val="tx1"/>
                </a:solidFill>
                <a:latin typeface="华文楷体" panose="02010600040101010101" charset="-122"/>
                <a:ea typeface="华文楷体" panose="02010600040101010101" charset="-122"/>
                <a:cs typeface="华文楷体" panose="02010600040101010101" charset="-122"/>
                <a:sym typeface="+mn-ea"/>
              </a:rPr>
              <a:t>岁的他已义无反顾赶往武汉防疫最前线。医者仁心，多少医护人员在疫情面前选择写下请战书。“不计报酬，无论生死！”八个字，写出了医者的仁心与担当。</a:t>
            </a:r>
            <a:endParaRPr lang="en-US" altLang="zh-CN" sz="3200" b="1">
              <a:solidFill>
                <a:schemeClr val="tx1"/>
              </a:solidFill>
              <a:latin typeface="华文楷体" panose="02010600040101010101" charset="-122"/>
              <a:ea typeface="华文楷体" panose="02010600040101010101" charset="-122"/>
              <a:cs typeface="华文楷体" panose="02010600040101010101" charset="-122"/>
            </a:endParaRPr>
          </a:p>
          <a:p>
            <a:pPr marL="0" indent="0">
              <a:lnSpc>
                <a:spcPct val="10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sym typeface="+mn-ea"/>
              </a:rPr>
              <a:t>华科同济医院康复科的一名医生和武汉市三医院烧伤科的一名护士主动报名，投身到救治一线。他们不愿透露姓名，害怕家人、朋友担心。是啊他们也为人子女，为人父母，可危难面前，他们仍选择向前。致敬，医者！致敬，仁心！保重，每一位无畏的逆行人！</a:t>
            </a:r>
          </a:p>
        </p:txBody>
      </p:sp>
      <p:sp>
        <p:nvSpPr>
          <p:cNvPr id="61442" name="标题 1"/>
          <p:cNvSpPr>
            <a:spLocks noGrp="1"/>
          </p:cNvSpPr>
          <p:nvPr>
            <p:ph type="title"/>
            <p:custDataLst>
              <p:tags r:id="rId4"/>
            </p:custDataLst>
          </p:nvPr>
        </p:nvSpPr>
        <p:spPr>
          <a:xfrm>
            <a:off x="608330" y="275590"/>
            <a:ext cx="10968990" cy="1283970"/>
          </a:xfrm>
        </p:spPr>
        <p:txBody>
          <a:bodyPr vert="horz" wrap="square" lIns="91440" tIns="45720" rIns="91440" bIns="45720" anchor="ctr" anchorCtr="0">
            <a:normAutofit fontScale="90000"/>
          </a:bodyPr>
          <a:lstStyle/>
          <a:p>
            <a:pPr algn="ctr"/>
            <a:r>
              <a:rPr lang="zh-CN" altLang="en-US" sz="4445" b="1">
                <a:solidFill>
                  <a:schemeClr val="tx1"/>
                </a:solidFill>
                <a:latin typeface="华文楷体" panose="02010600040101010101" charset="-122"/>
                <a:ea typeface="华文楷体" panose="02010600040101010101" charset="-122"/>
                <a:cs typeface="华文楷体" panose="02010600040101010101" charset="-122"/>
              </a:rPr>
              <a:t>我愿意为你 ，挡在疫情之前</a:t>
            </a:r>
            <a:br>
              <a:rPr lang="en-US" altLang="zh-CN" sz="4445" b="1">
                <a:solidFill>
                  <a:schemeClr val="tx1"/>
                </a:solidFill>
                <a:latin typeface="华文楷体" panose="02010600040101010101" charset="-122"/>
                <a:ea typeface="华文楷体" panose="02010600040101010101" charset="-122"/>
                <a:cs typeface="华文楷体" panose="02010600040101010101" charset="-122"/>
              </a:rPr>
            </a:br>
            <a:r>
              <a:rPr lang="en-US" altLang="zh-CN" sz="4445" b="1">
                <a:solidFill>
                  <a:schemeClr val="tx1"/>
                </a:solidFill>
                <a:latin typeface="华文楷体" panose="02010600040101010101" charset="-122"/>
                <a:ea typeface="华文楷体" panose="02010600040101010101" charset="-122"/>
                <a:cs typeface="华文楷体" panose="02010600040101010101" charset="-122"/>
              </a:rPr>
              <a:t>——</a:t>
            </a:r>
            <a:r>
              <a:rPr lang="zh-CN" altLang="en-US" sz="4445" b="1">
                <a:solidFill>
                  <a:schemeClr val="tx1"/>
                </a:solidFill>
                <a:latin typeface="华文楷体" panose="02010600040101010101" charset="-122"/>
                <a:ea typeface="华文楷体" panose="02010600040101010101" charset="-122"/>
                <a:cs typeface="华文楷体" panose="02010600040101010101" charset="-122"/>
              </a:rPr>
              <a:t>医护人员的深情告白</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291465" y="1751330"/>
            <a:ext cx="11608435" cy="4680585"/>
          </a:xfrm>
        </p:spPr>
        <p:txBody>
          <a:bodyPr vert="horz" wrap="square" lIns="91440" tIns="45720" rIns="91440" bIns="45720" anchor="t" anchorCtr="0">
            <a:noAutofit/>
          </a:bodyPr>
          <a:lstStyle/>
          <a:p>
            <a:pPr marL="0" indent="0">
              <a:lnSpc>
                <a:spcPct val="150000"/>
              </a:lnSpc>
              <a:spcAft>
                <a:spcPct val="0"/>
              </a:spcAft>
            </a:pPr>
            <a:r>
              <a:rPr lang="zh-CN" altLang="en-US" sz="3200" b="1">
                <a:solidFill>
                  <a:schemeClr val="tx1"/>
                </a:solidFill>
                <a:latin typeface="华文楷体" panose="02010600040101010101" charset="-122"/>
                <a:ea typeface="华文楷体" panose="02010600040101010101" charset="-122"/>
                <a:cs typeface="华文楷体" panose="02010600040101010101" charset="-122"/>
                <a:sym typeface="+mn-ea"/>
              </a:rPr>
              <a:t>武汉金银潭医院隔离病房内，医护人员在病人旁护理，每隔四小时换一次班，他们不分昼夜，有的医护人员轮流值守已超过</a:t>
            </a:r>
            <a:r>
              <a:rPr lang="en-US" altLang="zh-CN" sz="3200" b="1">
                <a:solidFill>
                  <a:schemeClr val="tx1"/>
                </a:solidFill>
                <a:latin typeface="华文楷体" panose="02010600040101010101" charset="-122"/>
                <a:ea typeface="华文楷体" panose="02010600040101010101" charset="-122"/>
                <a:cs typeface="华文楷体" panose="02010600040101010101" charset="-122"/>
                <a:sym typeface="+mn-ea"/>
              </a:rPr>
              <a:t>400</a:t>
            </a:r>
            <a:r>
              <a:rPr lang="zh-CN" altLang="en-US" sz="3200" b="1">
                <a:solidFill>
                  <a:schemeClr val="tx1"/>
                </a:solidFill>
                <a:latin typeface="华文楷体" panose="02010600040101010101" charset="-122"/>
                <a:ea typeface="华文楷体" panose="02010600040101010101" charset="-122"/>
                <a:cs typeface="华文楷体" panose="02010600040101010101" charset="-122"/>
                <a:sym typeface="+mn-ea"/>
              </a:rPr>
              <a:t>小时。摘掉厚厚的防护服，汗流浃背的他们，依然能够微笑面对。因为他们不曾辜负从医时的誓言，“健康所系，性命相托，我决心竭尽全力除人类之病痛，助健康之完美，维护医术的圣洁和荣誉，救死扶伤，不辞艰辛，执着追求”。</a:t>
            </a:r>
          </a:p>
        </p:txBody>
      </p:sp>
      <p:sp>
        <p:nvSpPr>
          <p:cNvPr id="61442" name="标题 1"/>
          <p:cNvSpPr>
            <a:spLocks noGrp="1"/>
          </p:cNvSpPr>
          <p:nvPr>
            <p:ph type="title"/>
            <p:custDataLst>
              <p:tags r:id="rId4"/>
            </p:custDataLst>
          </p:nvPr>
        </p:nvSpPr>
        <p:spPr>
          <a:xfrm>
            <a:off x="1552575" y="294640"/>
            <a:ext cx="9085580" cy="1273810"/>
          </a:xfrm>
        </p:spPr>
        <p:txBody>
          <a:bodyPr vert="horz" wrap="square" lIns="91440" tIns="45720" rIns="91440" bIns="45720" anchor="ctr" anchorCtr="0">
            <a:normAutofit fontScale="90000"/>
          </a:bodyPr>
          <a:lstStyle/>
          <a:p>
            <a:pPr algn="ctr"/>
            <a:r>
              <a:rPr lang="zh-CN" altLang="en-US" sz="4445" b="1">
                <a:solidFill>
                  <a:schemeClr val="tx1"/>
                </a:solidFill>
                <a:latin typeface="华文楷体" panose="02010600040101010101" charset="-122"/>
                <a:ea typeface="华文楷体" panose="02010600040101010101" charset="-122"/>
                <a:cs typeface="华文楷体" panose="02010600040101010101" charset="-122"/>
              </a:rPr>
              <a:t>我愿意为你 ，挡在疫情之前</a:t>
            </a:r>
            <a:br>
              <a:rPr lang="en-US" altLang="zh-CN" sz="4445" b="1">
                <a:solidFill>
                  <a:schemeClr val="tx1"/>
                </a:solidFill>
                <a:latin typeface="华文楷体" panose="02010600040101010101" charset="-122"/>
                <a:ea typeface="华文楷体" panose="02010600040101010101" charset="-122"/>
                <a:cs typeface="华文楷体" panose="02010600040101010101" charset="-122"/>
              </a:rPr>
            </a:br>
            <a:r>
              <a:rPr lang="en-US" altLang="zh-CN" sz="4445" b="1">
                <a:solidFill>
                  <a:schemeClr val="tx1"/>
                </a:solidFill>
                <a:latin typeface="华文楷体" panose="02010600040101010101" charset="-122"/>
                <a:ea typeface="华文楷体" panose="02010600040101010101" charset="-122"/>
                <a:cs typeface="华文楷体" panose="02010600040101010101" charset="-122"/>
              </a:rPr>
              <a:t>——</a:t>
            </a:r>
            <a:r>
              <a:rPr lang="zh-CN" altLang="en-US" sz="4445" b="1">
                <a:solidFill>
                  <a:schemeClr val="tx1"/>
                </a:solidFill>
                <a:latin typeface="华文楷体" panose="02010600040101010101" charset="-122"/>
                <a:ea typeface="华文楷体" panose="02010600040101010101" charset="-122"/>
                <a:cs typeface="华文楷体" panose="02010600040101010101" charset="-122"/>
              </a:rPr>
              <a:t>医护人员的深情告白</a:t>
            </a:r>
          </a:p>
        </p:txBody>
      </p:sp>
      <p:pic>
        <p:nvPicPr>
          <p:cNvPr id="61443" name="New picture"/>
          <p:cNvPicPr/>
          <p:nvPr>
            <p:custDataLst>
              <p:tags r:id="rId6"/>
            </p:custDataLst>
          </p:nvPr>
        </p:nvPicPr>
        <p:blipFill>
          <a:blip r:embed="rId5"/>
          <a:stretch>
            <a:fillRect/>
          </a:stretch>
        </p:blipFill>
        <p:spPr>
          <a:xfrm>
            <a:off x="12293600" y="12090400"/>
            <a:ext cx="330200" cy="254000"/>
          </a:xfrm>
          <a:prstGeom prst="cube">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1" name="图片 20" descr="flower-2342706__340"/>
          <p:cNvPicPr>
            <a:picLocks noChangeAspect="1"/>
          </p:cNvPicPr>
          <p:nvPr>
            <p:custDataLst>
              <p:tags r:id="rId5"/>
            </p:custDataLst>
          </p:nvPr>
        </p:nvPicPr>
        <p:blipFill>
          <a:blip r:embed="rId4"/>
          <a:srcRect l="10548" t="17751" r="16603" b="18894"/>
          <a:stretch>
            <a:fillRect/>
          </a:stretch>
        </p:blipFill>
        <p:spPr>
          <a:xfrm>
            <a:off x="283845" y="152400"/>
            <a:ext cx="5314950" cy="3274060"/>
          </a:xfrm>
          <a:prstGeom prst="rect">
            <a:avLst/>
          </a:prstGeom>
        </p:spPr>
      </p:pic>
      <p:pic>
        <p:nvPicPr>
          <p:cNvPr id="18" name="图片 17" descr="flowers-3205083__340"/>
          <p:cNvPicPr>
            <a:picLocks noChangeAspect="1"/>
          </p:cNvPicPr>
          <p:nvPr>
            <p:custDataLst>
              <p:tags r:id="rId7"/>
            </p:custDataLst>
          </p:nvPr>
        </p:nvPicPr>
        <p:blipFill>
          <a:blip r:embed="rId6"/>
          <a:stretch>
            <a:fillRect/>
          </a:stretch>
        </p:blipFill>
        <p:spPr>
          <a:xfrm>
            <a:off x="6172200" y="3132455"/>
            <a:ext cx="2594610" cy="2594610"/>
          </a:xfrm>
          <a:prstGeom prst="rect">
            <a:avLst/>
          </a:prstGeom>
        </p:spPr>
      </p:pic>
      <p:sp>
        <p:nvSpPr>
          <p:cNvPr id="12" name="文本框 11"/>
          <p:cNvSpPr txBox="1"/>
          <p:nvPr>
            <p:custDataLst>
              <p:tags r:id="rId8"/>
            </p:custDataLst>
          </p:nvPr>
        </p:nvSpPr>
        <p:spPr>
          <a:xfrm>
            <a:off x="6450330" y="1919605"/>
            <a:ext cx="1106170" cy="3700780"/>
          </a:xfrm>
          <a:prstGeom prst="rect">
            <a:avLst/>
          </a:prstGeom>
          <a:noFill/>
        </p:spPr>
        <p:txBody>
          <a:bodyPr vert="eaVert" wrap="square" rtlCol="0">
            <a:spAutoFit/>
          </a:bodyPr>
          <a:lstStyle/>
          <a:p>
            <a:r>
              <a:rPr lang="zh-CN" altLang="zh-CN" sz="6000">
                <a:solidFill>
                  <a:srgbClr val="A75450"/>
                </a:solidFill>
                <a:latin typeface="杨任东竹石体-Medium" panose="02000000000000000000" charset="-122"/>
                <a:ea typeface="杨任东竹石体-Medium" panose="02000000000000000000" charset="-122"/>
              </a:rPr>
              <a:t>谢谢聆听！</a:t>
            </a:r>
          </a:p>
        </p:txBody>
      </p:sp>
      <p:sp>
        <p:nvSpPr>
          <p:cNvPr id="19" name="文本框 18"/>
          <p:cNvSpPr txBox="1"/>
          <p:nvPr>
            <p:custDataLst>
              <p:tags r:id="rId9"/>
            </p:custDataLst>
          </p:nvPr>
        </p:nvSpPr>
        <p:spPr>
          <a:xfrm>
            <a:off x="5789295" y="2343785"/>
            <a:ext cx="613410" cy="3700780"/>
          </a:xfrm>
          <a:prstGeom prst="rect">
            <a:avLst/>
          </a:prstGeom>
          <a:noFill/>
        </p:spPr>
        <p:txBody>
          <a:bodyPr vert="eaVert" wrap="square" rtlCol="0">
            <a:spAutoFit/>
          </a:bodyPr>
          <a:lstStyle/>
          <a:p>
            <a:r>
              <a:rPr lang="en-US" altLang="zh-CN" sz="2800">
                <a:solidFill>
                  <a:srgbClr val="A75450"/>
                </a:solidFill>
                <a:latin typeface="新宋体" panose="02010609030101010101" charset="-122"/>
                <a:ea typeface="新宋体" panose="02010609030101010101" charset="-122"/>
              </a:rPr>
              <a:t>Thank you</a:t>
            </a:r>
            <a:r>
              <a:rPr lang="zh-CN" altLang="en-US" sz="2800">
                <a:solidFill>
                  <a:srgbClr val="A75450"/>
                </a:solidFill>
                <a:latin typeface="新宋体" panose="02010609030101010101" charset="-122"/>
                <a:ea typeface="新宋体" panose="02010609030101010101" charset="-122"/>
              </a:rPr>
              <a:t>！</a:t>
            </a:r>
          </a:p>
        </p:txBody>
      </p:sp>
      <p:pic>
        <p:nvPicPr>
          <p:cNvPr id="22" name="New picture"/>
          <p:cNvPicPr/>
          <p:nvPr>
            <p:custDataLst>
              <p:tags r:id="rId11"/>
            </p:custDataLst>
          </p:nvPr>
        </p:nvPicPr>
        <p:blipFill>
          <a:blip r:embed="rId10"/>
          <a:stretch>
            <a:fillRect/>
          </a:stretch>
        </p:blipFill>
        <p:spPr>
          <a:xfrm>
            <a:off x="12255500" y="10998200"/>
            <a:ext cx="304800" cy="215900"/>
          </a:xfrm>
          <a:prstGeom prst="cube">
            <a:avLst/>
          </a:prstGeom>
        </p:spPr>
      </p:pic>
      <p:pic>
        <p:nvPicPr>
          <p:cNvPr id="23" name="New picture"/>
          <p:cNvPicPr/>
          <p:nvPr>
            <p:custDataLst>
              <p:tags r:id="rId13"/>
            </p:custDataLst>
          </p:nvPr>
        </p:nvPicPr>
        <p:blipFill>
          <a:blip r:embed="rId12"/>
          <a:stretch>
            <a:fillRect/>
          </a:stretch>
        </p:blipFill>
        <p:spPr>
          <a:xfrm>
            <a:off x="10490200" y="11874500"/>
            <a:ext cx="342900" cy="254000"/>
          </a:xfrm>
          <a:prstGeom prst="cube">
            <a:avLst/>
          </a:prstGeom>
        </p:spPr>
      </p:pic>
    </p:spTree>
    <p:custDataLst>
      <p:tags r:id="rId1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10"/>
            </p:custDataLst>
          </p:nvPr>
        </p:nvSpPr>
        <p:spPr>
          <a:xfrm>
            <a:off x="523875" y="275590"/>
            <a:ext cx="2555875" cy="706755"/>
          </a:xfrm>
          <a:prstGeom prst="rect">
            <a:avLst/>
          </a:prstGeom>
          <a:noFill/>
          <a:effectLst/>
        </p:spPr>
        <p:txBody>
          <a:bodyPr wrap="square" rtlCol="0">
            <a:spAutoFit/>
          </a:bodyPr>
          <a:lstStyle/>
          <a:p>
            <a:r>
              <a:rPr lang="zh-CN" altLang="en-US" sz="4000" b="1" spc="600">
                <a:solidFill>
                  <a:schemeClr val="tx1"/>
                </a:solidFill>
                <a:latin typeface="华文楷体" panose="02010600040101010101" charset="-122"/>
                <a:ea typeface="华文楷体" panose="02010600040101010101" charset="-122"/>
              </a:rPr>
              <a:t>了解背景</a:t>
            </a:r>
          </a:p>
        </p:txBody>
      </p:sp>
      <p:sp>
        <p:nvSpPr>
          <p:cNvPr id="33" name="i$ḻiḋè"/>
          <p:cNvSpPr/>
          <p:nvPr>
            <p:custDataLst>
              <p:tags r:id="rId11"/>
            </p:custDataLst>
          </p:nvPr>
        </p:nvSpPr>
        <p:spPr>
          <a:xfrm flipH="1">
            <a:off x="523713" y="1069835"/>
            <a:ext cx="11347277" cy="5369748"/>
          </a:xfrm>
          <a:prstGeom prst="rect">
            <a:avLst/>
          </a:prstGeom>
          <a:noFill/>
          <a:ln w="12700" cap="rnd">
            <a:noFill/>
            <a:prstDash val="solid"/>
            <a:round/>
          </a:ln>
          <a:effectLst/>
          <a:extLst>
            <a:ext uri="{909E8E84-426E-40DD-AFC4-6F175D3DCCD1}">
              <a14:hiddenFill xmlns:a14="http://schemas.microsoft.com/office/drawing/2010/main">
                <a:gradFill>
                  <a:gsLst>
                    <a:gs pos="100000">
                      <a:srgbClr val="A11C1C">
                        <a:alpha val="68000"/>
                      </a:srgbClr>
                    </a:gs>
                    <a:gs pos="0">
                      <a:srgbClr val="C00000"/>
                    </a:gs>
                  </a:gsLst>
                  <a:lin ang="27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indent="457200" defTabSz="914400" fontAlgn="auto">
              <a:lnSpc>
                <a:spcPct val="100000"/>
              </a:lnSpc>
            </a:pP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新冠肺炎疫情是百年来全球发生的最严重的传染病大流行，是1949年以来我国遭遇的传播速度最快、感染范围最广、防控难度最大的重大突发公共卫生事件。</a:t>
            </a:r>
          </a:p>
          <a:p>
            <a:pPr indent="457200" defTabSz="914400" fontAlgn="auto">
              <a:lnSpc>
                <a:spcPct val="100000"/>
              </a:lnSpc>
            </a:pP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疫情发生后，党中央、国务院高度重视。中共中央总书记、国家主席、中央军委主席习近平作出重要指示：湖北武汉市等地近期陆续发生新型冠状病毒感染的肺炎疫情，必须引起高度重视，全力做好防控工作。</a:t>
            </a:r>
          </a:p>
          <a:p>
            <a:pPr indent="457200" defTabSz="914400" fontAlgn="auto">
              <a:lnSpc>
                <a:spcPct val="100000"/>
              </a:lnSpc>
            </a:pP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在这场同严重疫情的殊死较量中，中国人民和中华民族以敢于斗争、敢于胜利的大无畏气概，铸就了生命至上、举国同心、舍生忘死、尊重科学、命运与共的伟大抗疫精神。</a:t>
            </a:r>
          </a:p>
        </p:txBody>
      </p:sp>
      <p:pic>
        <p:nvPicPr>
          <p:cNvPr id="9" name="图片 8"/>
          <p:cNvPicPr>
            <a:picLocks noChangeAspect="1"/>
          </p:cNvPicPr>
          <p:nvPr userDrawn="1">
            <p:custDataLst>
              <p:tags r:id="rId13"/>
            </p:custDataLst>
          </p:nvPr>
        </p:nvPicPr>
        <p:blipFill>
          <a:blip r:embed="rId12"/>
          <a:stretch>
            <a:fillRect/>
          </a:stretch>
        </p:blipFill>
        <p:spPr>
          <a:xfrm>
            <a:off x="10071100" y="5712875"/>
            <a:ext cx="2120900" cy="1145124"/>
          </a:xfrm>
          <a:prstGeom prst="rect">
            <a:avLst/>
          </a:prstGeom>
        </p:spPr>
      </p:pic>
    </p:spTree>
    <p:custDataLst>
      <p:tags r:id="rId1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2" name="矩形: 圆角 11"/>
          <p:cNvSpPr/>
          <p:nvPr>
            <p:custDataLst>
              <p:tags r:id="rId10"/>
            </p:custDataLst>
          </p:nvPr>
        </p:nvSpPr>
        <p:spPr>
          <a:xfrm>
            <a:off x="202565" y="1325245"/>
            <a:ext cx="11787505" cy="4843145"/>
          </a:xfrm>
          <a:prstGeom prst="roundRect">
            <a:avLst>
              <a:gd name="adj" fmla="val 23959"/>
            </a:avLst>
          </a:prstGeom>
          <a:noFill/>
          <a:ln>
            <a:noFill/>
          </a:ln>
          <a:effectLst>
            <a:outerShdw blurRad="1270000" dist="647700" dir="2700000" sx="89000" sy="89000" algn="tl" rotWithShape="0">
              <a:schemeClr val="tx1">
                <a:alpha val="18000"/>
              </a:schemeClr>
            </a:outerShdw>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en-US" altLang="zh-CN" sz="36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600" b="1">
                <a:solidFill>
                  <a:schemeClr val="tx1"/>
                </a:solidFill>
                <a:latin typeface="华文楷体" panose="02010600040101010101" charset="-122"/>
                <a:ea typeface="华文楷体" panose="02010600040101010101" charset="-122"/>
                <a:cs typeface="华文楷体" panose="02010600040101010101" charset="-122"/>
              </a:rPr>
              <a:t>“钟华论”是由新华社领导直接指挥、集中全社评论骨干力量打造的重要政论栏目，于2019年创办。“钟华论”聚焦深入贯彻习近平新时代中国特色社会主义思想，打造有高度、有深度、有温度的重磅评论，实现文字、视频、图片、金句海报的全媒呈现，彰显新华社评论的影响力。</a:t>
            </a:r>
          </a:p>
        </p:txBody>
      </p:sp>
      <p:pic>
        <p:nvPicPr>
          <p:cNvPr id="11" name="图片 10"/>
          <p:cNvPicPr>
            <a:picLocks noChangeAspect="1"/>
          </p:cNvPicPr>
          <p:nvPr userDrawn="1">
            <p:custDataLst>
              <p:tags r:id="rId12"/>
            </p:custDataLst>
          </p:nvPr>
        </p:nvPicPr>
        <p:blipFill>
          <a:blip r:embed="rId11"/>
          <a:stretch>
            <a:fillRect/>
          </a:stretch>
        </p:blipFill>
        <p:spPr>
          <a:xfrm>
            <a:off x="10071100" y="5712875"/>
            <a:ext cx="2120900" cy="1145124"/>
          </a:xfrm>
          <a:prstGeom prst="rect">
            <a:avLst/>
          </a:prstGeom>
        </p:spPr>
      </p:pic>
      <p:sp>
        <p:nvSpPr>
          <p:cNvPr id="14" name="文本框 13"/>
          <p:cNvSpPr txBox="1"/>
          <p:nvPr>
            <p:custDataLst>
              <p:tags r:id="rId13"/>
            </p:custDataLst>
          </p:nvPr>
        </p:nvSpPr>
        <p:spPr>
          <a:xfrm>
            <a:off x="326390" y="397510"/>
            <a:ext cx="2522220" cy="706755"/>
          </a:xfrm>
          <a:prstGeom prst="rect">
            <a:avLst/>
          </a:prstGeom>
          <a:noFill/>
        </p:spPr>
        <p:txBody>
          <a:bodyPr wrap="none" rtlCol="0" anchor="t">
            <a:spAutoFit/>
          </a:bodyPr>
          <a:lstStyle/>
          <a:p>
            <a:r>
              <a:rPr lang="zh-CN" altLang="en-US" sz="4000" b="1" spc="600">
                <a:ln>
                  <a:noFill/>
                </a:ln>
                <a:effectLst/>
                <a:latin typeface="华文楷体" panose="02010600040101010101" charset="-122"/>
                <a:ea typeface="华文楷体" panose="02010600040101010101" charset="-122"/>
                <a:cs typeface="华文楷体" panose="02010600040101010101" charset="-122"/>
                <a:sym typeface="+mn-ea"/>
              </a:rPr>
              <a:t>了解作者</a:t>
            </a:r>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86410" y="1466850"/>
            <a:ext cx="11219815" cy="4246245"/>
          </a:xfrm>
          <a:prstGeom prst="rect">
            <a:avLst/>
          </a:prstGeom>
          <a:noFill/>
          <a:ln w="9525">
            <a:noFill/>
          </a:ln>
        </p:spPr>
        <p:txBody>
          <a:bodyPr wrap="square">
            <a:spAutoFit/>
          </a:bodyPr>
          <a:lstStyle/>
          <a:p>
            <a:pPr indent="720090" fontAlgn="auto">
              <a:lnSpc>
                <a:spcPct val="150000"/>
              </a:lnSpc>
            </a:pPr>
            <a:r>
              <a:rPr lang="zh-CN" sz="3600" b="1">
                <a:solidFill>
                  <a:srgbClr val="FF0000"/>
                </a:solidFill>
                <a:latin typeface="华文楷体" panose="02010600040101010101" charset="-122"/>
                <a:ea typeface="华文楷体" panose="02010600040101010101" charset="-122"/>
                <a:cs typeface="华文楷体" panose="02010600040101010101" charset="-122"/>
              </a:rPr>
              <a:t>事件通讯</a:t>
            </a:r>
            <a:r>
              <a:rPr lang="zh-CN" sz="3600" b="1">
                <a:solidFill>
                  <a:schemeClr val="tx1"/>
                </a:solidFill>
                <a:latin typeface="华文楷体" panose="02010600040101010101" charset="-122"/>
                <a:ea typeface="华文楷体" panose="02010600040101010101" charset="-122"/>
                <a:cs typeface="华文楷体" panose="02010600040101010101" charset="-122"/>
              </a:rPr>
              <a:t>是报道具有典型意义的新闻事件的通讯。它具体完整地记叙事件发生发展的</a:t>
            </a:r>
            <a:r>
              <a:rPr lang="zh-CN" sz="3600" b="1">
                <a:solidFill>
                  <a:srgbClr val="FF0000"/>
                </a:solidFill>
                <a:latin typeface="华文楷体" panose="02010600040101010101" charset="-122"/>
                <a:ea typeface="华文楷体" panose="02010600040101010101" charset="-122"/>
                <a:cs typeface="华文楷体" panose="02010600040101010101" charset="-122"/>
              </a:rPr>
              <a:t>情况和过程、原因和结果、意义和影响</a:t>
            </a:r>
            <a:r>
              <a:rPr lang="zh-CN" sz="3600" b="1">
                <a:solidFill>
                  <a:schemeClr val="tx1"/>
                </a:solidFill>
                <a:latin typeface="华文楷体" panose="02010600040101010101" charset="-122"/>
                <a:ea typeface="华文楷体" panose="02010600040101010101" charset="-122"/>
                <a:cs typeface="华文楷体" panose="02010600040101010101" charset="-122"/>
              </a:rPr>
              <a:t>。事件通讯的题材非常广泛，既可以报道重大事件，又可以叙写“凡人小事”;既可以赞颂先进事物，又可以批评错误倾向。</a:t>
            </a:r>
          </a:p>
        </p:txBody>
      </p:sp>
      <p:pic>
        <p:nvPicPr>
          <p:cNvPr id="9" name="图片 8"/>
          <p:cNvPicPr>
            <a:picLocks noChangeAspect="1"/>
          </p:cNvPicPr>
          <p:nvPr userDrawn="1">
            <p:custDataLst>
              <p:tags r:id="rId5"/>
            </p:custDataLst>
          </p:nvPr>
        </p:nvPicPr>
        <p:blipFill>
          <a:blip r:embed="rId4"/>
          <a:stretch>
            <a:fillRect/>
          </a:stretch>
        </p:blipFill>
        <p:spPr>
          <a:xfrm>
            <a:off x="10071100" y="5712875"/>
            <a:ext cx="2120900" cy="1145124"/>
          </a:xfrm>
          <a:prstGeom prst="rect">
            <a:avLst/>
          </a:prstGeom>
        </p:spPr>
      </p:pic>
      <p:sp>
        <p:nvSpPr>
          <p:cNvPr id="37" name="文本框 36"/>
          <p:cNvSpPr txBox="1"/>
          <p:nvPr>
            <p:custDataLst>
              <p:tags r:id="rId6"/>
            </p:custDataLst>
          </p:nvPr>
        </p:nvSpPr>
        <p:spPr>
          <a:xfrm>
            <a:off x="486410" y="563880"/>
            <a:ext cx="2555875" cy="706755"/>
          </a:xfrm>
          <a:prstGeom prst="rect">
            <a:avLst/>
          </a:prstGeom>
          <a:noFill/>
          <a:effectLst/>
        </p:spPr>
        <p:txBody>
          <a:bodyPr wrap="square" rtlCol="0">
            <a:spAutoFit/>
          </a:bodyPr>
          <a:lstStyle/>
          <a:p>
            <a:r>
              <a:rPr lang="zh-CN" altLang="en-US" sz="4000" b="1" spc="600">
                <a:solidFill>
                  <a:schemeClr val="tx1"/>
                </a:solidFill>
                <a:latin typeface="华文楷体" panose="02010600040101010101" charset="-122"/>
                <a:ea typeface="华文楷体" panose="02010600040101010101" charset="-122"/>
              </a:rPr>
              <a:t>了解文体</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6" name="图片 5" descr="dandelion-220246__340"/>
          <p:cNvPicPr>
            <a:picLocks noChangeAspect="1"/>
          </p:cNvPicPr>
          <p:nvPr>
            <p:custDataLst>
              <p:tags r:id="rId5"/>
            </p:custDataLst>
          </p:nvPr>
        </p:nvPicPr>
        <p:blipFill>
          <a:blip r:embed="rId4">
            <a:lum contrast="6000"/>
          </a:blip>
          <a:srcRect l="3471" t="2843" r="4392" b="1569"/>
          <a:stretch>
            <a:fillRect/>
          </a:stretch>
        </p:blipFill>
        <p:spPr>
          <a:xfrm>
            <a:off x="3430270" y="2212340"/>
            <a:ext cx="4464050" cy="4631690"/>
          </a:xfrm>
          <a:prstGeom prst="rect">
            <a:avLst/>
          </a:prstGeom>
        </p:spPr>
      </p:pic>
      <p:pic>
        <p:nvPicPr>
          <p:cNvPr id="2" name="图片 1" descr="flowers-3205083__340"/>
          <p:cNvPicPr>
            <a:picLocks noChangeAspect="1"/>
          </p:cNvPicPr>
          <p:nvPr>
            <p:custDataLst>
              <p:tags r:id="rId7"/>
            </p:custDataLst>
          </p:nvPr>
        </p:nvPicPr>
        <p:blipFill>
          <a:blip r:embed="rId6"/>
          <a:stretch>
            <a:fillRect/>
          </a:stretch>
        </p:blipFill>
        <p:spPr>
          <a:xfrm>
            <a:off x="3808730" y="3857625"/>
            <a:ext cx="2216785" cy="2216785"/>
          </a:xfrm>
          <a:prstGeom prst="rect">
            <a:avLst/>
          </a:prstGeom>
        </p:spPr>
      </p:pic>
      <p:sp>
        <p:nvSpPr>
          <p:cNvPr id="3" name="文本框 2"/>
          <p:cNvSpPr txBox="1"/>
          <p:nvPr>
            <p:custDataLst>
              <p:tags r:id="rId8"/>
            </p:custDataLst>
          </p:nvPr>
        </p:nvSpPr>
        <p:spPr>
          <a:xfrm>
            <a:off x="6025515" y="1501140"/>
            <a:ext cx="772795" cy="3046095"/>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4800" b="1">
                <a:solidFill>
                  <a:srgbClr val="A75450"/>
                </a:solidFill>
                <a:latin typeface="杨任东竹石体-Medium" panose="02000000000000000000" charset="-122"/>
                <a:ea typeface="杨任东竹石体-Medium" panose="02000000000000000000" charset="-122"/>
              </a:rPr>
              <a:t>内容梳理</a:t>
            </a:r>
          </a:p>
        </p:txBody>
      </p:sp>
      <p:sp>
        <p:nvSpPr>
          <p:cNvPr id="7" name="文本框 6"/>
          <p:cNvSpPr txBox="1"/>
          <p:nvPr>
            <p:custDataLst>
              <p:tags r:id="rId9"/>
            </p:custDataLst>
          </p:nvPr>
        </p:nvSpPr>
        <p:spPr>
          <a:xfrm>
            <a:off x="4380865" y="2110740"/>
            <a:ext cx="1644650" cy="1568450"/>
          </a:xfrm>
          <a:prstGeom prst="rect">
            <a:avLst/>
          </a:prstGeom>
          <a:noFill/>
        </p:spPr>
        <p:txBody>
          <a:bodyPr wrap="square" rtlCol="0">
            <a:spAutoFit/>
          </a:bodyPr>
          <a:lstStyle/>
          <a:p>
            <a:r>
              <a:rPr lang="en-US" altLang="zh-CN" sz="9600">
                <a:solidFill>
                  <a:srgbClr val="A75450"/>
                </a:solidFill>
                <a:latin typeface="杨任东竹石体-Medium" panose="02000000000000000000" charset="-122"/>
                <a:ea typeface="杨任东竹石体-Medium" panose="02000000000000000000" charset="-122"/>
              </a:rPr>
              <a:t>02</a:t>
            </a:r>
          </a:p>
        </p:txBody>
      </p:sp>
    </p:spTree>
    <p:custDataLst>
      <p:tags r:id="rId10"/>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7" name="图片 16" descr="55"/>
          <p:cNvPicPr>
            <a:picLocks noChangeAspect="1"/>
          </p:cNvPicPr>
          <p:nvPr>
            <p:custDataLst>
              <p:tags r:id="rId5"/>
            </p:custDataLst>
          </p:nvPr>
        </p:nvPicPr>
        <p:blipFill>
          <a:blip r:embed="rId4"/>
          <a:srcRect l="45333" t="24902" r="20347" b="23196"/>
          <a:stretch>
            <a:fillRect/>
          </a:stretch>
        </p:blipFill>
        <p:spPr>
          <a:xfrm rot="13980000">
            <a:off x="330835" y="123825"/>
            <a:ext cx="1444625" cy="1548130"/>
          </a:xfrm>
          <a:prstGeom prst="rect">
            <a:avLst/>
          </a:prstGeom>
        </p:spPr>
      </p:pic>
      <p:pic>
        <p:nvPicPr>
          <p:cNvPr id="6" name="图片 5" descr="dandelion-220246__340"/>
          <p:cNvPicPr>
            <a:picLocks noChangeAspect="1"/>
          </p:cNvPicPr>
          <p:nvPr>
            <p:custDataLst>
              <p:tags r:id="rId7"/>
            </p:custDataLst>
          </p:nvPr>
        </p:nvPicPr>
        <p:blipFill>
          <a:blip r:embed="rId6">
            <a:lum contrast="6000"/>
          </a:blip>
          <a:srcRect l="3471" t="2843" r="4392" b="1569"/>
          <a:stretch>
            <a:fillRect/>
          </a:stretch>
        </p:blipFill>
        <p:spPr>
          <a:xfrm>
            <a:off x="9898380" y="4611370"/>
            <a:ext cx="2164715" cy="2246630"/>
          </a:xfrm>
          <a:prstGeom prst="rect">
            <a:avLst/>
          </a:prstGeom>
        </p:spPr>
      </p:pic>
      <p:pic>
        <p:nvPicPr>
          <p:cNvPr id="7" name="图片 6" descr="flowers-3205083__340"/>
          <p:cNvPicPr>
            <a:picLocks noChangeAspect="1"/>
          </p:cNvPicPr>
          <p:nvPr>
            <p:custDataLst>
              <p:tags r:id="rId9"/>
            </p:custDataLst>
          </p:nvPr>
        </p:nvPicPr>
        <p:blipFill>
          <a:blip r:embed="rId8"/>
          <a:stretch>
            <a:fillRect/>
          </a:stretch>
        </p:blipFill>
        <p:spPr>
          <a:xfrm>
            <a:off x="9898380" y="144145"/>
            <a:ext cx="2216785" cy="2216785"/>
          </a:xfrm>
          <a:prstGeom prst="rect">
            <a:avLst/>
          </a:prstGeom>
        </p:spPr>
      </p:pic>
      <p:sp>
        <p:nvSpPr>
          <p:cNvPr id="3" name="标题 2"/>
          <p:cNvSpPr>
            <a:spLocks noGrp="1"/>
          </p:cNvSpPr>
          <p:nvPr>
            <p:ph type="title" idx="4294967295"/>
            <p:custDataLst>
              <p:tags r:id="rId10"/>
            </p:custDataLst>
          </p:nvPr>
        </p:nvSpPr>
        <p:spPr>
          <a:xfrm>
            <a:off x="1010920" y="1393190"/>
            <a:ext cx="2965450" cy="705485"/>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lvl="0" algn="l">
              <a:buClrTx/>
              <a:buSzTx/>
              <a:buFontTx/>
            </a:pPr>
            <a:r>
              <a:rPr lang="zh-CN" altLang="en-US" sz="4800">
                <a:solidFill>
                  <a:schemeClr val="accent1">
                    <a:lumMod val="75000"/>
                  </a:schemeClr>
                </a:solidFill>
                <a:latin typeface="汉仪尚巍手书W" panose="00020600040101010101" pitchFamily="18" charset="-122"/>
                <a:ea typeface="汉仪尚巍手书W" panose="00020600040101010101" pitchFamily="18" charset="-122"/>
                <a:sym typeface="+mn-ea"/>
              </a:rPr>
              <a:t>问题研究</a:t>
            </a:r>
          </a:p>
        </p:txBody>
      </p:sp>
      <p:sp>
        <p:nvSpPr>
          <p:cNvPr id="4" name="内容占位符 2"/>
          <p:cNvSpPr>
            <a:spLocks noGrp="1"/>
          </p:cNvSpPr>
          <p:nvPr>
            <p:custDataLst>
              <p:tags r:id="rId11"/>
            </p:custDataLst>
          </p:nvPr>
        </p:nvSpPr>
        <p:spPr>
          <a:xfrm>
            <a:off x="1010920" y="2451735"/>
            <a:ext cx="10332085" cy="2560955"/>
          </a:xfrm>
          <a:prstGeom prst="rect">
            <a:avLst/>
          </a:prstGeom>
        </p:spPr>
        <p:txBody>
          <a:bodyPr vert="horz" lIns="101600" tIns="0" rIns="82550" bIns="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buClrTx/>
              <a:buSzTx/>
              <a:buNone/>
            </a:pPr>
            <a:r>
              <a:rPr lang="en-US" altLang="zh-CN" sz="4000" b="1">
                <a:solidFill>
                  <a:schemeClr val="dk1">
                    <a:lumMod val="85000"/>
                    <a:lumOff val="15000"/>
                  </a:schemeClr>
                </a:solidFill>
                <a:latin typeface="华文楷体" panose="02010600040101010101" charset="-122"/>
                <a:ea typeface="华文楷体" panose="02010600040101010101" charset="-122"/>
                <a:sym typeface="+mn-ea"/>
              </a:rPr>
              <a:t>       </a:t>
            </a:r>
            <a:r>
              <a:rPr lang="zh-CN" altLang="en-US" sz="4000" b="1">
                <a:solidFill>
                  <a:schemeClr val="dk1">
                    <a:lumMod val="85000"/>
                    <a:lumOff val="15000"/>
                  </a:schemeClr>
                </a:solidFill>
                <a:latin typeface="华文楷体" panose="02010600040101010101" charset="-122"/>
                <a:ea typeface="华文楷体" panose="02010600040101010101" charset="-122"/>
                <a:sym typeface="+mn-ea"/>
              </a:rPr>
              <a:t>快速浏览课文，圈画勾画每一小节的关键词句，概括各节内容，并给每部分拟一则小标题。</a:t>
            </a:r>
          </a:p>
        </p:txBody>
      </p:sp>
    </p:spTree>
    <p:custDataLst>
      <p:tags r:id="rId1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833755" y="564515"/>
            <a:ext cx="1951355" cy="706755"/>
          </a:xfrm>
          <a:prstGeom prst="rect">
            <a:avLst/>
          </a:prstGeom>
          <a:noFill/>
        </p:spPr>
        <p:txBody>
          <a:bodyPr wrap="square" rtlCol="0">
            <a:spAutoFit/>
          </a:bodyPr>
          <a:lstStyle/>
          <a:p>
            <a:r>
              <a:rPr lang="zh-CN" altLang="en-US" sz="4000" b="1">
                <a:latin typeface="华文楷体" panose="02010600040101010101" charset="-122"/>
                <a:ea typeface="华文楷体" panose="02010600040101010101" charset="-122"/>
              </a:rPr>
              <a:t>第一节</a:t>
            </a:r>
          </a:p>
        </p:txBody>
      </p:sp>
      <p:sp>
        <p:nvSpPr>
          <p:cNvPr id="7" name="文本框 6"/>
          <p:cNvSpPr txBox="1"/>
          <p:nvPr>
            <p:custDataLst>
              <p:tags r:id="rId6"/>
            </p:custDataLst>
          </p:nvPr>
        </p:nvSpPr>
        <p:spPr>
          <a:xfrm>
            <a:off x="833755" y="1692275"/>
            <a:ext cx="478599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关键词句（中心句）：</a:t>
            </a:r>
          </a:p>
        </p:txBody>
      </p:sp>
      <p:sp>
        <p:nvSpPr>
          <p:cNvPr id="8" name="文本框 7"/>
          <p:cNvSpPr txBox="1"/>
          <p:nvPr>
            <p:custDataLst>
              <p:tags r:id="rId7"/>
            </p:custDataLst>
          </p:nvPr>
        </p:nvSpPr>
        <p:spPr>
          <a:xfrm>
            <a:off x="833755" y="3490595"/>
            <a:ext cx="2353310"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内容概括：</a:t>
            </a:r>
          </a:p>
        </p:txBody>
      </p:sp>
      <p:sp>
        <p:nvSpPr>
          <p:cNvPr id="9" name="文本框 8"/>
          <p:cNvSpPr txBox="1"/>
          <p:nvPr>
            <p:custDataLst>
              <p:tags r:id="rId8"/>
            </p:custDataLst>
          </p:nvPr>
        </p:nvSpPr>
        <p:spPr>
          <a:xfrm>
            <a:off x="833755" y="4869815"/>
            <a:ext cx="1863725" cy="645160"/>
          </a:xfrm>
          <a:prstGeom prst="rect">
            <a:avLst/>
          </a:prstGeom>
          <a:noFill/>
        </p:spPr>
        <p:txBody>
          <a:bodyPr wrap="square" rtlCol="0">
            <a:spAutoFit/>
          </a:bodyPr>
          <a:lstStyle/>
          <a:p>
            <a:r>
              <a:rPr lang="zh-CN" altLang="en-US" sz="3600" b="1">
                <a:solidFill>
                  <a:srgbClr val="FF0000"/>
                </a:solidFill>
                <a:latin typeface="华文楷体" panose="02010600040101010101" charset="-122"/>
                <a:ea typeface="华文楷体" panose="02010600040101010101" charset="-122"/>
              </a:rPr>
              <a:t>小标题：</a:t>
            </a:r>
          </a:p>
        </p:txBody>
      </p:sp>
      <p:sp>
        <p:nvSpPr>
          <p:cNvPr id="10" name="文本框 9"/>
          <p:cNvSpPr txBox="1"/>
          <p:nvPr>
            <p:custDataLst>
              <p:tags r:id="rId9"/>
            </p:custDataLst>
          </p:nvPr>
        </p:nvSpPr>
        <p:spPr>
          <a:xfrm>
            <a:off x="1912620" y="4135755"/>
            <a:ext cx="8896350" cy="583565"/>
          </a:xfrm>
          <a:prstGeom prst="rect">
            <a:avLst/>
          </a:prstGeom>
          <a:noFill/>
        </p:spPr>
        <p:txBody>
          <a:bodyPr wrap="square" rtlCol="0" anchor="t">
            <a:spAutoFit/>
          </a:bodyPr>
          <a:lstStyle/>
          <a:p>
            <a:r>
              <a:rPr lang="zh-CN" sz="3200" b="1">
                <a:latin typeface="华文楷体" panose="02010600040101010101" charset="-122"/>
                <a:ea typeface="华文楷体" panose="02010600040101010101" charset="-122"/>
                <a:cs typeface="黑体" panose="02010609060101010101" charset="-122"/>
                <a:sym typeface="+mn-ea"/>
              </a:rPr>
              <a:t>领导力、组织动员力和执行力引领式汉挺过疫情</a:t>
            </a:r>
            <a:endParaRPr lang="zh-CN" altLang="en-US" sz="3200" b="1">
              <a:latin typeface="华文楷体" panose="02010600040101010101" charset="-122"/>
              <a:ea typeface="华文楷体" panose="02010600040101010101" charset="-122"/>
            </a:endParaRPr>
          </a:p>
        </p:txBody>
      </p:sp>
      <p:sp>
        <p:nvSpPr>
          <p:cNvPr id="11" name="文本框 10"/>
          <p:cNvSpPr txBox="1"/>
          <p:nvPr>
            <p:custDataLst>
              <p:tags r:id="rId10"/>
            </p:custDataLst>
          </p:nvPr>
        </p:nvSpPr>
        <p:spPr>
          <a:xfrm>
            <a:off x="1912620" y="5514975"/>
            <a:ext cx="3846195" cy="583565"/>
          </a:xfrm>
          <a:prstGeom prst="rect">
            <a:avLst/>
          </a:prstGeom>
          <a:noFill/>
        </p:spPr>
        <p:txBody>
          <a:bodyPr wrap="none" rtlCol="0" anchor="t">
            <a:spAutoFit/>
          </a:bodyPr>
          <a:lstStyle/>
          <a:p>
            <a:r>
              <a:rPr lang="zh-CN" sz="3200" b="1">
                <a:latin typeface="华文楷体" panose="02010600040101010101" charset="-122"/>
                <a:ea typeface="华文楷体" panose="02010600040101010101" charset="-122"/>
                <a:cs typeface="黑体" panose="02010609060101010101" charset="-122"/>
                <a:sym typeface="+mn-ea"/>
              </a:rPr>
              <a:t>国家力量，挺过疫情</a:t>
            </a:r>
            <a:endParaRPr lang="zh-CN" altLang="en-US" sz="3200">
              <a:latin typeface="华文楷体" panose="02010600040101010101" charset="-122"/>
              <a:ea typeface="华文楷体" panose="02010600040101010101" charset="-122"/>
            </a:endParaRPr>
          </a:p>
        </p:txBody>
      </p:sp>
      <p:sp>
        <p:nvSpPr>
          <p:cNvPr id="12" name="文本框 11"/>
          <p:cNvSpPr txBox="1"/>
          <p:nvPr>
            <p:custDataLst>
              <p:tags r:id="rId11"/>
            </p:custDataLst>
          </p:nvPr>
        </p:nvSpPr>
        <p:spPr>
          <a:xfrm>
            <a:off x="931545" y="1627505"/>
            <a:ext cx="10651490" cy="1863090"/>
          </a:xfrm>
          <a:prstGeom prst="rect">
            <a:avLst/>
          </a:prstGeom>
          <a:noFill/>
        </p:spPr>
        <p:txBody>
          <a:bodyPr wrap="square" rtlCol="0">
            <a:spAutoFit/>
          </a:bodyPr>
          <a:lstStyle/>
          <a:p>
            <a:pPr fontAlgn="auto">
              <a:lnSpc>
                <a:spcPct val="120000"/>
              </a:lnSpc>
            </a:pPr>
            <a:r>
              <a:rPr lang="en-US" altLang="zh-CN" sz="3200" b="1">
                <a:solidFill>
                  <a:srgbClr val="0000FF"/>
                </a:solidFill>
                <a:latin typeface="华文楷体" panose="02010600040101010101" charset="-122"/>
                <a:ea typeface="华文楷体" panose="02010600040101010101" charset="-122"/>
              </a:rPr>
              <a:t> </a:t>
            </a:r>
            <a:r>
              <a:rPr lang="en-US" altLang="zh-CN" sz="3200" b="1">
                <a:solidFill>
                  <a:srgbClr val="FF0000"/>
                </a:solidFill>
                <a:latin typeface="华文楷体" panose="02010600040101010101" charset="-122"/>
                <a:ea typeface="华文楷体" panose="02010600040101010101" charset="-122"/>
              </a:rPr>
              <a:t>                                           </a:t>
            </a:r>
            <a:r>
              <a:rPr lang="zh-CN" altLang="en-US" sz="3200" b="1">
                <a:latin typeface="华文楷体" panose="02010600040101010101" charset="-122"/>
                <a:ea typeface="华文楷体" panose="02010600040101010101" charset="-122"/>
              </a:rPr>
              <a:t>高瞻远瞩的战略决策，坚如磐石的意志，一心为民的真挚情怀，为全党全军全国各族人民坚定信心抗击疫情建立起了主心骨。</a:t>
            </a:r>
            <a:endParaRPr lang="en-US" altLang="zh-CN" sz="3200" b="1">
              <a:latin typeface="华文楷体" panose="02010600040101010101" charset="-122"/>
              <a:ea typeface="华文楷体" panose="02010600040101010101"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tags/tag1.xml><?xml version="1.0" encoding="utf-8"?>
<p:tagLst xmlns:p="http://schemas.openxmlformats.org/presentationml/2006/main">
  <p:tag name="AS_UNIQUEID" val="748"/>
</p:tagLst>
</file>

<file path=ppt/tags/tag10.xml><?xml version="1.0" encoding="utf-8"?>
<p:tagLst xmlns:p="http://schemas.openxmlformats.org/presentationml/2006/main">
  <p:tag name="AS_UNIQUEID" val="75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831"/>
</p:tagLst>
</file>

<file path=ppt/tags/tag101.xml><?xml version="1.0" encoding="utf-8"?>
<p:tagLst xmlns:p="http://schemas.openxmlformats.org/presentationml/2006/main">
  <p:tag name="AS_UNIQUEID" val="832"/>
</p:tagLst>
</file>

<file path=ppt/tags/tag102.xml><?xml version="1.0" encoding="utf-8"?>
<p:tagLst xmlns:p="http://schemas.openxmlformats.org/presentationml/2006/main">
  <p:tag name="AS_UNIQUEID" val="833"/>
</p:tagLst>
</file>

<file path=ppt/tags/tag103.xml><?xml version="1.0" encoding="utf-8"?>
<p:tagLst xmlns:p="http://schemas.openxmlformats.org/presentationml/2006/main">
  <p:tag name="AS_UNIQUEID" val="834"/>
</p:tagLst>
</file>

<file path=ppt/tags/tag104.xml><?xml version="1.0" encoding="utf-8"?>
<p:tagLst xmlns:p="http://schemas.openxmlformats.org/presentationml/2006/main">
  <p:tag name="AS_UNIQUEID" val="835"/>
</p:tagLst>
</file>

<file path=ppt/tags/tag105.xml><?xml version="1.0" encoding="utf-8"?>
<p:tagLst xmlns:p="http://schemas.openxmlformats.org/presentationml/2006/main">
  <p:tag name="AS_UNIQUEID" val="836"/>
</p:tagLst>
</file>

<file path=ppt/tags/tag106.xml><?xml version="1.0" encoding="utf-8"?>
<p:tagLst xmlns:p="http://schemas.openxmlformats.org/presentationml/2006/main">
  <p:tag name="AS_UNIQUEID" val="837"/>
</p:tagLst>
</file>

<file path=ppt/tags/tag107.xml><?xml version="1.0" encoding="utf-8"?>
<p:tagLst xmlns:p="http://schemas.openxmlformats.org/presentationml/2006/main">
  <p:tag name="AS_UNIQUEID" val="838"/>
</p:tagLst>
</file>

<file path=ppt/tags/tag108.xml><?xml version="1.0" encoding="utf-8"?>
<p:tagLst xmlns:p="http://schemas.openxmlformats.org/presentationml/2006/main">
  <p:tag name="AS_UNIQUEID" val="839"/>
</p:tagLst>
</file>

<file path=ppt/tags/tag109.xml><?xml version="1.0" encoding="utf-8"?>
<p:tagLst xmlns:p="http://schemas.openxmlformats.org/presentationml/2006/main">
  <p:tag name="AS_UNIQUEID" val="6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1.xml><?xml version="1.0" encoding="utf-8"?>
<p:tagLst xmlns:p="http://schemas.openxmlformats.org/presentationml/2006/main">
  <p:tag name="AS_UNIQUEID" val="75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ISLIDE.ICON" val="#405095;#407180;"/>
</p:tagLst>
</file>

<file path=ppt/tags/tag111.xml><?xml version="1.0" encoding="utf-8"?>
<p:tagLst xmlns:p="http://schemas.openxmlformats.org/presentationml/2006/main">
  <p:tag name="AS_UNIQUEID" val="840"/>
</p:tagLst>
</file>

<file path=ppt/tags/tag112.xml><?xml version="1.0" encoding="utf-8"?>
<p:tagLst xmlns:p="http://schemas.openxmlformats.org/presentationml/2006/main">
  <p:tag name="AS_UNIQUEID" val="841"/>
</p:tagLst>
</file>

<file path=ppt/tags/tag113.xml><?xml version="1.0" encoding="utf-8"?>
<p:tagLst xmlns:p="http://schemas.openxmlformats.org/presentationml/2006/main">
  <p:tag name="AS_UNIQUEID" val="842"/>
</p:tagLst>
</file>

<file path=ppt/tags/tag114.xml><?xml version="1.0" encoding="utf-8"?>
<p:tagLst xmlns:p="http://schemas.openxmlformats.org/presentationml/2006/main">
  <p:tag name="AS_UNIQUEID" val="843"/>
</p:tagLst>
</file>

<file path=ppt/tags/tag115.xml><?xml version="1.0" encoding="utf-8"?>
<p:tagLst xmlns:p="http://schemas.openxmlformats.org/presentationml/2006/main">
  <p:tag name="AS_UNIQUEID" val="844"/>
</p:tagLst>
</file>

<file path=ppt/tags/tag116.xml><?xml version="1.0" encoding="utf-8"?>
<p:tagLst xmlns:p="http://schemas.openxmlformats.org/presentationml/2006/main">
  <p:tag name="AS_UNIQUEID" val="845"/>
</p:tagLst>
</file>

<file path=ppt/tags/tag117.xml><?xml version="1.0" encoding="utf-8"?>
<p:tagLst xmlns:p="http://schemas.openxmlformats.org/presentationml/2006/main">
  <p:tag name="AS_UNIQUEID" val="846"/>
</p:tagLst>
</file>

<file path=ppt/tags/tag118.xml><?xml version="1.0" encoding="utf-8"?>
<p:tagLst xmlns:p="http://schemas.openxmlformats.org/presentationml/2006/main">
  <p:tag name="AS_UNIQUEID" val="847"/>
</p:tagLst>
</file>

<file path=ppt/tags/tag11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12.xml><?xml version="1.0" encoding="utf-8"?>
<p:tagLst xmlns:p="http://schemas.openxmlformats.org/presentationml/2006/main">
  <p:tag name="AS_UNIQUEID" val="75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848"/>
</p:tagLst>
</file>

<file path=ppt/tags/tag121.xml><?xml version="1.0" encoding="utf-8"?>
<p:tagLst xmlns:p="http://schemas.openxmlformats.org/presentationml/2006/main">
  <p:tag name="AS_UNIQUEID" val="849"/>
</p:tagLst>
</file>

<file path=ppt/tags/tag122.xml><?xml version="1.0" encoding="utf-8"?>
<p:tagLst xmlns:p="http://schemas.openxmlformats.org/presentationml/2006/main">
  <p:tag name="AS_UNIQUEID" val="850"/>
</p:tagLst>
</file>

<file path=ppt/tags/tag123.xml><?xml version="1.0" encoding="utf-8"?>
<p:tagLst xmlns:p="http://schemas.openxmlformats.org/presentationml/2006/main">
  <p:tag name="AS_UNIQUEID" val="851"/>
</p:tagLst>
</file>

<file path=ppt/tags/tag124.xml><?xml version="1.0" encoding="utf-8"?>
<p:tagLst xmlns:p="http://schemas.openxmlformats.org/presentationml/2006/main">
  <p:tag name="AS_UNIQUEID" val="852"/>
</p:tagLst>
</file>

<file path=ppt/tags/tag125.xml><?xml version="1.0" encoding="utf-8"?>
<p:tagLst xmlns:p="http://schemas.openxmlformats.org/presentationml/2006/main">
  <p:tag name="AS_UNIQUEID" val="853"/>
</p:tagLst>
</file>

<file path=ppt/tags/tag126.xml><?xml version="1.0" encoding="utf-8"?>
<p:tagLst xmlns:p="http://schemas.openxmlformats.org/presentationml/2006/main">
  <p:tag name="AS_UNIQUEID" val="854"/>
</p:tagLst>
</file>

<file path=ppt/tags/tag127.xml><?xml version="1.0" encoding="utf-8"?>
<p:tagLst xmlns:p="http://schemas.openxmlformats.org/presentationml/2006/main">
  <p:tag name="AS_UNIQUEID" val="855"/>
</p:tagLst>
</file>

<file path=ppt/tags/tag128.xml><?xml version="1.0" encoding="utf-8"?>
<p:tagLst xmlns:p="http://schemas.openxmlformats.org/presentationml/2006/main">
  <p:tag name="AS_UNIQUEID" val="856"/>
</p:tagLst>
</file>

<file path=ppt/tags/tag129.xml><?xml version="1.0" encoding="utf-8"?>
<p:tagLst xmlns:p="http://schemas.openxmlformats.org/presentationml/2006/main">
  <p:tag name="AS_UNIQUEID" val="857"/>
</p:tagLst>
</file>

<file path=ppt/tags/tag13.xml><?xml version="1.0" encoding="utf-8"?>
<p:tagLst xmlns:p="http://schemas.openxmlformats.org/presentationml/2006/main">
  <p:tag name="AS_UNIQUEID" val="760"/>
</p:tagLst>
</file>

<file path=ppt/tags/tag130.xml><?xml version="1.0" encoding="utf-8"?>
<p:tagLst xmlns:p="http://schemas.openxmlformats.org/presentationml/2006/main">
  <p:tag name="AS_UNIQUEID" val="6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31.xml><?xml version="1.0" encoding="utf-8"?>
<p:tagLst xmlns:p="http://schemas.openxmlformats.org/presentationml/2006/main">
  <p:tag name="ISLIDE.ICON" val="#405095;#407180;"/>
</p:tagLst>
</file>

<file path=ppt/tags/tag132.xml><?xml version="1.0" encoding="utf-8"?>
<p:tagLst xmlns:p="http://schemas.openxmlformats.org/presentationml/2006/main">
  <p:tag name="AS_UNIQUEID" val="858"/>
</p:tagLst>
</file>

<file path=ppt/tags/tag133.xml><?xml version="1.0" encoding="utf-8"?>
<p:tagLst xmlns:p="http://schemas.openxmlformats.org/presentationml/2006/main">
  <p:tag name="AS_UNIQUEID" val="859"/>
</p:tagLst>
</file>

<file path=ppt/tags/tag134.xml><?xml version="1.0" encoding="utf-8"?>
<p:tagLst xmlns:p="http://schemas.openxmlformats.org/presentationml/2006/main">
  <p:tag name="AS_UNIQUEID" val="860"/>
</p:tagLst>
</file>

<file path=ppt/tags/tag135.xml><?xml version="1.0" encoding="utf-8"?>
<p:tagLst xmlns:p="http://schemas.openxmlformats.org/presentationml/2006/main">
  <p:tag name="AS_UNIQUEID" val="861"/>
</p:tagLst>
</file>

<file path=ppt/tags/tag136.xml><?xml version="1.0" encoding="utf-8"?>
<p:tagLst xmlns:p="http://schemas.openxmlformats.org/presentationml/2006/main">
  <p:tag name="AS_UNIQUEID" val="862"/>
</p:tagLst>
</file>

<file path=ppt/tags/tag137.xml><?xml version="1.0" encoding="utf-8"?>
<p:tagLst xmlns:p="http://schemas.openxmlformats.org/presentationml/2006/main">
  <p:tag name="AS_UNIQUEID" val="863"/>
</p:tagLst>
</file>

<file path=ppt/tags/tag138.xml><?xml version="1.0" encoding="utf-8"?>
<p:tagLst xmlns:p="http://schemas.openxmlformats.org/presentationml/2006/main">
  <p:tag name="AS_UNIQUEID" val="864"/>
</p:tagLst>
</file>

<file path=ppt/tags/tag139.xml><?xml version="1.0" encoding="utf-8"?>
<p:tagLst xmlns:p="http://schemas.openxmlformats.org/presentationml/2006/main">
  <p:tag name="AS_UNIQUEID" val="865"/>
</p:tagLst>
</file>

<file path=ppt/tags/tag14.xml><?xml version="1.0" encoding="utf-8"?>
<p:tagLst xmlns:p="http://schemas.openxmlformats.org/presentationml/2006/main">
  <p:tag name="AS_UNIQUEID" val="76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866"/>
</p:tagLst>
</file>

<file path=ppt/tags/tag141.xml><?xml version="1.0" encoding="utf-8"?>
<p:tagLst xmlns:p="http://schemas.openxmlformats.org/presentationml/2006/main">
  <p:tag name="AS_UNIQUEID" val="6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42.xml><?xml version="1.0" encoding="utf-8"?>
<p:tagLst xmlns:p="http://schemas.openxmlformats.org/presentationml/2006/main">
  <p:tag name="AS_UNIQUEID" val="867"/>
</p:tagLst>
</file>

<file path=ppt/tags/tag143.xml><?xml version="1.0" encoding="utf-8"?>
<p:tagLst xmlns:p="http://schemas.openxmlformats.org/presentationml/2006/main">
  <p:tag name="AS_UNIQUEID" val="868"/>
</p:tagLst>
</file>

<file path=ppt/tags/tag144.xml><?xml version="1.0" encoding="utf-8"?>
<p:tagLst xmlns:p="http://schemas.openxmlformats.org/presentationml/2006/main">
  <p:tag name="AS_UNIQUEID" val="869"/>
</p:tagLst>
</file>

<file path=ppt/tags/tag145.xml><?xml version="1.0" encoding="utf-8"?>
<p:tagLst xmlns:p="http://schemas.openxmlformats.org/presentationml/2006/main">
  <p:tag name="AS_UNIQUEID" val="6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46.xml><?xml version="1.0" encoding="utf-8"?>
<p:tagLst xmlns:p="http://schemas.openxmlformats.org/presentationml/2006/main">
  <p:tag name="AS_UNIQUEID" val="870"/>
</p:tagLst>
</file>

<file path=ppt/tags/tag147.xml><?xml version="1.0" encoding="utf-8"?>
<p:tagLst xmlns:p="http://schemas.openxmlformats.org/presentationml/2006/main">
  <p:tag name="AS_UNIQUEID" val="871"/>
</p:tagLst>
</file>

<file path=ppt/tags/tag148.xml><?xml version="1.0" encoding="utf-8"?>
<p:tagLst xmlns:p="http://schemas.openxmlformats.org/presentationml/2006/main">
  <p:tag name="AS_UNIQUEID" val="872"/>
</p:tagLst>
</file>

<file path=ppt/tags/tag149.xml><?xml version="1.0" encoding="utf-8"?>
<p:tagLst xmlns:p="http://schemas.openxmlformats.org/presentationml/2006/main">
  <p:tag name="AS_UNIQUEID" val="873"/>
</p:tagLst>
</file>

<file path=ppt/tags/tag15.xml><?xml version="1.0" encoding="utf-8"?>
<p:tagLst xmlns:p="http://schemas.openxmlformats.org/presentationml/2006/main">
  <p:tag name="AS_UNIQUEID" val="76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874"/>
</p:tagLst>
</file>

<file path=ppt/tags/tag151.xml><?xml version="1.0" encoding="utf-8"?>
<p:tagLst xmlns:p="http://schemas.openxmlformats.org/presentationml/2006/main">
  <p:tag name="AS_UNIQUEID" val="875"/>
</p:tagLst>
</file>

<file path=ppt/tags/tag152.xml><?xml version="1.0" encoding="utf-8"?>
<p:tagLst xmlns:p="http://schemas.openxmlformats.org/presentationml/2006/main">
  <p:tag name="AS_UNIQUEID" val="876"/>
</p:tagLst>
</file>

<file path=ppt/tags/tag153.xml><?xml version="1.0" encoding="utf-8"?>
<p:tagLst xmlns:p="http://schemas.openxmlformats.org/presentationml/2006/main">
  <p:tag name="AS_UNIQUEID" val="877"/>
</p:tagLst>
</file>

<file path=ppt/tags/tag154.xml><?xml version="1.0" encoding="utf-8"?>
<p:tagLst xmlns:p="http://schemas.openxmlformats.org/presentationml/2006/main">
  <p:tag name="AS_UNIQUEID" val="878"/>
</p:tagLst>
</file>

<file path=ppt/tags/tag155.xml><?xml version="1.0" encoding="utf-8"?>
<p:tagLst xmlns:p="http://schemas.openxmlformats.org/presentationml/2006/main">
  <p:tag name="AS_UNIQUEID" val="879"/>
</p:tagLst>
</file>

<file path=ppt/tags/tag15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157.xml><?xml version="1.0" encoding="utf-8"?>
<p:tagLst xmlns:p="http://schemas.openxmlformats.org/presentationml/2006/main">
  <p:tag name="AS_UNIQUEID" val="880"/>
</p:tagLst>
</file>

<file path=ppt/tags/tag158.xml><?xml version="1.0" encoding="utf-8"?>
<p:tagLst xmlns:p="http://schemas.openxmlformats.org/presentationml/2006/main">
  <p:tag name="AS_UNIQUEID" val="881"/>
</p:tagLst>
</file>

<file path=ppt/tags/tag159.xml><?xml version="1.0" encoding="utf-8"?>
<p:tagLst xmlns:p="http://schemas.openxmlformats.org/presentationml/2006/main">
  <p:tag name="AS_UNIQUEID" val="882"/>
</p:tagLst>
</file>

<file path=ppt/tags/tag16.xml><?xml version="1.0" encoding="utf-8"?>
<p:tagLst xmlns:p="http://schemas.openxmlformats.org/presentationml/2006/main">
  <p:tag name="AS_UNIQUEID" val="76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883"/>
</p:tagLst>
</file>

<file path=ppt/tags/tag161.xml><?xml version="1.0" encoding="utf-8"?>
<p:tagLst xmlns:p="http://schemas.openxmlformats.org/presentationml/2006/main">
  <p:tag name="AS_UNIQUEID" val="884"/>
</p:tagLst>
</file>

<file path=ppt/tags/tag162.xml><?xml version="1.0" encoding="utf-8"?>
<p:tagLst xmlns:p="http://schemas.openxmlformats.org/presentationml/2006/main">
  <p:tag name="AS_UNIQUEID" val="885"/>
</p:tagLst>
</file>

<file path=ppt/tags/tag163.xml><?xml version="1.0" encoding="utf-8"?>
<p:tagLst xmlns:p="http://schemas.openxmlformats.org/presentationml/2006/main">
  <p:tag name="AS_UNIQUEID" val="886"/>
</p:tagLst>
</file>

<file path=ppt/tags/tag164.xml><?xml version="1.0" encoding="utf-8"?>
<p:tagLst xmlns:p="http://schemas.openxmlformats.org/presentationml/2006/main">
  <p:tag name="AS_UNIQUEID" val="887"/>
</p:tagLst>
</file>

<file path=ppt/tags/tag165.xml><?xml version="1.0" encoding="utf-8"?>
<p:tagLst xmlns:p="http://schemas.openxmlformats.org/presentationml/2006/main">
  <p:tag name="AS_UNIQUEID" val="709"/>
</p:tagLst>
</file>

<file path=ppt/tags/tag166.xml><?xml version="1.0" encoding="utf-8"?>
<p:tagLst xmlns:p="http://schemas.openxmlformats.org/presentationml/2006/main">
  <p:tag name="AS_UNIQUEID" val="710"/>
  <p:tag name="KSO_WM_UNIT_TEXT_FILL_FORE_SCHEMECOLOR_INDEX" val="13"/>
  <p:tag name="KSO_WM_UNIT_TEXT_FILL_FORE_SCHEMECOLOR_INDEX_BRIGHTNESS" val="0.15"/>
  <p:tag name="KSO_WM_UNIT_TEXT_FILL_TYPE" val="1"/>
</p:tagLst>
</file>

<file path=ppt/tags/tag16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168.xml><?xml version="1.0" encoding="utf-8"?>
<p:tagLst xmlns:p="http://schemas.openxmlformats.org/presentationml/2006/main">
  <p:tag name="AS_UNIQUEID" val="888"/>
</p:tagLst>
</file>

<file path=ppt/tags/tag16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7.xml><?xml version="1.0" encoding="utf-8"?>
<p:tagLst xmlns:p="http://schemas.openxmlformats.org/presentationml/2006/main">
  <p:tag name="AS_UNIQUEID" val="76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889"/>
</p:tagLst>
</file>

<file path=ppt/tags/tag171.xml><?xml version="1.0" encoding="utf-8"?>
<p:tagLst xmlns:p="http://schemas.openxmlformats.org/presentationml/2006/main">
  <p:tag name="AS_UNIQUEID" val="890"/>
</p:tagLst>
</file>

<file path=ppt/tags/tag172.xml><?xml version="1.0" encoding="utf-8"?>
<p:tagLst xmlns:p="http://schemas.openxmlformats.org/presentationml/2006/main">
  <p:tag name="AS_UNIQUEID" val="891"/>
</p:tagLst>
</file>

<file path=ppt/tags/tag173.xml><?xml version="1.0" encoding="utf-8"?>
<p:tagLst xmlns:p="http://schemas.openxmlformats.org/presentationml/2006/main">
  <p:tag name="AS_UNIQUEID" val="892"/>
</p:tagLst>
</file>

<file path=ppt/tags/tag174.xml><?xml version="1.0" encoding="utf-8"?>
<p:tagLst xmlns:p="http://schemas.openxmlformats.org/presentationml/2006/main">
  <p:tag name="AS_UNIQUEID" val="893"/>
</p:tagLst>
</file>

<file path=ppt/tags/tag175.xml><?xml version="1.0" encoding="utf-8"?>
<p:tagLst xmlns:p="http://schemas.openxmlformats.org/presentationml/2006/main">
  <p:tag name="AS_UNIQUEID" val="894"/>
</p:tagLst>
</file>

<file path=ppt/tags/tag176.xml><?xml version="1.0" encoding="utf-8"?>
<p:tagLst xmlns:p="http://schemas.openxmlformats.org/presentationml/2006/main">
  <p:tag name="AS_UNIQUEID" val="895"/>
</p:tagLst>
</file>

<file path=ppt/tags/tag17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178.xml><?xml version="1.0" encoding="utf-8"?>
<p:tagLst xmlns:p="http://schemas.openxmlformats.org/presentationml/2006/main">
  <p:tag name="AS_UNIQUEID" val="896"/>
</p:tagLst>
</file>

<file path=ppt/tags/tag17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8.xml><?xml version="1.0" encoding="utf-8"?>
<p:tagLst xmlns:p="http://schemas.openxmlformats.org/presentationml/2006/main">
  <p:tag name="AS_UNIQUEID" val="76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897"/>
</p:tagLst>
</file>

<file path=ppt/tags/tag181.xml><?xml version="1.0" encoding="utf-8"?>
<p:tagLst xmlns:p="http://schemas.openxmlformats.org/presentationml/2006/main">
  <p:tag name="AS_UNIQUEID" val="898"/>
</p:tagLst>
</file>

<file path=ppt/tags/tag182.xml><?xml version="1.0" encoding="utf-8"?>
<p:tagLst xmlns:p="http://schemas.openxmlformats.org/presentationml/2006/main">
  <p:tag name="AS_UNIQUEID" val="899"/>
</p:tagLst>
</file>

<file path=ppt/tags/tag183.xml><?xml version="1.0" encoding="utf-8"?>
<p:tagLst xmlns:p="http://schemas.openxmlformats.org/presentationml/2006/main">
  <p:tag name="AS_UNIQUEID" val="900"/>
</p:tagLst>
</file>

<file path=ppt/tags/tag184.xml><?xml version="1.0" encoding="utf-8"?>
<p:tagLst xmlns:p="http://schemas.openxmlformats.org/presentationml/2006/main">
  <p:tag name="AS_UNIQUEID" val="901"/>
</p:tagLst>
</file>

<file path=ppt/tags/tag185.xml><?xml version="1.0" encoding="utf-8"?>
<p:tagLst xmlns:p="http://schemas.openxmlformats.org/presentationml/2006/main">
  <p:tag name="AS_UNIQUEID" val="902"/>
</p:tagLst>
</file>

<file path=ppt/tags/tag186.xml><?xml version="1.0" encoding="utf-8"?>
<p:tagLst xmlns:p="http://schemas.openxmlformats.org/presentationml/2006/main">
  <p:tag name="AS_UNIQUEID" val="903"/>
</p:tagLst>
</file>

<file path=ppt/tags/tag18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188.xml><?xml version="1.0" encoding="utf-8"?>
<p:tagLst xmlns:p="http://schemas.openxmlformats.org/presentationml/2006/main">
  <p:tag name="AS_UNIQUEID" val="904"/>
</p:tagLst>
</file>

<file path=ppt/tags/tag18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19.xml><?xml version="1.0" encoding="utf-8"?>
<p:tagLst xmlns:p="http://schemas.openxmlformats.org/presentationml/2006/main">
  <p:tag name="AS_UNIQUEID" val="766"/>
</p:tagLst>
</file>

<file path=ppt/tags/tag190.xml><?xml version="1.0" encoding="utf-8"?>
<p:tagLst xmlns:p="http://schemas.openxmlformats.org/presentationml/2006/main">
  <p:tag name="AS_UNIQUEID" val="905"/>
</p:tagLst>
</file>

<file path=ppt/tags/tag191.xml><?xml version="1.0" encoding="utf-8"?>
<p:tagLst xmlns:p="http://schemas.openxmlformats.org/presentationml/2006/main">
  <p:tag name="AS_UNIQUEID" val="906"/>
</p:tagLst>
</file>

<file path=ppt/tags/tag192.xml><?xml version="1.0" encoding="utf-8"?>
<p:tagLst xmlns:p="http://schemas.openxmlformats.org/presentationml/2006/main">
  <p:tag name="AS_UNIQUEID" val="907"/>
</p:tagLst>
</file>

<file path=ppt/tags/tag193.xml><?xml version="1.0" encoding="utf-8"?>
<p:tagLst xmlns:p="http://schemas.openxmlformats.org/presentationml/2006/main">
  <p:tag name="AS_UNIQUEID" val="908"/>
</p:tagLst>
</file>

<file path=ppt/tags/tag194.xml><?xml version="1.0" encoding="utf-8"?>
<p:tagLst xmlns:p="http://schemas.openxmlformats.org/presentationml/2006/main">
  <p:tag name="AS_UNIQUEID" val="909"/>
</p:tagLst>
</file>

<file path=ppt/tags/tag195.xml><?xml version="1.0" encoding="utf-8"?>
<p:tagLst xmlns:p="http://schemas.openxmlformats.org/presentationml/2006/main">
  <p:tag name="AS_UNIQUEID" val="910"/>
</p:tagLst>
</file>

<file path=ppt/tags/tag196.xml><?xml version="1.0" encoding="utf-8"?>
<p:tagLst xmlns:p="http://schemas.openxmlformats.org/presentationml/2006/main">
  <p:tag name="AS_UNIQUEID" val="911"/>
</p:tagLst>
</file>

<file path=ppt/tags/tag19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198.xml><?xml version="1.0" encoding="utf-8"?>
<p:tagLst xmlns:p="http://schemas.openxmlformats.org/presentationml/2006/main">
  <p:tag name="AS_UNIQUEID" val="912"/>
</p:tagLst>
</file>

<file path=ppt/tags/tag19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xml><?xml version="1.0" encoding="utf-8"?>
<p:tagLst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76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913"/>
</p:tagLst>
</file>

<file path=ppt/tags/tag201.xml><?xml version="1.0" encoding="utf-8"?>
<p:tagLst xmlns:p="http://schemas.openxmlformats.org/presentationml/2006/main">
  <p:tag name="AS_UNIQUEID" val="914"/>
</p:tagLst>
</file>

<file path=ppt/tags/tag202.xml><?xml version="1.0" encoding="utf-8"?>
<p:tagLst xmlns:p="http://schemas.openxmlformats.org/presentationml/2006/main">
  <p:tag name="AS_UNIQUEID" val="915"/>
</p:tagLst>
</file>

<file path=ppt/tags/tag203.xml><?xml version="1.0" encoding="utf-8"?>
<p:tagLst xmlns:p="http://schemas.openxmlformats.org/presentationml/2006/main">
  <p:tag name="AS_UNIQUEID" val="916"/>
</p:tagLst>
</file>

<file path=ppt/tags/tag204.xml><?xml version="1.0" encoding="utf-8"?>
<p:tagLst xmlns:p="http://schemas.openxmlformats.org/presentationml/2006/main">
  <p:tag name="AS_UNIQUEID" val="917"/>
</p:tagLst>
</file>

<file path=ppt/tags/tag205.xml><?xml version="1.0" encoding="utf-8"?>
<p:tagLst xmlns:p="http://schemas.openxmlformats.org/presentationml/2006/main">
  <p:tag name="AS_UNIQUEID" val="918"/>
</p:tagLst>
</file>

<file path=ppt/tags/tag206.xml><?xml version="1.0" encoding="utf-8"?>
<p:tagLst xmlns:p="http://schemas.openxmlformats.org/presentationml/2006/main">
  <p:tag name="AS_UNIQUEID" val="919"/>
</p:tagLst>
</file>

<file path=ppt/tags/tag20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208.xml><?xml version="1.0" encoding="utf-8"?>
<p:tagLst xmlns:p="http://schemas.openxmlformats.org/presentationml/2006/main">
  <p:tag name="AS_UNIQUEID" val="920"/>
</p:tagLst>
</file>

<file path=ppt/tags/tag20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1.xml><?xml version="1.0" encoding="utf-8"?>
<p:tagLst xmlns:p="http://schemas.openxmlformats.org/presentationml/2006/main">
  <p:tag name="AS_UNIQUEID" val="76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921"/>
</p:tagLst>
</file>

<file path=ppt/tags/tag211.xml><?xml version="1.0" encoding="utf-8"?>
<p:tagLst xmlns:p="http://schemas.openxmlformats.org/presentationml/2006/main">
  <p:tag name="AS_UNIQUEID" val="922"/>
</p:tagLst>
</file>

<file path=ppt/tags/tag212.xml><?xml version="1.0" encoding="utf-8"?>
<p:tagLst xmlns:p="http://schemas.openxmlformats.org/presentationml/2006/main">
  <p:tag name="AS_UNIQUEID" val="923"/>
</p:tagLst>
</file>

<file path=ppt/tags/tag213.xml><?xml version="1.0" encoding="utf-8"?>
<p:tagLst xmlns:p="http://schemas.openxmlformats.org/presentationml/2006/main">
  <p:tag name="AS_UNIQUEID" val="924"/>
</p:tagLst>
</file>

<file path=ppt/tags/tag214.xml><?xml version="1.0" encoding="utf-8"?>
<p:tagLst xmlns:p="http://schemas.openxmlformats.org/presentationml/2006/main">
  <p:tag name="AS_UNIQUEID" val="925"/>
</p:tagLst>
</file>

<file path=ppt/tags/tag215.xml><?xml version="1.0" encoding="utf-8"?>
<p:tagLst xmlns:p="http://schemas.openxmlformats.org/presentationml/2006/main">
  <p:tag name="AS_UNIQUEID" val="926"/>
</p:tagLst>
</file>

<file path=ppt/tags/tag216.xml><?xml version="1.0" encoding="utf-8"?>
<p:tagLst xmlns:p="http://schemas.openxmlformats.org/presentationml/2006/main">
  <p:tag name="AS_UNIQUEID" val="927"/>
</p:tagLst>
</file>

<file path=ppt/tags/tag21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218.xml><?xml version="1.0" encoding="utf-8"?>
<p:tagLst xmlns:p="http://schemas.openxmlformats.org/presentationml/2006/main">
  <p:tag name="AS_UNIQUEID" val="928"/>
</p:tagLst>
</file>

<file path=ppt/tags/tag21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2.xml><?xml version="1.0" encoding="utf-8"?>
<p:tagLst xmlns:p="http://schemas.openxmlformats.org/presentationml/2006/main">
  <p:tag name="AS_UNIQUEID" val="76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929"/>
</p:tagLst>
</file>

<file path=ppt/tags/tag221.xml><?xml version="1.0" encoding="utf-8"?>
<p:tagLst xmlns:p="http://schemas.openxmlformats.org/presentationml/2006/main">
  <p:tag name="AS_UNIQUEID" val="930"/>
</p:tagLst>
</file>

<file path=ppt/tags/tag222.xml><?xml version="1.0" encoding="utf-8"?>
<p:tagLst xmlns:p="http://schemas.openxmlformats.org/presentationml/2006/main">
  <p:tag name="AS_UNIQUEID" val="931"/>
</p:tagLst>
</file>

<file path=ppt/tags/tag223.xml><?xml version="1.0" encoding="utf-8"?>
<p:tagLst xmlns:p="http://schemas.openxmlformats.org/presentationml/2006/main">
  <p:tag name="AS_UNIQUEID" val="932"/>
</p:tagLst>
</file>

<file path=ppt/tags/tag224.xml><?xml version="1.0" encoding="utf-8"?>
<p:tagLst xmlns:p="http://schemas.openxmlformats.org/presentationml/2006/main">
  <p:tag name="AS_UNIQUEID" val="933"/>
</p:tagLst>
</file>

<file path=ppt/tags/tag225.xml><?xml version="1.0" encoding="utf-8"?>
<p:tagLst xmlns:p="http://schemas.openxmlformats.org/presentationml/2006/main">
  <p:tag name="AS_UNIQUEID" val="934"/>
</p:tagLst>
</file>

<file path=ppt/tags/tag226.xml><?xml version="1.0" encoding="utf-8"?>
<p:tagLst xmlns:p="http://schemas.openxmlformats.org/presentationml/2006/main">
  <p:tag name="AS_UNIQUEID" val="935"/>
</p:tagLst>
</file>

<file path=ppt/tags/tag22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228.xml><?xml version="1.0" encoding="utf-8"?>
<p:tagLst xmlns:p="http://schemas.openxmlformats.org/presentationml/2006/main">
  <p:tag name="AS_UNIQUEID" val="936"/>
</p:tagLst>
</file>

<file path=ppt/tags/tag22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3.xml><?xml version="1.0" encoding="utf-8"?>
<p:tagLst xmlns:p="http://schemas.openxmlformats.org/presentationml/2006/main">
  <p:tag name="AS_UNIQUEID" val="77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937"/>
</p:tagLst>
</file>

<file path=ppt/tags/tag231.xml><?xml version="1.0" encoding="utf-8"?>
<p:tagLst xmlns:p="http://schemas.openxmlformats.org/presentationml/2006/main">
  <p:tag name="AS_UNIQUEID" val="938"/>
</p:tagLst>
</file>

<file path=ppt/tags/tag232.xml><?xml version="1.0" encoding="utf-8"?>
<p:tagLst xmlns:p="http://schemas.openxmlformats.org/presentationml/2006/main">
  <p:tag name="AS_UNIQUEID" val="939"/>
</p:tagLst>
</file>

<file path=ppt/tags/tag233.xml><?xml version="1.0" encoding="utf-8"?>
<p:tagLst xmlns:p="http://schemas.openxmlformats.org/presentationml/2006/main">
  <p:tag name="AS_UNIQUEID" val="940"/>
</p:tagLst>
</file>

<file path=ppt/tags/tag234.xml><?xml version="1.0" encoding="utf-8"?>
<p:tagLst xmlns:p="http://schemas.openxmlformats.org/presentationml/2006/main">
  <p:tag name="AS_UNIQUEID" val="941"/>
</p:tagLst>
</file>

<file path=ppt/tags/tag235.xml><?xml version="1.0" encoding="utf-8"?>
<p:tagLst xmlns:p="http://schemas.openxmlformats.org/presentationml/2006/main">
  <p:tag name="AS_UNIQUEID" val="942"/>
</p:tagLst>
</file>

<file path=ppt/tags/tag236.xml><?xml version="1.0" encoding="utf-8"?>
<p:tagLst xmlns:p="http://schemas.openxmlformats.org/presentationml/2006/main">
  <p:tag name="AS_UNIQUEID" val="943"/>
</p:tagLst>
</file>

<file path=ppt/tags/tag23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238.xml><?xml version="1.0" encoding="utf-8"?>
<p:tagLst xmlns:p="http://schemas.openxmlformats.org/presentationml/2006/main">
  <p:tag name="AS_UNIQUEID" val="944"/>
</p:tagLst>
</file>

<file path=ppt/tags/tag239.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4.xml><?xml version="1.0" encoding="utf-8"?>
<p:tagLst xmlns:p="http://schemas.openxmlformats.org/presentationml/2006/main">
  <p:tag name="AS_UNIQUEID" val="77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945"/>
</p:tagLst>
</file>

<file path=ppt/tags/tag241.xml><?xml version="1.0" encoding="utf-8"?>
<p:tagLst xmlns:p="http://schemas.openxmlformats.org/presentationml/2006/main">
  <p:tag name="AS_UNIQUEID" val="946"/>
</p:tagLst>
</file>

<file path=ppt/tags/tag242.xml><?xml version="1.0" encoding="utf-8"?>
<p:tagLst xmlns:p="http://schemas.openxmlformats.org/presentationml/2006/main">
  <p:tag name="AS_UNIQUEID" val="947"/>
</p:tagLst>
</file>

<file path=ppt/tags/tag243.xml><?xml version="1.0" encoding="utf-8"?>
<p:tagLst xmlns:p="http://schemas.openxmlformats.org/presentationml/2006/main">
  <p:tag name="AS_UNIQUEID" val="948"/>
</p:tagLst>
</file>

<file path=ppt/tags/tag244.xml><?xml version="1.0" encoding="utf-8"?>
<p:tagLst xmlns:p="http://schemas.openxmlformats.org/presentationml/2006/main">
  <p:tag name="AS_UNIQUEID" val="949"/>
</p:tagLst>
</file>

<file path=ppt/tags/tag245.xml><?xml version="1.0" encoding="utf-8"?>
<p:tagLst xmlns:p="http://schemas.openxmlformats.org/presentationml/2006/main">
  <p:tag name="AS_UNIQUEID" val="950"/>
</p:tagLst>
</file>

<file path=ppt/tags/tag246.xml><?xml version="1.0" encoding="utf-8"?>
<p:tagLst xmlns:p="http://schemas.openxmlformats.org/presentationml/2006/main">
  <p:tag name="AS_UNIQUEID" val="951"/>
</p:tagLst>
</file>

<file path=ppt/tags/tag24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248.xml><?xml version="1.0" encoding="utf-8"?>
<p:tagLst xmlns:p="http://schemas.openxmlformats.org/presentationml/2006/main">
  <p:tag name="AS_UNIQUEID" val="952"/>
</p:tagLst>
</file>

<file path=ppt/tags/tag249.xml><?xml version="1.0" encoding="utf-8"?>
<p:tagLst xmlns:p="http://schemas.openxmlformats.org/presentationml/2006/main">
  <p:tag name="AS_UNIQUEID" val="718"/>
</p:tagLst>
</file>

<file path=ppt/tags/tag25.xml><?xml version="1.0" encoding="utf-8"?>
<p:tagLst xmlns:p="http://schemas.openxmlformats.org/presentationml/2006/main">
  <p:tag name="AS_UNIQUEID" val="77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720"/>
</p:tagLst>
</file>

<file path=ppt/tags/tag251.xml><?xml version="1.0" encoding="utf-8"?>
<p:tagLst xmlns:p="http://schemas.openxmlformats.org/presentationml/2006/main">
  <p:tag name="KSO_WM_BEAUTIFY_FLAG" val="#wm#"/>
  <p:tag name="KSO_WM_TEMPLATE_CATEGORY" val="custom"/>
  <p:tag name="KSO_WM_TEMPLATE_INDEX" val="20205081"/>
</p:tagLst>
</file>

<file path=ppt/tags/tag252.xml><?xml version="1.0" encoding="utf-8"?>
<p:tagLst xmlns:p="http://schemas.openxmlformats.org/presentationml/2006/main">
  <p:tag name="AS_UNIQUEID" val="953"/>
</p:tagLst>
</file>

<file path=ppt/tags/tag253.xml><?xml version="1.0" encoding="utf-8"?>
<p:tagLst xmlns:p="http://schemas.openxmlformats.org/presentationml/2006/main">
  <p:tag name="AS_UNIQUEID" val="954"/>
</p:tagLst>
</file>

<file path=ppt/tags/tag254.xml><?xml version="1.0" encoding="utf-8"?>
<p:tagLst xmlns:p="http://schemas.openxmlformats.org/presentationml/2006/main">
  <p:tag name="AS_UNIQUEID" val="955"/>
</p:tagLst>
</file>

<file path=ppt/tags/tag255.xml><?xml version="1.0" encoding="utf-8"?>
<p:tagLst xmlns:p="http://schemas.openxmlformats.org/presentationml/2006/main">
  <p:tag name="AS_UNIQUEID" val="956"/>
</p:tagLst>
</file>

<file path=ppt/tags/tag256.xml><?xml version="1.0" encoding="utf-8"?>
<p:tagLst xmlns:p="http://schemas.openxmlformats.org/presentationml/2006/main">
  <p:tag name="AS_UNIQUEID" val="957"/>
</p:tagLst>
</file>

<file path=ppt/tags/tag257.xml><?xml version="1.0" encoding="utf-8"?>
<p:tagLst xmlns:p="http://schemas.openxmlformats.org/presentationml/2006/main">
  <p:tag name="AS_UNIQUEID" val="958"/>
</p:tagLst>
</file>

<file path=ppt/tags/tag258.xml><?xml version="1.0" encoding="utf-8"?>
<p:tagLst xmlns:p="http://schemas.openxmlformats.org/presentationml/2006/main">
  <p:tag name="AS_UNIQUEID" val="959"/>
</p:tagLst>
</file>

<file path=ppt/tags/tag259.xml><?xml version="1.0" encoding="utf-8"?>
<p:tagLst xmlns:p="http://schemas.openxmlformats.org/presentationml/2006/main">
  <p:tag name="AS_UNIQUEID" val="960"/>
</p:tagLst>
</file>

<file path=ppt/tags/tag26.xml><?xml version="1.0" encoding="utf-8"?>
<p:tagLst xmlns:p="http://schemas.openxmlformats.org/presentationml/2006/main">
  <p:tag name="AS_UNIQUEID" val="773"/>
</p:tagLst>
</file>

<file path=ppt/tags/tag260.xml><?xml version="1.0" encoding="utf-8"?>
<p:tagLst xmlns:p="http://schemas.openxmlformats.org/presentationml/2006/main">
  <p:tag name="AS_UNIQUEID" val="961"/>
</p:tagLst>
</file>

<file path=ppt/tags/tag261.xml><?xml version="1.0" encoding="utf-8"?>
<p:tagLst xmlns:p="http://schemas.openxmlformats.org/presentationml/2006/main">
  <p:tag name="AS_UNIQUEID" val="962"/>
</p:tagLst>
</file>

<file path=ppt/tags/tag262.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63.xml><?xml version="1.0" encoding="utf-8"?>
<p:tagLst xmlns:p="http://schemas.openxmlformats.org/presentationml/2006/main">
  <p:tag name="AS_UNIQUEID" val="963"/>
</p:tagLst>
</file>

<file path=ppt/tags/tag264.xml><?xml version="1.0" encoding="utf-8"?>
<p:tagLst xmlns:p="http://schemas.openxmlformats.org/presentationml/2006/main">
  <p:tag name="AS_UNIQUEID" val="964"/>
</p:tagLst>
</file>

<file path=ppt/tags/tag265.xml><?xml version="1.0" encoding="utf-8"?>
<p:tagLst xmlns:p="http://schemas.openxmlformats.org/presentationml/2006/main">
  <p:tag name="AS_UNIQUEID" val="965"/>
</p:tagLst>
</file>

<file path=ppt/tags/tag266.xml><?xml version="1.0" encoding="utf-8"?>
<p:tagLst xmlns:p="http://schemas.openxmlformats.org/presentationml/2006/main">
  <p:tag name="AS_UNIQUEID" val="966"/>
</p:tagLst>
</file>

<file path=ppt/tags/tag267.xml><?xml version="1.0" encoding="utf-8"?>
<p:tagLst xmlns:p="http://schemas.openxmlformats.org/presentationml/2006/main">
  <p:tag name="AS_UNIQUEID" val="967"/>
</p:tagLst>
</file>

<file path=ppt/tags/tag268.xml><?xml version="1.0" encoding="utf-8"?>
<p:tagLst xmlns:p="http://schemas.openxmlformats.org/presentationml/2006/main">
  <p:tag name="AS_UNIQUEID" val="968"/>
</p:tagLst>
</file>

<file path=ppt/tags/tag269.xml><?xml version="1.0" encoding="utf-8"?>
<p:tagLst xmlns:p="http://schemas.openxmlformats.org/presentationml/2006/main">
  <p:tag name="AS_UNIQUEID" val="969"/>
</p:tagLst>
</file>

<file path=ppt/tags/tag27.xml><?xml version="1.0" encoding="utf-8"?>
<p:tagLst xmlns:p="http://schemas.openxmlformats.org/presentationml/2006/main">
  <p:tag name="AS_UNIQUEID" val="77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970"/>
</p:tagLst>
</file>

<file path=ppt/tags/tag271.xml><?xml version="1.0" encoding="utf-8"?>
<p:tagLst xmlns:p="http://schemas.openxmlformats.org/presentationml/2006/main">
  <p:tag name="AS_UNIQUEID" val="971"/>
</p:tagLst>
</file>

<file path=ppt/tags/tag272.xml><?xml version="1.0" encoding="utf-8"?>
<p:tagLst xmlns:p="http://schemas.openxmlformats.org/presentationml/2006/main">
  <p:tag name="AS_UNIQUEID" val="972"/>
</p:tagLst>
</file>

<file path=ppt/tags/tag273.xml><?xml version="1.0" encoding="utf-8"?>
<p:tagLst xmlns:p="http://schemas.openxmlformats.org/presentationml/2006/main">
  <p:tag name="AS_UNIQUEID" val="973"/>
</p:tagLst>
</file>

<file path=ppt/tags/tag274.xml><?xml version="1.0" encoding="utf-8"?>
<p:tagLst xmlns:p="http://schemas.openxmlformats.org/presentationml/2006/main">
  <p:tag name="AS_UNIQUEID" val="974"/>
</p:tagLst>
</file>

<file path=ppt/tags/tag275.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276.xml><?xml version="1.0" encoding="utf-8"?>
<p:tagLst xmlns:p="http://schemas.openxmlformats.org/presentationml/2006/main">
  <p:tag name="AS_UNIQUEID" val="975"/>
</p:tagLst>
</file>

<file path=ppt/tags/tag277.xml><?xml version="1.0" encoding="utf-8"?>
<p:tagLst xmlns:p="http://schemas.openxmlformats.org/presentationml/2006/main">
  <p:tag name="AS_UNIQUEID" val="976"/>
</p:tagLst>
</file>

<file path=ppt/tags/tag278.xml><?xml version="1.0" encoding="utf-8"?>
<p:tagLst xmlns:p="http://schemas.openxmlformats.org/presentationml/2006/main">
  <p:tag name="AS_UNIQUEID" val="977"/>
</p:tagLst>
</file>

<file path=ppt/tags/tag279.xml><?xml version="1.0" encoding="utf-8"?>
<p:tagLst xmlns:p="http://schemas.openxmlformats.org/presentationml/2006/main">
  <p:tag name="AS_UNIQUEID" val="978"/>
</p:tagLst>
</file>

<file path=ppt/tags/tag28.xml><?xml version="1.0" encoding="utf-8"?>
<p:tagLst xmlns:p="http://schemas.openxmlformats.org/presentationml/2006/main">
  <p:tag name="AS_UNIQUEID" val="77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979"/>
</p:tagLst>
</file>

<file path=ppt/tags/tag281.xml><?xml version="1.0" encoding="utf-8"?>
<p:tagLst xmlns:p="http://schemas.openxmlformats.org/presentationml/2006/main">
  <p:tag name="AS_UNIQUEID" val="980"/>
</p:tagLst>
</file>

<file path=ppt/tags/tag282.xml><?xml version="1.0" encoding="utf-8"?>
<p:tagLst xmlns:p="http://schemas.openxmlformats.org/presentationml/2006/main">
  <p:tag name="AS_UNIQUEID" val="981"/>
</p:tagLst>
</file>

<file path=ppt/tags/tag283.xml><?xml version="1.0" encoding="utf-8"?>
<p:tagLst xmlns:p="http://schemas.openxmlformats.org/presentationml/2006/main">
  <p:tag name="AS_UNIQUEID" val="982"/>
</p:tagLst>
</file>

<file path=ppt/tags/tag284.xml><?xml version="1.0" encoding="utf-8"?>
<p:tagLst xmlns:p="http://schemas.openxmlformats.org/presentationml/2006/main">
  <p:tag name="AS_UNIQUEID" val="983"/>
</p:tagLst>
</file>

<file path=ppt/tags/tag28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286.xml><?xml version="1.0" encoding="utf-8"?>
<p:tagLst xmlns:p="http://schemas.openxmlformats.org/presentationml/2006/main">
  <p:tag name="AS_UNIQUEID" val="984"/>
</p:tagLst>
</file>

<file path=ppt/tags/tag287.xml><?xml version="1.0" encoding="utf-8"?>
<p:tagLst xmlns:p="http://schemas.openxmlformats.org/presentationml/2006/main">
  <p:tag name="AS_UNIQUEID" val="985"/>
</p:tagLst>
</file>

<file path=ppt/tags/tag288.xml><?xml version="1.0" encoding="utf-8"?>
<p:tagLst xmlns:p="http://schemas.openxmlformats.org/presentationml/2006/main">
  <p:tag name="AS_UNIQUEID" val="986"/>
</p:tagLst>
</file>

<file path=ppt/tags/tag289.xml><?xml version="1.0" encoding="utf-8"?>
<p:tagLst xmlns:p="http://schemas.openxmlformats.org/presentationml/2006/main">
  <p:tag name="AS_UNIQUEID" val="987"/>
</p:tagLst>
</file>

<file path=ppt/tags/tag29.xml><?xml version="1.0" encoding="utf-8"?>
<p:tagLst xmlns:p="http://schemas.openxmlformats.org/presentationml/2006/main">
  <p:tag name="AS_UNIQUEID" val="77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988"/>
</p:tagLst>
</file>

<file path=ppt/tags/tag291.xml><?xml version="1.0" encoding="utf-8"?>
<p:tagLst xmlns:p="http://schemas.openxmlformats.org/presentationml/2006/main">
  <p:tag name="AS_UNIQUEID" val="989"/>
</p:tagLst>
</file>

<file path=ppt/tags/tag292.xml><?xml version="1.0" encoding="utf-8"?>
<p:tagLst xmlns:p="http://schemas.openxmlformats.org/presentationml/2006/main">
  <p:tag name="AS_UNIQUEID" val="990"/>
</p:tagLst>
</file>

<file path=ppt/tags/tag293.xml><?xml version="1.0" encoding="utf-8"?>
<p:tagLst xmlns:p="http://schemas.openxmlformats.org/presentationml/2006/main">
  <p:tag name="AS_UNIQUEID" val="991"/>
</p:tagLst>
</file>

<file path=ppt/tags/tag294.xml><?xml version="1.0" encoding="utf-8"?>
<p:tagLst xmlns:p="http://schemas.openxmlformats.org/presentationml/2006/main">
  <p:tag name="AS_UNIQUEID" val="992"/>
</p:tagLst>
</file>

<file path=ppt/tags/tag29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296.xml><?xml version="1.0" encoding="utf-8"?>
<p:tagLst xmlns:p="http://schemas.openxmlformats.org/presentationml/2006/main">
  <p:tag name="AS_UNIQUEID" val="993"/>
</p:tagLst>
</file>

<file path=ppt/tags/tag297.xml><?xml version="1.0" encoding="utf-8"?>
<p:tagLst xmlns:p="http://schemas.openxmlformats.org/presentationml/2006/main">
  <p:tag name="AS_UNIQUEID" val="994"/>
</p:tagLst>
</file>

<file path=ppt/tags/tag298.xml><?xml version="1.0" encoding="utf-8"?>
<p:tagLst xmlns:p="http://schemas.openxmlformats.org/presentationml/2006/main">
  <p:tag name="AS_UNIQUEID" val="995"/>
</p:tagLst>
</file>

<file path=ppt/tags/tag299.xml><?xml version="1.0" encoding="utf-8"?>
<p:tagLst xmlns:p="http://schemas.openxmlformats.org/presentationml/2006/main">
  <p:tag name="AS_UNIQUEID" val="996"/>
</p:tagLst>
</file>

<file path=ppt/tags/tag3.xml><?xml version="1.0" encoding="utf-8"?>
<p:tagLst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77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997"/>
</p:tagLst>
</file>

<file path=ppt/tags/tag301.xml><?xml version="1.0" encoding="utf-8"?>
<p:tagLst xmlns:p="http://schemas.openxmlformats.org/presentationml/2006/main">
  <p:tag name="AS_UNIQUEID" val="998"/>
</p:tagLst>
</file>

<file path=ppt/tags/tag302.xml><?xml version="1.0" encoding="utf-8"?>
<p:tagLst xmlns:p="http://schemas.openxmlformats.org/presentationml/2006/main">
  <p:tag name="AS_UNIQUEID" val="999"/>
</p:tagLst>
</file>

<file path=ppt/tags/tag303.xml><?xml version="1.0" encoding="utf-8"?>
<p:tagLst xmlns:p="http://schemas.openxmlformats.org/presentationml/2006/main">
  <p:tag name="AS_UNIQUEID" val="1000"/>
</p:tagLst>
</file>

<file path=ppt/tags/tag304.xml><?xml version="1.0" encoding="utf-8"?>
<p:tagLst xmlns:p="http://schemas.openxmlformats.org/presentationml/2006/main">
  <p:tag name="AS_UNIQUEID" val="1001"/>
</p:tagLst>
</file>

<file path=ppt/tags/tag30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06.xml><?xml version="1.0" encoding="utf-8"?>
<p:tagLst xmlns:p="http://schemas.openxmlformats.org/presentationml/2006/main">
  <p:tag name="AS_UNIQUEID" val="1002"/>
</p:tagLst>
</file>

<file path=ppt/tags/tag307.xml><?xml version="1.0" encoding="utf-8"?>
<p:tagLst xmlns:p="http://schemas.openxmlformats.org/presentationml/2006/main">
  <p:tag name="AS_UNIQUEID" val="1003"/>
</p:tagLst>
</file>

<file path=ppt/tags/tag308.xml><?xml version="1.0" encoding="utf-8"?>
<p:tagLst xmlns:p="http://schemas.openxmlformats.org/presentationml/2006/main">
  <p:tag name="AS_UNIQUEID" val="1004"/>
</p:tagLst>
</file>

<file path=ppt/tags/tag309.xml><?xml version="1.0" encoding="utf-8"?>
<p:tagLst xmlns:p="http://schemas.openxmlformats.org/presentationml/2006/main">
  <p:tag name="AS_UNIQUEID" val="1005"/>
</p:tagLst>
</file>

<file path=ppt/tags/tag31.xml><?xml version="1.0" encoding="utf-8"?>
<p:tagLst xmlns:p="http://schemas.openxmlformats.org/presentationml/2006/main">
  <p:tag name="AS_UNIQUEID" val="77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006"/>
</p:tagLst>
</file>

<file path=ppt/tags/tag311.xml><?xml version="1.0" encoding="utf-8"?>
<p:tagLst xmlns:p="http://schemas.openxmlformats.org/presentationml/2006/main">
  <p:tag name="AS_UNIQUEID" val="1007"/>
</p:tagLst>
</file>

<file path=ppt/tags/tag312.xml><?xml version="1.0" encoding="utf-8"?>
<p:tagLst xmlns:p="http://schemas.openxmlformats.org/presentationml/2006/main">
  <p:tag name="AS_UNIQUEID" val="1008"/>
</p:tagLst>
</file>

<file path=ppt/tags/tag313.xml><?xml version="1.0" encoding="utf-8"?>
<p:tagLst xmlns:p="http://schemas.openxmlformats.org/presentationml/2006/main">
  <p:tag name="AS_UNIQUEID" val="1009"/>
</p:tagLst>
</file>

<file path=ppt/tags/tag314.xml><?xml version="1.0" encoding="utf-8"?>
<p:tagLst xmlns:p="http://schemas.openxmlformats.org/presentationml/2006/main">
  <p:tag name="AS_UNIQUEID" val="1010"/>
</p:tagLst>
</file>

<file path=ppt/tags/tag31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16.xml><?xml version="1.0" encoding="utf-8"?>
<p:tagLst xmlns:p="http://schemas.openxmlformats.org/presentationml/2006/main">
  <p:tag name="AS_UNIQUEID" val="1011"/>
</p:tagLst>
</file>

<file path=ppt/tags/tag317.xml><?xml version="1.0" encoding="utf-8"?>
<p:tagLst xmlns:p="http://schemas.openxmlformats.org/presentationml/2006/main">
  <p:tag name="AS_UNIQUEID" val="1012"/>
</p:tagLst>
</file>

<file path=ppt/tags/tag318.xml><?xml version="1.0" encoding="utf-8"?>
<p:tagLst xmlns:p="http://schemas.openxmlformats.org/presentationml/2006/main">
  <p:tag name="AS_UNIQUEID" val="1013"/>
</p:tagLst>
</file>

<file path=ppt/tags/tag319.xml><?xml version="1.0" encoding="utf-8"?>
<p:tagLst xmlns:p="http://schemas.openxmlformats.org/presentationml/2006/main">
  <p:tag name="AS_UNIQUEID" val="1014"/>
</p:tagLst>
</file>

<file path=ppt/tags/tag32.xml><?xml version="1.0" encoding="utf-8"?>
<p:tagLst xmlns:p="http://schemas.openxmlformats.org/presentationml/2006/main">
  <p:tag name="AS_UNIQUEID" val="77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015"/>
</p:tagLst>
</file>

<file path=ppt/tags/tag321.xml><?xml version="1.0" encoding="utf-8"?>
<p:tagLst xmlns:p="http://schemas.openxmlformats.org/presentationml/2006/main">
  <p:tag name="AS_UNIQUEID" val="1016"/>
</p:tagLst>
</file>

<file path=ppt/tags/tag322.xml><?xml version="1.0" encoding="utf-8"?>
<p:tagLst xmlns:p="http://schemas.openxmlformats.org/presentationml/2006/main">
  <p:tag name="AS_UNIQUEID" val="1017"/>
</p:tagLst>
</file>

<file path=ppt/tags/tag323.xml><?xml version="1.0" encoding="utf-8"?>
<p:tagLst xmlns:p="http://schemas.openxmlformats.org/presentationml/2006/main">
  <p:tag name="AS_UNIQUEID" val="1018"/>
</p:tagLst>
</file>

<file path=ppt/tags/tag324.xml><?xml version="1.0" encoding="utf-8"?>
<p:tagLst xmlns:p="http://schemas.openxmlformats.org/presentationml/2006/main">
  <p:tag name="AS_UNIQUEID" val="1019"/>
</p:tagLst>
</file>

<file path=ppt/tags/tag32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26.xml><?xml version="1.0" encoding="utf-8"?>
<p:tagLst xmlns:p="http://schemas.openxmlformats.org/presentationml/2006/main">
  <p:tag name="AS_UNIQUEID" val="1020"/>
</p:tagLst>
</file>

<file path=ppt/tags/tag327.xml><?xml version="1.0" encoding="utf-8"?>
<p:tagLst xmlns:p="http://schemas.openxmlformats.org/presentationml/2006/main">
  <p:tag name="AS_UNIQUEID" val="1021"/>
</p:tagLst>
</file>

<file path=ppt/tags/tag328.xml><?xml version="1.0" encoding="utf-8"?>
<p:tagLst xmlns:p="http://schemas.openxmlformats.org/presentationml/2006/main">
  <p:tag name="AS_UNIQUEID" val="1022"/>
</p:tagLst>
</file>

<file path=ppt/tags/tag329.xml><?xml version="1.0" encoding="utf-8"?>
<p:tagLst xmlns:p="http://schemas.openxmlformats.org/presentationml/2006/main">
  <p:tag name="AS_UNIQUEID" val="1023"/>
</p:tagLst>
</file>

<file path=ppt/tags/tag33.xml><?xml version="1.0" encoding="utf-8"?>
<p:tagLst xmlns:p="http://schemas.openxmlformats.org/presentationml/2006/main">
  <p:tag name="AS_UNIQUEID" val="78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024"/>
</p:tagLst>
</file>

<file path=ppt/tags/tag331.xml><?xml version="1.0" encoding="utf-8"?>
<p:tagLst xmlns:p="http://schemas.openxmlformats.org/presentationml/2006/main">
  <p:tag name="AS_UNIQUEID" val="1025"/>
</p:tagLst>
</file>

<file path=ppt/tags/tag332.xml><?xml version="1.0" encoding="utf-8"?>
<p:tagLst xmlns:p="http://schemas.openxmlformats.org/presentationml/2006/main">
  <p:tag name="AS_UNIQUEID" val="1026"/>
</p:tagLst>
</file>

<file path=ppt/tags/tag333.xml><?xml version="1.0" encoding="utf-8"?>
<p:tagLst xmlns:p="http://schemas.openxmlformats.org/presentationml/2006/main">
  <p:tag name="AS_UNIQUEID" val="1027"/>
</p:tagLst>
</file>

<file path=ppt/tags/tag334.xml><?xml version="1.0" encoding="utf-8"?>
<p:tagLst xmlns:p="http://schemas.openxmlformats.org/presentationml/2006/main">
  <p:tag name="AS_UNIQUEID" val="1028"/>
</p:tagLst>
</file>

<file path=ppt/tags/tag335.xml><?xml version="1.0" encoding="utf-8"?>
<p:tagLst xmlns:p="http://schemas.openxmlformats.org/presentationml/2006/main">
  <p:tag name="AS_UNIQUEID" val="1029"/>
</p:tagLst>
</file>

<file path=ppt/tags/tag33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37.xml><?xml version="1.0" encoding="utf-8"?>
<p:tagLst xmlns:p="http://schemas.openxmlformats.org/presentationml/2006/main">
  <p:tag name="AS_UNIQUEID" val="1030"/>
</p:tagLst>
</file>

<file path=ppt/tags/tag338.xml><?xml version="1.0" encoding="utf-8"?>
<p:tagLst xmlns:p="http://schemas.openxmlformats.org/presentationml/2006/main">
  <p:tag name="AS_UNIQUEID" val="1031"/>
</p:tagLst>
</file>

<file path=ppt/tags/tag339.xml><?xml version="1.0" encoding="utf-8"?>
<p:tagLst xmlns:p="http://schemas.openxmlformats.org/presentationml/2006/main">
  <p:tag name="AS_UNIQUEID" val="1032"/>
</p:tagLst>
</file>

<file path=ppt/tags/tag34.xml><?xml version="1.0" encoding="utf-8"?>
<p:tagLst xmlns:p="http://schemas.openxmlformats.org/presentationml/2006/main">
  <p:tag name="AS_UNIQUEID" val="78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1033"/>
</p:tagLst>
</file>

<file path=ppt/tags/tag341.xml><?xml version="1.0" encoding="utf-8"?>
<p:tagLst xmlns:p="http://schemas.openxmlformats.org/presentationml/2006/main">
  <p:tag name="AS_UNIQUEID" val="1034"/>
</p:tagLst>
</file>

<file path=ppt/tags/tag342.xml><?xml version="1.0" encoding="utf-8"?>
<p:tagLst xmlns:p="http://schemas.openxmlformats.org/presentationml/2006/main">
  <p:tag name="AS_UNIQUEID" val="1035"/>
</p:tagLst>
</file>

<file path=ppt/tags/tag343.xml><?xml version="1.0" encoding="utf-8"?>
<p:tagLst xmlns:p="http://schemas.openxmlformats.org/presentationml/2006/main">
  <p:tag name="KSO_WM_BEAUTIFY_FLAG" val="#wm#"/>
  <p:tag name="KSO_WM_TEMPLATE_CATEGORY" val="custom"/>
  <p:tag name="KSO_WM_TEMPLATE_INDEX" val="20205081"/>
</p:tagLst>
</file>

<file path=ppt/tags/tag344.xml><?xml version="1.0" encoding="utf-8"?>
<p:tagLst xmlns:p="http://schemas.openxmlformats.org/presentationml/2006/main">
  <p:tag name="AS_UNIQUEID" val="1036"/>
</p:tagLst>
</file>

<file path=ppt/tags/tag345.xml><?xml version="1.0" encoding="utf-8"?>
<p:tagLst xmlns:p="http://schemas.openxmlformats.org/presentationml/2006/main">
  <p:tag name="AS_UNIQUEID" val="1037"/>
</p:tagLst>
</file>

<file path=ppt/tags/tag346.xml><?xml version="1.0" encoding="utf-8"?>
<p:tagLst xmlns:p="http://schemas.openxmlformats.org/presentationml/2006/main">
  <p:tag name="AS_UNIQUEID" val="1038"/>
</p:tagLst>
</file>

<file path=ppt/tags/tag347.xml><?xml version="1.0" encoding="utf-8"?>
<p:tagLst xmlns:p="http://schemas.openxmlformats.org/presentationml/2006/main">
  <p:tag name="AS_UNIQUEID" val="1039"/>
</p:tagLst>
</file>

<file path=ppt/tags/tag348.xml><?xml version="1.0" encoding="utf-8"?>
<p:tagLst xmlns:p="http://schemas.openxmlformats.org/presentationml/2006/main">
  <p:tag name="AS_UNIQUEID" val="1040"/>
</p:tagLst>
</file>

<file path=ppt/tags/tag349.xml><?xml version="1.0" encoding="utf-8"?>
<p:tagLst xmlns:p="http://schemas.openxmlformats.org/presentationml/2006/main">
  <p:tag name="AS_UNIQUEID" val="1041"/>
</p:tagLst>
</file>

<file path=ppt/tags/tag35.xml><?xml version="1.0" encoding="utf-8"?>
<p:tagLst xmlns:p="http://schemas.openxmlformats.org/presentationml/2006/main">
  <p:tag name="AS_UNIQUEID" val="782"/>
</p:tagLst>
</file>

<file path=ppt/tags/tag350.xml><?xml version="1.0" encoding="utf-8"?>
<p:tagLst xmlns:p="http://schemas.openxmlformats.org/presentationml/2006/main">
  <p:tag name="AS_UNIQUEID" val="1042"/>
</p:tagLst>
</file>

<file path=ppt/tags/tag351.xml><?xml version="1.0" encoding="utf-8"?>
<p:tagLst xmlns:p="http://schemas.openxmlformats.org/presentationml/2006/main">
  <p:tag name="AS_UNIQUEID" val="1043"/>
</p:tagLst>
</file>

<file path=ppt/tags/tag352.xml><?xml version="1.0" encoding="utf-8"?>
<p:tagLst xmlns:p="http://schemas.openxmlformats.org/presentationml/2006/main">
  <p:tag name="AS_UNIQUEID" val="1044"/>
</p:tagLst>
</file>

<file path=ppt/tags/tag35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54.xml><?xml version="1.0" encoding="utf-8"?>
<p:tagLst xmlns:p="http://schemas.openxmlformats.org/presentationml/2006/main">
  <p:tag name="AS_UNIQUEID" val="1045"/>
</p:tagLst>
</file>

<file path=ppt/tags/tag355.xml><?xml version="1.0" encoding="utf-8"?>
<p:tagLst xmlns:p="http://schemas.openxmlformats.org/presentationml/2006/main">
  <p:tag name="AS_UNIQUEID" val="1046"/>
</p:tagLst>
</file>

<file path=ppt/tags/tag356.xml><?xml version="1.0" encoding="utf-8"?>
<p:tagLst xmlns:p="http://schemas.openxmlformats.org/presentationml/2006/main">
  <p:tag name="AS_UNIQUEID" val="1047"/>
</p:tagLst>
</file>

<file path=ppt/tags/tag357.xml><?xml version="1.0" encoding="utf-8"?>
<p:tagLst xmlns:p="http://schemas.openxmlformats.org/presentationml/2006/main">
  <p:tag name="AS_UNIQUEID" val="1048"/>
</p:tagLst>
</file>

<file path=ppt/tags/tag358.xml><?xml version="1.0" encoding="utf-8"?>
<p:tagLst xmlns:p="http://schemas.openxmlformats.org/presentationml/2006/main">
  <p:tag name="AS_UNIQUEID" val="1049"/>
</p:tagLst>
</file>

<file path=ppt/tags/tag359.xml><?xml version="1.0" encoding="utf-8"?>
<p:tagLst xmlns:p="http://schemas.openxmlformats.org/presentationml/2006/main">
  <p:tag name="AS_UNIQUEID" val="1050"/>
</p:tagLst>
</file>

<file path=ppt/tags/tag36.xml><?xml version="1.0" encoding="utf-8"?>
<p:tagLst xmlns:p="http://schemas.openxmlformats.org/presentationml/2006/main">
  <p:tag name="AS_UNIQUEID" val="78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1051"/>
</p:tagLst>
</file>

<file path=ppt/tags/tag361.xml><?xml version="1.0" encoding="utf-8"?>
<p:tagLst xmlns:p="http://schemas.openxmlformats.org/presentationml/2006/main">
  <p:tag name="AS_UNIQUEID" val="1052"/>
</p:tagLst>
</file>

<file path=ppt/tags/tag362.xml><?xml version="1.0" encoding="utf-8"?>
<p:tagLst xmlns:p="http://schemas.openxmlformats.org/presentationml/2006/main">
  <p:tag name="AS_UNIQUEID" val="1053"/>
</p:tagLst>
</file>

<file path=ppt/tags/tag36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64.xml><?xml version="1.0" encoding="utf-8"?>
<p:tagLst xmlns:p="http://schemas.openxmlformats.org/presentationml/2006/main">
  <p:tag name="AS_UNIQUEID" val="1054"/>
</p:tagLst>
</file>

<file path=ppt/tags/tag365.xml><?xml version="1.0" encoding="utf-8"?>
<p:tagLst xmlns:p="http://schemas.openxmlformats.org/presentationml/2006/main">
  <p:tag name="AS_UNIQUEID" val="1055"/>
</p:tagLst>
</file>

<file path=ppt/tags/tag366.xml><?xml version="1.0" encoding="utf-8"?>
<p:tagLst xmlns:p="http://schemas.openxmlformats.org/presentationml/2006/main">
  <p:tag name="AS_UNIQUEID" val="1056"/>
</p:tagLst>
</file>

<file path=ppt/tags/tag367.xml><?xml version="1.0" encoding="utf-8"?>
<p:tagLst xmlns:p="http://schemas.openxmlformats.org/presentationml/2006/main">
  <p:tag name="AS_UNIQUEID" val="1057"/>
</p:tagLst>
</file>

<file path=ppt/tags/tag368.xml><?xml version="1.0" encoding="utf-8"?>
<p:tagLst xmlns:p="http://schemas.openxmlformats.org/presentationml/2006/main">
  <p:tag name="AS_UNIQUEID" val="1058"/>
</p:tagLst>
</file>

<file path=ppt/tags/tag369.xml><?xml version="1.0" encoding="utf-8"?>
<p:tagLst xmlns:p="http://schemas.openxmlformats.org/presentationml/2006/main">
  <p:tag name="AS_UNIQUEID" val="1059"/>
</p:tagLst>
</file>

<file path=ppt/tags/tag37.xml><?xml version="1.0" encoding="utf-8"?>
<p:tagLst xmlns:p="http://schemas.openxmlformats.org/presentationml/2006/main">
  <p:tag name="AS_UNIQUEID" val="78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1060"/>
</p:tagLst>
</file>

<file path=ppt/tags/tag371.xml><?xml version="1.0" encoding="utf-8"?>
<p:tagLst xmlns:p="http://schemas.openxmlformats.org/presentationml/2006/main">
  <p:tag name="AS_UNIQUEID" val="1061"/>
</p:tagLst>
</file>

<file path=ppt/tags/tag372.xml><?xml version="1.0" encoding="utf-8"?>
<p:tagLst xmlns:p="http://schemas.openxmlformats.org/presentationml/2006/main">
  <p:tag name="AS_UNIQUEID" val="1062"/>
</p:tagLst>
</file>

<file path=ppt/tags/tag37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74.xml><?xml version="1.0" encoding="utf-8"?>
<p:tagLst xmlns:p="http://schemas.openxmlformats.org/presentationml/2006/main">
  <p:tag name="AS_UNIQUEID" val="1063"/>
</p:tagLst>
</file>

<file path=ppt/tags/tag375.xml><?xml version="1.0" encoding="utf-8"?>
<p:tagLst xmlns:p="http://schemas.openxmlformats.org/presentationml/2006/main">
  <p:tag name="AS_UNIQUEID" val="736"/>
</p:tagLst>
</file>

<file path=ppt/tags/tag376.xml><?xml version="1.0" encoding="utf-8"?>
<p:tagLst xmlns:p="http://schemas.openxmlformats.org/presentationml/2006/main">
  <p:tag name="AS_UNIQUEID" val="737"/>
</p:tagLst>
</file>

<file path=ppt/tags/tag377.xml><?xml version="1.0" encoding="utf-8"?>
<p:tagLst xmlns:p="http://schemas.openxmlformats.org/presentationml/2006/main">
  <p:tag name="AS_UNIQUEID" val="1064"/>
</p:tagLst>
</file>

<file path=ppt/tags/tag378.xml><?xml version="1.0" encoding="utf-8"?>
<p:tagLst xmlns:p="http://schemas.openxmlformats.org/presentationml/2006/main">
  <p:tag name="AS_UNIQUEID" val="739"/>
</p:tagLst>
</file>

<file path=ppt/tags/tag379.xml><?xml version="1.0" encoding="utf-8"?>
<p:tagLst xmlns:p="http://schemas.openxmlformats.org/presentationml/2006/main">
  <p:tag name="AS_UNIQUEID" val="740"/>
</p:tagLst>
</file>

<file path=ppt/tags/tag38.xml><?xml version="1.0" encoding="utf-8"?>
<p:tagLst xmlns:p="http://schemas.openxmlformats.org/presentationml/2006/main">
  <p:tag name="AS_UNIQUEID" val="78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1065"/>
</p:tagLst>
</file>

<file path=ppt/tags/tag381.xml><?xml version="1.0" encoding="utf-8"?>
<p:tagLst xmlns:p="http://schemas.openxmlformats.org/presentationml/2006/main">
  <p:tag name="AS_UNIQUEID" val="742"/>
</p:tagLst>
</file>

<file path=ppt/tags/tag382.xml><?xml version="1.0" encoding="utf-8"?>
<p:tagLst xmlns:p="http://schemas.openxmlformats.org/presentationml/2006/main">
  <p:tag name="AS_UNIQUEID" val="743"/>
</p:tagLst>
</file>

<file path=ppt/tags/tag383.xml><?xml version="1.0" encoding="utf-8"?>
<p:tagLst xmlns:p="http://schemas.openxmlformats.org/presentationml/2006/main">
  <p:tag name="AS_UNIQUEID" val="1066"/>
</p:tagLst>
</file>

<file path=ppt/tags/tag384.xml><?xml version="1.0" encoding="utf-8"?>
<p:tagLst xmlns:p="http://schemas.openxmlformats.org/presentationml/2006/main">
  <p:tag name="AS_UNIQUEID" val="745"/>
</p:tagLst>
</file>

<file path=ppt/tags/tag385.xml><?xml version="1.0" encoding="utf-8"?>
<p:tagLst xmlns:p="http://schemas.openxmlformats.org/presentationml/2006/main">
  <p:tag name="AS_UNIQUEID" val="746"/>
</p:tagLst>
</file>

<file path=ppt/tags/tag386.xml><?xml version="1.0" encoding="utf-8"?>
<p:tagLst xmlns:p="http://schemas.openxmlformats.org/presentationml/2006/main">
  <p:tag name="AS_UNIQUEID" val="747"/>
</p:tagLst>
</file>

<file path=ppt/tags/tag387.xml><?xml version="1.0" encoding="utf-8"?>
<p:tagLst xmlns:p="http://schemas.openxmlformats.org/presentationml/2006/main">
  <p:tag name="AS_UNIQUEID" val="1067"/>
</p:tagLst>
</file>

<file path=ppt/tags/tag388.xml><?xml version="1.0" encoding="utf-8"?>
<p:tagLst xmlns:p="http://schemas.openxmlformats.org/presentationml/2006/main">
  <p:tag name="AS_UNIQUEID" val="1068"/>
</p:tagLst>
</file>

<file path=ppt/tags/tag389.xml><?xml version="1.0" encoding="utf-8"?>
<p:tagLst xmlns:p="http://schemas.openxmlformats.org/presentationml/2006/main">
  <p:tag name="AS_UNIQUEID" val="1069"/>
</p:tagLst>
</file>

<file path=ppt/tags/tag39.xml><?xml version="1.0" encoding="utf-8"?>
<p:tagLst xmlns:p="http://schemas.openxmlformats.org/presentationml/2006/main">
  <p:tag name="AS_UNIQUEID" val="78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1070"/>
</p:tagLst>
</file>

<file path=ppt/tags/tag391.xml><?xml version="1.0" encoding="utf-8"?>
<p:tagLst xmlns:p="http://schemas.openxmlformats.org/presentationml/2006/main">
  <p:tag name="AS_UNIQUEID" val="1071"/>
</p:tagLst>
</file>

<file path=ppt/tags/tag392.xml><?xml version="1.0" encoding="utf-8"?>
<p:tagLst xmlns:p="http://schemas.openxmlformats.org/presentationml/2006/main">
  <p:tag name="AS_UNIQUEID" val="1072"/>
</p:tagLst>
</file>

<file path=ppt/tags/tag393.xml><?xml version="1.0" encoding="utf-8"?>
<p:tagLst xmlns:p="http://schemas.openxmlformats.org/presentationml/2006/main">
  <p:tag name="AS_UNIQUEID" val="1073"/>
</p:tagLst>
</file>

<file path=ppt/tags/tag394.xml><?xml version="1.0" encoding="utf-8"?>
<p:tagLst xmlns:p="http://schemas.openxmlformats.org/presentationml/2006/main">
  <p:tag name="AS_UNIQUEID" val="1074"/>
</p:tagLst>
</file>

<file path=ppt/tags/tag395.xml><?xml version="1.0" encoding="utf-8"?>
<p:tagLst xmlns:p="http://schemas.openxmlformats.org/presentationml/2006/main">
  <p:tag name="AS_UNIQUEID" val="1075"/>
</p:tagLst>
</file>

<file path=ppt/tags/tag396.xml><?xml version="1.0" encoding="utf-8"?>
<p:tagLst xmlns:p="http://schemas.openxmlformats.org/presentationml/2006/main">
  <p:tag name="AS_UNIQUEID" val="1076"/>
</p:tagLst>
</file>

<file path=ppt/tags/tag397.xml><?xml version="1.0" encoding="utf-8"?>
<p:tagLst xmlns:p="http://schemas.openxmlformats.org/presentationml/2006/main">
  <p:tag name="AS_UNIQUEID" val="1077"/>
</p:tagLst>
</file>

<file path=ppt/tags/tag39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99.xml><?xml version="1.0" encoding="utf-8"?>
<p:tagLst xmlns:p="http://schemas.openxmlformats.org/presentationml/2006/main">
  <p:tag name="AS_OS" val="Unix 3.10 unknown"/>
  <p:tag name="AS_RELEASE_DATE" val="2020.11.30"/>
  <p:tag name="AS_TITLE" val="Aspose.Slides for Java"/>
  <p:tag name="AS_VERSION" val="20.11"/>
</p:tagLst>
</file>

<file path=ppt/tags/tag4.xml><?xml version="1.0" encoding="utf-8"?>
<p:tagLst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787"/>
</p:tagLst>
</file>

<file path=ppt/tags/tag41.xml><?xml version="1.0" encoding="utf-8"?>
<p:tagLst xmlns:p="http://schemas.openxmlformats.org/presentationml/2006/main">
  <p:tag name="AS_UNIQUEID" val="78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78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79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791"/>
</p:tagLst>
</file>

<file path=ppt/tags/tag45.xml><?xml version="1.0" encoding="utf-8"?>
<p:tagLst xmlns:p="http://schemas.openxmlformats.org/presentationml/2006/main">
  <p:tag name="AS_UNIQUEID" val="79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79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79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79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79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75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79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798"/>
</p:tagLst>
</file>

<file path=ppt/tags/tag52.xml><?xml version="1.0" encoding="utf-8"?>
<p:tagLst xmlns:p="http://schemas.openxmlformats.org/presentationml/2006/main">
  <p:tag name="AS_UNIQUEID" val="79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80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80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80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80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804"/>
</p:tagLst>
</file>

<file path=ppt/tags/tag58.xml><?xml version="1.0" encoding="utf-8"?>
<p:tagLst xmlns:p="http://schemas.openxmlformats.org/presentationml/2006/main">
  <p:tag name="AS_UNIQUEID" val="80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80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75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80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80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809"/>
</p:tagLst>
</file>

<file path=ppt/tags/tag63.xml><?xml version="1.0" encoding="utf-8"?>
<p:tagLst xmlns:p="http://schemas.openxmlformats.org/presentationml/2006/main">
  <p:tag name="AS_UNIQUEID" val="81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81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81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81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81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815"/>
</p:tagLst>
</file>

<file path=ppt/tags/tag69.xml><?xml version="1.0" encoding="utf-8"?>
<p:tagLst xmlns:p="http://schemas.openxmlformats.org/presentationml/2006/main">
  <p:tag name="AS_UNIQUEID" val="43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xml><?xml version="1.0" encoding="utf-8"?>
<p:tagLst xmlns:p="http://schemas.openxmlformats.org/presentationml/2006/main">
  <p:tag name="AS_UNIQUEID" val="754"/>
</p:tagLst>
</file>

<file path=ppt/tags/tag70.xml><?xml version="1.0" encoding="utf-8"?>
<p:tagLst xmlns:p="http://schemas.openxmlformats.org/presentationml/2006/main">
  <p:tag name="AS_UNIQUEID" val="43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1.xml><?xml version="1.0" encoding="utf-8"?>
<p:tagLst xmlns:p="http://schemas.openxmlformats.org/presentationml/2006/main">
  <p:tag name="AS_UNIQUEID" val="43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xml><?xml version="1.0" encoding="utf-8"?>
<p:tagLst xmlns:p="http://schemas.openxmlformats.org/presentationml/2006/main">
  <p:tag name="AS_UNIQUEID" val="4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p="http://schemas.openxmlformats.org/presentationml/2006/main">
  <p:tag name="AS_UNIQUEID" val="4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AS_UNIQUEID" val="816"/>
</p:tagLst>
</file>

<file path=ppt/tags/tag75.xml><?xml version="1.0" encoding="utf-8"?>
<p:tagLst xmlns:p="http://schemas.openxmlformats.org/presentationml/2006/main">
  <p:tag name="AS_UNIQUEID" val="443"/>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6.xml><?xml version="1.0" encoding="utf-8"?>
<p:tagLst xmlns:p="http://schemas.openxmlformats.org/presentationml/2006/main">
  <p:tag name="AS_UNIQUEID" val="44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AS_UNIQUEID" val="44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xml><?xml version="1.0" encoding="utf-8"?>
<p:tagLst xmlns:p="http://schemas.openxmlformats.org/presentationml/2006/main">
  <p:tag name="AS_UNIQUEID" val="44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xml><?xml version="1.0" encoding="utf-8"?>
<p:tagLst xmlns:p="http://schemas.openxmlformats.org/presentationml/2006/main">
  <p:tag name="AS_UNIQUEID" val="44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xml><?xml version="1.0" encoding="utf-8"?>
<p:tagLst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44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p="http://schemas.openxmlformats.org/presentationml/2006/main">
  <p:tag name="AS_UNIQUEID" val="44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AS_UNIQUEID" val="45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AS_UNIQUEID" val="817"/>
</p:tagLst>
</file>

<file path=ppt/tags/tag84.xml><?xml version="1.0" encoding="utf-8"?>
<p:tagLst xmlns:p="http://schemas.openxmlformats.org/presentationml/2006/main">
  <p:tag name="AS_UNIQUEID" val="818"/>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85.xml><?xml version="1.0" encoding="utf-8"?>
<p:tagLst xmlns:p="http://schemas.openxmlformats.org/presentationml/2006/main">
  <p:tag name="AS_UNIQUEID" val="819"/>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86.xml><?xml version="1.0" encoding="utf-8"?>
<p:tagLst xmlns:p="http://schemas.openxmlformats.org/presentationml/2006/main">
  <p:tag name="AS_UNIQUEID" val="82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p="http://schemas.openxmlformats.org/presentationml/2006/main">
  <p:tag name="AS_UNIQUEID" val="82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8.xml><?xml version="1.0" encoding="utf-8"?>
<p:tagLst xmlns:p="http://schemas.openxmlformats.org/presentationml/2006/main">
  <p:tag name="AS_UNIQUEID" val="82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823"/>
</p:tagLst>
</file>

<file path=ppt/tags/tag91.xml><?xml version="1.0" encoding="utf-8"?>
<p:tagLst xmlns:p="http://schemas.openxmlformats.org/presentationml/2006/main">
  <p:tag name="AS_UNIQUEID" val="824"/>
</p:tagLst>
</file>

<file path=ppt/tags/tag92.xml><?xml version="1.0" encoding="utf-8"?>
<p:tagLst xmlns:p="http://schemas.openxmlformats.org/presentationml/2006/main">
  <p:tag name="AS_UNIQUEID" val="825"/>
</p:tagLst>
</file>

<file path=ppt/tags/tag93.xml><?xml version="1.0" encoding="utf-8"?>
<p:tagLst xmlns:p="http://schemas.openxmlformats.org/presentationml/2006/main">
  <p:tag name="AS_UNIQUEID" val="826"/>
</p:tagLst>
</file>

<file path=ppt/tags/tag94.xml><?xml version="1.0" encoding="utf-8"?>
<p:tagLst xmlns:p="http://schemas.openxmlformats.org/presentationml/2006/main">
  <p:tag name="AS_UNIQUEID" val="827"/>
</p:tagLst>
</file>

<file path=ppt/tags/tag95.xml><?xml version="1.0" encoding="utf-8"?>
<p:tagLst xmlns:p="http://schemas.openxmlformats.org/presentationml/2006/main">
  <p:tag name="AS_UNIQUEID" val="828"/>
</p:tagLst>
</file>

<file path=ppt/tags/tag96.xml><?xml version="1.0" encoding="utf-8"?>
<p:tagLst xmlns:p="http://schemas.openxmlformats.org/presentationml/2006/main">
  <p:tag name="AS_UNIQUEID" val="829"/>
</p:tagLst>
</file>

<file path=ppt/tags/tag97.xml><?xml version="1.0" encoding="utf-8"?>
<p:tagLst xmlns:p="http://schemas.openxmlformats.org/presentationml/2006/main">
  <p:tag name="AS_UNIQUEID" val="830"/>
</p:tagLst>
</file>

<file path=ppt/tags/tag98.xml><?xml version="1.0" encoding="utf-8"?>
<p:tagLst xmlns:p="http://schemas.openxmlformats.org/presentationml/2006/main">
  <p:tag name="AS_UNIQUEID" val="676"/>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119</Paragraphs>
  <Slides>34</Slides>
  <Notes>13</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34</vt:i4>
      </vt:variant>
    </vt:vector>
  </HeadingPairs>
  <TitlesOfParts>
    <vt:vector baseType="lpstr" size="47">
      <vt:lpstr>Arial</vt:lpstr>
      <vt:lpstr>微软雅黑</vt:lpstr>
      <vt:lpstr>Wingdings</vt:lpstr>
      <vt:lpstr>隶书</vt:lpstr>
      <vt:lpstr>Calibri Light</vt:lpstr>
      <vt:lpstr>Calibri</vt:lpstr>
      <vt:lpstr>华文楷体</vt:lpstr>
      <vt:lpstr>杨任东竹石体-Medium</vt:lpstr>
      <vt:lpstr>汉仪尚巍手书W</vt:lpstr>
      <vt:lpstr>黑体</vt:lpstr>
      <vt:lpstr>楷体</vt:lpstr>
      <vt:lpstr>新宋体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问题研究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全文主体共八个部分，国绕抗疫主题，每部分选取一个方面(国家力量、制度优勢、中国精神、价值取向、抗疫方法、经验教训、大国担当、展望未来)，将从个人到国家，从地方到中央。从湖北武汉到全国各地，从卫生防疫到各行各业，从疫情爆发到抗疫艰难直至取得胜利等方方面面的情况全面、客观地展现出来，层次分明，角度丰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我愿意为你 ，挡在疫情之前——医护人员的深情告白</vt:lpstr>
      <vt:lpstr>我愿意为你 ，挡在疫情之前——医护人员的深情告白</vt:lpstr>
      <vt:lpstr>我愿意为你 ，挡在疫情之前——医护人员的深情告白</vt:lpstr>
      <vt:lpstr>我愿意为你 ，挡在疫情之前——医护人员的深情告白</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2021-09-10T22:43:18.979</cp:lastPrinted>
  <dcterms:created xsi:type="dcterms:W3CDTF">2021-09-10T22:43:18Z</dcterms:created>
  <dcterms:modified xsi:type="dcterms:W3CDTF">2021-09-10T14:43:20Z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