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E9AB7-23E3-4C2A-8890-E2E35E6FE9C2}" type="datetimeFigureOut">
              <a:rPr lang="zh-CN" altLang="en-US" smtClean="0"/>
              <a:pPr/>
              <a:t>2016/11/11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E950E0-31D6-45A1-A71F-A2BEC40FA1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950E0-31D6-45A1-A71F-A2BEC40FA17A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E950E0-31D6-45A1-A71F-A2BEC40FA17A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3CAA1-DAB3-457D-9903-18442BC09123}" type="datetimeFigureOut">
              <a:rPr lang="zh-CN" altLang="en-US" smtClean="0"/>
              <a:pPr/>
              <a:t>2016/11/11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D6530-1D04-4D3F-ACE0-4A2B6D7C7C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3CAA1-DAB3-457D-9903-18442BC09123}" type="datetimeFigureOut">
              <a:rPr lang="zh-CN" altLang="en-US" smtClean="0"/>
              <a:pPr/>
              <a:t>2016/11/11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D6530-1D04-4D3F-ACE0-4A2B6D7C7C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3CAA1-DAB3-457D-9903-18442BC09123}" type="datetimeFigureOut">
              <a:rPr lang="zh-CN" altLang="en-US" smtClean="0"/>
              <a:pPr/>
              <a:t>2016/11/11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D6530-1D04-4D3F-ACE0-4A2B6D7C7C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3CAA1-DAB3-457D-9903-18442BC09123}" type="datetimeFigureOut">
              <a:rPr lang="zh-CN" altLang="en-US" smtClean="0"/>
              <a:pPr/>
              <a:t>2016/11/11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D6530-1D04-4D3F-ACE0-4A2B6D7C7C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3CAA1-DAB3-457D-9903-18442BC09123}" type="datetimeFigureOut">
              <a:rPr lang="zh-CN" altLang="en-US" smtClean="0"/>
              <a:pPr/>
              <a:t>2016/11/11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D6530-1D04-4D3F-ACE0-4A2B6D7C7C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3CAA1-DAB3-457D-9903-18442BC09123}" type="datetimeFigureOut">
              <a:rPr lang="zh-CN" altLang="en-US" smtClean="0"/>
              <a:pPr/>
              <a:t>2016/11/11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D6530-1D04-4D3F-ACE0-4A2B6D7C7C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3CAA1-DAB3-457D-9903-18442BC09123}" type="datetimeFigureOut">
              <a:rPr lang="zh-CN" altLang="en-US" smtClean="0"/>
              <a:pPr/>
              <a:t>2016/11/11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D6530-1D04-4D3F-ACE0-4A2B6D7C7C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3CAA1-DAB3-457D-9903-18442BC09123}" type="datetimeFigureOut">
              <a:rPr lang="zh-CN" altLang="en-US" smtClean="0"/>
              <a:pPr/>
              <a:t>2016/11/11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D6530-1D04-4D3F-ACE0-4A2B6D7C7C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3CAA1-DAB3-457D-9903-18442BC09123}" type="datetimeFigureOut">
              <a:rPr lang="zh-CN" altLang="en-US" smtClean="0"/>
              <a:pPr/>
              <a:t>2016/11/11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D6530-1D04-4D3F-ACE0-4A2B6D7C7C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3CAA1-DAB3-457D-9903-18442BC09123}" type="datetimeFigureOut">
              <a:rPr lang="zh-CN" altLang="en-US" smtClean="0"/>
              <a:pPr/>
              <a:t>2016/11/11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D6530-1D04-4D3F-ACE0-4A2B6D7C7C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3CAA1-DAB3-457D-9903-18442BC09123}" type="datetimeFigureOut">
              <a:rPr lang="zh-CN" altLang="en-US" smtClean="0"/>
              <a:pPr/>
              <a:t>2016/11/11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D6530-1D04-4D3F-ACE0-4A2B6D7C7C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03CAA1-DAB3-457D-9903-18442BC09123}" type="datetimeFigureOut">
              <a:rPr lang="zh-CN" altLang="en-US" smtClean="0"/>
              <a:pPr/>
              <a:t>2016/11/11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ED6530-1D04-4D3F-ACE0-4A2B6D7C7C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 smtClean="0"/>
              <a:t>文言句式复习（倒装类）</a:t>
            </a:r>
            <a:endParaRPr lang="zh-CN" altLang="en-US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zh-CN" altLang="en-US" dirty="0" smtClean="0"/>
              <a:t>状语后置辨别起来较为简单，看是否介宾短语后置。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如：月出于东山之上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</a:t>
            </a:r>
            <a:r>
              <a:rPr lang="zh-CN" altLang="en-US" dirty="0" smtClean="0"/>
              <a:t>苏子与客泛舟，游于赤壁之下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</a:t>
            </a:r>
            <a:r>
              <a:rPr lang="zh-CN" altLang="en-US" dirty="0" smtClean="0"/>
              <a:t>…</a:t>
            </a:r>
            <a:r>
              <a:rPr lang="en-US" altLang="zh-CN" dirty="0" smtClean="0"/>
              <a:t>…</a:t>
            </a:r>
            <a:endParaRPr lang="en-US" altLang="zh-CN" dirty="0"/>
          </a:p>
          <a:p>
            <a:pPr>
              <a:buNone/>
            </a:pPr>
            <a:r>
              <a:rPr lang="zh-CN" altLang="en-US" dirty="0" smtClean="0"/>
              <a:t>但要注意跟被动区别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如：不拘于时     而君幸于赵王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还要注意，有时“乎”作为介词，跟带的宾语构成状后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如：君子博学而日参省乎己</a:t>
            </a:r>
            <a:endParaRPr lang="zh-CN" alt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当堂训练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1.</a:t>
            </a:r>
            <a:r>
              <a:rPr lang="zh-CN" altLang="en-US" dirty="0" smtClean="0"/>
              <a:t>选出下列句子的句式与其他三项不同的一项（        ）</a:t>
            </a:r>
            <a:endParaRPr lang="en-US" altLang="zh-CN" dirty="0" smtClean="0"/>
          </a:p>
          <a:p>
            <a:pPr marL="514350" indent="-514350">
              <a:buAutoNum type="alphaUcPeriod"/>
            </a:pPr>
            <a:r>
              <a:rPr lang="zh-CN" altLang="en-US" dirty="0" smtClean="0"/>
              <a:t>蚓无爪牙之利筋骨之强</a:t>
            </a:r>
            <a:endParaRPr lang="en-US" altLang="zh-CN" dirty="0" smtClean="0"/>
          </a:p>
          <a:p>
            <a:pPr marL="514350" indent="-514350">
              <a:buNone/>
            </a:pPr>
            <a:r>
              <a:rPr lang="en-US" altLang="zh-CN" dirty="0" smtClean="0"/>
              <a:t>B.</a:t>
            </a:r>
            <a:r>
              <a:rPr lang="zh-CN" altLang="en-US" dirty="0" smtClean="0"/>
              <a:t>句读之不知，惑之不解</a:t>
            </a:r>
            <a:endParaRPr lang="en-US" altLang="zh-CN" dirty="0" smtClean="0"/>
          </a:p>
          <a:p>
            <a:pPr marL="514350" indent="-514350">
              <a:buNone/>
            </a:pPr>
            <a:r>
              <a:rPr lang="en-US" altLang="zh-CN" dirty="0" smtClean="0"/>
              <a:t>C.</a:t>
            </a:r>
            <a:r>
              <a:rPr lang="zh-CN" altLang="en-US" dirty="0" smtClean="0"/>
              <a:t>而今安在哉</a:t>
            </a:r>
            <a:endParaRPr lang="en-US" altLang="zh-CN" dirty="0" smtClean="0"/>
          </a:p>
          <a:p>
            <a:pPr marL="514350" indent="-514350">
              <a:buNone/>
            </a:pPr>
            <a:r>
              <a:rPr lang="en-US" altLang="zh-CN" dirty="0" smtClean="0"/>
              <a:t>D.</a:t>
            </a:r>
            <a:r>
              <a:rPr lang="zh-CN" altLang="en-US" dirty="0" smtClean="0"/>
              <a:t>而又何羡乎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2.</a:t>
            </a:r>
            <a:r>
              <a:rPr lang="zh-CN" altLang="en-US" dirty="0" smtClean="0"/>
              <a:t>选出与例句句式相同的一项（           ）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例句：凌万顷之茫然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A.</a:t>
            </a:r>
            <a:r>
              <a:rPr lang="zh-CN" altLang="en-US" dirty="0" smtClean="0"/>
              <a:t>青，取之于蓝而青于蓝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B.</a:t>
            </a:r>
            <a:r>
              <a:rPr lang="zh-CN" altLang="en-US" dirty="0" smtClean="0"/>
              <a:t>君子生非异也，善假于物也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C.</a:t>
            </a:r>
            <a:r>
              <a:rPr lang="zh-CN" altLang="en-US" dirty="0" smtClean="0"/>
              <a:t>以为凡是州之山水有异态者，皆我有也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D.</a:t>
            </a:r>
            <a:r>
              <a:rPr lang="zh-CN" altLang="en-US" dirty="0" smtClean="0"/>
              <a:t>苍然暮色，自远而至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3.</a:t>
            </a:r>
            <a:r>
              <a:rPr lang="zh-CN" altLang="en-US" dirty="0" smtClean="0"/>
              <a:t>下列对句式的说法正确的一项是（       ）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①</a:t>
            </a:r>
            <a:r>
              <a:rPr lang="zh-CN" altLang="en-US" dirty="0" smtClean="0"/>
              <a:t>徘徊于斗牛之间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②</a:t>
            </a:r>
            <a:r>
              <a:rPr lang="zh-CN" altLang="en-US" dirty="0" smtClean="0"/>
              <a:t>不拘于时</a:t>
            </a:r>
            <a:endParaRPr lang="en-US" altLang="zh-CN" dirty="0" smtClean="0"/>
          </a:p>
          <a:p>
            <a:pPr>
              <a:buNone/>
            </a:pPr>
            <a:r>
              <a:rPr lang="zh-CN" altLang="zh-CN" dirty="0" smtClean="0"/>
              <a:t>③</a:t>
            </a:r>
            <a:r>
              <a:rPr lang="zh-CN" altLang="en-US" dirty="0" smtClean="0"/>
              <a:t>是故无贵无贱，无长无少，道之所存，师之所存也</a:t>
            </a:r>
            <a:endParaRPr lang="en-US" altLang="zh-CN" dirty="0" smtClean="0"/>
          </a:p>
          <a:p>
            <a:pPr>
              <a:buNone/>
            </a:pPr>
            <a:r>
              <a:rPr lang="zh-CN" altLang="zh-CN" dirty="0" smtClean="0"/>
              <a:t>④</a:t>
            </a:r>
            <a:r>
              <a:rPr lang="zh-CN" altLang="en-US" dirty="0" smtClean="0"/>
              <a:t>而今安在哉</a:t>
            </a:r>
            <a:endParaRPr lang="en-US" altLang="zh-CN" dirty="0" smtClean="0"/>
          </a:p>
          <a:p>
            <a:pPr marL="514350" indent="-514350">
              <a:buNone/>
            </a:pPr>
            <a:r>
              <a:rPr lang="en-US" altLang="zh-CN" dirty="0" smtClean="0"/>
              <a:t>A. ① ②</a:t>
            </a:r>
            <a:r>
              <a:rPr lang="zh-CN" altLang="en-US" dirty="0" smtClean="0"/>
              <a:t>相同，</a:t>
            </a:r>
            <a:r>
              <a:rPr lang="zh-CN" altLang="zh-CN" dirty="0" smtClean="0"/>
              <a:t>③ ④</a:t>
            </a:r>
            <a:r>
              <a:rPr lang="zh-CN" altLang="en-US" dirty="0" smtClean="0"/>
              <a:t>不同；</a:t>
            </a:r>
            <a:endParaRPr lang="en-US" altLang="zh-CN" dirty="0" smtClean="0"/>
          </a:p>
          <a:p>
            <a:pPr marL="514350" indent="-514350">
              <a:buNone/>
            </a:pPr>
            <a:r>
              <a:rPr lang="en-US" altLang="zh-CN" dirty="0" smtClean="0"/>
              <a:t>B. ① ②</a:t>
            </a:r>
            <a:r>
              <a:rPr lang="zh-CN" altLang="en-US" dirty="0" smtClean="0"/>
              <a:t>不同</a:t>
            </a:r>
            <a:r>
              <a:rPr lang="zh-CN" altLang="zh-CN" dirty="0" smtClean="0"/>
              <a:t>③ ④</a:t>
            </a:r>
            <a:r>
              <a:rPr lang="zh-CN" altLang="en-US" dirty="0" smtClean="0"/>
              <a:t>相同；</a:t>
            </a:r>
            <a:endParaRPr lang="en-US" altLang="zh-CN" dirty="0" smtClean="0"/>
          </a:p>
          <a:p>
            <a:pPr marL="514350" indent="-514350">
              <a:buNone/>
            </a:pPr>
            <a:r>
              <a:rPr lang="en-US" altLang="zh-CN" dirty="0" smtClean="0"/>
              <a:t>C. ① ②</a:t>
            </a:r>
            <a:r>
              <a:rPr lang="zh-CN" altLang="zh-CN" dirty="0" smtClean="0"/>
              <a:t> ③ ④</a:t>
            </a:r>
            <a:r>
              <a:rPr lang="zh-CN" altLang="en-US" dirty="0" smtClean="0"/>
              <a:t>都相同；</a:t>
            </a:r>
            <a:endParaRPr lang="en-US" altLang="zh-CN" dirty="0" smtClean="0"/>
          </a:p>
          <a:p>
            <a:pPr marL="514350" indent="-514350">
              <a:buNone/>
            </a:pPr>
            <a:r>
              <a:rPr lang="en-US" altLang="zh-CN" dirty="0" smtClean="0"/>
              <a:t>D. ① ②</a:t>
            </a:r>
            <a:r>
              <a:rPr lang="zh-CN" altLang="zh-CN" dirty="0" smtClean="0"/>
              <a:t> ③ ④</a:t>
            </a:r>
            <a:r>
              <a:rPr lang="zh-CN" altLang="en-US" dirty="0" smtClean="0"/>
              <a:t>都不同。</a:t>
            </a: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dirty="0" smtClean="0"/>
              <a:t>4.</a:t>
            </a:r>
            <a:r>
              <a:rPr lang="zh-CN" altLang="en-US" dirty="0" smtClean="0"/>
              <a:t>用现代汉语翻译下面的句子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）西望夏口，东望武昌，山川相缪，郁乎苍苍，此非孟德之困于周郎者乎？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）以为凡是州之山水有异态者皆我有也，而未始知西山之怪特。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3</a:t>
            </a:r>
            <a:r>
              <a:rPr lang="zh-CN" altLang="en-US" dirty="0" smtClean="0"/>
              <a:t>）况吾与子渔樵于江渚之上，侣鱼虾而友麋鹿。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（</a:t>
            </a:r>
            <a:r>
              <a:rPr lang="en-US" altLang="zh-CN" dirty="0" smtClean="0"/>
              <a:t>4</a:t>
            </a:r>
            <a:r>
              <a:rPr lang="zh-CN" altLang="en-US" dirty="0" smtClean="0"/>
              <a:t>）固一世之雄也，而今安在哉！</a:t>
            </a:r>
            <a:endParaRPr lang="en-US" altLang="zh-CN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现代汉语的一般语法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zh-CN" altLang="en-US" dirty="0" smtClean="0"/>
              <a:t>表判断会用判断动词“是”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表被动会用被动词“被”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一般只会承前省略主语，不会省略谓语或宾语或介词，否则就是缺成分，属于病句了。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现代汉语的一般形式：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＝         </a:t>
            </a:r>
            <a:r>
              <a:rPr lang="en-US" altLang="zh-CN" dirty="0" smtClean="0"/>
              <a:t>【     】   —        (     )        ͠</a:t>
            </a:r>
            <a:endParaRPr lang="en-US" altLang="zh-CN" dirty="0"/>
          </a:p>
          <a:p>
            <a:pPr>
              <a:buNone/>
            </a:pPr>
            <a:r>
              <a:rPr lang="zh-CN" altLang="en-US" dirty="0" smtClean="0"/>
              <a:t>主语     状语      谓语    定语    宾语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所谓古汉语的特殊句式，都是相对于现代汉语来说的，跟现代汉语有什么不同，它就是什么句式。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常见句式种类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07209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zh-CN" altLang="en-US" dirty="0" smtClean="0"/>
              <a:t>                         判断句式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非倒装有：  被动句式</a:t>
            </a:r>
            <a:endParaRPr lang="en-US" altLang="zh-CN" dirty="0" smtClean="0"/>
          </a:p>
          <a:p>
            <a:pPr>
              <a:buNone/>
            </a:pPr>
            <a:r>
              <a:rPr lang="en-US" altLang="zh-CN" sz="2800" dirty="0"/>
              <a:t> </a:t>
            </a:r>
            <a:r>
              <a:rPr lang="en-US" altLang="zh-CN" sz="2800" dirty="0" smtClean="0"/>
              <a:t>                           </a:t>
            </a:r>
            <a:r>
              <a:rPr lang="zh-CN" altLang="en-US" dirty="0" smtClean="0"/>
              <a:t>省略句式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                       </a:t>
            </a:r>
            <a:r>
              <a:rPr lang="zh-CN" altLang="en-US" dirty="0" smtClean="0"/>
              <a:t>主谓倒装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                        </a:t>
            </a:r>
            <a:r>
              <a:rPr lang="zh-CN" altLang="en-US" dirty="0" smtClean="0"/>
              <a:t>宾语前置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倒装句式有：      定语后置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                                 状语后置（介宾后置）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/>
              <a:t> </a:t>
            </a:r>
            <a:r>
              <a:rPr lang="zh-CN" altLang="en-US" dirty="0" smtClean="0"/>
              <a:t>另外还有固定句式（指固定用法的句式）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（我们今天只复习倒装类）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                        </a:t>
            </a:r>
            <a:endParaRPr lang="en-US" altLang="zh-CN" dirty="0"/>
          </a:p>
        </p:txBody>
      </p:sp>
      <p:sp>
        <p:nvSpPr>
          <p:cNvPr id="4" name="左大括号 3"/>
          <p:cNvSpPr/>
          <p:nvPr/>
        </p:nvSpPr>
        <p:spPr>
          <a:xfrm>
            <a:off x="2357422" y="1428736"/>
            <a:ext cx="214314" cy="150019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大括号 4"/>
          <p:cNvSpPr/>
          <p:nvPr/>
        </p:nvSpPr>
        <p:spPr>
          <a:xfrm>
            <a:off x="3071802" y="2928934"/>
            <a:ext cx="285752" cy="178595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下面进行一些练习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1472" y="1571612"/>
            <a:ext cx="8229600" cy="4525963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zh-CN" altLang="en-US" dirty="0" smtClean="0"/>
              <a:t>（一）、指出下列句子的句式类型</a:t>
            </a:r>
            <a:endParaRPr lang="en-US" altLang="zh-CN" dirty="0" smtClean="0"/>
          </a:p>
          <a:p>
            <a:pPr>
              <a:buNone/>
            </a:pPr>
            <a:r>
              <a:rPr lang="en-US" altLang="zh-CN" dirty="0" smtClean="0"/>
              <a:t>1.</a:t>
            </a:r>
            <a:r>
              <a:rPr lang="zh-CN" altLang="en-US" dirty="0" smtClean="0"/>
              <a:t>时人莫之许也 （　　　　）</a:t>
            </a:r>
            <a:endParaRPr lang="en-US" altLang="zh-CN" dirty="0"/>
          </a:p>
          <a:p>
            <a:pPr>
              <a:buNone/>
            </a:pPr>
            <a:r>
              <a:rPr lang="zh-CN" altLang="en-US" dirty="0"/>
              <a:t>２</a:t>
            </a:r>
            <a:r>
              <a:rPr lang="en-US" altLang="zh-CN" dirty="0" smtClean="0"/>
              <a:t>.</a:t>
            </a:r>
            <a:r>
              <a:rPr lang="zh-CN" altLang="en-US" dirty="0" smtClean="0"/>
              <a:t>句读之不知　（　　　　）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３</a:t>
            </a:r>
            <a:r>
              <a:rPr lang="en-US" altLang="zh-CN" dirty="0" smtClean="0"/>
              <a:t>.</a:t>
            </a:r>
            <a:r>
              <a:rPr lang="zh-CN" altLang="en-US" dirty="0" smtClean="0"/>
              <a:t>蚓无爪牙之利（　　　　）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４</a:t>
            </a:r>
            <a:r>
              <a:rPr lang="en-US" altLang="zh-CN" dirty="0" smtClean="0"/>
              <a:t>.</a:t>
            </a:r>
            <a:r>
              <a:rPr lang="zh-CN" altLang="en-US" dirty="0" smtClean="0"/>
              <a:t>何为其然也　（　　　　）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５</a:t>
            </a:r>
            <a:r>
              <a:rPr lang="en-US" altLang="zh-CN" dirty="0" smtClean="0"/>
              <a:t>.</a:t>
            </a:r>
            <a:r>
              <a:rPr lang="zh-CN" altLang="en-US" dirty="0" smtClean="0"/>
              <a:t>客有吹洞萧者（　　　　）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６</a:t>
            </a:r>
            <a:r>
              <a:rPr lang="en-US" altLang="zh-CN" dirty="0" smtClean="0"/>
              <a:t>.</a:t>
            </a:r>
            <a:r>
              <a:rPr lang="zh-CN" altLang="en-US" dirty="0" smtClean="0"/>
              <a:t>月出于东山之上（　　　）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７</a:t>
            </a:r>
            <a:r>
              <a:rPr lang="zh-CN" altLang="en-US" dirty="0"/>
              <a:t>．</a:t>
            </a:r>
            <a:r>
              <a:rPr lang="zh-CN" altLang="en-US" dirty="0" smtClean="0"/>
              <a:t>渺渺兮怀　　（　　　）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８</a:t>
            </a:r>
            <a:r>
              <a:rPr lang="en-US" altLang="zh-CN" dirty="0" smtClean="0"/>
              <a:t>.</a:t>
            </a:r>
            <a:r>
              <a:rPr lang="zh-CN" altLang="en-US" dirty="0" smtClean="0"/>
              <a:t>君子博学而日参省乎己（　　　　）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小结：掌握句式类型特征非常重要，有利于我们根据类型特征对句式进行判断，事半功倍。</a:t>
            </a: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倒装的四种类型及其特征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zh-CN" altLang="en-US" dirty="0" smtClean="0"/>
              <a:t>１</a:t>
            </a:r>
            <a:r>
              <a:rPr lang="en-US" altLang="zh-CN" dirty="0" smtClean="0"/>
              <a:t>.</a:t>
            </a:r>
            <a:r>
              <a:rPr lang="zh-CN" altLang="en-US" dirty="0" smtClean="0"/>
              <a:t>主谓倒装。现代汉语的一般语序是，主语在前，谓语在主语之后，可是古代汉语可能出现以下两种情况，我们称之为主谓倒装。（比较前面的现代汉语一般形式）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①谓语有一部分放到了主语前面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如：甚矣！汝之不惠。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你还能举出例子吗？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zh-CN" dirty="0" smtClean="0"/>
              <a:t>②</a:t>
            </a:r>
            <a:r>
              <a:rPr lang="zh-CN" altLang="en-US" dirty="0" smtClean="0"/>
              <a:t>谓语的部分全倒放在主语前面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如：渺渺兮予怀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>
                <a:solidFill>
                  <a:srgbClr val="FF0000"/>
                </a:solidFill>
              </a:rPr>
              <a:t>你还能举出例子吗？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40435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zh-CN" altLang="en-US" dirty="0" smtClean="0"/>
              <a:t>２</a:t>
            </a:r>
            <a:r>
              <a:rPr lang="en-US" altLang="zh-CN" dirty="0" smtClean="0"/>
              <a:t>.</a:t>
            </a:r>
            <a:r>
              <a:rPr lang="zh-CN" altLang="en-US" dirty="0" smtClean="0"/>
              <a:t>宾语前置（现代汉语带宾语的短语有两类，一类是动宾短语，如：学习文化；一类是介宾短语，如：在这里。可是在古代汉语中会有宾语放到介词或动词前的情形，我们把这类句式叫宾语前置。以下是宾前的几种类型及其特征。）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①疑问句中疑问代词作宾语，前置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如：何为其然也？</a:t>
            </a:r>
            <a:r>
              <a:rPr lang="zh-CN" altLang="en-US" dirty="0" smtClean="0">
                <a:solidFill>
                  <a:srgbClr val="FF0000"/>
                </a:solidFill>
              </a:rPr>
              <a:t>（你还能举出例子吗？）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dirty="0" smtClean="0"/>
              <a:t>②否定句中代词或名词作宾语，前置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如：时人莫之许也。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③肯定句中有时介词带的宾语前置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如：是以知之</a:t>
            </a:r>
            <a:endParaRPr lang="en-US" altLang="zh-CN" dirty="0" smtClean="0"/>
          </a:p>
          <a:p>
            <a:pPr>
              <a:buNone/>
            </a:pPr>
            <a:r>
              <a:rPr lang="zh-CN" altLang="zh-CN" dirty="0" smtClean="0"/>
              <a:t>④</a:t>
            </a:r>
            <a:r>
              <a:rPr lang="zh-CN" altLang="en-US" dirty="0" smtClean="0"/>
              <a:t>通过“之”或“惟</a:t>
            </a:r>
            <a:r>
              <a:rPr lang="en-US" altLang="zh-CN" dirty="0" smtClean="0"/>
              <a:t>…</a:t>
            </a:r>
            <a:r>
              <a:rPr lang="zh-CN" altLang="en-US" dirty="0" smtClean="0"/>
              <a:t>是”提宾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如：句读之不知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/>
              <a:t>　</a:t>
            </a:r>
            <a:r>
              <a:rPr lang="zh-CN" altLang="en-US" dirty="0" smtClean="0"/>
              <a:t>　惟才是举　　　　　惟利是图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dirty="0" smtClean="0"/>
              <a:t>３定语后置。偏正短语有两种类型，一种是定语加中心语，这时中心语是名词或代词，如：蔚蓝的天空；一种是状语加中心语，这时中心语是动词或形容词，如：飞快地跑、在这里学习。但古代汉语有时会把修饰语放到中心与后面，构成定后或状后句式（比较前面现代汉语的一般形式，状后在定后讲完之后会讲到） 。定后有以下几种类型及其特征：</a:t>
            </a: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dirty="0" smtClean="0"/>
              <a:t>①中心语＋之＋定语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如：蚓无爪牙之利</a:t>
            </a:r>
            <a:endParaRPr lang="en-US" altLang="zh-CN" dirty="0" smtClean="0"/>
          </a:p>
          <a:p>
            <a:pPr>
              <a:buNone/>
            </a:pPr>
            <a:r>
              <a:rPr lang="zh-CN" altLang="zh-CN" dirty="0" smtClean="0"/>
              <a:t>②</a:t>
            </a:r>
            <a:r>
              <a:rPr lang="zh-CN" altLang="en-US" dirty="0" smtClean="0"/>
              <a:t>中心语＋之＋定语＋者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如：马之千里者</a:t>
            </a:r>
            <a:endParaRPr lang="en-US" altLang="zh-CN" dirty="0" smtClean="0"/>
          </a:p>
          <a:p>
            <a:pPr>
              <a:buNone/>
            </a:pPr>
            <a:r>
              <a:rPr lang="zh-CN" altLang="zh-CN" dirty="0" smtClean="0"/>
              <a:t>③</a:t>
            </a:r>
            <a:r>
              <a:rPr lang="zh-CN" altLang="en-US" dirty="0" smtClean="0"/>
              <a:t>中心语＋定语＋者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如：客有吹洞箫者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④中心语＋数词定语</a:t>
            </a:r>
            <a:endParaRPr lang="en-US" altLang="zh-CN" dirty="0" smtClean="0"/>
          </a:p>
          <a:p>
            <a:pPr>
              <a:buNone/>
            </a:pPr>
            <a:r>
              <a:rPr lang="zh-CN" altLang="en-US" dirty="0" smtClean="0"/>
              <a:t>如：为人五</a:t>
            </a:r>
            <a:endParaRPr lang="zh-CN" altLang="en-US" dirty="0"/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定语后置的几种类型及其特征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４．状语后置（介宾短语后置）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dirty="0" smtClean="0"/>
              <a:t>（比较前面讲的现代汉语一般语法形式）偏正短语有两种类型，一种是定语加中心语，这时中心语是名词或代词，如：蔚蓝的天空；一种是状语加中心语，这时中心语是动词或形容词，如：飞快地跑、在这里学习。但古代汉语有时会把修饰语放到中心与后面，构成定后或状后句式。（定后前面有讲）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802</TotalTime>
  <Words>1078</Words>
  <Application>Microsoft Office PowerPoint</Application>
  <PresentationFormat>全屏显示(4:3)</PresentationFormat>
  <Paragraphs>97</Paragraphs>
  <Slides>14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文言句式复习（倒装类）</vt:lpstr>
      <vt:lpstr>现代汉语的一般语法</vt:lpstr>
      <vt:lpstr>常见句式种类</vt:lpstr>
      <vt:lpstr>下面进行一些练习</vt:lpstr>
      <vt:lpstr>倒装的四种类型及其特征</vt:lpstr>
      <vt:lpstr>幻灯片 6</vt:lpstr>
      <vt:lpstr>幻灯片 7</vt:lpstr>
      <vt:lpstr>定语后置的几种类型及其特征</vt:lpstr>
      <vt:lpstr>４．状语后置（介宾短语后置）</vt:lpstr>
      <vt:lpstr>幻灯片 10</vt:lpstr>
      <vt:lpstr>当堂训练</vt:lpstr>
      <vt:lpstr>幻灯片 12</vt:lpstr>
      <vt:lpstr>幻灯片 13</vt:lpstr>
      <vt:lpstr>幻灯片 14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文言句式复习（倒装类）</dc:title>
  <dc:creator>lenovo</dc:creator>
  <cp:lastModifiedBy>lenovo</cp:lastModifiedBy>
  <cp:revision>22</cp:revision>
  <dcterms:created xsi:type="dcterms:W3CDTF">2016-11-09T23:27:53Z</dcterms:created>
  <dcterms:modified xsi:type="dcterms:W3CDTF">2016-11-11T01:12:17Z</dcterms:modified>
</cp:coreProperties>
</file>