
<file path=[Content_Types].xml><?xml version="1.0" encoding="utf-8"?>
<Types xmlns="http://schemas.openxmlformats.org/package/2006/content-types">
  <Default Extension="jpeg" ContentType="image/jpeg"/>
  <Default Extension="wav" ContentType="audio/x-wav"/>
  <Default Extension="png" ContentType="image/png"/>
  <Default Extension="gif" ContentType="image/gi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25.xml" ContentType="application/vnd.openxmlformats-officedocument.theme+xml"/>
  <Override PartName="/ppt/theme/theme26.xml" ContentType="application/vnd.openxmlformats-officedocument.theme+xml"/>
  <Override PartName="/ppt/theme/theme27.xml" ContentType="application/vnd.openxmlformats-officedocument.theme+xml"/>
  <Override PartName="/ppt/theme/theme28.xml" ContentType="application/vnd.openxmlformats-officedocument.theme+xml"/>
  <Override PartName="/ppt/theme/theme29.xml" ContentType="application/vnd.openxmlformats-officedocument.theme+xml"/>
  <Override PartName="/ppt/theme/theme3.xml" ContentType="application/vnd.openxmlformats-officedocument.theme+xml"/>
  <Override PartName="/ppt/theme/theme30.xml" ContentType="application/vnd.openxmlformats-officedocument.theme+xml"/>
  <Override PartName="/ppt/theme/theme31.xml" ContentType="application/vnd.openxmlformats-officedocument.theme+xml"/>
  <Override PartName="/ppt/theme/theme32.xml" ContentType="application/vnd.openxmlformats-officedocument.theme+xml"/>
  <Override PartName="/ppt/theme/theme33.xml" ContentType="application/vnd.openxmlformats-officedocument.theme+xml"/>
  <Override PartName="/ppt/theme/theme34.xml" ContentType="application/vnd.openxmlformats-officedocument.theme+xml"/>
  <Override PartName="/ppt/theme/theme35.xml" ContentType="application/vnd.openxmlformats-officedocument.theme+xml"/>
  <Override PartName="/ppt/theme/theme36.xml" ContentType="application/vnd.openxmlformats-officedocument.theme+xml"/>
  <Override PartName="/ppt/theme/theme37.xml" ContentType="application/vnd.openxmlformats-officedocument.theme+xml"/>
  <Override PartName="/ppt/theme/theme38.xml" ContentType="application/vnd.openxmlformats-officedocument.theme+xml"/>
  <Override PartName="/ppt/theme/theme39.xml" ContentType="application/vnd.openxmlformats-officedocument.theme+xml"/>
  <Override PartName="/ppt/theme/theme4.xml" ContentType="application/vnd.openxmlformats-officedocument.theme+xml"/>
  <Override PartName="/ppt/theme/theme40.xml" ContentType="application/vnd.openxmlformats-officedocument.theme+xml"/>
  <Override PartName="/ppt/theme/theme41.xml" ContentType="application/vnd.openxmlformats-officedocument.theme+xml"/>
  <Override PartName="/ppt/theme/theme42.xml" ContentType="application/vnd.openxmlformats-officedocument.theme+xml"/>
  <Override PartName="/ppt/theme/theme43.xml" ContentType="application/vnd.openxmlformats-officedocument.theme+xml"/>
  <Override PartName="/ppt/theme/theme4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4" r:id="rId10"/>
    <p:sldMasterId id="2147483756" r:id="rId11"/>
    <p:sldMasterId id="2147483768" r:id="rId12"/>
    <p:sldMasterId id="2147483780" r:id="rId13"/>
    <p:sldMasterId id="2147483792" r:id="rId14"/>
    <p:sldMasterId id="2147483804" r:id="rId15"/>
    <p:sldMasterId id="2147483816" r:id="rId16"/>
    <p:sldMasterId id="2147483828" r:id="rId17"/>
    <p:sldMasterId id="2147483840" r:id="rId18"/>
    <p:sldMasterId id="2147483852" r:id="rId19"/>
    <p:sldMasterId id="2147483864" r:id="rId20"/>
    <p:sldMasterId id="2147483876" r:id="rId21"/>
    <p:sldMasterId id="2147483888" r:id="rId22"/>
    <p:sldMasterId id="2147483900" r:id="rId23"/>
    <p:sldMasterId id="2147483912" r:id="rId24"/>
    <p:sldMasterId id="2147483924" r:id="rId25"/>
    <p:sldMasterId id="2147483936" r:id="rId26"/>
    <p:sldMasterId id="2147483948" r:id="rId27"/>
    <p:sldMasterId id="2147483960" r:id="rId28"/>
    <p:sldMasterId id="2147483972" r:id="rId29"/>
    <p:sldMasterId id="2147483984" r:id="rId30"/>
    <p:sldMasterId id="2147483997" r:id="rId31"/>
    <p:sldMasterId id="2147484009" r:id="rId32"/>
    <p:sldMasterId id="2147484021" r:id="rId33"/>
    <p:sldMasterId id="2147484033" r:id="rId34"/>
    <p:sldMasterId id="2147484045" r:id="rId35"/>
    <p:sldMasterId id="2147484057" r:id="rId36"/>
    <p:sldMasterId id="2147484069" r:id="rId37"/>
    <p:sldMasterId id="2147484081" r:id="rId38"/>
    <p:sldMasterId id="2147484093" r:id="rId39"/>
    <p:sldMasterId id="2147484105" r:id="rId40"/>
    <p:sldMasterId id="2147484117" r:id="rId41"/>
    <p:sldMasterId id="2147484129" r:id="rId42"/>
    <p:sldMasterId id="2147484141" r:id="rId43"/>
    <p:sldMasterId id="2147484153" r:id="rId44"/>
  </p:sldMasterIdLst>
  <p:notesMasterIdLst>
    <p:notesMasterId r:id="rId46"/>
  </p:notesMasterIdLst>
  <p:sldIdLst>
    <p:sldId id="354" r:id="rId45"/>
    <p:sldId id="382" r:id="rId47"/>
    <p:sldId id="306" r:id="rId48"/>
    <p:sldId id="355" r:id="rId49"/>
    <p:sldId id="358" r:id="rId50"/>
    <p:sldId id="397" r:id="rId51"/>
    <p:sldId id="396" r:id="rId52"/>
    <p:sldId id="359" r:id="rId53"/>
    <p:sldId id="308" r:id="rId54"/>
    <p:sldId id="383" r:id="rId55"/>
    <p:sldId id="386" r:id="rId56"/>
    <p:sldId id="655" r:id="rId57"/>
    <p:sldId id="388" r:id="rId58"/>
    <p:sldId id="389" r:id="rId59"/>
    <p:sldId id="653" r:id="rId60"/>
    <p:sldId id="472" r:id="rId61"/>
    <p:sldId id="460" r:id="rId62"/>
    <p:sldId id="461" r:id="rId63"/>
    <p:sldId id="658" r:id="rId64"/>
    <p:sldId id="459" r:id="rId65"/>
    <p:sldId id="462" r:id="rId66"/>
    <p:sldId id="463" r:id="rId67"/>
    <p:sldId id="484" r:id="rId68"/>
    <p:sldId id="488" r:id="rId69"/>
    <p:sldId id="498" r:id="rId70"/>
    <p:sldId id="659" r:id="rId71"/>
    <p:sldId id="660" r:id="rId72"/>
    <p:sldId id="344" r:id="rId73"/>
    <p:sldId id="415" r:id="rId74"/>
    <p:sldId id="416" r:id="rId75"/>
    <p:sldId id="507" r:id="rId76"/>
    <p:sldId id="497" r:id="rId77"/>
    <p:sldId id="421" r:id="rId78"/>
    <p:sldId id="632" r:id="rId79"/>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kb1.com"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2FDB2607-1784-4EEB-B798-7EB5836EED8A}">
        <p14:showMediaCtrls xmlns:p14="http://schemas.microsoft.com/office/powerpoint/2010/main" val="1"/>
      </p:ext>
    </p:extLst>
  </p:showPr>
  <p:clrMru>
    <a:srgbClr val="45F3F1"/>
    <a:srgbClr val="0000FF"/>
    <a:srgbClr val="000000"/>
    <a:srgbClr val="53FF8C"/>
    <a:srgbClr val="E9FD27"/>
    <a:srgbClr val="FF0000"/>
    <a:srgbClr val="33CC33"/>
    <a:srgbClr val="00FF00"/>
    <a:srgbClr val="13FF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84" d="100"/>
          <a:sy n="84" d="100"/>
        </p:scale>
        <p:origin x="-1554" y="-78"/>
      </p:cViewPr>
      <p:guideLst>
        <p:guide orient="horz" pos="2160"/>
        <p:guide pos="3994"/>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3" Type="http://schemas.openxmlformats.org/officeDocument/2006/relationships/commentAuthors" Target="commentAuthors.xml"/><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Master" Target="slideMasters/slideMaster7.xml"/><Relationship Id="rId79" Type="http://schemas.openxmlformats.org/officeDocument/2006/relationships/slide" Target="slides/slide34.xml"/><Relationship Id="rId78" Type="http://schemas.openxmlformats.org/officeDocument/2006/relationships/slide" Target="slides/slide33.xml"/><Relationship Id="rId77" Type="http://schemas.openxmlformats.org/officeDocument/2006/relationships/slide" Target="slides/slide32.xml"/><Relationship Id="rId76" Type="http://schemas.openxmlformats.org/officeDocument/2006/relationships/slide" Target="slides/slide31.xml"/><Relationship Id="rId75" Type="http://schemas.openxmlformats.org/officeDocument/2006/relationships/slide" Target="slides/slide30.xml"/><Relationship Id="rId74" Type="http://schemas.openxmlformats.org/officeDocument/2006/relationships/slide" Target="slides/slide29.xml"/><Relationship Id="rId73" Type="http://schemas.openxmlformats.org/officeDocument/2006/relationships/slide" Target="slides/slide28.xml"/><Relationship Id="rId72" Type="http://schemas.openxmlformats.org/officeDocument/2006/relationships/slide" Target="slides/slide27.xml"/><Relationship Id="rId71" Type="http://schemas.openxmlformats.org/officeDocument/2006/relationships/slide" Target="slides/slide26.xml"/><Relationship Id="rId70" Type="http://schemas.openxmlformats.org/officeDocument/2006/relationships/slide" Target="slides/slide25.xml"/><Relationship Id="rId7" Type="http://schemas.openxmlformats.org/officeDocument/2006/relationships/slideMaster" Target="slideMasters/slideMaster6.xml"/><Relationship Id="rId69" Type="http://schemas.openxmlformats.org/officeDocument/2006/relationships/slide" Target="slides/slide24.xml"/><Relationship Id="rId68" Type="http://schemas.openxmlformats.org/officeDocument/2006/relationships/slide" Target="slides/slide23.xml"/><Relationship Id="rId67" Type="http://schemas.openxmlformats.org/officeDocument/2006/relationships/slide" Target="slides/slide22.xml"/><Relationship Id="rId66" Type="http://schemas.openxmlformats.org/officeDocument/2006/relationships/slide" Target="slides/slide21.xml"/><Relationship Id="rId65" Type="http://schemas.openxmlformats.org/officeDocument/2006/relationships/slide" Target="slides/slide20.xml"/><Relationship Id="rId64" Type="http://schemas.openxmlformats.org/officeDocument/2006/relationships/slide" Target="slides/slide19.xml"/><Relationship Id="rId63" Type="http://schemas.openxmlformats.org/officeDocument/2006/relationships/slide" Target="slides/slide18.xml"/><Relationship Id="rId62" Type="http://schemas.openxmlformats.org/officeDocument/2006/relationships/slide" Target="slides/slide17.xml"/><Relationship Id="rId61" Type="http://schemas.openxmlformats.org/officeDocument/2006/relationships/slide" Target="slides/slide16.xml"/><Relationship Id="rId60" Type="http://schemas.openxmlformats.org/officeDocument/2006/relationships/slide" Target="slides/slide15.xml"/><Relationship Id="rId6" Type="http://schemas.openxmlformats.org/officeDocument/2006/relationships/slideMaster" Target="slideMasters/slideMaster5.xml"/><Relationship Id="rId59" Type="http://schemas.openxmlformats.org/officeDocument/2006/relationships/slide" Target="slides/slide14.xml"/><Relationship Id="rId58" Type="http://schemas.openxmlformats.org/officeDocument/2006/relationships/slide" Target="slides/slide13.xml"/><Relationship Id="rId57" Type="http://schemas.openxmlformats.org/officeDocument/2006/relationships/slide" Target="slides/slide12.xml"/><Relationship Id="rId56" Type="http://schemas.openxmlformats.org/officeDocument/2006/relationships/slide" Target="slides/slide11.xml"/><Relationship Id="rId55" Type="http://schemas.openxmlformats.org/officeDocument/2006/relationships/slide" Target="slides/slide10.xml"/><Relationship Id="rId54" Type="http://schemas.openxmlformats.org/officeDocument/2006/relationships/slide" Target="slides/slide9.xml"/><Relationship Id="rId53" Type="http://schemas.openxmlformats.org/officeDocument/2006/relationships/slide" Target="slides/slide8.xml"/><Relationship Id="rId52" Type="http://schemas.openxmlformats.org/officeDocument/2006/relationships/slide" Target="slides/slide7.xml"/><Relationship Id="rId51" Type="http://schemas.openxmlformats.org/officeDocument/2006/relationships/slide" Target="slides/slide6.xml"/><Relationship Id="rId50" Type="http://schemas.openxmlformats.org/officeDocument/2006/relationships/slide" Target="slides/slide5.xml"/><Relationship Id="rId5" Type="http://schemas.openxmlformats.org/officeDocument/2006/relationships/slideMaster" Target="slideMasters/slideMaster4.xml"/><Relationship Id="rId49" Type="http://schemas.openxmlformats.org/officeDocument/2006/relationships/slide" Target="slides/slide4.xml"/><Relationship Id="rId48" Type="http://schemas.openxmlformats.org/officeDocument/2006/relationships/slide" Target="slides/slide3.xml"/><Relationship Id="rId47" Type="http://schemas.openxmlformats.org/officeDocument/2006/relationships/slide" Target="slides/slide2.xml"/><Relationship Id="rId46" Type="http://schemas.openxmlformats.org/officeDocument/2006/relationships/notesMaster" Target="notesMasters/notesMaster1.xml"/><Relationship Id="rId45" Type="http://schemas.openxmlformats.org/officeDocument/2006/relationships/slide" Target="slides/slide1.xml"/><Relationship Id="rId44" Type="http://schemas.openxmlformats.org/officeDocument/2006/relationships/slideMaster" Target="slideMasters/slideMaster43.xml"/><Relationship Id="rId43" Type="http://schemas.openxmlformats.org/officeDocument/2006/relationships/slideMaster" Target="slideMasters/slideMaster42.xml"/><Relationship Id="rId42" Type="http://schemas.openxmlformats.org/officeDocument/2006/relationships/slideMaster" Target="slideMasters/slideMaster41.xml"/><Relationship Id="rId41" Type="http://schemas.openxmlformats.org/officeDocument/2006/relationships/slideMaster" Target="slideMasters/slideMaster40.xml"/><Relationship Id="rId40" Type="http://schemas.openxmlformats.org/officeDocument/2006/relationships/slideMaster" Target="slideMasters/slideMaster39.xml"/><Relationship Id="rId4" Type="http://schemas.openxmlformats.org/officeDocument/2006/relationships/slideMaster" Target="slideMasters/slideMaster3.xml"/><Relationship Id="rId39" Type="http://schemas.openxmlformats.org/officeDocument/2006/relationships/slideMaster" Target="slideMasters/slideMaster38.xml"/><Relationship Id="rId38" Type="http://schemas.openxmlformats.org/officeDocument/2006/relationships/slideMaster" Target="slideMasters/slideMaster37.xml"/><Relationship Id="rId37" Type="http://schemas.openxmlformats.org/officeDocument/2006/relationships/slideMaster" Target="slideMasters/slideMaster36.xml"/><Relationship Id="rId36" Type="http://schemas.openxmlformats.org/officeDocument/2006/relationships/slideMaster" Target="slideMasters/slideMaster35.xml"/><Relationship Id="rId35" Type="http://schemas.openxmlformats.org/officeDocument/2006/relationships/slideMaster" Target="slideMasters/slideMaster34.xml"/><Relationship Id="rId34" Type="http://schemas.openxmlformats.org/officeDocument/2006/relationships/slideMaster" Target="slideMasters/slideMaster33.xml"/><Relationship Id="rId33" Type="http://schemas.openxmlformats.org/officeDocument/2006/relationships/slideMaster" Target="slideMasters/slideMaster32.xml"/><Relationship Id="rId32" Type="http://schemas.openxmlformats.org/officeDocument/2006/relationships/slideMaster" Target="slideMasters/slideMaster31.xml"/><Relationship Id="rId31" Type="http://schemas.openxmlformats.org/officeDocument/2006/relationships/slideMaster" Target="slideMasters/slideMaster30.xml"/><Relationship Id="rId30" Type="http://schemas.openxmlformats.org/officeDocument/2006/relationships/slideMaster" Target="slideMasters/slideMaster29.xml"/><Relationship Id="rId3" Type="http://schemas.openxmlformats.org/officeDocument/2006/relationships/slideMaster" Target="slideMasters/slideMaster2.xml"/><Relationship Id="rId29" Type="http://schemas.openxmlformats.org/officeDocument/2006/relationships/slideMaster" Target="slideMasters/slideMaster28.xml"/><Relationship Id="rId28" Type="http://schemas.openxmlformats.org/officeDocument/2006/relationships/slideMaster" Target="slideMasters/slideMaster27.xml"/><Relationship Id="rId27" Type="http://schemas.openxmlformats.org/officeDocument/2006/relationships/slideMaster" Target="slideMasters/slideMaster26.xml"/><Relationship Id="rId26" Type="http://schemas.openxmlformats.org/officeDocument/2006/relationships/slideMaster" Target="slideMasters/slideMaster25.xml"/><Relationship Id="rId25" Type="http://schemas.openxmlformats.org/officeDocument/2006/relationships/slideMaster" Target="slideMasters/slideMaster24.xml"/><Relationship Id="rId24" Type="http://schemas.openxmlformats.org/officeDocument/2006/relationships/slideMaster" Target="slideMasters/slideMaster23.xml"/><Relationship Id="rId23" Type="http://schemas.openxmlformats.org/officeDocument/2006/relationships/slideMaster" Target="slideMasters/slideMaster22.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49"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49" charset="-122"/>
            </a:endParaRPr>
          </a:p>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algn="ctr"/>
            <a:r>
              <a:rPr lang="zh-CN" altLang="en-US" b="1">
                <a:ln w="12700" cmpd="sng">
                  <a:solidFill>
                    <a:schemeClr val="accent4"/>
                  </a:solidFill>
                  <a:prstDash val="solid"/>
                </a:ln>
                <a:solidFill>
                  <a:srgbClr val="0FECEF"/>
                </a:solidFill>
                <a:effectLst/>
                <a:uFillTx/>
                <a:ea typeface="黑体" panose="02010609060101010101" pitchFamily="49" charset="-122"/>
                <a:sym typeface="+mn-ea"/>
              </a:rPr>
              <a:t>实用课件制作：涡阳八中臧文清</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49"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49" charset="-122"/>
            </a:endParaRPr>
          </a:p>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49"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49" charset="-122"/>
            </a:endParaRPr>
          </a:p>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algn="ctr"/>
            <a:r>
              <a:rPr lang="zh-CN" altLang="en-US" b="1">
                <a:ln w="12700" cmpd="sng">
                  <a:solidFill>
                    <a:schemeClr val="accent4"/>
                  </a:solidFill>
                  <a:prstDash val="solid"/>
                </a:ln>
                <a:solidFill>
                  <a:srgbClr val="0FECEF"/>
                </a:solidFill>
                <a:effectLst/>
                <a:uFillTx/>
                <a:ea typeface="黑体" panose="02010609060101010101" pitchFamily="49" charset="-122"/>
                <a:sym typeface="+mn-ea"/>
              </a:rPr>
              <a:t>实用课件制作：涡阳八中臧文清</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49"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49" charset="-122"/>
            </a:endParaRPr>
          </a:p>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2167"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609600"/>
            <a:ext cx="2846916"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09600"/>
            <a:ext cx="8337551"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609600"/>
            <a:ext cx="2846916"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09600"/>
            <a:ext cx="8337551"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2167"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609600"/>
            <a:ext cx="2846916"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09600"/>
            <a:ext cx="8337551"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2167"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609600"/>
            <a:ext cx="2846916"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09600"/>
            <a:ext cx="8337551"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2167"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609600"/>
            <a:ext cx="2846916"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09600"/>
            <a:ext cx="8337551"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2167"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609600"/>
            <a:ext cx="2846916"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09600"/>
            <a:ext cx="8337551"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2167"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609600"/>
            <a:ext cx="2846916"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09600"/>
            <a:ext cx="8337551"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2167"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609600"/>
            <a:ext cx="2846916"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09600"/>
            <a:ext cx="8337551"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2167"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609600"/>
            <a:ext cx="2846916"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09600"/>
            <a:ext cx="8337551"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2167"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609600"/>
            <a:ext cx="2846916"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09600"/>
            <a:ext cx="8337551"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2167"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609600"/>
            <a:ext cx="2846916"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09600"/>
            <a:ext cx="8337551"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2167"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609600"/>
            <a:ext cx="2846916"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09600"/>
            <a:ext cx="8337551"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2167"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609600"/>
            <a:ext cx="2846916"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09600"/>
            <a:ext cx="8337551"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2167"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609600"/>
            <a:ext cx="2846916"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09600"/>
            <a:ext cx="8337551"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blinds/>
      </p:transition>
    </mc:Choice>
    <mc:Fallback>
      <p:transition>
        <p:blinds/>
      </p:transition>
    </mc:Fallback>
  </mc:AlternateContent>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blinds/>
      </p:transition>
    </mc:Choice>
    <mc:Fallback>
      <p:transition>
        <p:blinds/>
      </p:transition>
    </mc:Fallback>
  </mc:AlternateContent>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blinds/>
      </p:transition>
    </mc:Choice>
    <mc:Fallback>
      <p:transition>
        <p:blinds/>
      </p:transition>
    </mc:Fallback>
  </mc:AlternateContent>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blinds/>
      </p:transition>
    </mc:Choice>
    <mc:Fallback>
      <p:transition>
        <p:blinds/>
      </p:transition>
    </mc:Fallback>
  </mc:AlternateContent>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blinds/>
      </p:transition>
    </mc:Choice>
    <mc:Fallback>
      <p:transition>
        <p:blinds/>
      </p:transition>
    </mc:Fallback>
  </mc:AlternateContent>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blinds/>
      </p:transition>
    </mc:Choice>
    <mc:Fallback>
      <p:transition>
        <p:blinds/>
      </p:transition>
    </mc:Fallback>
  </mc:AlternateContent>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blinds/>
      </p:transition>
    </mc:Choice>
    <mc:Fallback>
      <p:transition>
        <p:blinds/>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blinds/>
      </p:transition>
    </mc:Choice>
    <mc:Fallback>
      <p:transition>
        <p:blinds/>
      </p:transition>
    </mc:Fallback>
  </mc:AlternateContent>
</p:sldLayout>
</file>

<file path=ppt/slideLayouts/slideLayout251.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blinds/>
      </p:transition>
    </mc:Choice>
    <mc:Fallback>
      <p:transition>
        <p:blinds/>
      </p:transition>
    </mc:Fallback>
  </mc:AlternateContent>
</p:sldLayout>
</file>

<file path=ppt/slideLayouts/slideLayout252.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blinds/>
      </p:transition>
    </mc:Choice>
    <mc:Fallback>
      <p:transition>
        <p:blinds/>
      </p:transition>
    </mc:Fallback>
  </mc:AlternateContent>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500">
        <p:blinds/>
      </p:transition>
    </mc:Choice>
    <mc:Fallback>
      <p:transition>
        <p:blinds/>
      </p:transition>
    </mc:Fallback>
  </mc:AlternateContent>
</p:sldLayout>
</file>

<file path=ppt/slideLayouts/slideLayout254.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301625"/>
            <a:ext cx="2590800" cy="5794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301625"/>
            <a:ext cx="7569200" cy="57943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350.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360.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609600"/>
            <a:ext cx="25908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609600"/>
            <a:ext cx="75692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quarter"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66.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quarter"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67.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quarter"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68.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quarter"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69.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quarter"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2167"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370.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quarter"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71.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quarter"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72.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quarter"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73.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quarter"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74.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quarter"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75.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301625"/>
            <a:ext cx="2590800" cy="5794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301625"/>
            <a:ext cx="7569200" cy="57943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quarter"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76.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77.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78.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79.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81.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82.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83.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84.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85.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86.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301625"/>
            <a:ext cx="2590800" cy="5794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301625"/>
            <a:ext cx="7569200" cy="57943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87.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88.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89.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390.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91.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92.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93.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94.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95.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96.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97.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301625"/>
            <a:ext cx="2590800" cy="5794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301625"/>
            <a:ext cx="7569200" cy="57943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98.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399.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2167"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400.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01.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02.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03.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0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05.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06.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07.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08.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301625"/>
            <a:ext cx="2590800" cy="5794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301625"/>
            <a:ext cx="7569200" cy="57943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09.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410.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11.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12.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13.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14.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15.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16.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17.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18.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19.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301625"/>
            <a:ext cx="2590800" cy="5794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301625"/>
            <a:ext cx="7569200" cy="57943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420.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21.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22.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23.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24.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25.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26.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27.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28.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29.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430.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301625"/>
            <a:ext cx="2590800" cy="5794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301625"/>
            <a:ext cx="7569200" cy="57943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3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3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3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3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3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3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3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3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3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609600"/>
            <a:ext cx="2846916"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09600"/>
            <a:ext cx="8337551"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44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4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301625"/>
            <a:ext cx="2590800" cy="5794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301625"/>
            <a:ext cx="7569200" cy="57943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4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43.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4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45.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46.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4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4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49.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450.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51.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52.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301625"/>
            <a:ext cx="2590800" cy="5794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301625"/>
            <a:ext cx="7569200" cy="57943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53.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54.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55.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56.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57.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58.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59.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460.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61.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62.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63.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301625"/>
            <a:ext cx="2590800" cy="5794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301625"/>
            <a:ext cx="7569200" cy="57943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64.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65.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66.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67.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68.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69.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470.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71.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72.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73.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74.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86800" y="301625"/>
            <a:ext cx="2590800" cy="5794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301625"/>
            <a:ext cx="7569200" cy="57943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transition spd="med">
    <p:rand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2167"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609600"/>
            <a:ext cx="2846916"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09600"/>
            <a:ext cx="8337551"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2167"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609600"/>
            <a:ext cx="2846916"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09600"/>
            <a:ext cx="8337551"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2167"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609600"/>
            <a:ext cx="2846916"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09600"/>
            <a:ext cx="8337551"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2167"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609600"/>
            <a:ext cx="2846916"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09600"/>
            <a:ext cx="8337551"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ndAc>
      <p:stSnd>
        <p:snd r:embed="rId2" name="chimes.wav"/>
      </p:stSnd>
    </p:sndAc>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2167"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905000"/>
            <a:ext cx="5592233"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942917" y="609600"/>
            <a:ext cx="2846916"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2167" y="609600"/>
            <a:ext cx="8337551"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spd="slow">
    <p:pull dir="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audio" Target="../media/audio1.wav"/><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2" Type="http://schemas.openxmlformats.org/officeDocument/2006/relationships/theme" Target="../theme/theme10.xml"/><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 Type="http://schemas.openxmlformats.org/officeDocument/2006/relationships/slideLayout" Target="../slideLayouts/slideLayout112.xml"/><Relationship Id="rId12" Type="http://schemas.openxmlformats.org/officeDocument/2006/relationships/theme" Target="../theme/theme11.xml"/><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0.xml"/><Relationship Id="rId8" Type="http://schemas.openxmlformats.org/officeDocument/2006/relationships/slideLayout" Target="../slideLayouts/slideLayout129.xml"/><Relationship Id="rId7" Type="http://schemas.openxmlformats.org/officeDocument/2006/relationships/slideLayout" Target="../slideLayouts/slideLayout128.xml"/><Relationship Id="rId6" Type="http://schemas.openxmlformats.org/officeDocument/2006/relationships/slideLayout" Target="../slideLayouts/slideLayout127.xml"/><Relationship Id="rId5" Type="http://schemas.openxmlformats.org/officeDocument/2006/relationships/slideLayout" Target="../slideLayouts/slideLayout126.xml"/><Relationship Id="rId4" Type="http://schemas.openxmlformats.org/officeDocument/2006/relationships/slideLayout" Target="../slideLayouts/slideLayout125.xml"/><Relationship Id="rId3" Type="http://schemas.openxmlformats.org/officeDocument/2006/relationships/slideLayout" Target="../slideLayouts/slideLayout124.xml"/><Relationship Id="rId2" Type="http://schemas.openxmlformats.org/officeDocument/2006/relationships/slideLayout" Target="../slideLayouts/slideLayout123.xml"/><Relationship Id="rId12" Type="http://schemas.openxmlformats.org/officeDocument/2006/relationships/theme" Target="../theme/theme12.xml"/><Relationship Id="rId11" Type="http://schemas.openxmlformats.org/officeDocument/2006/relationships/slideLayout" Target="../slideLayouts/slideLayout132.xml"/><Relationship Id="rId10" Type="http://schemas.openxmlformats.org/officeDocument/2006/relationships/slideLayout" Target="../slideLayouts/slideLayout131.xml"/><Relationship Id="rId1" Type="http://schemas.openxmlformats.org/officeDocument/2006/relationships/slideLayout" Target="../slideLayouts/slideLayout122.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41.xml"/><Relationship Id="rId8" Type="http://schemas.openxmlformats.org/officeDocument/2006/relationships/slideLayout" Target="../slideLayouts/slideLayout140.xml"/><Relationship Id="rId7" Type="http://schemas.openxmlformats.org/officeDocument/2006/relationships/slideLayout" Target="../slideLayouts/slideLayout139.xml"/><Relationship Id="rId6" Type="http://schemas.openxmlformats.org/officeDocument/2006/relationships/slideLayout" Target="../slideLayouts/slideLayout138.xml"/><Relationship Id="rId5" Type="http://schemas.openxmlformats.org/officeDocument/2006/relationships/slideLayout" Target="../slideLayouts/slideLayout137.xml"/><Relationship Id="rId4" Type="http://schemas.openxmlformats.org/officeDocument/2006/relationships/slideLayout" Target="../slideLayouts/slideLayout136.xml"/><Relationship Id="rId3" Type="http://schemas.openxmlformats.org/officeDocument/2006/relationships/slideLayout" Target="../slideLayouts/slideLayout135.xml"/><Relationship Id="rId2" Type="http://schemas.openxmlformats.org/officeDocument/2006/relationships/slideLayout" Target="../slideLayouts/slideLayout134.xml"/><Relationship Id="rId13" Type="http://schemas.openxmlformats.org/officeDocument/2006/relationships/theme" Target="../theme/theme13.xml"/><Relationship Id="rId12" Type="http://schemas.openxmlformats.org/officeDocument/2006/relationships/audio" Target="../media/audio1.wav"/><Relationship Id="rId11" Type="http://schemas.openxmlformats.org/officeDocument/2006/relationships/slideLayout" Target="../slideLayouts/slideLayout143.xml"/><Relationship Id="rId10" Type="http://schemas.openxmlformats.org/officeDocument/2006/relationships/slideLayout" Target="../slideLayouts/slideLayout142.xml"/><Relationship Id="rId1" Type="http://schemas.openxmlformats.org/officeDocument/2006/relationships/slideLayout" Target="../slideLayouts/slideLayout133.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52.xml"/><Relationship Id="rId8" Type="http://schemas.openxmlformats.org/officeDocument/2006/relationships/slideLayout" Target="../slideLayouts/slideLayout151.xml"/><Relationship Id="rId7" Type="http://schemas.openxmlformats.org/officeDocument/2006/relationships/slideLayout" Target="../slideLayouts/slideLayout150.xml"/><Relationship Id="rId6" Type="http://schemas.openxmlformats.org/officeDocument/2006/relationships/slideLayout" Target="../slideLayouts/slideLayout149.xml"/><Relationship Id="rId5" Type="http://schemas.openxmlformats.org/officeDocument/2006/relationships/slideLayout" Target="../slideLayouts/slideLayout148.xml"/><Relationship Id="rId4" Type="http://schemas.openxmlformats.org/officeDocument/2006/relationships/slideLayout" Target="../slideLayouts/slideLayout147.xml"/><Relationship Id="rId3" Type="http://schemas.openxmlformats.org/officeDocument/2006/relationships/slideLayout" Target="../slideLayouts/slideLayout146.xml"/><Relationship Id="rId2" Type="http://schemas.openxmlformats.org/officeDocument/2006/relationships/slideLayout" Target="../slideLayouts/slideLayout145.xml"/><Relationship Id="rId13" Type="http://schemas.openxmlformats.org/officeDocument/2006/relationships/theme" Target="../theme/theme14.xml"/><Relationship Id="rId12" Type="http://schemas.openxmlformats.org/officeDocument/2006/relationships/audio" Target="../media/audio1.wav"/><Relationship Id="rId11" Type="http://schemas.openxmlformats.org/officeDocument/2006/relationships/slideLayout" Target="../slideLayouts/slideLayout154.xml"/><Relationship Id="rId10" Type="http://schemas.openxmlformats.org/officeDocument/2006/relationships/slideLayout" Target="../slideLayouts/slideLayout153.xml"/><Relationship Id="rId1" Type="http://schemas.openxmlformats.org/officeDocument/2006/relationships/slideLayout" Target="../slideLayouts/slideLayout144.xml"/></Relationships>
</file>

<file path=ppt/slideMasters/_rels/slideMaster15.xml.rels><?xml version="1.0" encoding="UTF-8" standalone="yes"?>
<Relationships xmlns="http://schemas.openxmlformats.org/package/2006/relationships"><Relationship Id="rId9" Type="http://schemas.openxmlformats.org/officeDocument/2006/relationships/slideLayout" Target="../slideLayouts/slideLayout163.xml"/><Relationship Id="rId8" Type="http://schemas.openxmlformats.org/officeDocument/2006/relationships/slideLayout" Target="../slideLayouts/slideLayout162.xml"/><Relationship Id="rId7" Type="http://schemas.openxmlformats.org/officeDocument/2006/relationships/slideLayout" Target="../slideLayouts/slideLayout161.xml"/><Relationship Id="rId6" Type="http://schemas.openxmlformats.org/officeDocument/2006/relationships/slideLayout" Target="../slideLayouts/slideLayout160.xml"/><Relationship Id="rId5" Type="http://schemas.openxmlformats.org/officeDocument/2006/relationships/slideLayout" Target="../slideLayouts/slideLayout159.xml"/><Relationship Id="rId4" Type="http://schemas.openxmlformats.org/officeDocument/2006/relationships/slideLayout" Target="../slideLayouts/slideLayout158.xml"/><Relationship Id="rId3" Type="http://schemas.openxmlformats.org/officeDocument/2006/relationships/slideLayout" Target="../slideLayouts/slideLayout157.xml"/><Relationship Id="rId2" Type="http://schemas.openxmlformats.org/officeDocument/2006/relationships/slideLayout" Target="../slideLayouts/slideLayout156.xml"/><Relationship Id="rId13" Type="http://schemas.openxmlformats.org/officeDocument/2006/relationships/theme" Target="../theme/theme15.xml"/><Relationship Id="rId12" Type="http://schemas.openxmlformats.org/officeDocument/2006/relationships/audio" Target="../media/audio1.wav"/><Relationship Id="rId11" Type="http://schemas.openxmlformats.org/officeDocument/2006/relationships/slideLayout" Target="../slideLayouts/slideLayout165.xml"/><Relationship Id="rId10" Type="http://schemas.openxmlformats.org/officeDocument/2006/relationships/slideLayout" Target="../slideLayouts/slideLayout164.xml"/><Relationship Id="rId1" Type="http://schemas.openxmlformats.org/officeDocument/2006/relationships/slideLayout" Target="../slideLayouts/slideLayout155.xml"/></Relationships>
</file>

<file path=ppt/slideMasters/_rels/slideMaster16.xml.rels><?xml version="1.0" encoding="UTF-8" standalone="yes"?>
<Relationships xmlns="http://schemas.openxmlformats.org/package/2006/relationships"><Relationship Id="rId9" Type="http://schemas.openxmlformats.org/officeDocument/2006/relationships/slideLayout" Target="../slideLayouts/slideLayout174.xml"/><Relationship Id="rId8" Type="http://schemas.openxmlformats.org/officeDocument/2006/relationships/slideLayout" Target="../slideLayouts/slideLayout173.xml"/><Relationship Id="rId7" Type="http://schemas.openxmlformats.org/officeDocument/2006/relationships/slideLayout" Target="../slideLayouts/slideLayout172.xml"/><Relationship Id="rId6" Type="http://schemas.openxmlformats.org/officeDocument/2006/relationships/slideLayout" Target="../slideLayouts/slideLayout171.xml"/><Relationship Id="rId5" Type="http://schemas.openxmlformats.org/officeDocument/2006/relationships/slideLayout" Target="../slideLayouts/slideLayout170.xml"/><Relationship Id="rId4" Type="http://schemas.openxmlformats.org/officeDocument/2006/relationships/slideLayout" Target="../slideLayouts/slideLayout169.xml"/><Relationship Id="rId3" Type="http://schemas.openxmlformats.org/officeDocument/2006/relationships/slideLayout" Target="../slideLayouts/slideLayout168.xml"/><Relationship Id="rId2" Type="http://schemas.openxmlformats.org/officeDocument/2006/relationships/slideLayout" Target="../slideLayouts/slideLayout167.xml"/><Relationship Id="rId13" Type="http://schemas.openxmlformats.org/officeDocument/2006/relationships/theme" Target="../theme/theme16.xml"/><Relationship Id="rId12" Type="http://schemas.openxmlformats.org/officeDocument/2006/relationships/audio" Target="../media/audio1.wav"/><Relationship Id="rId11" Type="http://schemas.openxmlformats.org/officeDocument/2006/relationships/slideLayout" Target="../slideLayouts/slideLayout176.xml"/><Relationship Id="rId10" Type="http://schemas.openxmlformats.org/officeDocument/2006/relationships/slideLayout" Target="../slideLayouts/slideLayout175.xml"/><Relationship Id="rId1" Type="http://schemas.openxmlformats.org/officeDocument/2006/relationships/slideLayout" Target="../slideLayouts/slideLayout166.xml"/></Relationships>
</file>

<file path=ppt/slideMasters/_rels/slideMaster17.xml.rels><?xml version="1.0" encoding="UTF-8" standalone="yes"?>
<Relationships xmlns="http://schemas.openxmlformats.org/package/2006/relationships"><Relationship Id="rId9" Type="http://schemas.openxmlformats.org/officeDocument/2006/relationships/slideLayout" Target="../slideLayouts/slideLayout185.xml"/><Relationship Id="rId8" Type="http://schemas.openxmlformats.org/officeDocument/2006/relationships/slideLayout" Target="../slideLayouts/slideLayout184.xml"/><Relationship Id="rId7" Type="http://schemas.openxmlformats.org/officeDocument/2006/relationships/slideLayout" Target="../slideLayouts/slideLayout183.xml"/><Relationship Id="rId6" Type="http://schemas.openxmlformats.org/officeDocument/2006/relationships/slideLayout" Target="../slideLayouts/slideLayout182.xml"/><Relationship Id="rId5" Type="http://schemas.openxmlformats.org/officeDocument/2006/relationships/slideLayout" Target="../slideLayouts/slideLayout181.xml"/><Relationship Id="rId4" Type="http://schemas.openxmlformats.org/officeDocument/2006/relationships/slideLayout" Target="../slideLayouts/slideLayout180.xml"/><Relationship Id="rId3" Type="http://schemas.openxmlformats.org/officeDocument/2006/relationships/slideLayout" Target="../slideLayouts/slideLayout179.xml"/><Relationship Id="rId2" Type="http://schemas.openxmlformats.org/officeDocument/2006/relationships/slideLayout" Target="../slideLayouts/slideLayout178.xml"/><Relationship Id="rId13" Type="http://schemas.openxmlformats.org/officeDocument/2006/relationships/theme" Target="../theme/theme17.xml"/><Relationship Id="rId12" Type="http://schemas.openxmlformats.org/officeDocument/2006/relationships/audio" Target="../media/audio1.wav"/><Relationship Id="rId11" Type="http://schemas.openxmlformats.org/officeDocument/2006/relationships/slideLayout" Target="../slideLayouts/slideLayout187.xml"/><Relationship Id="rId10" Type="http://schemas.openxmlformats.org/officeDocument/2006/relationships/slideLayout" Target="../slideLayouts/slideLayout186.xml"/><Relationship Id="rId1" Type="http://schemas.openxmlformats.org/officeDocument/2006/relationships/slideLayout" Target="../slideLayouts/slideLayout177.xml"/></Relationships>
</file>

<file path=ppt/slideMasters/_rels/slideMaster18.xml.rels><?xml version="1.0" encoding="UTF-8" standalone="yes"?>
<Relationships xmlns="http://schemas.openxmlformats.org/package/2006/relationships"><Relationship Id="rId9" Type="http://schemas.openxmlformats.org/officeDocument/2006/relationships/slideLayout" Target="../slideLayouts/slideLayout196.xml"/><Relationship Id="rId8" Type="http://schemas.openxmlformats.org/officeDocument/2006/relationships/slideLayout" Target="../slideLayouts/slideLayout195.xml"/><Relationship Id="rId7" Type="http://schemas.openxmlformats.org/officeDocument/2006/relationships/slideLayout" Target="../slideLayouts/slideLayout194.xml"/><Relationship Id="rId6" Type="http://schemas.openxmlformats.org/officeDocument/2006/relationships/slideLayout" Target="../slideLayouts/slideLayout193.xml"/><Relationship Id="rId5" Type="http://schemas.openxmlformats.org/officeDocument/2006/relationships/slideLayout" Target="../slideLayouts/slideLayout192.xml"/><Relationship Id="rId4" Type="http://schemas.openxmlformats.org/officeDocument/2006/relationships/slideLayout" Target="../slideLayouts/slideLayout191.xml"/><Relationship Id="rId3" Type="http://schemas.openxmlformats.org/officeDocument/2006/relationships/slideLayout" Target="../slideLayouts/slideLayout190.xml"/><Relationship Id="rId2" Type="http://schemas.openxmlformats.org/officeDocument/2006/relationships/slideLayout" Target="../slideLayouts/slideLayout189.xml"/><Relationship Id="rId13" Type="http://schemas.openxmlformats.org/officeDocument/2006/relationships/theme" Target="../theme/theme18.xml"/><Relationship Id="rId12" Type="http://schemas.openxmlformats.org/officeDocument/2006/relationships/audio" Target="../media/audio1.wav"/><Relationship Id="rId11" Type="http://schemas.openxmlformats.org/officeDocument/2006/relationships/slideLayout" Target="../slideLayouts/slideLayout198.xml"/><Relationship Id="rId10" Type="http://schemas.openxmlformats.org/officeDocument/2006/relationships/slideLayout" Target="../slideLayouts/slideLayout197.xml"/><Relationship Id="rId1" Type="http://schemas.openxmlformats.org/officeDocument/2006/relationships/slideLayout" Target="../slideLayouts/slideLayout188.xml"/></Relationships>
</file>

<file path=ppt/slideMasters/_rels/slideMaster19.xml.rels><?xml version="1.0" encoding="UTF-8" standalone="yes"?>
<Relationships xmlns="http://schemas.openxmlformats.org/package/2006/relationships"><Relationship Id="rId9" Type="http://schemas.openxmlformats.org/officeDocument/2006/relationships/slideLayout" Target="../slideLayouts/slideLayout207.xml"/><Relationship Id="rId8" Type="http://schemas.openxmlformats.org/officeDocument/2006/relationships/slideLayout" Target="../slideLayouts/slideLayout206.xml"/><Relationship Id="rId7" Type="http://schemas.openxmlformats.org/officeDocument/2006/relationships/slideLayout" Target="../slideLayouts/slideLayout205.xml"/><Relationship Id="rId6" Type="http://schemas.openxmlformats.org/officeDocument/2006/relationships/slideLayout" Target="../slideLayouts/slideLayout204.xml"/><Relationship Id="rId5" Type="http://schemas.openxmlformats.org/officeDocument/2006/relationships/slideLayout" Target="../slideLayouts/slideLayout203.xml"/><Relationship Id="rId4" Type="http://schemas.openxmlformats.org/officeDocument/2006/relationships/slideLayout" Target="../slideLayouts/slideLayout202.xml"/><Relationship Id="rId3" Type="http://schemas.openxmlformats.org/officeDocument/2006/relationships/slideLayout" Target="../slideLayouts/slideLayout201.xml"/><Relationship Id="rId2" Type="http://schemas.openxmlformats.org/officeDocument/2006/relationships/slideLayout" Target="../slideLayouts/slideLayout200.xml"/><Relationship Id="rId13" Type="http://schemas.openxmlformats.org/officeDocument/2006/relationships/theme" Target="../theme/theme19.xml"/><Relationship Id="rId12" Type="http://schemas.openxmlformats.org/officeDocument/2006/relationships/audio" Target="../media/audio1.wav"/><Relationship Id="rId11" Type="http://schemas.openxmlformats.org/officeDocument/2006/relationships/slideLayout" Target="../slideLayouts/slideLayout209.xml"/><Relationship Id="rId10" Type="http://schemas.openxmlformats.org/officeDocument/2006/relationships/slideLayout" Target="../slideLayouts/slideLayout208.xml"/><Relationship Id="rId1" Type="http://schemas.openxmlformats.org/officeDocument/2006/relationships/slideLayout" Target="../slideLayouts/slideLayout199.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20.xml.rels><?xml version="1.0" encoding="UTF-8" standalone="yes"?>
<Relationships xmlns="http://schemas.openxmlformats.org/package/2006/relationships"><Relationship Id="rId9" Type="http://schemas.openxmlformats.org/officeDocument/2006/relationships/slideLayout" Target="../slideLayouts/slideLayout218.xml"/><Relationship Id="rId8" Type="http://schemas.openxmlformats.org/officeDocument/2006/relationships/slideLayout" Target="../slideLayouts/slideLayout217.xml"/><Relationship Id="rId7" Type="http://schemas.openxmlformats.org/officeDocument/2006/relationships/slideLayout" Target="../slideLayouts/slideLayout216.xml"/><Relationship Id="rId6" Type="http://schemas.openxmlformats.org/officeDocument/2006/relationships/slideLayout" Target="../slideLayouts/slideLayout215.xml"/><Relationship Id="rId5" Type="http://schemas.openxmlformats.org/officeDocument/2006/relationships/slideLayout" Target="../slideLayouts/slideLayout214.xml"/><Relationship Id="rId4" Type="http://schemas.openxmlformats.org/officeDocument/2006/relationships/slideLayout" Target="../slideLayouts/slideLayout213.xml"/><Relationship Id="rId3" Type="http://schemas.openxmlformats.org/officeDocument/2006/relationships/slideLayout" Target="../slideLayouts/slideLayout212.xml"/><Relationship Id="rId2" Type="http://schemas.openxmlformats.org/officeDocument/2006/relationships/slideLayout" Target="../slideLayouts/slideLayout211.xml"/><Relationship Id="rId13" Type="http://schemas.openxmlformats.org/officeDocument/2006/relationships/theme" Target="../theme/theme20.xml"/><Relationship Id="rId12" Type="http://schemas.openxmlformats.org/officeDocument/2006/relationships/audio" Target="../media/audio1.wav"/><Relationship Id="rId11" Type="http://schemas.openxmlformats.org/officeDocument/2006/relationships/slideLayout" Target="../slideLayouts/slideLayout220.xml"/><Relationship Id="rId10" Type="http://schemas.openxmlformats.org/officeDocument/2006/relationships/slideLayout" Target="../slideLayouts/slideLayout219.xml"/><Relationship Id="rId1" Type="http://schemas.openxmlformats.org/officeDocument/2006/relationships/slideLayout" Target="../slideLayouts/slideLayout210.xml"/></Relationships>
</file>

<file path=ppt/slideMasters/_rels/slideMaster21.xml.rels><?xml version="1.0" encoding="UTF-8" standalone="yes"?>
<Relationships xmlns="http://schemas.openxmlformats.org/package/2006/relationships"><Relationship Id="rId9" Type="http://schemas.openxmlformats.org/officeDocument/2006/relationships/slideLayout" Target="../slideLayouts/slideLayout229.xml"/><Relationship Id="rId8" Type="http://schemas.openxmlformats.org/officeDocument/2006/relationships/slideLayout" Target="../slideLayouts/slideLayout228.xml"/><Relationship Id="rId7" Type="http://schemas.openxmlformats.org/officeDocument/2006/relationships/slideLayout" Target="../slideLayouts/slideLayout227.xml"/><Relationship Id="rId6" Type="http://schemas.openxmlformats.org/officeDocument/2006/relationships/slideLayout" Target="../slideLayouts/slideLayout226.xml"/><Relationship Id="rId5" Type="http://schemas.openxmlformats.org/officeDocument/2006/relationships/slideLayout" Target="../slideLayouts/slideLayout225.xml"/><Relationship Id="rId4" Type="http://schemas.openxmlformats.org/officeDocument/2006/relationships/slideLayout" Target="../slideLayouts/slideLayout224.xml"/><Relationship Id="rId3" Type="http://schemas.openxmlformats.org/officeDocument/2006/relationships/slideLayout" Target="../slideLayouts/slideLayout223.xml"/><Relationship Id="rId2" Type="http://schemas.openxmlformats.org/officeDocument/2006/relationships/slideLayout" Target="../slideLayouts/slideLayout222.xml"/><Relationship Id="rId13" Type="http://schemas.openxmlformats.org/officeDocument/2006/relationships/theme" Target="../theme/theme21.xml"/><Relationship Id="rId12" Type="http://schemas.openxmlformats.org/officeDocument/2006/relationships/audio" Target="../media/audio1.wav"/><Relationship Id="rId11" Type="http://schemas.openxmlformats.org/officeDocument/2006/relationships/slideLayout" Target="../slideLayouts/slideLayout231.xml"/><Relationship Id="rId10" Type="http://schemas.openxmlformats.org/officeDocument/2006/relationships/slideLayout" Target="../slideLayouts/slideLayout230.xml"/><Relationship Id="rId1" Type="http://schemas.openxmlformats.org/officeDocument/2006/relationships/slideLayout" Target="../slideLayouts/slideLayout221.xml"/></Relationships>
</file>

<file path=ppt/slideMasters/_rels/slideMaster22.xml.rels><?xml version="1.0" encoding="UTF-8" standalone="yes"?>
<Relationships xmlns="http://schemas.openxmlformats.org/package/2006/relationships"><Relationship Id="rId9" Type="http://schemas.openxmlformats.org/officeDocument/2006/relationships/slideLayout" Target="../slideLayouts/slideLayout240.xml"/><Relationship Id="rId8" Type="http://schemas.openxmlformats.org/officeDocument/2006/relationships/slideLayout" Target="../slideLayouts/slideLayout239.xml"/><Relationship Id="rId7" Type="http://schemas.openxmlformats.org/officeDocument/2006/relationships/slideLayout" Target="../slideLayouts/slideLayout238.xml"/><Relationship Id="rId6" Type="http://schemas.openxmlformats.org/officeDocument/2006/relationships/slideLayout" Target="../slideLayouts/slideLayout237.xml"/><Relationship Id="rId5" Type="http://schemas.openxmlformats.org/officeDocument/2006/relationships/slideLayout" Target="../slideLayouts/slideLayout236.xml"/><Relationship Id="rId4" Type="http://schemas.openxmlformats.org/officeDocument/2006/relationships/slideLayout" Target="../slideLayouts/slideLayout235.xml"/><Relationship Id="rId3" Type="http://schemas.openxmlformats.org/officeDocument/2006/relationships/slideLayout" Target="../slideLayouts/slideLayout234.xml"/><Relationship Id="rId2" Type="http://schemas.openxmlformats.org/officeDocument/2006/relationships/slideLayout" Target="../slideLayouts/slideLayout233.xml"/><Relationship Id="rId13" Type="http://schemas.openxmlformats.org/officeDocument/2006/relationships/theme" Target="../theme/theme22.xml"/><Relationship Id="rId12" Type="http://schemas.openxmlformats.org/officeDocument/2006/relationships/audio" Target="../media/audio1.wav"/><Relationship Id="rId11" Type="http://schemas.openxmlformats.org/officeDocument/2006/relationships/slideLayout" Target="../slideLayouts/slideLayout242.xml"/><Relationship Id="rId10" Type="http://schemas.openxmlformats.org/officeDocument/2006/relationships/slideLayout" Target="../slideLayouts/slideLayout241.xml"/><Relationship Id="rId1" Type="http://schemas.openxmlformats.org/officeDocument/2006/relationships/slideLayout" Target="../slideLayouts/slideLayout232.xml"/></Relationships>
</file>

<file path=ppt/slideMasters/_rels/slideMaster23.xml.rels><?xml version="1.0" encoding="UTF-8" standalone="yes"?>
<Relationships xmlns="http://schemas.openxmlformats.org/package/2006/relationships"><Relationship Id="rId9" Type="http://schemas.openxmlformats.org/officeDocument/2006/relationships/slideLayout" Target="../slideLayouts/slideLayout251.xml"/><Relationship Id="rId8" Type="http://schemas.openxmlformats.org/officeDocument/2006/relationships/slideLayout" Target="../slideLayouts/slideLayout250.xml"/><Relationship Id="rId7" Type="http://schemas.openxmlformats.org/officeDocument/2006/relationships/slideLayout" Target="../slideLayouts/slideLayout249.xml"/><Relationship Id="rId6" Type="http://schemas.openxmlformats.org/officeDocument/2006/relationships/slideLayout" Target="../slideLayouts/slideLayout248.xml"/><Relationship Id="rId5" Type="http://schemas.openxmlformats.org/officeDocument/2006/relationships/slideLayout" Target="../slideLayouts/slideLayout247.xml"/><Relationship Id="rId4" Type="http://schemas.openxmlformats.org/officeDocument/2006/relationships/slideLayout" Target="../slideLayouts/slideLayout246.xml"/><Relationship Id="rId3" Type="http://schemas.openxmlformats.org/officeDocument/2006/relationships/slideLayout" Target="../slideLayouts/slideLayout245.xml"/><Relationship Id="rId2" Type="http://schemas.openxmlformats.org/officeDocument/2006/relationships/slideLayout" Target="../slideLayouts/slideLayout244.xml"/><Relationship Id="rId12" Type="http://schemas.openxmlformats.org/officeDocument/2006/relationships/theme" Target="../theme/theme23.xml"/><Relationship Id="rId11" Type="http://schemas.openxmlformats.org/officeDocument/2006/relationships/slideLayout" Target="../slideLayouts/slideLayout253.xml"/><Relationship Id="rId10" Type="http://schemas.openxmlformats.org/officeDocument/2006/relationships/slideLayout" Target="../slideLayouts/slideLayout252.xml"/><Relationship Id="rId1" Type="http://schemas.openxmlformats.org/officeDocument/2006/relationships/slideLayout" Target="../slideLayouts/slideLayout243.xml"/></Relationships>
</file>

<file path=ppt/slideMasters/_rels/slideMaster24.xml.rels><?xml version="1.0" encoding="UTF-8" standalone="yes"?>
<Relationships xmlns="http://schemas.openxmlformats.org/package/2006/relationships"><Relationship Id="rId9" Type="http://schemas.openxmlformats.org/officeDocument/2006/relationships/slideLayout" Target="../slideLayouts/slideLayout262.xml"/><Relationship Id="rId8" Type="http://schemas.openxmlformats.org/officeDocument/2006/relationships/slideLayout" Target="../slideLayouts/slideLayout261.xml"/><Relationship Id="rId7" Type="http://schemas.openxmlformats.org/officeDocument/2006/relationships/slideLayout" Target="../slideLayouts/slideLayout260.xml"/><Relationship Id="rId6" Type="http://schemas.openxmlformats.org/officeDocument/2006/relationships/slideLayout" Target="../slideLayouts/slideLayout259.xml"/><Relationship Id="rId5" Type="http://schemas.openxmlformats.org/officeDocument/2006/relationships/slideLayout" Target="../slideLayouts/slideLayout258.xml"/><Relationship Id="rId4" Type="http://schemas.openxmlformats.org/officeDocument/2006/relationships/slideLayout" Target="../slideLayouts/slideLayout257.xml"/><Relationship Id="rId3" Type="http://schemas.openxmlformats.org/officeDocument/2006/relationships/slideLayout" Target="../slideLayouts/slideLayout256.xml"/><Relationship Id="rId2" Type="http://schemas.openxmlformats.org/officeDocument/2006/relationships/slideLayout" Target="../slideLayouts/slideLayout255.xml"/><Relationship Id="rId12" Type="http://schemas.openxmlformats.org/officeDocument/2006/relationships/theme" Target="../theme/theme24.xml"/><Relationship Id="rId11" Type="http://schemas.openxmlformats.org/officeDocument/2006/relationships/slideLayout" Target="../slideLayouts/slideLayout264.xml"/><Relationship Id="rId10" Type="http://schemas.openxmlformats.org/officeDocument/2006/relationships/slideLayout" Target="../slideLayouts/slideLayout263.xml"/><Relationship Id="rId1" Type="http://schemas.openxmlformats.org/officeDocument/2006/relationships/slideLayout" Target="../slideLayouts/slideLayout254.xml"/></Relationships>
</file>

<file path=ppt/slideMasters/_rels/slideMaster25.xml.rels><?xml version="1.0" encoding="UTF-8" standalone="yes"?>
<Relationships xmlns="http://schemas.openxmlformats.org/package/2006/relationships"><Relationship Id="rId9" Type="http://schemas.openxmlformats.org/officeDocument/2006/relationships/slideLayout" Target="../slideLayouts/slideLayout273.xml"/><Relationship Id="rId8" Type="http://schemas.openxmlformats.org/officeDocument/2006/relationships/slideLayout" Target="../slideLayouts/slideLayout272.xml"/><Relationship Id="rId7" Type="http://schemas.openxmlformats.org/officeDocument/2006/relationships/slideLayout" Target="../slideLayouts/slideLayout271.xml"/><Relationship Id="rId6" Type="http://schemas.openxmlformats.org/officeDocument/2006/relationships/slideLayout" Target="../slideLayouts/slideLayout270.xml"/><Relationship Id="rId5" Type="http://schemas.openxmlformats.org/officeDocument/2006/relationships/slideLayout" Target="../slideLayouts/slideLayout269.xml"/><Relationship Id="rId4" Type="http://schemas.openxmlformats.org/officeDocument/2006/relationships/slideLayout" Target="../slideLayouts/slideLayout268.xml"/><Relationship Id="rId3" Type="http://schemas.openxmlformats.org/officeDocument/2006/relationships/slideLayout" Target="../slideLayouts/slideLayout267.xml"/><Relationship Id="rId2" Type="http://schemas.openxmlformats.org/officeDocument/2006/relationships/slideLayout" Target="../slideLayouts/slideLayout266.xml"/><Relationship Id="rId12" Type="http://schemas.openxmlformats.org/officeDocument/2006/relationships/theme" Target="../theme/theme25.xml"/><Relationship Id="rId11" Type="http://schemas.openxmlformats.org/officeDocument/2006/relationships/slideLayout" Target="../slideLayouts/slideLayout275.xml"/><Relationship Id="rId10" Type="http://schemas.openxmlformats.org/officeDocument/2006/relationships/slideLayout" Target="../slideLayouts/slideLayout274.xml"/><Relationship Id="rId1" Type="http://schemas.openxmlformats.org/officeDocument/2006/relationships/slideLayout" Target="../slideLayouts/slideLayout265.xml"/></Relationships>
</file>

<file path=ppt/slideMasters/_rels/slideMaster26.xml.rels><?xml version="1.0" encoding="UTF-8" standalone="yes"?>
<Relationships xmlns="http://schemas.openxmlformats.org/package/2006/relationships"><Relationship Id="rId9" Type="http://schemas.openxmlformats.org/officeDocument/2006/relationships/slideLayout" Target="../slideLayouts/slideLayout284.xml"/><Relationship Id="rId8" Type="http://schemas.openxmlformats.org/officeDocument/2006/relationships/slideLayout" Target="../slideLayouts/slideLayout283.xml"/><Relationship Id="rId7" Type="http://schemas.openxmlformats.org/officeDocument/2006/relationships/slideLayout" Target="../slideLayouts/slideLayout282.xml"/><Relationship Id="rId6" Type="http://schemas.openxmlformats.org/officeDocument/2006/relationships/slideLayout" Target="../slideLayouts/slideLayout281.xml"/><Relationship Id="rId5" Type="http://schemas.openxmlformats.org/officeDocument/2006/relationships/slideLayout" Target="../slideLayouts/slideLayout280.xml"/><Relationship Id="rId4" Type="http://schemas.openxmlformats.org/officeDocument/2006/relationships/slideLayout" Target="../slideLayouts/slideLayout279.xml"/><Relationship Id="rId3" Type="http://schemas.openxmlformats.org/officeDocument/2006/relationships/slideLayout" Target="../slideLayouts/slideLayout278.xml"/><Relationship Id="rId2" Type="http://schemas.openxmlformats.org/officeDocument/2006/relationships/slideLayout" Target="../slideLayouts/slideLayout277.xml"/><Relationship Id="rId12" Type="http://schemas.openxmlformats.org/officeDocument/2006/relationships/theme" Target="../theme/theme26.xml"/><Relationship Id="rId11" Type="http://schemas.openxmlformats.org/officeDocument/2006/relationships/slideLayout" Target="../slideLayouts/slideLayout286.xml"/><Relationship Id="rId10" Type="http://schemas.openxmlformats.org/officeDocument/2006/relationships/slideLayout" Target="../slideLayouts/slideLayout285.xml"/><Relationship Id="rId1" Type="http://schemas.openxmlformats.org/officeDocument/2006/relationships/slideLayout" Target="../slideLayouts/slideLayout276.xml"/></Relationships>
</file>

<file path=ppt/slideMasters/_rels/slideMaster27.xml.rels><?xml version="1.0" encoding="UTF-8" standalone="yes"?>
<Relationships xmlns="http://schemas.openxmlformats.org/package/2006/relationships"><Relationship Id="rId9" Type="http://schemas.openxmlformats.org/officeDocument/2006/relationships/slideLayout" Target="../slideLayouts/slideLayout295.xml"/><Relationship Id="rId8" Type="http://schemas.openxmlformats.org/officeDocument/2006/relationships/slideLayout" Target="../slideLayouts/slideLayout294.xml"/><Relationship Id="rId7" Type="http://schemas.openxmlformats.org/officeDocument/2006/relationships/slideLayout" Target="../slideLayouts/slideLayout293.xml"/><Relationship Id="rId6" Type="http://schemas.openxmlformats.org/officeDocument/2006/relationships/slideLayout" Target="../slideLayouts/slideLayout292.xml"/><Relationship Id="rId5" Type="http://schemas.openxmlformats.org/officeDocument/2006/relationships/slideLayout" Target="../slideLayouts/slideLayout291.xml"/><Relationship Id="rId4" Type="http://schemas.openxmlformats.org/officeDocument/2006/relationships/slideLayout" Target="../slideLayouts/slideLayout290.xml"/><Relationship Id="rId3" Type="http://schemas.openxmlformats.org/officeDocument/2006/relationships/slideLayout" Target="../slideLayouts/slideLayout289.xml"/><Relationship Id="rId2" Type="http://schemas.openxmlformats.org/officeDocument/2006/relationships/slideLayout" Target="../slideLayouts/slideLayout288.xml"/><Relationship Id="rId12" Type="http://schemas.openxmlformats.org/officeDocument/2006/relationships/theme" Target="../theme/theme27.xml"/><Relationship Id="rId11" Type="http://schemas.openxmlformats.org/officeDocument/2006/relationships/slideLayout" Target="../slideLayouts/slideLayout297.xml"/><Relationship Id="rId10" Type="http://schemas.openxmlformats.org/officeDocument/2006/relationships/slideLayout" Target="../slideLayouts/slideLayout296.xml"/><Relationship Id="rId1" Type="http://schemas.openxmlformats.org/officeDocument/2006/relationships/slideLayout" Target="../slideLayouts/slideLayout287.xml"/></Relationships>
</file>

<file path=ppt/slideMasters/_rels/slideMaster28.xml.rels><?xml version="1.0" encoding="UTF-8" standalone="yes"?>
<Relationships xmlns="http://schemas.openxmlformats.org/package/2006/relationships"><Relationship Id="rId9" Type="http://schemas.openxmlformats.org/officeDocument/2006/relationships/slideLayout" Target="../slideLayouts/slideLayout306.xml"/><Relationship Id="rId8" Type="http://schemas.openxmlformats.org/officeDocument/2006/relationships/slideLayout" Target="../slideLayouts/slideLayout305.xml"/><Relationship Id="rId7" Type="http://schemas.openxmlformats.org/officeDocument/2006/relationships/slideLayout" Target="../slideLayouts/slideLayout304.xml"/><Relationship Id="rId6" Type="http://schemas.openxmlformats.org/officeDocument/2006/relationships/slideLayout" Target="../slideLayouts/slideLayout303.xml"/><Relationship Id="rId5" Type="http://schemas.openxmlformats.org/officeDocument/2006/relationships/slideLayout" Target="../slideLayouts/slideLayout302.xml"/><Relationship Id="rId4" Type="http://schemas.openxmlformats.org/officeDocument/2006/relationships/slideLayout" Target="../slideLayouts/slideLayout301.xml"/><Relationship Id="rId3" Type="http://schemas.openxmlformats.org/officeDocument/2006/relationships/slideLayout" Target="../slideLayouts/slideLayout300.xml"/><Relationship Id="rId2" Type="http://schemas.openxmlformats.org/officeDocument/2006/relationships/slideLayout" Target="../slideLayouts/slideLayout299.xml"/><Relationship Id="rId12" Type="http://schemas.openxmlformats.org/officeDocument/2006/relationships/theme" Target="../theme/theme28.xml"/><Relationship Id="rId11" Type="http://schemas.openxmlformats.org/officeDocument/2006/relationships/slideLayout" Target="../slideLayouts/slideLayout308.xml"/><Relationship Id="rId10" Type="http://schemas.openxmlformats.org/officeDocument/2006/relationships/slideLayout" Target="../slideLayouts/slideLayout307.xml"/><Relationship Id="rId1" Type="http://schemas.openxmlformats.org/officeDocument/2006/relationships/slideLayout" Target="../slideLayouts/slideLayout298.xml"/></Relationships>
</file>

<file path=ppt/slideMasters/_rels/slideMaster29.xml.rels><?xml version="1.0" encoding="UTF-8" standalone="yes"?>
<Relationships xmlns="http://schemas.openxmlformats.org/package/2006/relationships"><Relationship Id="rId9" Type="http://schemas.openxmlformats.org/officeDocument/2006/relationships/slideLayout" Target="../slideLayouts/slideLayout317.xml"/><Relationship Id="rId8" Type="http://schemas.openxmlformats.org/officeDocument/2006/relationships/slideLayout" Target="../slideLayouts/slideLayout316.xml"/><Relationship Id="rId7" Type="http://schemas.openxmlformats.org/officeDocument/2006/relationships/slideLayout" Target="../slideLayouts/slideLayout315.xml"/><Relationship Id="rId6" Type="http://schemas.openxmlformats.org/officeDocument/2006/relationships/slideLayout" Target="../slideLayouts/slideLayout314.xml"/><Relationship Id="rId5" Type="http://schemas.openxmlformats.org/officeDocument/2006/relationships/slideLayout" Target="../slideLayouts/slideLayout313.xml"/><Relationship Id="rId4" Type="http://schemas.openxmlformats.org/officeDocument/2006/relationships/slideLayout" Target="../slideLayouts/slideLayout312.xml"/><Relationship Id="rId3" Type="http://schemas.openxmlformats.org/officeDocument/2006/relationships/slideLayout" Target="../slideLayouts/slideLayout311.xml"/><Relationship Id="rId2" Type="http://schemas.openxmlformats.org/officeDocument/2006/relationships/slideLayout" Target="../slideLayouts/slideLayout310.xml"/><Relationship Id="rId13" Type="http://schemas.openxmlformats.org/officeDocument/2006/relationships/theme" Target="../theme/theme29.xml"/><Relationship Id="rId12" Type="http://schemas.openxmlformats.org/officeDocument/2006/relationships/slideLayout" Target="../slideLayouts/slideLayout320.xml"/><Relationship Id="rId11" Type="http://schemas.openxmlformats.org/officeDocument/2006/relationships/slideLayout" Target="../slideLayouts/slideLayout319.xml"/><Relationship Id="rId10" Type="http://schemas.openxmlformats.org/officeDocument/2006/relationships/slideLayout" Target="../slideLayouts/slideLayout318.xml"/><Relationship Id="rId1" Type="http://schemas.openxmlformats.org/officeDocument/2006/relationships/slideLayout" Target="../slideLayouts/slideLayout30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30.xml.rels><?xml version="1.0" encoding="UTF-8" standalone="yes"?>
<Relationships xmlns="http://schemas.openxmlformats.org/package/2006/relationships"><Relationship Id="rId9" Type="http://schemas.openxmlformats.org/officeDocument/2006/relationships/slideLayout" Target="../slideLayouts/slideLayout329.xml"/><Relationship Id="rId8" Type="http://schemas.openxmlformats.org/officeDocument/2006/relationships/slideLayout" Target="../slideLayouts/slideLayout328.xml"/><Relationship Id="rId7" Type="http://schemas.openxmlformats.org/officeDocument/2006/relationships/slideLayout" Target="../slideLayouts/slideLayout327.xml"/><Relationship Id="rId6" Type="http://schemas.openxmlformats.org/officeDocument/2006/relationships/slideLayout" Target="../slideLayouts/slideLayout326.xml"/><Relationship Id="rId5" Type="http://schemas.openxmlformats.org/officeDocument/2006/relationships/slideLayout" Target="../slideLayouts/slideLayout325.xml"/><Relationship Id="rId4" Type="http://schemas.openxmlformats.org/officeDocument/2006/relationships/slideLayout" Target="../slideLayouts/slideLayout324.xml"/><Relationship Id="rId3" Type="http://schemas.openxmlformats.org/officeDocument/2006/relationships/slideLayout" Target="../slideLayouts/slideLayout323.xml"/><Relationship Id="rId2" Type="http://schemas.openxmlformats.org/officeDocument/2006/relationships/slideLayout" Target="../slideLayouts/slideLayout322.xml"/><Relationship Id="rId12" Type="http://schemas.openxmlformats.org/officeDocument/2006/relationships/theme" Target="../theme/theme30.xml"/><Relationship Id="rId11" Type="http://schemas.openxmlformats.org/officeDocument/2006/relationships/slideLayout" Target="../slideLayouts/slideLayout331.xml"/><Relationship Id="rId10" Type="http://schemas.openxmlformats.org/officeDocument/2006/relationships/slideLayout" Target="../slideLayouts/slideLayout330.xml"/><Relationship Id="rId1" Type="http://schemas.openxmlformats.org/officeDocument/2006/relationships/slideLayout" Target="../slideLayouts/slideLayout321.xml"/></Relationships>
</file>

<file path=ppt/slideMasters/_rels/slideMaster31.xml.rels><?xml version="1.0" encoding="UTF-8" standalone="yes"?>
<Relationships xmlns="http://schemas.openxmlformats.org/package/2006/relationships"><Relationship Id="rId9" Type="http://schemas.openxmlformats.org/officeDocument/2006/relationships/slideLayout" Target="../slideLayouts/slideLayout340.xml"/><Relationship Id="rId8" Type="http://schemas.openxmlformats.org/officeDocument/2006/relationships/slideLayout" Target="../slideLayouts/slideLayout339.xml"/><Relationship Id="rId7" Type="http://schemas.openxmlformats.org/officeDocument/2006/relationships/slideLayout" Target="../slideLayouts/slideLayout338.xml"/><Relationship Id="rId6" Type="http://schemas.openxmlformats.org/officeDocument/2006/relationships/slideLayout" Target="../slideLayouts/slideLayout337.xml"/><Relationship Id="rId5" Type="http://schemas.openxmlformats.org/officeDocument/2006/relationships/slideLayout" Target="../slideLayouts/slideLayout336.xml"/><Relationship Id="rId4" Type="http://schemas.openxmlformats.org/officeDocument/2006/relationships/slideLayout" Target="../slideLayouts/slideLayout335.xml"/><Relationship Id="rId3" Type="http://schemas.openxmlformats.org/officeDocument/2006/relationships/slideLayout" Target="../slideLayouts/slideLayout334.xml"/><Relationship Id="rId2" Type="http://schemas.openxmlformats.org/officeDocument/2006/relationships/slideLayout" Target="../slideLayouts/slideLayout333.xml"/><Relationship Id="rId12" Type="http://schemas.openxmlformats.org/officeDocument/2006/relationships/theme" Target="../theme/theme31.xml"/><Relationship Id="rId11" Type="http://schemas.openxmlformats.org/officeDocument/2006/relationships/slideLayout" Target="../slideLayouts/slideLayout342.xml"/><Relationship Id="rId10" Type="http://schemas.openxmlformats.org/officeDocument/2006/relationships/slideLayout" Target="../slideLayouts/slideLayout341.xml"/><Relationship Id="rId1" Type="http://schemas.openxmlformats.org/officeDocument/2006/relationships/slideLayout" Target="../slideLayouts/slideLayout332.xml"/></Relationships>
</file>

<file path=ppt/slideMasters/_rels/slideMaster32.xml.rels><?xml version="1.0" encoding="UTF-8" standalone="yes"?>
<Relationships xmlns="http://schemas.openxmlformats.org/package/2006/relationships"><Relationship Id="rId9" Type="http://schemas.openxmlformats.org/officeDocument/2006/relationships/slideLayout" Target="../slideLayouts/slideLayout351.xml"/><Relationship Id="rId8" Type="http://schemas.openxmlformats.org/officeDocument/2006/relationships/slideLayout" Target="../slideLayouts/slideLayout350.xml"/><Relationship Id="rId7" Type="http://schemas.openxmlformats.org/officeDocument/2006/relationships/slideLayout" Target="../slideLayouts/slideLayout349.xml"/><Relationship Id="rId6" Type="http://schemas.openxmlformats.org/officeDocument/2006/relationships/slideLayout" Target="../slideLayouts/slideLayout348.xml"/><Relationship Id="rId5" Type="http://schemas.openxmlformats.org/officeDocument/2006/relationships/slideLayout" Target="../slideLayouts/slideLayout347.xml"/><Relationship Id="rId4" Type="http://schemas.openxmlformats.org/officeDocument/2006/relationships/slideLayout" Target="../slideLayouts/slideLayout346.xml"/><Relationship Id="rId3" Type="http://schemas.openxmlformats.org/officeDocument/2006/relationships/slideLayout" Target="../slideLayouts/slideLayout345.xml"/><Relationship Id="rId2" Type="http://schemas.openxmlformats.org/officeDocument/2006/relationships/slideLayout" Target="../slideLayouts/slideLayout344.xml"/><Relationship Id="rId12" Type="http://schemas.openxmlformats.org/officeDocument/2006/relationships/theme" Target="../theme/theme32.xml"/><Relationship Id="rId11" Type="http://schemas.openxmlformats.org/officeDocument/2006/relationships/slideLayout" Target="../slideLayouts/slideLayout353.xml"/><Relationship Id="rId10" Type="http://schemas.openxmlformats.org/officeDocument/2006/relationships/slideLayout" Target="../slideLayouts/slideLayout352.xml"/><Relationship Id="rId1" Type="http://schemas.openxmlformats.org/officeDocument/2006/relationships/slideLayout" Target="../slideLayouts/slideLayout343.xml"/></Relationships>
</file>

<file path=ppt/slideMasters/_rels/slideMaster33.xml.rels><?xml version="1.0" encoding="UTF-8" standalone="yes"?>
<Relationships xmlns="http://schemas.openxmlformats.org/package/2006/relationships"><Relationship Id="rId9" Type="http://schemas.openxmlformats.org/officeDocument/2006/relationships/slideLayout" Target="../slideLayouts/slideLayout362.xml"/><Relationship Id="rId8" Type="http://schemas.openxmlformats.org/officeDocument/2006/relationships/slideLayout" Target="../slideLayouts/slideLayout361.xml"/><Relationship Id="rId7" Type="http://schemas.openxmlformats.org/officeDocument/2006/relationships/slideLayout" Target="../slideLayouts/slideLayout360.xml"/><Relationship Id="rId6" Type="http://schemas.openxmlformats.org/officeDocument/2006/relationships/slideLayout" Target="../slideLayouts/slideLayout359.xml"/><Relationship Id="rId5" Type="http://schemas.openxmlformats.org/officeDocument/2006/relationships/slideLayout" Target="../slideLayouts/slideLayout358.xml"/><Relationship Id="rId4" Type="http://schemas.openxmlformats.org/officeDocument/2006/relationships/slideLayout" Target="../slideLayouts/slideLayout357.xml"/><Relationship Id="rId3" Type="http://schemas.openxmlformats.org/officeDocument/2006/relationships/slideLayout" Target="../slideLayouts/slideLayout356.xml"/><Relationship Id="rId2" Type="http://schemas.openxmlformats.org/officeDocument/2006/relationships/slideLayout" Target="../slideLayouts/slideLayout355.xml"/><Relationship Id="rId12" Type="http://schemas.openxmlformats.org/officeDocument/2006/relationships/theme" Target="../theme/theme33.xml"/><Relationship Id="rId11" Type="http://schemas.openxmlformats.org/officeDocument/2006/relationships/slideLayout" Target="../slideLayouts/slideLayout364.xml"/><Relationship Id="rId10" Type="http://schemas.openxmlformats.org/officeDocument/2006/relationships/slideLayout" Target="../slideLayouts/slideLayout363.xml"/><Relationship Id="rId1" Type="http://schemas.openxmlformats.org/officeDocument/2006/relationships/slideLayout" Target="../slideLayouts/slideLayout354.xml"/></Relationships>
</file>

<file path=ppt/slideMasters/_rels/slideMaster34.xml.rels><?xml version="1.0" encoding="UTF-8" standalone="yes"?>
<Relationships xmlns="http://schemas.openxmlformats.org/package/2006/relationships"><Relationship Id="rId9" Type="http://schemas.openxmlformats.org/officeDocument/2006/relationships/slideLayout" Target="../slideLayouts/slideLayout373.xml"/><Relationship Id="rId8" Type="http://schemas.openxmlformats.org/officeDocument/2006/relationships/slideLayout" Target="../slideLayouts/slideLayout372.xml"/><Relationship Id="rId7" Type="http://schemas.openxmlformats.org/officeDocument/2006/relationships/slideLayout" Target="../slideLayouts/slideLayout371.xml"/><Relationship Id="rId6" Type="http://schemas.openxmlformats.org/officeDocument/2006/relationships/slideLayout" Target="../slideLayouts/slideLayout370.xml"/><Relationship Id="rId5" Type="http://schemas.openxmlformats.org/officeDocument/2006/relationships/slideLayout" Target="../slideLayouts/slideLayout369.xml"/><Relationship Id="rId4" Type="http://schemas.openxmlformats.org/officeDocument/2006/relationships/slideLayout" Target="../slideLayouts/slideLayout368.xml"/><Relationship Id="rId3" Type="http://schemas.openxmlformats.org/officeDocument/2006/relationships/slideLayout" Target="../slideLayouts/slideLayout367.xml"/><Relationship Id="rId2" Type="http://schemas.openxmlformats.org/officeDocument/2006/relationships/slideLayout" Target="../slideLayouts/slideLayout366.xml"/><Relationship Id="rId12" Type="http://schemas.openxmlformats.org/officeDocument/2006/relationships/theme" Target="../theme/theme34.xml"/><Relationship Id="rId11" Type="http://schemas.openxmlformats.org/officeDocument/2006/relationships/slideLayout" Target="../slideLayouts/slideLayout375.xml"/><Relationship Id="rId10" Type="http://schemas.openxmlformats.org/officeDocument/2006/relationships/slideLayout" Target="../slideLayouts/slideLayout374.xml"/><Relationship Id="rId1" Type="http://schemas.openxmlformats.org/officeDocument/2006/relationships/slideLayout" Target="../slideLayouts/slideLayout365.xml"/></Relationships>
</file>

<file path=ppt/slideMasters/_rels/slideMaster35.xml.rels><?xml version="1.0" encoding="UTF-8" standalone="yes"?>
<Relationships xmlns="http://schemas.openxmlformats.org/package/2006/relationships"><Relationship Id="rId9" Type="http://schemas.openxmlformats.org/officeDocument/2006/relationships/slideLayout" Target="../slideLayouts/slideLayout384.xml"/><Relationship Id="rId8" Type="http://schemas.openxmlformats.org/officeDocument/2006/relationships/slideLayout" Target="../slideLayouts/slideLayout383.xml"/><Relationship Id="rId7" Type="http://schemas.openxmlformats.org/officeDocument/2006/relationships/slideLayout" Target="../slideLayouts/slideLayout382.xml"/><Relationship Id="rId6" Type="http://schemas.openxmlformats.org/officeDocument/2006/relationships/slideLayout" Target="../slideLayouts/slideLayout381.xml"/><Relationship Id="rId5" Type="http://schemas.openxmlformats.org/officeDocument/2006/relationships/slideLayout" Target="../slideLayouts/slideLayout380.xml"/><Relationship Id="rId4" Type="http://schemas.openxmlformats.org/officeDocument/2006/relationships/slideLayout" Target="../slideLayouts/slideLayout379.xml"/><Relationship Id="rId3" Type="http://schemas.openxmlformats.org/officeDocument/2006/relationships/slideLayout" Target="../slideLayouts/slideLayout378.xml"/><Relationship Id="rId2" Type="http://schemas.openxmlformats.org/officeDocument/2006/relationships/slideLayout" Target="../slideLayouts/slideLayout377.xml"/><Relationship Id="rId12" Type="http://schemas.openxmlformats.org/officeDocument/2006/relationships/theme" Target="../theme/theme35.xml"/><Relationship Id="rId11" Type="http://schemas.openxmlformats.org/officeDocument/2006/relationships/slideLayout" Target="../slideLayouts/slideLayout386.xml"/><Relationship Id="rId10" Type="http://schemas.openxmlformats.org/officeDocument/2006/relationships/slideLayout" Target="../slideLayouts/slideLayout385.xml"/><Relationship Id="rId1" Type="http://schemas.openxmlformats.org/officeDocument/2006/relationships/slideLayout" Target="../slideLayouts/slideLayout376.xml"/></Relationships>
</file>

<file path=ppt/slideMasters/_rels/slideMaster36.xml.rels><?xml version="1.0" encoding="UTF-8" standalone="yes"?>
<Relationships xmlns="http://schemas.openxmlformats.org/package/2006/relationships"><Relationship Id="rId9" Type="http://schemas.openxmlformats.org/officeDocument/2006/relationships/slideLayout" Target="../slideLayouts/slideLayout395.xml"/><Relationship Id="rId8" Type="http://schemas.openxmlformats.org/officeDocument/2006/relationships/slideLayout" Target="../slideLayouts/slideLayout394.xml"/><Relationship Id="rId7" Type="http://schemas.openxmlformats.org/officeDocument/2006/relationships/slideLayout" Target="../slideLayouts/slideLayout393.xml"/><Relationship Id="rId6" Type="http://schemas.openxmlformats.org/officeDocument/2006/relationships/slideLayout" Target="../slideLayouts/slideLayout392.xml"/><Relationship Id="rId5" Type="http://schemas.openxmlformats.org/officeDocument/2006/relationships/slideLayout" Target="../slideLayouts/slideLayout391.xml"/><Relationship Id="rId4" Type="http://schemas.openxmlformats.org/officeDocument/2006/relationships/slideLayout" Target="../slideLayouts/slideLayout390.xml"/><Relationship Id="rId3" Type="http://schemas.openxmlformats.org/officeDocument/2006/relationships/slideLayout" Target="../slideLayouts/slideLayout389.xml"/><Relationship Id="rId2" Type="http://schemas.openxmlformats.org/officeDocument/2006/relationships/slideLayout" Target="../slideLayouts/slideLayout388.xml"/><Relationship Id="rId12" Type="http://schemas.openxmlformats.org/officeDocument/2006/relationships/theme" Target="../theme/theme36.xml"/><Relationship Id="rId11" Type="http://schemas.openxmlformats.org/officeDocument/2006/relationships/slideLayout" Target="../slideLayouts/slideLayout397.xml"/><Relationship Id="rId10" Type="http://schemas.openxmlformats.org/officeDocument/2006/relationships/slideLayout" Target="../slideLayouts/slideLayout396.xml"/><Relationship Id="rId1" Type="http://schemas.openxmlformats.org/officeDocument/2006/relationships/slideLayout" Target="../slideLayouts/slideLayout387.xml"/></Relationships>
</file>

<file path=ppt/slideMasters/_rels/slideMaster37.xml.rels><?xml version="1.0" encoding="UTF-8" standalone="yes"?>
<Relationships xmlns="http://schemas.openxmlformats.org/package/2006/relationships"><Relationship Id="rId9" Type="http://schemas.openxmlformats.org/officeDocument/2006/relationships/slideLayout" Target="../slideLayouts/slideLayout406.xml"/><Relationship Id="rId8" Type="http://schemas.openxmlformats.org/officeDocument/2006/relationships/slideLayout" Target="../slideLayouts/slideLayout405.xml"/><Relationship Id="rId7" Type="http://schemas.openxmlformats.org/officeDocument/2006/relationships/slideLayout" Target="../slideLayouts/slideLayout404.xml"/><Relationship Id="rId6" Type="http://schemas.openxmlformats.org/officeDocument/2006/relationships/slideLayout" Target="../slideLayouts/slideLayout403.xml"/><Relationship Id="rId5" Type="http://schemas.openxmlformats.org/officeDocument/2006/relationships/slideLayout" Target="../slideLayouts/slideLayout402.xml"/><Relationship Id="rId4" Type="http://schemas.openxmlformats.org/officeDocument/2006/relationships/slideLayout" Target="../slideLayouts/slideLayout401.xml"/><Relationship Id="rId3" Type="http://schemas.openxmlformats.org/officeDocument/2006/relationships/slideLayout" Target="../slideLayouts/slideLayout400.xml"/><Relationship Id="rId2" Type="http://schemas.openxmlformats.org/officeDocument/2006/relationships/slideLayout" Target="../slideLayouts/slideLayout399.xml"/><Relationship Id="rId12" Type="http://schemas.openxmlformats.org/officeDocument/2006/relationships/theme" Target="../theme/theme37.xml"/><Relationship Id="rId11" Type="http://schemas.openxmlformats.org/officeDocument/2006/relationships/slideLayout" Target="../slideLayouts/slideLayout408.xml"/><Relationship Id="rId10" Type="http://schemas.openxmlformats.org/officeDocument/2006/relationships/slideLayout" Target="../slideLayouts/slideLayout407.xml"/><Relationship Id="rId1" Type="http://schemas.openxmlformats.org/officeDocument/2006/relationships/slideLayout" Target="../slideLayouts/slideLayout398.xml"/></Relationships>
</file>

<file path=ppt/slideMasters/_rels/slideMaster38.xml.rels><?xml version="1.0" encoding="UTF-8" standalone="yes"?>
<Relationships xmlns="http://schemas.openxmlformats.org/package/2006/relationships"><Relationship Id="rId9" Type="http://schemas.openxmlformats.org/officeDocument/2006/relationships/slideLayout" Target="../slideLayouts/slideLayout417.xml"/><Relationship Id="rId8" Type="http://schemas.openxmlformats.org/officeDocument/2006/relationships/slideLayout" Target="../slideLayouts/slideLayout416.xml"/><Relationship Id="rId7" Type="http://schemas.openxmlformats.org/officeDocument/2006/relationships/slideLayout" Target="../slideLayouts/slideLayout415.xml"/><Relationship Id="rId6" Type="http://schemas.openxmlformats.org/officeDocument/2006/relationships/slideLayout" Target="../slideLayouts/slideLayout414.xml"/><Relationship Id="rId5" Type="http://schemas.openxmlformats.org/officeDocument/2006/relationships/slideLayout" Target="../slideLayouts/slideLayout413.xml"/><Relationship Id="rId4" Type="http://schemas.openxmlformats.org/officeDocument/2006/relationships/slideLayout" Target="../slideLayouts/slideLayout412.xml"/><Relationship Id="rId3" Type="http://schemas.openxmlformats.org/officeDocument/2006/relationships/slideLayout" Target="../slideLayouts/slideLayout411.xml"/><Relationship Id="rId2" Type="http://schemas.openxmlformats.org/officeDocument/2006/relationships/slideLayout" Target="../slideLayouts/slideLayout410.xml"/><Relationship Id="rId12" Type="http://schemas.openxmlformats.org/officeDocument/2006/relationships/theme" Target="../theme/theme38.xml"/><Relationship Id="rId11" Type="http://schemas.openxmlformats.org/officeDocument/2006/relationships/slideLayout" Target="../slideLayouts/slideLayout419.xml"/><Relationship Id="rId10" Type="http://schemas.openxmlformats.org/officeDocument/2006/relationships/slideLayout" Target="../slideLayouts/slideLayout418.xml"/><Relationship Id="rId1" Type="http://schemas.openxmlformats.org/officeDocument/2006/relationships/slideLayout" Target="../slideLayouts/slideLayout409.xml"/></Relationships>
</file>

<file path=ppt/slideMasters/_rels/slideMaster39.xml.rels><?xml version="1.0" encoding="UTF-8" standalone="yes"?>
<Relationships xmlns="http://schemas.openxmlformats.org/package/2006/relationships"><Relationship Id="rId9" Type="http://schemas.openxmlformats.org/officeDocument/2006/relationships/slideLayout" Target="../slideLayouts/slideLayout428.xml"/><Relationship Id="rId8" Type="http://schemas.openxmlformats.org/officeDocument/2006/relationships/slideLayout" Target="../slideLayouts/slideLayout427.xml"/><Relationship Id="rId7" Type="http://schemas.openxmlformats.org/officeDocument/2006/relationships/slideLayout" Target="../slideLayouts/slideLayout426.xml"/><Relationship Id="rId6" Type="http://schemas.openxmlformats.org/officeDocument/2006/relationships/slideLayout" Target="../slideLayouts/slideLayout425.xml"/><Relationship Id="rId5" Type="http://schemas.openxmlformats.org/officeDocument/2006/relationships/slideLayout" Target="../slideLayouts/slideLayout424.xml"/><Relationship Id="rId4" Type="http://schemas.openxmlformats.org/officeDocument/2006/relationships/slideLayout" Target="../slideLayouts/slideLayout423.xml"/><Relationship Id="rId3" Type="http://schemas.openxmlformats.org/officeDocument/2006/relationships/slideLayout" Target="../slideLayouts/slideLayout422.xml"/><Relationship Id="rId2" Type="http://schemas.openxmlformats.org/officeDocument/2006/relationships/slideLayout" Target="../slideLayouts/slideLayout421.xml"/><Relationship Id="rId12" Type="http://schemas.openxmlformats.org/officeDocument/2006/relationships/theme" Target="../theme/theme39.xml"/><Relationship Id="rId11" Type="http://schemas.openxmlformats.org/officeDocument/2006/relationships/slideLayout" Target="../slideLayouts/slideLayout430.xml"/><Relationship Id="rId10" Type="http://schemas.openxmlformats.org/officeDocument/2006/relationships/slideLayout" Target="../slideLayouts/slideLayout429.xml"/><Relationship Id="rId1" Type="http://schemas.openxmlformats.org/officeDocument/2006/relationships/slideLayout" Target="../slideLayouts/slideLayout420.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40.xml.rels><?xml version="1.0" encoding="UTF-8" standalone="yes"?>
<Relationships xmlns="http://schemas.openxmlformats.org/package/2006/relationships"><Relationship Id="rId9" Type="http://schemas.openxmlformats.org/officeDocument/2006/relationships/slideLayout" Target="../slideLayouts/slideLayout439.xml"/><Relationship Id="rId8" Type="http://schemas.openxmlformats.org/officeDocument/2006/relationships/slideLayout" Target="../slideLayouts/slideLayout438.xml"/><Relationship Id="rId7" Type="http://schemas.openxmlformats.org/officeDocument/2006/relationships/slideLayout" Target="../slideLayouts/slideLayout437.xml"/><Relationship Id="rId6" Type="http://schemas.openxmlformats.org/officeDocument/2006/relationships/slideLayout" Target="../slideLayouts/slideLayout436.xml"/><Relationship Id="rId5" Type="http://schemas.openxmlformats.org/officeDocument/2006/relationships/slideLayout" Target="../slideLayouts/slideLayout435.xml"/><Relationship Id="rId4" Type="http://schemas.openxmlformats.org/officeDocument/2006/relationships/slideLayout" Target="../slideLayouts/slideLayout434.xml"/><Relationship Id="rId3" Type="http://schemas.openxmlformats.org/officeDocument/2006/relationships/slideLayout" Target="../slideLayouts/slideLayout433.xml"/><Relationship Id="rId2" Type="http://schemas.openxmlformats.org/officeDocument/2006/relationships/slideLayout" Target="../slideLayouts/slideLayout432.xml"/><Relationship Id="rId12" Type="http://schemas.openxmlformats.org/officeDocument/2006/relationships/theme" Target="../theme/theme40.xml"/><Relationship Id="rId11" Type="http://schemas.openxmlformats.org/officeDocument/2006/relationships/slideLayout" Target="../slideLayouts/slideLayout441.xml"/><Relationship Id="rId10" Type="http://schemas.openxmlformats.org/officeDocument/2006/relationships/slideLayout" Target="../slideLayouts/slideLayout440.xml"/><Relationship Id="rId1" Type="http://schemas.openxmlformats.org/officeDocument/2006/relationships/slideLayout" Target="../slideLayouts/slideLayout431.xml"/></Relationships>
</file>

<file path=ppt/slideMasters/_rels/slideMaster41.xml.rels><?xml version="1.0" encoding="UTF-8" standalone="yes"?>
<Relationships xmlns="http://schemas.openxmlformats.org/package/2006/relationships"><Relationship Id="rId9" Type="http://schemas.openxmlformats.org/officeDocument/2006/relationships/slideLayout" Target="../slideLayouts/slideLayout450.xml"/><Relationship Id="rId8" Type="http://schemas.openxmlformats.org/officeDocument/2006/relationships/slideLayout" Target="../slideLayouts/slideLayout449.xml"/><Relationship Id="rId7" Type="http://schemas.openxmlformats.org/officeDocument/2006/relationships/slideLayout" Target="../slideLayouts/slideLayout448.xml"/><Relationship Id="rId6" Type="http://schemas.openxmlformats.org/officeDocument/2006/relationships/slideLayout" Target="../slideLayouts/slideLayout447.xml"/><Relationship Id="rId5" Type="http://schemas.openxmlformats.org/officeDocument/2006/relationships/slideLayout" Target="../slideLayouts/slideLayout446.xml"/><Relationship Id="rId4" Type="http://schemas.openxmlformats.org/officeDocument/2006/relationships/slideLayout" Target="../slideLayouts/slideLayout445.xml"/><Relationship Id="rId3" Type="http://schemas.openxmlformats.org/officeDocument/2006/relationships/slideLayout" Target="../slideLayouts/slideLayout444.xml"/><Relationship Id="rId2" Type="http://schemas.openxmlformats.org/officeDocument/2006/relationships/slideLayout" Target="../slideLayouts/slideLayout443.xml"/><Relationship Id="rId12" Type="http://schemas.openxmlformats.org/officeDocument/2006/relationships/theme" Target="../theme/theme41.xml"/><Relationship Id="rId11" Type="http://schemas.openxmlformats.org/officeDocument/2006/relationships/slideLayout" Target="../slideLayouts/slideLayout452.xml"/><Relationship Id="rId10" Type="http://schemas.openxmlformats.org/officeDocument/2006/relationships/slideLayout" Target="../slideLayouts/slideLayout451.xml"/><Relationship Id="rId1" Type="http://schemas.openxmlformats.org/officeDocument/2006/relationships/slideLayout" Target="../slideLayouts/slideLayout442.xml"/></Relationships>
</file>

<file path=ppt/slideMasters/_rels/slideMaster42.xml.rels><?xml version="1.0" encoding="UTF-8" standalone="yes"?>
<Relationships xmlns="http://schemas.openxmlformats.org/package/2006/relationships"><Relationship Id="rId9" Type="http://schemas.openxmlformats.org/officeDocument/2006/relationships/slideLayout" Target="../slideLayouts/slideLayout461.xml"/><Relationship Id="rId8" Type="http://schemas.openxmlformats.org/officeDocument/2006/relationships/slideLayout" Target="../slideLayouts/slideLayout460.xml"/><Relationship Id="rId7" Type="http://schemas.openxmlformats.org/officeDocument/2006/relationships/slideLayout" Target="../slideLayouts/slideLayout459.xml"/><Relationship Id="rId6" Type="http://schemas.openxmlformats.org/officeDocument/2006/relationships/slideLayout" Target="../slideLayouts/slideLayout458.xml"/><Relationship Id="rId5" Type="http://schemas.openxmlformats.org/officeDocument/2006/relationships/slideLayout" Target="../slideLayouts/slideLayout457.xml"/><Relationship Id="rId4" Type="http://schemas.openxmlformats.org/officeDocument/2006/relationships/slideLayout" Target="../slideLayouts/slideLayout456.xml"/><Relationship Id="rId3" Type="http://schemas.openxmlformats.org/officeDocument/2006/relationships/slideLayout" Target="../slideLayouts/slideLayout455.xml"/><Relationship Id="rId2" Type="http://schemas.openxmlformats.org/officeDocument/2006/relationships/slideLayout" Target="../slideLayouts/slideLayout454.xml"/><Relationship Id="rId12" Type="http://schemas.openxmlformats.org/officeDocument/2006/relationships/theme" Target="../theme/theme42.xml"/><Relationship Id="rId11" Type="http://schemas.openxmlformats.org/officeDocument/2006/relationships/slideLayout" Target="../slideLayouts/slideLayout463.xml"/><Relationship Id="rId10" Type="http://schemas.openxmlformats.org/officeDocument/2006/relationships/slideLayout" Target="../slideLayouts/slideLayout462.xml"/><Relationship Id="rId1" Type="http://schemas.openxmlformats.org/officeDocument/2006/relationships/slideLayout" Target="../slideLayouts/slideLayout453.xml"/></Relationships>
</file>

<file path=ppt/slideMasters/_rels/slideMaster43.xml.rels><?xml version="1.0" encoding="UTF-8" standalone="yes"?>
<Relationships xmlns="http://schemas.openxmlformats.org/package/2006/relationships"><Relationship Id="rId9" Type="http://schemas.openxmlformats.org/officeDocument/2006/relationships/slideLayout" Target="../slideLayouts/slideLayout472.xml"/><Relationship Id="rId8" Type="http://schemas.openxmlformats.org/officeDocument/2006/relationships/slideLayout" Target="../slideLayouts/slideLayout471.xml"/><Relationship Id="rId7" Type="http://schemas.openxmlformats.org/officeDocument/2006/relationships/slideLayout" Target="../slideLayouts/slideLayout470.xml"/><Relationship Id="rId6" Type="http://schemas.openxmlformats.org/officeDocument/2006/relationships/slideLayout" Target="../slideLayouts/slideLayout469.xml"/><Relationship Id="rId5" Type="http://schemas.openxmlformats.org/officeDocument/2006/relationships/slideLayout" Target="../slideLayouts/slideLayout468.xml"/><Relationship Id="rId4" Type="http://schemas.openxmlformats.org/officeDocument/2006/relationships/slideLayout" Target="../slideLayouts/slideLayout467.xml"/><Relationship Id="rId3" Type="http://schemas.openxmlformats.org/officeDocument/2006/relationships/slideLayout" Target="../slideLayouts/slideLayout466.xml"/><Relationship Id="rId2" Type="http://schemas.openxmlformats.org/officeDocument/2006/relationships/slideLayout" Target="../slideLayouts/slideLayout465.xml"/><Relationship Id="rId12" Type="http://schemas.openxmlformats.org/officeDocument/2006/relationships/theme" Target="../theme/theme43.xml"/><Relationship Id="rId11" Type="http://schemas.openxmlformats.org/officeDocument/2006/relationships/slideLayout" Target="../slideLayouts/slideLayout474.xml"/><Relationship Id="rId10" Type="http://schemas.openxmlformats.org/officeDocument/2006/relationships/slideLayout" Target="../slideLayouts/slideLayout473.xml"/><Relationship Id="rId1" Type="http://schemas.openxmlformats.org/officeDocument/2006/relationships/slideLayout" Target="../slideLayouts/slideLayout46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2" Type="http://schemas.openxmlformats.org/officeDocument/2006/relationships/theme" Target="../theme/theme6.xml"/><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2" Type="http://schemas.openxmlformats.org/officeDocument/2006/relationships/theme" Target="../theme/theme7.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2" Type="http://schemas.openxmlformats.org/officeDocument/2006/relationships/theme" Target="../theme/theme8.xml"/><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2" Type="http://schemas.openxmlformats.org/officeDocument/2006/relationships/theme" Target="../theme/theme9.xml"/><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050" name="Rectangle 2"/>
          <p:cNvSpPr>
            <a:spLocks noGrp="1" noRot="1"/>
          </p:cNvSpPr>
          <p:nvPr>
            <p:ph type="title"/>
          </p:nvPr>
        </p:nvSpPr>
        <p:spPr>
          <a:xfrm>
            <a:off x="402167" y="609600"/>
            <a:ext cx="11387667"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51" name="Rectangle 3"/>
          <p:cNvSpPr>
            <a:spLocks noGrp="1" noRot="1"/>
          </p:cNvSpPr>
          <p:nvPr>
            <p:ph type="body" idx="1"/>
          </p:nvPr>
        </p:nvSpPr>
        <p:spPr>
          <a:xfrm>
            <a:off x="402167" y="1905000"/>
            <a:ext cx="11387667"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2" name="Rectangle 4"/>
          <p:cNvSpPr>
            <a:spLocks noGrp="1" noChangeArrowheads="1"/>
          </p:cNvSpPr>
          <p:nvPr>
            <p:ph type="dt" sz="half" idx="2"/>
          </p:nvPr>
        </p:nvSpPr>
        <p:spPr bwMode="auto">
          <a:xfrm>
            <a:off x="402167" y="6245225"/>
            <a:ext cx="3052233"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3" name="Rectangle 5"/>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Rectangle 6"/>
          <p:cNvSpPr>
            <a:spLocks noGrp="1" noChangeArrowheads="1"/>
          </p:cNvSpPr>
          <p:nvPr>
            <p:ph type="sldNum" sz="quarter" idx="4"/>
          </p:nvPr>
        </p:nvSpPr>
        <p:spPr bwMode="auto">
          <a:xfrm>
            <a:off x="8737600" y="6245225"/>
            <a:ext cx="3052233"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sndAc>
      <p:stSnd>
        <p:snd r:embed="rId12" name="chimes.wav"/>
      </p:stSnd>
    </p:sndAc>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3314" name="Rectangle 2"/>
          <p:cNvSpPr>
            <a:spLocks noGrp="1" noRot="1"/>
          </p:cNvSpPr>
          <p:nvPr>
            <p:ph type="title"/>
          </p:nvPr>
        </p:nvSpPr>
        <p:spPr>
          <a:xfrm>
            <a:off x="402167" y="609600"/>
            <a:ext cx="11387667"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3315" name="Rectangle 3"/>
          <p:cNvSpPr>
            <a:spLocks noGrp="1" noRot="1"/>
          </p:cNvSpPr>
          <p:nvPr>
            <p:ph type="body" idx="1"/>
          </p:nvPr>
        </p:nvSpPr>
        <p:spPr>
          <a:xfrm>
            <a:off x="402167" y="1905000"/>
            <a:ext cx="11387667"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3316" name="日期占位符 4"/>
          <p:cNvSpPr>
            <a:spLocks noGrp="1" noChangeArrowheads="1"/>
          </p:cNvSpPr>
          <p:nvPr>
            <p:ph type="dt" sz="half" idx="2"/>
          </p:nvPr>
        </p:nvSpPr>
        <p:spPr bwMode="auto">
          <a:xfrm>
            <a:off x="402167" y="6245225"/>
            <a:ext cx="3052233"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317" name="页脚占位符 5"/>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318" name="灯片编号占位符 6"/>
          <p:cNvSpPr>
            <a:spLocks noGrp="1" noChangeArrowheads="1"/>
          </p:cNvSpPr>
          <p:nvPr>
            <p:ph type="sldNum" sz="quarter" idx="4"/>
          </p:nvPr>
        </p:nvSpPr>
        <p:spPr bwMode="auto">
          <a:xfrm>
            <a:off x="8737600" y="6245225"/>
            <a:ext cx="3052233"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spd="slow">
    <p:pull dir="ru"/>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4338" name="Rectangle 2"/>
          <p:cNvSpPr>
            <a:spLocks noGrp="1" noRot="1"/>
          </p:cNvSpPr>
          <p:nvPr>
            <p:ph type="title"/>
          </p:nvPr>
        </p:nvSpPr>
        <p:spPr>
          <a:xfrm>
            <a:off x="402167" y="609600"/>
            <a:ext cx="11387667"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4339" name="Rectangle 3"/>
          <p:cNvSpPr>
            <a:spLocks noGrp="1" noRot="1"/>
          </p:cNvSpPr>
          <p:nvPr>
            <p:ph type="body" idx="1"/>
          </p:nvPr>
        </p:nvSpPr>
        <p:spPr>
          <a:xfrm>
            <a:off x="402167" y="1905000"/>
            <a:ext cx="11387667"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4340" name="日期占位符 3"/>
          <p:cNvSpPr>
            <a:spLocks noGrp="1" noChangeArrowheads="1"/>
          </p:cNvSpPr>
          <p:nvPr>
            <p:ph type="dt" sz="half" idx="2"/>
          </p:nvPr>
        </p:nvSpPr>
        <p:spPr bwMode="auto">
          <a:xfrm>
            <a:off x="402167" y="6245225"/>
            <a:ext cx="3052233"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341" name="页脚占位符 4"/>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342" name="灯片编号占位符 5"/>
          <p:cNvSpPr>
            <a:spLocks noGrp="1" noChangeArrowheads="1"/>
          </p:cNvSpPr>
          <p:nvPr>
            <p:ph type="sldNum" sz="quarter" idx="4"/>
          </p:nvPr>
        </p:nvSpPr>
        <p:spPr bwMode="auto">
          <a:xfrm>
            <a:off x="8737600" y="6245225"/>
            <a:ext cx="3052233"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slow">
    <p:pull dir="ru"/>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5362" name="Rectangle 2"/>
          <p:cNvSpPr>
            <a:spLocks noGrp="1" noRot="1"/>
          </p:cNvSpPr>
          <p:nvPr>
            <p:ph type="title"/>
          </p:nvPr>
        </p:nvSpPr>
        <p:spPr>
          <a:xfrm>
            <a:off x="402167" y="609600"/>
            <a:ext cx="11387667"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5363" name="Rectangle 3"/>
          <p:cNvSpPr>
            <a:spLocks noGrp="1" noRot="1"/>
          </p:cNvSpPr>
          <p:nvPr>
            <p:ph type="body" idx="1"/>
          </p:nvPr>
        </p:nvSpPr>
        <p:spPr>
          <a:xfrm>
            <a:off x="402167" y="1905000"/>
            <a:ext cx="11387667"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5364" name="日期占位符 3"/>
          <p:cNvSpPr>
            <a:spLocks noGrp="1" noChangeArrowheads="1"/>
          </p:cNvSpPr>
          <p:nvPr>
            <p:ph type="dt" sz="half" idx="2"/>
          </p:nvPr>
        </p:nvSpPr>
        <p:spPr bwMode="auto">
          <a:xfrm>
            <a:off x="402167" y="6245225"/>
            <a:ext cx="3052233"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65" name="页脚占位符 4"/>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366" name="灯片编号占位符 5"/>
          <p:cNvSpPr>
            <a:spLocks noGrp="1" noChangeArrowheads="1"/>
          </p:cNvSpPr>
          <p:nvPr>
            <p:ph type="sldNum" sz="quarter" idx="4"/>
          </p:nvPr>
        </p:nvSpPr>
        <p:spPr bwMode="auto">
          <a:xfrm>
            <a:off x="8737600" y="6245225"/>
            <a:ext cx="3052233"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spd="slow">
    <p:pull dir="ru"/>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6386" name="Rectangle 2"/>
          <p:cNvSpPr>
            <a:spLocks noGrp="1" noRot="1"/>
          </p:cNvSpPr>
          <p:nvPr>
            <p:ph type="title"/>
          </p:nvPr>
        </p:nvSpPr>
        <p:spPr>
          <a:xfrm>
            <a:off x="402167" y="609600"/>
            <a:ext cx="11387667"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6387" name="Rectangle 3"/>
          <p:cNvSpPr>
            <a:spLocks noGrp="1" noRot="1"/>
          </p:cNvSpPr>
          <p:nvPr>
            <p:ph type="body" idx="1"/>
          </p:nvPr>
        </p:nvSpPr>
        <p:spPr>
          <a:xfrm>
            <a:off x="402167" y="1905000"/>
            <a:ext cx="11387667"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6388" name="Rectangle 4"/>
          <p:cNvSpPr>
            <a:spLocks noGrp="1" noChangeArrowheads="1"/>
          </p:cNvSpPr>
          <p:nvPr>
            <p:ph type="dt" sz="half" idx="2"/>
          </p:nvPr>
        </p:nvSpPr>
        <p:spPr bwMode="auto">
          <a:xfrm>
            <a:off x="402167" y="6245225"/>
            <a:ext cx="3052233"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389" name="Rectangle 5"/>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390" name="Rectangle 6"/>
          <p:cNvSpPr>
            <a:spLocks noGrp="1" noChangeArrowheads="1"/>
          </p:cNvSpPr>
          <p:nvPr>
            <p:ph type="sldNum" sz="quarter" idx="4"/>
          </p:nvPr>
        </p:nvSpPr>
        <p:spPr bwMode="auto">
          <a:xfrm>
            <a:off x="8737600" y="6245225"/>
            <a:ext cx="3052233"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sndAc>
      <p:stSnd>
        <p:snd r:embed="rId12" name="chimes.wav"/>
      </p:stSnd>
    </p:sndAc>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7410" name="Rectangle 2"/>
          <p:cNvSpPr>
            <a:spLocks noGrp="1" noRot="1"/>
          </p:cNvSpPr>
          <p:nvPr>
            <p:ph type="title"/>
          </p:nvPr>
        </p:nvSpPr>
        <p:spPr>
          <a:xfrm>
            <a:off x="402167" y="609600"/>
            <a:ext cx="11387667"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7411" name="Rectangle 3"/>
          <p:cNvSpPr>
            <a:spLocks noGrp="1" noRot="1"/>
          </p:cNvSpPr>
          <p:nvPr>
            <p:ph type="body" idx="1"/>
          </p:nvPr>
        </p:nvSpPr>
        <p:spPr>
          <a:xfrm>
            <a:off x="402167" y="1905000"/>
            <a:ext cx="11387667"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7412" name="日期占位符 3"/>
          <p:cNvSpPr>
            <a:spLocks noGrp="1" noChangeArrowheads="1"/>
          </p:cNvSpPr>
          <p:nvPr>
            <p:ph type="dt" sz="half" idx="2"/>
          </p:nvPr>
        </p:nvSpPr>
        <p:spPr bwMode="auto">
          <a:xfrm>
            <a:off x="402167" y="6245225"/>
            <a:ext cx="3052233"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413" name="页脚占位符 4"/>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414" name="灯片编号占位符 5"/>
          <p:cNvSpPr>
            <a:spLocks noGrp="1" noChangeArrowheads="1"/>
          </p:cNvSpPr>
          <p:nvPr>
            <p:ph type="sldNum" sz="quarter" idx="4"/>
          </p:nvPr>
        </p:nvSpPr>
        <p:spPr bwMode="auto">
          <a:xfrm>
            <a:off x="8737600" y="6245225"/>
            <a:ext cx="3052233"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sndAc>
      <p:stSnd>
        <p:snd r:embed="rId12" name="chimes.wav"/>
      </p:stSnd>
    </p:sndAc>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8434" name="Rectangle 2"/>
          <p:cNvSpPr>
            <a:spLocks noGrp="1" noRot="1"/>
          </p:cNvSpPr>
          <p:nvPr>
            <p:ph type="title"/>
          </p:nvPr>
        </p:nvSpPr>
        <p:spPr>
          <a:xfrm>
            <a:off x="402167" y="609600"/>
            <a:ext cx="11387667"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8435" name="Rectangle 3"/>
          <p:cNvSpPr>
            <a:spLocks noGrp="1" noRot="1"/>
          </p:cNvSpPr>
          <p:nvPr>
            <p:ph type="body" idx="1"/>
          </p:nvPr>
        </p:nvSpPr>
        <p:spPr>
          <a:xfrm>
            <a:off x="402167" y="1905000"/>
            <a:ext cx="11387667"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8436" name="日期占位符 3"/>
          <p:cNvSpPr>
            <a:spLocks noGrp="1" noChangeArrowheads="1"/>
          </p:cNvSpPr>
          <p:nvPr>
            <p:ph type="dt" sz="half" idx="2"/>
          </p:nvPr>
        </p:nvSpPr>
        <p:spPr bwMode="auto">
          <a:xfrm>
            <a:off x="402167" y="6245225"/>
            <a:ext cx="3052233"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37" name="页脚占位符 4"/>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38" name="灯片编号占位符 5"/>
          <p:cNvSpPr>
            <a:spLocks noGrp="1" noChangeArrowheads="1"/>
          </p:cNvSpPr>
          <p:nvPr>
            <p:ph type="sldNum" sz="quarter" idx="4"/>
          </p:nvPr>
        </p:nvSpPr>
        <p:spPr bwMode="auto">
          <a:xfrm>
            <a:off x="8737600" y="6245225"/>
            <a:ext cx="3052233"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p:sndAc>
      <p:stSnd>
        <p:snd r:embed="rId12" name="chimes.wav"/>
      </p:stSnd>
    </p:sndAc>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9458" name="Rectangle 2"/>
          <p:cNvSpPr>
            <a:spLocks noGrp="1" noRot="1"/>
          </p:cNvSpPr>
          <p:nvPr>
            <p:ph type="title"/>
          </p:nvPr>
        </p:nvSpPr>
        <p:spPr>
          <a:xfrm>
            <a:off x="402167" y="609600"/>
            <a:ext cx="11387667"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9459" name="Rectangle 3"/>
          <p:cNvSpPr>
            <a:spLocks noGrp="1" noRot="1"/>
          </p:cNvSpPr>
          <p:nvPr>
            <p:ph type="body" idx="1"/>
          </p:nvPr>
        </p:nvSpPr>
        <p:spPr>
          <a:xfrm>
            <a:off x="402167" y="1905000"/>
            <a:ext cx="11387667"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9460" name="日期占位符 4"/>
          <p:cNvSpPr>
            <a:spLocks noGrp="1" noChangeArrowheads="1"/>
          </p:cNvSpPr>
          <p:nvPr>
            <p:ph type="dt" sz="half" idx="2"/>
          </p:nvPr>
        </p:nvSpPr>
        <p:spPr bwMode="auto">
          <a:xfrm>
            <a:off x="402167" y="6245225"/>
            <a:ext cx="3052233"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461" name="页脚占位符 5"/>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462" name="灯片编号占位符 6"/>
          <p:cNvSpPr>
            <a:spLocks noGrp="1" noChangeArrowheads="1"/>
          </p:cNvSpPr>
          <p:nvPr>
            <p:ph type="sldNum" sz="quarter" idx="4"/>
          </p:nvPr>
        </p:nvSpPr>
        <p:spPr bwMode="auto">
          <a:xfrm>
            <a:off x="8737600" y="6245225"/>
            <a:ext cx="3052233"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sndAc>
      <p:stSnd>
        <p:snd r:embed="rId12" name="chimes.wav"/>
      </p:stSnd>
    </p:sndAc>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0482" name="Rectangle 2"/>
          <p:cNvSpPr>
            <a:spLocks noGrp="1" noRot="1"/>
          </p:cNvSpPr>
          <p:nvPr>
            <p:ph type="title"/>
          </p:nvPr>
        </p:nvSpPr>
        <p:spPr>
          <a:xfrm>
            <a:off x="402167" y="609600"/>
            <a:ext cx="11387667"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0483" name="Rectangle 3"/>
          <p:cNvSpPr>
            <a:spLocks noGrp="1" noRot="1"/>
          </p:cNvSpPr>
          <p:nvPr>
            <p:ph type="body" idx="1"/>
          </p:nvPr>
        </p:nvSpPr>
        <p:spPr>
          <a:xfrm>
            <a:off x="402167" y="1905000"/>
            <a:ext cx="11387667"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484" name="日期占位符 6"/>
          <p:cNvSpPr>
            <a:spLocks noGrp="1" noChangeArrowheads="1"/>
          </p:cNvSpPr>
          <p:nvPr>
            <p:ph type="dt" sz="half" idx="2"/>
          </p:nvPr>
        </p:nvSpPr>
        <p:spPr bwMode="auto">
          <a:xfrm>
            <a:off x="402167" y="6245225"/>
            <a:ext cx="3052233"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485" name="页脚占位符 7"/>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486" name="灯片编号占位符 8"/>
          <p:cNvSpPr>
            <a:spLocks noGrp="1" noChangeArrowheads="1"/>
          </p:cNvSpPr>
          <p:nvPr>
            <p:ph type="sldNum" sz="quarter" idx="4"/>
          </p:nvPr>
        </p:nvSpPr>
        <p:spPr bwMode="auto">
          <a:xfrm>
            <a:off x="8737600" y="6245225"/>
            <a:ext cx="3052233"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ransition>
    <p:sndAc>
      <p:stSnd>
        <p:snd r:embed="rId12" name="chimes.wav"/>
      </p:stSnd>
    </p:sndAc>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1506" name="Rectangle 2"/>
          <p:cNvSpPr>
            <a:spLocks noGrp="1" noRot="1"/>
          </p:cNvSpPr>
          <p:nvPr>
            <p:ph type="title"/>
          </p:nvPr>
        </p:nvSpPr>
        <p:spPr>
          <a:xfrm>
            <a:off x="402167" y="609600"/>
            <a:ext cx="11387667"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1507" name="Rectangle 3"/>
          <p:cNvSpPr>
            <a:spLocks noGrp="1" noRot="1"/>
          </p:cNvSpPr>
          <p:nvPr>
            <p:ph type="body" idx="1"/>
          </p:nvPr>
        </p:nvSpPr>
        <p:spPr>
          <a:xfrm>
            <a:off x="402167" y="1905000"/>
            <a:ext cx="11387667"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1508" name="日期占位符 2"/>
          <p:cNvSpPr>
            <a:spLocks noGrp="1" noChangeArrowheads="1"/>
          </p:cNvSpPr>
          <p:nvPr>
            <p:ph type="dt" sz="half" idx="2"/>
          </p:nvPr>
        </p:nvSpPr>
        <p:spPr bwMode="auto">
          <a:xfrm>
            <a:off x="402167" y="6245225"/>
            <a:ext cx="3052233"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509" name="页脚占位符 3"/>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510" name="灯片编号占位符 4"/>
          <p:cNvSpPr>
            <a:spLocks noGrp="1" noChangeArrowheads="1"/>
          </p:cNvSpPr>
          <p:nvPr>
            <p:ph type="sldNum" sz="quarter" idx="4"/>
          </p:nvPr>
        </p:nvSpPr>
        <p:spPr bwMode="auto">
          <a:xfrm>
            <a:off x="8737600" y="6245225"/>
            <a:ext cx="3052233"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ransition>
    <p:sndAc>
      <p:stSnd>
        <p:snd r:embed="rId12" name="chimes.wav"/>
      </p:stSnd>
    </p:sndAc>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2530" name="Rectangle 2"/>
          <p:cNvSpPr>
            <a:spLocks noGrp="1" noRot="1"/>
          </p:cNvSpPr>
          <p:nvPr>
            <p:ph type="title"/>
          </p:nvPr>
        </p:nvSpPr>
        <p:spPr>
          <a:xfrm>
            <a:off x="402167" y="609600"/>
            <a:ext cx="11387667"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2531" name="Rectangle 3"/>
          <p:cNvSpPr>
            <a:spLocks noGrp="1" noRot="1"/>
          </p:cNvSpPr>
          <p:nvPr>
            <p:ph type="body" idx="1"/>
          </p:nvPr>
        </p:nvSpPr>
        <p:spPr>
          <a:xfrm>
            <a:off x="402167" y="1905000"/>
            <a:ext cx="11387667"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2532" name="日期占位符 4"/>
          <p:cNvSpPr>
            <a:spLocks noGrp="1" noChangeArrowheads="1"/>
          </p:cNvSpPr>
          <p:nvPr>
            <p:ph type="dt" sz="half" idx="2"/>
          </p:nvPr>
        </p:nvSpPr>
        <p:spPr bwMode="auto">
          <a:xfrm>
            <a:off x="402167" y="6245225"/>
            <a:ext cx="3052233"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533" name="页脚占位符 5"/>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2534" name="灯片编号占位符 6"/>
          <p:cNvSpPr>
            <a:spLocks noGrp="1" noChangeArrowheads="1"/>
          </p:cNvSpPr>
          <p:nvPr>
            <p:ph type="sldNum" sz="quarter" idx="4"/>
          </p:nvPr>
        </p:nvSpPr>
        <p:spPr bwMode="auto">
          <a:xfrm>
            <a:off x="8737600" y="6245225"/>
            <a:ext cx="3052233"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p:sndAc>
      <p:stSnd>
        <p:snd r:embed="rId12" name="chimes.wav"/>
      </p:stSnd>
    </p:sndAc>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3074" name="Rectangle 2"/>
          <p:cNvSpPr>
            <a:spLocks noGrp="1"/>
          </p:cNvSpPr>
          <p:nvPr>
            <p:ph type="title"/>
          </p:nvPr>
        </p:nvSpPr>
        <p:spPr>
          <a:xfrm>
            <a:off x="914400" y="609600"/>
            <a:ext cx="103632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3075" name="Rectangle 3"/>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6" name="Rectangle 4"/>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7" name="Rectangle 5"/>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8" name="Rectangle 6"/>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3554" name="Rectangle 2"/>
          <p:cNvSpPr>
            <a:spLocks noGrp="1" noRot="1"/>
          </p:cNvSpPr>
          <p:nvPr>
            <p:ph type="title"/>
          </p:nvPr>
        </p:nvSpPr>
        <p:spPr>
          <a:xfrm>
            <a:off x="402167" y="609600"/>
            <a:ext cx="11387667"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3555" name="Rectangle 3"/>
          <p:cNvSpPr>
            <a:spLocks noGrp="1" noRot="1"/>
          </p:cNvSpPr>
          <p:nvPr>
            <p:ph type="body" idx="1"/>
          </p:nvPr>
        </p:nvSpPr>
        <p:spPr>
          <a:xfrm>
            <a:off x="402167" y="1905000"/>
            <a:ext cx="11387667"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3556" name="日期占位符 4"/>
          <p:cNvSpPr>
            <a:spLocks noGrp="1" noChangeArrowheads="1"/>
          </p:cNvSpPr>
          <p:nvPr>
            <p:ph type="dt" sz="half" idx="2"/>
          </p:nvPr>
        </p:nvSpPr>
        <p:spPr bwMode="auto">
          <a:xfrm>
            <a:off x="402167" y="6245225"/>
            <a:ext cx="3052233"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557" name="页脚占位符 5"/>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558" name="灯片编号占位符 6"/>
          <p:cNvSpPr>
            <a:spLocks noGrp="1" noChangeArrowheads="1"/>
          </p:cNvSpPr>
          <p:nvPr>
            <p:ph type="sldNum" sz="quarter" idx="4"/>
          </p:nvPr>
        </p:nvSpPr>
        <p:spPr bwMode="auto">
          <a:xfrm>
            <a:off x="8737600" y="6245225"/>
            <a:ext cx="3052233"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ransition>
    <p:sndAc>
      <p:stSnd>
        <p:snd r:embed="rId12" name="chimes.wav"/>
      </p:stSnd>
    </p:sndAc>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4578" name="Rectangle 2"/>
          <p:cNvSpPr>
            <a:spLocks noGrp="1" noRot="1"/>
          </p:cNvSpPr>
          <p:nvPr>
            <p:ph type="title"/>
          </p:nvPr>
        </p:nvSpPr>
        <p:spPr>
          <a:xfrm>
            <a:off x="402167" y="609600"/>
            <a:ext cx="11387667"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4579" name="Rectangle 3"/>
          <p:cNvSpPr>
            <a:spLocks noGrp="1" noRot="1"/>
          </p:cNvSpPr>
          <p:nvPr>
            <p:ph type="body" idx="1"/>
          </p:nvPr>
        </p:nvSpPr>
        <p:spPr>
          <a:xfrm>
            <a:off x="402167" y="1905000"/>
            <a:ext cx="11387667"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4580" name="日期占位符 3"/>
          <p:cNvSpPr>
            <a:spLocks noGrp="1" noChangeArrowheads="1"/>
          </p:cNvSpPr>
          <p:nvPr>
            <p:ph type="dt" sz="half" idx="2"/>
          </p:nvPr>
        </p:nvSpPr>
        <p:spPr bwMode="auto">
          <a:xfrm>
            <a:off x="402167" y="6245225"/>
            <a:ext cx="3052233"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581" name="页脚占位符 4"/>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4582" name="灯片编号占位符 5"/>
          <p:cNvSpPr>
            <a:spLocks noGrp="1" noChangeArrowheads="1"/>
          </p:cNvSpPr>
          <p:nvPr>
            <p:ph type="sldNum" sz="quarter" idx="4"/>
          </p:nvPr>
        </p:nvSpPr>
        <p:spPr bwMode="auto">
          <a:xfrm>
            <a:off x="8737600" y="6245225"/>
            <a:ext cx="3052233"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ransition>
    <p:sndAc>
      <p:stSnd>
        <p:snd r:embed="rId12" name="chimes.wav"/>
      </p:stSnd>
    </p:sndAc>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5602" name="Rectangle 2"/>
          <p:cNvSpPr>
            <a:spLocks noGrp="1" noRot="1"/>
          </p:cNvSpPr>
          <p:nvPr>
            <p:ph type="title"/>
          </p:nvPr>
        </p:nvSpPr>
        <p:spPr>
          <a:xfrm>
            <a:off x="402167" y="609600"/>
            <a:ext cx="11387667"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5603" name="Rectangle 3"/>
          <p:cNvSpPr>
            <a:spLocks noGrp="1" noRot="1"/>
          </p:cNvSpPr>
          <p:nvPr>
            <p:ph type="body" idx="1"/>
          </p:nvPr>
        </p:nvSpPr>
        <p:spPr>
          <a:xfrm>
            <a:off x="402167" y="1905000"/>
            <a:ext cx="11387667"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5604" name="日期占位符 3"/>
          <p:cNvSpPr>
            <a:spLocks noGrp="1" noChangeArrowheads="1"/>
          </p:cNvSpPr>
          <p:nvPr>
            <p:ph type="dt" sz="half" idx="2"/>
          </p:nvPr>
        </p:nvSpPr>
        <p:spPr bwMode="auto">
          <a:xfrm>
            <a:off x="402167" y="6245225"/>
            <a:ext cx="3052233"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605" name="页脚占位符 4"/>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606" name="灯片编号占位符 5"/>
          <p:cNvSpPr>
            <a:spLocks noGrp="1" noChangeArrowheads="1"/>
          </p:cNvSpPr>
          <p:nvPr>
            <p:ph type="sldNum" sz="quarter" idx="4"/>
          </p:nvPr>
        </p:nvSpPr>
        <p:spPr bwMode="auto">
          <a:xfrm>
            <a:off x="8737600" y="6245225"/>
            <a:ext cx="3052233"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ransition>
    <p:sndAc>
      <p:stSnd>
        <p:snd r:embed="rId12" name="chimes.wav"/>
      </p:stSnd>
    </p:sndAc>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6626" name="Rectangle 2"/>
          <p:cNvSpPr>
            <a:spLocks noGrp="1"/>
          </p:cNvSpPr>
          <p:nvPr>
            <p:ph type="title"/>
          </p:nvPr>
        </p:nvSpPr>
        <p:spPr>
          <a:xfrm>
            <a:off x="914400" y="609600"/>
            <a:ext cx="103632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6627" name="Rectangle 3"/>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6628" name="日期占位符 3"/>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629" name="页脚占位符 4"/>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630" name="灯片编号占位符 5"/>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mc:AlternateContent xmlns:mc="http://schemas.openxmlformats.org/markup-compatibility/2006">
    <mc:Choice xmlns:p14="http://schemas.microsoft.com/office/powerpoint/2010/main" Requires="p14">
      <p:transition p14:dur="500">
        <p:blinds/>
      </p:transition>
    </mc:Choice>
    <mc:Fallback>
      <p:transition>
        <p:blinds/>
      </p:transition>
    </mc:Fallback>
  </mc:AlternateConten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7650" name="Rectangle 2"/>
          <p:cNvSpPr>
            <a:spLocks noGrp="1"/>
          </p:cNvSpPr>
          <p:nvPr>
            <p:ph type="title"/>
          </p:nvPr>
        </p:nvSpPr>
        <p:spPr>
          <a:xfrm>
            <a:off x="914400" y="609600"/>
            <a:ext cx="103632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7651" name="Rectangle 3"/>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7652" name="日期占位符 3"/>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3" name="页脚占位符 4"/>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654" name="灯片编号占位符 5"/>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8674" name="Rectangle 2"/>
          <p:cNvSpPr>
            <a:spLocks noGrp="1"/>
          </p:cNvSpPr>
          <p:nvPr>
            <p:ph type="title"/>
          </p:nvPr>
        </p:nvSpPr>
        <p:spPr>
          <a:xfrm>
            <a:off x="914400" y="609600"/>
            <a:ext cx="103632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8675" name="Rectangle 3"/>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8676" name="日期占位符 3"/>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677" name="页脚占位符 4"/>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678" name="灯片编号占位符 5"/>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9698" name="Rectangle 2"/>
          <p:cNvSpPr>
            <a:spLocks noGrp="1"/>
          </p:cNvSpPr>
          <p:nvPr>
            <p:ph type="title"/>
          </p:nvPr>
        </p:nvSpPr>
        <p:spPr>
          <a:xfrm>
            <a:off x="914400" y="609600"/>
            <a:ext cx="103632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29699" name="Rectangle 3"/>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9700" name="日期占位符 4"/>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01" name="页脚占位符 5"/>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702" name="灯片编号占位符 6"/>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30722" name="Rectangle 2"/>
          <p:cNvSpPr>
            <a:spLocks noGrp="1"/>
          </p:cNvSpPr>
          <p:nvPr>
            <p:ph type="title"/>
          </p:nvPr>
        </p:nvSpPr>
        <p:spPr>
          <a:xfrm>
            <a:off x="914400" y="609600"/>
            <a:ext cx="103632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30723" name="Rectangle 3"/>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24" name="日期占位符 6"/>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25" name="页脚占位符 7"/>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26" name="灯片编号占位符 8"/>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31746" name="Rectangle 2"/>
          <p:cNvSpPr>
            <a:spLocks noGrp="1"/>
          </p:cNvSpPr>
          <p:nvPr>
            <p:ph type="title"/>
          </p:nvPr>
        </p:nvSpPr>
        <p:spPr>
          <a:xfrm>
            <a:off x="914400" y="609600"/>
            <a:ext cx="103632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31747" name="Rectangle 3"/>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1748" name="日期占位符 2"/>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49" name="页脚占位符 3"/>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50" name="灯片编号占位符 4"/>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32770" name="Rectangle 2"/>
          <p:cNvSpPr>
            <a:spLocks noGrp="1"/>
          </p:cNvSpPr>
          <p:nvPr>
            <p:ph type="title"/>
          </p:nvPr>
        </p:nvSpPr>
        <p:spPr>
          <a:xfrm>
            <a:off x="914400" y="609600"/>
            <a:ext cx="103632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32771" name="Rectangle 3"/>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2772" name="日期占位符 1"/>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773" name="页脚占位符 2"/>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774" name="灯片编号占位符 3"/>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 id="2147483996" r:id="rId12"/>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grpSp>
        <p:nvGrpSpPr>
          <p:cNvPr id="4098" name="Group 2"/>
          <p:cNvGrpSpPr/>
          <p:nvPr/>
        </p:nvGrpSpPr>
        <p:grpSpPr>
          <a:xfrm>
            <a:off x="8405284" y="0"/>
            <a:ext cx="3786716" cy="3254375"/>
            <a:chOff x="0" y="0"/>
            <a:chExt cx="2170" cy="2486"/>
          </a:xfrm>
        </p:grpSpPr>
        <p:grpSp>
          <p:nvGrpSpPr>
            <p:cNvPr id="4104" name="Group 3"/>
            <p:cNvGrpSpPr/>
            <p:nvPr/>
          </p:nvGrpSpPr>
          <p:grpSpPr>
            <a:xfrm>
              <a:off x="965" y="1910"/>
              <a:ext cx="768" cy="576"/>
              <a:chOff x="0" y="0"/>
              <a:chExt cx="768" cy="576"/>
            </a:xfrm>
          </p:grpSpPr>
          <p:sp>
            <p:nvSpPr>
              <p:cNvPr id="2" name="Oval 4"/>
              <p:cNvSpPr>
                <a:spLocks noChangeArrowheads="1"/>
              </p:cNvSpPr>
              <p:nvPr/>
            </p:nvSpPr>
            <p:spPr bwMode="auto">
              <a:xfrm>
                <a:off x="1" y="0"/>
                <a:ext cx="768" cy="576"/>
              </a:xfrm>
              <a:prstGeom prst="ellipse">
                <a:avLst/>
              </a:prstGeom>
              <a:gradFill rotWithShape="0">
                <a:gsLst>
                  <a:gs pos="0">
                    <a:schemeClr val="bg2"/>
                  </a:gs>
                  <a:gs pos="100000">
                    <a:schemeClr val="bg1"/>
                  </a:gs>
                </a:gsLst>
                <a:path path="shape">
                  <a:fillToRect l="50000" t="50000" r="50000" b="50000"/>
                </a:path>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1" name="Oval 5"/>
              <p:cNvSpPr>
                <a:spLocks noChangeArrowheads="1"/>
              </p:cNvSpPr>
              <p:nvPr/>
            </p:nvSpPr>
            <p:spPr bwMode="auto">
              <a:xfrm>
                <a:off x="276" y="252"/>
                <a:ext cx="186" cy="108"/>
              </a:xfrm>
              <a:prstGeom prst="ellipse">
                <a:avLst/>
              </a:prstGeom>
              <a:gradFill rotWithShape="0">
                <a:gsLst>
                  <a:gs pos="0">
                    <a:schemeClr val="accent1"/>
                  </a:gs>
                  <a:gs pos="100000">
                    <a:schemeClr val="bg2"/>
                  </a:gs>
                </a:gsLst>
                <a:path path="shape">
                  <a:fillToRect l="50000" t="50000" r="50000" b="50000"/>
                </a:path>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05" name="Group 6"/>
            <p:cNvGrpSpPr/>
            <p:nvPr/>
          </p:nvGrpSpPr>
          <p:grpSpPr>
            <a:xfrm>
              <a:off x="1142" y="1103"/>
              <a:ext cx="768" cy="576"/>
              <a:chOff x="0" y="0"/>
              <a:chExt cx="768" cy="576"/>
            </a:xfrm>
          </p:grpSpPr>
          <p:sp>
            <p:nvSpPr>
              <p:cNvPr id="4103" name="Oval 7"/>
              <p:cNvSpPr>
                <a:spLocks noChangeArrowheads="1"/>
              </p:cNvSpPr>
              <p:nvPr/>
            </p:nvSpPr>
            <p:spPr bwMode="auto">
              <a:xfrm>
                <a:off x="-1" y="1"/>
                <a:ext cx="769" cy="576"/>
              </a:xfrm>
              <a:prstGeom prst="ellipse">
                <a:avLst/>
              </a:prstGeom>
              <a:gradFill rotWithShape="0">
                <a:gsLst>
                  <a:gs pos="0">
                    <a:schemeClr val="bg2"/>
                  </a:gs>
                  <a:gs pos="100000">
                    <a:schemeClr val="bg1"/>
                  </a:gs>
                </a:gsLst>
                <a:path path="shape">
                  <a:fillToRect l="50000" t="50000" r="50000" b="50000"/>
                </a:path>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Oval 8"/>
              <p:cNvSpPr>
                <a:spLocks noChangeArrowheads="1"/>
              </p:cNvSpPr>
              <p:nvPr/>
            </p:nvSpPr>
            <p:spPr bwMode="auto">
              <a:xfrm>
                <a:off x="276" y="253"/>
                <a:ext cx="186" cy="108"/>
              </a:xfrm>
              <a:prstGeom prst="ellipse">
                <a:avLst/>
              </a:prstGeom>
              <a:gradFill rotWithShape="0">
                <a:gsLst>
                  <a:gs pos="0">
                    <a:schemeClr val="accent1"/>
                  </a:gs>
                  <a:gs pos="100000">
                    <a:schemeClr val="bg2"/>
                  </a:gs>
                </a:gsLst>
                <a:path path="shape">
                  <a:fillToRect l="50000" t="50000" r="50000" b="50000"/>
                </a:path>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06" name="Group 9"/>
            <p:cNvGrpSpPr/>
            <p:nvPr/>
          </p:nvGrpSpPr>
          <p:grpSpPr>
            <a:xfrm>
              <a:off x="19" y="0"/>
              <a:ext cx="768" cy="576"/>
              <a:chOff x="0" y="0"/>
              <a:chExt cx="768" cy="576"/>
            </a:xfrm>
          </p:grpSpPr>
          <p:sp>
            <p:nvSpPr>
              <p:cNvPr id="4" name="Oval 10"/>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Oval 11"/>
              <p:cNvSpPr>
                <a:spLocks noChangeArrowheads="1"/>
              </p:cNvSpPr>
              <p:nvPr/>
            </p:nvSpPr>
            <p:spPr bwMode="auto">
              <a:xfrm>
                <a:off x="276" y="252"/>
                <a:ext cx="186" cy="108"/>
              </a:xfrm>
              <a:prstGeom prst="ellipse">
                <a:avLst/>
              </a:prstGeom>
              <a:gradFill rotWithShape="0">
                <a:gsLst>
                  <a:gs pos="0">
                    <a:schemeClr val="accent1"/>
                  </a:gs>
                  <a:gs pos="100000">
                    <a:schemeClr val="bg2"/>
                  </a:gs>
                </a:gsLst>
                <a:path path="shape">
                  <a:fillToRect l="50000" t="50000" r="50000" b="50000"/>
                </a:path>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07" name="Group 12"/>
            <p:cNvGrpSpPr/>
            <p:nvPr/>
          </p:nvGrpSpPr>
          <p:grpSpPr>
            <a:xfrm>
              <a:off x="0" y="0"/>
              <a:ext cx="2170" cy="1702"/>
              <a:chOff x="0" y="0"/>
              <a:chExt cx="2170" cy="1702"/>
            </a:xfrm>
          </p:grpSpPr>
          <p:grpSp>
            <p:nvGrpSpPr>
              <p:cNvPr id="4108" name="Group 13"/>
              <p:cNvGrpSpPr/>
              <p:nvPr/>
            </p:nvGrpSpPr>
            <p:grpSpPr>
              <a:xfrm>
                <a:off x="525" y="308"/>
                <a:ext cx="1145" cy="844"/>
                <a:chOff x="0" y="0"/>
                <a:chExt cx="2919" cy="2151"/>
              </a:xfrm>
            </p:grpSpPr>
            <p:sp>
              <p:nvSpPr>
                <p:cNvPr id="4110" name="Oval 14"/>
                <p:cNvSpPr>
                  <a:spLocks noChangeArrowheads="1"/>
                </p:cNvSpPr>
                <p:nvPr/>
              </p:nvSpPr>
              <p:spPr bwMode="auto">
                <a:xfrm>
                  <a:off x="1" y="0"/>
                  <a:ext cx="2919" cy="2151"/>
                </a:xfrm>
                <a:prstGeom prst="ellipse">
                  <a:avLst/>
                </a:prstGeom>
                <a:gradFill rotWithShape="0">
                  <a:gsLst>
                    <a:gs pos="0">
                      <a:schemeClr val="bg2"/>
                    </a:gs>
                    <a:gs pos="100000">
                      <a:schemeClr val="bg1"/>
                    </a:gs>
                  </a:gsLst>
                  <a:path path="shape">
                    <a:fillToRect l="50000" t="50000" r="50000" b="50000"/>
                  </a:path>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11" name="Oval 15"/>
                <p:cNvSpPr>
                  <a:spLocks noChangeArrowheads="1"/>
                </p:cNvSpPr>
                <p:nvPr/>
              </p:nvSpPr>
              <p:spPr bwMode="auto">
                <a:xfrm>
                  <a:off x="1117" y="788"/>
                  <a:ext cx="578" cy="405"/>
                </a:xfrm>
                <a:prstGeom prst="ellipse">
                  <a:avLst/>
                </a:prstGeom>
                <a:gradFill rotWithShape="0">
                  <a:gsLst>
                    <a:gs pos="0">
                      <a:schemeClr val="accent2"/>
                    </a:gs>
                    <a:gs pos="100000">
                      <a:schemeClr val="bg2"/>
                    </a:gs>
                  </a:gsLst>
                  <a:path path="shape">
                    <a:fillToRect l="50000" t="50000" r="50000" b="50000"/>
                  </a:path>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09" name="Group 16"/>
              <p:cNvGrpSpPr/>
              <p:nvPr/>
            </p:nvGrpSpPr>
            <p:grpSpPr>
              <a:xfrm>
                <a:off x="0" y="0"/>
                <a:ext cx="2145" cy="1702"/>
                <a:chOff x="0" y="0"/>
                <a:chExt cx="2145" cy="1702"/>
              </a:xfrm>
            </p:grpSpPr>
            <p:grpSp>
              <p:nvGrpSpPr>
                <p:cNvPr id="4132" name="Group 17"/>
                <p:cNvGrpSpPr/>
                <p:nvPr/>
              </p:nvGrpSpPr>
              <p:grpSpPr>
                <a:xfrm>
                  <a:off x="1390" y="589"/>
                  <a:ext cx="493" cy="912"/>
                  <a:chOff x="0" y="0"/>
                  <a:chExt cx="1258" cy="2327"/>
                </a:xfrm>
              </p:grpSpPr>
              <p:sp>
                <p:nvSpPr>
                  <p:cNvPr id="4114" name="未知"/>
                  <p:cNvSpPr/>
                  <p:nvPr/>
                </p:nvSpPr>
                <p:spPr bwMode="auto">
                  <a:xfrm rot="2711884">
                    <a:off x="-704" y="706"/>
                    <a:ext cx="1720" cy="313"/>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15" name="未知"/>
                  <p:cNvSpPr/>
                  <p:nvPr/>
                </p:nvSpPr>
                <p:spPr bwMode="auto">
                  <a:xfrm rot="2711884">
                    <a:off x="545" y="1614"/>
                    <a:ext cx="922" cy="489"/>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3" name="Group 20"/>
                <p:cNvGrpSpPr/>
                <p:nvPr/>
              </p:nvGrpSpPr>
              <p:grpSpPr>
                <a:xfrm>
                  <a:off x="1152" y="781"/>
                  <a:ext cx="966" cy="522"/>
                  <a:chOff x="0" y="0"/>
                  <a:chExt cx="2463" cy="1332"/>
                </a:xfrm>
              </p:grpSpPr>
              <p:sp>
                <p:nvSpPr>
                  <p:cNvPr id="4117" name="未知"/>
                  <p:cNvSpPr/>
                  <p:nvPr/>
                </p:nvSpPr>
                <p:spPr bwMode="auto">
                  <a:xfrm rot="2104081">
                    <a:off x="1" y="0"/>
                    <a:ext cx="1812" cy="347"/>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18" name="未知"/>
                  <p:cNvSpPr/>
                  <p:nvPr/>
                </p:nvSpPr>
                <p:spPr bwMode="auto">
                  <a:xfrm rot="2104081">
                    <a:off x="1488" y="786"/>
                    <a:ext cx="974" cy="545"/>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4" name="Group 23"/>
                <p:cNvGrpSpPr/>
                <p:nvPr/>
              </p:nvGrpSpPr>
              <p:grpSpPr>
                <a:xfrm>
                  <a:off x="1165" y="707"/>
                  <a:ext cx="971" cy="417"/>
                  <a:chOff x="0" y="0"/>
                  <a:chExt cx="2477" cy="1064"/>
                </a:xfrm>
              </p:grpSpPr>
              <p:sp>
                <p:nvSpPr>
                  <p:cNvPr id="4120" name="未知"/>
                  <p:cNvSpPr/>
                  <p:nvPr/>
                </p:nvSpPr>
                <p:spPr bwMode="auto">
                  <a:xfrm rot="1582915">
                    <a:off x="-1" y="0"/>
                    <a:ext cx="1736" cy="303"/>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21" name="未知"/>
                  <p:cNvSpPr/>
                  <p:nvPr/>
                </p:nvSpPr>
                <p:spPr bwMode="auto">
                  <a:xfrm rot="1582915">
                    <a:off x="1546" y="588"/>
                    <a:ext cx="931" cy="477"/>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5" name="Group 26"/>
                <p:cNvGrpSpPr/>
                <p:nvPr/>
              </p:nvGrpSpPr>
              <p:grpSpPr>
                <a:xfrm>
                  <a:off x="1176" y="630"/>
                  <a:ext cx="969" cy="364"/>
                  <a:chOff x="0" y="0"/>
                  <a:chExt cx="2472" cy="927"/>
                </a:xfrm>
              </p:grpSpPr>
              <p:sp>
                <p:nvSpPr>
                  <p:cNvPr id="4123" name="未知"/>
                  <p:cNvSpPr/>
                  <p:nvPr/>
                </p:nvSpPr>
                <p:spPr bwMode="auto">
                  <a:xfrm rot="1080363">
                    <a:off x="-2" y="-2"/>
                    <a:ext cx="1677" cy="334"/>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24" name="未知"/>
                  <p:cNvSpPr/>
                  <p:nvPr/>
                </p:nvSpPr>
                <p:spPr bwMode="auto">
                  <a:xfrm rot="1080363">
                    <a:off x="1570" y="400"/>
                    <a:ext cx="900" cy="525"/>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6" name="Group 29"/>
                <p:cNvGrpSpPr/>
                <p:nvPr/>
              </p:nvGrpSpPr>
              <p:grpSpPr>
                <a:xfrm>
                  <a:off x="1189" y="543"/>
                  <a:ext cx="918" cy="258"/>
                  <a:chOff x="0" y="0"/>
                  <a:chExt cx="2342" cy="657"/>
                </a:xfrm>
              </p:grpSpPr>
              <p:sp>
                <p:nvSpPr>
                  <p:cNvPr id="4126" name="未知"/>
                  <p:cNvSpPr/>
                  <p:nvPr/>
                </p:nvSpPr>
                <p:spPr bwMode="auto">
                  <a:xfrm rot="463793">
                    <a:off x="-1" y="1"/>
                    <a:ext cx="1544" cy="312"/>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27" name="未知"/>
                  <p:cNvSpPr/>
                  <p:nvPr/>
                </p:nvSpPr>
                <p:spPr bwMode="auto">
                  <a:xfrm rot="463793">
                    <a:off x="1512" y="167"/>
                    <a:ext cx="829" cy="488"/>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7" name="Group 32"/>
                <p:cNvGrpSpPr/>
                <p:nvPr/>
              </p:nvGrpSpPr>
              <p:grpSpPr>
                <a:xfrm>
                  <a:off x="1199" y="487"/>
                  <a:ext cx="843" cy="134"/>
                  <a:chOff x="0" y="0"/>
                  <a:chExt cx="2150" cy="343"/>
                </a:xfrm>
              </p:grpSpPr>
              <p:sp>
                <p:nvSpPr>
                  <p:cNvPr id="4129" name="未知"/>
                  <p:cNvSpPr/>
                  <p:nvPr/>
                </p:nvSpPr>
                <p:spPr bwMode="auto">
                  <a:xfrm rot="21515819">
                    <a:off x="-1" y="17"/>
                    <a:ext cx="1404" cy="220"/>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30" name="未知"/>
                  <p:cNvSpPr/>
                  <p:nvPr/>
                </p:nvSpPr>
                <p:spPr bwMode="auto">
                  <a:xfrm rot="21515819">
                    <a:off x="1394" y="-2"/>
                    <a:ext cx="755" cy="345"/>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8" name="Group 35"/>
                <p:cNvGrpSpPr/>
                <p:nvPr/>
              </p:nvGrpSpPr>
              <p:grpSpPr>
                <a:xfrm>
                  <a:off x="1181" y="349"/>
                  <a:ext cx="737" cy="167"/>
                  <a:chOff x="0" y="0"/>
                  <a:chExt cx="1879" cy="427"/>
                </a:xfrm>
              </p:grpSpPr>
              <p:sp>
                <p:nvSpPr>
                  <p:cNvPr id="6" name="未知"/>
                  <p:cNvSpPr/>
                  <p:nvPr/>
                </p:nvSpPr>
                <p:spPr bwMode="auto">
                  <a:xfrm rot="20797423">
                    <a:off x="-2" y="211"/>
                    <a:ext cx="1234" cy="214"/>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未知"/>
                  <p:cNvSpPr/>
                  <p:nvPr/>
                </p:nvSpPr>
                <p:spPr bwMode="auto">
                  <a:xfrm rot="20797423">
                    <a:off x="1216" y="1"/>
                    <a:ext cx="662" cy="335"/>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39" name="Group 38"/>
                <p:cNvGrpSpPr/>
                <p:nvPr/>
              </p:nvGrpSpPr>
              <p:grpSpPr>
                <a:xfrm>
                  <a:off x="279" y="637"/>
                  <a:ext cx="493" cy="912"/>
                  <a:chOff x="0" y="0"/>
                  <a:chExt cx="1257" cy="2326"/>
                </a:xfrm>
              </p:grpSpPr>
              <p:sp>
                <p:nvSpPr>
                  <p:cNvPr id="8" name="未知"/>
                  <p:cNvSpPr/>
                  <p:nvPr/>
                </p:nvSpPr>
                <p:spPr bwMode="auto">
                  <a:xfrm rot="18888116" flipH="1">
                    <a:off x="239" y="704"/>
                    <a:ext cx="1723" cy="312"/>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未知"/>
                  <p:cNvSpPr/>
                  <p:nvPr/>
                </p:nvSpPr>
                <p:spPr bwMode="auto">
                  <a:xfrm rot="18888116" flipH="1">
                    <a:off x="-218" y="1612"/>
                    <a:ext cx="925" cy="489"/>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0" name="Group 41"/>
                <p:cNvGrpSpPr/>
                <p:nvPr/>
              </p:nvGrpSpPr>
              <p:grpSpPr>
                <a:xfrm>
                  <a:off x="27" y="850"/>
                  <a:ext cx="966" cy="522"/>
                  <a:chOff x="0" y="0"/>
                  <a:chExt cx="2463" cy="1332"/>
                </a:xfrm>
              </p:grpSpPr>
              <p:sp>
                <p:nvSpPr>
                  <p:cNvPr id="10" name="未知"/>
                  <p:cNvSpPr/>
                  <p:nvPr/>
                </p:nvSpPr>
                <p:spPr bwMode="auto">
                  <a:xfrm rot="19495919" flipH="1">
                    <a:off x="649" y="0"/>
                    <a:ext cx="1812" cy="347"/>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未知"/>
                  <p:cNvSpPr/>
                  <p:nvPr/>
                </p:nvSpPr>
                <p:spPr bwMode="auto">
                  <a:xfrm rot="19495919" flipH="1">
                    <a:off x="-1" y="786"/>
                    <a:ext cx="974" cy="545"/>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1" name="Group 44"/>
                <p:cNvGrpSpPr/>
                <p:nvPr/>
              </p:nvGrpSpPr>
              <p:grpSpPr>
                <a:xfrm>
                  <a:off x="9" y="777"/>
                  <a:ext cx="971" cy="417"/>
                  <a:chOff x="0" y="0"/>
                  <a:chExt cx="2477" cy="1064"/>
                </a:xfrm>
              </p:grpSpPr>
              <p:sp>
                <p:nvSpPr>
                  <p:cNvPr id="12" name="未知"/>
                  <p:cNvSpPr/>
                  <p:nvPr/>
                </p:nvSpPr>
                <p:spPr bwMode="auto">
                  <a:xfrm rot="20017085" flipH="1">
                    <a:off x="741" y="1"/>
                    <a:ext cx="1736" cy="303"/>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3" name="未知"/>
                  <p:cNvSpPr/>
                  <p:nvPr/>
                </p:nvSpPr>
                <p:spPr bwMode="auto">
                  <a:xfrm rot="20017085" flipH="1">
                    <a:off x="-1" y="589"/>
                    <a:ext cx="931" cy="473"/>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2" name="Group 47"/>
                <p:cNvGrpSpPr/>
                <p:nvPr/>
              </p:nvGrpSpPr>
              <p:grpSpPr>
                <a:xfrm>
                  <a:off x="0" y="700"/>
                  <a:ext cx="969" cy="363"/>
                  <a:chOff x="0" y="0"/>
                  <a:chExt cx="2472" cy="927"/>
                </a:xfrm>
              </p:grpSpPr>
              <p:sp>
                <p:nvSpPr>
                  <p:cNvPr id="14" name="未知"/>
                  <p:cNvSpPr/>
                  <p:nvPr/>
                </p:nvSpPr>
                <p:spPr bwMode="auto">
                  <a:xfrm rot="20519637" flipH="1">
                    <a:off x="795" y="-1"/>
                    <a:ext cx="1677" cy="334"/>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5" name="未知"/>
                  <p:cNvSpPr/>
                  <p:nvPr/>
                </p:nvSpPr>
                <p:spPr bwMode="auto">
                  <a:xfrm rot="20519637" flipH="1">
                    <a:off x="0" y="399"/>
                    <a:ext cx="900" cy="526"/>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3" name="Group 50"/>
                <p:cNvGrpSpPr/>
                <p:nvPr/>
              </p:nvGrpSpPr>
              <p:grpSpPr>
                <a:xfrm>
                  <a:off x="38" y="613"/>
                  <a:ext cx="918" cy="257"/>
                  <a:chOff x="0" y="0"/>
                  <a:chExt cx="2342" cy="657"/>
                </a:xfrm>
              </p:grpSpPr>
              <p:sp>
                <p:nvSpPr>
                  <p:cNvPr id="16" name="未知"/>
                  <p:cNvSpPr/>
                  <p:nvPr/>
                </p:nvSpPr>
                <p:spPr bwMode="auto">
                  <a:xfrm rot="21136207" flipH="1">
                    <a:off x="797" y="-2"/>
                    <a:ext cx="1544" cy="313"/>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未知"/>
                  <p:cNvSpPr/>
                  <p:nvPr/>
                </p:nvSpPr>
                <p:spPr bwMode="auto">
                  <a:xfrm rot="21136207" flipH="1">
                    <a:off x="-1" y="166"/>
                    <a:ext cx="829" cy="490"/>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4" name="Group 53"/>
                <p:cNvGrpSpPr/>
                <p:nvPr/>
              </p:nvGrpSpPr>
              <p:grpSpPr>
                <a:xfrm>
                  <a:off x="103" y="556"/>
                  <a:ext cx="843" cy="134"/>
                  <a:chOff x="0" y="0"/>
                  <a:chExt cx="2150" cy="343"/>
                </a:xfrm>
              </p:grpSpPr>
              <p:sp>
                <p:nvSpPr>
                  <p:cNvPr id="18" name="未知"/>
                  <p:cNvSpPr/>
                  <p:nvPr/>
                </p:nvSpPr>
                <p:spPr bwMode="auto">
                  <a:xfrm rot="84181" flipH="1">
                    <a:off x="746" y="17"/>
                    <a:ext cx="1404" cy="220"/>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9" name="未知"/>
                  <p:cNvSpPr/>
                  <p:nvPr/>
                </p:nvSpPr>
                <p:spPr bwMode="auto">
                  <a:xfrm rot="84181" flipH="1">
                    <a:off x="0" y="-2"/>
                    <a:ext cx="755" cy="345"/>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5" name="Group 56"/>
                <p:cNvGrpSpPr/>
                <p:nvPr/>
              </p:nvGrpSpPr>
              <p:grpSpPr>
                <a:xfrm>
                  <a:off x="227" y="418"/>
                  <a:ext cx="737" cy="167"/>
                  <a:chOff x="0" y="0"/>
                  <a:chExt cx="1879" cy="427"/>
                </a:xfrm>
              </p:grpSpPr>
              <p:sp>
                <p:nvSpPr>
                  <p:cNvPr id="4153" name="未知"/>
                  <p:cNvSpPr/>
                  <p:nvPr/>
                </p:nvSpPr>
                <p:spPr bwMode="auto">
                  <a:xfrm rot="802577" flipH="1">
                    <a:off x="646" y="212"/>
                    <a:ext cx="1234" cy="214"/>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54" name="未知"/>
                  <p:cNvSpPr/>
                  <p:nvPr/>
                </p:nvSpPr>
                <p:spPr bwMode="auto">
                  <a:xfrm rot="802577" flipH="1">
                    <a:off x="0" y="1"/>
                    <a:ext cx="662" cy="335"/>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6" name="Group 59"/>
                <p:cNvGrpSpPr/>
                <p:nvPr/>
              </p:nvGrpSpPr>
              <p:grpSpPr>
                <a:xfrm>
                  <a:off x="271" y="341"/>
                  <a:ext cx="725" cy="218"/>
                  <a:chOff x="0" y="0"/>
                  <a:chExt cx="1850" cy="554"/>
                </a:xfrm>
              </p:grpSpPr>
              <p:sp>
                <p:nvSpPr>
                  <p:cNvPr id="20" name="未知"/>
                  <p:cNvSpPr/>
                  <p:nvPr/>
                </p:nvSpPr>
                <p:spPr bwMode="auto">
                  <a:xfrm rot="1277472" flipH="1">
                    <a:off x="615" y="338"/>
                    <a:ext cx="1235" cy="216"/>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未知"/>
                  <p:cNvSpPr/>
                  <p:nvPr/>
                </p:nvSpPr>
                <p:spPr bwMode="auto">
                  <a:xfrm rot="1277472" flipH="1">
                    <a:off x="-1" y="-1"/>
                    <a:ext cx="662" cy="339"/>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7" name="Group 62"/>
                <p:cNvGrpSpPr/>
                <p:nvPr/>
              </p:nvGrpSpPr>
              <p:grpSpPr>
                <a:xfrm>
                  <a:off x="357" y="231"/>
                  <a:ext cx="693" cy="291"/>
                  <a:chOff x="0" y="0"/>
                  <a:chExt cx="693" cy="291"/>
                </a:xfrm>
              </p:grpSpPr>
              <p:sp>
                <p:nvSpPr>
                  <p:cNvPr id="22" name="未知"/>
                  <p:cNvSpPr/>
                  <p:nvPr/>
                </p:nvSpPr>
                <p:spPr bwMode="auto">
                  <a:xfrm rot="2028409" flipH="1">
                    <a:off x="208" y="207"/>
                    <a:ext cx="484" cy="84"/>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未知"/>
                  <p:cNvSpPr/>
                  <p:nvPr/>
                </p:nvSpPr>
                <p:spPr bwMode="auto">
                  <a:xfrm rot="2028409" flipH="1">
                    <a:off x="0" y="-1"/>
                    <a:ext cx="260" cy="132"/>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8" name="Group 65"/>
                <p:cNvGrpSpPr/>
                <p:nvPr/>
              </p:nvGrpSpPr>
              <p:grpSpPr>
                <a:xfrm>
                  <a:off x="439" y="118"/>
                  <a:ext cx="664" cy="349"/>
                  <a:chOff x="0" y="0"/>
                  <a:chExt cx="664" cy="349"/>
                </a:xfrm>
              </p:grpSpPr>
              <p:sp>
                <p:nvSpPr>
                  <p:cNvPr id="24" name="未知"/>
                  <p:cNvSpPr/>
                  <p:nvPr/>
                </p:nvSpPr>
                <p:spPr bwMode="auto">
                  <a:xfrm rot="2664423" flipH="1">
                    <a:off x="174" y="265"/>
                    <a:ext cx="490" cy="84"/>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未知"/>
                  <p:cNvSpPr/>
                  <p:nvPr/>
                </p:nvSpPr>
                <p:spPr bwMode="auto">
                  <a:xfrm rot="2664423" flipH="1">
                    <a:off x="0" y="0"/>
                    <a:ext cx="263" cy="132"/>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49" name="Group 68"/>
                <p:cNvGrpSpPr/>
                <p:nvPr/>
              </p:nvGrpSpPr>
              <p:grpSpPr>
                <a:xfrm>
                  <a:off x="669" y="30"/>
                  <a:ext cx="305" cy="593"/>
                  <a:chOff x="0" y="0"/>
                  <a:chExt cx="778" cy="1512"/>
                </a:xfrm>
              </p:grpSpPr>
              <p:sp>
                <p:nvSpPr>
                  <p:cNvPr id="26" name="未知"/>
                  <p:cNvSpPr/>
                  <p:nvPr/>
                </p:nvSpPr>
                <p:spPr bwMode="auto">
                  <a:xfrm rot="3473776" flipH="1">
                    <a:off x="116" y="852"/>
                    <a:ext cx="1098" cy="213"/>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66" name="未知"/>
                  <p:cNvSpPr/>
                  <p:nvPr/>
                </p:nvSpPr>
                <p:spPr bwMode="auto">
                  <a:xfrm rot="3473776" flipH="1">
                    <a:off x="-128" y="127"/>
                    <a:ext cx="591" cy="337"/>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0" name="Group 71"/>
                <p:cNvGrpSpPr/>
                <p:nvPr/>
              </p:nvGrpSpPr>
              <p:grpSpPr>
                <a:xfrm>
                  <a:off x="788" y="0"/>
                  <a:ext cx="248" cy="601"/>
                  <a:chOff x="0" y="0"/>
                  <a:chExt cx="634" cy="1534"/>
                </a:xfrm>
              </p:grpSpPr>
              <p:sp>
                <p:nvSpPr>
                  <p:cNvPr id="4168" name="未知"/>
                  <p:cNvSpPr/>
                  <p:nvPr/>
                </p:nvSpPr>
                <p:spPr bwMode="auto">
                  <a:xfrm rot="4126479" flipH="1">
                    <a:off x="-8" y="890"/>
                    <a:ext cx="1059" cy="214"/>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69" name="未知"/>
                  <p:cNvSpPr/>
                  <p:nvPr/>
                </p:nvSpPr>
                <p:spPr bwMode="auto">
                  <a:xfrm rot="4126479" flipH="1">
                    <a:off x="-115" y="116"/>
                    <a:ext cx="570" cy="338"/>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1" name="Group 74"/>
                <p:cNvGrpSpPr/>
                <p:nvPr/>
              </p:nvGrpSpPr>
              <p:grpSpPr>
                <a:xfrm>
                  <a:off x="1136" y="252"/>
                  <a:ext cx="723" cy="222"/>
                  <a:chOff x="0" y="0"/>
                  <a:chExt cx="1845" cy="566"/>
                </a:xfrm>
              </p:grpSpPr>
              <p:sp>
                <p:nvSpPr>
                  <p:cNvPr id="4171" name="未知"/>
                  <p:cNvSpPr/>
                  <p:nvPr/>
                </p:nvSpPr>
                <p:spPr bwMode="auto">
                  <a:xfrm rot="20274565">
                    <a:off x="-2" y="350"/>
                    <a:ext cx="1232" cy="216"/>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72" name="未知"/>
                  <p:cNvSpPr/>
                  <p:nvPr/>
                </p:nvSpPr>
                <p:spPr bwMode="auto">
                  <a:xfrm rot="20274565">
                    <a:off x="1181" y="1"/>
                    <a:ext cx="662" cy="337"/>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2" name="Group 77"/>
                <p:cNvGrpSpPr/>
                <p:nvPr/>
              </p:nvGrpSpPr>
              <p:grpSpPr>
                <a:xfrm>
                  <a:off x="1081" y="163"/>
                  <a:ext cx="699" cy="282"/>
                  <a:chOff x="0" y="0"/>
                  <a:chExt cx="1781" cy="717"/>
                </a:xfrm>
              </p:grpSpPr>
              <p:sp>
                <p:nvSpPr>
                  <p:cNvPr id="4174" name="未知"/>
                  <p:cNvSpPr/>
                  <p:nvPr/>
                </p:nvSpPr>
                <p:spPr bwMode="auto">
                  <a:xfrm rot="19678936">
                    <a:off x="-1" y="501"/>
                    <a:ext cx="1233" cy="216"/>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75" name="未知"/>
                  <p:cNvSpPr/>
                  <p:nvPr/>
                </p:nvSpPr>
                <p:spPr bwMode="auto">
                  <a:xfrm rot="19678936">
                    <a:off x="1118" y="-1"/>
                    <a:ext cx="661" cy="339"/>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4176" name="未知"/>
                <p:cNvSpPr/>
                <p:nvPr/>
              </p:nvSpPr>
              <p:spPr bwMode="auto">
                <a:xfrm rot="4578754" flipH="1">
                  <a:off x="849" y="367"/>
                  <a:ext cx="403" cy="57"/>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77" name="未知"/>
                <p:cNvSpPr/>
                <p:nvPr/>
              </p:nvSpPr>
              <p:spPr bwMode="auto">
                <a:xfrm rot="4578754" flipH="1">
                  <a:off x="862" y="78"/>
                  <a:ext cx="216" cy="91"/>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4155" name="Group 82"/>
                <p:cNvGrpSpPr/>
                <p:nvPr/>
              </p:nvGrpSpPr>
              <p:grpSpPr>
                <a:xfrm>
                  <a:off x="1127" y="5"/>
                  <a:ext cx="251" cy="596"/>
                  <a:chOff x="0" y="0"/>
                  <a:chExt cx="640" cy="1520"/>
                </a:xfrm>
              </p:grpSpPr>
              <p:sp>
                <p:nvSpPr>
                  <p:cNvPr id="4179" name="未知"/>
                  <p:cNvSpPr/>
                  <p:nvPr/>
                </p:nvSpPr>
                <p:spPr bwMode="auto">
                  <a:xfrm rot="17742246">
                    <a:off x="-437" y="895"/>
                    <a:ext cx="1061" cy="186"/>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80" name="未知"/>
                  <p:cNvSpPr/>
                  <p:nvPr/>
                </p:nvSpPr>
                <p:spPr bwMode="auto">
                  <a:xfrm rot="17742246">
                    <a:off x="204" y="136"/>
                    <a:ext cx="572" cy="288"/>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6" name="Group 85"/>
                <p:cNvGrpSpPr/>
                <p:nvPr/>
              </p:nvGrpSpPr>
              <p:grpSpPr>
                <a:xfrm>
                  <a:off x="1180" y="53"/>
                  <a:ext cx="398" cy="574"/>
                  <a:chOff x="0" y="0"/>
                  <a:chExt cx="1017" cy="1464"/>
                </a:xfrm>
              </p:grpSpPr>
              <p:sp>
                <p:nvSpPr>
                  <p:cNvPr id="4182" name="未知"/>
                  <p:cNvSpPr/>
                  <p:nvPr/>
                </p:nvSpPr>
                <p:spPr bwMode="auto">
                  <a:xfrm rot="18822740">
                    <a:off x="-441" y="746"/>
                    <a:ext cx="1154" cy="270"/>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83" name="未知"/>
                  <p:cNvSpPr/>
                  <p:nvPr/>
                </p:nvSpPr>
                <p:spPr bwMode="auto">
                  <a:xfrm rot="18822740">
                    <a:off x="489" y="95"/>
                    <a:ext cx="622" cy="422"/>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7" name="Group 88"/>
                <p:cNvGrpSpPr/>
                <p:nvPr/>
              </p:nvGrpSpPr>
              <p:grpSpPr>
                <a:xfrm>
                  <a:off x="1100" y="2"/>
                  <a:ext cx="95" cy="567"/>
                  <a:chOff x="0" y="0"/>
                  <a:chExt cx="243" cy="1448"/>
                </a:xfrm>
              </p:grpSpPr>
              <p:sp>
                <p:nvSpPr>
                  <p:cNvPr id="4185" name="未知"/>
                  <p:cNvSpPr/>
                  <p:nvPr/>
                </p:nvSpPr>
                <p:spPr bwMode="auto">
                  <a:xfrm rot="16696252">
                    <a:off x="-433" y="928"/>
                    <a:ext cx="954" cy="87"/>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86" name="未知"/>
                  <p:cNvSpPr/>
                  <p:nvPr/>
                </p:nvSpPr>
                <p:spPr bwMode="auto">
                  <a:xfrm rot="16696252">
                    <a:off x="-81" y="186"/>
                    <a:ext cx="514" cy="133"/>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8" name="Group 91"/>
                <p:cNvGrpSpPr/>
                <p:nvPr/>
              </p:nvGrpSpPr>
              <p:grpSpPr>
                <a:xfrm>
                  <a:off x="399" y="683"/>
                  <a:ext cx="425" cy="960"/>
                  <a:chOff x="0" y="0"/>
                  <a:chExt cx="1085" cy="2450"/>
                </a:xfrm>
              </p:grpSpPr>
              <p:sp>
                <p:nvSpPr>
                  <p:cNvPr id="4188" name="未知"/>
                  <p:cNvSpPr/>
                  <p:nvPr/>
                </p:nvSpPr>
                <p:spPr bwMode="auto">
                  <a:xfrm rot="18335692" flipH="1">
                    <a:off x="66" y="706"/>
                    <a:ext cx="1724" cy="313"/>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89" name="未知"/>
                  <p:cNvSpPr/>
                  <p:nvPr/>
                </p:nvSpPr>
                <p:spPr bwMode="auto">
                  <a:xfrm rot="18335692" flipH="1">
                    <a:off x="-216" y="1736"/>
                    <a:ext cx="922" cy="489"/>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59" name="Group 94"/>
                <p:cNvGrpSpPr/>
                <p:nvPr/>
              </p:nvGrpSpPr>
              <p:grpSpPr>
                <a:xfrm>
                  <a:off x="600" y="748"/>
                  <a:ext cx="300" cy="930"/>
                  <a:chOff x="0" y="0"/>
                  <a:chExt cx="766" cy="2373"/>
                </a:xfrm>
              </p:grpSpPr>
              <p:sp>
                <p:nvSpPr>
                  <p:cNvPr id="4191" name="未知"/>
                  <p:cNvSpPr/>
                  <p:nvPr/>
                </p:nvSpPr>
                <p:spPr bwMode="auto">
                  <a:xfrm rot="17542885" flipH="1">
                    <a:off x="-187" y="642"/>
                    <a:ext cx="1594" cy="313"/>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92" name="未知"/>
                  <p:cNvSpPr/>
                  <p:nvPr/>
                </p:nvSpPr>
                <p:spPr bwMode="auto">
                  <a:xfrm rot="17542885" flipH="1">
                    <a:off x="-181" y="1700"/>
                    <a:ext cx="854" cy="489"/>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60" name="Group 97"/>
                <p:cNvGrpSpPr/>
                <p:nvPr/>
              </p:nvGrpSpPr>
              <p:grpSpPr>
                <a:xfrm rot="88588">
                  <a:off x="808" y="769"/>
                  <a:ext cx="180" cy="913"/>
                  <a:chOff x="0" y="0"/>
                  <a:chExt cx="492" cy="2604"/>
                </a:xfrm>
              </p:grpSpPr>
              <p:sp>
                <p:nvSpPr>
                  <p:cNvPr id="4194" name="未知"/>
                  <p:cNvSpPr/>
                  <p:nvPr/>
                </p:nvSpPr>
                <p:spPr bwMode="auto">
                  <a:xfrm rot="16782062" flipH="1">
                    <a:off x="-523" y="704"/>
                    <a:ext cx="1712" cy="298"/>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95" name="未知"/>
                  <p:cNvSpPr/>
                  <p:nvPr/>
                </p:nvSpPr>
                <p:spPr bwMode="auto">
                  <a:xfrm rot="16782062" flipH="1">
                    <a:off x="-228" y="1903"/>
                    <a:ext cx="920" cy="471"/>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61" name="Group 100"/>
                <p:cNvGrpSpPr/>
                <p:nvPr/>
              </p:nvGrpSpPr>
              <p:grpSpPr>
                <a:xfrm>
                  <a:off x="1336" y="662"/>
                  <a:ext cx="442" cy="951"/>
                  <a:chOff x="0" y="0"/>
                  <a:chExt cx="1125" cy="2426"/>
                </a:xfrm>
              </p:grpSpPr>
              <p:sp>
                <p:nvSpPr>
                  <p:cNvPr id="4197" name="未知"/>
                  <p:cNvSpPr/>
                  <p:nvPr/>
                </p:nvSpPr>
                <p:spPr bwMode="auto">
                  <a:xfrm rot="3144576">
                    <a:off x="-706" y="706"/>
                    <a:ext cx="1723" cy="312"/>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98" name="未知"/>
                  <p:cNvSpPr/>
                  <p:nvPr/>
                </p:nvSpPr>
                <p:spPr bwMode="auto">
                  <a:xfrm rot="3144576">
                    <a:off x="411" y="1712"/>
                    <a:ext cx="925" cy="491"/>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62" name="Group 103"/>
                <p:cNvGrpSpPr/>
                <p:nvPr/>
              </p:nvGrpSpPr>
              <p:grpSpPr>
                <a:xfrm>
                  <a:off x="1276" y="721"/>
                  <a:ext cx="347" cy="951"/>
                  <a:chOff x="0" y="0"/>
                  <a:chExt cx="883" cy="2426"/>
                </a:xfrm>
              </p:grpSpPr>
              <p:sp>
                <p:nvSpPr>
                  <p:cNvPr id="4200" name="未知"/>
                  <p:cNvSpPr/>
                  <p:nvPr/>
                </p:nvSpPr>
                <p:spPr bwMode="auto">
                  <a:xfrm rot="3745735">
                    <a:off x="-676" y="669"/>
                    <a:ext cx="1652" cy="299"/>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01" name="未知"/>
                  <p:cNvSpPr/>
                  <p:nvPr/>
                </p:nvSpPr>
                <p:spPr bwMode="auto">
                  <a:xfrm rot="3745735">
                    <a:off x="200" y="1740"/>
                    <a:ext cx="885" cy="469"/>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63" name="Group 106"/>
                <p:cNvGrpSpPr/>
                <p:nvPr/>
              </p:nvGrpSpPr>
              <p:grpSpPr>
                <a:xfrm>
                  <a:off x="1208" y="767"/>
                  <a:ext cx="243" cy="935"/>
                  <a:chOff x="0" y="0"/>
                  <a:chExt cx="619" cy="2386"/>
                </a:xfrm>
              </p:grpSpPr>
              <p:sp>
                <p:nvSpPr>
                  <p:cNvPr id="4203" name="未知"/>
                  <p:cNvSpPr/>
                  <p:nvPr/>
                </p:nvSpPr>
                <p:spPr bwMode="auto">
                  <a:xfrm rot="4286818">
                    <a:off x="-678" y="676"/>
                    <a:ext cx="1600" cy="244"/>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04" name="未知"/>
                  <p:cNvSpPr/>
                  <p:nvPr/>
                </p:nvSpPr>
                <p:spPr bwMode="auto">
                  <a:xfrm rot="4286818">
                    <a:off x="-2" y="1757"/>
                    <a:ext cx="857" cy="386"/>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64" name="Group 109"/>
                <p:cNvGrpSpPr/>
                <p:nvPr/>
              </p:nvGrpSpPr>
              <p:grpSpPr>
                <a:xfrm>
                  <a:off x="1134" y="813"/>
                  <a:ext cx="159" cy="870"/>
                  <a:chOff x="0" y="0"/>
                  <a:chExt cx="405" cy="2219"/>
                </a:xfrm>
              </p:grpSpPr>
              <p:sp>
                <p:nvSpPr>
                  <p:cNvPr id="4206" name="未知"/>
                  <p:cNvSpPr/>
                  <p:nvPr/>
                </p:nvSpPr>
                <p:spPr bwMode="auto">
                  <a:xfrm rot="4898956">
                    <a:off x="-611" y="610"/>
                    <a:ext cx="1469" cy="247"/>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07" name="未知"/>
                  <p:cNvSpPr/>
                  <p:nvPr/>
                </p:nvSpPr>
                <p:spPr bwMode="auto">
                  <a:xfrm rot="4898956">
                    <a:off x="-181" y="1629"/>
                    <a:ext cx="789" cy="386"/>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4165" name="Group 112"/>
                <p:cNvGrpSpPr/>
                <p:nvPr/>
              </p:nvGrpSpPr>
              <p:grpSpPr>
                <a:xfrm>
                  <a:off x="930" y="826"/>
                  <a:ext cx="167" cy="857"/>
                  <a:chOff x="0" y="0"/>
                  <a:chExt cx="426" cy="2185"/>
                </a:xfrm>
              </p:grpSpPr>
              <p:sp>
                <p:nvSpPr>
                  <p:cNvPr id="4209" name="未知"/>
                  <p:cNvSpPr/>
                  <p:nvPr/>
                </p:nvSpPr>
                <p:spPr bwMode="auto">
                  <a:xfrm rot="5755659">
                    <a:off x="-384" y="624"/>
                    <a:ext cx="1435" cy="186"/>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10" name="未知"/>
                  <p:cNvSpPr/>
                  <p:nvPr/>
                </p:nvSpPr>
                <p:spPr bwMode="auto">
                  <a:xfrm rot="5755659">
                    <a:off x="-237" y="1644"/>
                    <a:ext cx="770" cy="294"/>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4211" name="未知"/>
              <p:cNvSpPr/>
              <p:nvPr/>
            </p:nvSpPr>
            <p:spPr bwMode="auto">
              <a:xfrm flipH="1">
                <a:off x="758" y="934"/>
                <a:ext cx="190" cy="580"/>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12" name="Arc 116"/>
              <p:cNvSpPr/>
              <p:nvPr/>
            </p:nvSpPr>
            <p:spPr bwMode="auto">
              <a:xfrm flipH="1">
                <a:off x="412" y="725"/>
                <a:ext cx="833" cy="903"/>
              </a:xfrm>
              <a:custGeom>
                <a:avLst/>
                <a:gdLst>
                  <a:gd name="T0" fmla="*/ 0 w 21600"/>
                  <a:gd name="T1" fmla="*/ 0 h 21602"/>
                  <a:gd name="T2" fmla="*/ 21600 w 21600"/>
                  <a:gd name="T3" fmla="*/ 21602 h 21602"/>
                </a:gdLst>
                <a:ahLst/>
                <a:cxnLst>
                  <a:cxn ang="0">
                    <a:pos x="5466" y="0"/>
                  </a:cxn>
                  <a:cxn ang="0">
                    <a:pos x="21600" y="20897"/>
                  </a:cxn>
                  <a:cxn ang="0">
                    <a:pos x="21588" y="21601"/>
                  </a:cxn>
                  <a:cxn ang="0">
                    <a:pos x="5466" y="0"/>
                  </a:cxn>
                  <a:cxn ang="0">
                    <a:pos x="21600" y="20897"/>
                  </a:cxn>
                  <a:cxn ang="0">
                    <a:pos x="21588" y="21601"/>
                  </a:cxn>
                  <a:cxn ang="0">
                    <a:pos x="0" y="20897"/>
                  </a:cxn>
                </a:cxnLst>
                <a:rect l="T0" t="T1" r="T2" b="T3"/>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cmpd="sng">
                <a:solidFill>
                  <a:schemeClr val="folHlink"/>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13" name="Arc 117"/>
              <p:cNvSpPr/>
              <p:nvPr/>
            </p:nvSpPr>
            <p:spPr bwMode="auto">
              <a:xfrm flipV="1">
                <a:off x="1163" y="179"/>
                <a:ext cx="1007" cy="802"/>
              </a:xfrm>
              <a:custGeom>
                <a:avLst/>
                <a:gdLst>
                  <a:gd name="T0" fmla="*/ 0 w 36729"/>
                  <a:gd name="T1" fmla="*/ 0 h 21600"/>
                  <a:gd name="T2" fmla="*/ 36729 w 36729"/>
                  <a:gd name="T3" fmla="*/ 21600 h 21600"/>
                </a:gdLst>
                <a:ahLst/>
                <a:cxnLst>
                  <a:cxn ang="0">
                    <a:pos x="36729" y="10451"/>
                  </a:cxn>
                  <a:cxn ang="0">
                    <a:pos x="17826" y="21600"/>
                  </a:cxn>
                  <a:cxn ang="0">
                    <a:pos x="-1" y="12197"/>
                  </a:cxn>
                  <a:cxn ang="0">
                    <a:pos x="36729" y="10451"/>
                  </a:cxn>
                  <a:cxn ang="0">
                    <a:pos x="17826" y="21600"/>
                  </a:cxn>
                  <a:cxn ang="0">
                    <a:pos x="-1" y="12197"/>
                  </a:cxn>
                  <a:cxn ang="0">
                    <a:pos x="17826" y="0"/>
                  </a:cxn>
                </a:cxnLst>
                <a:rect l="T0" t="T1" r="T2" b="T3"/>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cmpd="sng">
                <a:solidFill>
                  <a:schemeClr val="accent1"/>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14" name="Arc 118"/>
              <p:cNvSpPr/>
              <p:nvPr/>
            </p:nvSpPr>
            <p:spPr bwMode="auto">
              <a:xfrm flipH="1">
                <a:off x="497" y="580"/>
                <a:ext cx="486" cy="933"/>
              </a:xfrm>
              <a:custGeom>
                <a:avLst/>
                <a:gdLst>
                  <a:gd name="T0" fmla="*/ 0 w 28940"/>
                  <a:gd name="T1" fmla="*/ 0 h 22305"/>
                  <a:gd name="T2" fmla="*/ 28940 w 28940"/>
                  <a:gd name="T3" fmla="*/ 22305 h 22305"/>
                </a:gdLst>
                <a:ahLst/>
                <a:cxnLst>
                  <a:cxn ang="0">
                    <a:pos x="0" y="1285"/>
                  </a:cxn>
                  <a:cxn ang="0">
                    <a:pos x="7340" y="0"/>
                  </a:cxn>
                  <a:cxn ang="0">
                    <a:pos x="28940" y="21600"/>
                  </a:cxn>
                  <a:cxn ang="0">
                    <a:pos x="28928" y="22304"/>
                  </a:cxn>
                  <a:cxn ang="0">
                    <a:pos x="0" y="1285"/>
                  </a:cxn>
                  <a:cxn ang="0">
                    <a:pos x="7340" y="0"/>
                  </a:cxn>
                  <a:cxn ang="0">
                    <a:pos x="28940" y="21600"/>
                  </a:cxn>
                  <a:cxn ang="0">
                    <a:pos x="28928" y="22304"/>
                  </a:cxn>
                  <a:cxn ang="0">
                    <a:pos x="7340" y="21600"/>
                  </a:cxn>
                </a:cxnLst>
                <a:rect l="T0" t="T1" r="T2" b="T3"/>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cmpd="sng">
                <a:solidFill>
                  <a:schemeClr val="accent1"/>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15" name="Arc 119"/>
              <p:cNvSpPr/>
              <p:nvPr/>
            </p:nvSpPr>
            <p:spPr bwMode="auto">
              <a:xfrm flipH="1">
                <a:off x="152" y="628"/>
                <a:ext cx="791" cy="931"/>
              </a:xfrm>
              <a:custGeom>
                <a:avLst/>
                <a:gdLst>
                  <a:gd name="T0" fmla="*/ 0 w 30473"/>
                  <a:gd name="T1" fmla="*/ 0 h 22305"/>
                  <a:gd name="T2" fmla="*/ 30473 w 30473"/>
                  <a:gd name="T3" fmla="*/ 22305 h 22305"/>
                </a:gdLst>
                <a:ahLst/>
                <a:cxnLst>
                  <a:cxn ang="0">
                    <a:pos x="-1" y="1906"/>
                  </a:cxn>
                  <a:cxn ang="0">
                    <a:pos x="8873" y="0"/>
                  </a:cxn>
                  <a:cxn ang="0">
                    <a:pos x="30473" y="21600"/>
                  </a:cxn>
                  <a:cxn ang="0">
                    <a:pos x="30461" y="22304"/>
                  </a:cxn>
                  <a:cxn ang="0">
                    <a:pos x="-1" y="1906"/>
                  </a:cxn>
                  <a:cxn ang="0">
                    <a:pos x="8873" y="0"/>
                  </a:cxn>
                  <a:cxn ang="0">
                    <a:pos x="30473" y="21600"/>
                  </a:cxn>
                  <a:cxn ang="0">
                    <a:pos x="30461" y="22304"/>
                  </a:cxn>
                  <a:cxn ang="0">
                    <a:pos x="8873" y="21600"/>
                  </a:cxn>
                </a:cxnLst>
                <a:rect l="T0" t="T1" r="T2" b="T3"/>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cmpd="sng">
                <a:solidFill>
                  <a:schemeClr val="folHlink"/>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16" name="Arc 120"/>
              <p:cNvSpPr/>
              <p:nvPr/>
            </p:nvSpPr>
            <p:spPr bwMode="auto">
              <a:xfrm flipH="1">
                <a:off x="82" y="458"/>
                <a:ext cx="932" cy="933"/>
              </a:xfrm>
              <a:custGeom>
                <a:avLst/>
                <a:gdLst>
                  <a:gd name="T0" fmla="*/ 0 w 34455"/>
                  <a:gd name="T1" fmla="*/ 0 h 22305"/>
                  <a:gd name="T2" fmla="*/ 34455 w 34455"/>
                  <a:gd name="T3" fmla="*/ 22305 h 22305"/>
                </a:gdLst>
                <a:ahLst/>
                <a:cxnLst>
                  <a:cxn ang="0">
                    <a:pos x="0" y="4241"/>
                  </a:cxn>
                  <a:cxn ang="0">
                    <a:pos x="12855" y="0"/>
                  </a:cxn>
                  <a:cxn ang="0">
                    <a:pos x="34455" y="21600"/>
                  </a:cxn>
                  <a:cxn ang="0">
                    <a:pos x="34443" y="22304"/>
                  </a:cxn>
                  <a:cxn ang="0">
                    <a:pos x="0" y="4241"/>
                  </a:cxn>
                  <a:cxn ang="0">
                    <a:pos x="12855" y="0"/>
                  </a:cxn>
                  <a:cxn ang="0">
                    <a:pos x="34455" y="21600"/>
                  </a:cxn>
                  <a:cxn ang="0">
                    <a:pos x="34443" y="22304"/>
                  </a:cxn>
                  <a:cxn ang="0">
                    <a:pos x="12855" y="21600"/>
                  </a:cxn>
                </a:cxnLst>
                <a:rect l="T0" t="T1" r="T2" b="T3"/>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cmpd="sng">
                <a:solidFill>
                  <a:schemeClr val="folHlink"/>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17" name="Arc 121"/>
              <p:cNvSpPr/>
              <p:nvPr/>
            </p:nvSpPr>
            <p:spPr bwMode="auto">
              <a:xfrm>
                <a:off x="1114" y="589"/>
                <a:ext cx="149" cy="933"/>
              </a:xfrm>
              <a:custGeom>
                <a:avLst/>
                <a:gdLst>
                  <a:gd name="T0" fmla="*/ 0 w 34812"/>
                  <a:gd name="T1" fmla="*/ 0 h 22305"/>
                  <a:gd name="T2" fmla="*/ 34812 w 34812"/>
                  <a:gd name="T3" fmla="*/ 22305 h 22305"/>
                </a:gdLst>
                <a:ahLst/>
                <a:cxnLst>
                  <a:cxn ang="0">
                    <a:pos x="-1" y="4511"/>
                  </a:cxn>
                  <a:cxn ang="0">
                    <a:pos x="13212" y="0"/>
                  </a:cxn>
                  <a:cxn ang="0">
                    <a:pos x="34812" y="21600"/>
                  </a:cxn>
                  <a:cxn ang="0">
                    <a:pos x="34800" y="22304"/>
                  </a:cxn>
                  <a:cxn ang="0">
                    <a:pos x="-1" y="4511"/>
                  </a:cxn>
                  <a:cxn ang="0">
                    <a:pos x="13212" y="0"/>
                  </a:cxn>
                  <a:cxn ang="0">
                    <a:pos x="34812" y="21600"/>
                  </a:cxn>
                  <a:cxn ang="0">
                    <a:pos x="34800" y="22304"/>
                  </a:cxn>
                  <a:cxn ang="0">
                    <a:pos x="13212" y="21600"/>
                  </a:cxn>
                </a:cxnLst>
                <a:rect l="T0" t="T1" r="T2" b="T3"/>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cmpd="sng">
                <a:solidFill>
                  <a:schemeClr val="accent1"/>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18" name="Arc 122"/>
              <p:cNvSpPr/>
              <p:nvPr/>
            </p:nvSpPr>
            <p:spPr bwMode="auto">
              <a:xfrm>
                <a:off x="1154" y="585"/>
                <a:ext cx="393" cy="933"/>
              </a:xfrm>
              <a:custGeom>
                <a:avLst/>
                <a:gdLst>
                  <a:gd name="T0" fmla="*/ 0 w 34812"/>
                  <a:gd name="T1" fmla="*/ 0 h 22305"/>
                  <a:gd name="T2" fmla="*/ 34812 w 34812"/>
                  <a:gd name="T3" fmla="*/ 22305 h 22305"/>
                </a:gdLst>
                <a:ahLst/>
                <a:cxnLst>
                  <a:cxn ang="0">
                    <a:pos x="-1" y="4511"/>
                  </a:cxn>
                  <a:cxn ang="0">
                    <a:pos x="13212" y="0"/>
                  </a:cxn>
                  <a:cxn ang="0">
                    <a:pos x="34812" y="21600"/>
                  </a:cxn>
                  <a:cxn ang="0">
                    <a:pos x="34800" y="22304"/>
                  </a:cxn>
                  <a:cxn ang="0">
                    <a:pos x="-1" y="4511"/>
                  </a:cxn>
                  <a:cxn ang="0">
                    <a:pos x="13212" y="0"/>
                  </a:cxn>
                  <a:cxn ang="0">
                    <a:pos x="34812" y="21600"/>
                  </a:cxn>
                  <a:cxn ang="0">
                    <a:pos x="34800" y="22304"/>
                  </a:cxn>
                  <a:cxn ang="0">
                    <a:pos x="13212" y="21600"/>
                  </a:cxn>
                </a:cxnLst>
                <a:rect l="T0" t="T1" r="T2" b="T3"/>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cmpd="sng">
                <a:solidFill>
                  <a:schemeClr val="folHlink"/>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19" name="Arc 123"/>
              <p:cNvSpPr/>
              <p:nvPr/>
            </p:nvSpPr>
            <p:spPr bwMode="auto">
              <a:xfrm>
                <a:off x="1187" y="463"/>
                <a:ext cx="559" cy="933"/>
              </a:xfrm>
              <a:custGeom>
                <a:avLst/>
                <a:gdLst>
                  <a:gd name="T0" fmla="*/ 0 w 34812"/>
                  <a:gd name="T1" fmla="*/ 0 h 22305"/>
                  <a:gd name="T2" fmla="*/ 34812 w 34812"/>
                  <a:gd name="T3" fmla="*/ 22305 h 22305"/>
                </a:gdLst>
                <a:ahLst/>
                <a:cxnLst>
                  <a:cxn ang="0">
                    <a:pos x="-1" y="4511"/>
                  </a:cxn>
                  <a:cxn ang="0">
                    <a:pos x="13212" y="0"/>
                  </a:cxn>
                  <a:cxn ang="0">
                    <a:pos x="34812" y="21600"/>
                  </a:cxn>
                  <a:cxn ang="0">
                    <a:pos x="34800" y="22304"/>
                  </a:cxn>
                  <a:cxn ang="0">
                    <a:pos x="-1" y="4511"/>
                  </a:cxn>
                  <a:cxn ang="0">
                    <a:pos x="13212" y="0"/>
                  </a:cxn>
                  <a:cxn ang="0">
                    <a:pos x="34812" y="21600"/>
                  </a:cxn>
                  <a:cxn ang="0">
                    <a:pos x="34800" y="22304"/>
                  </a:cxn>
                  <a:cxn ang="0">
                    <a:pos x="13212" y="21600"/>
                  </a:cxn>
                </a:cxnLst>
                <a:rect l="T0" t="T1" r="T2" b="T3"/>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cmpd="sng">
                <a:solidFill>
                  <a:schemeClr val="accent1"/>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20" name="未知"/>
              <p:cNvSpPr/>
              <p:nvPr/>
            </p:nvSpPr>
            <p:spPr bwMode="auto">
              <a:xfrm>
                <a:off x="1295" y="1033"/>
                <a:ext cx="189" cy="580"/>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21" name="未知"/>
              <p:cNvSpPr/>
              <p:nvPr/>
            </p:nvSpPr>
            <p:spPr bwMode="auto">
              <a:xfrm rot="19660755" flipV="1">
                <a:off x="999" y="843"/>
                <a:ext cx="172" cy="327"/>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22" name="Arc 126"/>
              <p:cNvSpPr/>
              <p:nvPr/>
            </p:nvSpPr>
            <p:spPr bwMode="auto">
              <a:xfrm flipH="1">
                <a:off x="29" y="319"/>
                <a:ext cx="996" cy="933"/>
              </a:xfrm>
              <a:custGeom>
                <a:avLst/>
                <a:gdLst>
                  <a:gd name="T0" fmla="*/ 0 w 36830"/>
                  <a:gd name="T1" fmla="*/ 0 h 22305"/>
                  <a:gd name="T2" fmla="*/ 36830 w 36830"/>
                  <a:gd name="T3" fmla="*/ 22305 h 22305"/>
                </a:gdLst>
                <a:ahLst/>
                <a:cxnLst>
                  <a:cxn ang="0">
                    <a:pos x="0" y="6283"/>
                  </a:cxn>
                  <a:cxn ang="0">
                    <a:pos x="15230" y="0"/>
                  </a:cxn>
                  <a:cxn ang="0">
                    <a:pos x="36830" y="21600"/>
                  </a:cxn>
                  <a:cxn ang="0">
                    <a:pos x="36818" y="22304"/>
                  </a:cxn>
                  <a:cxn ang="0">
                    <a:pos x="0" y="6283"/>
                  </a:cxn>
                  <a:cxn ang="0">
                    <a:pos x="15230" y="0"/>
                  </a:cxn>
                  <a:cxn ang="0">
                    <a:pos x="36830" y="21600"/>
                  </a:cxn>
                  <a:cxn ang="0">
                    <a:pos x="36818" y="22304"/>
                  </a:cxn>
                  <a:cxn ang="0">
                    <a:pos x="15230" y="21600"/>
                  </a:cxn>
                </a:cxnLst>
                <a:rect l="T0" t="T1" r="T2" b="T3"/>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cmpd="sng">
                <a:solidFill>
                  <a:schemeClr val="folHlink"/>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23" name="Arc 127"/>
              <p:cNvSpPr/>
              <p:nvPr/>
            </p:nvSpPr>
            <p:spPr bwMode="auto">
              <a:xfrm flipH="1">
                <a:off x="311" y="122"/>
                <a:ext cx="724" cy="903"/>
              </a:xfrm>
              <a:custGeom>
                <a:avLst/>
                <a:gdLst>
                  <a:gd name="T0" fmla="*/ 0 w 31881"/>
                  <a:gd name="T1" fmla="*/ 0 h 21600"/>
                  <a:gd name="T2" fmla="*/ 31881 w 31881"/>
                  <a:gd name="T3" fmla="*/ 21600 h 21600"/>
                </a:gdLst>
                <a:ahLst/>
                <a:cxnLst>
                  <a:cxn ang="0">
                    <a:pos x="-1" y="10015"/>
                  </a:cxn>
                  <a:cxn ang="0">
                    <a:pos x="18231" y="0"/>
                  </a:cxn>
                  <a:cxn ang="0">
                    <a:pos x="31881" y="4859"/>
                  </a:cxn>
                  <a:cxn ang="0">
                    <a:pos x="-1" y="10015"/>
                  </a:cxn>
                  <a:cxn ang="0">
                    <a:pos x="18231" y="0"/>
                  </a:cxn>
                  <a:cxn ang="0">
                    <a:pos x="31881" y="4859"/>
                  </a:cxn>
                  <a:cxn ang="0">
                    <a:pos x="18231" y="21600"/>
                  </a:cxn>
                </a:cxnLst>
                <a:rect l="T0" t="T1" r="T2" b="T3"/>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cmpd="sng">
                <a:solidFill>
                  <a:schemeClr val="accent1"/>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24" name="Arc 128"/>
              <p:cNvSpPr/>
              <p:nvPr/>
            </p:nvSpPr>
            <p:spPr bwMode="auto">
              <a:xfrm>
                <a:off x="1084" y="502"/>
                <a:ext cx="298" cy="903"/>
              </a:xfrm>
              <a:custGeom>
                <a:avLst/>
                <a:gdLst>
                  <a:gd name="T0" fmla="*/ 0 w 31146"/>
                  <a:gd name="T1" fmla="*/ 0 h 21600"/>
                  <a:gd name="T2" fmla="*/ 31146 w 31146"/>
                  <a:gd name="T3" fmla="*/ 21600 h 21600"/>
                </a:gdLst>
                <a:ahLst/>
                <a:cxnLst>
                  <a:cxn ang="0">
                    <a:pos x="-1" y="4511"/>
                  </a:cxn>
                  <a:cxn ang="0">
                    <a:pos x="13212" y="0"/>
                  </a:cxn>
                  <a:cxn ang="0">
                    <a:pos x="31145" y="9561"/>
                  </a:cxn>
                  <a:cxn ang="0">
                    <a:pos x="-1" y="4511"/>
                  </a:cxn>
                  <a:cxn ang="0">
                    <a:pos x="13212" y="0"/>
                  </a:cxn>
                  <a:cxn ang="0">
                    <a:pos x="31145" y="9561"/>
                  </a:cxn>
                  <a:cxn ang="0">
                    <a:pos x="13212" y="21600"/>
                  </a:cxn>
                </a:cxnLst>
                <a:rect l="T0" t="T1" r="T2" b="T3"/>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cmpd="sng">
                <a:solidFill>
                  <a:schemeClr val="accent2"/>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25" name="未知"/>
              <p:cNvSpPr/>
              <p:nvPr/>
            </p:nvSpPr>
            <p:spPr bwMode="auto">
              <a:xfrm flipH="1">
                <a:off x="192" y="981"/>
                <a:ext cx="426" cy="598"/>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26" name="未知"/>
              <p:cNvSpPr/>
              <p:nvPr/>
            </p:nvSpPr>
            <p:spPr bwMode="auto">
              <a:xfrm flipH="1">
                <a:off x="392" y="350"/>
                <a:ext cx="273" cy="597"/>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27" name="未知"/>
              <p:cNvSpPr/>
              <p:nvPr/>
            </p:nvSpPr>
            <p:spPr bwMode="auto">
              <a:xfrm flipH="1">
                <a:off x="706" y="172"/>
                <a:ext cx="164" cy="597"/>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28" name="未知"/>
              <p:cNvSpPr/>
              <p:nvPr/>
            </p:nvSpPr>
            <p:spPr bwMode="auto">
              <a:xfrm>
                <a:off x="1726" y="894"/>
                <a:ext cx="395" cy="628"/>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29" name="未知"/>
              <p:cNvSpPr/>
              <p:nvPr/>
            </p:nvSpPr>
            <p:spPr bwMode="auto">
              <a:xfrm>
                <a:off x="1521" y="576"/>
                <a:ext cx="594" cy="418"/>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30" name="未知"/>
              <p:cNvSpPr/>
              <p:nvPr/>
            </p:nvSpPr>
            <p:spPr bwMode="auto">
              <a:xfrm>
                <a:off x="1543" y="132"/>
                <a:ext cx="260" cy="561"/>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31" name="未知"/>
              <p:cNvSpPr/>
              <p:nvPr/>
            </p:nvSpPr>
            <p:spPr bwMode="auto">
              <a:xfrm rot="20253369">
                <a:off x="1286" y="599"/>
                <a:ext cx="175" cy="329"/>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32" name="未知"/>
              <p:cNvSpPr/>
              <p:nvPr/>
            </p:nvSpPr>
            <p:spPr bwMode="auto">
              <a:xfrm rot="1346631" flipH="1">
                <a:off x="668" y="589"/>
                <a:ext cx="172" cy="330"/>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4099" name="Rectangle 137"/>
          <p:cNvSpPr>
            <a:spLocks noGrp="1"/>
          </p:cNvSpPr>
          <p:nvPr>
            <p:ph type="title"/>
          </p:nvPr>
        </p:nvSpPr>
        <p:spPr>
          <a:xfrm>
            <a:off x="914400" y="301625"/>
            <a:ext cx="10363200" cy="1462088"/>
          </a:xfrm>
          <a:prstGeom prst="rect">
            <a:avLst/>
          </a:prstGeom>
          <a:noFill/>
          <a:ln w="9525">
            <a:noFill/>
          </a:ln>
        </p:spPr>
        <p:txBody>
          <a:bodyPr anchor="ctr"/>
          <a:p>
            <a:pPr lvl="0"/>
            <a:r>
              <a:rPr lang="zh-CN" altLang="en-US" dirty="0"/>
              <a:t>单击此处编辑母版标题样式</a:t>
            </a:r>
            <a:endParaRPr lang="zh-CN" altLang="en-US" dirty="0"/>
          </a:p>
        </p:txBody>
      </p:sp>
      <p:sp>
        <p:nvSpPr>
          <p:cNvPr id="4100" name="Rectangle 138"/>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235" name="Rectangle 139"/>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mn-lt"/>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236" name="Rectangle 140"/>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237" name="Rectangle 141"/>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atin typeface="Arial Black" panose="020B0A04020102020204" pitchFamily="34" charset="0"/>
              </a:defRPr>
            </a:lvl1pPr>
          </a:lstStyle>
          <a:p>
            <a:pPr lvl="0" eaLnBrk="1" hangingPunct="1"/>
            <a:fld id="{9A0DB2DC-4C9A-4742-B13C-FB6460FD3503}" type="slidenum">
              <a:rPr lang="zh-CN" altLang="en-US" dirty="0"/>
            </a:fld>
            <a:endParaRPr lang="zh-CN" altLang="en-US" dirty="0"/>
          </a:p>
        </p:txBody>
      </p:sp>
    </p:spTree>
  </p:cSld>
  <p:clrMap bg1="dk2" tx1="lt1" bg2="dk1"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random/>
  </p:transition>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5pPr>
      <a:lvl6pPr marL="4572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6pPr>
      <a:lvl7pPr marL="9144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7pPr>
      <a:lvl8pPr marL="13716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8pPr>
      <a:lvl9pPr marL="18288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33794" name="Rectangle 2"/>
          <p:cNvSpPr>
            <a:spLocks noGrp="1"/>
          </p:cNvSpPr>
          <p:nvPr>
            <p:ph type="title"/>
          </p:nvPr>
        </p:nvSpPr>
        <p:spPr>
          <a:xfrm>
            <a:off x="914400" y="609600"/>
            <a:ext cx="103632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33795" name="Rectangle 3"/>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3796" name="日期占位符 4"/>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797" name="页脚占位符 5"/>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798" name="灯片编号占位符 6"/>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998" r:id="rId1"/>
    <p:sldLayoutId id="2147483999" r:id="rId2"/>
    <p:sldLayoutId id="2147484000" r:id="rId3"/>
    <p:sldLayoutId id="2147484001" r:id="rId4"/>
    <p:sldLayoutId id="2147484002" r:id="rId5"/>
    <p:sldLayoutId id="2147484003" r:id="rId6"/>
    <p:sldLayoutId id="2147484004" r:id="rId7"/>
    <p:sldLayoutId id="2147484005" r:id="rId8"/>
    <p:sldLayoutId id="2147484006" r:id="rId9"/>
    <p:sldLayoutId id="2147484007" r:id="rId10"/>
    <p:sldLayoutId id="2147484008"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34818" name="Rectangle 2"/>
          <p:cNvSpPr>
            <a:spLocks noGrp="1"/>
          </p:cNvSpPr>
          <p:nvPr>
            <p:ph type="title"/>
          </p:nvPr>
        </p:nvSpPr>
        <p:spPr>
          <a:xfrm>
            <a:off x="914400" y="609600"/>
            <a:ext cx="103632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34819" name="Rectangle 3"/>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4820" name="日期占位符 4"/>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821" name="页脚占位符 5"/>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822" name="灯片编号占位符 6"/>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4010" r:id="rId1"/>
    <p:sldLayoutId id="2147484011" r:id="rId2"/>
    <p:sldLayoutId id="2147484012" r:id="rId3"/>
    <p:sldLayoutId id="2147484013" r:id="rId4"/>
    <p:sldLayoutId id="2147484014" r:id="rId5"/>
    <p:sldLayoutId id="2147484015" r:id="rId6"/>
    <p:sldLayoutId id="2147484016" r:id="rId7"/>
    <p:sldLayoutId id="2147484017" r:id="rId8"/>
    <p:sldLayoutId id="2147484018" r:id="rId9"/>
    <p:sldLayoutId id="2147484019" r:id="rId10"/>
    <p:sldLayoutId id="2147484020"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35842" name="Rectangle 2"/>
          <p:cNvSpPr>
            <a:spLocks noGrp="1"/>
          </p:cNvSpPr>
          <p:nvPr>
            <p:ph type="title"/>
          </p:nvPr>
        </p:nvSpPr>
        <p:spPr>
          <a:xfrm>
            <a:off x="914400" y="609600"/>
            <a:ext cx="103632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35843" name="Rectangle 3"/>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5844" name="日期占位符 3"/>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845" name="页脚占位符 4"/>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846" name="灯片编号占位符 5"/>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4022" r:id="rId1"/>
    <p:sldLayoutId id="2147484023" r:id="rId2"/>
    <p:sldLayoutId id="2147484024" r:id="rId3"/>
    <p:sldLayoutId id="2147484025" r:id="rId4"/>
    <p:sldLayoutId id="2147484026" r:id="rId5"/>
    <p:sldLayoutId id="2147484027" r:id="rId6"/>
    <p:sldLayoutId id="2147484028" r:id="rId7"/>
    <p:sldLayoutId id="2147484029" r:id="rId8"/>
    <p:sldLayoutId id="2147484030" r:id="rId9"/>
    <p:sldLayoutId id="2147484031" r:id="rId10"/>
    <p:sldLayoutId id="2147484032"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36866" name="Rectangle 2"/>
          <p:cNvSpPr>
            <a:spLocks noGrp="1"/>
          </p:cNvSpPr>
          <p:nvPr>
            <p:ph type="title"/>
          </p:nvPr>
        </p:nvSpPr>
        <p:spPr>
          <a:xfrm>
            <a:off x="914400" y="609600"/>
            <a:ext cx="103632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36867" name="Rectangle 3"/>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6868" name="日期占位符 3"/>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869" name="页脚占位符 4"/>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870" name="灯片编号占位符 5"/>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4034" r:id="rId1"/>
    <p:sldLayoutId id="2147484035" r:id="rId2"/>
    <p:sldLayoutId id="2147484036" r:id="rId3"/>
    <p:sldLayoutId id="2147484037" r:id="rId4"/>
    <p:sldLayoutId id="2147484038" r:id="rId5"/>
    <p:sldLayoutId id="2147484039" r:id="rId6"/>
    <p:sldLayoutId id="2147484040" r:id="rId7"/>
    <p:sldLayoutId id="2147484041" r:id="rId8"/>
    <p:sldLayoutId id="2147484042" r:id="rId9"/>
    <p:sldLayoutId id="2147484043" r:id="rId10"/>
    <p:sldLayoutId id="2147484044"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grpSp>
        <p:nvGrpSpPr>
          <p:cNvPr id="37890" name="Group 2"/>
          <p:cNvGrpSpPr/>
          <p:nvPr/>
        </p:nvGrpSpPr>
        <p:grpSpPr>
          <a:xfrm>
            <a:off x="2779184" y="296863"/>
            <a:ext cx="9097433" cy="5353050"/>
            <a:chOff x="0" y="0"/>
            <a:chExt cx="4298" cy="3372"/>
          </a:xfrm>
        </p:grpSpPr>
        <p:grpSp>
          <p:nvGrpSpPr>
            <p:cNvPr id="37896" name="Group 3"/>
            <p:cNvGrpSpPr/>
            <p:nvPr/>
          </p:nvGrpSpPr>
          <p:grpSpPr>
            <a:xfrm>
              <a:off x="881" y="414"/>
              <a:ext cx="596" cy="447"/>
              <a:chOff x="0" y="0"/>
              <a:chExt cx="768" cy="576"/>
            </a:xfrm>
          </p:grpSpPr>
          <p:sp>
            <p:nvSpPr>
              <p:cNvPr id="2" name="Oval 4"/>
              <p:cNvSpPr>
                <a:spLocks noChangeArrowheads="1"/>
              </p:cNvSpPr>
              <p:nvPr/>
            </p:nvSpPr>
            <p:spPr bwMode="auto">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893" name="Oval 5"/>
              <p:cNvSpPr>
                <a:spLocks noChangeArrowheads="1"/>
              </p:cNvSpPr>
              <p:nvPr/>
            </p:nvSpPr>
            <p:spPr bwMode="auto">
              <a:xfrm>
                <a:off x="276" y="253"/>
                <a:ext cx="186" cy="107"/>
              </a:xfrm>
              <a:prstGeom prst="ellipse">
                <a:avLst/>
              </a:prstGeom>
              <a:gradFill rotWithShape="0">
                <a:gsLst>
                  <a:gs pos="0">
                    <a:schemeClr val="accent1"/>
                  </a:gs>
                  <a:gs pos="100000">
                    <a:schemeClr val="bg2"/>
                  </a:gs>
                </a:gsLst>
                <a:path path="shape">
                  <a:fillToRect l="50000" t="50000" r="50000" b="50000"/>
                </a:path>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897" name="Group 6"/>
            <p:cNvGrpSpPr/>
            <p:nvPr/>
          </p:nvGrpSpPr>
          <p:grpSpPr>
            <a:xfrm>
              <a:off x="-1" y="0"/>
              <a:ext cx="4299" cy="3369"/>
              <a:chOff x="0" y="0"/>
              <a:chExt cx="5533" cy="4337"/>
            </a:xfrm>
          </p:grpSpPr>
          <p:grpSp>
            <p:nvGrpSpPr>
              <p:cNvPr id="37913" name="Group 7"/>
              <p:cNvGrpSpPr/>
              <p:nvPr/>
            </p:nvGrpSpPr>
            <p:grpSpPr>
              <a:xfrm>
                <a:off x="0" y="0"/>
                <a:ext cx="5470" cy="4337"/>
                <a:chOff x="0" y="0"/>
                <a:chExt cx="5470" cy="4337"/>
              </a:xfrm>
            </p:grpSpPr>
            <p:grpSp>
              <p:nvGrpSpPr>
                <p:cNvPr id="37924" name="Group 8"/>
                <p:cNvGrpSpPr/>
                <p:nvPr/>
              </p:nvGrpSpPr>
              <p:grpSpPr>
                <a:xfrm>
                  <a:off x="1339" y="786"/>
                  <a:ext cx="2919" cy="2151"/>
                  <a:chOff x="0" y="0"/>
                  <a:chExt cx="2919" cy="2151"/>
                </a:xfrm>
              </p:grpSpPr>
              <p:sp>
                <p:nvSpPr>
                  <p:cNvPr id="3" name="Oval 9"/>
                  <p:cNvSpPr>
                    <a:spLocks noChangeArrowheads="1"/>
                  </p:cNvSpPr>
                  <p:nvPr/>
                </p:nvSpPr>
                <p:spPr bwMode="auto">
                  <a:xfrm>
                    <a:off x="0" y="1"/>
                    <a:ext cx="2919" cy="2150"/>
                  </a:xfrm>
                  <a:prstGeom prst="ellipse">
                    <a:avLst/>
                  </a:prstGeom>
                  <a:gradFill rotWithShape="0">
                    <a:gsLst>
                      <a:gs pos="0">
                        <a:schemeClr val="bg2"/>
                      </a:gs>
                      <a:gs pos="100000">
                        <a:schemeClr val="bg1"/>
                      </a:gs>
                    </a:gsLst>
                    <a:path path="shape">
                      <a:fillToRect l="50000" t="50000" r="50000" b="50000"/>
                    </a:path>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Oval 10"/>
                  <p:cNvSpPr>
                    <a:spLocks noChangeArrowheads="1"/>
                  </p:cNvSpPr>
                  <p:nvPr/>
                </p:nvSpPr>
                <p:spPr bwMode="auto">
                  <a:xfrm>
                    <a:off x="1114" y="787"/>
                    <a:ext cx="579" cy="406"/>
                  </a:xfrm>
                  <a:prstGeom prst="ellipse">
                    <a:avLst/>
                  </a:prstGeom>
                  <a:gradFill rotWithShape="0">
                    <a:gsLst>
                      <a:gs pos="0">
                        <a:schemeClr val="accent2"/>
                      </a:gs>
                      <a:gs pos="100000">
                        <a:schemeClr val="bg2"/>
                      </a:gs>
                    </a:gsLst>
                    <a:path path="shape">
                      <a:fillToRect l="50000" t="50000" r="50000" b="50000"/>
                    </a:path>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25" name="Group 11"/>
                <p:cNvGrpSpPr/>
                <p:nvPr/>
              </p:nvGrpSpPr>
              <p:grpSpPr>
                <a:xfrm>
                  <a:off x="0" y="0"/>
                  <a:ext cx="5470" cy="4337"/>
                  <a:chOff x="0" y="0"/>
                  <a:chExt cx="5470" cy="4337"/>
                </a:xfrm>
              </p:grpSpPr>
              <p:grpSp>
                <p:nvGrpSpPr>
                  <p:cNvPr id="37926" name="Group 12"/>
                  <p:cNvGrpSpPr/>
                  <p:nvPr/>
                </p:nvGrpSpPr>
                <p:grpSpPr>
                  <a:xfrm>
                    <a:off x="3545" y="1502"/>
                    <a:ext cx="1254" cy="2323"/>
                    <a:chOff x="0" y="0"/>
                    <a:chExt cx="1254" cy="2323"/>
                  </a:xfrm>
                </p:grpSpPr>
                <p:sp>
                  <p:nvSpPr>
                    <p:cNvPr id="37901" name="未知"/>
                    <p:cNvSpPr/>
                    <p:nvPr/>
                  </p:nvSpPr>
                  <p:spPr bwMode="auto">
                    <a:xfrm rot="2711884">
                      <a:off x="-706" y="707"/>
                      <a:ext cx="1724" cy="313"/>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02" name="未知"/>
                    <p:cNvSpPr/>
                    <p:nvPr/>
                  </p:nvSpPr>
                  <p:spPr bwMode="auto">
                    <a:xfrm rot="2711884">
                      <a:off x="546" y="1614"/>
                      <a:ext cx="924" cy="490"/>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27" name="Group 15"/>
                  <p:cNvGrpSpPr/>
                  <p:nvPr/>
                </p:nvGrpSpPr>
                <p:grpSpPr>
                  <a:xfrm>
                    <a:off x="2938" y="1991"/>
                    <a:ext cx="2463" cy="1332"/>
                    <a:chOff x="0" y="0"/>
                    <a:chExt cx="2463" cy="1332"/>
                  </a:xfrm>
                </p:grpSpPr>
                <p:sp>
                  <p:nvSpPr>
                    <p:cNvPr id="37904" name="未知"/>
                    <p:cNvSpPr/>
                    <p:nvPr/>
                  </p:nvSpPr>
                  <p:spPr bwMode="auto">
                    <a:xfrm rot="2104081">
                      <a:off x="0" y="0"/>
                      <a:ext cx="1813" cy="346"/>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05" name="未知"/>
                    <p:cNvSpPr/>
                    <p:nvPr/>
                  </p:nvSpPr>
                  <p:spPr bwMode="auto">
                    <a:xfrm rot="2104081">
                      <a:off x="1488" y="787"/>
                      <a:ext cx="974" cy="545"/>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28" name="Group 18"/>
                  <p:cNvGrpSpPr/>
                  <p:nvPr/>
                </p:nvGrpSpPr>
                <p:grpSpPr>
                  <a:xfrm>
                    <a:off x="2971" y="1804"/>
                    <a:ext cx="2477" cy="1064"/>
                    <a:chOff x="0" y="0"/>
                    <a:chExt cx="2477" cy="1064"/>
                  </a:xfrm>
                </p:grpSpPr>
                <p:sp>
                  <p:nvSpPr>
                    <p:cNvPr id="37907" name="未知"/>
                    <p:cNvSpPr/>
                    <p:nvPr/>
                  </p:nvSpPr>
                  <p:spPr bwMode="auto">
                    <a:xfrm rot="1582915">
                      <a:off x="-1" y="0"/>
                      <a:ext cx="1736" cy="304"/>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08" name="未知"/>
                    <p:cNvSpPr/>
                    <p:nvPr/>
                  </p:nvSpPr>
                  <p:spPr bwMode="auto">
                    <a:xfrm rot="1582915">
                      <a:off x="1545" y="588"/>
                      <a:ext cx="932" cy="476"/>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29" name="Group 21"/>
                  <p:cNvGrpSpPr/>
                  <p:nvPr/>
                </p:nvGrpSpPr>
                <p:grpSpPr>
                  <a:xfrm>
                    <a:off x="2998" y="1608"/>
                    <a:ext cx="2472" cy="927"/>
                    <a:chOff x="0" y="0"/>
                    <a:chExt cx="2472" cy="927"/>
                  </a:xfrm>
                </p:grpSpPr>
                <p:sp>
                  <p:nvSpPr>
                    <p:cNvPr id="37910" name="未知"/>
                    <p:cNvSpPr/>
                    <p:nvPr/>
                  </p:nvSpPr>
                  <p:spPr bwMode="auto">
                    <a:xfrm rot="1080363">
                      <a:off x="0" y="0"/>
                      <a:ext cx="1677" cy="335"/>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11" name="未知"/>
                    <p:cNvSpPr/>
                    <p:nvPr/>
                  </p:nvSpPr>
                  <p:spPr bwMode="auto">
                    <a:xfrm rot="1080363">
                      <a:off x="1571" y="400"/>
                      <a:ext cx="901" cy="527"/>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30" name="Group 24"/>
                  <p:cNvGrpSpPr/>
                  <p:nvPr/>
                </p:nvGrpSpPr>
                <p:grpSpPr>
                  <a:xfrm>
                    <a:off x="3032" y="1386"/>
                    <a:ext cx="2342" cy="657"/>
                    <a:chOff x="0" y="0"/>
                    <a:chExt cx="2342" cy="657"/>
                  </a:xfrm>
                </p:grpSpPr>
                <p:sp>
                  <p:nvSpPr>
                    <p:cNvPr id="5" name="未知"/>
                    <p:cNvSpPr/>
                    <p:nvPr/>
                  </p:nvSpPr>
                  <p:spPr bwMode="auto">
                    <a:xfrm rot="463793">
                      <a:off x="0" y="0"/>
                      <a:ext cx="1544" cy="312"/>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未知"/>
                    <p:cNvSpPr/>
                    <p:nvPr/>
                  </p:nvSpPr>
                  <p:spPr bwMode="auto">
                    <a:xfrm rot="463793">
                      <a:off x="1511" y="168"/>
                      <a:ext cx="830" cy="489"/>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31" name="Group 27"/>
                  <p:cNvGrpSpPr/>
                  <p:nvPr/>
                </p:nvGrpSpPr>
                <p:grpSpPr>
                  <a:xfrm>
                    <a:off x="3057" y="1241"/>
                    <a:ext cx="2150" cy="343"/>
                    <a:chOff x="0" y="0"/>
                    <a:chExt cx="2150" cy="343"/>
                  </a:xfrm>
                </p:grpSpPr>
                <p:sp>
                  <p:nvSpPr>
                    <p:cNvPr id="37916" name="未知"/>
                    <p:cNvSpPr/>
                    <p:nvPr/>
                  </p:nvSpPr>
                  <p:spPr bwMode="auto">
                    <a:xfrm rot="21515819">
                      <a:off x="0" y="21"/>
                      <a:ext cx="1404" cy="218"/>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17" name="未知"/>
                    <p:cNvSpPr/>
                    <p:nvPr/>
                  </p:nvSpPr>
                  <p:spPr bwMode="auto">
                    <a:xfrm rot="21515819">
                      <a:off x="1396" y="0"/>
                      <a:ext cx="754" cy="342"/>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32" name="Group 30"/>
                  <p:cNvGrpSpPr/>
                  <p:nvPr/>
                </p:nvGrpSpPr>
                <p:grpSpPr>
                  <a:xfrm>
                    <a:off x="3012" y="889"/>
                    <a:ext cx="1879" cy="427"/>
                    <a:chOff x="0" y="0"/>
                    <a:chExt cx="1879" cy="427"/>
                  </a:xfrm>
                </p:grpSpPr>
                <p:sp>
                  <p:nvSpPr>
                    <p:cNvPr id="37919" name="未知"/>
                    <p:cNvSpPr/>
                    <p:nvPr/>
                  </p:nvSpPr>
                  <p:spPr bwMode="auto">
                    <a:xfrm rot="20797423">
                      <a:off x="0" y="212"/>
                      <a:ext cx="1233" cy="215"/>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20" name="未知"/>
                    <p:cNvSpPr/>
                    <p:nvPr/>
                  </p:nvSpPr>
                  <p:spPr bwMode="auto">
                    <a:xfrm rot="20797423">
                      <a:off x="1217" y="1"/>
                      <a:ext cx="662" cy="337"/>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33" name="Group 33"/>
                  <p:cNvGrpSpPr/>
                  <p:nvPr/>
                </p:nvGrpSpPr>
                <p:grpSpPr>
                  <a:xfrm>
                    <a:off x="711" y="1625"/>
                    <a:ext cx="1257" cy="2322"/>
                    <a:chOff x="0" y="0"/>
                    <a:chExt cx="1257" cy="2322"/>
                  </a:xfrm>
                </p:grpSpPr>
                <p:sp>
                  <p:nvSpPr>
                    <p:cNvPr id="37922" name="未知"/>
                    <p:cNvSpPr/>
                    <p:nvPr/>
                  </p:nvSpPr>
                  <p:spPr bwMode="auto">
                    <a:xfrm rot="18888116" flipH="1">
                      <a:off x="239" y="706"/>
                      <a:ext cx="1724" cy="313"/>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23" name="未知"/>
                    <p:cNvSpPr/>
                    <p:nvPr/>
                  </p:nvSpPr>
                  <p:spPr bwMode="auto">
                    <a:xfrm rot="18888116" flipH="1">
                      <a:off x="-218" y="1613"/>
                      <a:ext cx="924" cy="490"/>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34" name="Group 36"/>
                  <p:cNvGrpSpPr/>
                  <p:nvPr/>
                </p:nvGrpSpPr>
                <p:grpSpPr>
                  <a:xfrm>
                    <a:off x="69" y="2168"/>
                    <a:ext cx="2463" cy="1332"/>
                    <a:chOff x="0" y="0"/>
                    <a:chExt cx="2463" cy="1332"/>
                  </a:xfrm>
                </p:grpSpPr>
                <p:sp>
                  <p:nvSpPr>
                    <p:cNvPr id="7" name="未知"/>
                    <p:cNvSpPr/>
                    <p:nvPr/>
                  </p:nvSpPr>
                  <p:spPr bwMode="auto">
                    <a:xfrm rot="19495919" flipH="1">
                      <a:off x="649" y="0"/>
                      <a:ext cx="1813" cy="348"/>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未知"/>
                    <p:cNvSpPr/>
                    <p:nvPr/>
                  </p:nvSpPr>
                  <p:spPr bwMode="auto">
                    <a:xfrm rot="19495919" flipH="1">
                      <a:off x="0" y="788"/>
                      <a:ext cx="974" cy="545"/>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35" name="Group 39"/>
                  <p:cNvGrpSpPr/>
                  <p:nvPr/>
                </p:nvGrpSpPr>
                <p:grpSpPr>
                  <a:xfrm>
                    <a:off x="22" y="1981"/>
                    <a:ext cx="2477" cy="1064"/>
                    <a:chOff x="0" y="0"/>
                    <a:chExt cx="2477" cy="1064"/>
                  </a:xfrm>
                </p:grpSpPr>
                <p:sp>
                  <p:nvSpPr>
                    <p:cNvPr id="9" name="未知"/>
                    <p:cNvSpPr/>
                    <p:nvPr/>
                  </p:nvSpPr>
                  <p:spPr bwMode="auto">
                    <a:xfrm rot="20017085" flipH="1">
                      <a:off x="741" y="0"/>
                      <a:ext cx="1736" cy="304"/>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未知"/>
                    <p:cNvSpPr/>
                    <p:nvPr/>
                  </p:nvSpPr>
                  <p:spPr bwMode="auto">
                    <a:xfrm rot="20017085" flipH="1">
                      <a:off x="0" y="587"/>
                      <a:ext cx="932" cy="476"/>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36" name="Group 42"/>
                  <p:cNvGrpSpPr/>
                  <p:nvPr/>
                </p:nvGrpSpPr>
                <p:grpSpPr>
                  <a:xfrm>
                    <a:off x="0" y="1785"/>
                    <a:ext cx="2472" cy="927"/>
                    <a:chOff x="0" y="0"/>
                    <a:chExt cx="2472" cy="927"/>
                  </a:xfrm>
                </p:grpSpPr>
                <p:sp>
                  <p:nvSpPr>
                    <p:cNvPr id="11" name="未知"/>
                    <p:cNvSpPr/>
                    <p:nvPr/>
                  </p:nvSpPr>
                  <p:spPr bwMode="auto">
                    <a:xfrm rot="20519637" flipH="1">
                      <a:off x="795" y="1"/>
                      <a:ext cx="1677" cy="335"/>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未知"/>
                    <p:cNvSpPr/>
                    <p:nvPr/>
                  </p:nvSpPr>
                  <p:spPr bwMode="auto">
                    <a:xfrm rot="20519637" flipH="1">
                      <a:off x="0" y="401"/>
                      <a:ext cx="901" cy="527"/>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37" name="Group 45"/>
                  <p:cNvGrpSpPr/>
                  <p:nvPr/>
                </p:nvGrpSpPr>
                <p:grpSpPr>
                  <a:xfrm>
                    <a:off x="96" y="1563"/>
                    <a:ext cx="2342" cy="657"/>
                    <a:chOff x="0" y="0"/>
                    <a:chExt cx="2342" cy="657"/>
                  </a:xfrm>
                </p:grpSpPr>
                <p:sp>
                  <p:nvSpPr>
                    <p:cNvPr id="13" name="未知"/>
                    <p:cNvSpPr/>
                    <p:nvPr/>
                  </p:nvSpPr>
                  <p:spPr bwMode="auto">
                    <a:xfrm rot="21136207" flipH="1">
                      <a:off x="797" y="0"/>
                      <a:ext cx="1544" cy="313"/>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 name="未知"/>
                    <p:cNvSpPr/>
                    <p:nvPr/>
                  </p:nvSpPr>
                  <p:spPr bwMode="auto">
                    <a:xfrm rot="21136207" flipH="1">
                      <a:off x="1" y="168"/>
                      <a:ext cx="830" cy="489"/>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38" name="Group 48"/>
                  <p:cNvGrpSpPr/>
                  <p:nvPr/>
                </p:nvGrpSpPr>
                <p:grpSpPr>
                  <a:xfrm>
                    <a:off x="263" y="1418"/>
                    <a:ext cx="2150" cy="343"/>
                    <a:chOff x="0" y="0"/>
                    <a:chExt cx="2150" cy="343"/>
                  </a:xfrm>
                </p:grpSpPr>
                <p:sp>
                  <p:nvSpPr>
                    <p:cNvPr id="15" name="未知"/>
                    <p:cNvSpPr/>
                    <p:nvPr/>
                  </p:nvSpPr>
                  <p:spPr bwMode="auto">
                    <a:xfrm rot="84181" flipH="1">
                      <a:off x="746" y="21"/>
                      <a:ext cx="1404" cy="218"/>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 name="未知"/>
                    <p:cNvSpPr/>
                    <p:nvPr/>
                  </p:nvSpPr>
                  <p:spPr bwMode="auto">
                    <a:xfrm rot="84181" flipH="1">
                      <a:off x="0" y="1"/>
                      <a:ext cx="754" cy="342"/>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39" name="Group 51"/>
                  <p:cNvGrpSpPr/>
                  <p:nvPr/>
                </p:nvGrpSpPr>
                <p:grpSpPr>
                  <a:xfrm>
                    <a:off x="579" y="1066"/>
                    <a:ext cx="1879" cy="427"/>
                    <a:chOff x="0" y="0"/>
                    <a:chExt cx="1879" cy="427"/>
                  </a:xfrm>
                </p:grpSpPr>
                <p:sp>
                  <p:nvSpPr>
                    <p:cNvPr id="17" name="未知"/>
                    <p:cNvSpPr/>
                    <p:nvPr/>
                  </p:nvSpPr>
                  <p:spPr bwMode="auto">
                    <a:xfrm rot="802577" flipH="1">
                      <a:off x="646" y="212"/>
                      <a:ext cx="1233" cy="215"/>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 name="未知"/>
                    <p:cNvSpPr/>
                    <p:nvPr/>
                  </p:nvSpPr>
                  <p:spPr bwMode="auto">
                    <a:xfrm rot="802577" flipH="1">
                      <a:off x="0" y="0"/>
                      <a:ext cx="662" cy="339"/>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40" name="Group 54"/>
                  <p:cNvGrpSpPr/>
                  <p:nvPr/>
                </p:nvGrpSpPr>
                <p:grpSpPr>
                  <a:xfrm>
                    <a:off x="690" y="871"/>
                    <a:ext cx="1850" cy="554"/>
                    <a:chOff x="0" y="0"/>
                    <a:chExt cx="1850" cy="554"/>
                  </a:xfrm>
                </p:grpSpPr>
                <p:sp>
                  <p:nvSpPr>
                    <p:cNvPr id="19" name="未知"/>
                    <p:cNvSpPr/>
                    <p:nvPr/>
                  </p:nvSpPr>
                  <p:spPr bwMode="auto">
                    <a:xfrm rot="1277472" flipH="1">
                      <a:off x="616" y="339"/>
                      <a:ext cx="1233" cy="215"/>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未知"/>
                    <p:cNvSpPr/>
                    <p:nvPr/>
                  </p:nvSpPr>
                  <p:spPr bwMode="auto">
                    <a:xfrm rot="1277472" flipH="1">
                      <a:off x="0" y="1"/>
                      <a:ext cx="662" cy="337"/>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41" name="Group 57"/>
                  <p:cNvGrpSpPr/>
                  <p:nvPr/>
                </p:nvGrpSpPr>
                <p:grpSpPr>
                  <a:xfrm>
                    <a:off x="911" y="589"/>
                    <a:ext cx="1767" cy="743"/>
                    <a:chOff x="0" y="0"/>
                    <a:chExt cx="1767" cy="743"/>
                  </a:xfrm>
                </p:grpSpPr>
                <p:sp>
                  <p:nvSpPr>
                    <p:cNvPr id="21" name="未知"/>
                    <p:cNvSpPr/>
                    <p:nvPr/>
                  </p:nvSpPr>
                  <p:spPr bwMode="auto">
                    <a:xfrm rot="2028409" flipH="1">
                      <a:off x="534" y="528"/>
                      <a:ext cx="1233" cy="215"/>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47" name="未知"/>
                    <p:cNvSpPr/>
                    <p:nvPr/>
                  </p:nvSpPr>
                  <p:spPr bwMode="auto">
                    <a:xfrm rot="2028409" flipH="1">
                      <a:off x="0" y="1"/>
                      <a:ext cx="662" cy="337"/>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42" name="Group 60"/>
                  <p:cNvGrpSpPr/>
                  <p:nvPr/>
                </p:nvGrpSpPr>
                <p:grpSpPr>
                  <a:xfrm>
                    <a:off x="1120" y="300"/>
                    <a:ext cx="1693" cy="892"/>
                    <a:chOff x="0" y="0"/>
                    <a:chExt cx="1693" cy="892"/>
                  </a:xfrm>
                </p:grpSpPr>
                <p:sp>
                  <p:nvSpPr>
                    <p:cNvPr id="22" name="未知"/>
                    <p:cNvSpPr/>
                    <p:nvPr/>
                  </p:nvSpPr>
                  <p:spPr bwMode="auto">
                    <a:xfrm rot="2664423" flipH="1">
                      <a:off x="442" y="677"/>
                      <a:ext cx="1251" cy="215"/>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未知"/>
                    <p:cNvSpPr/>
                    <p:nvPr/>
                  </p:nvSpPr>
                  <p:spPr bwMode="auto">
                    <a:xfrm rot="2664423" flipH="1">
                      <a:off x="0" y="0"/>
                      <a:ext cx="672" cy="339"/>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43" name="Group 63"/>
                  <p:cNvGrpSpPr/>
                  <p:nvPr/>
                </p:nvGrpSpPr>
                <p:grpSpPr>
                  <a:xfrm>
                    <a:off x="1707" y="76"/>
                    <a:ext cx="774" cy="1508"/>
                    <a:chOff x="0" y="0"/>
                    <a:chExt cx="774" cy="1508"/>
                  </a:xfrm>
                </p:grpSpPr>
                <p:sp>
                  <p:nvSpPr>
                    <p:cNvPr id="24" name="未知"/>
                    <p:cNvSpPr/>
                    <p:nvPr/>
                  </p:nvSpPr>
                  <p:spPr bwMode="auto">
                    <a:xfrm rot="3473776" flipH="1">
                      <a:off x="116" y="849"/>
                      <a:ext cx="1099" cy="215"/>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未知"/>
                    <p:cNvSpPr/>
                    <p:nvPr/>
                  </p:nvSpPr>
                  <p:spPr bwMode="auto">
                    <a:xfrm rot="3473776" flipH="1">
                      <a:off x="-126" y="126"/>
                      <a:ext cx="591" cy="338"/>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44" name="Group 66"/>
                  <p:cNvGrpSpPr/>
                  <p:nvPr/>
                </p:nvGrpSpPr>
                <p:grpSpPr>
                  <a:xfrm>
                    <a:off x="2009" y="0"/>
                    <a:ext cx="630" cy="1530"/>
                    <a:chOff x="0" y="0"/>
                    <a:chExt cx="630" cy="1530"/>
                  </a:xfrm>
                </p:grpSpPr>
                <p:sp>
                  <p:nvSpPr>
                    <p:cNvPr id="26" name="未知"/>
                    <p:cNvSpPr/>
                    <p:nvPr/>
                  </p:nvSpPr>
                  <p:spPr bwMode="auto">
                    <a:xfrm rot="4126479" flipH="1">
                      <a:off x="-10" y="891"/>
                      <a:ext cx="1061" cy="215"/>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未知"/>
                    <p:cNvSpPr/>
                    <p:nvPr/>
                  </p:nvSpPr>
                  <p:spPr bwMode="auto">
                    <a:xfrm rot="4126479" flipH="1">
                      <a:off x="-116" y="118"/>
                      <a:ext cx="570" cy="337"/>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45" name="Group 69"/>
                  <p:cNvGrpSpPr/>
                  <p:nvPr/>
                </p:nvGrpSpPr>
                <p:grpSpPr>
                  <a:xfrm>
                    <a:off x="2896" y="644"/>
                    <a:ext cx="1845" cy="566"/>
                    <a:chOff x="0" y="0"/>
                    <a:chExt cx="1845" cy="566"/>
                  </a:xfrm>
                </p:grpSpPr>
                <p:sp>
                  <p:nvSpPr>
                    <p:cNvPr id="28" name="未知"/>
                    <p:cNvSpPr/>
                    <p:nvPr/>
                  </p:nvSpPr>
                  <p:spPr bwMode="auto">
                    <a:xfrm rot="20274565">
                      <a:off x="0" y="351"/>
                      <a:ext cx="1233" cy="215"/>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未知"/>
                    <p:cNvSpPr/>
                    <p:nvPr/>
                  </p:nvSpPr>
                  <p:spPr bwMode="auto">
                    <a:xfrm rot="20274565">
                      <a:off x="1183" y="0"/>
                      <a:ext cx="663" cy="339"/>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46" name="Group 72"/>
                  <p:cNvGrpSpPr/>
                  <p:nvPr/>
                </p:nvGrpSpPr>
                <p:grpSpPr>
                  <a:xfrm>
                    <a:off x="2757" y="417"/>
                    <a:ext cx="1781" cy="717"/>
                    <a:chOff x="0" y="0"/>
                    <a:chExt cx="1781" cy="717"/>
                  </a:xfrm>
                </p:grpSpPr>
                <p:sp>
                  <p:nvSpPr>
                    <p:cNvPr id="37961" name="未知"/>
                    <p:cNvSpPr/>
                    <p:nvPr/>
                  </p:nvSpPr>
                  <p:spPr bwMode="auto">
                    <a:xfrm rot="19678936">
                      <a:off x="0" y="502"/>
                      <a:ext cx="1233" cy="215"/>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62" name="未知"/>
                    <p:cNvSpPr/>
                    <p:nvPr/>
                  </p:nvSpPr>
                  <p:spPr bwMode="auto">
                    <a:xfrm rot="19678936">
                      <a:off x="1120" y="0"/>
                      <a:ext cx="662" cy="339"/>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7963" name="未知"/>
                  <p:cNvSpPr/>
                  <p:nvPr/>
                </p:nvSpPr>
                <p:spPr bwMode="auto">
                  <a:xfrm rot="4578754" flipH="1">
                    <a:off x="2171" y="945"/>
                    <a:ext cx="1027" cy="144"/>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64" name="未知"/>
                  <p:cNvSpPr/>
                  <p:nvPr/>
                </p:nvSpPr>
                <p:spPr bwMode="auto">
                  <a:xfrm rot="4578754" flipH="1">
                    <a:off x="2194" y="192"/>
                    <a:ext cx="552" cy="229"/>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37949" name="Group 77"/>
                  <p:cNvGrpSpPr/>
                  <p:nvPr/>
                </p:nvGrpSpPr>
                <p:grpSpPr>
                  <a:xfrm>
                    <a:off x="2874" y="9"/>
                    <a:ext cx="636" cy="1524"/>
                    <a:chOff x="0" y="0"/>
                    <a:chExt cx="636" cy="1524"/>
                  </a:xfrm>
                </p:grpSpPr>
                <p:sp>
                  <p:nvSpPr>
                    <p:cNvPr id="37966" name="未知"/>
                    <p:cNvSpPr/>
                    <p:nvPr/>
                  </p:nvSpPr>
                  <p:spPr bwMode="auto">
                    <a:xfrm rot="17742246">
                      <a:off x="-439" y="901"/>
                      <a:ext cx="1062" cy="184"/>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67" name="未知"/>
                    <p:cNvSpPr/>
                    <p:nvPr/>
                  </p:nvSpPr>
                  <p:spPr bwMode="auto">
                    <a:xfrm rot="17742246">
                      <a:off x="205" y="140"/>
                      <a:ext cx="570" cy="288"/>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50" name="Group 80"/>
                  <p:cNvGrpSpPr/>
                  <p:nvPr/>
                </p:nvGrpSpPr>
                <p:grpSpPr>
                  <a:xfrm>
                    <a:off x="3008" y="131"/>
                    <a:ext cx="1013" cy="1464"/>
                    <a:chOff x="0" y="0"/>
                    <a:chExt cx="1013" cy="1464"/>
                  </a:xfrm>
                </p:grpSpPr>
                <p:sp>
                  <p:nvSpPr>
                    <p:cNvPr id="37969" name="未知"/>
                    <p:cNvSpPr/>
                    <p:nvPr/>
                  </p:nvSpPr>
                  <p:spPr bwMode="auto">
                    <a:xfrm rot="18822740">
                      <a:off x="-441" y="750"/>
                      <a:ext cx="1155" cy="270"/>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70" name="未知"/>
                    <p:cNvSpPr/>
                    <p:nvPr/>
                  </p:nvSpPr>
                  <p:spPr bwMode="auto">
                    <a:xfrm rot="18822740">
                      <a:off x="490" y="98"/>
                      <a:ext cx="620" cy="422"/>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51" name="Group 83"/>
                  <p:cNvGrpSpPr/>
                  <p:nvPr/>
                </p:nvGrpSpPr>
                <p:grpSpPr>
                  <a:xfrm>
                    <a:off x="2804" y="0"/>
                    <a:ext cx="243" cy="1452"/>
                    <a:chOff x="0" y="0"/>
                    <a:chExt cx="243" cy="1452"/>
                  </a:xfrm>
                </p:grpSpPr>
                <p:sp>
                  <p:nvSpPr>
                    <p:cNvPr id="37972" name="未知"/>
                    <p:cNvSpPr/>
                    <p:nvPr/>
                  </p:nvSpPr>
                  <p:spPr bwMode="auto">
                    <a:xfrm rot="16696252">
                      <a:off x="-433" y="932"/>
                      <a:ext cx="954" cy="86"/>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73" name="未知"/>
                    <p:cNvSpPr/>
                    <p:nvPr/>
                  </p:nvSpPr>
                  <p:spPr bwMode="auto">
                    <a:xfrm rot="16696252">
                      <a:off x="-81" y="188"/>
                      <a:ext cx="512" cy="134"/>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52" name="Group 86"/>
                  <p:cNvGrpSpPr/>
                  <p:nvPr/>
                </p:nvGrpSpPr>
                <p:grpSpPr>
                  <a:xfrm>
                    <a:off x="1017" y="1741"/>
                    <a:ext cx="1085" cy="2446"/>
                    <a:chOff x="0" y="0"/>
                    <a:chExt cx="1085" cy="2446"/>
                  </a:xfrm>
                </p:grpSpPr>
                <p:sp>
                  <p:nvSpPr>
                    <p:cNvPr id="37975" name="未知"/>
                    <p:cNvSpPr/>
                    <p:nvPr/>
                  </p:nvSpPr>
                  <p:spPr bwMode="auto">
                    <a:xfrm rot="18335692" flipH="1">
                      <a:off x="67" y="707"/>
                      <a:ext cx="1724" cy="311"/>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76" name="未知"/>
                    <p:cNvSpPr/>
                    <p:nvPr/>
                  </p:nvSpPr>
                  <p:spPr bwMode="auto">
                    <a:xfrm rot="18335692" flipH="1">
                      <a:off x="-217" y="1737"/>
                      <a:ext cx="924" cy="490"/>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53" name="Group 89"/>
                  <p:cNvGrpSpPr/>
                  <p:nvPr/>
                </p:nvGrpSpPr>
                <p:grpSpPr>
                  <a:xfrm>
                    <a:off x="1529" y="1908"/>
                    <a:ext cx="766" cy="2373"/>
                    <a:chOff x="0" y="0"/>
                    <a:chExt cx="766" cy="2373"/>
                  </a:xfrm>
                </p:grpSpPr>
                <p:sp>
                  <p:nvSpPr>
                    <p:cNvPr id="37978" name="未知"/>
                    <p:cNvSpPr/>
                    <p:nvPr/>
                  </p:nvSpPr>
                  <p:spPr bwMode="auto">
                    <a:xfrm rot="17542885" flipH="1">
                      <a:off x="-187" y="642"/>
                      <a:ext cx="1595" cy="311"/>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79" name="未知"/>
                    <p:cNvSpPr/>
                    <p:nvPr/>
                  </p:nvSpPr>
                  <p:spPr bwMode="auto">
                    <a:xfrm rot="17542885" flipH="1">
                      <a:off x="-183" y="1699"/>
                      <a:ext cx="856" cy="490"/>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54" name="Group 92"/>
                  <p:cNvGrpSpPr/>
                  <p:nvPr/>
                </p:nvGrpSpPr>
                <p:grpSpPr>
                  <a:xfrm rot="88588">
                    <a:off x="2061" y="1962"/>
                    <a:ext cx="456" cy="2325"/>
                    <a:chOff x="0" y="0"/>
                    <a:chExt cx="488" cy="2600"/>
                  </a:xfrm>
                </p:grpSpPr>
                <p:sp>
                  <p:nvSpPr>
                    <p:cNvPr id="37981" name="未知"/>
                    <p:cNvSpPr/>
                    <p:nvPr/>
                  </p:nvSpPr>
                  <p:spPr bwMode="auto">
                    <a:xfrm rot="16782062" flipH="1">
                      <a:off x="-520" y="703"/>
                      <a:ext cx="1710" cy="302"/>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82" name="未知"/>
                    <p:cNvSpPr/>
                    <p:nvPr/>
                  </p:nvSpPr>
                  <p:spPr bwMode="auto">
                    <a:xfrm rot="16782062" flipH="1">
                      <a:off x="-222" y="1902"/>
                      <a:ext cx="917" cy="474"/>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55" name="Group 95"/>
                  <p:cNvGrpSpPr/>
                  <p:nvPr/>
                </p:nvGrpSpPr>
                <p:grpSpPr>
                  <a:xfrm>
                    <a:off x="3408" y="1689"/>
                    <a:ext cx="1121" cy="2422"/>
                    <a:chOff x="0" y="0"/>
                    <a:chExt cx="1121" cy="2422"/>
                  </a:xfrm>
                </p:grpSpPr>
                <p:sp>
                  <p:nvSpPr>
                    <p:cNvPr id="37984" name="未知"/>
                    <p:cNvSpPr/>
                    <p:nvPr/>
                  </p:nvSpPr>
                  <p:spPr bwMode="auto">
                    <a:xfrm rot="3144576">
                      <a:off x="-706" y="707"/>
                      <a:ext cx="1724" cy="311"/>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85" name="未知"/>
                    <p:cNvSpPr/>
                    <p:nvPr/>
                  </p:nvSpPr>
                  <p:spPr bwMode="auto">
                    <a:xfrm rot="3144576">
                      <a:off x="413" y="1714"/>
                      <a:ext cx="924" cy="489"/>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56" name="Group 98"/>
                  <p:cNvGrpSpPr/>
                  <p:nvPr/>
                </p:nvGrpSpPr>
                <p:grpSpPr>
                  <a:xfrm>
                    <a:off x="3255" y="1834"/>
                    <a:ext cx="879" cy="2426"/>
                    <a:chOff x="0" y="0"/>
                    <a:chExt cx="879" cy="2426"/>
                  </a:xfrm>
                </p:grpSpPr>
                <p:sp>
                  <p:nvSpPr>
                    <p:cNvPr id="37987" name="未知"/>
                    <p:cNvSpPr/>
                    <p:nvPr/>
                  </p:nvSpPr>
                  <p:spPr bwMode="auto">
                    <a:xfrm rot="3745735">
                      <a:off x="-676" y="676"/>
                      <a:ext cx="1650" cy="299"/>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88" name="未知"/>
                    <p:cNvSpPr/>
                    <p:nvPr/>
                  </p:nvSpPr>
                  <p:spPr bwMode="auto">
                    <a:xfrm rot="3745735">
                      <a:off x="201" y="1748"/>
                      <a:ext cx="884" cy="468"/>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57" name="Group 101"/>
                  <p:cNvGrpSpPr/>
                  <p:nvPr/>
                </p:nvGrpSpPr>
                <p:grpSpPr>
                  <a:xfrm>
                    <a:off x="3080" y="1955"/>
                    <a:ext cx="619" cy="2382"/>
                    <a:chOff x="0" y="0"/>
                    <a:chExt cx="619" cy="2382"/>
                  </a:xfrm>
                </p:grpSpPr>
                <p:sp>
                  <p:nvSpPr>
                    <p:cNvPr id="37990" name="未知"/>
                    <p:cNvSpPr/>
                    <p:nvPr/>
                  </p:nvSpPr>
                  <p:spPr bwMode="auto">
                    <a:xfrm rot="4286818">
                      <a:off x="-677" y="678"/>
                      <a:ext cx="1600" cy="246"/>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91" name="未知"/>
                    <p:cNvSpPr/>
                    <p:nvPr/>
                  </p:nvSpPr>
                  <p:spPr bwMode="auto">
                    <a:xfrm rot="4286818">
                      <a:off x="-2" y="1758"/>
                      <a:ext cx="859" cy="386"/>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58" name="Group 104"/>
                  <p:cNvGrpSpPr/>
                  <p:nvPr/>
                </p:nvGrpSpPr>
                <p:grpSpPr>
                  <a:xfrm>
                    <a:off x="2893" y="2073"/>
                    <a:ext cx="405" cy="2219"/>
                    <a:chOff x="0" y="0"/>
                    <a:chExt cx="405" cy="2219"/>
                  </a:xfrm>
                </p:grpSpPr>
                <p:sp>
                  <p:nvSpPr>
                    <p:cNvPr id="37993" name="未知"/>
                    <p:cNvSpPr/>
                    <p:nvPr/>
                  </p:nvSpPr>
                  <p:spPr bwMode="auto">
                    <a:xfrm rot="4898956">
                      <a:off x="-612" y="612"/>
                      <a:ext cx="1471" cy="246"/>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94" name="未知"/>
                    <p:cNvSpPr/>
                    <p:nvPr/>
                  </p:nvSpPr>
                  <p:spPr bwMode="auto">
                    <a:xfrm rot="4898956">
                      <a:off x="-183" y="1632"/>
                      <a:ext cx="790" cy="385"/>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nvGrpSpPr>
                  <p:cNvPr id="37959" name="Group 107"/>
                  <p:cNvGrpSpPr/>
                  <p:nvPr/>
                </p:nvGrpSpPr>
                <p:grpSpPr>
                  <a:xfrm>
                    <a:off x="2372" y="2107"/>
                    <a:ext cx="426" cy="2181"/>
                    <a:chOff x="0" y="0"/>
                    <a:chExt cx="426" cy="2181"/>
                  </a:xfrm>
                </p:grpSpPr>
                <p:sp>
                  <p:nvSpPr>
                    <p:cNvPr id="37996" name="未知"/>
                    <p:cNvSpPr/>
                    <p:nvPr/>
                  </p:nvSpPr>
                  <p:spPr bwMode="auto">
                    <a:xfrm rot="5755659">
                      <a:off x="-385" y="625"/>
                      <a:ext cx="1437" cy="188"/>
                    </a:xfrm>
                    <a:custGeom>
                      <a:avLst/>
                      <a:gdLst>
                        <a:gd name="T0" fmla="*/ 0 w 2736"/>
                        <a:gd name="T1" fmla="*/ 0 h 504"/>
                        <a:gd name="T2" fmla="*/ 2736 w 2736"/>
                        <a:gd name="T3" fmla="*/ 504 h 504"/>
                      </a:gdLst>
                      <a:ahLst/>
                      <a:cxnLst>
                        <a:cxn ang="0">
                          <a:pos x="0" y="504"/>
                        </a:cxn>
                        <a:cxn ang="0">
                          <a:pos x="864" y="168"/>
                        </a:cxn>
                        <a:cxn ang="0">
                          <a:pos x="1776" y="24"/>
                        </a:cxn>
                        <a:cxn ang="0">
                          <a:pos x="2736" y="24"/>
                        </a:cxn>
                        <a:cxn ang="0">
                          <a:pos x="2720" y="103"/>
                        </a:cxn>
                        <a:cxn ang="0">
                          <a:pos x="1764" y="103"/>
                        </a:cxn>
                        <a:cxn ang="0">
                          <a:pos x="654" y="292"/>
                        </a:cxn>
                        <a:cxn ang="0">
                          <a:pos x="0" y="504"/>
                        </a:cxn>
                      </a:cxnLst>
                      <a:rect l="T0" t="T1" r="T2" b="T3"/>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997" name="未知"/>
                    <p:cNvSpPr/>
                    <p:nvPr/>
                  </p:nvSpPr>
                  <p:spPr bwMode="auto">
                    <a:xfrm rot="5755659">
                      <a:off x="-238" y="1647"/>
                      <a:ext cx="771" cy="295"/>
                    </a:xfrm>
                    <a:custGeom>
                      <a:avLst/>
                      <a:gdLst>
                        <a:gd name="T0" fmla="*/ 0 w 1769"/>
                        <a:gd name="T1" fmla="*/ 0 h 791"/>
                        <a:gd name="T2" fmla="*/ 1769 w 1769"/>
                        <a:gd name="T3" fmla="*/ 791 h 791"/>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T0" t="T1" r="T2" b="T3"/>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grpSp>
          <p:grpSp>
            <p:nvGrpSpPr>
              <p:cNvPr id="37914" name="Group 110"/>
              <p:cNvGrpSpPr/>
              <p:nvPr/>
            </p:nvGrpSpPr>
            <p:grpSpPr>
              <a:xfrm>
                <a:off x="74" y="313"/>
                <a:ext cx="5459" cy="3667"/>
                <a:chOff x="0" y="0"/>
                <a:chExt cx="5459" cy="3667"/>
              </a:xfrm>
            </p:grpSpPr>
            <p:grpSp>
              <p:nvGrpSpPr>
                <p:cNvPr id="37915" name="Group 111"/>
                <p:cNvGrpSpPr/>
                <p:nvPr/>
              </p:nvGrpSpPr>
              <p:grpSpPr>
                <a:xfrm>
                  <a:off x="0" y="0"/>
                  <a:ext cx="5459" cy="3667"/>
                  <a:chOff x="0" y="0"/>
                  <a:chExt cx="5459" cy="3667"/>
                </a:xfrm>
              </p:grpSpPr>
              <p:sp>
                <p:nvSpPr>
                  <p:cNvPr id="38000" name="Arc 112"/>
                  <p:cNvSpPr/>
                  <p:nvPr/>
                </p:nvSpPr>
                <p:spPr bwMode="auto">
                  <a:xfrm flipV="1">
                    <a:off x="2891" y="143"/>
                    <a:ext cx="2568" cy="2047"/>
                  </a:xfrm>
                  <a:custGeom>
                    <a:avLst/>
                    <a:gdLst>
                      <a:gd name="T0" fmla="*/ 0 w 36729"/>
                      <a:gd name="T1" fmla="*/ 0 h 21600"/>
                      <a:gd name="T2" fmla="*/ 36729 w 36729"/>
                      <a:gd name="T3" fmla="*/ 21600 h 21600"/>
                    </a:gdLst>
                    <a:ahLst/>
                    <a:cxnLst>
                      <a:cxn ang="0">
                        <a:pos x="36729" y="10451"/>
                      </a:cxn>
                      <a:cxn ang="0">
                        <a:pos x="17826" y="21600"/>
                      </a:cxn>
                      <a:cxn ang="0">
                        <a:pos x="-1" y="12197"/>
                      </a:cxn>
                      <a:cxn ang="0">
                        <a:pos x="36729" y="10451"/>
                      </a:cxn>
                      <a:cxn ang="0">
                        <a:pos x="17826" y="21600"/>
                      </a:cxn>
                      <a:cxn ang="0">
                        <a:pos x="-1" y="12197"/>
                      </a:cxn>
                      <a:cxn ang="0">
                        <a:pos x="17826" y="0"/>
                      </a:cxn>
                    </a:cxnLst>
                    <a:rect l="T0" t="T1" r="T2" b="T3"/>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cmpd="sng">
                    <a:solidFill>
                      <a:schemeClr val="accent1"/>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01" name="Arc 113"/>
                  <p:cNvSpPr/>
                  <p:nvPr/>
                </p:nvSpPr>
                <p:spPr bwMode="auto">
                  <a:xfrm flipH="1">
                    <a:off x="313" y="1288"/>
                    <a:ext cx="2017" cy="2379"/>
                  </a:xfrm>
                  <a:custGeom>
                    <a:avLst/>
                    <a:gdLst>
                      <a:gd name="T0" fmla="*/ 0 w 30473"/>
                      <a:gd name="T1" fmla="*/ 0 h 22305"/>
                      <a:gd name="T2" fmla="*/ 30473 w 30473"/>
                      <a:gd name="T3" fmla="*/ 22305 h 22305"/>
                    </a:gdLst>
                    <a:ahLst/>
                    <a:cxnLst>
                      <a:cxn ang="0">
                        <a:pos x="-1" y="1906"/>
                      </a:cxn>
                      <a:cxn ang="0">
                        <a:pos x="8873" y="0"/>
                      </a:cxn>
                      <a:cxn ang="0">
                        <a:pos x="30473" y="21600"/>
                      </a:cxn>
                      <a:cxn ang="0">
                        <a:pos x="30461" y="22304"/>
                      </a:cxn>
                      <a:cxn ang="0">
                        <a:pos x="-1" y="1906"/>
                      </a:cxn>
                      <a:cxn ang="0">
                        <a:pos x="8873" y="0"/>
                      </a:cxn>
                      <a:cxn ang="0">
                        <a:pos x="30473" y="21600"/>
                      </a:cxn>
                      <a:cxn ang="0">
                        <a:pos x="30461" y="22304"/>
                      </a:cxn>
                      <a:cxn ang="0">
                        <a:pos x="8873" y="21600"/>
                      </a:cxn>
                    </a:cxnLst>
                    <a:rect l="T0" t="T1" r="T2" b="T3"/>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cmpd="sng">
                    <a:solidFill>
                      <a:schemeClr val="folHlink"/>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02" name="Arc 114"/>
                  <p:cNvSpPr/>
                  <p:nvPr/>
                </p:nvSpPr>
                <p:spPr bwMode="auto">
                  <a:xfrm>
                    <a:off x="2954" y="867"/>
                    <a:ext cx="1426" cy="2380"/>
                  </a:xfrm>
                  <a:custGeom>
                    <a:avLst/>
                    <a:gdLst>
                      <a:gd name="T0" fmla="*/ 0 w 34812"/>
                      <a:gd name="T1" fmla="*/ 0 h 22305"/>
                      <a:gd name="T2" fmla="*/ 34812 w 34812"/>
                      <a:gd name="T3" fmla="*/ 22305 h 22305"/>
                    </a:gdLst>
                    <a:ahLst/>
                    <a:cxnLst>
                      <a:cxn ang="0">
                        <a:pos x="-1" y="4511"/>
                      </a:cxn>
                      <a:cxn ang="0">
                        <a:pos x="13212" y="0"/>
                      </a:cxn>
                      <a:cxn ang="0">
                        <a:pos x="34812" y="21600"/>
                      </a:cxn>
                      <a:cxn ang="0">
                        <a:pos x="34800" y="22304"/>
                      </a:cxn>
                      <a:cxn ang="0">
                        <a:pos x="-1" y="4511"/>
                      </a:cxn>
                      <a:cxn ang="0">
                        <a:pos x="13212" y="0"/>
                      </a:cxn>
                      <a:cxn ang="0">
                        <a:pos x="34812" y="21600"/>
                      </a:cxn>
                      <a:cxn ang="0">
                        <a:pos x="34800" y="22304"/>
                      </a:cxn>
                      <a:cxn ang="0">
                        <a:pos x="13212" y="21600"/>
                      </a:cxn>
                    </a:cxnLst>
                    <a:rect l="T0" t="T1" r="T2" b="T3"/>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cmpd="sng">
                    <a:solidFill>
                      <a:schemeClr val="accent1"/>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03" name="Arc 115"/>
                  <p:cNvSpPr/>
                  <p:nvPr/>
                </p:nvSpPr>
                <p:spPr bwMode="auto">
                  <a:xfrm flipH="1">
                    <a:off x="-1" y="499"/>
                    <a:ext cx="2541" cy="2380"/>
                  </a:xfrm>
                  <a:custGeom>
                    <a:avLst/>
                    <a:gdLst>
                      <a:gd name="T0" fmla="*/ 0 w 36830"/>
                      <a:gd name="T1" fmla="*/ 0 h 22305"/>
                      <a:gd name="T2" fmla="*/ 36830 w 36830"/>
                      <a:gd name="T3" fmla="*/ 22305 h 22305"/>
                    </a:gdLst>
                    <a:ahLst/>
                    <a:cxnLst>
                      <a:cxn ang="0">
                        <a:pos x="0" y="6283"/>
                      </a:cxn>
                      <a:cxn ang="0">
                        <a:pos x="15230" y="0"/>
                      </a:cxn>
                      <a:cxn ang="0">
                        <a:pos x="36830" y="21600"/>
                      </a:cxn>
                      <a:cxn ang="0">
                        <a:pos x="36818" y="22304"/>
                      </a:cxn>
                      <a:cxn ang="0">
                        <a:pos x="0" y="6283"/>
                      </a:cxn>
                      <a:cxn ang="0">
                        <a:pos x="15230" y="0"/>
                      </a:cxn>
                      <a:cxn ang="0">
                        <a:pos x="36830" y="21600"/>
                      </a:cxn>
                      <a:cxn ang="0">
                        <a:pos x="36818" y="22304"/>
                      </a:cxn>
                      <a:cxn ang="0">
                        <a:pos x="15230" y="21600"/>
                      </a:cxn>
                    </a:cxnLst>
                    <a:rect l="T0" t="T1" r="T2" b="T3"/>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cmpd="sng">
                    <a:solidFill>
                      <a:schemeClr val="folHlink"/>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04" name="Arc 116"/>
                  <p:cNvSpPr/>
                  <p:nvPr/>
                </p:nvSpPr>
                <p:spPr bwMode="auto">
                  <a:xfrm flipH="1">
                    <a:off x="715" y="0"/>
                    <a:ext cx="1851" cy="2304"/>
                  </a:xfrm>
                  <a:custGeom>
                    <a:avLst/>
                    <a:gdLst>
                      <a:gd name="T0" fmla="*/ 0 w 31881"/>
                      <a:gd name="T1" fmla="*/ 0 h 21600"/>
                      <a:gd name="T2" fmla="*/ 31881 w 31881"/>
                      <a:gd name="T3" fmla="*/ 21600 h 21600"/>
                    </a:gdLst>
                    <a:ahLst/>
                    <a:cxnLst>
                      <a:cxn ang="0">
                        <a:pos x="-1" y="10015"/>
                      </a:cxn>
                      <a:cxn ang="0">
                        <a:pos x="18231" y="0"/>
                      </a:cxn>
                      <a:cxn ang="0">
                        <a:pos x="31881" y="4859"/>
                      </a:cxn>
                      <a:cxn ang="0">
                        <a:pos x="-1" y="10015"/>
                      </a:cxn>
                      <a:cxn ang="0">
                        <a:pos x="18231" y="0"/>
                      </a:cxn>
                      <a:cxn ang="0">
                        <a:pos x="31881" y="4859"/>
                      </a:cxn>
                      <a:cxn ang="0">
                        <a:pos x="18231" y="21600"/>
                      </a:cxn>
                    </a:cxnLst>
                    <a:rect l="T0" t="T1" r="T2" b="T3"/>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cmpd="sng">
                    <a:solidFill>
                      <a:schemeClr val="accent1"/>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05" name="Arc 117"/>
                  <p:cNvSpPr/>
                  <p:nvPr/>
                </p:nvSpPr>
                <p:spPr bwMode="auto">
                  <a:xfrm>
                    <a:off x="2689" y="968"/>
                    <a:ext cx="763" cy="2304"/>
                  </a:xfrm>
                  <a:custGeom>
                    <a:avLst/>
                    <a:gdLst>
                      <a:gd name="T0" fmla="*/ 0 w 31146"/>
                      <a:gd name="T1" fmla="*/ 0 h 21600"/>
                      <a:gd name="T2" fmla="*/ 31146 w 31146"/>
                      <a:gd name="T3" fmla="*/ 21600 h 21600"/>
                    </a:gdLst>
                    <a:ahLst/>
                    <a:cxnLst>
                      <a:cxn ang="0">
                        <a:pos x="-1" y="4511"/>
                      </a:cxn>
                      <a:cxn ang="0">
                        <a:pos x="13212" y="0"/>
                      </a:cxn>
                      <a:cxn ang="0">
                        <a:pos x="31145" y="9561"/>
                      </a:cxn>
                      <a:cxn ang="0">
                        <a:pos x="-1" y="4511"/>
                      </a:cxn>
                      <a:cxn ang="0">
                        <a:pos x="13212" y="0"/>
                      </a:cxn>
                      <a:cxn ang="0">
                        <a:pos x="31145" y="9561"/>
                      </a:cxn>
                      <a:cxn ang="0">
                        <a:pos x="13212" y="21600"/>
                      </a:cxn>
                    </a:cxnLst>
                    <a:rect l="T0" t="T1" r="T2" b="T3"/>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cmpd="sng">
                    <a:solidFill>
                      <a:schemeClr val="accent2"/>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06" name="未知"/>
                  <p:cNvSpPr/>
                  <p:nvPr/>
                </p:nvSpPr>
                <p:spPr bwMode="auto">
                  <a:xfrm flipH="1">
                    <a:off x="1725" y="125"/>
                    <a:ext cx="418" cy="1524"/>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8007" name="未知"/>
                <p:cNvSpPr/>
                <p:nvPr/>
              </p:nvSpPr>
              <p:spPr bwMode="auto">
                <a:xfrm rot="20253369">
                  <a:off x="3205" y="1216"/>
                  <a:ext cx="443" cy="837"/>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grpSp>
          <p:nvGrpSpPr>
            <p:cNvPr id="37898" name="Group 120"/>
            <p:cNvGrpSpPr/>
            <p:nvPr/>
          </p:nvGrpSpPr>
          <p:grpSpPr>
            <a:xfrm>
              <a:off x="163" y="263"/>
              <a:ext cx="4040" cy="2966"/>
              <a:chOff x="0" y="0"/>
              <a:chExt cx="5198" cy="3818"/>
            </a:xfrm>
          </p:grpSpPr>
          <p:sp>
            <p:nvSpPr>
              <p:cNvPr id="38009" name="未知"/>
              <p:cNvSpPr/>
              <p:nvPr/>
            </p:nvSpPr>
            <p:spPr bwMode="auto">
              <a:xfrm flipH="1">
                <a:off x="1724" y="2045"/>
                <a:ext cx="485" cy="1479"/>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10" name="Arc 122"/>
              <p:cNvSpPr/>
              <p:nvPr/>
            </p:nvSpPr>
            <p:spPr bwMode="auto">
              <a:xfrm flipH="1">
                <a:off x="844" y="1514"/>
                <a:ext cx="2122" cy="2304"/>
              </a:xfrm>
              <a:custGeom>
                <a:avLst/>
                <a:gdLst>
                  <a:gd name="T0" fmla="*/ 0 w 21600"/>
                  <a:gd name="T1" fmla="*/ 0 h 21602"/>
                  <a:gd name="T2" fmla="*/ 21600 w 21600"/>
                  <a:gd name="T3" fmla="*/ 21602 h 21602"/>
                </a:gdLst>
                <a:ahLst/>
                <a:cxnLst>
                  <a:cxn ang="0">
                    <a:pos x="5466" y="0"/>
                  </a:cxn>
                  <a:cxn ang="0">
                    <a:pos x="21600" y="20897"/>
                  </a:cxn>
                  <a:cxn ang="0">
                    <a:pos x="21588" y="21601"/>
                  </a:cxn>
                  <a:cxn ang="0">
                    <a:pos x="5466" y="0"/>
                  </a:cxn>
                  <a:cxn ang="0">
                    <a:pos x="21600" y="20897"/>
                  </a:cxn>
                  <a:cxn ang="0">
                    <a:pos x="21588" y="21601"/>
                  </a:cxn>
                  <a:cxn ang="0">
                    <a:pos x="0" y="20897"/>
                  </a:cxn>
                </a:cxnLst>
                <a:rect l="T0" t="T1" r="T2" b="T3"/>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cmpd="sng">
                <a:solidFill>
                  <a:schemeClr val="folHlink"/>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11" name="Arc 123"/>
              <p:cNvSpPr/>
              <p:nvPr/>
            </p:nvSpPr>
            <p:spPr bwMode="auto">
              <a:xfrm flipH="1">
                <a:off x="1056" y="1143"/>
                <a:ext cx="1244" cy="2379"/>
              </a:xfrm>
              <a:custGeom>
                <a:avLst/>
                <a:gdLst>
                  <a:gd name="T0" fmla="*/ 0 w 28940"/>
                  <a:gd name="T1" fmla="*/ 0 h 22305"/>
                  <a:gd name="T2" fmla="*/ 28940 w 28940"/>
                  <a:gd name="T3" fmla="*/ 22305 h 22305"/>
                </a:gdLst>
                <a:ahLst/>
                <a:cxnLst>
                  <a:cxn ang="0">
                    <a:pos x="0" y="1285"/>
                  </a:cxn>
                  <a:cxn ang="0">
                    <a:pos x="7340" y="0"/>
                  </a:cxn>
                  <a:cxn ang="0">
                    <a:pos x="28940" y="21600"/>
                  </a:cxn>
                  <a:cxn ang="0">
                    <a:pos x="28928" y="22304"/>
                  </a:cxn>
                  <a:cxn ang="0">
                    <a:pos x="0" y="1285"/>
                  </a:cxn>
                  <a:cxn ang="0">
                    <a:pos x="7340" y="0"/>
                  </a:cxn>
                  <a:cxn ang="0">
                    <a:pos x="28940" y="21600"/>
                  </a:cxn>
                  <a:cxn ang="0">
                    <a:pos x="28928" y="22304"/>
                  </a:cxn>
                  <a:cxn ang="0">
                    <a:pos x="7340" y="21600"/>
                  </a:cxn>
                </a:cxnLst>
                <a:rect l="T0" t="T1" r="T2" b="T3"/>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cmpd="sng">
                <a:solidFill>
                  <a:schemeClr val="accent1"/>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12" name="Arc 124"/>
              <p:cNvSpPr/>
              <p:nvPr/>
            </p:nvSpPr>
            <p:spPr bwMode="auto">
              <a:xfrm flipH="1">
                <a:off x="0" y="832"/>
                <a:ext cx="2376" cy="2379"/>
              </a:xfrm>
              <a:custGeom>
                <a:avLst/>
                <a:gdLst>
                  <a:gd name="T0" fmla="*/ 0 w 34455"/>
                  <a:gd name="T1" fmla="*/ 0 h 22305"/>
                  <a:gd name="T2" fmla="*/ 34455 w 34455"/>
                  <a:gd name="T3" fmla="*/ 22305 h 22305"/>
                </a:gdLst>
                <a:ahLst/>
                <a:cxnLst>
                  <a:cxn ang="0">
                    <a:pos x="0" y="4241"/>
                  </a:cxn>
                  <a:cxn ang="0">
                    <a:pos x="12855" y="0"/>
                  </a:cxn>
                  <a:cxn ang="0">
                    <a:pos x="34455" y="21600"/>
                  </a:cxn>
                  <a:cxn ang="0">
                    <a:pos x="34443" y="22304"/>
                  </a:cxn>
                  <a:cxn ang="0">
                    <a:pos x="0" y="4241"/>
                  </a:cxn>
                  <a:cxn ang="0">
                    <a:pos x="12855" y="0"/>
                  </a:cxn>
                  <a:cxn ang="0">
                    <a:pos x="34455" y="21600"/>
                  </a:cxn>
                  <a:cxn ang="0">
                    <a:pos x="34443" y="22304"/>
                  </a:cxn>
                  <a:cxn ang="0">
                    <a:pos x="12855" y="21600"/>
                  </a:cxn>
                </a:cxnLst>
                <a:rect l="T0" t="T1" r="T2" b="T3"/>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cmpd="sng">
                <a:solidFill>
                  <a:schemeClr val="folHlink"/>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13" name="Arc 125"/>
              <p:cNvSpPr/>
              <p:nvPr/>
            </p:nvSpPr>
            <p:spPr bwMode="auto">
              <a:xfrm>
                <a:off x="2630" y="1166"/>
                <a:ext cx="381" cy="2379"/>
              </a:xfrm>
              <a:custGeom>
                <a:avLst/>
                <a:gdLst>
                  <a:gd name="T0" fmla="*/ 0 w 34812"/>
                  <a:gd name="T1" fmla="*/ 0 h 22305"/>
                  <a:gd name="T2" fmla="*/ 34812 w 34812"/>
                  <a:gd name="T3" fmla="*/ 22305 h 22305"/>
                </a:gdLst>
                <a:ahLst/>
                <a:cxnLst>
                  <a:cxn ang="0">
                    <a:pos x="-1" y="4511"/>
                  </a:cxn>
                  <a:cxn ang="0">
                    <a:pos x="13212" y="0"/>
                  </a:cxn>
                  <a:cxn ang="0">
                    <a:pos x="34812" y="21600"/>
                  </a:cxn>
                  <a:cxn ang="0">
                    <a:pos x="34800" y="22304"/>
                  </a:cxn>
                  <a:cxn ang="0">
                    <a:pos x="-1" y="4511"/>
                  </a:cxn>
                  <a:cxn ang="0">
                    <a:pos x="13212" y="0"/>
                  </a:cxn>
                  <a:cxn ang="0">
                    <a:pos x="34812" y="21600"/>
                  </a:cxn>
                  <a:cxn ang="0">
                    <a:pos x="34800" y="22304"/>
                  </a:cxn>
                  <a:cxn ang="0">
                    <a:pos x="13212" y="21600"/>
                  </a:cxn>
                </a:cxnLst>
                <a:rect l="T0" t="T1" r="T2" b="T3"/>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cmpd="sng">
                <a:solidFill>
                  <a:schemeClr val="accent1"/>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14" name="Arc 126"/>
              <p:cNvSpPr/>
              <p:nvPr/>
            </p:nvSpPr>
            <p:spPr bwMode="auto">
              <a:xfrm>
                <a:off x="2730" y="1155"/>
                <a:ext cx="1004" cy="2379"/>
              </a:xfrm>
              <a:custGeom>
                <a:avLst/>
                <a:gdLst>
                  <a:gd name="T0" fmla="*/ 0 w 34812"/>
                  <a:gd name="T1" fmla="*/ 0 h 22305"/>
                  <a:gd name="T2" fmla="*/ 34812 w 34812"/>
                  <a:gd name="T3" fmla="*/ 22305 h 22305"/>
                </a:gdLst>
                <a:ahLst/>
                <a:cxnLst>
                  <a:cxn ang="0">
                    <a:pos x="-1" y="4511"/>
                  </a:cxn>
                  <a:cxn ang="0">
                    <a:pos x="13212" y="0"/>
                  </a:cxn>
                  <a:cxn ang="0">
                    <a:pos x="34812" y="21600"/>
                  </a:cxn>
                  <a:cxn ang="0">
                    <a:pos x="34800" y="22304"/>
                  </a:cxn>
                  <a:cxn ang="0">
                    <a:pos x="-1" y="4511"/>
                  </a:cxn>
                  <a:cxn ang="0">
                    <a:pos x="13212" y="0"/>
                  </a:cxn>
                  <a:cxn ang="0">
                    <a:pos x="34812" y="21600"/>
                  </a:cxn>
                  <a:cxn ang="0">
                    <a:pos x="34800" y="22304"/>
                  </a:cxn>
                  <a:cxn ang="0">
                    <a:pos x="13212" y="21600"/>
                  </a:cxn>
                </a:cxnLst>
                <a:rect l="T0" t="T1" r="T2" b="T3"/>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cmpd="sng">
                <a:solidFill>
                  <a:schemeClr val="folHlink"/>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15" name="未知"/>
              <p:cNvSpPr/>
              <p:nvPr/>
            </p:nvSpPr>
            <p:spPr bwMode="auto">
              <a:xfrm>
                <a:off x="3090" y="2298"/>
                <a:ext cx="485" cy="1479"/>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16" name="未知"/>
              <p:cNvSpPr/>
              <p:nvPr/>
            </p:nvSpPr>
            <p:spPr bwMode="auto">
              <a:xfrm rot="19660755" flipV="1">
                <a:off x="2337" y="1812"/>
                <a:ext cx="441" cy="838"/>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17" name="未知"/>
              <p:cNvSpPr/>
              <p:nvPr/>
            </p:nvSpPr>
            <p:spPr bwMode="auto">
              <a:xfrm flipH="1">
                <a:off x="279" y="2166"/>
                <a:ext cx="1085" cy="1524"/>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18" name="未知"/>
              <p:cNvSpPr/>
              <p:nvPr/>
            </p:nvSpPr>
            <p:spPr bwMode="auto">
              <a:xfrm flipH="1">
                <a:off x="790" y="556"/>
                <a:ext cx="696" cy="1524"/>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19" name="未知"/>
              <p:cNvSpPr/>
              <p:nvPr/>
            </p:nvSpPr>
            <p:spPr bwMode="auto">
              <a:xfrm>
                <a:off x="4191" y="1942"/>
                <a:ext cx="1007" cy="1601"/>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1"/>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20" name="未知"/>
              <p:cNvSpPr/>
              <p:nvPr/>
            </p:nvSpPr>
            <p:spPr bwMode="auto">
              <a:xfrm>
                <a:off x="3668" y="1133"/>
                <a:ext cx="1518" cy="1067"/>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21" name="未知"/>
              <p:cNvSpPr/>
              <p:nvPr/>
            </p:nvSpPr>
            <p:spPr bwMode="auto">
              <a:xfrm>
                <a:off x="3724" y="0"/>
                <a:ext cx="664" cy="1434"/>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folHlink"/>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022" name="未知"/>
              <p:cNvSpPr/>
              <p:nvPr/>
            </p:nvSpPr>
            <p:spPr bwMode="auto">
              <a:xfrm rot="1346631" flipH="1">
                <a:off x="1492" y="1169"/>
                <a:ext cx="441" cy="837"/>
              </a:xfrm>
              <a:custGeom>
                <a:avLst/>
                <a:gdLst>
                  <a:gd name="T0" fmla="*/ 0 w 776"/>
                  <a:gd name="T1" fmla="*/ 0 h 2368"/>
                  <a:gd name="T2" fmla="*/ 776 w 776"/>
                  <a:gd name="T3" fmla="*/ 2368 h 2368"/>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T0" t="T1" r="T2" b="T3"/>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mpd="sng">
                <a:solidFill>
                  <a:schemeClr val="accent2"/>
                </a:solidFill>
                <a:bevel/>
              </a:ln>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grpSp>
      <p:sp>
        <p:nvSpPr>
          <p:cNvPr id="37891" name="Rectangle 137"/>
          <p:cNvSpPr>
            <a:spLocks noGrp="1"/>
          </p:cNvSpPr>
          <p:nvPr>
            <p:ph type="title"/>
          </p:nvPr>
        </p:nvSpPr>
        <p:spPr>
          <a:xfrm>
            <a:off x="914400" y="301625"/>
            <a:ext cx="10363200" cy="1462088"/>
          </a:xfrm>
          <a:prstGeom prst="rect">
            <a:avLst/>
          </a:prstGeom>
          <a:noFill/>
          <a:ln w="9525">
            <a:noFill/>
          </a:ln>
        </p:spPr>
        <p:txBody>
          <a:bodyPr anchor="ctr"/>
          <a:p>
            <a:pPr lvl="0"/>
            <a:r>
              <a:rPr lang="zh-CN" altLang="en-US" dirty="0"/>
              <a:t>单击此处编辑母版标题样式</a:t>
            </a:r>
            <a:endParaRPr lang="zh-CN" altLang="en-US" dirty="0"/>
          </a:p>
        </p:txBody>
      </p:sp>
      <p:sp>
        <p:nvSpPr>
          <p:cNvPr id="37892" name="Rectangle 138"/>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8025" name="Rectangle 137"/>
          <p:cNvSpPr>
            <a:spLocks noGrp="1" noChangeArrowheads="1"/>
          </p:cNvSpPr>
          <p:nvPr>
            <p:ph type="dt" sz="quarter"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mn-lt"/>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8026" name="Rectangle 138"/>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8027" name="Rectangle 139"/>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atin typeface="Arial Black" panose="020B0A04020102020204" pitchFamily="34" charset="0"/>
              </a:defRPr>
            </a:lvl1pPr>
          </a:lstStyle>
          <a:p>
            <a:pPr lvl="0" eaLnBrk="1" hangingPunct="1"/>
            <a:fld id="{9A0DB2DC-4C9A-4742-B13C-FB6460FD3503}" type="slidenum">
              <a:rPr lang="zh-CN" altLang="en-US" dirty="0"/>
            </a:fld>
            <a:endParaRPr lang="zh-CN" altLang="en-US" dirty="0"/>
          </a:p>
        </p:txBody>
      </p:sp>
    </p:spTree>
  </p:cSld>
  <p:clrMap bg1="dk2" tx1="lt1" bg2="dk1" tx2="lt2" accent1="accent1" accent2="accent2" accent3="accent3" accent4="accent4" accent5="accent5" accent6="accent6" hlink="hlink" folHlink="folHlink"/>
  <p:sldLayoutIdLst>
    <p:sldLayoutId id="2147484046" r:id="rId1"/>
    <p:sldLayoutId id="2147484047" r:id="rId2"/>
    <p:sldLayoutId id="2147484048" r:id="rId3"/>
    <p:sldLayoutId id="2147484049" r:id="rId4"/>
    <p:sldLayoutId id="2147484050" r:id="rId5"/>
    <p:sldLayoutId id="2147484051" r:id="rId6"/>
    <p:sldLayoutId id="2147484052" r:id="rId7"/>
    <p:sldLayoutId id="2147484053" r:id="rId8"/>
    <p:sldLayoutId id="2147484054" r:id="rId9"/>
    <p:sldLayoutId id="2147484055" r:id="rId10"/>
    <p:sldLayoutId id="2147484056" r:id="rId11"/>
  </p:sldLayoutIdLst>
  <p:transition spd="med">
    <p:random/>
  </p:transition>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5pPr>
      <a:lvl6pPr marL="4572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6pPr>
      <a:lvl7pPr marL="9144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7pPr>
      <a:lvl8pPr marL="13716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8pPr>
      <a:lvl9pPr marL="18288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38914" name="Rectangle 137"/>
          <p:cNvSpPr>
            <a:spLocks noGrp="1"/>
          </p:cNvSpPr>
          <p:nvPr>
            <p:ph type="title"/>
          </p:nvPr>
        </p:nvSpPr>
        <p:spPr>
          <a:xfrm>
            <a:off x="914400" y="301625"/>
            <a:ext cx="10363200" cy="1462088"/>
          </a:xfrm>
          <a:prstGeom prst="rect">
            <a:avLst/>
          </a:prstGeom>
          <a:noFill/>
          <a:ln w="9525">
            <a:noFill/>
          </a:ln>
        </p:spPr>
        <p:txBody>
          <a:bodyPr anchor="ctr"/>
          <a:p>
            <a:pPr lvl="0"/>
            <a:r>
              <a:rPr lang="zh-CN" altLang="en-US" dirty="0"/>
              <a:t>单击此处编辑母版标题样式</a:t>
            </a:r>
            <a:endParaRPr lang="zh-CN" altLang="en-US" dirty="0"/>
          </a:p>
        </p:txBody>
      </p:sp>
      <p:sp>
        <p:nvSpPr>
          <p:cNvPr id="38915" name="Rectangle 138"/>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8916" name="日期占位符 3"/>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mn-lt"/>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8917" name="页脚占位符 4"/>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8918" name="灯片编号占位符 5"/>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atin typeface="Arial Black" panose="020B0A04020102020204" pitchFamily="34" charset="0"/>
              </a:defRPr>
            </a:lvl1pPr>
          </a:lstStyle>
          <a:p>
            <a:pPr lvl="0" eaLnBrk="1" hangingPunct="1"/>
            <a:fld id="{9A0DB2DC-4C9A-4742-B13C-FB6460FD3503}" type="slidenum">
              <a:rPr lang="zh-CN" altLang="en-US" dirty="0"/>
            </a:fld>
            <a:endParaRPr lang="zh-CN" altLang="en-US" dirty="0"/>
          </a:p>
        </p:txBody>
      </p:sp>
    </p:spTree>
  </p:cSld>
  <p:clrMap bg1="dk2" tx1="lt1" bg2="dk1" tx2="lt2" accent1="accent1" accent2="accent2" accent3="accent3" accent4="accent4" accent5="accent5" accent6="accent6" hlink="hlink" folHlink="folHlink"/>
  <p:sldLayoutIdLst>
    <p:sldLayoutId id="2147484058" r:id="rId1"/>
    <p:sldLayoutId id="2147484059" r:id="rId2"/>
    <p:sldLayoutId id="2147484060" r:id="rId3"/>
    <p:sldLayoutId id="2147484061" r:id="rId4"/>
    <p:sldLayoutId id="2147484062" r:id="rId5"/>
    <p:sldLayoutId id="2147484063" r:id="rId6"/>
    <p:sldLayoutId id="2147484064" r:id="rId7"/>
    <p:sldLayoutId id="2147484065" r:id="rId8"/>
    <p:sldLayoutId id="2147484066" r:id="rId9"/>
    <p:sldLayoutId id="2147484067" r:id="rId10"/>
    <p:sldLayoutId id="2147484068" r:id="rId11"/>
  </p:sldLayoutIdLst>
  <p:transition spd="med">
    <p:random/>
  </p:transition>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5pPr>
      <a:lvl6pPr marL="4572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6pPr>
      <a:lvl7pPr marL="9144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7pPr>
      <a:lvl8pPr marL="13716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8pPr>
      <a:lvl9pPr marL="18288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39938" name="Rectangle 137"/>
          <p:cNvSpPr>
            <a:spLocks noGrp="1"/>
          </p:cNvSpPr>
          <p:nvPr>
            <p:ph type="title"/>
          </p:nvPr>
        </p:nvSpPr>
        <p:spPr>
          <a:xfrm>
            <a:off x="914400" y="301625"/>
            <a:ext cx="10363200" cy="1462088"/>
          </a:xfrm>
          <a:prstGeom prst="rect">
            <a:avLst/>
          </a:prstGeom>
          <a:noFill/>
          <a:ln w="9525">
            <a:noFill/>
          </a:ln>
        </p:spPr>
        <p:txBody>
          <a:bodyPr anchor="ctr"/>
          <a:p>
            <a:pPr lvl="0"/>
            <a:r>
              <a:rPr lang="zh-CN" altLang="en-US" dirty="0"/>
              <a:t>单击此处编辑母版标题样式</a:t>
            </a:r>
            <a:endParaRPr lang="zh-CN" altLang="en-US" dirty="0"/>
          </a:p>
        </p:txBody>
      </p:sp>
      <p:sp>
        <p:nvSpPr>
          <p:cNvPr id="39939" name="Rectangle 138"/>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9940" name="日期占位符 3"/>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mn-lt"/>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9941" name="页脚占位符 4"/>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9942" name="灯片编号占位符 5"/>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atin typeface="Arial Black" panose="020B0A04020102020204" pitchFamily="34" charset="0"/>
              </a:defRPr>
            </a:lvl1pPr>
          </a:lstStyle>
          <a:p>
            <a:pPr lvl="0" eaLnBrk="1" hangingPunct="1"/>
            <a:fld id="{9A0DB2DC-4C9A-4742-B13C-FB6460FD3503}" type="slidenum">
              <a:rPr lang="zh-CN" altLang="en-US" dirty="0"/>
            </a:fld>
            <a:endParaRPr lang="zh-CN" altLang="en-US" dirty="0"/>
          </a:p>
        </p:txBody>
      </p:sp>
    </p:spTree>
  </p:cSld>
  <p:clrMap bg1="dk2" tx1="lt1" bg2="dk1" tx2="lt2" accent1="accent1" accent2="accent2" accent3="accent3" accent4="accent4" accent5="accent5" accent6="accent6" hlink="hlink" folHlink="folHlink"/>
  <p:sldLayoutIdLst>
    <p:sldLayoutId id="2147484070" r:id="rId1"/>
    <p:sldLayoutId id="2147484071" r:id="rId2"/>
    <p:sldLayoutId id="2147484072" r:id="rId3"/>
    <p:sldLayoutId id="2147484073" r:id="rId4"/>
    <p:sldLayoutId id="2147484074" r:id="rId5"/>
    <p:sldLayoutId id="2147484075" r:id="rId6"/>
    <p:sldLayoutId id="2147484076" r:id="rId7"/>
    <p:sldLayoutId id="2147484077" r:id="rId8"/>
    <p:sldLayoutId id="2147484078" r:id="rId9"/>
    <p:sldLayoutId id="2147484079" r:id="rId10"/>
    <p:sldLayoutId id="2147484080" r:id="rId11"/>
  </p:sldLayoutIdLst>
  <p:transition spd="med">
    <p:random/>
  </p:transition>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5pPr>
      <a:lvl6pPr marL="4572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6pPr>
      <a:lvl7pPr marL="9144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7pPr>
      <a:lvl8pPr marL="13716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8pPr>
      <a:lvl9pPr marL="18288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40962" name="Rectangle 137"/>
          <p:cNvSpPr>
            <a:spLocks noGrp="1"/>
          </p:cNvSpPr>
          <p:nvPr>
            <p:ph type="title"/>
          </p:nvPr>
        </p:nvSpPr>
        <p:spPr>
          <a:xfrm>
            <a:off x="914400" y="301625"/>
            <a:ext cx="10363200" cy="1462088"/>
          </a:xfrm>
          <a:prstGeom prst="rect">
            <a:avLst/>
          </a:prstGeom>
          <a:noFill/>
          <a:ln w="9525">
            <a:noFill/>
          </a:ln>
        </p:spPr>
        <p:txBody>
          <a:bodyPr anchor="ctr"/>
          <a:p>
            <a:pPr lvl="0"/>
            <a:r>
              <a:rPr lang="zh-CN" altLang="en-US" dirty="0"/>
              <a:t>单击此处编辑母版标题样式</a:t>
            </a:r>
            <a:endParaRPr lang="zh-CN" altLang="en-US" dirty="0"/>
          </a:p>
        </p:txBody>
      </p:sp>
      <p:sp>
        <p:nvSpPr>
          <p:cNvPr id="40963" name="Rectangle 138"/>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0964" name="日期占位符 4"/>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mn-lt"/>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0965" name="页脚占位符 5"/>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0966" name="灯片编号占位符 6"/>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atin typeface="Arial Black" panose="020B0A04020102020204" pitchFamily="34" charset="0"/>
              </a:defRPr>
            </a:lvl1pPr>
          </a:lstStyle>
          <a:p>
            <a:pPr lvl="0" eaLnBrk="1" hangingPunct="1"/>
            <a:fld id="{9A0DB2DC-4C9A-4742-B13C-FB6460FD3503}" type="slidenum">
              <a:rPr lang="zh-CN" altLang="en-US" dirty="0"/>
            </a:fld>
            <a:endParaRPr lang="zh-CN" altLang="en-US" dirty="0"/>
          </a:p>
        </p:txBody>
      </p:sp>
    </p:spTree>
  </p:cSld>
  <p:clrMap bg1="dk2" tx1="lt1" bg2="dk1" tx2="lt2" accent1="accent1" accent2="accent2" accent3="accent3" accent4="accent4" accent5="accent5" accent6="accent6" hlink="hlink" folHlink="folHlink"/>
  <p:sldLayoutIdLst>
    <p:sldLayoutId id="2147484082" r:id="rId1"/>
    <p:sldLayoutId id="2147484083" r:id="rId2"/>
    <p:sldLayoutId id="2147484084" r:id="rId3"/>
    <p:sldLayoutId id="2147484085" r:id="rId4"/>
    <p:sldLayoutId id="2147484086" r:id="rId5"/>
    <p:sldLayoutId id="2147484087" r:id="rId6"/>
    <p:sldLayoutId id="2147484088" r:id="rId7"/>
    <p:sldLayoutId id="2147484089" r:id="rId8"/>
    <p:sldLayoutId id="2147484090" r:id="rId9"/>
    <p:sldLayoutId id="2147484091" r:id="rId10"/>
    <p:sldLayoutId id="2147484092" r:id="rId11"/>
  </p:sldLayoutIdLst>
  <p:transition spd="med">
    <p:random/>
  </p:transition>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5pPr>
      <a:lvl6pPr marL="4572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6pPr>
      <a:lvl7pPr marL="9144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7pPr>
      <a:lvl8pPr marL="13716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8pPr>
      <a:lvl9pPr marL="18288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41986" name="Rectangle 137"/>
          <p:cNvSpPr>
            <a:spLocks noGrp="1"/>
          </p:cNvSpPr>
          <p:nvPr>
            <p:ph type="title"/>
          </p:nvPr>
        </p:nvSpPr>
        <p:spPr>
          <a:xfrm>
            <a:off x="914400" y="301625"/>
            <a:ext cx="10363200" cy="1462088"/>
          </a:xfrm>
          <a:prstGeom prst="rect">
            <a:avLst/>
          </a:prstGeom>
          <a:noFill/>
          <a:ln w="9525">
            <a:noFill/>
          </a:ln>
        </p:spPr>
        <p:txBody>
          <a:bodyPr anchor="ctr"/>
          <a:p>
            <a:pPr lvl="0"/>
            <a:r>
              <a:rPr lang="zh-CN" altLang="en-US" dirty="0"/>
              <a:t>单击此处编辑母版标题样式</a:t>
            </a:r>
            <a:endParaRPr lang="zh-CN" altLang="en-US" dirty="0"/>
          </a:p>
        </p:txBody>
      </p:sp>
      <p:sp>
        <p:nvSpPr>
          <p:cNvPr id="41987" name="Rectangle 138"/>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1988" name="日期占位符 6"/>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mn-lt"/>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1989" name="页脚占位符 7"/>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1990" name="灯片编号占位符 8"/>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atin typeface="Arial Black" panose="020B0A04020102020204" pitchFamily="34" charset="0"/>
              </a:defRPr>
            </a:lvl1pPr>
          </a:lstStyle>
          <a:p>
            <a:pPr lvl="0" eaLnBrk="1" hangingPunct="1"/>
            <a:fld id="{9A0DB2DC-4C9A-4742-B13C-FB6460FD3503}" type="slidenum">
              <a:rPr lang="zh-CN" altLang="en-US" dirty="0"/>
            </a:fld>
            <a:endParaRPr lang="zh-CN" altLang="en-US" dirty="0"/>
          </a:p>
        </p:txBody>
      </p:sp>
    </p:spTree>
  </p:cSld>
  <p:clrMap bg1="dk2" tx1="lt1" bg2="dk1" tx2="lt2" accent1="accent1" accent2="accent2" accent3="accent3" accent4="accent4" accent5="accent5" accent6="accent6" hlink="hlink" folHlink="folHlink"/>
  <p:sldLayoutIdLst>
    <p:sldLayoutId id="2147484094" r:id="rId1"/>
    <p:sldLayoutId id="2147484095" r:id="rId2"/>
    <p:sldLayoutId id="2147484096" r:id="rId3"/>
    <p:sldLayoutId id="2147484097" r:id="rId4"/>
    <p:sldLayoutId id="2147484098" r:id="rId5"/>
    <p:sldLayoutId id="2147484099" r:id="rId6"/>
    <p:sldLayoutId id="2147484100" r:id="rId7"/>
    <p:sldLayoutId id="2147484101" r:id="rId8"/>
    <p:sldLayoutId id="2147484102" r:id="rId9"/>
    <p:sldLayoutId id="2147484103" r:id="rId10"/>
    <p:sldLayoutId id="2147484104" r:id="rId11"/>
  </p:sldLayoutIdLst>
  <p:transition spd="med">
    <p:random/>
  </p:transition>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5pPr>
      <a:lvl6pPr marL="4572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6pPr>
      <a:lvl7pPr marL="9144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7pPr>
      <a:lvl8pPr marL="13716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8pPr>
      <a:lvl9pPr marL="18288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43010" name="Rectangle 137"/>
          <p:cNvSpPr>
            <a:spLocks noGrp="1"/>
          </p:cNvSpPr>
          <p:nvPr>
            <p:ph type="title"/>
          </p:nvPr>
        </p:nvSpPr>
        <p:spPr>
          <a:xfrm>
            <a:off x="914400" y="301625"/>
            <a:ext cx="10363200" cy="1462088"/>
          </a:xfrm>
          <a:prstGeom prst="rect">
            <a:avLst/>
          </a:prstGeom>
          <a:noFill/>
          <a:ln w="9525">
            <a:noFill/>
          </a:ln>
        </p:spPr>
        <p:txBody>
          <a:bodyPr anchor="ctr"/>
          <a:p>
            <a:pPr lvl="0"/>
            <a:r>
              <a:rPr lang="zh-CN" altLang="en-US" dirty="0"/>
              <a:t>单击此处编辑母版标题样式</a:t>
            </a:r>
            <a:endParaRPr lang="zh-CN" altLang="en-US" dirty="0"/>
          </a:p>
        </p:txBody>
      </p:sp>
      <p:sp>
        <p:nvSpPr>
          <p:cNvPr id="43011" name="Rectangle 138"/>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3012" name="日期占位符 2"/>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mn-lt"/>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3013" name="页脚占位符 3"/>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3014" name="灯片编号占位符 4"/>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atin typeface="Arial Black" panose="020B0A04020102020204" pitchFamily="34" charset="0"/>
              </a:defRPr>
            </a:lvl1pPr>
          </a:lstStyle>
          <a:p>
            <a:pPr lvl="0" eaLnBrk="1" hangingPunct="1"/>
            <a:fld id="{9A0DB2DC-4C9A-4742-B13C-FB6460FD3503}" type="slidenum">
              <a:rPr lang="zh-CN" altLang="en-US" dirty="0"/>
            </a:fld>
            <a:endParaRPr lang="zh-CN" altLang="en-US" dirty="0"/>
          </a:p>
        </p:txBody>
      </p:sp>
    </p:spTree>
  </p:cSld>
  <p:clrMap bg1="dk2" tx1="lt1" bg2="dk1" tx2="lt2" accent1="accent1" accent2="accent2" accent3="accent3" accent4="accent4" accent5="accent5" accent6="accent6" hlink="hlink" folHlink="folHlink"/>
  <p:sldLayoutIdLst>
    <p:sldLayoutId id="2147484106" r:id="rId1"/>
    <p:sldLayoutId id="2147484107" r:id="rId2"/>
    <p:sldLayoutId id="2147484108" r:id="rId3"/>
    <p:sldLayoutId id="2147484109" r:id="rId4"/>
    <p:sldLayoutId id="2147484110" r:id="rId5"/>
    <p:sldLayoutId id="2147484111" r:id="rId6"/>
    <p:sldLayoutId id="2147484112" r:id="rId7"/>
    <p:sldLayoutId id="2147484113" r:id="rId8"/>
    <p:sldLayoutId id="2147484114" r:id="rId9"/>
    <p:sldLayoutId id="2147484115" r:id="rId10"/>
    <p:sldLayoutId id="2147484116" r:id="rId11"/>
  </p:sldLayoutIdLst>
  <p:transition spd="med">
    <p:random/>
  </p:transition>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5pPr>
      <a:lvl6pPr marL="4572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6pPr>
      <a:lvl7pPr marL="9144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7pPr>
      <a:lvl8pPr marL="13716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8pPr>
      <a:lvl9pPr marL="18288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6146" name="Rectangle 2"/>
          <p:cNvSpPr>
            <a:spLocks noGrp="1" noRot="1"/>
          </p:cNvSpPr>
          <p:nvPr>
            <p:ph type="title"/>
          </p:nvPr>
        </p:nvSpPr>
        <p:spPr>
          <a:xfrm>
            <a:off x="402167" y="609600"/>
            <a:ext cx="11387667"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6147" name="Rectangle 3"/>
          <p:cNvSpPr>
            <a:spLocks noGrp="1" noRot="1"/>
          </p:cNvSpPr>
          <p:nvPr>
            <p:ph type="body" idx="1"/>
          </p:nvPr>
        </p:nvSpPr>
        <p:spPr>
          <a:xfrm>
            <a:off x="402167" y="1905000"/>
            <a:ext cx="11387667"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148" name="日期占位符 3"/>
          <p:cNvSpPr>
            <a:spLocks noGrp="1" noChangeArrowheads="1"/>
          </p:cNvSpPr>
          <p:nvPr>
            <p:ph type="dt" sz="half" idx="2"/>
          </p:nvPr>
        </p:nvSpPr>
        <p:spPr bwMode="auto">
          <a:xfrm>
            <a:off x="402167" y="6245225"/>
            <a:ext cx="3052233"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49" name="页脚占位符 4"/>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50" name="灯片编号占位符 5"/>
          <p:cNvSpPr>
            <a:spLocks noGrp="1" noChangeArrowheads="1"/>
          </p:cNvSpPr>
          <p:nvPr>
            <p:ph type="sldNum" sz="quarter" idx="4"/>
          </p:nvPr>
        </p:nvSpPr>
        <p:spPr bwMode="auto">
          <a:xfrm>
            <a:off x="8737600" y="6245225"/>
            <a:ext cx="3052233"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slow">
    <p:pull dir="ru"/>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45058" name="Rectangle 137"/>
          <p:cNvSpPr>
            <a:spLocks noGrp="1"/>
          </p:cNvSpPr>
          <p:nvPr>
            <p:ph type="title"/>
          </p:nvPr>
        </p:nvSpPr>
        <p:spPr>
          <a:xfrm>
            <a:off x="914400" y="301625"/>
            <a:ext cx="10363200" cy="1462088"/>
          </a:xfrm>
          <a:prstGeom prst="rect">
            <a:avLst/>
          </a:prstGeom>
          <a:noFill/>
          <a:ln w="9525">
            <a:noFill/>
          </a:ln>
        </p:spPr>
        <p:txBody>
          <a:bodyPr anchor="ctr"/>
          <a:p>
            <a:pPr lvl="0"/>
            <a:r>
              <a:rPr lang="zh-CN" altLang="en-US" dirty="0"/>
              <a:t>单击此处编辑母版标题样式</a:t>
            </a:r>
            <a:endParaRPr lang="zh-CN" altLang="en-US" dirty="0"/>
          </a:p>
        </p:txBody>
      </p:sp>
      <p:sp>
        <p:nvSpPr>
          <p:cNvPr id="45059" name="Rectangle 138"/>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5060" name="日期占位符 4"/>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mn-lt"/>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5061" name="页脚占位符 5"/>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5062" name="灯片编号占位符 6"/>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atin typeface="Arial Black" panose="020B0A04020102020204" pitchFamily="34" charset="0"/>
              </a:defRPr>
            </a:lvl1pPr>
          </a:lstStyle>
          <a:p>
            <a:pPr lvl="0" eaLnBrk="1" hangingPunct="1"/>
            <a:fld id="{9A0DB2DC-4C9A-4742-B13C-FB6460FD3503}" type="slidenum">
              <a:rPr lang="zh-CN" altLang="en-US" dirty="0"/>
            </a:fld>
            <a:endParaRPr lang="zh-CN" altLang="en-US" dirty="0"/>
          </a:p>
        </p:txBody>
      </p:sp>
    </p:spTree>
  </p:cSld>
  <p:clrMap bg1="dk2" tx1="lt1" bg2="dk1" tx2="lt2" accent1="accent1" accent2="accent2" accent3="accent3" accent4="accent4" accent5="accent5" accent6="accent6" hlink="hlink" folHlink="folHlink"/>
  <p:sldLayoutIdLst>
    <p:sldLayoutId id="2147484118" r:id="rId1"/>
    <p:sldLayoutId id="2147484119" r:id="rId2"/>
    <p:sldLayoutId id="2147484120" r:id="rId3"/>
    <p:sldLayoutId id="2147484121" r:id="rId4"/>
    <p:sldLayoutId id="2147484122" r:id="rId5"/>
    <p:sldLayoutId id="2147484123" r:id="rId6"/>
    <p:sldLayoutId id="2147484124" r:id="rId7"/>
    <p:sldLayoutId id="2147484125" r:id="rId8"/>
    <p:sldLayoutId id="2147484126" r:id="rId9"/>
    <p:sldLayoutId id="2147484127" r:id="rId10"/>
    <p:sldLayoutId id="2147484128" r:id="rId11"/>
  </p:sldLayoutIdLst>
  <p:transition spd="med">
    <p:random/>
  </p:transition>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5pPr>
      <a:lvl6pPr marL="4572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6pPr>
      <a:lvl7pPr marL="9144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7pPr>
      <a:lvl8pPr marL="13716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8pPr>
      <a:lvl9pPr marL="18288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46082" name="Rectangle 137"/>
          <p:cNvSpPr>
            <a:spLocks noGrp="1"/>
          </p:cNvSpPr>
          <p:nvPr>
            <p:ph type="title"/>
          </p:nvPr>
        </p:nvSpPr>
        <p:spPr>
          <a:xfrm>
            <a:off x="914400" y="301625"/>
            <a:ext cx="10363200" cy="1462088"/>
          </a:xfrm>
          <a:prstGeom prst="rect">
            <a:avLst/>
          </a:prstGeom>
          <a:noFill/>
          <a:ln w="9525">
            <a:noFill/>
          </a:ln>
        </p:spPr>
        <p:txBody>
          <a:bodyPr anchor="ctr"/>
          <a:p>
            <a:pPr lvl="0"/>
            <a:r>
              <a:rPr lang="zh-CN" altLang="en-US" dirty="0"/>
              <a:t>单击此处编辑母版标题样式</a:t>
            </a:r>
            <a:endParaRPr lang="zh-CN" altLang="en-US" dirty="0"/>
          </a:p>
        </p:txBody>
      </p:sp>
      <p:sp>
        <p:nvSpPr>
          <p:cNvPr id="46083" name="Rectangle 138"/>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6084" name="日期占位符 4"/>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mn-lt"/>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6085" name="页脚占位符 5"/>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6086" name="灯片编号占位符 6"/>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atin typeface="Arial Black" panose="020B0A04020102020204" pitchFamily="34" charset="0"/>
              </a:defRPr>
            </a:lvl1pPr>
          </a:lstStyle>
          <a:p>
            <a:pPr lvl="0" eaLnBrk="1" hangingPunct="1"/>
            <a:fld id="{9A0DB2DC-4C9A-4742-B13C-FB6460FD3503}" type="slidenum">
              <a:rPr lang="zh-CN" altLang="en-US" dirty="0"/>
            </a:fld>
            <a:endParaRPr lang="zh-CN" altLang="en-US" dirty="0"/>
          </a:p>
        </p:txBody>
      </p:sp>
    </p:spTree>
  </p:cSld>
  <p:clrMap bg1="dk2" tx1="lt1" bg2="dk1" tx2="lt2" accent1="accent1" accent2="accent2" accent3="accent3" accent4="accent4" accent5="accent5" accent6="accent6" hlink="hlink" folHlink="folHlink"/>
  <p:sldLayoutIdLst>
    <p:sldLayoutId id="2147484130" r:id="rId1"/>
    <p:sldLayoutId id="2147484131" r:id="rId2"/>
    <p:sldLayoutId id="2147484132" r:id="rId3"/>
    <p:sldLayoutId id="2147484133" r:id="rId4"/>
    <p:sldLayoutId id="2147484134" r:id="rId5"/>
    <p:sldLayoutId id="2147484135" r:id="rId6"/>
    <p:sldLayoutId id="2147484136" r:id="rId7"/>
    <p:sldLayoutId id="2147484137" r:id="rId8"/>
    <p:sldLayoutId id="2147484138" r:id="rId9"/>
    <p:sldLayoutId id="2147484139" r:id="rId10"/>
    <p:sldLayoutId id="2147484140" r:id="rId11"/>
  </p:sldLayoutIdLst>
  <p:transition spd="med">
    <p:random/>
  </p:transition>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5pPr>
      <a:lvl6pPr marL="4572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6pPr>
      <a:lvl7pPr marL="9144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7pPr>
      <a:lvl8pPr marL="13716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8pPr>
      <a:lvl9pPr marL="18288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47106" name="Rectangle 137"/>
          <p:cNvSpPr>
            <a:spLocks noGrp="1"/>
          </p:cNvSpPr>
          <p:nvPr>
            <p:ph type="title"/>
          </p:nvPr>
        </p:nvSpPr>
        <p:spPr>
          <a:xfrm>
            <a:off x="914400" y="301625"/>
            <a:ext cx="10363200" cy="1462088"/>
          </a:xfrm>
          <a:prstGeom prst="rect">
            <a:avLst/>
          </a:prstGeom>
          <a:noFill/>
          <a:ln w="9525">
            <a:noFill/>
          </a:ln>
        </p:spPr>
        <p:txBody>
          <a:bodyPr anchor="ctr"/>
          <a:p>
            <a:pPr lvl="0"/>
            <a:r>
              <a:rPr lang="zh-CN" altLang="en-US" dirty="0"/>
              <a:t>单击此处编辑母版标题样式</a:t>
            </a:r>
            <a:endParaRPr lang="zh-CN" altLang="en-US" dirty="0"/>
          </a:p>
        </p:txBody>
      </p:sp>
      <p:sp>
        <p:nvSpPr>
          <p:cNvPr id="47107" name="Rectangle 138"/>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7108" name="日期占位符 3"/>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mn-lt"/>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7109" name="页脚占位符 4"/>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7110" name="灯片编号占位符 5"/>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atin typeface="Arial Black" panose="020B0A04020102020204" pitchFamily="34" charset="0"/>
              </a:defRPr>
            </a:lvl1pPr>
          </a:lstStyle>
          <a:p>
            <a:pPr lvl="0" eaLnBrk="1" hangingPunct="1"/>
            <a:fld id="{9A0DB2DC-4C9A-4742-B13C-FB6460FD3503}" type="slidenum">
              <a:rPr lang="zh-CN" altLang="en-US" dirty="0"/>
            </a:fld>
            <a:endParaRPr lang="zh-CN" altLang="en-US" dirty="0"/>
          </a:p>
        </p:txBody>
      </p:sp>
    </p:spTree>
  </p:cSld>
  <p:clrMap bg1="dk2" tx1="lt1" bg2="dk1" tx2="lt2" accent1="accent1" accent2="accent2" accent3="accent3" accent4="accent4" accent5="accent5" accent6="accent6" hlink="hlink" folHlink="folHlink"/>
  <p:sldLayoutIdLst>
    <p:sldLayoutId id="2147484142" r:id="rId1"/>
    <p:sldLayoutId id="2147484143" r:id="rId2"/>
    <p:sldLayoutId id="2147484144" r:id="rId3"/>
    <p:sldLayoutId id="2147484145" r:id="rId4"/>
    <p:sldLayoutId id="2147484146" r:id="rId5"/>
    <p:sldLayoutId id="2147484147" r:id="rId6"/>
    <p:sldLayoutId id="2147484148" r:id="rId7"/>
    <p:sldLayoutId id="2147484149" r:id="rId8"/>
    <p:sldLayoutId id="2147484150" r:id="rId9"/>
    <p:sldLayoutId id="2147484151" r:id="rId10"/>
    <p:sldLayoutId id="2147484152" r:id="rId11"/>
  </p:sldLayoutIdLst>
  <p:transition spd="med">
    <p:random/>
  </p:transition>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5pPr>
      <a:lvl6pPr marL="4572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6pPr>
      <a:lvl7pPr marL="9144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7pPr>
      <a:lvl8pPr marL="13716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8pPr>
      <a:lvl9pPr marL="18288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48130" name="Rectangle 137"/>
          <p:cNvSpPr>
            <a:spLocks noGrp="1"/>
          </p:cNvSpPr>
          <p:nvPr>
            <p:ph type="title"/>
          </p:nvPr>
        </p:nvSpPr>
        <p:spPr>
          <a:xfrm>
            <a:off x="914400" y="301625"/>
            <a:ext cx="10363200" cy="1462088"/>
          </a:xfrm>
          <a:prstGeom prst="rect">
            <a:avLst/>
          </a:prstGeom>
          <a:noFill/>
          <a:ln w="9525">
            <a:noFill/>
          </a:ln>
        </p:spPr>
        <p:txBody>
          <a:bodyPr anchor="ctr"/>
          <a:p>
            <a:pPr lvl="0"/>
            <a:r>
              <a:rPr lang="zh-CN" altLang="en-US" dirty="0"/>
              <a:t>单击此处编辑母版标题样式</a:t>
            </a:r>
            <a:endParaRPr lang="zh-CN" altLang="en-US" dirty="0"/>
          </a:p>
        </p:txBody>
      </p:sp>
      <p:sp>
        <p:nvSpPr>
          <p:cNvPr id="48131" name="Rectangle 138"/>
          <p:cNvSpPr>
            <a:spLocks noGrp="1"/>
          </p:cNvSpPr>
          <p:nvPr>
            <p:ph type="body" idx="1"/>
          </p:nvPr>
        </p:nvSpPr>
        <p:spPr>
          <a:xfrm>
            <a:off x="914400" y="1981200"/>
            <a:ext cx="103632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8132" name="日期占位符 3"/>
          <p:cNvSpPr>
            <a:spLocks noGrp="1" noChangeArrowheads="1"/>
          </p:cNvSpPr>
          <p:nvPr>
            <p:ph type="dt" sz="half" idx="2"/>
          </p:nvPr>
        </p:nvSpPr>
        <p:spPr bwMode="auto">
          <a:xfrm>
            <a:off x="914400" y="6248400"/>
            <a:ext cx="2540000"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mn-lt"/>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8133" name="页脚占位符 4"/>
          <p:cNvSpPr>
            <a:spLocks noGrp="1" noChangeArrowheads="1"/>
          </p:cNvSpPr>
          <p:nvPr>
            <p:ph type="ftr" sz="quarter" idx="3"/>
          </p:nvPr>
        </p:nvSpPr>
        <p:spPr bwMode="auto">
          <a:xfrm>
            <a:off x="4165600" y="6248400"/>
            <a:ext cx="3860800" cy="45720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mn-lt"/>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8134" name="灯片编号占位符 5"/>
          <p:cNvSpPr>
            <a:spLocks noGrp="1" noChangeArrowheads="1"/>
          </p:cNvSpPr>
          <p:nvPr>
            <p:ph type="sldNum" sz="quarter" idx="4"/>
          </p:nvPr>
        </p:nvSpPr>
        <p:spPr bwMode="auto">
          <a:xfrm>
            <a:off x="8737600" y="6248400"/>
            <a:ext cx="2540000" cy="457200"/>
          </a:xfrm>
          <a:prstGeom prst="rect">
            <a:avLst/>
          </a:prstGeom>
          <a:noFill/>
          <a:ln w="9525">
            <a:noFill/>
            <a:miter lim="800000"/>
          </a:ln>
        </p:spPr>
        <p:txBody>
          <a:bodyPr vert="horz" wrap="square" lIns="91440" tIns="45720" rIns="91440" bIns="45720" numCol="1" anchor="t" anchorCtr="0" compatLnSpc="1"/>
          <a:lstStyle>
            <a:lvl1pPr algn="r">
              <a:defRPr sz="1400">
                <a:latin typeface="Arial Black" panose="020B0A04020102020204" pitchFamily="34" charset="0"/>
              </a:defRPr>
            </a:lvl1pPr>
          </a:lstStyle>
          <a:p>
            <a:pPr lvl="0" eaLnBrk="1" hangingPunct="1"/>
            <a:fld id="{9A0DB2DC-4C9A-4742-B13C-FB6460FD3503}" type="slidenum">
              <a:rPr lang="zh-CN" altLang="en-US" dirty="0"/>
            </a:fld>
            <a:endParaRPr lang="zh-CN" altLang="en-US" dirty="0"/>
          </a:p>
        </p:txBody>
      </p:sp>
    </p:spTree>
  </p:cSld>
  <p:clrMap bg1="dk2" tx1="lt1" bg2="dk1" tx2="lt2" accent1="accent1" accent2="accent2" accent3="accent3" accent4="accent4" accent5="accent5" accent6="accent6" hlink="hlink" folHlink="folHlink"/>
  <p:sldLayoutIdLst>
    <p:sldLayoutId id="2147484154" r:id="rId1"/>
    <p:sldLayoutId id="2147484155" r:id="rId2"/>
    <p:sldLayoutId id="2147484156" r:id="rId3"/>
    <p:sldLayoutId id="2147484157" r:id="rId4"/>
    <p:sldLayoutId id="2147484158" r:id="rId5"/>
    <p:sldLayoutId id="2147484159" r:id="rId6"/>
    <p:sldLayoutId id="2147484160" r:id="rId7"/>
    <p:sldLayoutId id="2147484161" r:id="rId8"/>
    <p:sldLayoutId id="2147484162" r:id="rId9"/>
    <p:sldLayoutId id="2147484163" r:id="rId10"/>
    <p:sldLayoutId id="2147484164" r:id="rId11"/>
  </p:sldLayoutIdLst>
  <p:transition spd="med">
    <p:random/>
  </p:transition>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5pPr>
      <a:lvl6pPr marL="4572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6pPr>
      <a:lvl7pPr marL="9144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7pPr>
      <a:lvl8pPr marL="13716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8pPr>
      <a:lvl9pPr marL="1828800" algn="l" rtl="0" eaLnBrk="0" fontAlgn="base" hangingPunct="0">
        <a:spcBef>
          <a:spcPct val="0"/>
        </a:spcBef>
        <a:spcAft>
          <a:spcPct val="0"/>
        </a:spcAft>
        <a:defRPr sz="4400">
          <a:solidFill>
            <a:schemeClr val="tx2"/>
          </a:solidFill>
          <a:latin typeface="Arial Black" panose="020B0A040201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Times New Roman" panose="02020603050405020304" pitchFamily="18"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7170" name="Rectangle 2"/>
          <p:cNvSpPr>
            <a:spLocks noGrp="1" noRot="1"/>
          </p:cNvSpPr>
          <p:nvPr>
            <p:ph type="title"/>
          </p:nvPr>
        </p:nvSpPr>
        <p:spPr>
          <a:xfrm>
            <a:off x="402167" y="609600"/>
            <a:ext cx="11387667"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7171" name="Rectangle 3"/>
          <p:cNvSpPr>
            <a:spLocks noGrp="1" noRot="1"/>
          </p:cNvSpPr>
          <p:nvPr>
            <p:ph type="body" idx="1"/>
          </p:nvPr>
        </p:nvSpPr>
        <p:spPr>
          <a:xfrm>
            <a:off x="402167" y="1905000"/>
            <a:ext cx="11387667"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172" name="日期占位符 3"/>
          <p:cNvSpPr>
            <a:spLocks noGrp="1" noChangeArrowheads="1"/>
          </p:cNvSpPr>
          <p:nvPr>
            <p:ph type="dt" sz="half" idx="2"/>
          </p:nvPr>
        </p:nvSpPr>
        <p:spPr bwMode="auto">
          <a:xfrm>
            <a:off x="402167" y="6245225"/>
            <a:ext cx="3052233"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73" name="页脚占位符 4"/>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174" name="灯片编号占位符 5"/>
          <p:cNvSpPr>
            <a:spLocks noGrp="1" noChangeArrowheads="1"/>
          </p:cNvSpPr>
          <p:nvPr>
            <p:ph type="sldNum" sz="quarter" idx="4"/>
          </p:nvPr>
        </p:nvSpPr>
        <p:spPr bwMode="auto">
          <a:xfrm>
            <a:off x="8737600" y="6245225"/>
            <a:ext cx="3052233"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p:pull dir="ru"/>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8194" name="Rectangle 2"/>
          <p:cNvSpPr>
            <a:spLocks noGrp="1" noRot="1"/>
          </p:cNvSpPr>
          <p:nvPr>
            <p:ph type="title"/>
          </p:nvPr>
        </p:nvSpPr>
        <p:spPr>
          <a:xfrm>
            <a:off x="402167" y="609600"/>
            <a:ext cx="11387667"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8195" name="Rectangle 3"/>
          <p:cNvSpPr>
            <a:spLocks noGrp="1" noRot="1"/>
          </p:cNvSpPr>
          <p:nvPr>
            <p:ph type="body" idx="1"/>
          </p:nvPr>
        </p:nvSpPr>
        <p:spPr>
          <a:xfrm>
            <a:off x="402167" y="1905000"/>
            <a:ext cx="11387667"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8196" name="日期占位符 4"/>
          <p:cNvSpPr>
            <a:spLocks noGrp="1" noChangeArrowheads="1"/>
          </p:cNvSpPr>
          <p:nvPr>
            <p:ph type="dt" sz="half" idx="2"/>
          </p:nvPr>
        </p:nvSpPr>
        <p:spPr bwMode="auto">
          <a:xfrm>
            <a:off x="402167" y="6245225"/>
            <a:ext cx="3052233"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7" name="页脚占位符 5"/>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198" name="灯片编号占位符 6"/>
          <p:cNvSpPr>
            <a:spLocks noGrp="1" noChangeArrowheads="1"/>
          </p:cNvSpPr>
          <p:nvPr>
            <p:ph type="sldNum" sz="quarter" idx="4"/>
          </p:nvPr>
        </p:nvSpPr>
        <p:spPr bwMode="auto">
          <a:xfrm>
            <a:off x="8737600" y="6245225"/>
            <a:ext cx="3052233"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slow">
    <p:pull dir="ru"/>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9218" name="Rectangle 2"/>
          <p:cNvSpPr>
            <a:spLocks noGrp="1" noRot="1"/>
          </p:cNvSpPr>
          <p:nvPr>
            <p:ph type="title"/>
          </p:nvPr>
        </p:nvSpPr>
        <p:spPr>
          <a:xfrm>
            <a:off x="402167" y="609600"/>
            <a:ext cx="11387667"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9219" name="Rectangle 3"/>
          <p:cNvSpPr>
            <a:spLocks noGrp="1" noRot="1"/>
          </p:cNvSpPr>
          <p:nvPr>
            <p:ph type="body" idx="1"/>
          </p:nvPr>
        </p:nvSpPr>
        <p:spPr>
          <a:xfrm>
            <a:off x="402167" y="1905000"/>
            <a:ext cx="11387667"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220" name="日期占位符 6"/>
          <p:cNvSpPr>
            <a:spLocks noGrp="1" noChangeArrowheads="1"/>
          </p:cNvSpPr>
          <p:nvPr>
            <p:ph type="dt" sz="half" idx="2"/>
          </p:nvPr>
        </p:nvSpPr>
        <p:spPr bwMode="auto">
          <a:xfrm>
            <a:off x="402167" y="6245225"/>
            <a:ext cx="3052233"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21" name="页脚占位符 7"/>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222" name="灯片编号占位符 8"/>
          <p:cNvSpPr>
            <a:spLocks noGrp="1" noChangeArrowheads="1"/>
          </p:cNvSpPr>
          <p:nvPr>
            <p:ph type="sldNum" sz="quarter" idx="4"/>
          </p:nvPr>
        </p:nvSpPr>
        <p:spPr bwMode="auto">
          <a:xfrm>
            <a:off x="8737600" y="6245225"/>
            <a:ext cx="3052233"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slow">
    <p:pull dir="ru"/>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0242" name="Rectangle 2"/>
          <p:cNvSpPr>
            <a:spLocks noGrp="1" noRot="1"/>
          </p:cNvSpPr>
          <p:nvPr>
            <p:ph type="title"/>
          </p:nvPr>
        </p:nvSpPr>
        <p:spPr>
          <a:xfrm>
            <a:off x="402167" y="609600"/>
            <a:ext cx="11387667"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43" name="Rectangle 3"/>
          <p:cNvSpPr>
            <a:spLocks noGrp="1" noRot="1"/>
          </p:cNvSpPr>
          <p:nvPr>
            <p:ph type="body" idx="1"/>
          </p:nvPr>
        </p:nvSpPr>
        <p:spPr>
          <a:xfrm>
            <a:off x="402167" y="1905000"/>
            <a:ext cx="11387667"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44" name="日期占位符 2"/>
          <p:cNvSpPr>
            <a:spLocks noGrp="1" noChangeArrowheads="1"/>
          </p:cNvSpPr>
          <p:nvPr>
            <p:ph type="dt" sz="half" idx="2"/>
          </p:nvPr>
        </p:nvSpPr>
        <p:spPr bwMode="auto">
          <a:xfrm>
            <a:off x="402167" y="6245225"/>
            <a:ext cx="3052233"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45" name="页脚占位符 3"/>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46" name="灯片编号占位符 4"/>
          <p:cNvSpPr>
            <a:spLocks noGrp="1" noChangeArrowheads="1"/>
          </p:cNvSpPr>
          <p:nvPr>
            <p:ph type="sldNum" sz="quarter" idx="4"/>
          </p:nvPr>
        </p:nvSpPr>
        <p:spPr bwMode="auto">
          <a:xfrm>
            <a:off x="8737600" y="6245225"/>
            <a:ext cx="3052233"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spd="slow">
    <p:pull dir="ru"/>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2290" name="Rectangle 2"/>
          <p:cNvSpPr>
            <a:spLocks noGrp="1" noRot="1"/>
          </p:cNvSpPr>
          <p:nvPr>
            <p:ph type="title"/>
          </p:nvPr>
        </p:nvSpPr>
        <p:spPr>
          <a:xfrm>
            <a:off x="402167" y="609600"/>
            <a:ext cx="11387667"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2291" name="Rectangle 3"/>
          <p:cNvSpPr>
            <a:spLocks noGrp="1" noRot="1"/>
          </p:cNvSpPr>
          <p:nvPr>
            <p:ph type="body" idx="1"/>
          </p:nvPr>
        </p:nvSpPr>
        <p:spPr>
          <a:xfrm>
            <a:off x="402167" y="1905000"/>
            <a:ext cx="11387667"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2292" name="日期占位符 4"/>
          <p:cNvSpPr>
            <a:spLocks noGrp="1" noChangeArrowheads="1"/>
          </p:cNvSpPr>
          <p:nvPr>
            <p:ph type="dt" sz="half" idx="2"/>
          </p:nvPr>
        </p:nvSpPr>
        <p:spPr bwMode="auto">
          <a:xfrm>
            <a:off x="402167" y="6245225"/>
            <a:ext cx="3052233" cy="47625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93" name="页脚占位符 5"/>
          <p:cNvSpPr>
            <a:spLocks noGrp="1" noChangeArrowheads="1"/>
          </p:cNvSpPr>
          <p:nvPr>
            <p:ph type="ftr" sz="quarter" idx="3"/>
          </p:nvPr>
        </p:nvSpPr>
        <p:spPr bwMode="auto">
          <a:xfrm>
            <a:off x="4165600" y="6245225"/>
            <a:ext cx="3860800" cy="476250"/>
          </a:xfrm>
          <a:prstGeom prst="rect">
            <a:avLst/>
          </a:prstGeom>
          <a:noFill/>
          <a:ln w="9525">
            <a:noFill/>
            <a:miter lim="800000"/>
          </a:ln>
        </p:spPr>
        <p:txBody>
          <a:bodyPr vert="horz" wrap="square" lIns="91440" tIns="45720" rIns="91440" bIns="45720" numCol="1" anchor="t" anchorCtr="0" compatLnSpc="1"/>
          <a:lstStyle>
            <a:lvl1pPr algn="ctr">
              <a:buFont typeface="Arial" panose="020B0604020202020204" pitchFamily="34" charset="0"/>
              <a:buNone/>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294" name="灯片编号占位符 6"/>
          <p:cNvSpPr>
            <a:spLocks noGrp="1" noChangeArrowheads="1"/>
          </p:cNvSpPr>
          <p:nvPr>
            <p:ph type="sldNum" sz="quarter" idx="4"/>
          </p:nvPr>
        </p:nvSpPr>
        <p:spPr bwMode="auto">
          <a:xfrm>
            <a:off x="8737600" y="6245225"/>
            <a:ext cx="3052233"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spd="slow">
    <p:pull dir="ru"/>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5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75000"/>
        <a:buFont typeface="Wingdings" panose="05000000000000000000" pitchFamily="2" charset="2"/>
        <a:buChar char="v"/>
        <a:defRPr sz="2400">
          <a:solidFill>
            <a:schemeClr val="tx1"/>
          </a:solidFill>
          <a:latin typeface="+mn-lt"/>
          <a:ea typeface="+mn-ea"/>
        </a:defRPr>
      </a:lvl3pPr>
      <a:lvl4pPr marL="1600200" indent="-228600" algn="l" rtl="0" eaLnBrk="0" fontAlgn="base" hangingPunct="0">
        <a:spcBef>
          <a:spcPct val="20000"/>
        </a:spcBef>
        <a:spcAft>
          <a:spcPct val="0"/>
        </a:spcAft>
        <a:buClr>
          <a:schemeClr val="hlink"/>
        </a:buClr>
        <a:buSzPct val="75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5pPr>
      <a:lvl6pPr marL="25146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6pPr>
      <a:lvl7pPr marL="29718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7pPr>
      <a:lvl8pPr marL="34290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8pPr>
      <a:lvl9pPr marL="3886200" indent="-228600" algn="l" rtl="0" eaLnBrk="0" fontAlgn="base" hangingPunct="0">
        <a:spcBef>
          <a:spcPct val="20000"/>
        </a:spcBef>
        <a:spcAft>
          <a:spcPct val="0"/>
        </a:spcAft>
        <a:buClr>
          <a:schemeClr val="hlink"/>
        </a:buClr>
        <a:buSzPct val="75000"/>
        <a:buFont typeface="Wingdings" panose="05000000000000000000"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249.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media" Target="file:///C:\Users\74096\Documents\&#30334;&#24230;&#20113;&#21516;&#27493;&#30424;\&#21021;&#20013;&#35821;&#25991;\1%20&#19971;&#19978;\&#35838;&#20214;\&#26143;&#26143;&#28857;&#28783;%20&#37073;&#26234;&#21270;%2057.mp3" TargetMode="External"/><Relationship Id="rId3" Type="http://schemas.openxmlformats.org/officeDocument/2006/relationships/audio" Target="NULL" TargetMode="External"/><Relationship Id="rId2" Type="http://schemas.openxmlformats.org/officeDocument/2006/relationships/image" Target="../media/image2.GIF"/><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60.xml"/><Relationship Id="rId1" Type="http://schemas.openxmlformats.org/officeDocument/2006/relationships/audio" Target="../media/audio2.wav"/></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GI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49.xml"/><Relationship Id="rId1" Type="http://schemas.openxmlformats.org/officeDocument/2006/relationships/image" Target="../media/image5.GIF"/></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8.xml"/><Relationship Id="rId2" Type="http://schemas.openxmlformats.org/officeDocument/2006/relationships/image" Target="../media/image12.jpeg"/><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20.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60.xml"/><Relationship Id="rId2" Type="http://schemas.openxmlformats.org/officeDocument/2006/relationships/image" Target="../media/image6.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2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7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20.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8.xml"/><Relationship Id="rId2" Type="http://schemas.openxmlformats.org/officeDocument/2006/relationships/image" Target="../media/image4.png"/><Relationship Id="rId1" Type="http://schemas.openxmlformats.org/officeDocument/2006/relationships/image" Target="../media/image8.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60.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6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0.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60.xml"/><Relationship Id="rId2" Type="http://schemas.openxmlformats.org/officeDocument/2006/relationships/image" Target="../media/image4.png"/><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60.xml"/><Relationship Id="rId3"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media/media1.mp3"/></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9154" name="Picture 2" descr="user_229346"/>
          <p:cNvPicPr>
            <a:picLocks noChangeAspect="1"/>
          </p:cNvPicPr>
          <p:nvPr/>
        </p:nvPicPr>
        <p:blipFill>
          <a:blip r:embed="rId1"/>
          <a:srcRect r="175" b="13945"/>
          <a:stretch>
            <a:fillRect/>
          </a:stretch>
        </p:blipFill>
        <p:spPr>
          <a:xfrm>
            <a:off x="-17780" y="-9525"/>
            <a:ext cx="12209780" cy="6867525"/>
          </a:xfrm>
          <a:prstGeom prst="rect">
            <a:avLst/>
          </a:prstGeom>
          <a:noFill/>
          <a:ln w="9525">
            <a:noFill/>
          </a:ln>
        </p:spPr>
      </p:pic>
      <p:sp>
        <p:nvSpPr>
          <p:cNvPr id="50179" name="Text Box 3"/>
          <p:cNvSpPr txBox="1">
            <a:spLocks noChangeArrowheads="1"/>
          </p:cNvSpPr>
          <p:nvPr/>
        </p:nvSpPr>
        <p:spPr bwMode="auto">
          <a:xfrm>
            <a:off x="2411730" y="782320"/>
            <a:ext cx="8305800" cy="2461260"/>
          </a:xfrm>
          <a:prstGeom prst="rect">
            <a:avLst/>
          </a:prstGeom>
          <a:noFill/>
          <a:ln w="9525">
            <a:noFill/>
            <a:miter lim="800000"/>
          </a:ln>
        </p:spPr>
        <p:txBody>
          <a:bodyPr>
            <a:spAutoFit/>
          </a:bodyPr>
          <a:lstStyle/>
          <a:p>
            <a:pPr marR="0" defTabSz="914400">
              <a:buClrTx/>
              <a:buSzTx/>
              <a:buFont typeface="Arial" panose="020B0604020202020204" pitchFamily="34" charset="0"/>
              <a:buNone/>
              <a:defRPr/>
            </a:pPr>
            <a:r>
              <a:rPr kumimoji="0" lang="zh-CN" altLang="en-US" sz="10600" kern="1200" cap="none" spc="0" normalizeH="0" baseline="0" noProof="0">
                <a:solidFill>
                  <a:srgbClr val="FFFF00"/>
                </a:solidFill>
                <a:effectLst>
                  <a:outerShdw blurRad="38100" dist="38100" dir="2700000" algn="tl">
                    <a:srgbClr val="C0C0C0"/>
                  </a:outerShdw>
                </a:effectLst>
                <a:latin typeface="Times New Roman" panose="02020603050405020304" pitchFamily="18" charset="0"/>
                <a:ea typeface="华文行楷" pitchFamily="2" charset="-122"/>
                <a:cs typeface="+mn-cs"/>
              </a:rPr>
              <a:t>天上的街市</a:t>
            </a:r>
            <a:endParaRPr kumimoji="0" lang="zh-CN" altLang="en-US" sz="10600" kern="1200" cap="none" spc="0" normalizeH="0" baseline="0" noProof="0">
              <a:solidFill>
                <a:srgbClr val="FFFF00"/>
              </a:solidFill>
              <a:effectLst>
                <a:outerShdw blurRad="38100" dist="38100" dir="2700000" algn="tl">
                  <a:srgbClr val="C0C0C0"/>
                </a:outerShdw>
              </a:effectLst>
              <a:latin typeface="Times New Roman" panose="02020603050405020304" pitchFamily="18" charset="0"/>
              <a:ea typeface="华文行楷" pitchFamily="2" charset="-122"/>
              <a:cs typeface="+mn-cs"/>
            </a:endParaRPr>
          </a:p>
          <a:p>
            <a:pPr marR="0" defTabSz="914400">
              <a:buClrTx/>
              <a:buSzTx/>
              <a:buFont typeface="Arial" panose="020B0604020202020204" pitchFamily="34" charset="0"/>
              <a:buNone/>
              <a:defRPr/>
            </a:pPr>
            <a:r>
              <a:rPr kumimoji="0" lang="zh-CN" altLang="en-US" sz="2400" kern="1200" cap="none" spc="0" normalizeH="0" baseline="0" noProof="0">
                <a:solidFill>
                  <a:srgbClr val="FFFF00"/>
                </a:solidFill>
                <a:latin typeface="Times New Roman" panose="02020603050405020304" pitchFamily="18" charset="0"/>
                <a:ea typeface="宋体" panose="02010600030101010101" pitchFamily="2" charset="-122"/>
                <a:cs typeface="+mn-cs"/>
              </a:rPr>
              <a:t>                                                                         </a:t>
            </a:r>
            <a:endParaRPr kumimoji="0" lang="zh-CN" altLang="en-US" sz="2400" kern="1200" cap="none" spc="0" normalizeH="0" baseline="0" noProof="0">
              <a:solidFill>
                <a:srgbClr val="FFFF00"/>
              </a:solidFill>
              <a:latin typeface="Times New Roman" panose="02020603050405020304" pitchFamily="18" charset="0"/>
              <a:ea typeface="宋体" panose="02010600030101010101" pitchFamily="2" charset="-122"/>
              <a:cs typeface="+mn-cs"/>
            </a:endParaRPr>
          </a:p>
          <a:p>
            <a:pPr marR="0" defTabSz="914400">
              <a:buClrTx/>
              <a:buSzTx/>
              <a:buFont typeface="Arial" panose="020B0604020202020204" pitchFamily="34" charset="0"/>
              <a:buNone/>
              <a:defRPr/>
            </a:pPr>
            <a:r>
              <a:rPr kumimoji="0" lang="zh-CN" altLang="en-US" sz="2400" kern="1200" cap="none" spc="0" normalizeH="0" baseline="0" noProof="0">
                <a:solidFill>
                  <a:srgbClr val="FFFF00"/>
                </a:solidFill>
                <a:latin typeface="Times New Roman" panose="02020603050405020304" pitchFamily="18" charset="0"/>
                <a:ea typeface="宋体" panose="02010600030101010101" pitchFamily="2" charset="-122"/>
                <a:cs typeface="+mn-cs"/>
              </a:rPr>
              <a:t>                                                                          </a:t>
            </a:r>
            <a:endParaRPr kumimoji="0" lang="zh-CN" altLang="en-US" sz="4000" kern="1200" cap="none" spc="0" normalizeH="0" baseline="0" noProof="0">
              <a:solidFill>
                <a:srgbClr val="FFFF00"/>
              </a:solidFill>
              <a:latin typeface="Times New Roman" panose="02020603050405020304" pitchFamily="18" charset="0"/>
              <a:ea typeface="华文新魏" pitchFamily="2" charset="-122"/>
              <a:cs typeface="+mn-cs"/>
            </a:endParaRPr>
          </a:p>
        </p:txBody>
      </p:sp>
      <p:sp>
        <p:nvSpPr>
          <p:cNvPr id="49156" name="Text Box 4"/>
          <p:cNvSpPr txBox="1"/>
          <p:nvPr/>
        </p:nvSpPr>
        <p:spPr>
          <a:xfrm>
            <a:off x="4944110" y="3243580"/>
            <a:ext cx="2470150" cy="922020"/>
          </a:xfrm>
          <a:prstGeom prst="rect">
            <a:avLst/>
          </a:prstGeom>
          <a:noFill/>
          <a:ln w="9525">
            <a:noFill/>
          </a:ln>
        </p:spPr>
        <p:txBody>
          <a:bodyPr>
            <a:spAutoFit/>
          </a:bodyPr>
          <a:p>
            <a:r>
              <a:rPr lang="en-US" altLang="zh-CN" sz="2400" dirty="0">
                <a:solidFill>
                  <a:srgbClr val="FFFF00"/>
                </a:solidFill>
                <a:latin typeface="Times New Roman" panose="02020603050405020304" pitchFamily="18" charset="0"/>
              </a:rPr>
              <a:t> </a:t>
            </a:r>
            <a:r>
              <a:rPr lang="zh-CN" altLang="en-US" sz="5400" b="1" dirty="0">
                <a:solidFill>
                  <a:srgbClr val="13FF61"/>
                </a:solidFill>
                <a:uFillTx/>
                <a:latin typeface="Times New Roman" panose="02020603050405020304" pitchFamily="18" charset="0"/>
                <a:ea typeface="华文新魏" pitchFamily="2" charset="-122"/>
              </a:rPr>
              <a:t>郭沫若</a:t>
            </a:r>
            <a:endParaRPr lang="zh-CN" altLang="en-US" sz="5400" b="1" dirty="0">
              <a:solidFill>
                <a:srgbClr val="13FF61"/>
              </a:solidFill>
              <a:uFillTx/>
              <a:latin typeface="Times New Roman" panose="02020603050405020304" pitchFamily="18" charset="0"/>
              <a:ea typeface="华文新魏" pitchFamily="2" charset="-122"/>
            </a:endParaRPr>
          </a:p>
        </p:txBody>
      </p:sp>
      <p:pic>
        <p:nvPicPr>
          <p:cNvPr id="49157" name="Picture 5" descr="113347102361"/>
          <p:cNvPicPr>
            <a:picLocks noChangeAspect="1"/>
          </p:cNvPicPr>
          <p:nvPr/>
        </p:nvPicPr>
        <p:blipFill>
          <a:blip r:embed="rId2"/>
          <a:stretch>
            <a:fillRect/>
          </a:stretch>
        </p:blipFill>
        <p:spPr>
          <a:xfrm>
            <a:off x="6075045" y="4714240"/>
            <a:ext cx="2174875" cy="2209800"/>
          </a:xfrm>
          <a:prstGeom prst="rect">
            <a:avLst/>
          </a:prstGeom>
          <a:noFill/>
          <a:ln w="9525">
            <a:noFill/>
          </a:ln>
        </p:spPr>
      </p:pic>
      <p:sp>
        <p:nvSpPr>
          <p:cNvPr id="6" name="日期占位符 5"/>
          <p:cNvSpPr/>
          <p:nvPr/>
        </p:nvSpPr>
        <p:spPr>
          <a:xfrm>
            <a:off x="9107805" y="6082665"/>
            <a:ext cx="2811145" cy="617855"/>
          </a:xfrm>
          <a:prstGeom prst="rect">
            <a:avLst/>
          </a:prstGeom>
          <a:noFill/>
          <a:ln w="9525">
            <a:noFill/>
            <a:miter/>
          </a:ln>
        </p:spPr>
        <p:txBody>
          <a:bodyPr/>
          <a:lstStyle>
            <a:lvl1pPr marL="0" lvl="0" indent="0" algn="l" defTabSz="914400" eaLnBrk="1" fontAlgn="base" latinLnBrk="0" hangingPunct="1">
              <a:spcBef>
                <a:spcPct val="0"/>
              </a:spcBef>
              <a:spcAft>
                <a:spcPct val="0"/>
              </a:spcAft>
              <a:buFont typeface="Arial" panose="020B0604020202020204" pitchFamily="34" charset="0"/>
              <a:buNone/>
              <a:defRPr sz="1400" u="none" kern="1200" baseline="0">
                <a:solidFill>
                  <a:schemeClr val="tx1"/>
                </a:solidFill>
                <a:latin typeface="+mn-lt"/>
                <a:ea typeface="宋体" panose="02010600030101010101" pitchFamily="2" charset="-122"/>
                <a:cs typeface="+mn-cs"/>
              </a:defRPr>
            </a:lvl1pPr>
            <a:lvl2pPr marL="457200" lvl="1"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panose="020B0604020202020204" pitchFamily="34" charset="0"/>
              <a:buNone/>
              <a:defRPr sz="1800" u="none" kern="1200" baseline="0">
                <a:solidFill>
                  <a:schemeClr val="tx1"/>
                </a:solidFill>
                <a:latin typeface="+mn-lt"/>
                <a:ea typeface="+mn-ea"/>
                <a:cs typeface="+mn-cs"/>
              </a:defRPr>
            </a:lvl9pPr>
          </a:lstStyle>
          <a:p>
            <a:pPr lvl="0"/>
            <a:fld id="{BB962C8B-B14F-4D97-AF65-F5344CB8AC3E}" type="datetime1">
              <a:rPr lang="zh-CN" altLang="en-US" sz="3600" b="1" dirty="0">
                <a:solidFill>
                  <a:schemeClr val="bg1"/>
                </a:solidFill>
                <a:uFillTx/>
              </a:rPr>
            </a:fld>
            <a:endParaRPr lang="zh-CN" altLang="en-US" sz="3600" b="1" dirty="0">
              <a:solidFill>
                <a:schemeClr val="bg1"/>
              </a:solidFill>
              <a:uFillTx/>
            </a:endParaRPr>
          </a:p>
        </p:txBody>
      </p:sp>
      <p:pic>
        <p:nvPicPr>
          <p:cNvPr id="3" name="星星点灯 郑智化 57">
            <a:hlinkClick r:id="" action="ppaction://media"/>
          </p:cNvPr>
          <p:cNvPicPr/>
          <p:nvPr>
            <a:audioFile r:link="rId3"/>
            <p:extLst>
              <p:ext uri="{DAA4B4D4-6D71-4841-9C94-3DE7FCFB9230}">
                <p14:media xmlns:p14="http://schemas.microsoft.com/office/powerpoint/2010/main" r:link="rId4">
                  <p14:trim st="30033.000000" end="244019.000000"/>
                </p14:media>
              </p:ext>
            </p:extLst>
          </p:nvPr>
        </p:nvPicPr>
        <p:blipFill>
          <a:blip r:embed="rId5"/>
          <a:stretch>
            <a:fillRect/>
          </a:stretch>
        </p:blipFill>
        <p:spPr>
          <a:xfrm>
            <a:off x="3081655" y="3119755"/>
            <a:ext cx="619125" cy="619125"/>
          </a:xfrm>
          <a:prstGeom prst="rect">
            <a:avLst/>
          </a:prstGeom>
        </p:spPr>
      </p:pic>
      <p:pic>
        <p:nvPicPr>
          <p:cNvPr id="4" name="图片 3" descr="13.png"/>
          <p:cNvPicPr>
            <a:picLocks noChangeAspect="1"/>
          </p:cNvPicPr>
          <p:nvPr/>
        </p:nvPicPr>
        <p:blipFill>
          <a:blip r:embed="rId6"/>
          <a:stretch>
            <a:fillRect/>
          </a:stretch>
        </p:blipFill>
        <p:spPr>
          <a:xfrm>
            <a:off x="8640445" y="232410"/>
            <a:ext cx="255905" cy="414020"/>
          </a:xfrm>
          <a:prstGeom prst="rect">
            <a:avLst/>
          </a:prstGeom>
          <a:noFill/>
          <a:ln w="9525">
            <a:noFill/>
          </a:ln>
        </p:spPr>
      </p:pic>
      <p:pic>
        <p:nvPicPr>
          <p:cNvPr id="2" name="图片 1" descr="13.png"/>
          <p:cNvPicPr>
            <a:picLocks noChangeAspect="1"/>
          </p:cNvPicPr>
          <p:nvPr/>
        </p:nvPicPr>
        <p:blipFill>
          <a:blip r:embed="rId6"/>
          <a:stretch>
            <a:fillRect/>
          </a:stretch>
        </p:blipFill>
        <p:spPr>
          <a:xfrm>
            <a:off x="10993755" y="998220"/>
            <a:ext cx="255905" cy="414020"/>
          </a:xfrm>
          <a:prstGeom prst="rect">
            <a:avLst/>
          </a:prstGeom>
          <a:noFill/>
          <a:ln w="9525">
            <a:noFill/>
          </a:ln>
        </p:spPr>
      </p:pic>
      <p:pic>
        <p:nvPicPr>
          <p:cNvPr id="5" name="图片 4" descr="13.png"/>
          <p:cNvPicPr>
            <a:picLocks noChangeAspect="1"/>
          </p:cNvPicPr>
          <p:nvPr/>
        </p:nvPicPr>
        <p:blipFill>
          <a:blip r:embed="rId6"/>
          <a:stretch>
            <a:fillRect/>
          </a:stretch>
        </p:blipFill>
        <p:spPr>
          <a:xfrm>
            <a:off x="7414260" y="368300"/>
            <a:ext cx="255905" cy="414020"/>
          </a:xfrm>
          <a:prstGeom prst="rect">
            <a:avLst/>
          </a:prstGeom>
          <a:noFill/>
          <a:ln w="9525">
            <a:noFill/>
          </a:ln>
        </p:spPr>
      </p:pic>
      <p:pic>
        <p:nvPicPr>
          <p:cNvPr id="7" name="图片 6" descr="13.png"/>
          <p:cNvPicPr>
            <a:picLocks noChangeAspect="1"/>
          </p:cNvPicPr>
          <p:nvPr/>
        </p:nvPicPr>
        <p:blipFill>
          <a:blip r:embed="rId6"/>
          <a:stretch>
            <a:fillRect/>
          </a:stretch>
        </p:blipFill>
        <p:spPr>
          <a:xfrm>
            <a:off x="342265" y="-9525"/>
            <a:ext cx="255905" cy="414020"/>
          </a:xfrm>
          <a:prstGeom prst="rect">
            <a:avLst/>
          </a:prstGeom>
          <a:noFill/>
          <a:ln w="9525">
            <a:noFill/>
          </a:ln>
        </p:spPr>
      </p:pic>
      <p:pic>
        <p:nvPicPr>
          <p:cNvPr id="8" name="图片 7" descr="13.png"/>
          <p:cNvPicPr>
            <a:picLocks noChangeAspect="1"/>
          </p:cNvPicPr>
          <p:nvPr/>
        </p:nvPicPr>
        <p:blipFill>
          <a:blip r:embed="rId6"/>
          <a:stretch>
            <a:fillRect/>
          </a:stretch>
        </p:blipFill>
        <p:spPr>
          <a:xfrm>
            <a:off x="2155825" y="232410"/>
            <a:ext cx="255905" cy="414020"/>
          </a:xfrm>
          <a:prstGeom prst="rect">
            <a:avLst/>
          </a:prstGeom>
          <a:noFill/>
          <a:ln w="9525">
            <a:noFill/>
          </a:ln>
        </p:spPr>
      </p:pic>
      <p:pic>
        <p:nvPicPr>
          <p:cNvPr id="9" name="图片 8" descr="13.png"/>
          <p:cNvPicPr>
            <a:picLocks noChangeAspect="1"/>
          </p:cNvPicPr>
          <p:nvPr/>
        </p:nvPicPr>
        <p:blipFill>
          <a:blip r:embed="rId6"/>
          <a:stretch>
            <a:fillRect/>
          </a:stretch>
        </p:blipFill>
        <p:spPr>
          <a:xfrm>
            <a:off x="6825615" y="-9525"/>
            <a:ext cx="255905" cy="414020"/>
          </a:xfrm>
          <a:prstGeom prst="rect">
            <a:avLst/>
          </a:prstGeom>
          <a:noFill/>
          <a:ln w="9525">
            <a:noFill/>
          </a:ln>
        </p:spPr>
      </p:pic>
      <p:pic>
        <p:nvPicPr>
          <p:cNvPr id="10" name="图片 9" descr="13.png"/>
          <p:cNvPicPr>
            <a:picLocks noChangeAspect="1"/>
          </p:cNvPicPr>
          <p:nvPr/>
        </p:nvPicPr>
        <p:blipFill>
          <a:blip r:embed="rId6"/>
          <a:stretch>
            <a:fillRect/>
          </a:stretch>
        </p:blipFill>
        <p:spPr>
          <a:xfrm>
            <a:off x="11560810" y="1412240"/>
            <a:ext cx="255905" cy="414020"/>
          </a:xfrm>
          <a:prstGeom prst="rect">
            <a:avLst/>
          </a:prstGeom>
          <a:noFill/>
          <a:ln w="9525">
            <a:noFill/>
          </a:ln>
        </p:spPr>
      </p:pic>
      <p:sp>
        <p:nvSpPr>
          <p:cNvPr id="11" name="矩形 10"/>
          <p:cNvSpPr/>
          <p:nvPr/>
        </p:nvSpPr>
        <p:spPr>
          <a:xfrm>
            <a:off x="965835" y="5993765"/>
            <a:ext cx="7330440" cy="706755"/>
          </a:xfrm>
          <a:prstGeom prst="rect">
            <a:avLst/>
          </a:prstGeom>
          <a:noFill/>
          <a:ln>
            <a:noFill/>
          </a:ln>
        </p:spPr>
        <p:txBody>
          <a:bodyPr wrap="none" rtlCol="0" anchor="t">
            <a:spAutoFit/>
          </a:bodyPr>
          <a:p>
            <a:pPr algn="ctr"/>
            <a:r>
              <a:rPr lang="zh-CN" altLang="en-US" sz="4000" b="1">
                <a:ln w="12700" cmpd="sng">
                  <a:solidFill>
                    <a:schemeClr val="accent4"/>
                  </a:solidFill>
                  <a:prstDash val="solid"/>
                </a:ln>
                <a:solidFill>
                  <a:srgbClr val="FF0000"/>
                </a:solidFill>
                <a:effectLst/>
                <a:uFillTx/>
                <a:ea typeface="黑体" panose="02010609060101010101" pitchFamily="49" charset="-122"/>
              </a:rPr>
              <a:t>实用课件制作：涡阳八中臧文清</a:t>
            </a:r>
            <a:endParaRPr lang="zh-CN" altLang="en-US" sz="4000" b="1">
              <a:ln w="12700" cmpd="sng">
                <a:solidFill>
                  <a:schemeClr val="accent4"/>
                </a:solidFill>
                <a:prstDash val="solid"/>
              </a:ln>
              <a:solidFill>
                <a:srgbClr val="FF0000"/>
              </a:solidFill>
              <a:effectLst/>
              <a:uFillTx/>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blinds/>
      </p:transition>
    </mc:Choice>
    <mc:Fallback>
      <p:transition>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3"/>
                                        </p:tgtEl>
                                      </p:cBhvr>
                                    </p:cmd>
                                  </p:childTnLst>
                                </p:cTn>
                              </p:par>
                              <p:par>
                                <p:cTn id="7" presetID="10" presetClass="entr" presetSubtype="0" repeatCount="indefinite" fill="hold" nodeType="withEffect">
                                  <p:stCondLst>
                                    <p:cond delay="210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1000"/>
                                        <p:tgtEl>
                                          <p:spTgt spid="4"/>
                                        </p:tgtEl>
                                      </p:cBhvr>
                                    </p:animEffect>
                                  </p:childTnLst>
                                </p:cTn>
                              </p:par>
                              <p:par>
                                <p:cTn id="10" presetID="10" presetClass="exit" presetSubtype="0" repeatCount="indefinite" fill="hold" nodeType="withEffect">
                                  <p:stCondLst>
                                    <p:cond delay="2600"/>
                                  </p:stCondLst>
                                  <p:childTnLst>
                                    <p:animEffect transition="out" filter="fade">
                                      <p:cBhvr>
                                        <p:cTn id="11" dur="1000"/>
                                        <p:tgtEl>
                                          <p:spTgt spid="4"/>
                                        </p:tgtEl>
                                      </p:cBhvr>
                                    </p:animEffect>
                                    <p:set>
                                      <p:cBhvr>
                                        <p:cTn id="12" dur="1" fill="hold">
                                          <p:stCondLst>
                                            <p:cond delay="999"/>
                                          </p:stCondLst>
                                        </p:cTn>
                                        <p:tgtEl>
                                          <p:spTgt spid="4"/>
                                        </p:tgtEl>
                                        <p:attrNameLst>
                                          <p:attrName>style.visibility</p:attrName>
                                        </p:attrNameLst>
                                      </p:cBhvr>
                                      <p:to>
                                        <p:strVal val="hidden"/>
                                      </p:to>
                                    </p:set>
                                  </p:childTnLst>
                                </p:cTn>
                              </p:par>
                              <p:par>
                                <p:cTn id="13" presetID="10" presetClass="entr" presetSubtype="0" repeatCount="indefinite" fill="hold" nodeType="withEffect">
                                  <p:stCondLst>
                                    <p:cond delay="210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childTnLst>
                                </p:cTn>
                              </p:par>
                              <p:par>
                                <p:cTn id="16" presetID="10" presetClass="exit" presetSubtype="0" repeatCount="indefinite" fill="hold" nodeType="withEffect">
                                  <p:stCondLst>
                                    <p:cond delay="2600"/>
                                  </p:stCondLst>
                                  <p:childTnLst>
                                    <p:animEffect transition="out" filter="fade">
                                      <p:cBhvr>
                                        <p:cTn id="17" dur="1000"/>
                                        <p:tgtEl>
                                          <p:spTgt spid="2"/>
                                        </p:tgtEl>
                                      </p:cBhvr>
                                    </p:animEffect>
                                    <p:set>
                                      <p:cBhvr>
                                        <p:cTn id="18" dur="1" fill="hold">
                                          <p:stCondLst>
                                            <p:cond delay="999"/>
                                          </p:stCondLst>
                                        </p:cTn>
                                        <p:tgtEl>
                                          <p:spTgt spid="2"/>
                                        </p:tgtEl>
                                        <p:attrNameLst>
                                          <p:attrName>style.visibility</p:attrName>
                                        </p:attrNameLst>
                                      </p:cBhvr>
                                      <p:to>
                                        <p:strVal val="hidden"/>
                                      </p:to>
                                    </p:set>
                                  </p:childTnLst>
                                </p:cTn>
                              </p:par>
                              <p:par>
                                <p:cTn id="19" presetID="10" presetClass="entr" presetSubtype="0" repeatCount="indefinite" fill="hold" nodeType="withEffect">
                                  <p:stCondLst>
                                    <p:cond delay="210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childTnLst>
                                </p:cTn>
                              </p:par>
                              <p:par>
                                <p:cTn id="22" presetID="10" presetClass="exit" presetSubtype="0" repeatCount="indefinite" fill="hold" nodeType="withEffect">
                                  <p:stCondLst>
                                    <p:cond delay="2600"/>
                                  </p:stCondLst>
                                  <p:childTnLst>
                                    <p:animEffect transition="out" filter="fade">
                                      <p:cBhvr>
                                        <p:cTn id="23" dur="1000"/>
                                        <p:tgtEl>
                                          <p:spTgt spid="5"/>
                                        </p:tgtEl>
                                      </p:cBhvr>
                                    </p:animEffect>
                                    <p:set>
                                      <p:cBhvr>
                                        <p:cTn id="24" dur="1" fill="hold">
                                          <p:stCondLst>
                                            <p:cond delay="999"/>
                                          </p:stCondLst>
                                        </p:cTn>
                                        <p:tgtEl>
                                          <p:spTgt spid="5"/>
                                        </p:tgtEl>
                                        <p:attrNameLst>
                                          <p:attrName>style.visibility</p:attrName>
                                        </p:attrNameLst>
                                      </p:cBhvr>
                                      <p:to>
                                        <p:strVal val="hidden"/>
                                      </p:to>
                                    </p:set>
                                  </p:childTnLst>
                                </p:cTn>
                              </p:par>
                              <p:par>
                                <p:cTn id="25" presetID="10" presetClass="entr" presetSubtype="0" repeatCount="indefinite" fill="hold" nodeType="withEffect">
                                  <p:stCondLst>
                                    <p:cond delay="21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childTnLst>
                                </p:cTn>
                              </p:par>
                              <p:par>
                                <p:cTn id="28" presetID="10" presetClass="exit" presetSubtype="0" repeatCount="indefinite" fill="hold" nodeType="withEffect">
                                  <p:stCondLst>
                                    <p:cond delay="2600"/>
                                  </p:stCondLst>
                                  <p:childTnLst>
                                    <p:animEffect transition="out" filter="fade">
                                      <p:cBhvr>
                                        <p:cTn id="29" dur="1000"/>
                                        <p:tgtEl>
                                          <p:spTgt spid="7"/>
                                        </p:tgtEl>
                                      </p:cBhvr>
                                    </p:animEffect>
                                    <p:set>
                                      <p:cBhvr>
                                        <p:cTn id="30" dur="1" fill="hold">
                                          <p:stCondLst>
                                            <p:cond delay="999"/>
                                          </p:stCondLst>
                                        </p:cTn>
                                        <p:tgtEl>
                                          <p:spTgt spid="7"/>
                                        </p:tgtEl>
                                        <p:attrNameLst>
                                          <p:attrName>style.visibility</p:attrName>
                                        </p:attrNameLst>
                                      </p:cBhvr>
                                      <p:to>
                                        <p:strVal val="hidden"/>
                                      </p:to>
                                    </p:set>
                                  </p:childTnLst>
                                </p:cTn>
                              </p:par>
                              <p:par>
                                <p:cTn id="31" presetID="10" presetClass="entr" presetSubtype="0" repeatCount="indefinite" fill="hold" nodeType="withEffect">
                                  <p:stCondLst>
                                    <p:cond delay="210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childTnLst>
                                </p:cTn>
                              </p:par>
                              <p:par>
                                <p:cTn id="34" presetID="10" presetClass="exit" presetSubtype="0" repeatCount="indefinite" fill="hold" nodeType="withEffect">
                                  <p:stCondLst>
                                    <p:cond delay="2600"/>
                                  </p:stCondLst>
                                  <p:childTnLst>
                                    <p:animEffect transition="out" filter="fade">
                                      <p:cBhvr>
                                        <p:cTn id="35" dur="1000"/>
                                        <p:tgtEl>
                                          <p:spTgt spid="8"/>
                                        </p:tgtEl>
                                      </p:cBhvr>
                                    </p:animEffect>
                                    <p:set>
                                      <p:cBhvr>
                                        <p:cTn id="36" dur="1" fill="hold">
                                          <p:stCondLst>
                                            <p:cond delay="999"/>
                                          </p:stCondLst>
                                        </p:cTn>
                                        <p:tgtEl>
                                          <p:spTgt spid="8"/>
                                        </p:tgtEl>
                                        <p:attrNameLst>
                                          <p:attrName>style.visibility</p:attrName>
                                        </p:attrNameLst>
                                      </p:cBhvr>
                                      <p:to>
                                        <p:strVal val="hidden"/>
                                      </p:to>
                                    </p:set>
                                  </p:childTnLst>
                                </p:cTn>
                              </p:par>
                              <p:par>
                                <p:cTn id="37" presetID="10" presetClass="entr" presetSubtype="0" repeatCount="indefinite" fill="hold" nodeType="withEffect">
                                  <p:stCondLst>
                                    <p:cond delay="210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childTnLst>
                                </p:cTn>
                              </p:par>
                              <p:par>
                                <p:cTn id="40" presetID="10" presetClass="exit" presetSubtype="0" repeatCount="indefinite" fill="hold" nodeType="withEffect">
                                  <p:stCondLst>
                                    <p:cond delay="2600"/>
                                  </p:stCondLst>
                                  <p:childTnLst>
                                    <p:animEffect transition="out" filter="fade">
                                      <p:cBhvr>
                                        <p:cTn id="41" dur="1000"/>
                                        <p:tgtEl>
                                          <p:spTgt spid="9"/>
                                        </p:tgtEl>
                                      </p:cBhvr>
                                    </p:animEffect>
                                    <p:set>
                                      <p:cBhvr>
                                        <p:cTn id="42" dur="1" fill="hold">
                                          <p:stCondLst>
                                            <p:cond delay="999"/>
                                          </p:stCondLst>
                                        </p:cTn>
                                        <p:tgtEl>
                                          <p:spTgt spid="9"/>
                                        </p:tgtEl>
                                        <p:attrNameLst>
                                          <p:attrName>style.visibility</p:attrName>
                                        </p:attrNameLst>
                                      </p:cBhvr>
                                      <p:to>
                                        <p:strVal val="hidden"/>
                                      </p:to>
                                    </p:set>
                                  </p:childTnLst>
                                </p:cTn>
                              </p:par>
                              <p:par>
                                <p:cTn id="43" presetID="10" presetClass="entr" presetSubtype="0" repeatCount="indefinite" fill="hold" nodeType="withEffect">
                                  <p:stCondLst>
                                    <p:cond delay="210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childTnLst>
                                </p:cTn>
                              </p:par>
                              <p:par>
                                <p:cTn id="46" presetID="10" presetClass="exit" presetSubtype="0" repeatCount="indefinite" fill="hold" nodeType="withEffect">
                                  <p:stCondLst>
                                    <p:cond delay="2600"/>
                                  </p:stCondLst>
                                  <p:childTnLst>
                                    <p:animEffect transition="out" filter="fade">
                                      <p:cBhvr>
                                        <p:cTn id="47" dur="1000"/>
                                        <p:tgtEl>
                                          <p:spTgt spid="10"/>
                                        </p:tgtEl>
                                      </p:cBhvr>
                                    </p:animEffect>
                                    <p:set>
                                      <p:cBhvr>
                                        <p:cTn id="48" dur="1" fill="hold">
                                          <p:stCondLst>
                                            <p:cond delay="9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100000" numSld="2" showWhenStopped="0">
                <p:cTn id="49" fill="hold" display="1">
                  <p:stCondLst>
                    <p:cond delay="indefinite"/>
                  </p:stCondLst>
                  <p:endCondLst>
                    <p:cond evt="onNext">
                      <p:tgtEl>
                        <p:sldTgt/>
                      </p:tgtEl>
                    </p:cond>
                    <p:cond evt="onPrev">
                      <p:tgtEl>
                        <p:sldTgt/>
                      </p:tgtEl>
                    </p:cond>
                    <p:cond evt="onStopAudio">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2772" name="内容占位符 32771"/>
          <p:cNvSpPr>
            <a:spLocks noGrp="1" noRot="1"/>
          </p:cNvSpPr>
          <p:nvPr>
            <p:ph idx="1"/>
          </p:nvPr>
        </p:nvSpPr>
        <p:spPr>
          <a:xfrm>
            <a:off x="3009900" y="2249805"/>
            <a:ext cx="6664960" cy="2610485"/>
          </a:xfrm>
        </p:spPr>
        <p:txBody>
          <a:bodyPr anchor="t"/>
          <a:p>
            <a:pPr latinLnBrk="0">
              <a:lnSpc>
                <a:spcPct val="100000"/>
              </a:lnSpc>
              <a:spcBef>
                <a:spcPts val="0"/>
              </a:spcBef>
              <a:buFont typeface="Wingdings" panose="05000000000000000000" charset="0"/>
              <a:buChar char="u"/>
            </a:pPr>
            <a:r>
              <a:rPr lang="zh-CN" altLang="en-US" sz="3600" b="1" dirty="0">
                <a:solidFill>
                  <a:srgbClr val="0000FF"/>
                </a:solidFill>
                <a:uFillTx/>
              </a:rPr>
              <a:t>诗中写到哪些事物？</a:t>
            </a:r>
            <a:endParaRPr lang="zh-CN" altLang="en-US" sz="3600" b="1" dirty="0">
              <a:solidFill>
                <a:srgbClr val="0000FF"/>
              </a:solidFill>
              <a:uFillTx/>
            </a:endParaRPr>
          </a:p>
          <a:p>
            <a:pPr marL="0" indent="0" latinLnBrk="0">
              <a:lnSpc>
                <a:spcPct val="100000"/>
              </a:lnSpc>
              <a:spcBef>
                <a:spcPts val="0"/>
              </a:spcBef>
              <a:buNone/>
            </a:pPr>
            <a:endParaRPr lang="zh-CN" altLang="en-US" sz="3600" b="1" dirty="0">
              <a:solidFill>
                <a:srgbClr val="0000FF"/>
              </a:solidFill>
              <a:uFillTx/>
            </a:endParaRPr>
          </a:p>
          <a:p>
            <a:pPr latinLnBrk="0">
              <a:lnSpc>
                <a:spcPct val="100000"/>
              </a:lnSpc>
              <a:spcBef>
                <a:spcPts val="0"/>
              </a:spcBef>
              <a:buFont typeface="Wingdings" panose="05000000000000000000" charset="0"/>
              <a:buChar char="u"/>
            </a:pPr>
            <a:r>
              <a:rPr lang="zh-CN" altLang="en-US" sz="3600" b="1" dirty="0">
                <a:solidFill>
                  <a:srgbClr val="0000FF"/>
                </a:solidFill>
                <a:uFillTx/>
              </a:rPr>
              <a:t>诗中写到这些事物之间是怎样联系起来的？</a:t>
            </a:r>
            <a:endParaRPr lang="zh-CN" altLang="en-US" sz="3600" b="1" dirty="0">
              <a:solidFill>
                <a:srgbClr val="0000FF"/>
              </a:solidFill>
              <a:uFillTx/>
            </a:endParaRPr>
          </a:p>
          <a:p>
            <a:pPr marL="0" indent="0" latinLnBrk="0">
              <a:lnSpc>
                <a:spcPct val="100000"/>
              </a:lnSpc>
              <a:spcBef>
                <a:spcPts val="0"/>
              </a:spcBef>
              <a:buNone/>
            </a:pPr>
            <a:endParaRPr lang="zh-CN" altLang="en-US" sz="3600" b="1" dirty="0">
              <a:solidFill>
                <a:srgbClr val="0000FF"/>
              </a:solidFill>
              <a:uFillTx/>
            </a:endParaRPr>
          </a:p>
        </p:txBody>
      </p:sp>
      <p:sp>
        <p:nvSpPr>
          <p:cNvPr id="3" name="内容占位符 32771"/>
          <p:cNvSpPr>
            <a:spLocks noGrp="1" noRot="1"/>
          </p:cNvSpPr>
          <p:nvPr/>
        </p:nvSpPr>
        <p:spPr>
          <a:xfrm>
            <a:off x="3163570" y="974725"/>
            <a:ext cx="5144770" cy="740410"/>
          </a:xfrm>
          <a:prstGeom prst="rect">
            <a:avLst/>
          </a:prstGeom>
          <a:noFill/>
          <a:ln w="9525">
            <a:noFill/>
          </a:ln>
        </p:spPr>
        <p:txBody>
          <a:bodyPr anchor="t"/>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pPr marL="0" indent="0">
              <a:lnSpc>
                <a:spcPct val="80000"/>
              </a:lnSpc>
              <a:buNone/>
            </a:pPr>
            <a:r>
              <a:rPr lang="zh-CN" sz="3600" b="1" dirty="0">
                <a:solidFill>
                  <a:srgbClr val="0000FF"/>
                </a:solidFill>
                <a:uFillTx/>
                <a:sym typeface="+mn-ea"/>
              </a:rPr>
              <a:t>自由诵读，思考问题：</a:t>
            </a:r>
            <a:endParaRPr lang="zh-CN" sz="3600" b="1" dirty="0">
              <a:solidFill>
                <a:srgbClr val="0000FF"/>
              </a:solidFill>
              <a:uFillTx/>
              <a:sym typeface="+mn-ea"/>
            </a:endParaRPr>
          </a:p>
          <a:p>
            <a:pPr>
              <a:lnSpc>
                <a:spcPct val="80000"/>
              </a:lnSpc>
              <a:buNone/>
            </a:pPr>
            <a:endParaRPr lang="zh-CN" altLang="en-US" sz="3600" b="1" dirty="0">
              <a:solidFill>
                <a:srgbClr val="0000FF"/>
              </a:solidFill>
              <a:uFillTx/>
              <a:sym typeface="+mn-ea"/>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合作探究</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5845" name="矩形 35844"/>
          <p:cNvSpPr>
            <a:spLocks noRot="1"/>
          </p:cNvSpPr>
          <p:nvPr/>
        </p:nvSpPr>
        <p:spPr>
          <a:xfrm>
            <a:off x="2249488" y="1894205"/>
            <a:ext cx="1152525" cy="576263"/>
          </a:xfrm>
          <a:prstGeom prst="rect">
            <a:avLst/>
          </a:prstGeom>
          <a:noFill/>
          <a:ln w="9525">
            <a:noFill/>
          </a:ln>
        </p:spPr>
        <p:txBody>
          <a:bodyPr anchor="t"/>
          <a:p>
            <a:pPr marL="342900" indent="-342900">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街灯</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5846" name="矩形 35845"/>
          <p:cNvSpPr>
            <a:spLocks noRot="1"/>
          </p:cNvSpPr>
          <p:nvPr/>
        </p:nvSpPr>
        <p:spPr>
          <a:xfrm>
            <a:off x="2249488" y="2813685"/>
            <a:ext cx="1152525" cy="576263"/>
          </a:xfrm>
          <a:prstGeom prst="rect">
            <a:avLst/>
          </a:prstGeom>
          <a:noFill/>
          <a:ln w="9525">
            <a:noFill/>
          </a:ln>
        </p:spPr>
        <p:txBody>
          <a:bodyPr anchor="t"/>
          <a:p>
            <a:pPr marL="342900" indent="-342900">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明星</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5847" name="矩形 35846"/>
          <p:cNvSpPr>
            <a:spLocks noRot="1"/>
          </p:cNvSpPr>
          <p:nvPr/>
        </p:nvSpPr>
        <p:spPr>
          <a:xfrm>
            <a:off x="6172835" y="1894205"/>
            <a:ext cx="1152525" cy="576263"/>
          </a:xfrm>
          <a:prstGeom prst="rect">
            <a:avLst/>
          </a:prstGeom>
          <a:noFill/>
          <a:ln w="9525">
            <a:noFill/>
          </a:ln>
        </p:spPr>
        <p:txBody>
          <a:bodyPr anchor="t"/>
          <a:p>
            <a:pPr marL="342900" indent="-342900" algn="l">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天河</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5848" name="矩形 35847"/>
          <p:cNvSpPr>
            <a:spLocks noRot="1"/>
          </p:cNvSpPr>
          <p:nvPr/>
        </p:nvSpPr>
        <p:spPr>
          <a:xfrm>
            <a:off x="6096000" y="2813685"/>
            <a:ext cx="3161665" cy="576580"/>
          </a:xfrm>
          <a:prstGeom prst="rect">
            <a:avLst/>
          </a:prstGeom>
          <a:noFill/>
          <a:ln w="9525">
            <a:noFill/>
          </a:ln>
        </p:spPr>
        <p:txBody>
          <a:bodyPr anchor="t"/>
          <a:p>
            <a:pPr marL="342900" indent="-342900" algn="l">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牛郎织女</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5849" name="矩形 35848"/>
          <p:cNvSpPr>
            <a:spLocks noRot="1"/>
          </p:cNvSpPr>
          <p:nvPr/>
        </p:nvSpPr>
        <p:spPr>
          <a:xfrm>
            <a:off x="6172518" y="3805873"/>
            <a:ext cx="1152525" cy="576262"/>
          </a:xfrm>
          <a:prstGeom prst="rect">
            <a:avLst/>
          </a:prstGeom>
          <a:noFill/>
          <a:ln w="9525">
            <a:noFill/>
          </a:ln>
        </p:spPr>
        <p:txBody>
          <a:bodyPr anchor="t"/>
          <a:p>
            <a:pPr marL="342900" indent="-342900">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流星</a:t>
            </a:r>
            <a:endParaRPr lang="zh-CN" altLang="en-US" sz="3200" dirty="0">
              <a:solidFill>
                <a:srgbClr val="FFFF00"/>
              </a:solidFill>
              <a:latin typeface="Arial" panose="020B0604020202020204" pitchFamily="34" charset="0"/>
              <a:ea typeface="宋体" panose="02010600030101010101" pitchFamily="2" charset="-122"/>
            </a:endParaRPr>
          </a:p>
        </p:txBody>
      </p:sp>
      <p:sp>
        <p:nvSpPr>
          <p:cNvPr id="35850" name="矩形 35849"/>
          <p:cNvSpPr>
            <a:spLocks noRot="1"/>
          </p:cNvSpPr>
          <p:nvPr/>
        </p:nvSpPr>
        <p:spPr>
          <a:xfrm>
            <a:off x="6172835" y="4735195"/>
            <a:ext cx="2017713" cy="576263"/>
          </a:xfrm>
          <a:prstGeom prst="rect">
            <a:avLst/>
          </a:prstGeom>
          <a:noFill/>
          <a:ln w="9525">
            <a:noFill/>
          </a:ln>
        </p:spPr>
        <p:txBody>
          <a:bodyPr anchor="t"/>
          <a:p>
            <a:pPr marL="342900" indent="-342900">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灯笼</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5852" name="矩形 35851"/>
          <p:cNvSpPr>
            <a:spLocks noRot="1"/>
          </p:cNvSpPr>
          <p:nvPr/>
        </p:nvSpPr>
        <p:spPr>
          <a:xfrm>
            <a:off x="2249805" y="3805555"/>
            <a:ext cx="1152525" cy="576263"/>
          </a:xfrm>
          <a:prstGeom prst="rect">
            <a:avLst/>
          </a:prstGeom>
          <a:noFill/>
          <a:ln w="9525">
            <a:noFill/>
          </a:ln>
        </p:spPr>
        <p:txBody>
          <a:bodyPr anchor="t"/>
          <a:p>
            <a:pPr marL="342900" indent="-342900" algn="l">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街市</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5853" name="矩形 35852"/>
          <p:cNvSpPr>
            <a:spLocks noRot="1"/>
          </p:cNvSpPr>
          <p:nvPr/>
        </p:nvSpPr>
        <p:spPr>
          <a:xfrm>
            <a:off x="2249805" y="4735195"/>
            <a:ext cx="3708400" cy="575945"/>
          </a:xfrm>
          <a:prstGeom prst="rect">
            <a:avLst/>
          </a:prstGeom>
          <a:noFill/>
          <a:ln w="9525">
            <a:noFill/>
          </a:ln>
        </p:spPr>
        <p:txBody>
          <a:bodyPr anchor="t"/>
          <a:p>
            <a:pPr marL="342900" indent="-342900" algn="l">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世上没有的珍奇</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2772" name="内容占位符 32771"/>
          <p:cNvSpPr>
            <a:spLocks noGrp="1" noRot="1"/>
          </p:cNvSpPr>
          <p:nvPr/>
        </p:nvSpPr>
        <p:spPr>
          <a:xfrm>
            <a:off x="2884170" y="735965"/>
            <a:ext cx="6071235" cy="740410"/>
          </a:xfrm>
          <a:prstGeom prst="rect">
            <a:avLst/>
          </a:prstGeom>
          <a:noFill/>
          <a:ln w="9525">
            <a:noFill/>
          </a:ln>
        </p:spPr>
        <p:txBody>
          <a:bodyPr anchor="t"/>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a:lstStyle>
          <a:p>
            <a:pPr>
              <a:lnSpc>
                <a:spcPct val="80000"/>
              </a:lnSpc>
              <a:buFont typeface="Wingdings" panose="05000000000000000000" charset="0"/>
              <a:buChar char="u"/>
            </a:pPr>
            <a:r>
              <a:rPr lang="zh-CN" altLang="en-US" sz="3600" b="1" dirty="0">
                <a:solidFill>
                  <a:srgbClr val="0000FF"/>
                </a:solidFill>
                <a:uFillTx/>
                <a:ea typeface="黑体" panose="02010609060101010101" pitchFamily="49" charset="-122"/>
              </a:rPr>
              <a:t>诗中写到哪些事物？</a:t>
            </a:r>
            <a:endParaRPr lang="zh-CN" altLang="en-US" sz="3600" b="1" dirty="0">
              <a:solidFill>
                <a:srgbClr val="0000FF"/>
              </a:solidFill>
              <a:uFillTx/>
              <a:ea typeface="黑体" panose="02010609060101010101" pitchFamily="49" charset="-122"/>
            </a:endParaRPr>
          </a:p>
          <a:p>
            <a:pPr>
              <a:lnSpc>
                <a:spcPct val="80000"/>
              </a:lnSpc>
              <a:buFont typeface="Wingdings" panose="05000000000000000000" charset="0"/>
              <a:buChar char="u"/>
            </a:pPr>
            <a:endParaRPr lang="zh-CN" altLang="en-US" sz="3600" b="1" dirty="0">
              <a:solidFill>
                <a:srgbClr val="0000FF"/>
              </a:solidFill>
              <a:uFillTx/>
              <a:ea typeface="黑体" panose="02010609060101010101" pitchFamily="49" charset="-122"/>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合作探究</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845"/>
                                        </p:tgtEl>
                                        <p:attrNameLst>
                                          <p:attrName>style.visibility</p:attrName>
                                        </p:attrNameLst>
                                      </p:cBhvr>
                                      <p:to>
                                        <p:strVal val="visible"/>
                                      </p:to>
                                    </p:set>
                                    <p:animEffect transition="in" filter="blinds(horizontal)">
                                      <p:cBhvr>
                                        <p:cTn id="7" dur="500"/>
                                        <p:tgtEl>
                                          <p:spTgt spid="3584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5846"/>
                                        </p:tgtEl>
                                        <p:attrNameLst>
                                          <p:attrName>style.visibility</p:attrName>
                                        </p:attrNameLst>
                                      </p:cBhvr>
                                      <p:to>
                                        <p:strVal val="visible"/>
                                      </p:to>
                                    </p:set>
                                    <p:animEffect transition="in" filter="blinds(horizontal)">
                                      <p:cBhvr>
                                        <p:cTn id="12" dur="500"/>
                                        <p:tgtEl>
                                          <p:spTgt spid="3584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5852"/>
                                        </p:tgtEl>
                                        <p:attrNameLst>
                                          <p:attrName>style.visibility</p:attrName>
                                        </p:attrNameLst>
                                      </p:cBhvr>
                                      <p:to>
                                        <p:strVal val="visible"/>
                                      </p:to>
                                    </p:set>
                                    <p:animEffect transition="in" filter="blinds(horizontal)">
                                      <p:cBhvr>
                                        <p:cTn id="17" dur="500"/>
                                        <p:tgtEl>
                                          <p:spTgt spid="3585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5853"/>
                                        </p:tgtEl>
                                        <p:attrNameLst>
                                          <p:attrName>style.visibility</p:attrName>
                                        </p:attrNameLst>
                                      </p:cBhvr>
                                      <p:to>
                                        <p:strVal val="visible"/>
                                      </p:to>
                                    </p:set>
                                    <p:animEffect transition="in" filter="blinds(horizontal)">
                                      <p:cBhvr>
                                        <p:cTn id="22" dur="500"/>
                                        <p:tgtEl>
                                          <p:spTgt spid="3585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5847"/>
                                        </p:tgtEl>
                                        <p:attrNameLst>
                                          <p:attrName>style.visibility</p:attrName>
                                        </p:attrNameLst>
                                      </p:cBhvr>
                                      <p:to>
                                        <p:strVal val="visible"/>
                                      </p:to>
                                    </p:set>
                                    <p:animEffect transition="in" filter="blinds(horizontal)">
                                      <p:cBhvr>
                                        <p:cTn id="27" dur="500"/>
                                        <p:tgtEl>
                                          <p:spTgt spid="3584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5848"/>
                                        </p:tgtEl>
                                        <p:attrNameLst>
                                          <p:attrName>style.visibility</p:attrName>
                                        </p:attrNameLst>
                                      </p:cBhvr>
                                      <p:to>
                                        <p:strVal val="visible"/>
                                      </p:to>
                                    </p:set>
                                    <p:animEffect transition="in" filter="blinds(horizontal)">
                                      <p:cBhvr>
                                        <p:cTn id="32" dur="500"/>
                                        <p:tgtEl>
                                          <p:spTgt spid="3584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5849"/>
                                        </p:tgtEl>
                                        <p:attrNameLst>
                                          <p:attrName>style.visibility</p:attrName>
                                        </p:attrNameLst>
                                      </p:cBhvr>
                                      <p:to>
                                        <p:strVal val="visible"/>
                                      </p:to>
                                    </p:set>
                                    <p:animEffect transition="in" filter="blinds(horizontal)">
                                      <p:cBhvr>
                                        <p:cTn id="37" dur="500"/>
                                        <p:tgtEl>
                                          <p:spTgt spid="3584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5850"/>
                                        </p:tgtEl>
                                        <p:attrNameLst>
                                          <p:attrName>style.visibility</p:attrName>
                                        </p:attrNameLst>
                                      </p:cBhvr>
                                      <p:to>
                                        <p:strVal val="visible"/>
                                      </p:to>
                                    </p:set>
                                    <p:animEffect transition="in" filter="blinds(horizontal)">
                                      <p:cBhvr>
                                        <p:cTn id="42" dur="500"/>
                                        <p:tgtEl>
                                          <p:spTgt spid="358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7" grpId="0"/>
      <p:bldP spid="35848" grpId="0"/>
      <p:bldP spid="35849" grpId="0"/>
      <p:bldP spid="35850" grpId="0"/>
      <p:bldP spid="35845" grpId="0"/>
      <p:bldP spid="35846" grpId="0"/>
      <p:bldP spid="35852" grpId="0"/>
      <p:bldP spid="3585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8" name="矩形 36867"/>
          <p:cNvSpPr>
            <a:spLocks noRot="1"/>
          </p:cNvSpPr>
          <p:nvPr/>
        </p:nvSpPr>
        <p:spPr>
          <a:xfrm>
            <a:off x="1935163" y="1916113"/>
            <a:ext cx="1152525" cy="576262"/>
          </a:xfrm>
          <a:prstGeom prst="rect">
            <a:avLst/>
          </a:prstGeom>
          <a:noFill/>
          <a:ln w="9525">
            <a:noFill/>
          </a:ln>
        </p:spPr>
        <p:txBody>
          <a:bodyPr anchor="t"/>
          <a:p>
            <a:pPr algn="l">
              <a:spcBef>
                <a:spcPct val="20000"/>
              </a:spcBef>
              <a:buClrTx/>
              <a:buSzTx/>
              <a:buNone/>
            </a:pPr>
            <a:r>
              <a:rPr lang="zh-CN" altLang="en-US" sz="3600" b="1" dirty="0">
                <a:solidFill>
                  <a:srgbClr val="FF0000"/>
                </a:solidFill>
                <a:uFillTx/>
                <a:latin typeface="Arial" panose="020B0604020202020204" pitchFamily="34" charset="0"/>
                <a:ea typeface="黑体" panose="02010609060101010101" pitchFamily="49" charset="-122"/>
              </a:rPr>
              <a:t>街灯</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6869" name="矩形 36868"/>
          <p:cNvSpPr>
            <a:spLocks noRot="1"/>
          </p:cNvSpPr>
          <p:nvPr/>
        </p:nvSpPr>
        <p:spPr>
          <a:xfrm>
            <a:off x="1935480" y="2781300"/>
            <a:ext cx="1152525" cy="576263"/>
          </a:xfrm>
          <a:prstGeom prst="rect">
            <a:avLst/>
          </a:prstGeom>
          <a:noFill/>
          <a:ln w="9525">
            <a:noFill/>
          </a:ln>
        </p:spPr>
        <p:txBody>
          <a:bodyPr anchor="t"/>
          <a:p>
            <a:pPr algn="l">
              <a:spcBef>
                <a:spcPct val="20000"/>
              </a:spcBef>
              <a:buClrTx/>
              <a:buSzTx/>
              <a:buNone/>
            </a:pPr>
            <a:r>
              <a:rPr lang="zh-CN" altLang="en-US" sz="3600" b="1" dirty="0">
                <a:solidFill>
                  <a:srgbClr val="FF0000"/>
                </a:solidFill>
                <a:uFillTx/>
                <a:latin typeface="Arial" panose="020B0604020202020204" pitchFamily="34" charset="0"/>
                <a:ea typeface="黑体" panose="02010609060101010101" pitchFamily="49" charset="-122"/>
              </a:rPr>
              <a:t>明星</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6870" name="矩形 36869"/>
          <p:cNvSpPr>
            <a:spLocks noRot="1"/>
          </p:cNvSpPr>
          <p:nvPr/>
        </p:nvSpPr>
        <p:spPr>
          <a:xfrm>
            <a:off x="8039100" y="1793240"/>
            <a:ext cx="1152525" cy="576263"/>
          </a:xfrm>
          <a:prstGeom prst="rect">
            <a:avLst/>
          </a:prstGeom>
          <a:noFill/>
          <a:ln w="9525">
            <a:noFill/>
          </a:ln>
        </p:spPr>
        <p:txBody>
          <a:bodyPr anchor="t"/>
          <a:p>
            <a:pPr marL="342900" indent="-342900" algn="l">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天河</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6871" name="矩形 36870"/>
          <p:cNvSpPr>
            <a:spLocks noRot="1"/>
          </p:cNvSpPr>
          <p:nvPr/>
        </p:nvSpPr>
        <p:spPr>
          <a:xfrm>
            <a:off x="8039100" y="2953385"/>
            <a:ext cx="2508250" cy="575945"/>
          </a:xfrm>
          <a:prstGeom prst="rect">
            <a:avLst/>
          </a:prstGeom>
          <a:noFill/>
          <a:ln w="9525">
            <a:noFill/>
          </a:ln>
        </p:spPr>
        <p:txBody>
          <a:bodyPr anchor="t"/>
          <a:p>
            <a:pPr marL="342900" indent="-342900" algn="l">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牛郎织女</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6872" name="矩形 36871"/>
          <p:cNvSpPr>
            <a:spLocks noRot="1"/>
          </p:cNvSpPr>
          <p:nvPr/>
        </p:nvSpPr>
        <p:spPr>
          <a:xfrm>
            <a:off x="8039735" y="4153218"/>
            <a:ext cx="1152525" cy="576262"/>
          </a:xfrm>
          <a:prstGeom prst="rect">
            <a:avLst/>
          </a:prstGeom>
          <a:noFill/>
          <a:ln w="9525">
            <a:noFill/>
          </a:ln>
        </p:spPr>
        <p:txBody>
          <a:bodyPr anchor="t"/>
          <a:p>
            <a:pPr marL="342900" indent="-342900" algn="l">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流</a:t>
            </a:r>
            <a:r>
              <a:rPr lang="zh-CN" altLang="en-US" sz="3600" b="1" dirty="0">
                <a:solidFill>
                  <a:srgbClr val="FF0000"/>
                </a:solidFill>
                <a:uFillTx/>
                <a:latin typeface="Arial" panose="020B0604020202020204" pitchFamily="34" charset="0"/>
                <a:ea typeface="黑体" panose="02010609060101010101" pitchFamily="49" charset="-122"/>
              </a:rPr>
              <a:t>星</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6873" name="矩形 36872"/>
          <p:cNvSpPr>
            <a:spLocks noRot="1"/>
          </p:cNvSpPr>
          <p:nvPr/>
        </p:nvSpPr>
        <p:spPr>
          <a:xfrm>
            <a:off x="8039100" y="5160645"/>
            <a:ext cx="1903095" cy="575945"/>
          </a:xfrm>
          <a:prstGeom prst="rect">
            <a:avLst/>
          </a:prstGeom>
          <a:noFill/>
          <a:ln w="9525">
            <a:noFill/>
          </a:ln>
        </p:spPr>
        <p:txBody>
          <a:bodyPr anchor="t"/>
          <a:p>
            <a:pPr marL="342900" indent="-342900">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灯笼</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6874" name="矩形 36873"/>
          <p:cNvSpPr>
            <a:spLocks noRot="1"/>
          </p:cNvSpPr>
          <p:nvPr/>
        </p:nvSpPr>
        <p:spPr>
          <a:xfrm>
            <a:off x="1935480" y="5032375"/>
            <a:ext cx="2826385" cy="576580"/>
          </a:xfrm>
          <a:prstGeom prst="rect">
            <a:avLst/>
          </a:prstGeom>
          <a:noFill/>
          <a:ln w="9525">
            <a:noFill/>
          </a:ln>
        </p:spPr>
        <p:txBody>
          <a:bodyPr anchor="t"/>
          <a:p>
            <a:pPr marL="342900" indent="-342900" algn="l">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天上的街市</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6875" name="矩形 36874"/>
          <p:cNvSpPr>
            <a:spLocks noRot="1"/>
          </p:cNvSpPr>
          <p:nvPr/>
        </p:nvSpPr>
        <p:spPr>
          <a:xfrm>
            <a:off x="1935480" y="6031230"/>
            <a:ext cx="3595370" cy="575945"/>
          </a:xfrm>
          <a:prstGeom prst="rect">
            <a:avLst/>
          </a:prstGeom>
          <a:noFill/>
          <a:ln w="9525">
            <a:noFill/>
          </a:ln>
        </p:spPr>
        <p:txBody>
          <a:bodyPr anchor="t"/>
          <a:p>
            <a:pPr marL="342900" indent="-342900" algn="l">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世上没有的珍奇</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6876" name="矩形 36875"/>
          <p:cNvSpPr>
            <a:spLocks noRot="1"/>
          </p:cNvSpPr>
          <p:nvPr/>
        </p:nvSpPr>
        <p:spPr>
          <a:xfrm>
            <a:off x="1847850" y="692150"/>
            <a:ext cx="9816465" cy="936625"/>
          </a:xfrm>
          <a:prstGeom prst="rect">
            <a:avLst/>
          </a:prstGeom>
          <a:noFill/>
          <a:ln w="9525">
            <a:noFill/>
          </a:ln>
        </p:spPr>
        <p:txBody>
          <a:bodyPr anchor="t"/>
          <a:p>
            <a:pPr marL="571500" indent="-571500">
              <a:lnSpc>
                <a:spcPct val="80000"/>
              </a:lnSpc>
              <a:spcBef>
                <a:spcPct val="20000"/>
              </a:spcBef>
              <a:buClr>
                <a:srgbClr val="0000FF"/>
              </a:buClr>
              <a:buSzPct val="100000"/>
              <a:buFont typeface="Wingdings" panose="05000000000000000000" charset="0"/>
              <a:buChar char="u"/>
            </a:pPr>
            <a:r>
              <a:rPr lang="zh-CN" altLang="en-US" sz="3600" b="1" dirty="0">
                <a:solidFill>
                  <a:srgbClr val="0000FF"/>
                </a:solidFill>
                <a:uFillTx/>
                <a:latin typeface="Arial" panose="020B0604020202020204" pitchFamily="34" charset="0"/>
                <a:ea typeface="黑体" panose="02010609060101010101" pitchFamily="49" charset="-122"/>
              </a:rPr>
              <a:t>诗中写到这些事物之间是怎样联系起来的？</a:t>
            </a:r>
            <a:endParaRPr lang="zh-CN" altLang="en-US" sz="3600" b="1" dirty="0">
              <a:solidFill>
                <a:srgbClr val="0000FF"/>
              </a:solidFill>
              <a:uFillTx/>
              <a:latin typeface="Arial" panose="020B0604020202020204" pitchFamily="34" charset="0"/>
              <a:ea typeface="黑体" panose="02010609060101010101" pitchFamily="49" charset="-122"/>
            </a:endParaRPr>
          </a:p>
        </p:txBody>
      </p:sp>
      <p:sp>
        <p:nvSpPr>
          <p:cNvPr id="36878" name="文本框 36877"/>
          <p:cNvSpPr txBox="1"/>
          <p:nvPr/>
        </p:nvSpPr>
        <p:spPr>
          <a:xfrm>
            <a:off x="982980" y="1965325"/>
            <a:ext cx="736600" cy="1463040"/>
          </a:xfrm>
          <a:prstGeom prst="rect">
            <a:avLst/>
          </a:prstGeom>
          <a:noFill/>
          <a:ln w="9525">
            <a:noFill/>
          </a:ln>
        </p:spPr>
        <p:txBody>
          <a:bodyPr vert="eaVert" wrap="none" anchor="t">
            <a:spAutoFit/>
          </a:bodyPr>
          <a:p>
            <a:r>
              <a:rPr lang="zh-CN" altLang="en-US" sz="3600" dirty="0">
                <a:solidFill>
                  <a:srgbClr val="0000FF"/>
                </a:solidFill>
                <a:uFillTx/>
                <a:latin typeface="Arial" panose="020B0604020202020204" pitchFamily="34" charset="0"/>
                <a:ea typeface="黑体" panose="02010609060101010101" pitchFamily="49" charset="-122"/>
              </a:rPr>
              <a:t>第一节</a:t>
            </a:r>
            <a:endParaRPr lang="zh-CN" altLang="en-US" sz="3600" dirty="0">
              <a:solidFill>
                <a:srgbClr val="0000FF"/>
              </a:solidFill>
              <a:uFillTx/>
              <a:latin typeface="Arial" panose="020B0604020202020204" pitchFamily="34" charset="0"/>
              <a:ea typeface="黑体" panose="02010609060101010101" pitchFamily="49" charset="-122"/>
            </a:endParaRPr>
          </a:p>
        </p:txBody>
      </p:sp>
      <p:sp>
        <p:nvSpPr>
          <p:cNvPr id="36879" name="左大括号 36878"/>
          <p:cNvSpPr/>
          <p:nvPr/>
        </p:nvSpPr>
        <p:spPr>
          <a:xfrm>
            <a:off x="1719263" y="2133600"/>
            <a:ext cx="215900" cy="1152525"/>
          </a:xfrm>
          <a:prstGeom prst="leftBrace">
            <a:avLst>
              <a:gd name="adj1" fmla="val 44460"/>
              <a:gd name="adj2" fmla="val 50000"/>
            </a:avLst>
          </a:prstGeom>
          <a:ln>
            <a:solidFill>
              <a:srgbClr val="00B050"/>
            </a:solidFill>
            <a:headEnd type="none" w="med" len="med"/>
            <a:tailEnd type="none" w="med" len="med"/>
          </a:ln>
        </p:spPr>
        <p:style>
          <a:lnRef idx="3">
            <a:schemeClr val="accent5"/>
          </a:lnRef>
          <a:fillRef idx="0">
            <a:schemeClr val="accent5"/>
          </a:fillRef>
          <a:effectRef idx="2">
            <a:schemeClr val="accent5"/>
          </a:effectRef>
          <a:fontRef idx="minor">
            <a:schemeClr val="tx1"/>
          </a:fontRef>
        </p:style>
        <p:txBody>
          <a:bodyPr anchor="t"/>
          <a:p>
            <a:endParaRPr lang="zh-CN" altLang="en-US">
              <a:latin typeface="Arial" panose="020B0604020202020204" pitchFamily="34" charset="0"/>
              <a:ea typeface="宋体" panose="02010600030101010101" pitchFamily="2" charset="-122"/>
            </a:endParaRPr>
          </a:p>
        </p:txBody>
      </p:sp>
      <p:sp>
        <p:nvSpPr>
          <p:cNvPr id="36880" name="直接连接符 36879"/>
          <p:cNvSpPr/>
          <p:nvPr/>
        </p:nvSpPr>
        <p:spPr>
          <a:xfrm>
            <a:off x="2979420" y="2368550"/>
            <a:ext cx="885825" cy="1270"/>
          </a:xfrm>
          <a:prstGeom prst="line">
            <a:avLst/>
          </a:prstGeom>
          <a:ln>
            <a:solidFill>
              <a:srgbClr val="7030A0"/>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sp>
      <p:sp>
        <p:nvSpPr>
          <p:cNvPr id="36881" name="矩形 36880"/>
          <p:cNvSpPr>
            <a:spLocks noRot="1"/>
          </p:cNvSpPr>
          <p:nvPr/>
        </p:nvSpPr>
        <p:spPr>
          <a:xfrm>
            <a:off x="3864293" y="1916113"/>
            <a:ext cx="1152525" cy="576262"/>
          </a:xfrm>
          <a:prstGeom prst="rect">
            <a:avLst/>
          </a:prstGeom>
          <a:noFill/>
          <a:ln w="9525">
            <a:noFill/>
          </a:ln>
        </p:spPr>
        <p:txBody>
          <a:bodyPr anchor="t"/>
          <a:p>
            <a:pPr marL="342900" indent="-342900">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明星</a:t>
            </a:r>
            <a:endParaRPr lang="zh-CN" altLang="en-US" sz="3200" dirty="0">
              <a:solidFill>
                <a:srgbClr val="FFFF00"/>
              </a:solidFill>
              <a:latin typeface="Arial" panose="020B0604020202020204" pitchFamily="34" charset="0"/>
              <a:ea typeface="宋体" panose="02010600030101010101" pitchFamily="2" charset="-122"/>
            </a:endParaRPr>
          </a:p>
        </p:txBody>
      </p:sp>
      <p:sp>
        <p:nvSpPr>
          <p:cNvPr id="36882" name="直接连接符 36881"/>
          <p:cNvSpPr/>
          <p:nvPr/>
        </p:nvSpPr>
        <p:spPr>
          <a:xfrm>
            <a:off x="2979420" y="3160395"/>
            <a:ext cx="885190" cy="635"/>
          </a:xfrm>
          <a:prstGeom prst="line">
            <a:avLst/>
          </a:prstGeom>
          <a:ln>
            <a:solidFill>
              <a:srgbClr val="7030A0"/>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sp>
      <p:sp>
        <p:nvSpPr>
          <p:cNvPr id="36883" name="矩形 36882"/>
          <p:cNvSpPr>
            <a:spLocks noRot="1"/>
          </p:cNvSpPr>
          <p:nvPr/>
        </p:nvSpPr>
        <p:spPr>
          <a:xfrm>
            <a:off x="3864293" y="2709545"/>
            <a:ext cx="1152525" cy="576263"/>
          </a:xfrm>
          <a:prstGeom prst="rect">
            <a:avLst/>
          </a:prstGeom>
          <a:noFill/>
          <a:ln w="9525">
            <a:noFill/>
          </a:ln>
        </p:spPr>
        <p:txBody>
          <a:bodyPr anchor="t"/>
          <a:p>
            <a:pPr marL="342900" indent="-342900">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街灯</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6884" name="文本框 36883"/>
          <p:cNvSpPr txBox="1"/>
          <p:nvPr/>
        </p:nvSpPr>
        <p:spPr>
          <a:xfrm>
            <a:off x="1044575" y="4527868"/>
            <a:ext cx="675005" cy="1310640"/>
          </a:xfrm>
          <a:prstGeom prst="rect">
            <a:avLst/>
          </a:prstGeom>
          <a:noFill/>
          <a:ln w="9525">
            <a:noFill/>
          </a:ln>
        </p:spPr>
        <p:txBody>
          <a:bodyPr vert="eaVert" wrap="none" anchor="t">
            <a:spAutoFit/>
          </a:bodyPr>
          <a:p>
            <a:pPr algn="l">
              <a:buClrTx/>
              <a:buSzTx/>
            </a:pPr>
            <a:r>
              <a:rPr lang="zh-CN" altLang="en-US" sz="3600" dirty="0">
                <a:solidFill>
                  <a:srgbClr val="0000FF"/>
                </a:solidFill>
                <a:uFillTx/>
                <a:latin typeface="Arial" panose="020B0604020202020204" pitchFamily="34" charset="0"/>
                <a:ea typeface="黑体" panose="02010609060101010101" pitchFamily="49" charset="-122"/>
              </a:rPr>
              <a:t>第二节</a:t>
            </a:r>
            <a:endParaRPr lang="zh-CN" altLang="en-US" sz="3600" dirty="0">
              <a:solidFill>
                <a:srgbClr val="0000FF"/>
              </a:solidFill>
              <a:uFillTx/>
              <a:latin typeface="Arial" panose="020B0604020202020204" pitchFamily="34" charset="0"/>
              <a:ea typeface="黑体" panose="02010609060101010101" pitchFamily="49" charset="-122"/>
            </a:endParaRPr>
          </a:p>
        </p:txBody>
      </p:sp>
      <p:sp>
        <p:nvSpPr>
          <p:cNvPr id="36885" name="左大括号 36884"/>
          <p:cNvSpPr/>
          <p:nvPr/>
        </p:nvSpPr>
        <p:spPr>
          <a:xfrm>
            <a:off x="1791018" y="4185285"/>
            <a:ext cx="144462" cy="2232025"/>
          </a:xfrm>
          <a:prstGeom prst="leftBrace">
            <a:avLst>
              <a:gd name="adj1" fmla="val 128683"/>
              <a:gd name="adj2" fmla="val 50000"/>
            </a:avLst>
          </a:prstGeom>
          <a:ln>
            <a:solidFill>
              <a:srgbClr val="00B050"/>
            </a:solidFill>
            <a:headEnd type="none" w="med" len="med"/>
            <a:tailEnd type="none" w="med" len="med"/>
          </a:ln>
        </p:spPr>
        <p:style>
          <a:lnRef idx="3">
            <a:schemeClr val="accent5"/>
          </a:lnRef>
          <a:fillRef idx="0">
            <a:schemeClr val="accent5"/>
          </a:fillRef>
          <a:effectRef idx="2">
            <a:schemeClr val="accent5"/>
          </a:effectRef>
          <a:fontRef idx="minor">
            <a:schemeClr val="tx1"/>
          </a:fontRef>
        </p:style>
        <p:txBody>
          <a:bodyPr anchor="t"/>
          <a:p>
            <a:endParaRPr lang="zh-CN" altLang="en-US">
              <a:latin typeface="Arial" panose="020B0604020202020204" pitchFamily="34" charset="0"/>
              <a:ea typeface="宋体" panose="02010600030101010101" pitchFamily="2" charset="-122"/>
            </a:endParaRPr>
          </a:p>
        </p:txBody>
      </p:sp>
      <p:sp>
        <p:nvSpPr>
          <p:cNvPr id="36886" name="直接连接符 36885"/>
          <p:cNvSpPr/>
          <p:nvPr/>
        </p:nvSpPr>
        <p:spPr>
          <a:xfrm>
            <a:off x="2979103" y="4583748"/>
            <a:ext cx="0" cy="576262"/>
          </a:xfrm>
          <a:prstGeom prst="line">
            <a:avLst/>
          </a:prstGeom>
          <a:ln>
            <a:solidFill>
              <a:srgbClr val="7030A0"/>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sp>
      <p:sp>
        <p:nvSpPr>
          <p:cNvPr id="36888" name="矩形 36887"/>
          <p:cNvSpPr>
            <a:spLocks noRot="1"/>
          </p:cNvSpPr>
          <p:nvPr/>
        </p:nvSpPr>
        <p:spPr>
          <a:xfrm>
            <a:off x="1935480" y="4008120"/>
            <a:ext cx="2736215" cy="576580"/>
          </a:xfrm>
          <a:prstGeom prst="rect">
            <a:avLst/>
          </a:prstGeom>
          <a:noFill/>
          <a:ln w="9525">
            <a:noFill/>
          </a:ln>
        </p:spPr>
        <p:txBody>
          <a:bodyPr anchor="t"/>
          <a:p>
            <a:pPr marL="342900" indent="-342900" algn="l">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地上的街市</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6889" name="直接连接符 36888"/>
          <p:cNvSpPr/>
          <p:nvPr/>
        </p:nvSpPr>
        <p:spPr>
          <a:xfrm>
            <a:off x="2978785" y="5593715"/>
            <a:ext cx="635" cy="493395"/>
          </a:xfrm>
          <a:prstGeom prst="line">
            <a:avLst/>
          </a:prstGeom>
          <a:ln>
            <a:solidFill>
              <a:srgbClr val="7030A0"/>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sp>
      <p:sp>
        <p:nvSpPr>
          <p:cNvPr id="36890" name="文本框 36889"/>
          <p:cNvSpPr txBox="1"/>
          <p:nvPr/>
        </p:nvSpPr>
        <p:spPr>
          <a:xfrm>
            <a:off x="7065010" y="1916113"/>
            <a:ext cx="675005" cy="1310640"/>
          </a:xfrm>
          <a:prstGeom prst="rect">
            <a:avLst/>
          </a:prstGeom>
          <a:noFill/>
          <a:ln w="9525">
            <a:noFill/>
          </a:ln>
        </p:spPr>
        <p:txBody>
          <a:bodyPr vert="eaVert" wrap="none" anchor="t">
            <a:spAutoFit/>
          </a:bodyPr>
          <a:p>
            <a:pPr algn="l">
              <a:buClrTx/>
              <a:buSzTx/>
            </a:pPr>
            <a:r>
              <a:rPr lang="zh-CN" altLang="en-US" sz="3600" dirty="0">
                <a:solidFill>
                  <a:srgbClr val="0000FF"/>
                </a:solidFill>
                <a:uFillTx/>
                <a:latin typeface="Arial" panose="020B0604020202020204" pitchFamily="34" charset="0"/>
                <a:ea typeface="黑体" panose="02010609060101010101" pitchFamily="49" charset="-122"/>
              </a:rPr>
              <a:t>第三节</a:t>
            </a:r>
            <a:endParaRPr lang="zh-CN" altLang="en-US" sz="3600" dirty="0">
              <a:solidFill>
                <a:srgbClr val="0000FF"/>
              </a:solidFill>
              <a:uFillTx/>
              <a:latin typeface="Arial" panose="020B0604020202020204" pitchFamily="34" charset="0"/>
              <a:ea typeface="黑体" panose="02010609060101010101" pitchFamily="49" charset="-122"/>
            </a:endParaRPr>
          </a:p>
        </p:txBody>
      </p:sp>
      <p:sp>
        <p:nvSpPr>
          <p:cNvPr id="36891" name="左大括号 36890"/>
          <p:cNvSpPr/>
          <p:nvPr/>
        </p:nvSpPr>
        <p:spPr>
          <a:xfrm>
            <a:off x="7823200" y="1989455"/>
            <a:ext cx="215900" cy="1296670"/>
          </a:xfrm>
          <a:prstGeom prst="leftBrace">
            <a:avLst>
              <a:gd name="adj1" fmla="val 44460"/>
              <a:gd name="adj2" fmla="val 50000"/>
            </a:avLst>
          </a:prstGeom>
          <a:ln>
            <a:solidFill>
              <a:srgbClr val="00B050"/>
            </a:solidFill>
            <a:headEnd type="none" w="med" len="med"/>
            <a:tailEnd type="none" w="med" len="med"/>
          </a:ln>
        </p:spPr>
        <p:style>
          <a:lnRef idx="3">
            <a:schemeClr val="accent5"/>
          </a:lnRef>
          <a:fillRef idx="0">
            <a:schemeClr val="accent5"/>
          </a:fillRef>
          <a:effectRef idx="2">
            <a:schemeClr val="accent5"/>
          </a:effectRef>
          <a:fontRef idx="minor">
            <a:schemeClr val="tx1"/>
          </a:fontRef>
        </p:style>
        <p:txBody>
          <a:bodyPr anchor="t"/>
          <a:p>
            <a:endParaRPr lang="zh-CN" altLang="en-US">
              <a:latin typeface="Arial" panose="020B0604020202020204" pitchFamily="34" charset="0"/>
              <a:ea typeface="宋体" panose="02010600030101010101" pitchFamily="2" charset="-122"/>
            </a:endParaRPr>
          </a:p>
        </p:txBody>
      </p:sp>
      <p:sp>
        <p:nvSpPr>
          <p:cNvPr id="36892" name="直接连接符 36891"/>
          <p:cNvSpPr/>
          <p:nvPr/>
        </p:nvSpPr>
        <p:spPr>
          <a:xfrm>
            <a:off x="8615045" y="2471420"/>
            <a:ext cx="635" cy="481965"/>
          </a:xfrm>
          <a:prstGeom prst="line">
            <a:avLst/>
          </a:prstGeom>
          <a:ln>
            <a:solidFill>
              <a:srgbClr val="7030A0"/>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sp>
      <p:sp>
        <p:nvSpPr>
          <p:cNvPr id="36893" name="文本框 36892"/>
          <p:cNvSpPr txBox="1"/>
          <p:nvPr/>
        </p:nvSpPr>
        <p:spPr>
          <a:xfrm>
            <a:off x="7148195" y="4282758"/>
            <a:ext cx="675005" cy="1310640"/>
          </a:xfrm>
          <a:prstGeom prst="rect">
            <a:avLst/>
          </a:prstGeom>
          <a:noFill/>
          <a:ln w="9525">
            <a:noFill/>
          </a:ln>
        </p:spPr>
        <p:txBody>
          <a:bodyPr vert="eaVert" wrap="none" anchor="t">
            <a:spAutoFit/>
          </a:bodyPr>
          <a:p>
            <a:pPr algn="l">
              <a:buClrTx/>
              <a:buSzTx/>
            </a:pPr>
            <a:r>
              <a:rPr lang="zh-CN" altLang="en-US" sz="3600" dirty="0">
                <a:solidFill>
                  <a:srgbClr val="0000FF"/>
                </a:solidFill>
                <a:uFillTx/>
                <a:latin typeface="Arial" panose="020B0604020202020204" pitchFamily="34" charset="0"/>
                <a:ea typeface="黑体" panose="02010609060101010101" pitchFamily="49" charset="-122"/>
              </a:rPr>
              <a:t>第四节</a:t>
            </a:r>
            <a:endParaRPr lang="zh-CN" altLang="en-US" sz="3600" dirty="0">
              <a:solidFill>
                <a:srgbClr val="0000FF"/>
              </a:solidFill>
              <a:uFillTx/>
              <a:latin typeface="Arial" panose="020B0604020202020204" pitchFamily="34" charset="0"/>
              <a:ea typeface="黑体" panose="02010609060101010101" pitchFamily="49" charset="-122"/>
            </a:endParaRPr>
          </a:p>
        </p:txBody>
      </p:sp>
      <p:sp>
        <p:nvSpPr>
          <p:cNvPr id="36894" name="左大括号 36893"/>
          <p:cNvSpPr/>
          <p:nvPr/>
        </p:nvSpPr>
        <p:spPr>
          <a:xfrm>
            <a:off x="7823200" y="4283075"/>
            <a:ext cx="215900" cy="1383665"/>
          </a:xfrm>
          <a:prstGeom prst="leftBrace">
            <a:avLst>
              <a:gd name="adj1" fmla="val 44460"/>
              <a:gd name="adj2" fmla="val 50000"/>
            </a:avLst>
          </a:prstGeom>
          <a:ln>
            <a:solidFill>
              <a:srgbClr val="00B050"/>
            </a:solidFill>
            <a:headEnd type="none" w="med" len="med"/>
            <a:tailEnd type="none" w="med" len="med"/>
          </a:ln>
        </p:spPr>
        <p:style>
          <a:lnRef idx="3">
            <a:schemeClr val="accent5"/>
          </a:lnRef>
          <a:fillRef idx="0">
            <a:schemeClr val="accent5"/>
          </a:fillRef>
          <a:effectRef idx="2">
            <a:schemeClr val="accent5"/>
          </a:effectRef>
          <a:fontRef idx="minor">
            <a:schemeClr val="tx1"/>
          </a:fontRef>
        </p:style>
        <p:txBody>
          <a:bodyPr anchor="t"/>
          <a:p>
            <a:endParaRPr lang="zh-CN" altLang="en-US">
              <a:latin typeface="Arial" panose="020B0604020202020204" pitchFamily="34" charset="0"/>
              <a:ea typeface="宋体" panose="02010600030101010101" pitchFamily="2" charset="-122"/>
            </a:endParaRPr>
          </a:p>
        </p:txBody>
      </p:sp>
      <p:sp>
        <p:nvSpPr>
          <p:cNvPr id="36895" name="直接连接符 36894"/>
          <p:cNvSpPr/>
          <p:nvPr/>
        </p:nvSpPr>
        <p:spPr>
          <a:xfrm>
            <a:off x="8615680" y="4735195"/>
            <a:ext cx="635" cy="504190"/>
          </a:xfrm>
          <a:prstGeom prst="line">
            <a:avLst/>
          </a:prstGeom>
          <a:ln>
            <a:solidFill>
              <a:srgbClr val="7030A0"/>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合作探究</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6878"/>
                                        </p:tgtEl>
                                        <p:attrNameLst>
                                          <p:attrName>style.visibility</p:attrName>
                                        </p:attrNameLst>
                                      </p:cBhvr>
                                      <p:to>
                                        <p:strVal val="visible"/>
                                      </p:to>
                                    </p:set>
                                    <p:animEffect transition="in" filter="box(in)">
                                      <p:cBhvr>
                                        <p:cTn id="7" dur="500"/>
                                        <p:tgtEl>
                                          <p:spTgt spid="36878"/>
                                        </p:tgtEl>
                                      </p:cBhvr>
                                    </p:animEffect>
                                  </p:childTnLst>
                                </p:cTn>
                              </p:par>
                              <p:par>
                                <p:cTn id="8" presetID="4" presetClass="entr" presetSubtype="16" fill="hold" nodeType="withEffect">
                                  <p:stCondLst>
                                    <p:cond delay="0"/>
                                  </p:stCondLst>
                                  <p:childTnLst>
                                    <p:set>
                                      <p:cBhvr>
                                        <p:cTn id="9" dur="1" fill="hold">
                                          <p:stCondLst>
                                            <p:cond delay="0"/>
                                          </p:stCondLst>
                                        </p:cTn>
                                        <p:tgtEl>
                                          <p:spTgt spid="36879"/>
                                        </p:tgtEl>
                                        <p:attrNameLst>
                                          <p:attrName>style.visibility</p:attrName>
                                        </p:attrNameLst>
                                      </p:cBhvr>
                                      <p:to>
                                        <p:strVal val="visible"/>
                                      </p:to>
                                    </p:set>
                                    <p:animEffect transition="in" filter="box(in)">
                                      <p:cBhvr>
                                        <p:cTn id="10" dur="500"/>
                                        <p:tgtEl>
                                          <p:spTgt spid="36879"/>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36868"/>
                                        </p:tgtEl>
                                        <p:attrNameLst>
                                          <p:attrName>style.visibility</p:attrName>
                                        </p:attrNameLst>
                                      </p:cBhvr>
                                      <p:to>
                                        <p:strVal val="visible"/>
                                      </p:to>
                                    </p:set>
                                    <p:animEffect transition="in" filter="box(in)">
                                      <p:cBhvr>
                                        <p:cTn id="15" dur="500"/>
                                        <p:tgtEl>
                                          <p:spTgt spid="36868"/>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36880"/>
                                        </p:tgtEl>
                                        <p:attrNameLst>
                                          <p:attrName>style.visibility</p:attrName>
                                        </p:attrNameLst>
                                      </p:cBhvr>
                                      <p:to>
                                        <p:strVal val="visible"/>
                                      </p:to>
                                    </p:set>
                                    <p:anim calcmode="lin" valueType="num">
                                      <p:cBhvr additive="base">
                                        <p:cTn id="20" dur="500" fill="hold"/>
                                        <p:tgtEl>
                                          <p:spTgt spid="36880"/>
                                        </p:tgtEl>
                                        <p:attrNameLst>
                                          <p:attrName>ppt_x</p:attrName>
                                        </p:attrNameLst>
                                      </p:cBhvr>
                                      <p:tavLst>
                                        <p:tav tm="0">
                                          <p:val>
                                            <p:strVal val="0-#ppt_w/2"/>
                                          </p:val>
                                        </p:tav>
                                        <p:tav tm="100000">
                                          <p:val>
                                            <p:strVal val="#ppt_x"/>
                                          </p:val>
                                        </p:tav>
                                      </p:tavLst>
                                    </p:anim>
                                    <p:anim calcmode="lin" valueType="num">
                                      <p:cBhvr additive="base">
                                        <p:cTn id="21" dur="500" fill="hold"/>
                                        <p:tgtEl>
                                          <p:spTgt spid="36880"/>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36881"/>
                                        </p:tgtEl>
                                        <p:attrNameLst>
                                          <p:attrName>style.visibility</p:attrName>
                                        </p:attrNameLst>
                                      </p:cBhvr>
                                      <p:to>
                                        <p:strVal val="visible"/>
                                      </p:to>
                                    </p:set>
                                    <p:animEffect transition="in" filter="box(in)">
                                      <p:cBhvr>
                                        <p:cTn id="26" dur="500"/>
                                        <p:tgtEl>
                                          <p:spTgt spid="36881"/>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36869"/>
                                        </p:tgtEl>
                                        <p:attrNameLst>
                                          <p:attrName>style.visibility</p:attrName>
                                        </p:attrNameLst>
                                      </p:cBhvr>
                                      <p:to>
                                        <p:strVal val="visible"/>
                                      </p:to>
                                    </p:set>
                                    <p:animEffect transition="in" filter="box(in)">
                                      <p:cBhvr>
                                        <p:cTn id="31" dur="500"/>
                                        <p:tgtEl>
                                          <p:spTgt spid="36869"/>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36882"/>
                                        </p:tgtEl>
                                        <p:attrNameLst>
                                          <p:attrName>style.visibility</p:attrName>
                                        </p:attrNameLst>
                                      </p:cBhvr>
                                      <p:to>
                                        <p:strVal val="visible"/>
                                      </p:to>
                                    </p:set>
                                    <p:anim calcmode="lin" valueType="num">
                                      <p:cBhvr additive="base">
                                        <p:cTn id="36" dur="500" fill="hold"/>
                                        <p:tgtEl>
                                          <p:spTgt spid="36882"/>
                                        </p:tgtEl>
                                        <p:attrNameLst>
                                          <p:attrName>ppt_x</p:attrName>
                                        </p:attrNameLst>
                                      </p:cBhvr>
                                      <p:tavLst>
                                        <p:tav tm="0">
                                          <p:val>
                                            <p:strVal val="0-#ppt_w/2"/>
                                          </p:val>
                                        </p:tav>
                                        <p:tav tm="100000">
                                          <p:val>
                                            <p:strVal val="#ppt_x"/>
                                          </p:val>
                                        </p:tav>
                                      </p:tavLst>
                                    </p:anim>
                                    <p:anim calcmode="lin" valueType="num">
                                      <p:cBhvr additive="base">
                                        <p:cTn id="37" dur="500" fill="hold"/>
                                        <p:tgtEl>
                                          <p:spTgt spid="36882"/>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36883"/>
                                        </p:tgtEl>
                                        <p:attrNameLst>
                                          <p:attrName>style.visibility</p:attrName>
                                        </p:attrNameLst>
                                      </p:cBhvr>
                                      <p:to>
                                        <p:strVal val="visible"/>
                                      </p:to>
                                    </p:set>
                                    <p:animEffect transition="in" filter="box(in)">
                                      <p:cBhvr>
                                        <p:cTn id="42" dur="500"/>
                                        <p:tgtEl>
                                          <p:spTgt spid="36883"/>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36884"/>
                                        </p:tgtEl>
                                        <p:attrNameLst>
                                          <p:attrName>style.visibility</p:attrName>
                                        </p:attrNameLst>
                                      </p:cBhvr>
                                      <p:to>
                                        <p:strVal val="visible"/>
                                      </p:to>
                                    </p:set>
                                    <p:animEffect transition="in" filter="box(in)">
                                      <p:cBhvr>
                                        <p:cTn id="47" dur="500"/>
                                        <p:tgtEl>
                                          <p:spTgt spid="36884"/>
                                        </p:tgtEl>
                                      </p:cBhvr>
                                    </p:animEffect>
                                  </p:childTnLst>
                                </p:cTn>
                              </p:par>
                              <p:par>
                                <p:cTn id="48" presetID="4" presetClass="entr" presetSubtype="16" fill="hold" nodeType="withEffect">
                                  <p:stCondLst>
                                    <p:cond delay="0"/>
                                  </p:stCondLst>
                                  <p:childTnLst>
                                    <p:set>
                                      <p:cBhvr>
                                        <p:cTn id="49" dur="1" fill="hold">
                                          <p:stCondLst>
                                            <p:cond delay="0"/>
                                          </p:stCondLst>
                                        </p:cTn>
                                        <p:tgtEl>
                                          <p:spTgt spid="36885"/>
                                        </p:tgtEl>
                                        <p:attrNameLst>
                                          <p:attrName>style.visibility</p:attrName>
                                        </p:attrNameLst>
                                      </p:cBhvr>
                                      <p:to>
                                        <p:strVal val="visible"/>
                                      </p:to>
                                    </p:set>
                                    <p:animEffect transition="in" filter="box(in)">
                                      <p:cBhvr>
                                        <p:cTn id="50" dur="500"/>
                                        <p:tgtEl>
                                          <p:spTgt spid="36885"/>
                                        </p:tgtEl>
                                      </p:cBhvr>
                                    </p:animEffect>
                                  </p:childTnLst>
                                </p:cTn>
                              </p:par>
                            </p:childTnLst>
                          </p:cTn>
                        </p:par>
                      </p:childTnLst>
                    </p:cTn>
                  </p:par>
                  <p:par>
                    <p:cTn id="51" fill="hold">
                      <p:stCondLst>
                        <p:cond delay="indefinite"/>
                      </p:stCondLst>
                      <p:childTnLst>
                        <p:par>
                          <p:cTn id="52" fill="hold">
                            <p:stCondLst>
                              <p:cond delay="0"/>
                            </p:stCondLst>
                            <p:childTnLst>
                              <p:par>
                                <p:cTn id="53" presetID="4" presetClass="entr" presetSubtype="16" fill="hold" grpId="0" nodeType="clickEffect">
                                  <p:stCondLst>
                                    <p:cond delay="0"/>
                                  </p:stCondLst>
                                  <p:childTnLst>
                                    <p:set>
                                      <p:cBhvr>
                                        <p:cTn id="54" dur="1" fill="hold">
                                          <p:stCondLst>
                                            <p:cond delay="0"/>
                                          </p:stCondLst>
                                        </p:cTn>
                                        <p:tgtEl>
                                          <p:spTgt spid="36888"/>
                                        </p:tgtEl>
                                        <p:attrNameLst>
                                          <p:attrName>style.visibility</p:attrName>
                                        </p:attrNameLst>
                                      </p:cBhvr>
                                      <p:to>
                                        <p:strVal val="visible"/>
                                      </p:to>
                                    </p:set>
                                    <p:animEffect transition="in" filter="box(in)">
                                      <p:cBhvr>
                                        <p:cTn id="55" dur="500"/>
                                        <p:tgtEl>
                                          <p:spTgt spid="36888"/>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1" fill="hold" nodeType="clickEffect">
                                  <p:stCondLst>
                                    <p:cond delay="0"/>
                                  </p:stCondLst>
                                  <p:childTnLst>
                                    <p:set>
                                      <p:cBhvr>
                                        <p:cTn id="59" dur="1" fill="hold">
                                          <p:stCondLst>
                                            <p:cond delay="0"/>
                                          </p:stCondLst>
                                        </p:cTn>
                                        <p:tgtEl>
                                          <p:spTgt spid="36886"/>
                                        </p:tgtEl>
                                        <p:attrNameLst>
                                          <p:attrName>style.visibility</p:attrName>
                                        </p:attrNameLst>
                                      </p:cBhvr>
                                      <p:to>
                                        <p:strVal val="visible"/>
                                      </p:to>
                                    </p:set>
                                    <p:anim calcmode="lin" valueType="num">
                                      <p:cBhvr additive="base">
                                        <p:cTn id="60" dur="500" fill="hold"/>
                                        <p:tgtEl>
                                          <p:spTgt spid="36886"/>
                                        </p:tgtEl>
                                        <p:attrNameLst>
                                          <p:attrName>ppt_x</p:attrName>
                                        </p:attrNameLst>
                                      </p:cBhvr>
                                      <p:tavLst>
                                        <p:tav tm="0">
                                          <p:val>
                                            <p:strVal val="#ppt_x"/>
                                          </p:val>
                                        </p:tav>
                                        <p:tav tm="100000">
                                          <p:val>
                                            <p:strVal val="#ppt_x"/>
                                          </p:val>
                                        </p:tav>
                                      </p:tavLst>
                                    </p:anim>
                                    <p:anim calcmode="lin" valueType="num">
                                      <p:cBhvr additive="base">
                                        <p:cTn id="61" dur="500" fill="hold"/>
                                        <p:tgtEl>
                                          <p:spTgt spid="36886"/>
                                        </p:tgtEl>
                                        <p:attrNameLst>
                                          <p:attrName>ppt_y</p:attrName>
                                        </p:attrNameLst>
                                      </p:cBhvr>
                                      <p:tavLst>
                                        <p:tav tm="0">
                                          <p:val>
                                            <p:strVal val="0-#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 presetClass="entr" presetSubtype="16" fill="hold" grpId="0" nodeType="clickEffect">
                                  <p:stCondLst>
                                    <p:cond delay="0"/>
                                  </p:stCondLst>
                                  <p:childTnLst>
                                    <p:set>
                                      <p:cBhvr>
                                        <p:cTn id="65" dur="1" fill="hold">
                                          <p:stCondLst>
                                            <p:cond delay="0"/>
                                          </p:stCondLst>
                                        </p:cTn>
                                        <p:tgtEl>
                                          <p:spTgt spid="36874"/>
                                        </p:tgtEl>
                                        <p:attrNameLst>
                                          <p:attrName>style.visibility</p:attrName>
                                        </p:attrNameLst>
                                      </p:cBhvr>
                                      <p:to>
                                        <p:strVal val="visible"/>
                                      </p:to>
                                    </p:set>
                                    <p:animEffect transition="in" filter="box(in)">
                                      <p:cBhvr>
                                        <p:cTn id="66" dur="500"/>
                                        <p:tgtEl>
                                          <p:spTgt spid="36874"/>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1" fill="hold" nodeType="clickEffect">
                                  <p:stCondLst>
                                    <p:cond delay="0"/>
                                  </p:stCondLst>
                                  <p:childTnLst>
                                    <p:set>
                                      <p:cBhvr>
                                        <p:cTn id="70" dur="1" fill="hold">
                                          <p:stCondLst>
                                            <p:cond delay="0"/>
                                          </p:stCondLst>
                                        </p:cTn>
                                        <p:tgtEl>
                                          <p:spTgt spid="36889"/>
                                        </p:tgtEl>
                                        <p:attrNameLst>
                                          <p:attrName>style.visibility</p:attrName>
                                        </p:attrNameLst>
                                      </p:cBhvr>
                                      <p:to>
                                        <p:strVal val="visible"/>
                                      </p:to>
                                    </p:set>
                                    <p:anim calcmode="lin" valueType="num">
                                      <p:cBhvr additive="base">
                                        <p:cTn id="71" dur="500" fill="hold"/>
                                        <p:tgtEl>
                                          <p:spTgt spid="36889"/>
                                        </p:tgtEl>
                                        <p:attrNameLst>
                                          <p:attrName>ppt_x</p:attrName>
                                        </p:attrNameLst>
                                      </p:cBhvr>
                                      <p:tavLst>
                                        <p:tav tm="0">
                                          <p:val>
                                            <p:strVal val="#ppt_x"/>
                                          </p:val>
                                        </p:tav>
                                        <p:tav tm="100000">
                                          <p:val>
                                            <p:strVal val="#ppt_x"/>
                                          </p:val>
                                        </p:tav>
                                      </p:tavLst>
                                    </p:anim>
                                    <p:anim calcmode="lin" valueType="num">
                                      <p:cBhvr additive="base">
                                        <p:cTn id="72" dur="500" fill="hold"/>
                                        <p:tgtEl>
                                          <p:spTgt spid="36889"/>
                                        </p:tgtEl>
                                        <p:attrNameLst>
                                          <p:attrName>ppt_y</p:attrName>
                                        </p:attrNameLst>
                                      </p:cBhvr>
                                      <p:tavLst>
                                        <p:tav tm="0">
                                          <p:val>
                                            <p:strVal val="0-#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 presetClass="entr" presetSubtype="16" fill="hold" grpId="0" nodeType="clickEffect">
                                  <p:stCondLst>
                                    <p:cond delay="0"/>
                                  </p:stCondLst>
                                  <p:childTnLst>
                                    <p:set>
                                      <p:cBhvr>
                                        <p:cTn id="76" dur="1" fill="hold">
                                          <p:stCondLst>
                                            <p:cond delay="0"/>
                                          </p:stCondLst>
                                        </p:cTn>
                                        <p:tgtEl>
                                          <p:spTgt spid="36875"/>
                                        </p:tgtEl>
                                        <p:attrNameLst>
                                          <p:attrName>style.visibility</p:attrName>
                                        </p:attrNameLst>
                                      </p:cBhvr>
                                      <p:to>
                                        <p:strVal val="visible"/>
                                      </p:to>
                                    </p:set>
                                    <p:animEffect transition="in" filter="box(in)">
                                      <p:cBhvr>
                                        <p:cTn id="77" dur="500"/>
                                        <p:tgtEl>
                                          <p:spTgt spid="36875"/>
                                        </p:tgtEl>
                                      </p:cBhvr>
                                    </p:animEffect>
                                  </p:childTnLst>
                                </p:cTn>
                              </p:par>
                            </p:childTnLst>
                          </p:cTn>
                        </p:par>
                      </p:childTnLst>
                    </p:cTn>
                  </p:par>
                  <p:par>
                    <p:cTn id="78" fill="hold">
                      <p:stCondLst>
                        <p:cond delay="indefinite"/>
                      </p:stCondLst>
                      <p:childTnLst>
                        <p:par>
                          <p:cTn id="79" fill="hold">
                            <p:stCondLst>
                              <p:cond delay="0"/>
                            </p:stCondLst>
                            <p:childTnLst>
                              <p:par>
                                <p:cTn id="80" presetID="4" presetClass="entr" presetSubtype="16" fill="hold" grpId="0" nodeType="clickEffect">
                                  <p:stCondLst>
                                    <p:cond delay="0"/>
                                  </p:stCondLst>
                                  <p:childTnLst>
                                    <p:set>
                                      <p:cBhvr>
                                        <p:cTn id="81" dur="1" fill="hold">
                                          <p:stCondLst>
                                            <p:cond delay="0"/>
                                          </p:stCondLst>
                                        </p:cTn>
                                        <p:tgtEl>
                                          <p:spTgt spid="36890"/>
                                        </p:tgtEl>
                                        <p:attrNameLst>
                                          <p:attrName>style.visibility</p:attrName>
                                        </p:attrNameLst>
                                      </p:cBhvr>
                                      <p:to>
                                        <p:strVal val="visible"/>
                                      </p:to>
                                    </p:set>
                                    <p:animEffect transition="in" filter="box(in)">
                                      <p:cBhvr>
                                        <p:cTn id="82" dur="500"/>
                                        <p:tgtEl>
                                          <p:spTgt spid="36890"/>
                                        </p:tgtEl>
                                      </p:cBhvr>
                                    </p:animEffect>
                                  </p:childTnLst>
                                </p:cTn>
                              </p:par>
                              <p:par>
                                <p:cTn id="83" presetID="4" presetClass="entr" presetSubtype="16" fill="hold" nodeType="withEffect">
                                  <p:stCondLst>
                                    <p:cond delay="0"/>
                                  </p:stCondLst>
                                  <p:childTnLst>
                                    <p:set>
                                      <p:cBhvr>
                                        <p:cTn id="84" dur="1" fill="hold">
                                          <p:stCondLst>
                                            <p:cond delay="0"/>
                                          </p:stCondLst>
                                        </p:cTn>
                                        <p:tgtEl>
                                          <p:spTgt spid="36891"/>
                                        </p:tgtEl>
                                        <p:attrNameLst>
                                          <p:attrName>style.visibility</p:attrName>
                                        </p:attrNameLst>
                                      </p:cBhvr>
                                      <p:to>
                                        <p:strVal val="visible"/>
                                      </p:to>
                                    </p:set>
                                    <p:animEffect transition="in" filter="box(in)">
                                      <p:cBhvr>
                                        <p:cTn id="85" dur="500"/>
                                        <p:tgtEl>
                                          <p:spTgt spid="36891"/>
                                        </p:tgtEl>
                                      </p:cBhvr>
                                    </p:animEffect>
                                  </p:childTnLst>
                                </p:cTn>
                              </p:par>
                            </p:childTnLst>
                          </p:cTn>
                        </p:par>
                      </p:childTnLst>
                    </p:cTn>
                  </p:par>
                  <p:par>
                    <p:cTn id="86" fill="hold">
                      <p:stCondLst>
                        <p:cond delay="indefinite"/>
                      </p:stCondLst>
                      <p:childTnLst>
                        <p:par>
                          <p:cTn id="87" fill="hold">
                            <p:stCondLst>
                              <p:cond delay="0"/>
                            </p:stCondLst>
                            <p:childTnLst>
                              <p:par>
                                <p:cTn id="88" presetID="4" presetClass="entr" presetSubtype="16" fill="hold" grpId="0" nodeType="clickEffect">
                                  <p:stCondLst>
                                    <p:cond delay="0"/>
                                  </p:stCondLst>
                                  <p:childTnLst>
                                    <p:set>
                                      <p:cBhvr>
                                        <p:cTn id="89" dur="1" fill="hold">
                                          <p:stCondLst>
                                            <p:cond delay="0"/>
                                          </p:stCondLst>
                                        </p:cTn>
                                        <p:tgtEl>
                                          <p:spTgt spid="36870"/>
                                        </p:tgtEl>
                                        <p:attrNameLst>
                                          <p:attrName>style.visibility</p:attrName>
                                        </p:attrNameLst>
                                      </p:cBhvr>
                                      <p:to>
                                        <p:strVal val="visible"/>
                                      </p:to>
                                    </p:set>
                                    <p:animEffect transition="in" filter="box(in)">
                                      <p:cBhvr>
                                        <p:cTn id="90" dur="500"/>
                                        <p:tgtEl>
                                          <p:spTgt spid="36870"/>
                                        </p:tgtEl>
                                      </p:cBhvr>
                                    </p:animEffect>
                                  </p:childTnLst>
                                </p:cTn>
                              </p:par>
                            </p:childTnLst>
                          </p:cTn>
                        </p:par>
                      </p:childTnLst>
                    </p:cTn>
                  </p:par>
                  <p:par>
                    <p:cTn id="91" fill="hold">
                      <p:stCondLst>
                        <p:cond delay="indefinite"/>
                      </p:stCondLst>
                      <p:childTnLst>
                        <p:par>
                          <p:cTn id="92" fill="hold">
                            <p:stCondLst>
                              <p:cond delay="0"/>
                            </p:stCondLst>
                            <p:childTnLst>
                              <p:par>
                                <p:cTn id="93" presetID="2" presetClass="entr" presetSubtype="1" fill="hold" nodeType="clickEffect">
                                  <p:stCondLst>
                                    <p:cond delay="0"/>
                                  </p:stCondLst>
                                  <p:childTnLst>
                                    <p:set>
                                      <p:cBhvr>
                                        <p:cTn id="94" dur="1" fill="hold">
                                          <p:stCondLst>
                                            <p:cond delay="0"/>
                                          </p:stCondLst>
                                        </p:cTn>
                                        <p:tgtEl>
                                          <p:spTgt spid="36892"/>
                                        </p:tgtEl>
                                        <p:attrNameLst>
                                          <p:attrName>style.visibility</p:attrName>
                                        </p:attrNameLst>
                                      </p:cBhvr>
                                      <p:to>
                                        <p:strVal val="visible"/>
                                      </p:to>
                                    </p:set>
                                    <p:anim calcmode="lin" valueType="num">
                                      <p:cBhvr additive="base">
                                        <p:cTn id="95" dur="500" fill="hold"/>
                                        <p:tgtEl>
                                          <p:spTgt spid="36892"/>
                                        </p:tgtEl>
                                        <p:attrNameLst>
                                          <p:attrName>ppt_x</p:attrName>
                                        </p:attrNameLst>
                                      </p:cBhvr>
                                      <p:tavLst>
                                        <p:tav tm="0">
                                          <p:val>
                                            <p:strVal val="#ppt_x"/>
                                          </p:val>
                                        </p:tav>
                                        <p:tav tm="100000">
                                          <p:val>
                                            <p:strVal val="#ppt_x"/>
                                          </p:val>
                                        </p:tav>
                                      </p:tavLst>
                                    </p:anim>
                                    <p:anim calcmode="lin" valueType="num">
                                      <p:cBhvr additive="base">
                                        <p:cTn id="96" dur="500" fill="hold"/>
                                        <p:tgtEl>
                                          <p:spTgt spid="36892"/>
                                        </p:tgtEl>
                                        <p:attrNameLst>
                                          <p:attrName>ppt_y</p:attrName>
                                        </p:attrNameLst>
                                      </p:cBhvr>
                                      <p:tavLst>
                                        <p:tav tm="0">
                                          <p:val>
                                            <p:strVal val="0-#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 presetClass="entr" presetSubtype="16" fill="hold" grpId="0" nodeType="clickEffect">
                                  <p:stCondLst>
                                    <p:cond delay="0"/>
                                  </p:stCondLst>
                                  <p:childTnLst>
                                    <p:set>
                                      <p:cBhvr>
                                        <p:cTn id="100" dur="1" fill="hold">
                                          <p:stCondLst>
                                            <p:cond delay="0"/>
                                          </p:stCondLst>
                                        </p:cTn>
                                        <p:tgtEl>
                                          <p:spTgt spid="36871"/>
                                        </p:tgtEl>
                                        <p:attrNameLst>
                                          <p:attrName>style.visibility</p:attrName>
                                        </p:attrNameLst>
                                      </p:cBhvr>
                                      <p:to>
                                        <p:strVal val="visible"/>
                                      </p:to>
                                    </p:set>
                                    <p:animEffect transition="in" filter="box(in)">
                                      <p:cBhvr>
                                        <p:cTn id="101" dur="500"/>
                                        <p:tgtEl>
                                          <p:spTgt spid="36871"/>
                                        </p:tgtEl>
                                      </p:cBhvr>
                                    </p:animEffect>
                                  </p:childTnLst>
                                </p:cTn>
                              </p:par>
                            </p:childTnLst>
                          </p:cTn>
                        </p:par>
                      </p:childTnLst>
                    </p:cTn>
                  </p:par>
                  <p:par>
                    <p:cTn id="102" fill="hold">
                      <p:stCondLst>
                        <p:cond delay="indefinite"/>
                      </p:stCondLst>
                      <p:childTnLst>
                        <p:par>
                          <p:cTn id="103" fill="hold">
                            <p:stCondLst>
                              <p:cond delay="0"/>
                            </p:stCondLst>
                            <p:childTnLst>
                              <p:par>
                                <p:cTn id="104" presetID="4" presetClass="entr" presetSubtype="16" fill="hold" grpId="0" nodeType="clickEffect">
                                  <p:stCondLst>
                                    <p:cond delay="0"/>
                                  </p:stCondLst>
                                  <p:childTnLst>
                                    <p:set>
                                      <p:cBhvr>
                                        <p:cTn id="105" dur="1" fill="hold">
                                          <p:stCondLst>
                                            <p:cond delay="0"/>
                                          </p:stCondLst>
                                        </p:cTn>
                                        <p:tgtEl>
                                          <p:spTgt spid="36893"/>
                                        </p:tgtEl>
                                        <p:attrNameLst>
                                          <p:attrName>style.visibility</p:attrName>
                                        </p:attrNameLst>
                                      </p:cBhvr>
                                      <p:to>
                                        <p:strVal val="visible"/>
                                      </p:to>
                                    </p:set>
                                    <p:animEffect transition="in" filter="box(in)">
                                      <p:cBhvr>
                                        <p:cTn id="106" dur="500"/>
                                        <p:tgtEl>
                                          <p:spTgt spid="36893"/>
                                        </p:tgtEl>
                                      </p:cBhvr>
                                    </p:animEffect>
                                  </p:childTnLst>
                                </p:cTn>
                              </p:par>
                              <p:par>
                                <p:cTn id="107" presetID="4" presetClass="entr" presetSubtype="16" fill="hold" nodeType="withEffect">
                                  <p:stCondLst>
                                    <p:cond delay="0"/>
                                  </p:stCondLst>
                                  <p:childTnLst>
                                    <p:set>
                                      <p:cBhvr>
                                        <p:cTn id="108" dur="1" fill="hold">
                                          <p:stCondLst>
                                            <p:cond delay="0"/>
                                          </p:stCondLst>
                                        </p:cTn>
                                        <p:tgtEl>
                                          <p:spTgt spid="36894"/>
                                        </p:tgtEl>
                                        <p:attrNameLst>
                                          <p:attrName>style.visibility</p:attrName>
                                        </p:attrNameLst>
                                      </p:cBhvr>
                                      <p:to>
                                        <p:strVal val="visible"/>
                                      </p:to>
                                    </p:set>
                                    <p:animEffect transition="in" filter="box(in)">
                                      <p:cBhvr>
                                        <p:cTn id="109" dur="500"/>
                                        <p:tgtEl>
                                          <p:spTgt spid="36894"/>
                                        </p:tgtEl>
                                      </p:cBhvr>
                                    </p:animEffect>
                                  </p:childTnLst>
                                </p:cTn>
                              </p:par>
                            </p:childTnLst>
                          </p:cTn>
                        </p:par>
                      </p:childTnLst>
                    </p:cTn>
                  </p:par>
                  <p:par>
                    <p:cTn id="110" fill="hold">
                      <p:stCondLst>
                        <p:cond delay="indefinite"/>
                      </p:stCondLst>
                      <p:childTnLst>
                        <p:par>
                          <p:cTn id="111" fill="hold">
                            <p:stCondLst>
                              <p:cond delay="0"/>
                            </p:stCondLst>
                            <p:childTnLst>
                              <p:par>
                                <p:cTn id="112" presetID="4" presetClass="entr" presetSubtype="16" fill="hold" grpId="0" nodeType="clickEffect">
                                  <p:stCondLst>
                                    <p:cond delay="0"/>
                                  </p:stCondLst>
                                  <p:childTnLst>
                                    <p:set>
                                      <p:cBhvr>
                                        <p:cTn id="113" dur="1" fill="hold">
                                          <p:stCondLst>
                                            <p:cond delay="0"/>
                                          </p:stCondLst>
                                        </p:cTn>
                                        <p:tgtEl>
                                          <p:spTgt spid="36872"/>
                                        </p:tgtEl>
                                        <p:attrNameLst>
                                          <p:attrName>style.visibility</p:attrName>
                                        </p:attrNameLst>
                                      </p:cBhvr>
                                      <p:to>
                                        <p:strVal val="visible"/>
                                      </p:to>
                                    </p:set>
                                    <p:animEffect transition="in" filter="box(in)">
                                      <p:cBhvr>
                                        <p:cTn id="114" dur="500"/>
                                        <p:tgtEl>
                                          <p:spTgt spid="36872"/>
                                        </p:tgtEl>
                                      </p:cBhvr>
                                    </p:animEffect>
                                  </p:childTnLst>
                                </p:cTn>
                              </p:par>
                            </p:childTnLst>
                          </p:cTn>
                        </p:par>
                      </p:childTnLst>
                    </p:cTn>
                  </p:par>
                  <p:par>
                    <p:cTn id="115" fill="hold">
                      <p:stCondLst>
                        <p:cond delay="indefinite"/>
                      </p:stCondLst>
                      <p:childTnLst>
                        <p:par>
                          <p:cTn id="116" fill="hold">
                            <p:stCondLst>
                              <p:cond delay="0"/>
                            </p:stCondLst>
                            <p:childTnLst>
                              <p:par>
                                <p:cTn id="117" presetID="2" presetClass="entr" presetSubtype="1" fill="hold" nodeType="clickEffect">
                                  <p:stCondLst>
                                    <p:cond delay="0"/>
                                  </p:stCondLst>
                                  <p:childTnLst>
                                    <p:set>
                                      <p:cBhvr>
                                        <p:cTn id="118" dur="1" fill="hold">
                                          <p:stCondLst>
                                            <p:cond delay="0"/>
                                          </p:stCondLst>
                                        </p:cTn>
                                        <p:tgtEl>
                                          <p:spTgt spid="36895"/>
                                        </p:tgtEl>
                                        <p:attrNameLst>
                                          <p:attrName>style.visibility</p:attrName>
                                        </p:attrNameLst>
                                      </p:cBhvr>
                                      <p:to>
                                        <p:strVal val="visible"/>
                                      </p:to>
                                    </p:set>
                                    <p:anim calcmode="lin" valueType="num">
                                      <p:cBhvr additive="base">
                                        <p:cTn id="119" dur="500" fill="hold"/>
                                        <p:tgtEl>
                                          <p:spTgt spid="36895"/>
                                        </p:tgtEl>
                                        <p:attrNameLst>
                                          <p:attrName>ppt_x</p:attrName>
                                        </p:attrNameLst>
                                      </p:cBhvr>
                                      <p:tavLst>
                                        <p:tav tm="0">
                                          <p:val>
                                            <p:strVal val="#ppt_x"/>
                                          </p:val>
                                        </p:tav>
                                        <p:tav tm="100000">
                                          <p:val>
                                            <p:strVal val="#ppt_x"/>
                                          </p:val>
                                        </p:tav>
                                      </p:tavLst>
                                    </p:anim>
                                    <p:anim calcmode="lin" valueType="num">
                                      <p:cBhvr additive="base">
                                        <p:cTn id="120" dur="500" fill="hold"/>
                                        <p:tgtEl>
                                          <p:spTgt spid="36895"/>
                                        </p:tgtEl>
                                        <p:attrNameLst>
                                          <p:attrName>ppt_y</p:attrName>
                                        </p:attrNameLst>
                                      </p:cBhvr>
                                      <p:tavLst>
                                        <p:tav tm="0">
                                          <p:val>
                                            <p:strVal val="0-#ppt_h/2"/>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4" presetClass="entr" presetSubtype="16" fill="hold" grpId="0" nodeType="clickEffect">
                                  <p:stCondLst>
                                    <p:cond delay="0"/>
                                  </p:stCondLst>
                                  <p:childTnLst>
                                    <p:set>
                                      <p:cBhvr>
                                        <p:cTn id="124" dur="1" fill="hold">
                                          <p:stCondLst>
                                            <p:cond delay="0"/>
                                          </p:stCondLst>
                                        </p:cTn>
                                        <p:tgtEl>
                                          <p:spTgt spid="36873"/>
                                        </p:tgtEl>
                                        <p:attrNameLst>
                                          <p:attrName>style.visibility</p:attrName>
                                        </p:attrNameLst>
                                      </p:cBhvr>
                                      <p:to>
                                        <p:strVal val="visible"/>
                                      </p:to>
                                    </p:set>
                                    <p:animEffect transition="in" filter="box(in)">
                                      <p:cBhvr>
                                        <p:cTn id="125" dur="500"/>
                                        <p:tgtEl>
                                          <p:spTgt spid="368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36869" grpId="0"/>
      <p:bldP spid="36870" grpId="0"/>
      <p:bldP spid="36871" grpId="0"/>
      <p:bldP spid="36872" grpId="0"/>
      <p:bldP spid="36873" grpId="0"/>
      <p:bldP spid="36874" grpId="0"/>
      <p:bldP spid="36875" grpId="0"/>
      <p:bldP spid="36878" grpId="0"/>
      <p:bldP spid="36881" grpId="0"/>
      <p:bldP spid="36883" grpId="0"/>
      <p:bldP spid="36884" grpId="0"/>
      <p:bldP spid="36888" grpId="0"/>
      <p:bldP spid="36890" grpId="0"/>
      <p:bldP spid="3689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4" name="标题 8193"/>
          <p:cNvSpPr>
            <a:spLocks noGrp="1" noRot="1"/>
          </p:cNvSpPr>
          <p:nvPr>
            <p:ph type="title"/>
          </p:nvPr>
        </p:nvSpPr>
        <p:spPr>
          <a:xfrm>
            <a:off x="1699895" y="898208"/>
            <a:ext cx="8540750" cy="1143000"/>
          </a:xfrm>
        </p:spPr>
        <p:txBody>
          <a:bodyPr anchor="ctr"/>
          <a:p>
            <a:r>
              <a:rPr lang="zh-CN" altLang="en-US" sz="4000" b="1" dirty="0">
                <a:solidFill>
                  <a:srgbClr val="00B050"/>
                </a:solidFill>
                <a:uFillTx/>
                <a:ea typeface="宋体" panose="02010600030101010101" pitchFamily="2" charset="-122"/>
              </a:rPr>
              <a:t>联想与想象</a:t>
            </a:r>
            <a:endParaRPr lang="zh-CN" altLang="en-US" sz="4000" b="1" dirty="0">
              <a:solidFill>
                <a:srgbClr val="00B050"/>
              </a:solidFill>
              <a:uFillTx/>
              <a:ea typeface="宋体" panose="02010600030101010101" pitchFamily="2" charset="-122"/>
            </a:endParaRPr>
          </a:p>
        </p:txBody>
      </p:sp>
      <p:sp>
        <p:nvSpPr>
          <p:cNvPr id="8195" name="内容占位符 8194"/>
          <p:cNvSpPr>
            <a:spLocks noGrp="1" noRot="1"/>
          </p:cNvSpPr>
          <p:nvPr>
            <p:ph idx="1"/>
          </p:nvPr>
        </p:nvSpPr>
        <p:spPr>
          <a:xfrm>
            <a:off x="1844040" y="2169160"/>
            <a:ext cx="8738235" cy="3468370"/>
          </a:xfrm>
        </p:spPr>
        <p:txBody>
          <a:bodyPr anchor="t"/>
          <a:p>
            <a:pPr marL="0" indent="0">
              <a:buNone/>
            </a:pPr>
            <a:r>
              <a:rPr lang="en-US" altLang="zh-CN" sz="4000" b="1" dirty="0">
                <a:solidFill>
                  <a:srgbClr val="0000FF"/>
                </a:solidFill>
                <a:uFillTx/>
                <a:latin typeface="宋体" panose="02010600030101010101" pitchFamily="2" charset="-122"/>
                <a:ea typeface="宋体" panose="02010600030101010101" pitchFamily="2" charset="-122"/>
              </a:rPr>
              <a:t>“</a:t>
            </a:r>
            <a:r>
              <a:rPr lang="zh-CN" altLang="en-US" sz="4000" b="1" dirty="0">
                <a:solidFill>
                  <a:srgbClr val="0000FF"/>
                </a:solidFill>
                <a:uFillTx/>
                <a:latin typeface="宋体" panose="02010600030101010101" pitchFamily="2" charset="-122"/>
                <a:ea typeface="宋体" panose="02010600030101010101" pitchFamily="2" charset="-122"/>
              </a:rPr>
              <a:t>联想”指由于某人或某事物而想起其他相关的人或事物。</a:t>
            </a:r>
            <a:endParaRPr lang="zh-CN" altLang="en-US" sz="4000" b="1" dirty="0">
              <a:solidFill>
                <a:srgbClr val="0000FF"/>
              </a:solidFill>
              <a:uFillTx/>
              <a:latin typeface="宋体" panose="02010600030101010101" pitchFamily="2" charset="-122"/>
              <a:ea typeface="宋体" panose="02010600030101010101" pitchFamily="2" charset="-122"/>
            </a:endParaRPr>
          </a:p>
          <a:p>
            <a:pPr marL="0" indent="0">
              <a:buNone/>
            </a:pPr>
            <a:endParaRPr lang="zh-CN" altLang="en-US" sz="4000" b="1" dirty="0">
              <a:solidFill>
                <a:srgbClr val="0000FF"/>
              </a:solidFill>
              <a:uFillTx/>
              <a:latin typeface="宋体" panose="02010600030101010101" pitchFamily="2" charset="-122"/>
              <a:ea typeface="宋体" panose="02010600030101010101" pitchFamily="2" charset="-122"/>
            </a:endParaRPr>
          </a:p>
          <a:p>
            <a:pPr marL="0" indent="0">
              <a:buNone/>
            </a:pPr>
            <a:r>
              <a:rPr lang="zh-CN" altLang="en-US" sz="4000" b="1" dirty="0">
                <a:solidFill>
                  <a:srgbClr val="0000FF"/>
                </a:solidFill>
                <a:uFillTx/>
                <a:latin typeface="宋体" panose="02010600030101010101" pitchFamily="2" charset="-122"/>
                <a:ea typeface="宋体" panose="02010600030101010101" pitchFamily="2" charset="-122"/>
              </a:rPr>
              <a:t>“想象”指想出不在眼前的具体形象或情景。　 </a:t>
            </a:r>
            <a:endParaRPr lang="zh-CN" altLang="en-US" sz="4000" b="1" dirty="0">
              <a:solidFill>
                <a:srgbClr val="0000FF"/>
              </a:solidFill>
              <a:uFillTx/>
              <a:latin typeface="宋体" panose="02010600030101010101" pitchFamily="2" charset="-122"/>
              <a:ea typeface="宋体" panose="02010600030101010101" pitchFamily="2" charset="-122"/>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知识链接</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315" name="文本框 13314"/>
          <p:cNvSpPr txBox="1"/>
          <p:nvPr/>
        </p:nvSpPr>
        <p:spPr>
          <a:xfrm>
            <a:off x="1699895" y="2831465"/>
            <a:ext cx="1828800" cy="645160"/>
          </a:xfrm>
          <a:prstGeom prst="rect">
            <a:avLst/>
          </a:prstGeom>
          <a:noFill/>
          <a:ln w="12700">
            <a:noFill/>
          </a:ln>
        </p:spPr>
        <p:txBody>
          <a:bodyPr anchor="t">
            <a:spAutoFit/>
          </a:bodyPr>
          <a:p>
            <a:pPr eaLnBrk="0" hangingPunct="0">
              <a:spcBef>
                <a:spcPct val="50000"/>
              </a:spcBef>
            </a:pPr>
            <a:r>
              <a:rPr lang="zh-CN" altLang="en-US" sz="3600" b="1" dirty="0">
                <a:solidFill>
                  <a:srgbClr val="0000FF"/>
                </a:solidFill>
                <a:uFillTx/>
                <a:latin typeface="Arial" panose="020B0604020202020204" pitchFamily="34" charset="0"/>
                <a:ea typeface="黑体" panose="02010609060101010101" pitchFamily="49" charset="-122"/>
              </a:rPr>
              <a:t>联想：</a:t>
            </a:r>
            <a:endParaRPr lang="zh-CN" altLang="en-US" sz="3600" b="1" dirty="0">
              <a:solidFill>
                <a:srgbClr val="0000FF"/>
              </a:solidFill>
              <a:uFillTx/>
              <a:latin typeface="Arial" panose="020B0604020202020204" pitchFamily="34" charset="0"/>
              <a:ea typeface="黑体" panose="02010609060101010101" pitchFamily="49" charset="-122"/>
            </a:endParaRPr>
          </a:p>
        </p:txBody>
      </p:sp>
      <p:sp>
        <p:nvSpPr>
          <p:cNvPr id="13316" name="燕尾形箭头 13315"/>
          <p:cNvSpPr/>
          <p:nvPr/>
        </p:nvSpPr>
        <p:spPr>
          <a:xfrm>
            <a:off x="4572000" y="3065780"/>
            <a:ext cx="2057400" cy="152400"/>
          </a:xfrm>
          <a:prstGeom prst="notchedRightArrow">
            <a:avLst>
              <a:gd name="adj1" fmla="val 50000"/>
              <a:gd name="adj2" fmla="val 337500"/>
            </a:avLst>
          </a:prstGeom>
          <a:solidFill>
            <a:schemeClr val="accent1"/>
          </a:solidFill>
          <a:ln w="12700" cap="sq" cmpd="sng">
            <a:solidFill>
              <a:schemeClr val="tx1"/>
            </a:solidFill>
            <a:prstDash val="solid"/>
            <a:miter/>
            <a:headEnd type="none" w="sm" len="sm"/>
            <a:tailEnd type="none" w="sm" len="sm"/>
          </a:ln>
        </p:spPr>
        <p:txBody>
          <a:bodyPr wrap="none" anchor="ctr"/>
          <a:p>
            <a:pPr algn="ctr" eaLnBrk="0" hangingPunct="0"/>
            <a:endParaRPr lang="zh-CN" altLang="en-US" dirty="0">
              <a:solidFill>
                <a:srgbClr val="3211F5"/>
              </a:solidFill>
              <a:latin typeface="Arial" panose="020B0604020202020204" pitchFamily="34" charset="0"/>
              <a:ea typeface="宋体" panose="02010600030101010101" pitchFamily="2" charset="-122"/>
            </a:endParaRPr>
          </a:p>
        </p:txBody>
      </p:sp>
      <p:sp>
        <p:nvSpPr>
          <p:cNvPr id="13317" name="文本框 13316"/>
          <p:cNvSpPr txBox="1"/>
          <p:nvPr/>
        </p:nvSpPr>
        <p:spPr>
          <a:xfrm>
            <a:off x="3124200" y="2819400"/>
            <a:ext cx="2165985" cy="645160"/>
          </a:xfrm>
          <a:prstGeom prst="rect">
            <a:avLst/>
          </a:prstGeom>
          <a:noFill/>
          <a:ln w="12700">
            <a:noFill/>
          </a:ln>
        </p:spPr>
        <p:txBody>
          <a:bodyPr wrap="square" anchor="t">
            <a:spAutoFit/>
          </a:bodyPr>
          <a:p>
            <a:pPr eaLnBrk="0" hangingPunct="0">
              <a:spcBef>
                <a:spcPct val="50000"/>
              </a:spcBef>
            </a:pPr>
            <a:r>
              <a:rPr lang="zh-CN" altLang="en-US" sz="3600" b="1" dirty="0">
                <a:solidFill>
                  <a:srgbClr val="7030A0"/>
                </a:solidFill>
                <a:uFillTx/>
                <a:latin typeface="Arial" panose="020B0604020202020204" pitchFamily="34" charset="0"/>
                <a:ea typeface="黑体" panose="02010609060101010101" pitchFamily="49" charset="-122"/>
              </a:rPr>
              <a:t>甲事物</a:t>
            </a:r>
            <a:endParaRPr lang="zh-CN" altLang="en-US" sz="3600" b="1" dirty="0">
              <a:solidFill>
                <a:srgbClr val="7030A0"/>
              </a:solidFill>
              <a:uFillTx/>
              <a:latin typeface="Arial" panose="020B0604020202020204" pitchFamily="34" charset="0"/>
              <a:ea typeface="黑体" panose="02010609060101010101" pitchFamily="49" charset="-122"/>
            </a:endParaRPr>
          </a:p>
        </p:txBody>
      </p:sp>
      <p:sp>
        <p:nvSpPr>
          <p:cNvPr id="13318" name="文本框 13317"/>
          <p:cNvSpPr txBox="1"/>
          <p:nvPr/>
        </p:nvSpPr>
        <p:spPr>
          <a:xfrm>
            <a:off x="5029200" y="2438400"/>
            <a:ext cx="1676400" cy="645160"/>
          </a:xfrm>
          <a:prstGeom prst="rect">
            <a:avLst/>
          </a:prstGeom>
          <a:noFill/>
          <a:ln w="12700">
            <a:noFill/>
          </a:ln>
        </p:spPr>
        <p:txBody>
          <a:bodyPr anchor="t">
            <a:spAutoFit/>
          </a:bodyPr>
          <a:p>
            <a:pPr eaLnBrk="0" hangingPunct="0">
              <a:spcBef>
                <a:spcPct val="50000"/>
              </a:spcBef>
            </a:pPr>
            <a:r>
              <a:rPr lang="zh-CN" altLang="en-US" sz="3600" b="1" dirty="0">
                <a:solidFill>
                  <a:srgbClr val="C00000"/>
                </a:solidFill>
                <a:uFillTx/>
                <a:latin typeface="Arial" panose="020B0604020202020204" pitchFamily="34" charset="0"/>
                <a:ea typeface="黑体" panose="02010609060101010101" pitchFamily="49" charset="-122"/>
              </a:rPr>
              <a:t>想到</a:t>
            </a:r>
            <a:endParaRPr lang="zh-CN" altLang="en-US" sz="3600" b="1" dirty="0">
              <a:solidFill>
                <a:srgbClr val="C00000"/>
              </a:solidFill>
              <a:uFillTx/>
              <a:latin typeface="Arial" panose="020B0604020202020204" pitchFamily="34" charset="0"/>
              <a:ea typeface="黑体" panose="02010609060101010101" pitchFamily="49" charset="-122"/>
            </a:endParaRPr>
          </a:p>
        </p:txBody>
      </p:sp>
      <p:sp>
        <p:nvSpPr>
          <p:cNvPr id="13319" name="文本框 13318"/>
          <p:cNvSpPr txBox="1"/>
          <p:nvPr/>
        </p:nvSpPr>
        <p:spPr>
          <a:xfrm>
            <a:off x="6629400" y="2819400"/>
            <a:ext cx="2286000" cy="583565"/>
          </a:xfrm>
          <a:prstGeom prst="rect">
            <a:avLst/>
          </a:prstGeom>
          <a:noFill/>
          <a:ln w="12700">
            <a:noFill/>
          </a:ln>
        </p:spPr>
        <p:txBody>
          <a:bodyPr anchor="t">
            <a:spAutoFit/>
          </a:bodyPr>
          <a:p>
            <a:pPr eaLnBrk="0" hangingPunct="0">
              <a:spcBef>
                <a:spcPct val="50000"/>
              </a:spcBef>
            </a:pPr>
            <a:r>
              <a:rPr lang="zh-CN" altLang="en-US" sz="3600" b="1" dirty="0">
                <a:solidFill>
                  <a:srgbClr val="7030A0"/>
                </a:solidFill>
                <a:uFillTx/>
                <a:latin typeface="Arial" panose="020B0604020202020204" pitchFamily="34" charset="0"/>
                <a:ea typeface="黑体" panose="02010609060101010101" pitchFamily="49" charset="-122"/>
              </a:rPr>
              <a:t>乙事物</a:t>
            </a:r>
            <a:endParaRPr lang="zh-CN" altLang="en-US" sz="3600" b="1" dirty="0">
              <a:solidFill>
                <a:srgbClr val="7030A0"/>
              </a:solidFill>
              <a:uFillTx/>
              <a:latin typeface="Arial" panose="020B0604020202020204" pitchFamily="34" charset="0"/>
              <a:ea typeface="黑体" panose="02010609060101010101" pitchFamily="49" charset="-122"/>
            </a:endParaRPr>
          </a:p>
        </p:txBody>
      </p:sp>
      <p:sp>
        <p:nvSpPr>
          <p:cNvPr id="13321" name="文本框 13320"/>
          <p:cNvSpPr txBox="1"/>
          <p:nvPr/>
        </p:nvSpPr>
        <p:spPr>
          <a:xfrm>
            <a:off x="3276600" y="3429000"/>
            <a:ext cx="6019800" cy="645160"/>
          </a:xfrm>
          <a:prstGeom prst="rect">
            <a:avLst/>
          </a:prstGeom>
          <a:noFill/>
          <a:ln w="12700">
            <a:noFill/>
          </a:ln>
        </p:spPr>
        <p:txBody>
          <a:bodyPr anchor="t">
            <a:spAutoFit/>
          </a:bodyPr>
          <a:p>
            <a:pPr algn="l" eaLnBrk="0" hangingPunct="0">
              <a:spcBef>
                <a:spcPct val="50000"/>
              </a:spcBef>
              <a:buClrTx/>
              <a:buSzTx/>
            </a:pPr>
            <a:r>
              <a:rPr lang="zh-CN" altLang="en-US" sz="3600" b="1" dirty="0">
                <a:solidFill>
                  <a:srgbClr val="FF0000"/>
                </a:solidFill>
                <a:uFillTx/>
                <a:latin typeface="Arial" panose="020B0604020202020204" pitchFamily="34" charset="0"/>
                <a:ea typeface="黑体" panose="02010609060101010101" pitchFamily="49" charset="-122"/>
              </a:rPr>
              <a:t>存在                     存在</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13322" name="文本框 13321"/>
          <p:cNvSpPr txBox="1"/>
          <p:nvPr/>
        </p:nvSpPr>
        <p:spPr>
          <a:xfrm>
            <a:off x="1699895" y="4662805"/>
            <a:ext cx="1805305" cy="645160"/>
          </a:xfrm>
          <a:prstGeom prst="rect">
            <a:avLst/>
          </a:prstGeom>
          <a:noFill/>
          <a:ln w="12700">
            <a:noFill/>
          </a:ln>
        </p:spPr>
        <p:txBody>
          <a:bodyPr wrap="square" anchor="t">
            <a:spAutoFit/>
          </a:bodyPr>
          <a:p>
            <a:pPr algn="l" eaLnBrk="0" hangingPunct="0">
              <a:spcBef>
                <a:spcPct val="50000"/>
              </a:spcBef>
              <a:buClrTx/>
              <a:buSzTx/>
            </a:pPr>
            <a:r>
              <a:rPr lang="zh-CN" altLang="en-US" sz="3600" b="1" dirty="0">
                <a:solidFill>
                  <a:srgbClr val="0000FF"/>
                </a:solidFill>
                <a:uFillTx/>
                <a:latin typeface="Arial" panose="020B0604020202020204" pitchFamily="34" charset="0"/>
                <a:ea typeface="黑体" panose="02010609060101010101" pitchFamily="49" charset="-122"/>
              </a:rPr>
              <a:t>想象：</a:t>
            </a:r>
            <a:endParaRPr lang="zh-CN" altLang="en-US" sz="3600" b="1" dirty="0">
              <a:solidFill>
                <a:srgbClr val="0000FF"/>
              </a:solidFill>
              <a:uFillTx/>
              <a:latin typeface="Arial" panose="020B0604020202020204" pitchFamily="34" charset="0"/>
              <a:ea typeface="黑体" panose="02010609060101010101" pitchFamily="49" charset="-122"/>
            </a:endParaRPr>
          </a:p>
        </p:txBody>
      </p:sp>
      <p:sp>
        <p:nvSpPr>
          <p:cNvPr id="13323" name="文本框 13322"/>
          <p:cNvSpPr txBox="1"/>
          <p:nvPr/>
        </p:nvSpPr>
        <p:spPr>
          <a:xfrm>
            <a:off x="3143250" y="4724400"/>
            <a:ext cx="1584325" cy="583565"/>
          </a:xfrm>
          <a:prstGeom prst="rect">
            <a:avLst/>
          </a:prstGeom>
          <a:noFill/>
          <a:ln w="12700">
            <a:noFill/>
          </a:ln>
        </p:spPr>
        <p:txBody>
          <a:bodyPr anchor="t">
            <a:spAutoFit/>
          </a:bodyPr>
          <a:p>
            <a:pPr algn="l" eaLnBrk="0" hangingPunct="0">
              <a:spcBef>
                <a:spcPct val="50000"/>
              </a:spcBef>
              <a:buClrTx/>
              <a:buSzTx/>
            </a:pPr>
            <a:r>
              <a:rPr lang="zh-CN" altLang="en-US" sz="3600" b="1" dirty="0">
                <a:solidFill>
                  <a:srgbClr val="7030A0"/>
                </a:solidFill>
                <a:uFillTx/>
                <a:latin typeface="Arial" panose="020B0604020202020204" pitchFamily="34" charset="0"/>
                <a:ea typeface="黑体" panose="02010609060101010101" pitchFamily="49" charset="-122"/>
              </a:rPr>
              <a:t>甲事物</a:t>
            </a:r>
            <a:endParaRPr lang="zh-CN" altLang="en-US" sz="3600" b="1" dirty="0">
              <a:solidFill>
                <a:srgbClr val="7030A0"/>
              </a:solidFill>
              <a:uFillTx/>
              <a:latin typeface="Arial" panose="020B0604020202020204" pitchFamily="34" charset="0"/>
              <a:ea typeface="黑体" panose="02010609060101010101" pitchFamily="49" charset="-122"/>
            </a:endParaRPr>
          </a:p>
        </p:txBody>
      </p:sp>
      <p:sp>
        <p:nvSpPr>
          <p:cNvPr id="13324" name="文本框 13323"/>
          <p:cNvSpPr txBox="1"/>
          <p:nvPr/>
        </p:nvSpPr>
        <p:spPr>
          <a:xfrm>
            <a:off x="4800600" y="4267200"/>
            <a:ext cx="1828800" cy="521970"/>
          </a:xfrm>
          <a:prstGeom prst="rect">
            <a:avLst/>
          </a:prstGeom>
          <a:noFill/>
          <a:ln w="12700">
            <a:noFill/>
          </a:ln>
        </p:spPr>
        <p:txBody>
          <a:bodyPr anchor="t">
            <a:spAutoFit/>
          </a:bodyPr>
          <a:p>
            <a:pPr eaLnBrk="0" hangingPunct="0">
              <a:spcBef>
                <a:spcPct val="50000"/>
              </a:spcBef>
            </a:pPr>
            <a:endParaRPr lang="zh-CN" altLang="en-US" dirty="0">
              <a:latin typeface="Arial" panose="020B0604020202020204" pitchFamily="34" charset="0"/>
              <a:ea typeface="宋体" panose="02010600030101010101" pitchFamily="2" charset="-122"/>
            </a:endParaRPr>
          </a:p>
        </p:txBody>
      </p:sp>
      <p:sp>
        <p:nvSpPr>
          <p:cNvPr id="13325" name="燕尾形箭头 13324"/>
          <p:cNvSpPr/>
          <p:nvPr/>
        </p:nvSpPr>
        <p:spPr>
          <a:xfrm>
            <a:off x="4656138" y="5013325"/>
            <a:ext cx="2057400" cy="152400"/>
          </a:xfrm>
          <a:prstGeom prst="notchedRightArrow">
            <a:avLst>
              <a:gd name="adj1" fmla="val 50000"/>
              <a:gd name="adj2" fmla="val 337500"/>
            </a:avLst>
          </a:prstGeom>
          <a:solidFill>
            <a:schemeClr val="accent1"/>
          </a:solidFill>
          <a:ln w="12700" cap="sq" cmpd="sng">
            <a:solidFill>
              <a:schemeClr val="tx1"/>
            </a:solidFill>
            <a:prstDash val="solid"/>
            <a:miter/>
            <a:headEnd type="none" w="sm" len="sm"/>
            <a:tailEnd type="none" w="sm" len="sm"/>
          </a:ln>
        </p:spPr>
        <p:txBody>
          <a:bodyPr wrap="none" anchor="ctr"/>
          <a:p>
            <a:pPr algn="ctr" eaLnBrk="0" hangingPunct="0"/>
            <a:endParaRPr lang="zh-CN" altLang="en-US" dirty="0">
              <a:solidFill>
                <a:srgbClr val="3211F5"/>
              </a:solidFill>
              <a:latin typeface="Arial" panose="020B0604020202020204" pitchFamily="34" charset="0"/>
              <a:ea typeface="宋体" panose="02010600030101010101" pitchFamily="2" charset="-122"/>
            </a:endParaRPr>
          </a:p>
        </p:txBody>
      </p:sp>
      <p:sp>
        <p:nvSpPr>
          <p:cNvPr id="13326" name="文本框 13325"/>
          <p:cNvSpPr txBox="1"/>
          <p:nvPr/>
        </p:nvSpPr>
        <p:spPr>
          <a:xfrm>
            <a:off x="4800600" y="4495800"/>
            <a:ext cx="1600200" cy="645160"/>
          </a:xfrm>
          <a:prstGeom prst="rect">
            <a:avLst/>
          </a:prstGeom>
          <a:noFill/>
          <a:ln w="12700">
            <a:noFill/>
          </a:ln>
        </p:spPr>
        <p:txBody>
          <a:bodyPr anchor="t">
            <a:spAutoFit/>
          </a:bodyPr>
          <a:p>
            <a:pPr algn="l" eaLnBrk="0" hangingPunct="0">
              <a:spcBef>
                <a:spcPct val="50000"/>
              </a:spcBef>
              <a:buClrTx/>
              <a:buSzTx/>
            </a:pPr>
            <a:r>
              <a:rPr lang="zh-CN" altLang="en-US" sz="3600" b="1" dirty="0">
                <a:solidFill>
                  <a:srgbClr val="C00000"/>
                </a:solidFill>
                <a:uFillTx/>
                <a:latin typeface="Arial" panose="020B0604020202020204" pitchFamily="34" charset="0"/>
                <a:ea typeface="黑体" panose="02010609060101010101" pitchFamily="49" charset="-122"/>
              </a:rPr>
              <a:t>创造出</a:t>
            </a:r>
            <a:endParaRPr lang="zh-CN" altLang="en-US" sz="3600" b="1" dirty="0">
              <a:solidFill>
                <a:srgbClr val="C00000"/>
              </a:solidFill>
              <a:uFillTx/>
              <a:latin typeface="Arial" panose="020B0604020202020204" pitchFamily="34" charset="0"/>
              <a:ea typeface="黑体" panose="02010609060101010101" pitchFamily="49" charset="-122"/>
            </a:endParaRPr>
          </a:p>
        </p:txBody>
      </p:sp>
      <p:sp>
        <p:nvSpPr>
          <p:cNvPr id="13327" name="文本框 13326"/>
          <p:cNvSpPr txBox="1"/>
          <p:nvPr/>
        </p:nvSpPr>
        <p:spPr>
          <a:xfrm>
            <a:off x="6629400" y="4800600"/>
            <a:ext cx="2209800" cy="583565"/>
          </a:xfrm>
          <a:prstGeom prst="rect">
            <a:avLst/>
          </a:prstGeom>
          <a:noFill/>
          <a:ln w="12700">
            <a:noFill/>
          </a:ln>
        </p:spPr>
        <p:txBody>
          <a:bodyPr anchor="t">
            <a:spAutoFit/>
          </a:bodyPr>
          <a:p>
            <a:pPr algn="l" eaLnBrk="0" hangingPunct="0">
              <a:spcBef>
                <a:spcPct val="50000"/>
              </a:spcBef>
              <a:buClrTx/>
              <a:buSzTx/>
              <a:buNone/>
            </a:pPr>
            <a:r>
              <a:rPr lang="zh-CN" altLang="en-US" sz="3600" b="1" dirty="0">
                <a:solidFill>
                  <a:srgbClr val="7030A0"/>
                </a:solidFill>
                <a:uFillTx/>
                <a:latin typeface="Arial" panose="020B0604020202020204" pitchFamily="34" charset="0"/>
                <a:ea typeface="黑体" panose="02010609060101010101" pitchFamily="49" charset="-122"/>
              </a:rPr>
              <a:t>乙事物</a:t>
            </a:r>
            <a:endParaRPr lang="zh-CN" altLang="en-US" sz="3600" b="1" dirty="0">
              <a:solidFill>
                <a:srgbClr val="7030A0"/>
              </a:solidFill>
              <a:uFillTx/>
              <a:latin typeface="Arial" panose="020B0604020202020204" pitchFamily="34" charset="0"/>
              <a:ea typeface="黑体" panose="02010609060101010101" pitchFamily="49" charset="-122"/>
            </a:endParaRPr>
          </a:p>
        </p:txBody>
      </p:sp>
      <p:sp>
        <p:nvSpPr>
          <p:cNvPr id="13328" name="文本框 13327"/>
          <p:cNvSpPr txBox="1"/>
          <p:nvPr/>
        </p:nvSpPr>
        <p:spPr>
          <a:xfrm>
            <a:off x="3048000" y="5410200"/>
            <a:ext cx="6324600" cy="645160"/>
          </a:xfrm>
          <a:prstGeom prst="rect">
            <a:avLst/>
          </a:prstGeom>
          <a:noFill/>
          <a:ln w="12700">
            <a:noFill/>
          </a:ln>
        </p:spPr>
        <p:txBody>
          <a:bodyPr anchor="t">
            <a:spAutoFit/>
          </a:bodyPr>
          <a:p>
            <a:pPr algn="l" eaLnBrk="0" hangingPunct="0">
              <a:spcBef>
                <a:spcPct val="50000"/>
              </a:spcBef>
              <a:buClrTx/>
              <a:buSzTx/>
            </a:pPr>
            <a:r>
              <a:rPr lang="en-US" altLang="zh-CN" sz="2800" dirty="0">
                <a:solidFill>
                  <a:srgbClr val="FF0000"/>
                </a:solidFill>
                <a:latin typeface="Arial" panose="020B0604020202020204" pitchFamily="34" charset="0"/>
                <a:ea typeface="宋体" panose="02010600030101010101" pitchFamily="2" charset="-122"/>
              </a:rPr>
              <a:t>  </a:t>
            </a:r>
            <a:r>
              <a:rPr lang="zh-CN" altLang="en-US" sz="3600" b="1" dirty="0">
                <a:solidFill>
                  <a:srgbClr val="FF0000"/>
                </a:solidFill>
                <a:uFillTx/>
                <a:latin typeface="Arial" panose="020B0604020202020204" pitchFamily="34" charset="0"/>
                <a:ea typeface="黑体" panose="02010609060101010101" pitchFamily="49" charset="-122"/>
              </a:rPr>
              <a:t>存在                    不存在</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13330" name="文本框 13329"/>
          <p:cNvSpPr txBox="1"/>
          <p:nvPr/>
        </p:nvSpPr>
        <p:spPr>
          <a:xfrm>
            <a:off x="8625840" y="2554605"/>
            <a:ext cx="2590800" cy="1198880"/>
          </a:xfrm>
          <a:prstGeom prst="rect">
            <a:avLst/>
          </a:prstGeom>
          <a:noFill/>
          <a:ln w="12700">
            <a:noFill/>
          </a:ln>
        </p:spPr>
        <p:txBody>
          <a:bodyPr anchor="t">
            <a:spAutoFit/>
          </a:bodyPr>
          <a:p>
            <a:pPr eaLnBrk="0" hangingPunct="0">
              <a:spcBef>
                <a:spcPts val="0"/>
              </a:spcBef>
            </a:pPr>
            <a:r>
              <a:rPr lang="zh-CN" altLang="en-US" sz="3600" b="1" dirty="0">
                <a:solidFill>
                  <a:srgbClr val="00B050"/>
                </a:solidFill>
                <a:uFillTx/>
                <a:latin typeface="Arial" panose="020B0604020202020204" pitchFamily="34" charset="0"/>
                <a:ea typeface="黑体" panose="02010609060101010101" pitchFamily="49" charset="-122"/>
              </a:rPr>
              <a:t>因果联系</a:t>
            </a:r>
            <a:endParaRPr lang="zh-CN" altLang="en-US" sz="2800" dirty="0">
              <a:solidFill>
                <a:srgbClr val="00B050"/>
              </a:solidFill>
              <a:latin typeface="Arial" panose="020B0604020202020204" pitchFamily="34" charset="0"/>
              <a:ea typeface="楷体_GB2312" pitchFamily="49" charset="-122"/>
            </a:endParaRPr>
          </a:p>
          <a:p>
            <a:pPr eaLnBrk="0" hangingPunct="0">
              <a:spcBef>
                <a:spcPts val="0"/>
              </a:spcBef>
            </a:pPr>
            <a:r>
              <a:rPr lang="zh-CN" altLang="en-US" sz="3600" b="1" dirty="0">
                <a:solidFill>
                  <a:srgbClr val="00B050"/>
                </a:solidFill>
                <a:uFillTx/>
                <a:latin typeface="Arial" panose="020B0604020202020204" pitchFamily="34" charset="0"/>
                <a:ea typeface="黑体" panose="02010609060101010101" pitchFamily="49" charset="-122"/>
              </a:rPr>
              <a:t>相似关系</a:t>
            </a:r>
            <a:endParaRPr lang="zh-CN" altLang="en-US" sz="3600" b="1" dirty="0">
              <a:solidFill>
                <a:srgbClr val="00B050"/>
              </a:solidFill>
              <a:uFillTx/>
              <a:latin typeface="Arial" panose="020B0604020202020204" pitchFamily="34" charset="0"/>
              <a:ea typeface="黑体" panose="02010609060101010101" pitchFamily="49" charset="-122"/>
            </a:endParaRPr>
          </a:p>
        </p:txBody>
      </p:sp>
      <p:sp>
        <p:nvSpPr>
          <p:cNvPr id="13331" name="文本框 13330"/>
          <p:cNvSpPr txBox="1"/>
          <p:nvPr/>
        </p:nvSpPr>
        <p:spPr>
          <a:xfrm>
            <a:off x="8740140" y="4666615"/>
            <a:ext cx="2362200" cy="1198880"/>
          </a:xfrm>
          <a:prstGeom prst="rect">
            <a:avLst/>
          </a:prstGeom>
          <a:noFill/>
          <a:ln w="12700">
            <a:noFill/>
          </a:ln>
        </p:spPr>
        <p:txBody>
          <a:bodyPr anchor="t">
            <a:spAutoFit/>
          </a:bodyPr>
          <a:p>
            <a:pPr algn="l" eaLnBrk="0" hangingPunct="0">
              <a:spcBef>
                <a:spcPts val="0"/>
              </a:spcBef>
              <a:buClrTx/>
              <a:buSzTx/>
            </a:pPr>
            <a:r>
              <a:rPr lang="zh-CN" altLang="en-US" sz="3600" b="1" dirty="0">
                <a:solidFill>
                  <a:srgbClr val="00B050"/>
                </a:solidFill>
                <a:uFillTx/>
                <a:latin typeface="Arial" panose="020B0604020202020204" pitchFamily="34" charset="0"/>
                <a:ea typeface="黑体" panose="02010609060101010101" pitchFamily="49" charset="-122"/>
              </a:rPr>
              <a:t>来源于</a:t>
            </a:r>
            <a:endParaRPr lang="zh-CN" altLang="en-US" sz="3600" b="1" dirty="0">
              <a:solidFill>
                <a:srgbClr val="00B050"/>
              </a:solidFill>
              <a:uFillTx/>
              <a:latin typeface="Arial" panose="020B0604020202020204" pitchFamily="34" charset="0"/>
              <a:ea typeface="黑体" panose="02010609060101010101" pitchFamily="49" charset="-122"/>
            </a:endParaRPr>
          </a:p>
          <a:p>
            <a:pPr algn="l" eaLnBrk="0" hangingPunct="0">
              <a:spcBef>
                <a:spcPts val="0"/>
              </a:spcBef>
              <a:buClrTx/>
              <a:buSzTx/>
            </a:pPr>
            <a:r>
              <a:rPr lang="zh-CN" altLang="en-US" sz="3600" b="1" dirty="0">
                <a:solidFill>
                  <a:srgbClr val="00B050"/>
                </a:solidFill>
                <a:uFillTx/>
                <a:latin typeface="Arial" panose="020B0604020202020204" pitchFamily="34" charset="0"/>
                <a:ea typeface="黑体" panose="02010609060101010101" pitchFamily="49" charset="-122"/>
              </a:rPr>
              <a:t>客观现实</a:t>
            </a:r>
            <a:endParaRPr lang="zh-CN" altLang="en-US" sz="3600" b="1" dirty="0">
              <a:solidFill>
                <a:srgbClr val="00B050"/>
              </a:solidFill>
              <a:uFillTx/>
              <a:latin typeface="Arial" panose="020B0604020202020204" pitchFamily="34" charset="0"/>
              <a:ea typeface="黑体" panose="02010609060101010101" pitchFamily="49" charset="-122"/>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知识链接</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
        <p:nvSpPr>
          <p:cNvPr id="8194" name="标题 8193"/>
          <p:cNvSpPr>
            <a:spLocks noGrp="1" noRot="1"/>
          </p:cNvSpPr>
          <p:nvPr/>
        </p:nvSpPr>
        <p:spPr>
          <a:xfrm>
            <a:off x="1699895" y="898208"/>
            <a:ext cx="8540750" cy="1143000"/>
          </a:xfrm>
          <a:prstGeom prst="rect">
            <a:avLst/>
          </a:prstGeom>
          <a:noFill/>
          <a:ln w="9525">
            <a:noFill/>
          </a:ln>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r>
              <a:rPr lang="zh-CN" altLang="en-US" sz="4000" b="1" dirty="0">
                <a:solidFill>
                  <a:srgbClr val="00B050"/>
                </a:solidFill>
                <a:uFillTx/>
                <a:ea typeface="宋体" panose="02010600030101010101" pitchFamily="2" charset="-122"/>
              </a:rPr>
              <a:t>联想与想象</a:t>
            </a:r>
            <a:endParaRPr lang="zh-CN" altLang="en-US" sz="4000" b="1" dirty="0">
              <a:solidFill>
                <a:srgbClr val="00B050"/>
              </a:solidFill>
              <a:uFillTx/>
              <a:ea typeface="宋体" panose="02010600030101010101" pitchFamily="2" charset="-122"/>
            </a:endParaRPr>
          </a:p>
        </p:txBody>
      </p:sp>
    </p:spTree>
  </p:cSld>
  <p:clrMapOvr>
    <a:masterClrMapping/>
  </p:clrMapOvr>
  <p:transition>
    <p:sndAc>
      <p:stSnd>
        <p:snd r:embed="rId1"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box(in)">
                                      <p:cBhvr>
                                        <p:cTn id="7" dur="500"/>
                                        <p:tgtEl>
                                          <p:spTgt spid="1331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317"/>
                                        </p:tgtEl>
                                        <p:attrNameLst>
                                          <p:attrName>style.visibility</p:attrName>
                                        </p:attrNameLst>
                                      </p:cBhvr>
                                      <p:to>
                                        <p:strVal val="visible"/>
                                      </p:to>
                                    </p:set>
                                    <p:animEffect transition="in" filter="box(in)">
                                      <p:cBhvr>
                                        <p:cTn id="12" dur="500"/>
                                        <p:tgtEl>
                                          <p:spTgt spid="1331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3318"/>
                                        </p:tgtEl>
                                        <p:attrNameLst>
                                          <p:attrName>style.visibility</p:attrName>
                                        </p:attrNameLst>
                                      </p:cBhvr>
                                      <p:to>
                                        <p:strVal val="visible"/>
                                      </p:to>
                                    </p:set>
                                    <p:anim calcmode="lin" valueType="num">
                                      <p:cBhvr>
                                        <p:cTn id="17" dur="500" fill="hold"/>
                                        <p:tgtEl>
                                          <p:spTgt spid="13318"/>
                                        </p:tgtEl>
                                        <p:attrNameLst>
                                          <p:attrName>ppt_w</p:attrName>
                                        </p:attrNameLst>
                                      </p:cBhvr>
                                      <p:tavLst>
                                        <p:tav tm="0">
                                          <p:val>
                                            <p:fltVal val="0.000000"/>
                                          </p:val>
                                        </p:tav>
                                        <p:tav tm="100000">
                                          <p:val>
                                            <p:strVal val="#ppt_w"/>
                                          </p:val>
                                        </p:tav>
                                      </p:tavLst>
                                    </p:anim>
                                    <p:anim calcmode="lin" valueType="num">
                                      <p:cBhvr>
                                        <p:cTn id="18" dur="500" fill="hold"/>
                                        <p:tgtEl>
                                          <p:spTgt spid="13318"/>
                                        </p:tgtEl>
                                        <p:attrNameLst>
                                          <p:attrName>ppt_h</p:attrName>
                                        </p:attrNameLst>
                                      </p:cBhvr>
                                      <p:tavLst>
                                        <p:tav tm="0">
                                          <p:val>
                                            <p:fltVal val="0.000000"/>
                                          </p:val>
                                        </p:tav>
                                        <p:tav tm="100000">
                                          <p:val>
                                            <p:strVal val="#ppt_h"/>
                                          </p:val>
                                        </p:tav>
                                      </p:tavLst>
                                    </p:anim>
                                    <p:animEffect transition="in" filter="fade">
                                      <p:cBhvr>
                                        <p:cTn id="19" dur="500"/>
                                        <p:tgtEl>
                                          <p:spTgt spid="13318"/>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13316"/>
                                        </p:tgtEl>
                                        <p:attrNameLst>
                                          <p:attrName>style.visibility</p:attrName>
                                        </p:attrNameLst>
                                      </p:cBhvr>
                                      <p:to>
                                        <p:strVal val="visible"/>
                                      </p:to>
                                    </p:set>
                                    <p:animEffect transition="in" filter="box(in)">
                                      <p:cBhvr>
                                        <p:cTn id="22" dur="500"/>
                                        <p:tgtEl>
                                          <p:spTgt spid="1331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3319"/>
                                        </p:tgtEl>
                                        <p:attrNameLst>
                                          <p:attrName>style.visibility</p:attrName>
                                        </p:attrNameLst>
                                      </p:cBhvr>
                                      <p:to>
                                        <p:strVal val="visible"/>
                                      </p:to>
                                    </p:set>
                                    <p:animEffect transition="in" filter="box(in)">
                                      <p:cBhvr>
                                        <p:cTn id="27" dur="500"/>
                                        <p:tgtEl>
                                          <p:spTgt spid="13319"/>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13321"/>
                                        </p:tgtEl>
                                        <p:attrNameLst>
                                          <p:attrName>style.visibility</p:attrName>
                                        </p:attrNameLst>
                                      </p:cBhvr>
                                      <p:to>
                                        <p:strVal val="visible"/>
                                      </p:to>
                                    </p:set>
                                    <p:anim calcmode="lin" valueType="num">
                                      <p:cBhvr>
                                        <p:cTn id="32" dur="500" fill="hold"/>
                                        <p:tgtEl>
                                          <p:spTgt spid="13321"/>
                                        </p:tgtEl>
                                        <p:attrNameLst>
                                          <p:attrName>ppt_w</p:attrName>
                                        </p:attrNameLst>
                                      </p:cBhvr>
                                      <p:tavLst>
                                        <p:tav tm="0">
                                          <p:val>
                                            <p:fltVal val="0.000000"/>
                                          </p:val>
                                        </p:tav>
                                        <p:tav tm="100000">
                                          <p:val>
                                            <p:strVal val="#ppt_w"/>
                                          </p:val>
                                        </p:tav>
                                      </p:tavLst>
                                    </p:anim>
                                    <p:anim calcmode="lin" valueType="num">
                                      <p:cBhvr>
                                        <p:cTn id="33" dur="500" fill="hold"/>
                                        <p:tgtEl>
                                          <p:spTgt spid="13321"/>
                                        </p:tgtEl>
                                        <p:attrNameLst>
                                          <p:attrName>ppt_h</p:attrName>
                                        </p:attrNameLst>
                                      </p:cBhvr>
                                      <p:tavLst>
                                        <p:tav tm="0">
                                          <p:val>
                                            <p:fltVal val="0.000000"/>
                                          </p:val>
                                        </p:tav>
                                        <p:tav tm="100000">
                                          <p:val>
                                            <p:strVal val="#ppt_h"/>
                                          </p:val>
                                        </p:tav>
                                      </p:tavLst>
                                    </p:anim>
                                    <p:animEffect transition="in" filter="fade">
                                      <p:cBhvr>
                                        <p:cTn id="34" dur="500"/>
                                        <p:tgtEl>
                                          <p:spTgt spid="13321"/>
                                        </p:tgtEl>
                                      </p:cBhvr>
                                    </p:animEffect>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grpId="0" nodeType="clickEffect">
                                  <p:stCondLst>
                                    <p:cond delay="0"/>
                                  </p:stCondLst>
                                  <p:childTnLst>
                                    <p:set>
                                      <p:cBhvr>
                                        <p:cTn id="38" dur="1" fill="hold">
                                          <p:stCondLst>
                                            <p:cond delay="0"/>
                                          </p:stCondLst>
                                        </p:cTn>
                                        <p:tgtEl>
                                          <p:spTgt spid="13330"/>
                                        </p:tgtEl>
                                        <p:attrNameLst>
                                          <p:attrName>style.visibility</p:attrName>
                                        </p:attrNameLst>
                                      </p:cBhvr>
                                      <p:to>
                                        <p:strVal val="visible"/>
                                      </p:to>
                                    </p:set>
                                    <p:animEffect transition="in" filter="box(in)">
                                      <p:cBhvr>
                                        <p:cTn id="39" dur="500"/>
                                        <p:tgtEl>
                                          <p:spTgt spid="13330"/>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grpId="0" nodeType="clickEffect">
                                  <p:stCondLst>
                                    <p:cond delay="0"/>
                                  </p:stCondLst>
                                  <p:childTnLst>
                                    <p:set>
                                      <p:cBhvr>
                                        <p:cTn id="43" dur="1" fill="hold">
                                          <p:stCondLst>
                                            <p:cond delay="0"/>
                                          </p:stCondLst>
                                        </p:cTn>
                                        <p:tgtEl>
                                          <p:spTgt spid="13322"/>
                                        </p:tgtEl>
                                        <p:attrNameLst>
                                          <p:attrName>style.visibility</p:attrName>
                                        </p:attrNameLst>
                                      </p:cBhvr>
                                      <p:to>
                                        <p:strVal val="visible"/>
                                      </p:to>
                                    </p:set>
                                    <p:animEffect transition="in" filter="box(in)">
                                      <p:cBhvr>
                                        <p:cTn id="44" dur="500"/>
                                        <p:tgtEl>
                                          <p:spTgt spid="13322"/>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grpId="0" nodeType="clickEffect">
                                  <p:stCondLst>
                                    <p:cond delay="0"/>
                                  </p:stCondLst>
                                  <p:childTnLst>
                                    <p:set>
                                      <p:cBhvr>
                                        <p:cTn id="48" dur="1" fill="hold">
                                          <p:stCondLst>
                                            <p:cond delay="0"/>
                                          </p:stCondLst>
                                        </p:cTn>
                                        <p:tgtEl>
                                          <p:spTgt spid="13323"/>
                                        </p:tgtEl>
                                        <p:attrNameLst>
                                          <p:attrName>style.visibility</p:attrName>
                                        </p:attrNameLst>
                                      </p:cBhvr>
                                      <p:to>
                                        <p:strVal val="visible"/>
                                      </p:to>
                                    </p:set>
                                    <p:animEffect transition="in" filter="box(in)">
                                      <p:cBhvr>
                                        <p:cTn id="49" dur="500"/>
                                        <p:tgtEl>
                                          <p:spTgt spid="13323"/>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13326"/>
                                        </p:tgtEl>
                                        <p:attrNameLst>
                                          <p:attrName>style.visibility</p:attrName>
                                        </p:attrNameLst>
                                      </p:cBhvr>
                                      <p:to>
                                        <p:strVal val="visible"/>
                                      </p:to>
                                    </p:set>
                                    <p:anim calcmode="lin" valueType="num">
                                      <p:cBhvr>
                                        <p:cTn id="54" dur="500" fill="hold"/>
                                        <p:tgtEl>
                                          <p:spTgt spid="13326"/>
                                        </p:tgtEl>
                                        <p:attrNameLst>
                                          <p:attrName>ppt_w</p:attrName>
                                        </p:attrNameLst>
                                      </p:cBhvr>
                                      <p:tavLst>
                                        <p:tav tm="0">
                                          <p:val>
                                            <p:fltVal val="0.000000"/>
                                          </p:val>
                                        </p:tav>
                                        <p:tav tm="100000">
                                          <p:val>
                                            <p:strVal val="#ppt_w"/>
                                          </p:val>
                                        </p:tav>
                                      </p:tavLst>
                                    </p:anim>
                                    <p:anim calcmode="lin" valueType="num">
                                      <p:cBhvr>
                                        <p:cTn id="55" dur="500" fill="hold"/>
                                        <p:tgtEl>
                                          <p:spTgt spid="13326"/>
                                        </p:tgtEl>
                                        <p:attrNameLst>
                                          <p:attrName>ppt_h</p:attrName>
                                        </p:attrNameLst>
                                      </p:cBhvr>
                                      <p:tavLst>
                                        <p:tav tm="0">
                                          <p:val>
                                            <p:fltVal val="0.000000"/>
                                          </p:val>
                                        </p:tav>
                                        <p:tav tm="100000">
                                          <p:val>
                                            <p:strVal val="#ppt_h"/>
                                          </p:val>
                                        </p:tav>
                                      </p:tavLst>
                                    </p:anim>
                                    <p:animEffect transition="in" filter="fade">
                                      <p:cBhvr>
                                        <p:cTn id="56" dur="500"/>
                                        <p:tgtEl>
                                          <p:spTgt spid="13326"/>
                                        </p:tgtEl>
                                      </p:cBhvr>
                                    </p:animEffect>
                                  </p:childTnLst>
                                </p:cTn>
                              </p:par>
                              <p:par>
                                <p:cTn id="57" presetID="4" presetClass="entr" presetSubtype="16" fill="hold" grpId="0" nodeType="withEffect">
                                  <p:stCondLst>
                                    <p:cond delay="0"/>
                                  </p:stCondLst>
                                  <p:childTnLst>
                                    <p:set>
                                      <p:cBhvr>
                                        <p:cTn id="58" dur="1" fill="hold">
                                          <p:stCondLst>
                                            <p:cond delay="0"/>
                                          </p:stCondLst>
                                        </p:cTn>
                                        <p:tgtEl>
                                          <p:spTgt spid="13325"/>
                                        </p:tgtEl>
                                        <p:attrNameLst>
                                          <p:attrName>style.visibility</p:attrName>
                                        </p:attrNameLst>
                                      </p:cBhvr>
                                      <p:to>
                                        <p:strVal val="visible"/>
                                      </p:to>
                                    </p:set>
                                    <p:animEffect transition="in" filter="box(in)">
                                      <p:cBhvr>
                                        <p:cTn id="59" dur="500"/>
                                        <p:tgtEl>
                                          <p:spTgt spid="13325"/>
                                        </p:tgtEl>
                                      </p:cBhvr>
                                    </p:animEffect>
                                  </p:childTnLst>
                                </p:cTn>
                              </p:par>
                            </p:childTnLst>
                          </p:cTn>
                        </p:par>
                      </p:childTnLst>
                    </p:cTn>
                  </p:par>
                  <p:par>
                    <p:cTn id="60" fill="hold">
                      <p:stCondLst>
                        <p:cond delay="indefinite"/>
                      </p:stCondLst>
                      <p:childTnLst>
                        <p:par>
                          <p:cTn id="61" fill="hold">
                            <p:stCondLst>
                              <p:cond delay="0"/>
                            </p:stCondLst>
                            <p:childTnLst>
                              <p:par>
                                <p:cTn id="62" presetID="4" presetClass="entr" presetSubtype="16" fill="hold" grpId="0" nodeType="clickEffect">
                                  <p:stCondLst>
                                    <p:cond delay="0"/>
                                  </p:stCondLst>
                                  <p:childTnLst>
                                    <p:set>
                                      <p:cBhvr>
                                        <p:cTn id="63" dur="1" fill="hold">
                                          <p:stCondLst>
                                            <p:cond delay="0"/>
                                          </p:stCondLst>
                                        </p:cTn>
                                        <p:tgtEl>
                                          <p:spTgt spid="13327"/>
                                        </p:tgtEl>
                                        <p:attrNameLst>
                                          <p:attrName>style.visibility</p:attrName>
                                        </p:attrNameLst>
                                      </p:cBhvr>
                                      <p:to>
                                        <p:strVal val="visible"/>
                                      </p:to>
                                    </p:set>
                                    <p:animEffect transition="in" filter="box(in)">
                                      <p:cBhvr>
                                        <p:cTn id="64" dur="500"/>
                                        <p:tgtEl>
                                          <p:spTgt spid="13327"/>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13328"/>
                                        </p:tgtEl>
                                        <p:attrNameLst>
                                          <p:attrName>style.visibility</p:attrName>
                                        </p:attrNameLst>
                                      </p:cBhvr>
                                      <p:to>
                                        <p:strVal val="visible"/>
                                      </p:to>
                                    </p:set>
                                    <p:anim calcmode="lin" valueType="num">
                                      <p:cBhvr>
                                        <p:cTn id="69" dur="500" fill="hold"/>
                                        <p:tgtEl>
                                          <p:spTgt spid="13328"/>
                                        </p:tgtEl>
                                        <p:attrNameLst>
                                          <p:attrName>ppt_w</p:attrName>
                                        </p:attrNameLst>
                                      </p:cBhvr>
                                      <p:tavLst>
                                        <p:tav tm="0">
                                          <p:val>
                                            <p:fltVal val="0.000000"/>
                                          </p:val>
                                        </p:tav>
                                        <p:tav tm="100000">
                                          <p:val>
                                            <p:strVal val="#ppt_w"/>
                                          </p:val>
                                        </p:tav>
                                      </p:tavLst>
                                    </p:anim>
                                    <p:anim calcmode="lin" valueType="num">
                                      <p:cBhvr>
                                        <p:cTn id="70" dur="500" fill="hold"/>
                                        <p:tgtEl>
                                          <p:spTgt spid="13328"/>
                                        </p:tgtEl>
                                        <p:attrNameLst>
                                          <p:attrName>ppt_h</p:attrName>
                                        </p:attrNameLst>
                                      </p:cBhvr>
                                      <p:tavLst>
                                        <p:tav tm="0">
                                          <p:val>
                                            <p:fltVal val="0.000000"/>
                                          </p:val>
                                        </p:tav>
                                        <p:tav tm="100000">
                                          <p:val>
                                            <p:strVal val="#ppt_h"/>
                                          </p:val>
                                        </p:tav>
                                      </p:tavLst>
                                    </p:anim>
                                    <p:animEffect transition="in" filter="fade">
                                      <p:cBhvr>
                                        <p:cTn id="71" dur="500"/>
                                        <p:tgtEl>
                                          <p:spTgt spid="13328"/>
                                        </p:tgtEl>
                                      </p:cBhvr>
                                    </p:animEffect>
                                  </p:childTnLst>
                                </p:cTn>
                              </p:par>
                            </p:childTnLst>
                          </p:cTn>
                        </p:par>
                      </p:childTnLst>
                    </p:cTn>
                  </p:par>
                  <p:par>
                    <p:cTn id="72" fill="hold">
                      <p:stCondLst>
                        <p:cond delay="indefinite"/>
                      </p:stCondLst>
                      <p:childTnLst>
                        <p:par>
                          <p:cTn id="73" fill="hold">
                            <p:stCondLst>
                              <p:cond delay="0"/>
                            </p:stCondLst>
                            <p:childTnLst>
                              <p:par>
                                <p:cTn id="74" presetID="4" presetClass="entr" presetSubtype="16" fill="hold" grpId="0" nodeType="clickEffect">
                                  <p:stCondLst>
                                    <p:cond delay="0"/>
                                  </p:stCondLst>
                                  <p:childTnLst>
                                    <p:set>
                                      <p:cBhvr>
                                        <p:cTn id="75" dur="1" fill="hold">
                                          <p:stCondLst>
                                            <p:cond delay="0"/>
                                          </p:stCondLst>
                                        </p:cTn>
                                        <p:tgtEl>
                                          <p:spTgt spid="13331"/>
                                        </p:tgtEl>
                                        <p:attrNameLst>
                                          <p:attrName>style.visibility</p:attrName>
                                        </p:attrNameLst>
                                      </p:cBhvr>
                                      <p:to>
                                        <p:strVal val="visible"/>
                                      </p:to>
                                    </p:set>
                                    <p:animEffect transition="in" filter="box(in)">
                                      <p:cBhvr>
                                        <p:cTn id="76" dur="500"/>
                                        <p:tgtEl>
                                          <p:spTgt spid="13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316" grpId="0" bldLvl="0" animBg="1"/>
      <p:bldP spid="13317" grpId="0"/>
      <p:bldP spid="13318" grpId="0"/>
      <p:bldP spid="13319" grpId="0"/>
      <p:bldP spid="13321" grpId="0"/>
      <p:bldP spid="13322" grpId="0"/>
      <p:bldP spid="13323" grpId="0"/>
      <p:bldP spid="13325" grpId="0" bldLvl="0" animBg="1"/>
      <p:bldP spid="13326" grpId="0"/>
      <p:bldP spid="13327" grpId="0"/>
      <p:bldP spid="13328" grpId="0"/>
      <p:bldP spid="13330" grpId="0"/>
      <p:bldP spid="133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8" name="矩形 36867"/>
          <p:cNvSpPr>
            <a:spLocks noRot="1"/>
          </p:cNvSpPr>
          <p:nvPr/>
        </p:nvSpPr>
        <p:spPr>
          <a:xfrm>
            <a:off x="1935163" y="1916113"/>
            <a:ext cx="1152525" cy="576262"/>
          </a:xfrm>
          <a:prstGeom prst="rect">
            <a:avLst/>
          </a:prstGeom>
          <a:noFill/>
          <a:ln w="9525">
            <a:noFill/>
          </a:ln>
        </p:spPr>
        <p:txBody>
          <a:bodyPr anchor="t"/>
          <a:p>
            <a:pPr algn="l">
              <a:spcBef>
                <a:spcPct val="20000"/>
              </a:spcBef>
              <a:buClrTx/>
              <a:buSzTx/>
              <a:buNone/>
            </a:pPr>
            <a:r>
              <a:rPr lang="zh-CN" altLang="en-US" sz="3600" b="1" dirty="0">
                <a:solidFill>
                  <a:srgbClr val="FF0000"/>
                </a:solidFill>
                <a:uFillTx/>
                <a:latin typeface="Arial" panose="020B0604020202020204" pitchFamily="34" charset="0"/>
                <a:ea typeface="黑体" panose="02010609060101010101" pitchFamily="49" charset="-122"/>
              </a:rPr>
              <a:t>街灯</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6869" name="矩形 36868"/>
          <p:cNvSpPr>
            <a:spLocks noRot="1"/>
          </p:cNvSpPr>
          <p:nvPr/>
        </p:nvSpPr>
        <p:spPr>
          <a:xfrm>
            <a:off x="1935480" y="2781300"/>
            <a:ext cx="1152525" cy="576263"/>
          </a:xfrm>
          <a:prstGeom prst="rect">
            <a:avLst/>
          </a:prstGeom>
          <a:noFill/>
          <a:ln w="9525">
            <a:noFill/>
          </a:ln>
        </p:spPr>
        <p:txBody>
          <a:bodyPr anchor="t"/>
          <a:p>
            <a:pPr algn="l">
              <a:spcBef>
                <a:spcPct val="20000"/>
              </a:spcBef>
              <a:buClrTx/>
              <a:buSzTx/>
              <a:buNone/>
            </a:pPr>
            <a:r>
              <a:rPr lang="zh-CN" altLang="en-US" sz="3600" b="1" dirty="0">
                <a:solidFill>
                  <a:srgbClr val="FF0000"/>
                </a:solidFill>
                <a:uFillTx/>
                <a:latin typeface="Arial" panose="020B0604020202020204" pitchFamily="34" charset="0"/>
                <a:ea typeface="黑体" panose="02010609060101010101" pitchFamily="49" charset="-122"/>
              </a:rPr>
              <a:t>明星</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6870" name="矩形 36869"/>
          <p:cNvSpPr>
            <a:spLocks noRot="1"/>
          </p:cNvSpPr>
          <p:nvPr/>
        </p:nvSpPr>
        <p:spPr>
          <a:xfrm>
            <a:off x="8039100" y="1793240"/>
            <a:ext cx="1152525" cy="576263"/>
          </a:xfrm>
          <a:prstGeom prst="rect">
            <a:avLst/>
          </a:prstGeom>
          <a:noFill/>
          <a:ln w="9525">
            <a:noFill/>
          </a:ln>
        </p:spPr>
        <p:txBody>
          <a:bodyPr anchor="t"/>
          <a:p>
            <a:pPr marL="342900" indent="-342900" algn="l">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天河</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6871" name="矩形 36870"/>
          <p:cNvSpPr>
            <a:spLocks noRot="1"/>
          </p:cNvSpPr>
          <p:nvPr/>
        </p:nvSpPr>
        <p:spPr>
          <a:xfrm>
            <a:off x="8039100" y="2953385"/>
            <a:ext cx="2508250" cy="575945"/>
          </a:xfrm>
          <a:prstGeom prst="rect">
            <a:avLst/>
          </a:prstGeom>
          <a:noFill/>
          <a:ln w="9525">
            <a:noFill/>
          </a:ln>
        </p:spPr>
        <p:txBody>
          <a:bodyPr anchor="t"/>
          <a:p>
            <a:pPr marL="342900" indent="-342900" algn="l">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牛郎织女</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6872" name="矩形 36871"/>
          <p:cNvSpPr>
            <a:spLocks noRot="1"/>
          </p:cNvSpPr>
          <p:nvPr/>
        </p:nvSpPr>
        <p:spPr>
          <a:xfrm>
            <a:off x="8039735" y="4153218"/>
            <a:ext cx="1152525" cy="576262"/>
          </a:xfrm>
          <a:prstGeom prst="rect">
            <a:avLst/>
          </a:prstGeom>
          <a:noFill/>
          <a:ln w="9525">
            <a:noFill/>
          </a:ln>
        </p:spPr>
        <p:txBody>
          <a:bodyPr anchor="t"/>
          <a:p>
            <a:pPr marL="342900" indent="-342900" algn="l">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流</a:t>
            </a:r>
            <a:r>
              <a:rPr lang="zh-CN" altLang="en-US" sz="3600" b="1" dirty="0">
                <a:solidFill>
                  <a:srgbClr val="FF0000"/>
                </a:solidFill>
                <a:uFillTx/>
                <a:latin typeface="Arial" panose="020B0604020202020204" pitchFamily="34" charset="0"/>
                <a:ea typeface="黑体" panose="02010609060101010101" pitchFamily="49" charset="-122"/>
              </a:rPr>
              <a:t>星</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6873" name="矩形 36872"/>
          <p:cNvSpPr>
            <a:spLocks noRot="1"/>
          </p:cNvSpPr>
          <p:nvPr/>
        </p:nvSpPr>
        <p:spPr>
          <a:xfrm>
            <a:off x="8039100" y="5160645"/>
            <a:ext cx="1903095" cy="575945"/>
          </a:xfrm>
          <a:prstGeom prst="rect">
            <a:avLst/>
          </a:prstGeom>
          <a:noFill/>
          <a:ln w="9525">
            <a:noFill/>
          </a:ln>
        </p:spPr>
        <p:txBody>
          <a:bodyPr anchor="t"/>
          <a:p>
            <a:pPr marL="342900" indent="-342900">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灯笼</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6874" name="矩形 36873"/>
          <p:cNvSpPr>
            <a:spLocks noRot="1"/>
          </p:cNvSpPr>
          <p:nvPr/>
        </p:nvSpPr>
        <p:spPr>
          <a:xfrm>
            <a:off x="1935480" y="5032375"/>
            <a:ext cx="2826385" cy="576580"/>
          </a:xfrm>
          <a:prstGeom prst="rect">
            <a:avLst/>
          </a:prstGeom>
          <a:noFill/>
          <a:ln w="9525">
            <a:noFill/>
          </a:ln>
        </p:spPr>
        <p:txBody>
          <a:bodyPr anchor="t"/>
          <a:p>
            <a:pPr marL="342900" indent="-342900" algn="l">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天上的街市</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6875" name="矩形 36874"/>
          <p:cNvSpPr>
            <a:spLocks noRot="1"/>
          </p:cNvSpPr>
          <p:nvPr/>
        </p:nvSpPr>
        <p:spPr>
          <a:xfrm>
            <a:off x="1935480" y="6031230"/>
            <a:ext cx="3595370" cy="575945"/>
          </a:xfrm>
          <a:prstGeom prst="rect">
            <a:avLst/>
          </a:prstGeom>
          <a:noFill/>
          <a:ln w="9525">
            <a:noFill/>
          </a:ln>
        </p:spPr>
        <p:txBody>
          <a:bodyPr anchor="t"/>
          <a:p>
            <a:pPr marL="342900" indent="-342900" algn="l">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世上没有的珍奇</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6876" name="矩形 36875"/>
          <p:cNvSpPr>
            <a:spLocks noRot="1"/>
          </p:cNvSpPr>
          <p:nvPr/>
        </p:nvSpPr>
        <p:spPr>
          <a:xfrm>
            <a:off x="1847850" y="692150"/>
            <a:ext cx="9816465" cy="936625"/>
          </a:xfrm>
          <a:prstGeom prst="rect">
            <a:avLst/>
          </a:prstGeom>
          <a:noFill/>
          <a:ln w="9525">
            <a:noFill/>
          </a:ln>
        </p:spPr>
        <p:txBody>
          <a:bodyPr anchor="t"/>
          <a:p>
            <a:pPr marL="571500" indent="-571500">
              <a:lnSpc>
                <a:spcPct val="80000"/>
              </a:lnSpc>
              <a:spcBef>
                <a:spcPct val="20000"/>
              </a:spcBef>
              <a:buClr>
                <a:srgbClr val="0000FF"/>
              </a:buClr>
              <a:buSzPct val="100000"/>
              <a:buFont typeface="Wingdings" panose="05000000000000000000" charset="0"/>
              <a:buChar char="u"/>
            </a:pPr>
            <a:r>
              <a:rPr lang="zh-CN" altLang="en-US" sz="3600" b="1" dirty="0">
                <a:solidFill>
                  <a:srgbClr val="0000FF"/>
                </a:solidFill>
                <a:uFillTx/>
                <a:latin typeface="Arial" panose="020B0604020202020204" pitchFamily="34" charset="0"/>
                <a:ea typeface="黑体" panose="02010609060101010101" pitchFamily="49" charset="-122"/>
              </a:rPr>
              <a:t>这首诗是怎样逐步展开联想和想象的？</a:t>
            </a:r>
            <a:endParaRPr lang="zh-CN" altLang="en-US" sz="3600" b="1" dirty="0">
              <a:solidFill>
                <a:srgbClr val="0000FF"/>
              </a:solidFill>
              <a:uFillTx/>
              <a:latin typeface="Arial" panose="020B0604020202020204" pitchFamily="34" charset="0"/>
              <a:ea typeface="黑体" panose="02010609060101010101" pitchFamily="49" charset="-122"/>
            </a:endParaRPr>
          </a:p>
        </p:txBody>
      </p:sp>
      <p:sp>
        <p:nvSpPr>
          <p:cNvPr id="36878" name="文本框 36877"/>
          <p:cNvSpPr txBox="1"/>
          <p:nvPr/>
        </p:nvSpPr>
        <p:spPr>
          <a:xfrm>
            <a:off x="982980" y="1965325"/>
            <a:ext cx="736600" cy="1463040"/>
          </a:xfrm>
          <a:prstGeom prst="rect">
            <a:avLst/>
          </a:prstGeom>
          <a:noFill/>
          <a:ln w="9525">
            <a:noFill/>
          </a:ln>
        </p:spPr>
        <p:txBody>
          <a:bodyPr vert="eaVert" wrap="none" anchor="t">
            <a:spAutoFit/>
          </a:bodyPr>
          <a:p>
            <a:r>
              <a:rPr lang="zh-CN" altLang="en-US" sz="3600" dirty="0">
                <a:solidFill>
                  <a:srgbClr val="0000FF"/>
                </a:solidFill>
                <a:uFillTx/>
                <a:latin typeface="Arial" panose="020B0604020202020204" pitchFamily="34" charset="0"/>
                <a:ea typeface="黑体" panose="02010609060101010101" pitchFamily="49" charset="-122"/>
              </a:rPr>
              <a:t>第一节</a:t>
            </a:r>
            <a:endParaRPr lang="zh-CN" altLang="en-US" sz="3600" dirty="0">
              <a:solidFill>
                <a:srgbClr val="0000FF"/>
              </a:solidFill>
              <a:uFillTx/>
              <a:latin typeface="Arial" panose="020B0604020202020204" pitchFamily="34" charset="0"/>
              <a:ea typeface="黑体" panose="02010609060101010101" pitchFamily="49" charset="-122"/>
            </a:endParaRPr>
          </a:p>
        </p:txBody>
      </p:sp>
      <p:sp>
        <p:nvSpPr>
          <p:cNvPr id="36879" name="左大括号 36878"/>
          <p:cNvSpPr/>
          <p:nvPr/>
        </p:nvSpPr>
        <p:spPr>
          <a:xfrm>
            <a:off x="1719263" y="2133600"/>
            <a:ext cx="215900" cy="1152525"/>
          </a:xfrm>
          <a:prstGeom prst="leftBrace">
            <a:avLst>
              <a:gd name="adj1" fmla="val 44460"/>
              <a:gd name="adj2" fmla="val 50000"/>
            </a:avLst>
          </a:prstGeom>
          <a:ln>
            <a:solidFill>
              <a:srgbClr val="00B050"/>
            </a:solidFill>
            <a:headEnd type="none" w="med" len="med"/>
            <a:tailEnd type="none" w="med" len="med"/>
          </a:ln>
        </p:spPr>
        <p:style>
          <a:lnRef idx="3">
            <a:schemeClr val="accent5"/>
          </a:lnRef>
          <a:fillRef idx="0">
            <a:schemeClr val="accent5"/>
          </a:fillRef>
          <a:effectRef idx="2">
            <a:schemeClr val="accent5"/>
          </a:effectRef>
          <a:fontRef idx="minor">
            <a:schemeClr val="tx1"/>
          </a:fontRef>
        </p:style>
        <p:txBody>
          <a:bodyPr anchor="t"/>
          <a:p>
            <a:endParaRPr lang="zh-CN" altLang="en-US">
              <a:latin typeface="Arial" panose="020B0604020202020204" pitchFamily="34" charset="0"/>
              <a:ea typeface="宋体" panose="02010600030101010101" pitchFamily="2" charset="-122"/>
            </a:endParaRPr>
          </a:p>
        </p:txBody>
      </p:sp>
      <p:sp>
        <p:nvSpPr>
          <p:cNvPr id="36880" name="直接连接符 36879"/>
          <p:cNvSpPr/>
          <p:nvPr/>
        </p:nvSpPr>
        <p:spPr>
          <a:xfrm>
            <a:off x="2979420" y="2368550"/>
            <a:ext cx="885825" cy="1270"/>
          </a:xfrm>
          <a:prstGeom prst="line">
            <a:avLst/>
          </a:prstGeom>
          <a:ln>
            <a:solidFill>
              <a:srgbClr val="7030A0"/>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sp>
      <p:sp>
        <p:nvSpPr>
          <p:cNvPr id="36881" name="矩形 36880"/>
          <p:cNvSpPr>
            <a:spLocks noRot="1"/>
          </p:cNvSpPr>
          <p:nvPr/>
        </p:nvSpPr>
        <p:spPr>
          <a:xfrm>
            <a:off x="3864293" y="1916113"/>
            <a:ext cx="1152525" cy="576262"/>
          </a:xfrm>
          <a:prstGeom prst="rect">
            <a:avLst/>
          </a:prstGeom>
          <a:noFill/>
          <a:ln w="9525">
            <a:noFill/>
          </a:ln>
        </p:spPr>
        <p:txBody>
          <a:bodyPr anchor="t"/>
          <a:p>
            <a:pPr marL="342900" indent="-342900">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明星</a:t>
            </a:r>
            <a:endParaRPr lang="zh-CN" altLang="en-US" sz="3200" dirty="0">
              <a:solidFill>
                <a:srgbClr val="FFFF00"/>
              </a:solidFill>
              <a:latin typeface="Arial" panose="020B0604020202020204" pitchFamily="34" charset="0"/>
              <a:ea typeface="宋体" panose="02010600030101010101" pitchFamily="2" charset="-122"/>
            </a:endParaRPr>
          </a:p>
        </p:txBody>
      </p:sp>
      <p:sp>
        <p:nvSpPr>
          <p:cNvPr id="36882" name="直接连接符 36881"/>
          <p:cNvSpPr/>
          <p:nvPr/>
        </p:nvSpPr>
        <p:spPr>
          <a:xfrm>
            <a:off x="2979420" y="3160395"/>
            <a:ext cx="885190" cy="635"/>
          </a:xfrm>
          <a:prstGeom prst="line">
            <a:avLst/>
          </a:prstGeom>
          <a:ln>
            <a:solidFill>
              <a:srgbClr val="7030A0"/>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sp>
      <p:sp>
        <p:nvSpPr>
          <p:cNvPr id="36883" name="矩形 36882"/>
          <p:cNvSpPr>
            <a:spLocks noRot="1"/>
          </p:cNvSpPr>
          <p:nvPr/>
        </p:nvSpPr>
        <p:spPr>
          <a:xfrm>
            <a:off x="3864293" y="2709545"/>
            <a:ext cx="1152525" cy="576263"/>
          </a:xfrm>
          <a:prstGeom prst="rect">
            <a:avLst/>
          </a:prstGeom>
          <a:noFill/>
          <a:ln w="9525">
            <a:noFill/>
          </a:ln>
        </p:spPr>
        <p:txBody>
          <a:bodyPr anchor="t"/>
          <a:p>
            <a:pPr marL="342900" indent="-342900">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街灯</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6884" name="文本框 36883"/>
          <p:cNvSpPr txBox="1"/>
          <p:nvPr/>
        </p:nvSpPr>
        <p:spPr>
          <a:xfrm>
            <a:off x="1044575" y="4527868"/>
            <a:ext cx="675005" cy="1310640"/>
          </a:xfrm>
          <a:prstGeom prst="rect">
            <a:avLst/>
          </a:prstGeom>
          <a:noFill/>
          <a:ln w="9525">
            <a:noFill/>
          </a:ln>
        </p:spPr>
        <p:txBody>
          <a:bodyPr vert="eaVert" wrap="none" anchor="t">
            <a:spAutoFit/>
          </a:bodyPr>
          <a:p>
            <a:pPr algn="l">
              <a:buClrTx/>
              <a:buSzTx/>
            </a:pPr>
            <a:r>
              <a:rPr lang="zh-CN" altLang="en-US" sz="3600" dirty="0">
                <a:solidFill>
                  <a:srgbClr val="0000FF"/>
                </a:solidFill>
                <a:uFillTx/>
                <a:latin typeface="Arial" panose="020B0604020202020204" pitchFamily="34" charset="0"/>
                <a:ea typeface="黑体" panose="02010609060101010101" pitchFamily="49" charset="-122"/>
              </a:rPr>
              <a:t>第二节</a:t>
            </a:r>
            <a:endParaRPr lang="zh-CN" altLang="en-US" sz="3600" dirty="0">
              <a:solidFill>
                <a:srgbClr val="0000FF"/>
              </a:solidFill>
              <a:uFillTx/>
              <a:latin typeface="Arial" panose="020B0604020202020204" pitchFamily="34" charset="0"/>
              <a:ea typeface="黑体" panose="02010609060101010101" pitchFamily="49" charset="-122"/>
            </a:endParaRPr>
          </a:p>
        </p:txBody>
      </p:sp>
      <p:sp>
        <p:nvSpPr>
          <p:cNvPr id="36885" name="左大括号 36884"/>
          <p:cNvSpPr/>
          <p:nvPr/>
        </p:nvSpPr>
        <p:spPr>
          <a:xfrm>
            <a:off x="1791018" y="4185285"/>
            <a:ext cx="144462" cy="2232025"/>
          </a:xfrm>
          <a:prstGeom prst="leftBrace">
            <a:avLst>
              <a:gd name="adj1" fmla="val 128683"/>
              <a:gd name="adj2" fmla="val 50000"/>
            </a:avLst>
          </a:prstGeom>
          <a:ln>
            <a:solidFill>
              <a:srgbClr val="00B050"/>
            </a:solidFill>
            <a:headEnd type="none" w="med" len="med"/>
            <a:tailEnd type="none" w="med" len="med"/>
          </a:ln>
        </p:spPr>
        <p:style>
          <a:lnRef idx="3">
            <a:schemeClr val="accent5"/>
          </a:lnRef>
          <a:fillRef idx="0">
            <a:schemeClr val="accent5"/>
          </a:fillRef>
          <a:effectRef idx="2">
            <a:schemeClr val="accent5"/>
          </a:effectRef>
          <a:fontRef idx="minor">
            <a:schemeClr val="tx1"/>
          </a:fontRef>
        </p:style>
        <p:txBody>
          <a:bodyPr anchor="t"/>
          <a:p>
            <a:endParaRPr lang="zh-CN" altLang="en-US">
              <a:latin typeface="Arial" panose="020B0604020202020204" pitchFamily="34" charset="0"/>
              <a:ea typeface="宋体" panose="02010600030101010101" pitchFamily="2" charset="-122"/>
            </a:endParaRPr>
          </a:p>
        </p:txBody>
      </p:sp>
      <p:sp>
        <p:nvSpPr>
          <p:cNvPr id="36886" name="直接连接符 36885"/>
          <p:cNvSpPr/>
          <p:nvPr/>
        </p:nvSpPr>
        <p:spPr>
          <a:xfrm>
            <a:off x="2979103" y="4583748"/>
            <a:ext cx="0" cy="576262"/>
          </a:xfrm>
          <a:prstGeom prst="line">
            <a:avLst/>
          </a:prstGeom>
          <a:ln>
            <a:solidFill>
              <a:srgbClr val="7030A0"/>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sp>
      <p:sp>
        <p:nvSpPr>
          <p:cNvPr id="36888" name="矩形 36887"/>
          <p:cNvSpPr>
            <a:spLocks noRot="1"/>
          </p:cNvSpPr>
          <p:nvPr/>
        </p:nvSpPr>
        <p:spPr>
          <a:xfrm>
            <a:off x="1935480" y="4008120"/>
            <a:ext cx="2736215" cy="576580"/>
          </a:xfrm>
          <a:prstGeom prst="rect">
            <a:avLst/>
          </a:prstGeom>
          <a:noFill/>
          <a:ln w="9525">
            <a:noFill/>
          </a:ln>
        </p:spPr>
        <p:txBody>
          <a:bodyPr anchor="t"/>
          <a:p>
            <a:pPr marL="342900" indent="-342900" algn="l">
              <a:spcBef>
                <a:spcPct val="20000"/>
              </a:spcBef>
              <a:buClr>
                <a:schemeClr val="hlink"/>
              </a:buClr>
              <a:buSzPct val="95000"/>
              <a:buFont typeface="Wingdings" panose="05000000000000000000" pitchFamily="2" charset="2"/>
              <a:buNone/>
            </a:pPr>
            <a:r>
              <a:rPr lang="zh-CN" altLang="en-US" sz="3600" b="1" dirty="0">
                <a:solidFill>
                  <a:srgbClr val="FF0000"/>
                </a:solidFill>
                <a:uFillTx/>
                <a:latin typeface="Arial" panose="020B0604020202020204" pitchFamily="34" charset="0"/>
                <a:ea typeface="黑体" panose="02010609060101010101" pitchFamily="49" charset="-122"/>
              </a:rPr>
              <a:t>地上的街市</a:t>
            </a:r>
            <a:endParaRPr lang="zh-CN" altLang="en-US" sz="3600" b="1" dirty="0">
              <a:solidFill>
                <a:srgbClr val="FF0000"/>
              </a:solidFill>
              <a:uFillTx/>
              <a:latin typeface="Arial" panose="020B0604020202020204" pitchFamily="34" charset="0"/>
              <a:ea typeface="黑体" panose="02010609060101010101" pitchFamily="49" charset="-122"/>
            </a:endParaRPr>
          </a:p>
        </p:txBody>
      </p:sp>
      <p:sp>
        <p:nvSpPr>
          <p:cNvPr id="36889" name="直接连接符 36888"/>
          <p:cNvSpPr/>
          <p:nvPr/>
        </p:nvSpPr>
        <p:spPr>
          <a:xfrm>
            <a:off x="2978785" y="5593715"/>
            <a:ext cx="635" cy="493395"/>
          </a:xfrm>
          <a:prstGeom prst="line">
            <a:avLst/>
          </a:prstGeom>
          <a:ln>
            <a:solidFill>
              <a:srgbClr val="7030A0"/>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sp>
      <p:sp>
        <p:nvSpPr>
          <p:cNvPr id="36890" name="文本框 36889"/>
          <p:cNvSpPr txBox="1"/>
          <p:nvPr/>
        </p:nvSpPr>
        <p:spPr>
          <a:xfrm>
            <a:off x="7065010" y="1916113"/>
            <a:ext cx="675005" cy="1310640"/>
          </a:xfrm>
          <a:prstGeom prst="rect">
            <a:avLst/>
          </a:prstGeom>
          <a:noFill/>
          <a:ln w="9525">
            <a:noFill/>
          </a:ln>
        </p:spPr>
        <p:txBody>
          <a:bodyPr vert="eaVert" wrap="none" anchor="t">
            <a:spAutoFit/>
          </a:bodyPr>
          <a:p>
            <a:pPr algn="l">
              <a:buClrTx/>
              <a:buSzTx/>
            </a:pPr>
            <a:r>
              <a:rPr lang="zh-CN" altLang="en-US" sz="3600" dirty="0">
                <a:solidFill>
                  <a:srgbClr val="0000FF"/>
                </a:solidFill>
                <a:uFillTx/>
                <a:latin typeface="Arial" panose="020B0604020202020204" pitchFamily="34" charset="0"/>
                <a:ea typeface="黑体" panose="02010609060101010101" pitchFamily="49" charset="-122"/>
              </a:rPr>
              <a:t>第三节</a:t>
            </a:r>
            <a:endParaRPr lang="zh-CN" altLang="en-US" sz="3600" dirty="0">
              <a:solidFill>
                <a:srgbClr val="0000FF"/>
              </a:solidFill>
              <a:uFillTx/>
              <a:latin typeface="Arial" panose="020B0604020202020204" pitchFamily="34" charset="0"/>
              <a:ea typeface="黑体" panose="02010609060101010101" pitchFamily="49" charset="-122"/>
            </a:endParaRPr>
          </a:p>
        </p:txBody>
      </p:sp>
      <p:sp>
        <p:nvSpPr>
          <p:cNvPr id="36891" name="左大括号 36890"/>
          <p:cNvSpPr/>
          <p:nvPr/>
        </p:nvSpPr>
        <p:spPr>
          <a:xfrm>
            <a:off x="7823200" y="1989455"/>
            <a:ext cx="215900" cy="1296670"/>
          </a:xfrm>
          <a:prstGeom prst="leftBrace">
            <a:avLst>
              <a:gd name="adj1" fmla="val 44460"/>
              <a:gd name="adj2" fmla="val 50000"/>
            </a:avLst>
          </a:prstGeom>
          <a:ln>
            <a:solidFill>
              <a:srgbClr val="00B050"/>
            </a:solidFill>
            <a:headEnd type="none" w="med" len="med"/>
            <a:tailEnd type="none" w="med" len="med"/>
          </a:ln>
        </p:spPr>
        <p:style>
          <a:lnRef idx="3">
            <a:schemeClr val="accent5"/>
          </a:lnRef>
          <a:fillRef idx="0">
            <a:schemeClr val="accent5"/>
          </a:fillRef>
          <a:effectRef idx="2">
            <a:schemeClr val="accent5"/>
          </a:effectRef>
          <a:fontRef idx="minor">
            <a:schemeClr val="tx1"/>
          </a:fontRef>
        </p:style>
        <p:txBody>
          <a:bodyPr anchor="t"/>
          <a:p>
            <a:endParaRPr lang="zh-CN" altLang="en-US">
              <a:latin typeface="Arial" panose="020B0604020202020204" pitchFamily="34" charset="0"/>
              <a:ea typeface="宋体" panose="02010600030101010101" pitchFamily="2" charset="-122"/>
            </a:endParaRPr>
          </a:p>
        </p:txBody>
      </p:sp>
      <p:sp>
        <p:nvSpPr>
          <p:cNvPr id="36892" name="直接连接符 36891"/>
          <p:cNvSpPr/>
          <p:nvPr/>
        </p:nvSpPr>
        <p:spPr>
          <a:xfrm>
            <a:off x="8615045" y="2471420"/>
            <a:ext cx="635" cy="481965"/>
          </a:xfrm>
          <a:prstGeom prst="line">
            <a:avLst/>
          </a:prstGeom>
          <a:ln>
            <a:solidFill>
              <a:srgbClr val="7030A0"/>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sp>
      <p:sp>
        <p:nvSpPr>
          <p:cNvPr id="36893" name="文本框 36892"/>
          <p:cNvSpPr txBox="1"/>
          <p:nvPr/>
        </p:nvSpPr>
        <p:spPr>
          <a:xfrm>
            <a:off x="7148195" y="4282758"/>
            <a:ext cx="675005" cy="1310640"/>
          </a:xfrm>
          <a:prstGeom prst="rect">
            <a:avLst/>
          </a:prstGeom>
          <a:noFill/>
          <a:ln w="9525">
            <a:noFill/>
          </a:ln>
        </p:spPr>
        <p:txBody>
          <a:bodyPr vert="eaVert" wrap="none" anchor="t">
            <a:spAutoFit/>
          </a:bodyPr>
          <a:p>
            <a:pPr algn="l">
              <a:buClrTx/>
              <a:buSzTx/>
            </a:pPr>
            <a:r>
              <a:rPr lang="zh-CN" altLang="en-US" sz="3600" dirty="0">
                <a:solidFill>
                  <a:srgbClr val="0000FF"/>
                </a:solidFill>
                <a:uFillTx/>
                <a:latin typeface="Arial" panose="020B0604020202020204" pitchFamily="34" charset="0"/>
                <a:ea typeface="黑体" panose="02010609060101010101" pitchFamily="49" charset="-122"/>
              </a:rPr>
              <a:t>第四节</a:t>
            </a:r>
            <a:endParaRPr lang="zh-CN" altLang="en-US" sz="3600" dirty="0">
              <a:solidFill>
                <a:srgbClr val="0000FF"/>
              </a:solidFill>
              <a:uFillTx/>
              <a:latin typeface="Arial" panose="020B0604020202020204" pitchFamily="34" charset="0"/>
              <a:ea typeface="黑体" panose="02010609060101010101" pitchFamily="49" charset="-122"/>
            </a:endParaRPr>
          </a:p>
        </p:txBody>
      </p:sp>
      <p:sp>
        <p:nvSpPr>
          <p:cNvPr id="36894" name="左大括号 36893"/>
          <p:cNvSpPr/>
          <p:nvPr/>
        </p:nvSpPr>
        <p:spPr>
          <a:xfrm>
            <a:off x="7823200" y="4283075"/>
            <a:ext cx="215900" cy="1383665"/>
          </a:xfrm>
          <a:prstGeom prst="leftBrace">
            <a:avLst>
              <a:gd name="adj1" fmla="val 44460"/>
              <a:gd name="adj2" fmla="val 50000"/>
            </a:avLst>
          </a:prstGeom>
          <a:ln>
            <a:solidFill>
              <a:srgbClr val="00B050"/>
            </a:solidFill>
            <a:headEnd type="none" w="med" len="med"/>
            <a:tailEnd type="none" w="med" len="med"/>
          </a:ln>
        </p:spPr>
        <p:style>
          <a:lnRef idx="3">
            <a:schemeClr val="accent5"/>
          </a:lnRef>
          <a:fillRef idx="0">
            <a:schemeClr val="accent5"/>
          </a:fillRef>
          <a:effectRef idx="2">
            <a:schemeClr val="accent5"/>
          </a:effectRef>
          <a:fontRef idx="minor">
            <a:schemeClr val="tx1"/>
          </a:fontRef>
        </p:style>
        <p:txBody>
          <a:bodyPr anchor="t"/>
          <a:p>
            <a:endParaRPr lang="zh-CN" altLang="en-US">
              <a:latin typeface="Arial" panose="020B0604020202020204" pitchFamily="34" charset="0"/>
              <a:ea typeface="宋体" panose="02010600030101010101" pitchFamily="2" charset="-122"/>
            </a:endParaRPr>
          </a:p>
        </p:txBody>
      </p:sp>
      <p:sp>
        <p:nvSpPr>
          <p:cNvPr id="36895" name="直接连接符 36894"/>
          <p:cNvSpPr/>
          <p:nvPr/>
        </p:nvSpPr>
        <p:spPr>
          <a:xfrm>
            <a:off x="8615680" y="4735195"/>
            <a:ext cx="635" cy="504190"/>
          </a:xfrm>
          <a:prstGeom prst="line">
            <a:avLst/>
          </a:prstGeom>
          <a:ln>
            <a:solidFill>
              <a:srgbClr val="7030A0"/>
            </a:solidFill>
            <a:headEnd type="none" w="med" len="med"/>
            <a:tailEnd type="triangle" w="med" len="med"/>
          </a:ln>
        </p:spPr>
        <p:style>
          <a:lnRef idx="3">
            <a:schemeClr val="accent1"/>
          </a:lnRef>
          <a:fillRef idx="0">
            <a:schemeClr val="accent1"/>
          </a:fillRef>
          <a:effectRef idx="2">
            <a:schemeClr val="accent1"/>
          </a:effectRef>
          <a:fontRef idx="minor">
            <a:schemeClr val="tx1"/>
          </a:fontRef>
        </p:style>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合作探究</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
        <p:nvSpPr>
          <p:cNvPr id="46109" name="文本框 46108"/>
          <p:cNvSpPr txBox="1"/>
          <p:nvPr/>
        </p:nvSpPr>
        <p:spPr>
          <a:xfrm>
            <a:off x="2871470" y="1628775"/>
            <a:ext cx="1101090" cy="645160"/>
          </a:xfrm>
          <a:prstGeom prst="rect">
            <a:avLst/>
          </a:prstGeom>
          <a:noFill/>
          <a:ln w="9525">
            <a:noFill/>
          </a:ln>
        </p:spPr>
        <p:txBody>
          <a:bodyPr wrap="none" anchor="t">
            <a:spAutoFit/>
          </a:bodyPr>
          <a:p>
            <a:r>
              <a:rPr lang="zh-CN" altLang="en-US" sz="3600" b="1" dirty="0">
                <a:solidFill>
                  <a:srgbClr val="00B050"/>
                </a:solidFill>
                <a:uFillTx/>
                <a:latin typeface="Arial" panose="020B0604020202020204" pitchFamily="34" charset="0"/>
                <a:ea typeface="黑体" panose="02010609060101010101" pitchFamily="49" charset="-122"/>
              </a:rPr>
              <a:t>联想</a:t>
            </a:r>
            <a:endParaRPr lang="zh-CN" altLang="en-US" sz="3600" b="1" dirty="0">
              <a:solidFill>
                <a:srgbClr val="00B050"/>
              </a:solidFill>
              <a:uFillTx/>
              <a:latin typeface="Arial" panose="020B0604020202020204" pitchFamily="34" charset="0"/>
              <a:ea typeface="黑体" panose="02010609060101010101" pitchFamily="49" charset="-122"/>
            </a:endParaRPr>
          </a:p>
        </p:txBody>
      </p:sp>
      <p:sp>
        <p:nvSpPr>
          <p:cNvPr id="2" name="文本框 1"/>
          <p:cNvSpPr txBox="1"/>
          <p:nvPr/>
        </p:nvSpPr>
        <p:spPr>
          <a:xfrm>
            <a:off x="2871470" y="2565400"/>
            <a:ext cx="897890" cy="521970"/>
          </a:xfrm>
          <a:prstGeom prst="rect">
            <a:avLst/>
          </a:prstGeom>
          <a:noFill/>
          <a:ln w="9525">
            <a:noFill/>
          </a:ln>
        </p:spPr>
        <p:txBody>
          <a:bodyPr wrap="none" anchor="t">
            <a:spAutoFit/>
          </a:bodyPr>
          <a:p>
            <a:r>
              <a:rPr lang="zh-CN" altLang="en-US" sz="3600" b="1" dirty="0">
                <a:solidFill>
                  <a:srgbClr val="00B050"/>
                </a:solidFill>
                <a:uFillTx/>
                <a:latin typeface="Arial" panose="020B0604020202020204" pitchFamily="34" charset="0"/>
                <a:ea typeface="黑体" panose="02010609060101010101" pitchFamily="49" charset="-122"/>
              </a:rPr>
              <a:t>联想</a:t>
            </a:r>
            <a:endParaRPr lang="zh-CN" altLang="en-US" sz="3600" b="1" dirty="0">
              <a:solidFill>
                <a:srgbClr val="00B050"/>
              </a:solidFill>
              <a:uFillTx/>
              <a:latin typeface="Arial" panose="020B0604020202020204" pitchFamily="34" charset="0"/>
              <a:ea typeface="黑体" panose="02010609060101010101" pitchFamily="49" charset="-122"/>
            </a:endParaRPr>
          </a:p>
        </p:txBody>
      </p:sp>
      <p:sp>
        <p:nvSpPr>
          <p:cNvPr id="46115" name="右大括号 46114"/>
          <p:cNvSpPr/>
          <p:nvPr/>
        </p:nvSpPr>
        <p:spPr>
          <a:xfrm>
            <a:off x="5125085" y="2077720"/>
            <a:ext cx="142875" cy="1238885"/>
          </a:xfrm>
          <a:prstGeom prst="rightBrace">
            <a:avLst>
              <a:gd name="adj1" fmla="val 54599"/>
              <a:gd name="adj2" fmla="val 50000"/>
            </a:avLst>
          </a:prstGeom>
          <a:ln>
            <a:solidFill>
              <a:srgbClr val="0000FF"/>
            </a:solidFill>
            <a:headEnd type="none" w="med" len="med"/>
            <a:tailEnd type="none" w="med" len="med"/>
          </a:ln>
        </p:spPr>
        <p:style>
          <a:lnRef idx="3">
            <a:schemeClr val="accent5"/>
          </a:lnRef>
          <a:fillRef idx="0">
            <a:schemeClr val="accent5"/>
          </a:fillRef>
          <a:effectRef idx="2">
            <a:schemeClr val="accent5"/>
          </a:effectRef>
          <a:fontRef idx="minor">
            <a:schemeClr val="tx1"/>
          </a:fontRef>
        </p:style>
        <p:txBody>
          <a:bodyPr anchor="t"/>
          <a:p>
            <a:endParaRPr lang="zh-CN" altLang="en-US">
              <a:latin typeface="Arial" panose="020B0604020202020204" pitchFamily="34" charset="0"/>
              <a:ea typeface="宋体" panose="02010600030101010101" pitchFamily="2" charset="-122"/>
            </a:endParaRPr>
          </a:p>
        </p:txBody>
      </p:sp>
      <p:sp>
        <p:nvSpPr>
          <p:cNvPr id="4" name="右大括号 3"/>
          <p:cNvSpPr/>
          <p:nvPr/>
        </p:nvSpPr>
        <p:spPr>
          <a:xfrm>
            <a:off x="10024745" y="1916430"/>
            <a:ext cx="208280" cy="1457960"/>
          </a:xfrm>
          <a:prstGeom prst="rightBrace">
            <a:avLst>
              <a:gd name="adj1" fmla="val 54599"/>
              <a:gd name="adj2" fmla="val 48487"/>
            </a:avLst>
          </a:prstGeom>
          <a:ln>
            <a:solidFill>
              <a:srgbClr val="0000FF"/>
            </a:solidFill>
            <a:headEnd type="none" w="med" len="med"/>
            <a:tailEnd type="none" w="med" len="med"/>
          </a:ln>
        </p:spPr>
        <p:style>
          <a:lnRef idx="3">
            <a:schemeClr val="accent5"/>
          </a:lnRef>
          <a:fillRef idx="0">
            <a:schemeClr val="accent5"/>
          </a:fillRef>
          <a:effectRef idx="2">
            <a:schemeClr val="accent5"/>
          </a:effectRef>
          <a:fontRef idx="minor">
            <a:schemeClr val="tx1"/>
          </a:fontRef>
        </p:style>
        <p:txBody>
          <a:bodyPr anchor="t"/>
          <a:p>
            <a:endParaRPr lang="zh-CN" altLang="en-US">
              <a:latin typeface="Arial" panose="020B0604020202020204" pitchFamily="34" charset="0"/>
              <a:ea typeface="宋体" panose="02010600030101010101" pitchFamily="2" charset="-122"/>
            </a:endParaRPr>
          </a:p>
        </p:txBody>
      </p:sp>
      <p:sp>
        <p:nvSpPr>
          <p:cNvPr id="6" name="文本框 5"/>
          <p:cNvSpPr txBox="1"/>
          <p:nvPr/>
        </p:nvSpPr>
        <p:spPr>
          <a:xfrm>
            <a:off x="3284220" y="4528185"/>
            <a:ext cx="897890" cy="521970"/>
          </a:xfrm>
          <a:prstGeom prst="rect">
            <a:avLst/>
          </a:prstGeom>
          <a:noFill/>
          <a:ln w="9525">
            <a:noFill/>
          </a:ln>
        </p:spPr>
        <p:txBody>
          <a:bodyPr wrap="none" anchor="t">
            <a:spAutoFit/>
          </a:bodyPr>
          <a:p>
            <a:r>
              <a:rPr lang="zh-CN" altLang="en-US" sz="3600" b="1" dirty="0">
                <a:solidFill>
                  <a:srgbClr val="00B050"/>
                </a:solidFill>
                <a:uFillTx/>
                <a:latin typeface="Arial" panose="020B0604020202020204" pitchFamily="34" charset="0"/>
                <a:ea typeface="黑体" panose="02010609060101010101" pitchFamily="49" charset="-122"/>
              </a:rPr>
              <a:t>想象</a:t>
            </a:r>
            <a:endParaRPr lang="zh-CN" altLang="en-US" sz="3600" b="1" dirty="0">
              <a:solidFill>
                <a:srgbClr val="00B050"/>
              </a:solidFill>
              <a:uFillTx/>
              <a:latin typeface="Arial" panose="020B0604020202020204" pitchFamily="34" charset="0"/>
              <a:ea typeface="黑体" panose="02010609060101010101" pitchFamily="49" charset="-122"/>
            </a:endParaRPr>
          </a:p>
        </p:txBody>
      </p:sp>
      <p:sp>
        <p:nvSpPr>
          <p:cNvPr id="8" name="文本框 7"/>
          <p:cNvSpPr txBox="1"/>
          <p:nvPr/>
        </p:nvSpPr>
        <p:spPr>
          <a:xfrm>
            <a:off x="3284220" y="5603875"/>
            <a:ext cx="897890" cy="521970"/>
          </a:xfrm>
          <a:prstGeom prst="rect">
            <a:avLst/>
          </a:prstGeom>
          <a:noFill/>
          <a:ln w="9525">
            <a:noFill/>
          </a:ln>
        </p:spPr>
        <p:txBody>
          <a:bodyPr wrap="none" anchor="t">
            <a:spAutoFit/>
          </a:bodyPr>
          <a:p>
            <a:pPr algn="l">
              <a:buClrTx/>
              <a:buSzTx/>
            </a:pPr>
            <a:r>
              <a:rPr lang="zh-CN" altLang="en-US" sz="3600" b="1" dirty="0">
                <a:solidFill>
                  <a:srgbClr val="00B050"/>
                </a:solidFill>
                <a:uFillTx/>
                <a:latin typeface="Arial" panose="020B0604020202020204" pitchFamily="34" charset="0"/>
                <a:ea typeface="黑体" panose="02010609060101010101" pitchFamily="49" charset="-122"/>
              </a:rPr>
              <a:t>想象</a:t>
            </a:r>
            <a:endParaRPr lang="zh-CN" altLang="en-US" sz="3600" b="1" dirty="0">
              <a:solidFill>
                <a:srgbClr val="00B050"/>
              </a:solidFill>
              <a:uFillTx/>
              <a:latin typeface="Arial" panose="020B0604020202020204" pitchFamily="34" charset="0"/>
              <a:ea typeface="黑体" panose="02010609060101010101" pitchFamily="49" charset="-122"/>
            </a:endParaRPr>
          </a:p>
        </p:txBody>
      </p:sp>
      <p:sp>
        <p:nvSpPr>
          <p:cNvPr id="9" name="右大括号 8"/>
          <p:cNvSpPr/>
          <p:nvPr/>
        </p:nvSpPr>
        <p:spPr>
          <a:xfrm>
            <a:off x="5217795" y="4153535"/>
            <a:ext cx="211455" cy="2334895"/>
          </a:xfrm>
          <a:prstGeom prst="rightBrace">
            <a:avLst>
              <a:gd name="adj1" fmla="val 54599"/>
              <a:gd name="adj2" fmla="val 50000"/>
            </a:avLst>
          </a:prstGeom>
          <a:ln>
            <a:solidFill>
              <a:srgbClr val="0000FF"/>
            </a:solidFill>
            <a:headEnd type="none" w="med" len="med"/>
            <a:tailEnd type="none" w="med" len="med"/>
          </a:ln>
        </p:spPr>
        <p:style>
          <a:lnRef idx="3">
            <a:schemeClr val="accent5"/>
          </a:lnRef>
          <a:fillRef idx="0">
            <a:schemeClr val="accent5"/>
          </a:fillRef>
          <a:effectRef idx="2">
            <a:schemeClr val="accent5"/>
          </a:effectRef>
          <a:fontRef idx="minor">
            <a:schemeClr val="tx1"/>
          </a:fontRef>
        </p:style>
        <p:txBody>
          <a:bodyPr anchor="t"/>
          <a:p>
            <a:endParaRPr lang="zh-CN" altLang="en-US">
              <a:latin typeface="Arial" panose="020B0604020202020204" pitchFamily="34" charset="0"/>
              <a:ea typeface="宋体" panose="02010600030101010101" pitchFamily="2" charset="-122"/>
            </a:endParaRPr>
          </a:p>
        </p:txBody>
      </p:sp>
      <p:sp>
        <p:nvSpPr>
          <p:cNvPr id="10" name="文本框 9"/>
          <p:cNvSpPr txBox="1"/>
          <p:nvPr/>
        </p:nvSpPr>
        <p:spPr>
          <a:xfrm>
            <a:off x="5267960" y="2369820"/>
            <a:ext cx="1101090" cy="645160"/>
          </a:xfrm>
          <a:prstGeom prst="rect">
            <a:avLst/>
          </a:prstGeom>
          <a:noFill/>
          <a:ln w="9525">
            <a:noFill/>
          </a:ln>
        </p:spPr>
        <p:txBody>
          <a:bodyPr wrap="none" anchor="t">
            <a:spAutoFit/>
          </a:bodyPr>
          <a:p>
            <a:r>
              <a:rPr lang="zh-CN" altLang="en-US" sz="3600" b="1" dirty="0">
                <a:solidFill>
                  <a:srgbClr val="7030A0"/>
                </a:solidFill>
                <a:uFillTx/>
                <a:latin typeface="Arial" panose="020B0604020202020204" pitchFamily="34" charset="0"/>
                <a:ea typeface="黑体" panose="02010609060101010101" pitchFamily="49" charset="-122"/>
              </a:rPr>
              <a:t>实写</a:t>
            </a:r>
            <a:endParaRPr lang="zh-CN" altLang="en-US" sz="3600" b="1" dirty="0">
              <a:solidFill>
                <a:srgbClr val="7030A0"/>
              </a:solidFill>
              <a:uFillTx/>
              <a:latin typeface="Arial" panose="020B0604020202020204" pitchFamily="34" charset="0"/>
              <a:ea typeface="黑体" panose="02010609060101010101" pitchFamily="49" charset="-122"/>
            </a:endParaRPr>
          </a:p>
        </p:txBody>
      </p:sp>
      <p:sp>
        <p:nvSpPr>
          <p:cNvPr id="11" name="文本框 10"/>
          <p:cNvSpPr txBox="1"/>
          <p:nvPr/>
        </p:nvSpPr>
        <p:spPr>
          <a:xfrm>
            <a:off x="5429250" y="4922520"/>
            <a:ext cx="1101090" cy="645160"/>
          </a:xfrm>
          <a:prstGeom prst="rect">
            <a:avLst/>
          </a:prstGeom>
          <a:noFill/>
          <a:ln w="9525">
            <a:noFill/>
          </a:ln>
        </p:spPr>
        <p:txBody>
          <a:bodyPr wrap="none" anchor="t">
            <a:spAutoFit/>
          </a:bodyPr>
          <a:p>
            <a:pPr algn="l">
              <a:buClrTx/>
              <a:buSzTx/>
            </a:pPr>
            <a:r>
              <a:rPr lang="zh-CN" altLang="en-US" sz="3600" b="1" dirty="0">
                <a:solidFill>
                  <a:srgbClr val="7030A0"/>
                </a:solidFill>
                <a:uFillTx/>
                <a:latin typeface="Arial" panose="020B0604020202020204" pitchFamily="34" charset="0"/>
                <a:ea typeface="黑体" panose="02010609060101010101" pitchFamily="49" charset="-122"/>
              </a:rPr>
              <a:t>虚写</a:t>
            </a:r>
            <a:endParaRPr lang="zh-CN" altLang="en-US" sz="3600" b="1" dirty="0">
              <a:solidFill>
                <a:srgbClr val="7030A0"/>
              </a:solidFill>
              <a:uFillTx/>
              <a:latin typeface="Arial" panose="020B0604020202020204" pitchFamily="34" charset="0"/>
              <a:ea typeface="黑体" panose="02010609060101010101" pitchFamily="49" charset="-122"/>
            </a:endParaRPr>
          </a:p>
        </p:txBody>
      </p:sp>
      <p:sp>
        <p:nvSpPr>
          <p:cNvPr id="12" name="文本框 11"/>
          <p:cNvSpPr txBox="1"/>
          <p:nvPr/>
        </p:nvSpPr>
        <p:spPr>
          <a:xfrm>
            <a:off x="8733790" y="2431415"/>
            <a:ext cx="897890" cy="521970"/>
          </a:xfrm>
          <a:prstGeom prst="rect">
            <a:avLst/>
          </a:prstGeom>
          <a:noFill/>
          <a:ln w="9525">
            <a:noFill/>
          </a:ln>
        </p:spPr>
        <p:txBody>
          <a:bodyPr wrap="none" anchor="t">
            <a:spAutoFit/>
          </a:bodyPr>
          <a:p>
            <a:pPr algn="l">
              <a:buClrTx/>
              <a:buSzTx/>
            </a:pPr>
            <a:r>
              <a:rPr lang="zh-CN" altLang="en-US" sz="3600" b="1" dirty="0">
                <a:solidFill>
                  <a:srgbClr val="00B050"/>
                </a:solidFill>
                <a:uFillTx/>
                <a:latin typeface="Arial" panose="020B0604020202020204" pitchFamily="34" charset="0"/>
                <a:ea typeface="黑体" panose="02010609060101010101" pitchFamily="49" charset="-122"/>
              </a:rPr>
              <a:t>想象</a:t>
            </a:r>
            <a:endParaRPr lang="zh-CN" altLang="en-US" sz="3600" b="1" dirty="0">
              <a:solidFill>
                <a:srgbClr val="00B050"/>
              </a:solidFill>
              <a:uFillTx/>
              <a:latin typeface="Arial" panose="020B0604020202020204" pitchFamily="34" charset="0"/>
              <a:ea typeface="黑体" panose="02010609060101010101" pitchFamily="49" charset="-122"/>
            </a:endParaRPr>
          </a:p>
        </p:txBody>
      </p:sp>
      <p:sp>
        <p:nvSpPr>
          <p:cNvPr id="13" name="文本框 12"/>
          <p:cNvSpPr txBox="1"/>
          <p:nvPr/>
        </p:nvSpPr>
        <p:spPr>
          <a:xfrm>
            <a:off x="8844280" y="4638675"/>
            <a:ext cx="897890" cy="521970"/>
          </a:xfrm>
          <a:prstGeom prst="rect">
            <a:avLst/>
          </a:prstGeom>
          <a:noFill/>
          <a:ln w="9525">
            <a:noFill/>
          </a:ln>
        </p:spPr>
        <p:txBody>
          <a:bodyPr wrap="none" anchor="t">
            <a:spAutoFit/>
          </a:bodyPr>
          <a:p>
            <a:r>
              <a:rPr lang="zh-CN" altLang="en-US" sz="3600" b="1" dirty="0">
                <a:solidFill>
                  <a:srgbClr val="00B050"/>
                </a:solidFill>
                <a:uFillTx/>
                <a:latin typeface="Arial" panose="020B0604020202020204" pitchFamily="34" charset="0"/>
                <a:ea typeface="黑体" panose="02010609060101010101" pitchFamily="49" charset="-122"/>
              </a:rPr>
              <a:t>想象</a:t>
            </a:r>
            <a:endParaRPr lang="zh-CN" altLang="en-US" sz="2800" b="1" dirty="0">
              <a:solidFill>
                <a:srgbClr val="00B050"/>
              </a:solidFill>
              <a:uFillTx/>
              <a:latin typeface="Arial" panose="020B0604020202020204" pitchFamily="34" charset="0"/>
              <a:ea typeface="黑体" panose="02010609060101010101" pitchFamily="49" charset="-122"/>
            </a:endParaRPr>
          </a:p>
        </p:txBody>
      </p:sp>
      <p:sp>
        <p:nvSpPr>
          <p:cNvPr id="14" name="文本框 13"/>
          <p:cNvSpPr txBox="1"/>
          <p:nvPr/>
        </p:nvSpPr>
        <p:spPr>
          <a:xfrm>
            <a:off x="10233025" y="2273935"/>
            <a:ext cx="1101090" cy="645160"/>
          </a:xfrm>
          <a:prstGeom prst="rect">
            <a:avLst/>
          </a:prstGeom>
          <a:noFill/>
          <a:ln w="9525">
            <a:noFill/>
          </a:ln>
        </p:spPr>
        <p:txBody>
          <a:bodyPr wrap="none" anchor="t">
            <a:spAutoFit/>
          </a:bodyPr>
          <a:p>
            <a:pPr algn="l">
              <a:buClrTx/>
              <a:buSzTx/>
            </a:pPr>
            <a:r>
              <a:rPr lang="zh-CN" altLang="en-US" sz="3600" b="1" dirty="0">
                <a:solidFill>
                  <a:srgbClr val="7030A0"/>
                </a:solidFill>
                <a:uFillTx/>
                <a:latin typeface="Arial" panose="020B0604020202020204" pitchFamily="34" charset="0"/>
                <a:ea typeface="黑体" panose="02010609060101010101" pitchFamily="49" charset="-122"/>
              </a:rPr>
              <a:t>虚写</a:t>
            </a:r>
            <a:endParaRPr lang="zh-CN" altLang="en-US" sz="3600" b="1" dirty="0">
              <a:solidFill>
                <a:srgbClr val="7030A0"/>
              </a:solidFill>
              <a:uFillTx/>
              <a:latin typeface="Arial" panose="020B0604020202020204" pitchFamily="34" charset="0"/>
              <a:ea typeface="黑体" panose="02010609060101010101" pitchFamily="49" charset="-122"/>
            </a:endParaRPr>
          </a:p>
        </p:txBody>
      </p:sp>
      <p:sp>
        <p:nvSpPr>
          <p:cNvPr id="15" name="文本框 14"/>
          <p:cNvSpPr txBox="1"/>
          <p:nvPr/>
        </p:nvSpPr>
        <p:spPr>
          <a:xfrm>
            <a:off x="10356215" y="4611370"/>
            <a:ext cx="1101090" cy="645160"/>
          </a:xfrm>
          <a:prstGeom prst="rect">
            <a:avLst/>
          </a:prstGeom>
          <a:noFill/>
          <a:ln w="9525">
            <a:noFill/>
          </a:ln>
        </p:spPr>
        <p:txBody>
          <a:bodyPr wrap="none" anchor="t">
            <a:spAutoFit/>
          </a:bodyPr>
          <a:p>
            <a:pPr algn="l">
              <a:buClrTx/>
              <a:buSzTx/>
            </a:pPr>
            <a:r>
              <a:rPr lang="zh-CN" altLang="en-US" sz="3600" b="1" dirty="0">
                <a:solidFill>
                  <a:srgbClr val="7030A0"/>
                </a:solidFill>
                <a:uFillTx/>
                <a:latin typeface="Arial" panose="020B0604020202020204" pitchFamily="34" charset="0"/>
                <a:ea typeface="黑体" panose="02010609060101010101" pitchFamily="49" charset="-122"/>
              </a:rPr>
              <a:t>虚写</a:t>
            </a:r>
            <a:endParaRPr lang="zh-CN" altLang="en-US" sz="3600" b="1" dirty="0">
              <a:solidFill>
                <a:srgbClr val="7030A0"/>
              </a:solidFill>
              <a:uFillTx/>
              <a:latin typeface="Arial" panose="020B0604020202020204" pitchFamily="34" charset="0"/>
              <a:ea typeface="黑体" panose="02010609060101010101" pitchFamily="49" charset="-122"/>
            </a:endParaRPr>
          </a:p>
        </p:txBody>
      </p:sp>
      <p:sp>
        <p:nvSpPr>
          <p:cNvPr id="16" name="右大括号 15"/>
          <p:cNvSpPr/>
          <p:nvPr/>
        </p:nvSpPr>
        <p:spPr>
          <a:xfrm>
            <a:off x="10024745" y="4331335"/>
            <a:ext cx="208280" cy="1262380"/>
          </a:xfrm>
          <a:prstGeom prst="rightBrace">
            <a:avLst>
              <a:gd name="adj1" fmla="val 54599"/>
              <a:gd name="adj2" fmla="val 48487"/>
            </a:avLst>
          </a:prstGeom>
          <a:ln>
            <a:solidFill>
              <a:srgbClr val="0000FF"/>
            </a:solidFill>
            <a:headEnd type="none" w="med" len="med"/>
            <a:tailEnd type="none" w="med" len="med"/>
          </a:ln>
        </p:spPr>
        <p:style>
          <a:lnRef idx="3">
            <a:schemeClr val="accent5"/>
          </a:lnRef>
          <a:fillRef idx="0">
            <a:schemeClr val="accent5"/>
          </a:fillRef>
          <a:effectRef idx="2">
            <a:schemeClr val="accent5"/>
          </a:effectRef>
          <a:fontRef idx="minor">
            <a:schemeClr val="tx1"/>
          </a:fontRef>
        </p:style>
        <p:txBody>
          <a:bodyPr anchor="t"/>
          <a:p>
            <a:endParaRPr lang="zh-CN" altLang="en-US">
              <a:latin typeface="Arial" panose="020B0604020202020204" pitchFamily="34" charset="0"/>
              <a:ea typeface="宋体" panose="02010600030101010101" pitchFamily="2" charset="-122"/>
            </a:endParaRPr>
          </a:p>
        </p:txBody>
      </p:sp>
      <p:sp>
        <p:nvSpPr>
          <p:cNvPr id="10248" name="矩形 10247"/>
          <p:cNvSpPr>
            <a:spLocks noRot="1"/>
          </p:cNvSpPr>
          <p:nvPr/>
        </p:nvSpPr>
        <p:spPr>
          <a:xfrm>
            <a:off x="5803900" y="5736590"/>
            <a:ext cx="5981700" cy="1014730"/>
          </a:xfrm>
          <a:prstGeom prst="rect">
            <a:avLst/>
          </a:prstGeom>
          <a:solidFill>
            <a:srgbClr val="0000FF"/>
          </a:solidFill>
          <a:ln w="9525">
            <a:noFill/>
          </a:ln>
        </p:spPr>
        <p:txBody>
          <a:bodyPr anchor="t"/>
          <a:p>
            <a:pPr>
              <a:lnSpc>
                <a:spcPts val="3540"/>
              </a:lnSpc>
              <a:spcBef>
                <a:spcPts val="0"/>
              </a:spcBef>
              <a:buClr>
                <a:schemeClr val="hlink"/>
              </a:buClr>
              <a:buSzPct val="95000"/>
              <a:buFont typeface="Wingdings" panose="05000000000000000000" pitchFamily="2" charset="2"/>
            </a:pPr>
            <a:r>
              <a:rPr lang="en-US" altLang="zh-CN" sz="3200" b="1">
                <a:solidFill>
                  <a:srgbClr val="FF0000"/>
                </a:solidFill>
                <a:uFill>
                  <a:solidFill>
                    <a:srgbClr val="0000FF"/>
                  </a:solidFill>
                </a:uFill>
                <a:latin typeface="Arial" panose="020B0604020202020204" pitchFamily="34" charset="0"/>
                <a:ea typeface="黑体" panose="02010609060101010101" pitchFamily="49" charset="-122"/>
              </a:rPr>
              <a:t>      </a:t>
            </a:r>
            <a:r>
              <a:rPr lang="en-US" altLang="zh-CN" sz="3200" b="1" u="heavy">
                <a:solidFill>
                  <a:srgbClr val="FF0000"/>
                </a:solidFill>
                <a:uFill>
                  <a:solidFill>
                    <a:srgbClr val="0000FF"/>
                  </a:solidFill>
                </a:uFill>
                <a:latin typeface="Arial" panose="020B0604020202020204" pitchFamily="34" charset="0"/>
                <a:ea typeface="黑体" panose="02010609060101010101" pitchFamily="49" charset="-122"/>
              </a:rPr>
              <a:t>实写是为想象做准备的，想象是对实写的升华。</a:t>
            </a:r>
            <a:endParaRPr lang="en-US" altLang="zh-CN" sz="3200" b="1" u="heavy">
              <a:solidFill>
                <a:srgbClr val="FF0000"/>
              </a:solidFill>
              <a:uFill>
                <a:solidFill>
                  <a:srgbClr val="0000FF"/>
                </a:solidFill>
              </a:uFill>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6109"/>
                                        </p:tgtEl>
                                        <p:attrNameLst>
                                          <p:attrName>style.visibility</p:attrName>
                                        </p:attrNameLst>
                                      </p:cBhvr>
                                      <p:to>
                                        <p:strVal val="visible"/>
                                      </p:to>
                                    </p:set>
                                    <p:anim calcmode="lin" valueType="num">
                                      <p:cBhvr>
                                        <p:cTn id="7" dur="500" fill="hold"/>
                                        <p:tgtEl>
                                          <p:spTgt spid="46109"/>
                                        </p:tgtEl>
                                        <p:attrNameLst>
                                          <p:attrName>ppt_w</p:attrName>
                                        </p:attrNameLst>
                                      </p:cBhvr>
                                      <p:tavLst>
                                        <p:tav tm="0">
                                          <p:val>
                                            <p:fltVal val="0.000000"/>
                                          </p:val>
                                        </p:tav>
                                        <p:tav tm="100000">
                                          <p:val>
                                            <p:strVal val="#ppt_w"/>
                                          </p:val>
                                        </p:tav>
                                      </p:tavLst>
                                    </p:anim>
                                    <p:anim calcmode="lin" valueType="num">
                                      <p:cBhvr>
                                        <p:cTn id="8" dur="500" fill="hold"/>
                                        <p:tgtEl>
                                          <p:spTgt spid="46109"/>
                                        </p:tgtEl>
                                        <p:attrNameLst>
                                          <p:attrName>ppt_h</p:attrName>
                                        </p:attrNameLst>
                                      </p:cBhvr>
                                      <p:tavLst>
                                        <p:tav tm="0">
                                          <p:val>
                                            <p:fltVal val="0.000000"/>
                                          </p:val>
                                        </p:tav>
                                        <p:tav tm="100000">
                                          <p:val>
                                            <p:strVal val="#ppt_h"/>
                                          </p:val>
                                        </p:tav>
                                      </p:tavLst>
                                    </p:anim>
                                    <p:animEffect transition="in" filter="fade">
                                      <p:cBhvr>
                                        <p:cTn id="9" dur="500"/>
                                        <p:tgtEl>
                                          <p:spTgt spid="4610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000000"/>
                                          </p:val>
                                        </p:tav>
                                        <p:tav tm="100000">
                                          <p:val>
                                            <p:strVal val="#ppt_w"/>
                                          </p:val>
                                        </p:tav>
                                      </p:tavLst>
                                    </p:anim>
                                    <p:anim calcmode="lin" valueType="num">
                                      <p:cBhvr>
                                        <p:cTn id="15" dur="500" fill="hold"/>
                                        <p:tgtEl>
                                          <p:spTgt spid="2"/>
                                        </p:tgtEl>
                                        <p:attrNameLst>
                                          <p:attrName>ppt_h</p:attrName>
                                        </p:attrNameLst>
                                      </p:cBhvr>
                                      <p:tavLst>
                                        <p:tav tm="0">
                                          <p:val>
                                            <p:fltVal val="0.000000"/>
                                          </p:val>
                                        </p:tav>
                                        <p:tav tm="100000">
                                          <p:val>
                                            <p:strVal val="#ppt_h"/>
                                          </p:val>
                                        </p:tav>
                                      </p:tavLst>
                                    </p:anim>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000000"/>
                                          </p:val>
                                        </p:tav>
                                        <p:tav tm="100000">
                                          <p:val>
                                            <p:strVal val="#ppt_w"/>
                                          </p:val>
                                        </p:tav>
                                      </p:tavLst>
                                    </p:anim>
                                    <p:anim calcmode="lin" valueType="num">
                                      <p:cBhvr>
                                        <p:cTn id="22" dur="500" fill="hold"/>
                                        <p:tgtEl>
                                          <p:spTgt spid="6"/>
                                        </p:tgtEl>
                                        <p:attrNameLst>
                                          <p:attrName>ppt_h</p:attrName>
                                        </p:attrNameLst>
                                      </p:cBhvr>
                                      <p:tavLst>
                                        <p:tav tm="0">
                                          <p:val>
                                            <p:fltVal val="0.00000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000000"/>
                                          </p:val>
                                        </p:tav>
                                        <p:tav tm="100000">
                                          <p:val>
                                            <p:strVal val="#ppt_w"/>
                                          </p:val>
                                        </p:tav>
                                      </p:tavLst>
                                    </p:anim>
                                    <p:anim calcmode="lin" valueType="num">
                                      <p:cBhvr>
                                        <p:cTn id="29" dur="500" fill="hold"/>
                                        <p:tgtEl>
                                          <p:spTgt spid="8"/>
                                        </p:tgtEl>
                                        <p:attrNameLst>
                                          <p:attrName>ppt_h</p:attrName>
                                        </p:attrNameLst>
                                      </p:cBhvr>
                                      <p:tavLst>
                                        <p:tav tm="0">
                                          <p:val>
                                            <p:fltVal val="0.000000"/>
                                          </p:val>
                                        </p:tav>
                                        <p:tav tm="100000">
                                          <p:val>
                                            <p:strVal val="#ppt_h"/>
                                          </p:val>
                                        </p:tav>
                                      </p:tavLst>
                                    </p:anim>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000000"/>
                                          </p:val>
                                        </p:tav>
                                        <p:tav tm="100000">
                                          <p:val>
                                            <p:strVal val="#ppt_w"/>
                                          </p:val>
                                        </p:tav>
                                      </p:tavLst>
                                    </p:anim>
                                    <p:anim calcmode="lin" valueType="num">
                                      <p:cBhvr>
                                        <p:cTn id="36" dur="500" fill="hold"/>
                                        <p:tgtEl>
                                          <p:spTgt spid="12"/>
                                        </p:tgtEl>
                                        <p:attrNameLst>
                                          <p:attrName>ppt_h</p:attrName>
                                        </p:attrNameLst>
                                      </p:cBhvr>
                                      <p:tavLst>
                                        <p:tav tm="0">
                                          <p:val>
                                            <p:fltVal val="0.000000"/>
                                          </p:val>
                                        </p:tav>
                                        <p:tav tm="100000">
                                          <p:val>
                                            <p:strVal val="#ppt_h"/>
                                          </p:val>
                                        </p:tav>
                                      </p:tavLst>
                                    </p:anim>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000000"/>
                                          </p:val>
                                        </p:tav>
                                        <p:tav tm="100000">
                                          <p:val>
                                            <p:strVal val="#ppt_w"/>
                                          </p:val>
                                        </p:tav>
                                      </p:tavLst>
                                    </p:anim>
                                    <p:anim calcmode="lin" valueType="num">
                                      <p:cBhvr>
                                        <p:cTn id="43" dur="500" fill="hold"/>
                                        <p:tgtEl>
                                          <p:spTgt spid="13"/>
                                        </p:tgtEl>
                                        <p:attrNameLst>
                                          <p:attrName>ppt_h</p:attrName>
                                        </p:attrNameLst>
                                      </p:cBhvr>
                                      <p:tavLst>
                                        <p:tav tm="0">
                                          <p:val>
                                            <p:fltVal val="0.000000"/>
                                          </p:val>
                                        </p:tav>
                                        <p:tav tm="100000">
                                          <p:val>
                                            <p:strVal val="#ppt_h"/>
                                          </p:val>
                                        </p:tav>
                                      </p:tavLst>
                                    </p:anim>
                                    <p:animEffect transition="in" filter="fade">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4" presetClass="entr" presetSubtype="16" fill="hold" nodeType="clickEffect">
                                  <p:stCondLst>
                                    <p:cond delay="0"/>
                                  </p:stCondLst>
                                  <p:childTnLst>
                                    <p:set>
                                      <p:cBhvr>
                                        <p:cTn id="48" dur="1" fill="hold">
                                          <p:stCondLst>
                                            <p:cond delay="0"/>
                                          </p:stCondLst>
                                        </p:cTn>
                                        <p:tgtEl>
                                          <p:spTgt spid="46115"/>
                                        </p:tgtEl>
                                        <p:attrNameLst>
                                          <p:attrName>style.visibility</p:attrName>
                                        </p:attrNameLst>
                                      </p:cBhvr>
                                      <p:to>
                                        <p:strVal val="visible"/>
                                      </p:to>
                                    </p:set>
                                    <p:animEffect transition="in" filter="box(in)">
                                      <p:cBhvr>
                                        <p:cTn id="49" dur="500"/>
                                        <p:tgtEl>
                                          <p:spTgt spid="46115"/>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000000"/>
                                          </p:val>
                                        </p:tav>
                                        <p:tav tm="100000">
                                          <p:val>
                                            <p:strVal val="#ppt_w"/>
                                          </p:val>
                                        </p:tav>
                                      </p:tavLst>
                                    </p:anim>
                                    <p:anim calcmode="lin" valueType="num">
                                      <p:cBhvr>
                                        <p:cTn id="55" dur="500" fill="hold"/>
                                        <p:tgtEl>
                                          <p:spTgt spid="10"/>
                                        </p:tgtEl>
                                        <p:attrNameLst>
                                          <p:attrName>ppt_h</p:attrName>
                                        </p:attrNameLst>
                                      </p:cBhvr>
                                      <p:tavLst>
                                        <p:tav tm="0">
                                          <p:val>
                                            <p:fltVal val="0.000000"/>
                                          </p:val>
                                        </p:tav>
                                        <p:tav tm="100000">
                                          <p:val>
                                            <p:strVal val="#ppt_h"/>
                                          </p:val>
                                        </p:tav>
                                      </p:tavLst>
                                    </p:anim>
                                    <p:animEffect transition="in" filter="fade">
                                      <p:cBhvr>
                                        <p:cTn id="56" dur="500"/>
                                        <p:tgtEl>
                                          <p:spTgt spid="10"/>
                                        </p:tgtEl>
                                      </p:cBhvr>
                                    </p:animEffect>
                                  </p:childTnLst>
                                </p:cTn>
                              </p:par>
                            </p:childTnLst>
                          </p:cTn>
                        </p:par>
                      </p:childTnLst>
                    </p:cTn>
                  </p:par>
                  <p:par>
                    <p:cTn id="57" fill="hold">
                      <p:stCondLst>
                        <p:cond delay="indefinite"/>
                      </p:stCondLst>
                      <p:childTnLst>
                        <p:par>
                          <p:cTn id="58" fill="hold">
                            <p:stCondLst>
                              <p:cond delay="0"/>
                            </p:stCondLst>
                            <p:childTnLst>
                              <p:par>
                                <p:cTn id="59" presetID="4" presetClass="entr" presetSubtype="16" fill="hold" nodeType="click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box(in)">
                                      <p:cBhvr>
                                        <p:cTn id="61" dur="500"/>
                                        <p:tgtEl>
                                          <p:spTgt spid="9"/>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ppt_w</p:attrName>
                                        </p:attrNameLst>
                                      </p:cBhvr>
                                      <p:tavLst>
                                        <p:tav tm="0">
                                          <p:val>
                                            <p:fltVal val="0.000000"/>
                                          </p:val>
                                        </p:tav>
                                        <p:tav tm="100000">
                                          <p:val>
                                            <p:strVal val="#ppt_w"/>
                                          </p:val>
                                        </p:tav>
                                      </p:tavLst>
                                    </p:anim>
                                    <p:anim calcmode="lin" valueType="num">
                                      <p:cBhvr>
                                        <p:cTn id="67" dur="500" fill="hold"/>
                                        <p:tgtEl>
                                          <p:spTgt spid="11"/>
                                        </p:tgtEl>
                                        <p:attrNameLst>
                                          <p:attrName>ppt_h</p:attrName>
                                        </p:attrNameLst>
                                      </p:cBhvr>
                                      <p:tavLst>
                                        <p:tav tm="0">
                                          <p:val>
                                            <p:fltVal val="0.000000"/>
                                          </p:val>
                                        </p:tav>
                                        <p:tav tm="100000">
                                          <p:val>
                                            <p:strVal val="#ppt_h"/>
                                          </p:val>
                                        </p:tav>
                                      </p:tavLst>
                                    </p:anim>
                                    <p:animEffect transition="in" filter="fade">
                                      <p:cBhvr>
                                        <p:cTn id="68" dur="500"/>
                                        <p:tgtEl>
                                          <p:spTgt spid="11"/>
                                        </p:tgtEl>
                                      </p:cBhvr>
                                    </p:animEffect>
                                  </p:childTnLst>
                                </p:cTn>
                              </p:par>
                            </p:childTnLst>
                          </p:cTn>
                        </p:par>
                      </p:childTnLst>
                    </p:cTn>
                  </p:par>
                  <p:par>
                    <p:cTn id="69" fill="hold">
                      <p:stCondLst>
                        <p:cond delay="indefinite"/>
                      </p:stCondLst>
                      <p:childTnLst>
                        <p:par>
                          <p:cTn id="70" fill="hold">
                            <p:stCondLst>
                              <p:cond delay="0"/>
                            </p:stCondLst>
                            <p:childTnLst>
                              <p:par>
                                <p:cTn id="71" presetID="4" presetClass="entr" presetSubtype="16" fill="hold" nodeType="clickEffect">
                                  <p:stCondLst>
                                    <p:cond delay="0"/>
                                  </p:stCondLst>
                                  <p:childTnLst>
                                    <p:set>
                                      <p:cBhvr>
                                        <p:cTn id="72" dur="1" fill="hold">
                                          <p:stCondLst>
                                            <p:cond delay="0"/>
                                          </p:stCondLst>
                                        </p:cTn>
                                        <p:tgtEl>
                                          <p:spTgt spid="4"/>
                                        </p:tgtEl>
                                        <p:attrNameLst>
                                          <p:attrName>style.visibility</p:attrName>
                                        </p:attrNameLst>
                                      </p:cBhvr>
                                      <p:to>
                                        <p:strVal val="visible"/>
                                      </p:to>
                                    </p:set>
                                    <p:animEffect transition="in" filter="box(in)">
                                      <p:cBhvr>
                                        <p:cTn id="73" dur="500"/>
                                        <p:tgtEl>
                                          <p:spTgt spid="4"/>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000000"/>
                                          </p:val>
                                        </p:tav>
                                        <p:tav tm="100000">
                                          <p:val>
                                            <p:strVal val="#ppt_w"/>
                                          </p:val>
                                        </p:tav>
                                      </p:tavLst>
                                    </p:anim>
                                    <p:anim calcmode="lin" valueType="num">
                                      <p:cBhvr>
                                        <p:cTn id="77" dur="500" fill="hold"/>
                                        <p:tgtEl>
                                          <p:spTgt spid="14"/>
                                        </p:tgtEl>
                                        <p:attrNameLst>
                                          <p:attrName>ppt_h</p:attrName>
                                        </p:attrNameLst>
                                      </p:cBhvr>
                                      <p:tavLst>
                                        <p:tav tm="0">
                                          <p:val>
                                            <p:fltVal val="0.000000"/>
                                          </p:val>
                                        </p:tav>
                                        <p:tav tm="100000">
                                          <p:val>
                                            <p:strVal val="#ppt_h"/>
                                          </p:val>
                                        </p:tav>
                                      </p:tavLst>
                                    </p:anim>
                                    <p:animEffect transition="in" filter="fade">
                                      <p:cBhvr>
                                        <p:cTn id="78" dur="500"/>
                                        <p:tgtEl>
                                          <p:spTgt spid="14"/>
                                        </p:tgtEl>
                                      </p:cBhvr>
                                    </p:animEffect>
                                  </p:childTnLst>
                                </p:cTn>
                              </p:par>
                            </p:childTnLst>
                          </p:cTn>
                        </p:par>
                      </p:childTnLst>
                    </p:cTn>
                  </p:par>
                  <p:par>
                    <p:cTn id="79" fill="hold">
                      <p:stCondLst>
                        <p:cond delay="indefinite"/>
                      </p:stCondLst>
                      <p:childTnLst>
                        <p:par>
                          <p:cTn id="80" fill="hold">
                            <p:stCondLst>
                              <p:cond delay="0"/>
                            </p:stCondLst>
                            <p:childTnLst>
                              <p:par>
                                <p:cTn id="81" presetID="4" presetClass="entr" presetSubtype="16" fill="hold" nodeType="click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box(in)">
                                      <p:cBhvr>
                                        <p:cTn id="83" dur="500"/>
                                        <p:tgtEl>
                                          <p:spTgt spid="16"/>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p:cTn id="86" dur="500" fill="hold"/>
                                        <p:tgtEl>
                                          <p:spTgt spid="15"/>
                                        </p:tgtEl>
                                        <p:attrNameLst>
                                          <p:attrName>ppt_w</p:attrName>
                                        </p:attrNameLst>
                                      </p:cBhvr>
                                      <p:tavLst>
                                        <p:tav tm="0">
                                          <p:val>
                                            <p:fltVal val="0.000000"/>
                                          </p:val>
                                        </p:tav>
                                        <p:tav tm="100000">
                                          <p:val>
                                            <p:strVal val="#ppt_w"/>
                                          </p:val>
                                        </p:tav>
                                      </p:tavLst>
                                    </p:anim>
                                    <p:anim calcmode="lin" valueType="num">
                                      <p:cBhvr>
                                        <p:cTn id="87" dur="500" fill="hold"/>
                                        <p:tgtEl>
                                          <p:spTgt spid="15"/>
                                        </p:tgtEl>
                                        <p:attrNameLst>
                                          <p:attrName>ppt_h</p:attrName>
                                        </p:attrNameLst>
                                      </p:cBhvr>
                                      <p:tavLst>
                                        <p:tav tm="0">
                                          <p:val>
                                            <p:fltVal val="0.000000"/>
                                          </p:val>
                                        </p:tav>
                                        <p:tav tm="100000">
                                          <p:val>
                                            <p:strVal val="#ppt_h"/>
                                          </p:val>
                                        </p:tav>
                                      </p:tavLst>
                                    </p:anim>
                                    <p:animEffect transition="in" filter="fade">
                                      <p:cBhvr>
                                        <p:cTn id="88" dur="500"/>
                                        <p:tgtEl>
                                          <p:spTgt spid="15"/>
                                        </p:tgtEl>
                                      </p:cBhvr>
                                    </p:animEffect>
                                  </p:childTnLst>
                                </p:cTn>
                              </p:par>
                            </p:childTnLst>
                          </p:cTn>
                        </p:par>
                      </p:childTnLst>
                    </p:cTn>
                  </p:par>
                  <p:par>
                    <p:cTn id="89" fill="hold">
                      <p:stCondLst>
                        <p:cond delay="indefinite"/>
                      </p:stCondLst>
                      <p:childTnLst>
                        <p:par>
                          <p:cTn id="90" fill="hold">
                            <p:stCondLst>
                              <p:cond delay="0"/>
                            </p:stCondLst>
                            <p:childTnLst>
                              <p:par>
                                <p:cTn id="91" presetID="4" presetClass="entr" presetSubtype="16" fill="hold" grpId="0" nodeType="clickEffect">
                                  <p:stCondLst>
                                    <p:cond delay="0"/>
                                  </p:stCondLst>
                                  <p:childTnLst>
                                    <p:set>
                                      <p:cBhvr>
                                        <p:cTn id="92" dur="1" fill="hold">
                                          <p:stCondLst>
                                            <p:cond delay="0"/>
                                          </p:stCondLst>
                                        </p:cTn>
                                        <p:tgtEl>
                                          <p:spTgt spid="10248"/>
                                        </p:tgtEl>
                                        <p:attrNameLst>
                                          <p:attrName>style.visibility</p:attrName>
                                        </p:attrNameLst>
                                      </p:cBhvr>
                                      <p:to>
                                        <p:strVal val="visible"/>
                                      </p:to>
                                    </p:set>
                                    <p:animEffect transition="in" filter="box(in)">
                                      <p:cBhvr>
                                        <p:cTn id="93" dur="500"/>
                                        <p:tgtEl>
                                          <p:spTgt spid="10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09" grpId="0"/>
      <p:bldP spid="2" grpId="0"/>
      <p:bldP spid="6" grpId="0"/>
      <p:bldP spid="8" grpId="0"/>
      <p:bldP spid="10" grpId="0"/>
      <p:bldP spid="11" grpId="0"/>
      <p:bldP spid="12" grpId="0"/>
      <p:bldP spid="13" grpId="0"/>
      <p:bldP spid="14" grpId="0"/>
      <p:bldP spid="15" grpId="0"/>
      <p:bldP spid="1024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矩形 3"/>
          <p:cNvSpPr/>
          <p:nvPr/>
        </p:nvSpPr>
        <p:spPr>
          <a:xfrm>
            <a:off x="4171950" y="2419985"/>
            <a:ext cx="3458210" cy="3415030"/>
          </a:xfrm>
          <a:prstGeom prst="rect">
            <a:avLst/>
          </a:prstGeom>
          <a:noFill/>
          <a:ln w="9525">
            <a:noFill/>
          </a:ln>
        </p:spPr>
        <p:txBody>
          <a:bodyPr wrap="square">
            <a:spAutoFit/>
          </a:bodyPr>
          <a:p>
            <a:pPr>
              <a:lnSpc>
                <a:spcPct val="150000"/>
              </a:lnSpc>
            </a:pPr>
            <a:r>
              <a:rPr lang="zh-CN" altLang="en-US" sz="3600" b="1" dirty="0">
                <a:solidFill>
                  <a:srgbClr val="FF0000"/>
                </a:solidFill>
                <a:uFillTx/>
                <a:ea typeface="黑体" panose="02010609060101010101" pitchFamily="49" charset="-122"/>
              </a:rPr>
              <a:t>街灯明星辉映图</a:t>
            </a:r>
            <a:endParaRPr lang="zh-CN" altLang="en-US" sz="3600" b="1" dirty="0">
              <a:solidFill>
                <a:srgbClr val="FF0000"/>
              </a:solidFill>
              <a:uFillTx/>
              <a:ea typeface="黑体" panose="02010609060101010101" pitchFamily="49" charset="-122"/>
            </a:endParaRPr>
          </a:p>
          <a:p>
            <a:pPr>
              <a:lnSpc>
                <a:spcPct val="150000"/>
              </a:lnSpc>
            </a:pPr>
            <a:r>
              <a:rPr lang="zh-CN" altLang="en-US" sz="3600" b="1" dirty="0">
                <a:solidFill>
                  <a:srgbClr val="FF0000"/>
                </a:solidFill>
                <a:uFillTx/>
                <a:ea typeface="黑体" panose="02010609060101010101" pitchFamily="49" charset="-122"/>
              </a:rPr>
              <a:t>天上繁华</a:t>
            </a:r>
            <a:r>
              <a:rPr lang="zh-CN" altLang="en-US" sz="3600" b="1" dirty="0">
                <a:solidFill>
                  <a:srgbClr val="FF0000"/>
                </a:solidFill>
                <a:uFillTx/>
                <a:ea typeface="黑体" panose="02010609060101010101" pitchFamily="49" charset="-122"/>
                <a:sym typeface="+mn-ea"/>
              </a:rPr>
              <a:t>街市</a:t>
            </a:r>
            <a:r>
              <a:rPr lang="zh-CN" altLang="en-US" sz="3600" b="1" dirty="0">
                <a:solidFill>
                  <a:srgbClr val="FF0000"/>
                </a:solidFill>
                <a:uFillTx/>
                <a:ea typeface="黑体" panose="02010609060101010101" pitchFamily="49" charset="-122"/>
              </a:rPr>
              <a:t>图</a:t>
            </a:r>
            <a:endParaRPr lang="zh-CN" altLang="en-US" sz="3600" b="1" dirty="0">
              <a:solidFill>
                <a:srgbClr val="FF0000"/>
              </a:solidFill>
              <a:uFillTx/>
              <a:ea typeface="黑体" panose="02010609060101010101" pitchFamily="49" charset="-122"/>
            </a:endParaRPr>
          </a:p>
          <a:p>
            <a:pPr>
              <a:lnSpc>
                <a:spcPct val="150000"/>
              </a:lnSpc>
            </a:pPr>
            <a:r>
              <a:rPr lang="zh-CN" altLang="en-US" sz="3600" b="1" dirty="0">
                <a:solidFill>
                  <a:srgbClr val="FF0000"/>
                </a:solidFill>
                <a:uFillTx/>
                <a:ea typeface="黑体" panose="02010609060101010101" pitchFamily="49" charset="-122"/>
              </a:rPr>
              <a:t>牛郎织女相会图</a:t>
            </a:r>
            <a:endParaRPr lang="zh-CN" altLang="en-US" sz="3600" b="1" dirty="0">
              <a:solidFill>
                <a:srgbClr val="FF0000"/>
              </a:solidFill>
              <a:uFillTx/>
              <a:ea typeface="黑体" panose="02010609060101010101" pitchFamily="49" charset="-122"/>
            </a:endParaRPr>
          </a:p>
          <a:p>
            <a:pPr>
              <a:lnSpc>
                <a:spcPct val="150000"/>
              </a:lnSpc>
            </a:pPr>
            <a:r>
              <a:rPr lang="zh-CN" altLang="en-US" sz="3600" b="1" dirty="0">
                <a:solidFill>
                  <a:srgbClr val="FF0000"/>
                </a:solidFill>
                <a:uFillTx/>
                <a:ea typeface="黑体" panose="02010609060101010101" pitchFamily="49" charset="-122"/>
              </a:rPr>
              <a:t>牛郎织女闲游图</a:t>
            </a:r>
            <a:endParaRPr lang="zh-CN" altLang="en-US" sz="3600" b="1" dirty="0">
              <a:solidFill>
                <a:srgbClr val="FF0000"/>
              </a:solidFill>
              <a:uFillTx/>
              <a:ea typeface="黑体" panose="02010609060101010101" pitchFamily="49" charset="-122"/>
            </a:endParaRPr>
          </a:p>
        </p:txBody>
      </p:sp>
      <p:sp>
        <p:nvSpPr>
          <p:cNvPr id="46117" name="右大括号 46116"/>
          <p:cNvSpPr/>
          <p:nvPr/>
        </p:nvSpPr>
        <p:spPr>
          <a:xfrm>
            <a:off x="7647305" y="3662045"/>
            <a:ext cx="196215" cy="1870710"/>
          </a:xfrm>
          <a:prstGeom prst="rightBrace">
            <a:avLst>
              <a:gd name="adj1" fmla="val 86741"/>
              <a:gd name="adj2" fmla="val 50000"/>
            </a:avLst>
          </a:prstGeom>
          <a:ln>
            <a:solidFill>
              <a:schemeClr val="accent6"/>
            </a:solidFill>
            <a:headEnd type="none" w="med" len="med"/>
            <a:tailEnd type="none" w="med" len="med"/>
          </a:ln>
        </p:spPr>
        <p:style>
          <a:lnRef idx="3">
            <a:schemeClr val="accent5"/>
          </a:lnRef>
          <a:fillRef idx="0">
            <a:schemeClr val="accent5"/>
          </a:fillRef>
          <a:effectRef idx="2">
            <a:schemeClr val="accent5"/>
          </a:effectRef>
          <a:fontRef idx="minor">
            <a:schemeClr val="tx1"/>
          </a:fontRef>
        </p:style>
        <p:txBody>
          <a:bodyPr anchor="t"/>
          <a:p>
            <a:endParaRPr lang="zh-CN" altLang="en-US">
              <a:latin typeface="Arial" panose="020B0604020202020204" pitchFamily="34" charset="0"/>
              <a:ea typeface="宋体" panose="02010600030101010101" pitchFamily="2" charset="-122"/>
            </a:endParaRPr>
          </a:p>
        </p:txBody>
      </p:sp>
      <p:sp>
        <p:nvSpPr>
          <p:cNvPr id="46109" name="文本框 46108"/>
          <p:cNvSpPr txBox="1"/>
          <p:nvPr/>
        </p:nvSpPr>
        <p:spPr>
          <a:xfrm>
            <a:off x="8114665" y="4336415"/>
            <a:ext cx="897890" cy="521970"/>
          </a:xfrm>
          <a:prstGeom prst="rect">
            <a:avLst/>
          </a:prstGeom>
          <a:noFill/>
          <a:ln w="9525">
            <a:noFill/>
          </a:ln>
        </p:spPr>
        <p:txBody>
          <a:bodyPr wrap="none" anchor="t">
            <a:spAutoFit/>
          </a:bodyPr>
          <a:p>
            <a:pPr algn="l">
              <a:buClrTx/>
              <a:buSzTx/>
            </a:pPr>
            <a:r>
              <a:rPr lang="zh-CN" altLang="en-US" sz="3600" b="1" dirty="0">
                <a:solidFill>
                  <a:srgbClr val="00B050"/>
                </a:solidFill>
                <a:uFillTx/>
                <a:latin typeface="Arial" panose="020B0604020202020204" pitchFamily="34" charset="0"/>
                <a:ea typeface="黑体" panose="02010609060101010101" pitchFamily="49" charset="-122"/>
              </a:rPr>
              <a:t>想象</a:t>
            </a:r>
            <a:endParaRPr lang="zh-CN" altLang="en-US" sz="3600" b="1" dirty="0">
              <a:solidFill>
                <a:srgbClr val="00B050"/>
              </a:solidFill>
              <a:uFillTx/>
              <a:latin typeface="Arial" panose="020B0604020202020204" pitchFamily="34" charset="0"/>
              <a:ea typeface="黑体" panose="02010609060101010101" pitchFamily="49" charset="-122"/>
            </a:endParaRPr>
          </a:p>
        </p:txBody>
      </p:sp>
      <p:sp>
        <p:nvSpPr>
          <p:cNvPr id="2" name="文本框 1"/>
          <p:cNvSpPr txBox="1"/>
          <p:nvPr/>
        </p:nvSpPr>
        <p:spPr>
          <a:xfrm>
            <a:off x="9341485" y="4336415"/>
            <a:ext cx="897890" cy="521970"/>
          </a:xfrm>
          <a:prstGeom prst="rect">
            <a:avLst/>
          </a:prstGeom>
          <a:noFill/>
          <a:ln w="9525">
            <a:noFill/>
          </a:ln>
        </p:spPr>
        <p:txBody>
          <a:bodyPr wrap="none" anchor="t">
            <a:spAutoFit/>
          </a:bodyPr>
          <a:p>
            <a:pPr algn="l">
              <a:buClrTx/>
              <a:buSzTx/>
            </a:pPr>
            <a:r>
              <a:rPr lang="zh-CN" altLang="en-US" sz="3600" b="1" dirty="0">
                <a:solidFill>
                  <a:srgbClr val="00B050"/>
                </a:solidFill>
                <a:uFillTx/>
                <a:latin typeface="Arial" panose="020B0604020202020204" pitchFamily="34" charset="0"/>
                <a:ea typeface="黑体" panose="02010609060101010101" pitchFamily="49" charset="-122"/>
              </a:rPr>
              <a:t>虚写</a:t>
            </a:r>
            <a:endParaRPr lang="zh-CN" altLang="en-US" sz="3600" b="1" dirty="0">
              <a:solidFill>
                <a:srgbClr val="00B050"/>
              </a:solidFill>
              <a:uFillTx/>
              <a:latin typeface="Arial" panose="020B0604020202020204" pitchFamily="34" charset="0"/>
              <a:ea typeface="黑体" panose="02010609060101010101" pitchFamily="49" charset="-122"/>
            </a:endParaRPr>
          </a:p>
        </p:txBody>
      </p:sp>
      <p:sp>
        <p:nvSpPr>
          <p:cNvPr id="5" name="文本框 4"/>
          <p:cNvSpPr txBox="1"/>
          <p:nvPr/>
        </p:nvSpPr>
        <p:spPr>
          <a:xfrm>
            <a:off x="9239885" y="2726690"/>
            <a:ext cx="1101090" cy="645160"/>
          </a:xfrm>
          <a:prstGeom prst="rect">
            <a:avLst/>
          </a:prstGeom>
          <a:noFill/>
          <a:ln w="9525">
            <a:noFill/>
          </a:ln>
        </p:spPr>
        <p:txBody>
          <a:bodyPr wrap="none" anchor="t">
            <a:spAutoFit/>
          </a:bodyPr>
          <a:p>
            <a:pPr lvl="0" algn="l">
              <a:buClrTx/>
              <a:buSzTx/>
            </a:pPr>
            <a:r>
              <a:rPr lang="zh-CN" altLang="en-US" sz="3600" b="1" dirty="0">
                <a:solidFill>
                  <a:srgbClr val="00B050"/>
                </a:solidFill>
                <a:uFillTx/>
                <a:ea typeface="黑体" panose="02010609060101010101" pitchFamily="49" charset="-122"/>
                <a:sym typeface="+mn-ea"/>
              </a:rPr>
              <a:t>实写</a:t>
            </a:r>
            <a:endParaRPr lang="zh-CN" altLang="en-US" sz="3600" b="1" dirty="0">
              <a:solidFill>
                <a:srgbClr val="00B050"/>
              </a:solidFill>
              <a:uFillTx/>
              <a:ea typeface="黑体" panose="02010609060101010101" pitchFamily="49" charset="-122"/>
              <a:sym typeface="+mn-ea"/>
            </a:endParaRPr>
          </a:p>
        </p:txBody>
      </p:sp>
      <p:sp>
        <p:nvSpPr>
          <p:cNvPr id="6" name="文本框 5"/>
          <p:cNvSpPr txBox="1"/>
          <p:nvPr/>
        </p:nvSpPr>
        <p:spPr>
          <a:xfrm>
            <a:off x="7987030" y="2726690"/>
            <a:ext cx="897890" cy="521970"/>
          </a:xfrm>
          <a:prstGeom prst="rect">
            <a:avLst/>
          </a:prstGeom>
          <a:noFill/>
          <a:ln w="9525">
            <a:noFill/>
          </a:ln>
        </p:spPr>
        <p:txBody>
          <a:bodyPr wrap="none" anchor="t">
            <a:spAutoFit/>
          </a:bodyPr>
          <a:p>
            <a:pPr algn="l">
              <a:buClrTx/>
              <a:buSzTx/>
            </a:pPr>
            <a:r>
              <a:rPr lang="zh-CN" altLang="en-US" sz="3600" b="1" dirty="0">
                <a:solidFill>
                  <a:srgbClr val="00B050"/>
                </a:solidFill>
                <a:uFillTx/>
                <a:latin typeface="Arial" panose="020B0604020202020204" pitchFamily="34" charset="0"/>
                <a:ea typeface="黑体" panose="02010609060101010101" pitchFamily="49" charset="-122"/>
              </a:rPr>
              <a:t>联想</a:t>
            </a:r>
            <a:endParaRPr lang="zh-CN" altLang="en-US" sz="3600" b="1" dirty="0">
              <a:solidFill>
                <a:srgbClr val="00B050"/>
              </a:solidFill>
              <a:uFillTx/>
              <a:latin typeface="Arial" panose="020B0604020202020204" pitchFamily="34" charset="0"/>
              <a:ea typeface="黑体" panose="02010609060101010101" pitchFamily="49" charset="-122"/>
            </a:endParaRPr>
          </a:p>
        </p:txBody>
      </p:sp>
      <p:sp>
        <p:nvSpPr>
          <p:cNvPr id="7" name="矩形 6"/>
          <p:cNvSpPr/>
          <p:nvPr/>
        </p:nvSpPr>
        <p:spPr>
          <a:xfrm>
            <a:off x="2314575" y="2419985"/>
            <a:ext cx="1857375" cy="3415030"/>
          </a:xfrm>
          <a:prstGeom prst="rect">
            <a:avLst/>
          </a:prstGeom>
          <a:noFill/>
          <a:ln w="9525">
            <a:noFill/>
          </a:ln>
        </p:spPr>
        <p:txBody>
          <a:bodyPr wrap="square">
            <a:spAutoFit/>
          </a:bodyPr>
          <a:p>
            <a:pPr>
              <a:lnSpc>
                <a:spcPct val="150000"/>
              </a:lnSpc>
            </a:pPr>
            <a:r>
              <a:rPr lang="zh-CN" altLang="en-US" sz="3600" b="1" dirty="0">
                <a:solidFill>
                  <a:srgbClr val="7030A0"/>
                </a:solidFill>
                <a:uFillTx/>
                <a:latin typeface="楷体_GB2312" charset="0"/>
                <a:ea typeface="黑体" panose="02010609060101010101" pitchFamily="49" charset="-122"/>
              </a:rPr>
              <a:t>第一节：</a:t>
            </a:r>
            <a:endParaRPr lang="zh-CN" altLang="en-US" sz="3600" b="1" dirty="0">
              <a:solidFill>
                <a:srgbClr val="7030A0"/>
              </a:solidFill>
              <a:uFillTx/>
              <a:latin typeface="楷体_GB2312" charset="0"/>
              <a:ea typeface="黑体" panose="02010609060101010101" pitchFamily="49" charset="-122"/>
            </a:endParaRPr>
          </a:p>
          <a:p>
            <a:pPr>
              <a:lnSpc>
                <a:spcPct val="150000"/>
              </a:lnSpc>
            </a:pPr>
            <a:r>
              <a:rPr lang="zh-CN" altLang="en-US" sz="3600" b="1" dirty="0">
                <a:solidFill>
                  <a:srgbClr val="7030A0"/>
                </a:solidFill>
                <a:uFillTx/>
                <a:latin typeface="楷体_GB2312" charset="0"/>
                <a:ea typeface="黑体" panose="02010609060101010101" pitchFamily="49" charset="-122"/>
              </a:rPr>
              <a:t>第二节：</a:t>
            </a:r>
            <a:endParaRPr lang="zh-CN" altLang="en-US" sz="3600" b="1" dirty="0">
              <a:solidFill>
                <a:srgbClr val="7030A0"/>
              </a:solidFill>
              <a:uFillTx/>
              <a:latin typeface="楷体_GB2312" charset="0"/>
              <a:ea typeface="黑体" panose="02010609060101010101" pitchFamily="49" charset="-122"/>
            </a:endParaRPr>
          </a:p>
          <a:p>
            <a:pPr>
              <a:lnSpc>
                <a:spcPct val="150000"/>
              </a:lnSpc>
            </a:pPr>
            <a:r>
              <a:rPr lang="zh-CN" altLang="en-US" sz="3600" b="1" dirty="0">
                <a:solidFill>
                  <a:srgbClr val="7030A0"/>
                </a:solidFill>
                <a:uFillTx/>
                <a:latin typeface="楷体_GB2312" charset="0"/>
                <a:ea typeface="黑体" panose="02010609060101010101" pitchFamily="49" charset="-122"/>
              </a:rPr>
              <a:t>第三节：</a:t>
            </a:r>
            <a:endParaRPr lang="zh-CN" altLang="en-US" sz="3600" b="1" dirty="0">
              <a:solidFill>
                <a:srgbClr val="7030A0"/>
              </a:solidFill>
              <a:uFillTx/>
              <a:latin typeface="楷体_GB2312" charset="0"/>
              <a:ea typeface="黑体" panose="02010609060101010101" pitchFamily="49" charset="-122"/>
            </a:endParaRPr>
          </a:p>
          <a:p>
            <a:pPr>
              <a:lnSpc>
                <a:spcPct val="150000"/>
              </a:lnSpc>
            </a:pPr>
            <a:r>
              <a:rPr lang="zh-CN" altLang="en-US" sz="3600" b="1" dirty="0">
                <a:solidFill>
                  <a:srgbClr val="7030A0"/>
                </a:solidFill>
                <a:uFillTx/>
                <a:latin typeface="楷体_GB2312" charset="0"/>
                <a:ea typeface="黑体" panose="02010609060101010101" pitchFamily="49" charset="-122"/>
              </a:rPr>
              <a:t>第四节：</a:t>
            </a:r>
            <a:endParaRPr lang="zh-CN" altLang="en-US" sz="3600" b="1" dirty="0">
              <a:solidFill>
                <a:srgbClr val="7030A0"/>
              </a:solidFill>
              <a:uFillTx/>
              <a:latin typeface="楷体_GB2312" charset="0"/>
              <a:ea typeface="黑体" panose="02010609060101010101" pitchFamily="49" charset="-122"/>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合作探究</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
        <p:nvSpPr>
          <p:cNvPr id="36876" name="矩形 36875"/>
          <p:cNvSpPr>
            <a:spLocks noRot="1"/>
          </p:cNvSpPr>
          <p:nvPr/>
        </p:nvSpPr>
        <p:spPr>
          <a:xfrm>
            <a:off x="1847850" y="692150"/>
            <a:ext cx="8493125" cy="1210945"/>
          </a:xfrm>
          <a:prstGeom prst="rect">
            <a:avLst/>
          </a:prstGeom>
          <a:noFill/>
          <a:ln w="9525">
            <a:noFill/>
          </a:ln>
        </p:spPr>
        <p:txBody>
          <a:bodyPr anchor="t"/>
          <a:p>
            <a:pPr marL="571500" indent="-571500">
              <a:lnSpc>
                <a:spcPct val="100000"/>
              </a:lnSpc>
              <a:spcBef>
                <a:spcPts val="0"/>
              </a:spcBef>
              <a:buClr>
                <a:srgbClr val="0000FF"/>
              </a:buClr>
              <a:buSzPct val="100000"/>
              <a:buFont typeface="Wingdings" panose="05000000000000000000" charset="0"/>
              <a:buChar char="u"/>
            </a:pPr>
            <a:r>
              <a:rPr lang="zh-CN" altLang="en-US" sz="3600" b="1" dirty="0">
                <a:solidFill>
                  <a:srgbClr val="0000FF"/>
                </a:solidFill>
                <a:uFillTx/>
                <a:latin typeface="Arial" panose="020B0604020202020204" pitchFamily="34" charset="0"/>
                <a:ea typeface="黑体" panose="02010609060101010101" pitchFamily="49" charset="-122"/>
              </a:rPr>
              <a:t>四节诗，每一节都是一幅优美的图画，请分别为每一幅图画起个名字。</a:t>
            </a:r>
            <a:endParaRPr lang="zh-CN" altLang="en-US" sz="3600" b="1" dirty="0">
              <a:solidFill>
                <a:srgbClr val="0000FF"/>
              </a:solidFill>
              <a:uFillTx/>
              <a:latin typeface="Arial" panose="020B0604020202020204" pitchFamily="34"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 calcmode="lin" valueType="num">
                                      <p:cBhvr>
                                        <p:cTn id="15"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p:cTn id="23"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4">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4">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ppt_w</p:attrName>
                                        </p:attrNameLst>
                                      </p:cBhvr>
                                      <p:tavLst>
                                        <p:tav tm="0">
                                          <p:val>
                                            <p:fltVal val="0.000000"/>
                                          </p:val>
                                        </p:tav>
                                        <p:tav tm="100000">
                                          <p:val>
                                            <p:strVal val="#ppt_w"/>
                                          </p:val>
                                        </p:tav>
                                      </p:tavLst>
                                    </p:anim>
                                    <p:anim calcmode="lin" valueType="num">
                                      <p:cBhvr>
                                        <p:cTn id="40" dur="500" fill="hold"/>
                                        <p:tgtEl>
                                          <p:spTgt spid="5"/>
                                        </p:tgtEl>
                                        <p:attrNameLst>
                                          <p:attrName>ppt_h</p:attrName>
                                        </p:attrNameLst>
                                      </p:cBhvr>
                                      <p:tavLst>
                                        <p:tav tm="0">
                                          <p:val>
                                            <p:fltVal val="0.000000"/>
                                          </p:val>
                                        </p:tav>
                                        <p:tav tm="100000">
                                          <p:val>
                                            <p:strVal val="#ppt_h"/>
                                          </p:val>
                                        </p:tav>
                                      </p:tavLst>
                                    </p:anim>
                                    <p:animEffect transition="in" filter="fade">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000000"/>
                                          </p:val>
                                        </p:tav>
                                        <p:tav tm="100000">
                                          <p:val>
                                            <p:strVal val="#ppt_w"/>
                                          </p:val>
                                        </p:tav>
                                      </p:tavLst>
                                    </p:anim>
                                    <p:anim calcmode="lin" valueType="num">
                                      <p:cBhvr>
                                        <p:cTn id="47" dur="500" fill="hold"/>
                                        <p:tgtEl>
                                          <p:spTgt spid="6"/>
                                        </p:tgtEl>
                                        <p:attrNameLst>
                                          <p:attrName>ppt_h</p:attrName>
                                        </p:attrNameLst>
                                      </p:cBhvr>
                                      <p:tavLst>
                                        <p:tav tm="0">
                                          <p:val>
                                            <p:fltVal val="0.000000"/>
                                          </p:val>
                                        </p:tav>
                                        <p:tav tm="100000">
                                          <p:val>
                                            <p:strVal val="#ppt_h"/>
                                          </p:val>
                                        </p:tav>
                                      </p:tavLst>
                                    </p:anim>
                                    <p:animEffect transition="in" filter="fade">
                                      <p:cBhvr>
                                        <p:cTn id="48" dur="500"/>
                                        <p:tgtEl>
                                          <p:spTgt spid="6"/>
                                        </p:tgtEl>
                                      </p:cBhvr>
                                    </p:animEffect>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nodeType="clickEffect">
                                  <p:stCondLst>
                                    <p:cond delay="0"/>
                                  </p:stCondLst>
                                  <p:childTnLst>
                                    <p:set>
                                      <p:cBhvr>
                                        <p:cTn id="52" dur="1" fill="hold">
                                          <p:stCondLst>
                                            <p:cond delay="0"/>
                                          </p:stCondLst>
                                        </p:cTn>
                                        <p:tgtEl>
                                          <p:spTgt spid="46117"/>
                                        </p:tgtEl>
                                        <p:attrNameLst>
                                          <p:attrName>style.visibility</p:attrName>
                                        </p:attrNameLst>
                                      </p:cBhvr>
                                      <p:to>
                                        <p:strVal val="visible"/>
                                      </p:to>
                                    </p:set>
                                    <p:animEffect transition="in" filter="box(in)">
                                      <p:cBhvr>
                                        <p:cTn id="53" dur="500"/>
                                        <p:tgtEl>
                                          <p:spTgt spid="46117"/>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46109"/>
                                        </p:tgtEl>
                                        <p:attrNameLst>
                                          <p:attrName>style.visibility</p:attrName>
                                        </p:attrNameLst>
                                      </p:cBhvr>
                                      <p:to>
                                        <p:strVal val="visible"/>
                                      </p:to>
                                    </p:set>
                                    <p:anim calcmode="lin" valueType="num">
                                      <p:cBhvr>
                                        <p:cTn id="58" dur="500" fill="hold"/>
                                        <p:tgtEl>
                                          <p:spTgt spid="46109"/>
                                        </p:tgtEl>
                                        <p:attrNameLst>
                                          <p:attrName>ppt_w</p:attrName>
                                        </p:attrNameLst>
                                      </p:cBhvr>
                                      <p:tavLst>
                                        <p:tav tm="0">
                                          <p:val>
                                            <p:fltVal val="0.000000"/>
                                          </p:val>
                                        </p:tav>
                                        <p:tav tm="100000">
                                          <p:val>
                                            <p:strVal val="#ppt_w"/>
                                          </p:val>
                                        </p:tav>
                                      </p:tavLst>
                                    </p:anim>
                                    <p:anim calcmode="lin" valueType="num">
                                      <p:cBhvr>
                                        <p:cTn id="59" dur="500" fill="hold"/>
                                        <p:tgtEl>
                                          <p:spTgt spid="46109"/>
                                        </p:tgtEl>
                                        <p:attrNameLst>
                                          <p:attrName>ppt_h</p:attrName>
                                        </p:attrNameLst>
                                      </p:cBhvr>
                                      <p:tavLst>
                                        <p:tav tm="0">
                                          <p:val>
                                            <p:fltVal val="0.000000"/>
                                          </p:val>
                                        </p:tav>
                                        <p:tav tm="100000">
                                          <p:val>
                                            <p:strVal val="#ppt_h"/>
                                          </p:val>
                                        </p:tav>
                                      </p:tavLst>
                                    </p:anim>
                                    <p:animEffect transition="in" filter="fade">
                                      <p:cBhvr>
                                        <p:cTn id="60" dur="500"/>
                                        <p:tgtEl>
                                          <p:spTgt spid="46109"/>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2"/>
                                        </p:tgtEl>
                                        <p:attrNameLst>
                                          <p:attrName>style.visibility</p:attrName>
                                        </p:attrNameLst>
                                      </p:cBhvr>
                                      <p:to>
                                        <p:strVal val="visible"/>
                                      </p:to>
                                    </p:set>
                                    <p:anim calcmode="lin" valueType="num">
                                      <p:cBhvr>
                                        <p:cTn id="65" dur="500" fill="hold"/>
                                        <p:tgtEl>
                                          <p:spTgt spid="2"/>
                                        </p:tgtEl>
                                        <p:attrNameLst>
                                          <p:attrName>ppt_w</p:attrName>
                                        </p:attrNameLst>
                                      </p:cBhvr>
                                      <p:tavLst>
                                        <p:tav tm="0">
                                          <p:val>
                                            <p:fltVal val="0.000000"/>
                                          </p:val>
                                        </p:tav>
                                        <p:tav tm="100000">
                                          <p:val>
                                            <p:strVal val="#ppt_w"/>
                                          </p:val>
                                        </p:tav>
                                      </p:tavLst>
                                    </p:anim>
                                    <p:anim calcmode="lin" valueType="num">
                                      <p:cBhvr>
                                        <p:cTn id="66" dur="500" fill="hold"/>
                                        <p:tgtEl>
                                          <p:spTgt spid="2"/>
                                        </p:tgtEl>
                                        <p:attrNameLst>
                                          <p:attrName>ppt_h</p:attrName>
                                        </p:attrNameLst>
                                      </p:cBhvr>
                                      <p:tavLst>
                                        <p:tav tm="0">
                                          <p:val>
                                            <p:fltVal val="0.000000"/>
                                          </p:val>
                                        </p:tav>
                                        <p:tav tm="100000">
                                          <p:val>
                                            <p:strVal val="#ppt_h"/>
                                          </p:val>
                                        </p:tav>
                                      </p:tavLst>
                                    </p:anim>
                                    <p:animEffect transition="in" filter="fade">
                                      <p:cBhvr>
                                        <p:cTn id="6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09" grpId="0"/>
      <p:bldP spid="2" grpId="0"/>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5361" name="Rectangle 2"/>
          <p:cNvSpPr>
            <a:spLocks noGrp="1"/>
          </p:cNvSpPr>
          <p:nvPr>
            <p:ph type="title"/>
          </p:nvPr>
        </p:nvSpPr>
        <p:spPr/>
        <p:txBody>
          <a:bodyPr wrap="square" lIns="121920" tIns="60960" rIns="121920" bIns="60960" anchor="ctr"/>
          <a:p>
            <a:pPr eaLnBrk="1" hangingPunct="1"/>
            <a:endParaRPr lang="zh-CN" altLang="en-US" dirty="0"/>
          </a:p>
        </p:txBody>
      </p:sp>
      <p:sp>
        <p:nvSpPr>
          <p:cNvPr id="15362" name="Rectangle 3"/>
          <p:cNvSpPr>
            <a:spLocks noGrp="1"/>
          </p:cNvSpPr>
          <p:nvPr>
            <p:ph idx="1"/>
          </p:nvPr>
        </p:nvSpPr>
        <p:spPr/>
        <p:txBody>
          <a:bodyPr wrap="square" lIns="121920" tIns="60960" rIns="121920" bIns="60960" anchor="t"/>
          <a:p>
            <a:pPr eaLnBrk="1" hangingPunct="1"/>
            <a:endParaRPr lang="zh-CN" altLang="en-US" dirty="0"/>
          </a:p>
        </p:txBody>
      </p:sp>
      <p:pic>
        <p:nvPicPr>
          <p:cNvPr id="15363" name="Picture 4" descr="34"/>
          <p:cNvPicPr>
            <a:picLocks noChangeAspect="1"/>
          </p:cNvPicPr>
          <p:nvPr/>
        </p:nvPicPr>
        <p:blipFill>
          <a:blip r:embed="rId1"/>
          <a:stretch>
            <a:fillRect/>
          </a:stretch>
        </p:blipFill>
        <p:spPr>
          <a:xfrm>
            <a:off x="-38100" y="0"/>
            <a:ext cx="12317095" cy="6914515"/>
          </a:xfrm>
          <a:prstGeom prst="rect">
            <a:avLst/>
          </a:prstGeom>
          <a:noFill/>
          <a:ln w="9525">
            <a:noFill/>
          </a:ln>
        </p:spPr>
      </p:pic>
      <p:sp>
        <p:nvSpPr>
          <p:cNvPr id="15364" name="Text Box 5"/>
          <p:cNvSpPr txBox="1"/>
          <p:nvPr/>
        </p:nvSpPr>
        <p:spPr>
          <a:xfrm>
            <a:off x="4696460" y="609600"/>
            <a:ext cx="5411470" cy="2306955"/>
          </a:xfrm>
          <a:prstGeom prst="rect">
            <a:avLst/>
          </a:prstGeom>
          <a:solidFill>
            <a:schemeClr val="bg1"/>
          </a:solidFill>
          <a:ln w="9525">
            <a:noFill/>
          </a:ln>
        </p:spPr>
        <p:txBody>
          <a:bodyPr wrap="square" anchor="t">
            <a:spAutoFit/>
          </a:bodyPr>
          <a:p>
            <a:pPr marL="571500" indent="-571500">
              <a:spcBef>
                <a:spcPct val="50000"/>
              </a:spcBef>
              <a:buFont typeface="Wingdings" panose="05000000000000000000" charset="0"/>
              <a:buChar char="u"/>
            </a:pPr>
            <a:r>
              <a:rPr lang="zh-CN" altLang="en-US" sz="3600" dirty="0">
                <a:solidFill>
                  <a:srgbClr val="0000FF"/>
                </a:solidFill>
                <a:uFillTx/>
                <a:latin typeface="Arial" panose="020B0604020202020204" pitchFamily="34" charset="0"/>
                <a:ea typeface="黑体" panose="02010609060101010101" pitchFamily="49" charset="-122"/>
              </a:rPr>
              <a:t>课文中想像的牛郎织女的生活跟神话故事中的牛郎织女的生活有什么不同？</a:t>
            </a:r>
            <a:endParaRPr lang="zh-CN" altLang="en-US" sz="3600" dirty="0">
              <a:solidFill>
                <a:srgbClr val="0000FF"/>
              </a:solidFill>
              <a:uFillTx/>
              <a:latin typeface="Arial" panose="020B0604020202020204" pitchFamily="34" charset="0"/>
              <a:ea typeface="黑体" panose="02010609060101010101" pitchFamily="49" charset="-122"/>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FFFF00"/>
                </a:solidFill>
                <a:uFillTx/>
                <a:latin typeface="黑体" panose="02010609060101010101" pitchFamily="49" charset="-122"/>
                <a:ea typeface="黑体" panose="02010609060101010101" pitchFamily="49" charset="-122"/>
              </a:rPr>
              <a:t>合作探究</a:t>
            </a:r>
            <a:endParaRPr lang="zh-CN" altLang="en-US" sz="4000" b="1" dirty="0">
              <a:solidFill>
                <a:srgbClr val="FFFF00"/>
              </a:solidFill>
              <a:uFillTx/>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fade">
                                      <p:cBhvr>
                                        <p:cTn id="7" dur="1000"/>
                                        <p:tgtEl>
                                          <p:spTgt spid="15364"/>
                                        </p:tgtEl>
                                      </p:cBhvr>
                                    </p:animEffect>
                                    <p:anim calcmode="lin" valueType="num">
                                      <p:cBhvr>
                                        <p:cTn id="8" dur="1000" fill="hold"/>
                                        <p:tgtEl>
                                          <p:spTgt spid="15364"/>
                                        </p:tgtEl>
                                        <p:attrNameLst>
                                          <p:attrName>ppt_x</p:attrName>
                                        </p:attrNameLst>
                                      </p:cBhvr>
                                      <p:tavLst>
                                        <p:tav tm="0">
                                          <p:val>
                                            <p:strVal val="#ppt_x"/>
                                          </p:val>
                                        </p:tav>
                                        <p:tav tm="100000">
                                          <p:val>
                                            <p:strVal val="#ppt_x"/>
                                          </p:val>
                                        </p:tav>
                                      </p:tavLst>
                                    </p:anim>
                                    <p:anim calcmode="lin" valueType="num">
                                      <p:cBhvr>
                                        <p:cTn id="9" dur="1000" fill="hold"/>
                                        <p:tgtEl>
                                          <p:spTgt spid="153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 name="图片 1"/>
          <p:cNvPicPr>
            <a:picLocks noChangeAspect="1"/>
          </p:cNvPicPr>
          <p:nvPr/>
        </p:nvPicPr>
        <p:blipFill>
          <a:blip r:embed="rId1"/>
          <a:stretch>
            <a:fillRect/>
          </a:stretch>
        </p:blipFill>
        <p:spPr>
          <a:xfrm>
            <a:off x="2961005" y="294005"/>
            <a:ext cx="6269355" cy="6269355"/>
          </a:xfrm>
          <a:prstGeom prst="rect">
            <a:avLst/>
          </a:prstGeom>
        </p:spPr>
      </p:pic>
      <p:sp>
        <p:nvSpPr>
          <p:cNvPr id="63491" name="Text Box 3"/>
          <p:cNvSpPr txBox="1"/>
          <p:nvPr/>
        </p:nvSpPr>
        <p:spPr>
          <a:xfrm>
            <a:off x="3287713" y="5738813"/>
            <a:ext cx="1584325" cy="368300"/>
          </a:xfrm>
          <a:prstGeom prst="rect">
            <a:avLst/>
          </a:prstGeom>
          <a:noFill/>
          <a:ln w="9525">
            <a:noFill/>
          </a:ln>
        </p:spPr>
        <p:txBody>
          <a:bodyPr>
            <a:spAutoFit/>
          </a:bodyPr>
          <a:p>
            <a:endParaRPr lang="zh-CN" altLang="en-US" sz="1800" dirty="0">
              <a:latin typeface="Arial" panose="020B0604020202020204" pitchFamily="34" charset="0"/>
            </a:endParaRPr>
          </a:p>
        </p:txBody>
      </p:sp>
      <p:sp>
        <p:nvSpPr>
          <p:cNvPr id="61445" name="Text Box 5"/>
          <p:cNvSpPr txBox="1"/>
          <p:nvPr/>
        </p:nvSpPr>
        <p:spPr>
          <a:xfrm>
            <a:off x="2220595" y="2955925"/>
            <a:ext cx="7750810" cy="2584450"/>
          </a:xfrm>
          <a:prstGeom prst="rect">
            <a:avLst/>
          </a:prstGeom>
          <a:solidFill>
            <a:schemeClr val="bg1"/>
          </a:solidFill>
          <a:ln w="9525">
            <a:noFill/>
          </a:ln>
        </p:spPr>
        <p:txBody>
          <a:bodyPr wrap="square">
            <a:spAutoFit/>
          </a:bodyPr>
          <a:p>
            <a:pPr>
              <a:spcBef>
                <a:spcPct val="50000"/>
              </a:spcBef>
            </a:pPr>
            <a:r>
              <a:rPr lang="zh-CN" altLang="en-US" sz="3200" b="1" dirty="0">
                <a:solidFill>
                  <a:srgbClr val="FF3300"/>
                </a:solidFill>
                <a:latin typeface="楷体_GB2312" pitchFamily="49" charset="-122"/>
                <a:ea typeface="楷体_GB2312" pitchFamily="49" charset="-122"/>
              </a:rPr>
              <a:t>     </a:t>
            </a:r>
            <a:r>
              <a:rPr lang="en-US" altLang="zh-CN" sz="3600" b="1" dirty="0">
                <a:solidFill>
                  <a:srgbClr val="FF0000"/>
                </a:solidFill>
                <a:uFillTx/>
                <a:latin typeface="楷体_GB2312" pitchFamily="49" charset="-122"/>
                <a:ea typeface="黑体" panose="02010609060101010101" pitchFamily="49" charset="-122"/>
              </a:rPr>
              <a:t>传说中的牛郎织女被王母娘娘以水深浪大的天河隔开，无法巧渡，每年只有农历七月七日那一天鹊桥相会。</a:t>
            </a:r>
            <a:endParaRPr lang="en-US" altLang="zh-CN" sz="3600" b="1" dirty="0">
              <a:solidFill>
                <a:srgbClr val="FF0000"/>
              </a:solidFill>
              <a:uFillTx/>
              <a:latin typeface="楷体_GB2312" pitchFamily="49" charset="-122"/>
              <a:ea typeface="黑体" panose="02010609060101010101" pitchFamily="49" charset="-122"/>
            </a:endParaRPr>
          </a:p>
          <a:p>
            <a:pPr>
              <a:spcBef>
                <a:spcPct val="50000"/>
              </a:spcBef>
            </a:pPr>
            <a:r>
              <a:rPr lang="en-US" altLang="zh-CN" sz="3600" b="1" dirty="0">
                <a:solidFill>
                  <a:srgbClr val="FF0000"/>
                </a:solidFill>
                <a:uFillTx/>
                <a:latin typeface="楷体_GB2312" pitchFamily="49" charset="-122"/>
                <a:ea typeface="黑体" panose="02010609060101010101" pitchFamily="49" charset="-122"/>
                <a:sym typeface="+mn-ea"/>
              </a:rPr>
              <a:t>    难得相见、涕泪涟涟、悲苦无奈。 </a:t>
            </a:r>
            <a:endParaRPr lang="en-US" altLang="zh-CN" sz="3600" b="1" dirty="0">
              <a:solidFill>
                <a:srgbClr val="FF0000"/>
              </a:solidFill>
              <a:uFillTx/>
              <a:latin typeface="楷体_GB2312" pitchFamily="49" charset="-122"/>
              <a:ea typeface="黑体" panose="02010609060101010101" pitchFamily="49" charset="-122"/>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合作探究</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1445"/>
                                        </p:tgtEl>
                                        <p:attrNameLst>
                                          <p:attrName>style.visibility</p:attrName>
                                        </p:attrNameLst>
                                      </p:cBhvr>
                                      <p:to>
                                        <p:strVal val="visible"/>
                                      </p:to>
                                    </p:set>
                                    <p:animEffect transition="in" filter="fade">
                                      <p:cBhvr>
                                        <p:cTn id="7" dur="1000"/>
                                        <p:tgtEl>
                                          <p:spTgt spid="61445"/>
                                        </p:tgtEl>
                                      </p:cBhvr>
                                    </p:animEffect>
                                    <p:anim calcmode="lin" valueType="num">
                                      <p:cBhvr>
                                        <p:cTn id="8" dur="1000" fill="hold"/>
                                        <p:tgtEl>
                                          <p:spTgt spid="61445"/>
                                        </p:tgtEl>
                                        <p:attrNameLst>
                                          <p:attrName>ppt_x</p:attrName>
                                        </p:attrNameLst>
                                      </p:cBhvr>
                                      <p:tavLst>
                                        <p:tav tm="0">
                                          <p:val>
                                            <p:strVal val="#ppt_x"/>
                                          </p:val>
                                        </p:tav>
                                        <p:tav tm="100000">
                                          <p:val>
                                            <p:strVal val="#ppt_x"/>
                                          </p:val>
                                        </p:tav>
                                      </p:tavLst>
                                    </p:anim>
                                    <p:anim calcmode="lin" valueType="num">
                                      <p:cBhvr>
                                        <p:cTn id="9" dur="1000" fill="hold"/>
                                        <p:tgtEl>
                                          <p:spTgt spid="614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437765" y="735965"/>
            <a:ext cx="7357745" cy="5981700"/>
          </a:xfrm>
          <a:prstGeom prst="rect">
            <a:avLst/>
          </a:prstGeom>
        </p:spPr>
      </p:pic>
      <p:sp>
        <p:nvSpPr>
          <p:cNvPr id="63491" name="Text Box 3"/>
          <p:cNvSpPr txBox="1"/>
          <p:nvPr/>
        </p:nvSpPr>
        <p:spPr>
          <a:xfrm>
            <a:off x="3287713" y="5738813"/>
            <a:ext cx="1584325" cy="368300"/>
          </a:xfrm>
          <a:prstGeom prst="rect">
            <a:avLst/>
          </a:prstGeom>
          <a:noFill/>
          <a:ln w="9525">
            <a:noFill/>
          </a:ln>
        </p:spPr>
        <p:txBody>
          <a:bodyPr>
            <a:spAutoFit/>
          </a:bodyPr>
          <a:p>
            <a:endParaRPr lang="zh-CN" altLang="en-US" sz="1800" dirty="0">
              <a:latin typeface="Arial" panose="020B0604020202020204" pitchFamily="34" charset="0"/>
            </a:endParaRPr>
          </a:p>
        </p:txBody>
      </p:sp>
      <p:sp>
        <p:nvSpPr>
          <p:cNvPr id="61445" name="Text Box 5"/>
          <p:cNvSpPr txBox="1"/>
          <p:nvPr/>
        </p:nvSpPr>
        <p:spPr>
          <a:xfrm>
            <a:off x="2220595" y="2955925"/>
            <a:ext cx="7995920" cy="2584450"/>
          </a:xfrm>
          <a:prstGeom prst="rect">
            <a:avLst/>
          </a:prstGeom>
          <a:solidFill>
            <a:schemeClr val="bg1"/>
          </a:solidFill>
          <a:ln w="9525">
            <a:noFill/>
          </a:ln>
        </p:spPr>
        <p:txBody>
          <a:bodyPr wrap="square">
            <a:spAutoFit/>
          </a:bodyPr>
          <a:p>
            <a:pPr>
              <a:spcBef>
                <a:spcPct val="50000"/>
              </a:spcBef>
            </a:pPr>
            <a:r>
              <a:rPr lang="zh-CN" altLang="en-US" sz="3200" b="1" dirty="0">
                <a:solidFill>
                  <a:srgbClr val="FF3300"/>
                </a:solidFill>
                <a:latin typeface="楷体_GB2312" pitchFamily="49" charset="-122"/>
                <a:ea typeface="楷体_GB2312" pitchFamily="49" charset="-122"/>
              </a:rPr>
              <a:t>     </a:t>
            </a:r>
            <a:r>
              <a:rPr lang="en-US" altLang="zh-CN" sz="3600" b="1" dirty="0">
                <a:solidFill>
                  <a:srgbClr val="FF0000"/>
                </a:solidFill>
                <a:uFillTx/>
                <a:latin typeface="楷体_GB2312" pitchFamily="49" charset="-122"/>
                <a:ea typeface="黑体" panose="02010609060101010101" pitchFamily="49" charset="-122"/>
              </a:rPr>
              <a:t>课文中想像的</a:t>
            </a:r>
            <a:r>
              <a:rPr lang="zh-CN" altLang="en-US" sz="3600" b="1" dirty="0">
                <a:solidFill>
                  <a:srgbClr val="FF0000"/>
                </a:solidFill>
                <a:uFillTx/>
                <a:latin typeface="楷体_GB2312" pitchFamily="49" charset="-122"/>
                <a:ea typeface="黑体" panose="02010609060101010101" pitchFamily="49" charset="-122"/>
              </a:rPr>
              <a:t>情景：</a:t>
            </a:r>
            <a:r>
              <a:rPr lang="en-US" altLang="zh-CN" sz="3600" b="1" dirty="0">
                <a:solidFill>
                  <a:srgbClr val="FF0000"/>
                </a:solidFill>
                <a:uFillTx/>
                <a:latin typeface="楷体_GB2312" pitchFamily="49" charset="-122"/>
                <a:ea typeface="黑体" panose="02010609060101010101" pitchFamily="49" charset="-122"/>
              </a:rPr>
              <a:t>牛郎织女能够骑着牛儿来往，提着灯笼在天街闲游，过着自由幸福的生活。</a:t>
            </a:r>
            <a:endParaRPr lang="en-US" altLang="zh-CN" sz="3600" b="1" dirty="0">
              <a:solidFill>
                <a:srgbClr val="FF0000"/>
              </a:solidFill>
              <a:uFillTx/>
              <a:latin typeface="楷体_GB2312" pitchFamily="49" charset="-122"/>
              <a:ea typeface="黑体" panose="02010609060101010101" pitchFamily="49" charset="-122"/>
            </a:endParaRPr>
          </a:p>
          <a:p>
            <a:pPr>
              <a:spcBef>
                <a:spcPct val="50000"/>
              </a:spcBef>
            </a:pPr>
            <a:r>
              <a:rPr lang="en-US" altLang="zh-CN" sz="3600" b="1" dirty="0">
                <a:solidFill>
                  <a:srgbClr val="FF0000"/>
                </a:solidFill>
                <a:uFillTx/>
                <a:latin typeface="楷体_GB2312" pitchFamily="49" charset="-122"/>
                <a:ea typeface="黑体" panose="02010609060101010101" pitchFamily="49" charset="-122"/>
                <a:sym typeface="+mn-ea"/>
              </a:rPr>
              <a:t>    </a:t>
            </a:r>
            <a:endParaRPr lang="en-US" altLang="zh-CN" sz="3600" b="1" dirty="0">
              <a:solidFill>
                <a:srgbClr val="FF0000"/>
              </a:solidFill>
              <a:uFillTx/>
              <a:latin typeface="楷体_GB2312" pitchFamily="49" charset="-122"/>
              <a:ea typeface="黑体" panose="02010609060101010101" pitchFamily="49" charset="-122"/>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合作探究</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1445"/>
                                        </p:tgtEl>
                                        <p:attrNameLst>
                                          <p:attrName>style.visibility</p:attrName>
                                        </p:attrNameLst>
                                      </p:cBhvr>
                                      <p:to>
                                        <p:strVal val="visible"/>
                                      </p:to>
                                    </p:set>
                                    <p:animEffect transition="in" filter="fade">
                                      <p:cBhvr>
                                        <p:cTn id="7" dur="1000"/>
                                        <p:tgtEl>
                                          <p:spTgt spid="61445"/>
                                        </p:tgtEl>
                                      </p:cBhvr>
                                    </p:animEffect>
                                    <p:anim calcmode="lin" valueType="num">
                                      <p:cBhvr>
                                        <p:cTn id="8" dur="1000" fill="hold"/>
                                        <p:tgtEl>
                                          <p:spTgt spid="61445"/>
                                        </p:tgtEl>
                                        <p:attrNameLst>
                                          <p:attrName>ppt_x</p:attrName>
                                        </p:attrNameLst>
                                      </p:cBhvr>
                                      <p:tavLst>
                                        <p:tav tm="0">
                                          <p:val>
                                            <p:strVal val="#ppt_x"/>
                                          </p:val>
                                        </p:tav>
                                        <p:tav tm="100000">
                                          <p:val>
                                            <p:strVal val="#ppt_x"/>
                                          </p:val>
                                        </p:tav>
                                      </p:tavLst>
                                    </p:anim>
                                    <p:anim calcmode="lin" valueType="num">
                                      <p:cBhvr>
                                        <p:cTn id="9" dur="1000" fill="hold"/>
                                        <p:tgtEl>
                                          <p:spTgt spid="614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68290" name="图片 268289" descr="04-03"/>
          <p:cNvPicPr>
            <a:picLocks noChangeAspect="1"/>
          </p:cNvPicPr>
          <p:nvPr/>
        </p:nvPicPr>
        <p:blipFill>
          <a:blip r:embed="rId1"/>
          <a:stretch>
            <a:fillRect/>
          </a:stretch>
        </p:blipFill>
        <p:spPr>
          <a:xfrm>
            <a:off x="-7620" y="0"/>
            <a:ext cx="12207240" cy="6923405"/>
          </a:xfrm>
          <a:prstGeom prst="rect">
            <a:avLst/>
          </a:prstGeom>
          <a:noFill/>
          <a:ln w="9525">
            <a:noFill/>
          </a:ln>
        </p:spPr>
      </p:pic>
      <p:sp>
        <p:nvSpPr>
          <p:cNvPr id="29703" name="文本框 29702"/>
          <p:cNvSpPr txBox="1"/>
          <p:nvPr/>
        </p:nvSpPr>
        <p:spPr>
          <a:xfrm>
            <a:off x="2324418" y="481330"/>
            <a:ext cx="7831455" cy="645160"/>
          </a:xfrm>
          <a:prstGeom prst="rect">
            <a:avLst/>
          </a:prstGeom>
          <a:noFill/>
          <a:ln w="9525">
            <a:noFill/>
          </a:ln>
        </p:spPr>
        <p:txBody>
          <a:bodyPr wrap="none" anchor="t">
            <a:spAutoFit/>
          </a:bodyPr>
          <a:p>
            <a:r>
              <a:rPr lang="en-US" altLang="zh-CN" sz="3600" b="1" dirty="0">
                <a:solidFill>
                  <a:srgbClr val="45F3F1"/>
                </a:solidFill>
                <a:uFillTx/>
                <a:latin typeface="Arial" panose="020B0604020202020204" pitchFamily="34" charset="0"/>
                <a:ea typeface="宋体" panose="02010600030101010101" pitchFamily="2" charset="-122"/>
              </a:rPr>
              <a:t>      </a:t>
            </a:r>
            <a:r>
              <a:rPr lang="zh-CN" altLang="en-US" sz="3600" b="1" dirty="0">
                <a:solidFill>
                  <a:srgbClr val="45F3F1"/>
                </a:solidFill>
                <a:uFillTx/>
                <a:latin typeface="Arial" panose="020B0604020202020204" pitchFamily="34" charset="0"/>
                <a:ea typeface="宋体" panose="02010600030101010101" pitchFamily="2" charset="-122"/>
              </a:rPr>
              <a:t>每当夜幕降临，你仰望过星空吗？</a:t>
            </a:r>
            <a:endParaRPr lang="zh-CN" altLang="en-US" sz="3600" b="1" dirty="0">
              <a:solidFill>
                <a:srgbClr val="45F3F1"/>
              </a:solidFill>
              <a:uFillTx/>
              <a:latin typeface="Arial" panose="020B0604020202020204" pitchFamily="34" charset="0"/>
              <a:ea typeface="宋体" panose="02010600030101010101" pitchFamily="2" charset="-122"/>
            </a:endParaRPr>
          </a:p>
        </p:txBody>
      </p:sp>
      <p:sp>
        <p:nvSpPr>
          <p:cNvPr id="29704" name="文本框 29703"/>
          <p:cNvSpPr txBox="1"/>
          <p:nvPr/>
        </p:nvSpPr>
        <p:spPr>
          <a:xfrm>
            <a:off x="2208530" y="1126490"/>
            <a:ext cx="7797165" cy="1753235"/>
          </a:xfrm>
          <a:prstGeom prst="rect">
            <a:avLst/>
          </a:prstGeom>
          <a:noFill/>
          <a:ln w="9525">
            <a:noFill/>
          </a:ln>
        </p:spPr>
        <p:txBody>
          <a:bodyPr wrap="square" anchor="t">
            <a:spAutoFit/>
          </a:bodyPr>
          <a:p>
            <a:pPr algn="l">
              <a:buClrTx/>
              <a:buSzTx/>
            </a:pPr>
            <a:r>
              <a:rPr lang="en-US" altLang="zh-CN" sz="3600" b="1" dirty="0">
                <a:solidFill>
                  <a:srgbClr val="45F3F1"/>
                </a:solidFill>
                <a:uFillTx/>
                <a:latin typeface="Arial" panose="020B0604020202020204" pitchFamily="34" charset="0"/>
                <a:ea typeface="宋体" panose="02010600030101010101" pitchFamily="2" charset="-122"/>
              </a:rPr>
              <a:t>       </a:t>
            </a:r>
            <a:r>
              <a:rPr lang="zh-CN" altLang="en-US" sz="3600" b="1" dirty="0">
                <a:solidFill>
                  <a:srgbClr val="45F3F1"/>
                </a:solidFill>
                <a:uFillTx/>
                <a:latin typeface="Arial" panose="020B0604020202020204" pitchFamily="34" charset="0"/>
                <a:ea typeface="宋体" panose="02010600030101010101" pitchFamily="2" charset="-122"/>
              </a:rPr>
              <a:t>1100多年前，一位唐代诗人凝望着星斗满天的夜空，有感于宫女的幽怨，写下了一首七言绝句： </a:t>
            </a:r>
            <a:endParaRPr lang="zh-CN" altLang="en-US" sz="3600" b="1" dirty="0">
              <a:solidFill>
                <a:srgbClr val="45F3F1"/>
              </a:solidFill>
              <a:uFillTx/>
              <a:latin typeface="Arial" panose="020B0604020202020204" pitchFamily="34" charset="0"/>
              <a:ea typeface="宋体" panose="02010600030101010101" pitchFamily="2" charset="-122"/>
            </a:endParaRPr>
          </a:p>
        </p:txBody>
      </p:sp>
      <p:sp>
        <p:nvSpPr>
          <p:cNvPr id="29707" name="文本框 29706"/>
          <p:cNvSpPr txBox="1"/>
          <p:nvPr/>
        </p:nvSpPr>
        <p:spPr>
          <a:xfrm>
            <a:off x="2892425" y="3146425"/>
            <a:ext cx="7467600" cy="1198880"/>
          </a:xfrm>
          <a:prstGeom prst="rect">
            <a:avLst/>
          </a:prstGeom>
          <a:noFill/>
          <a:ln w="9525">
            <a:noFill/>
          </a:ln>
        </p:spPr>
        <p:txBody>
          <a:bodyPr wrap="square" anchor="t">
            <a:spAutoFit/>
          </a:bodyPr>
          <a:p>
            <a:pPr algn="l">
              <a:buClrTx/>
              <a:buSzTx/>
            </a:pPr>
            <a:r>
              <a:rPr lang="zh-CN" altLang="en-US" sz="3600" b="1" dirty="0">
                <a:solidFill>
                  <a:schemeClr val="bg1"/>
                </a:solidFill>
                <a:uFillTx/>
                <a:latin typeface="Arial" panose="020B0604020202020204" pitchFamily="34" charset="0"/>
                <a:ea typeface="宋体" panose="02010600030101010101" pitchFamily="2" charset="-122"/>
              </a:rPr>
              <a:t>银烛秋光冷画屏，轻罗小扇扑流萤。</a:t>
            </a:r>
            <a:endParaRPr lang="zh-CN" altLang="en-US" sz="3600" b="1" dirty="0">
              <a:solidFill>
                <a:schemeClr val="bg1"/>
              </a:solidFill>
              <a:uFillTx/>
              <a:latin typeface="Arial" panose="020B0604020202020204" pitchFamily="34" charset="0"/>
              <a:ea typeface="宋体" panose="02010600030101010101" pitchFamily="2" charset="-122"/>
            </a:endParaRPr>
          </a:p>
          <a:p>
            <a:pPr algn="l">
              <a:buClrTx/>
              <a:buSzTx/>
            </a:pPr>
            <a:r>
              <a:rPr lang="zh-CN" altLang="en-US" sz="3600" b="1" dirty="0">
                <a:solidFill>
                  <a:schemeClr val="bg1"/>
                </a:solidFill>
                <a:uFillTx/>
                <a:latin typeface="Arial" panose="020B0604020202020204" pitchFamily="34" charset="0"/>
                <a:ea typeface="宋体" panose="02010600030101010101" pitchFamily="2" charset="-122"/>
              </a:rPr>
              <a:t>天阶夜色凉如水，卧看牵牛织女星。</a:t>
            </a:r>
            <a:r>
              <a:rPr lang="zh-CN" altLang="en-US" sz="2400" dirty="0">
                <a:solidFill>
                  <a:schemeClr val="bg1"/>
                </a:solidFill>
                <a:uFillTx/>
                <a:latin typeface="Arial" panose="020B0604020202020204" pitchFamily="34" charset="0"/>
                <a:ea typeface="宋体" panose="02010600030101010101" pitchFamily="2" charset="-122"/>
              </a:rPr>
              <a:t> </a:t>
            </a:r>
            <a:endParaRPr lang="zh-CN" altLang="en-US" sz="2400" dirty="0">
              <a:solidFill>
                <a:schemeClr val="bg1"/>
              </a:solidFill>
              <a:uFillTx/>
              <a:latin typeface="Arial" panose="020B0604020202020204" pitchFamily="34" charset="0"/>
              <a:ea typeface="宋体" panose="02010600030101010101" pitchFamily="2" charset="-122"/>
            </a:endParaRPr>
          </a:p>
        </p:txBody>
      </p:sp>
      <p:sp>
        <p:nvSpPr>
          <p:cNvPr id="29710" name="文本框 29709"/>
          <p:cNvSpPr txBox="1"/>
          <p:nvPr/>
        </p:nvSpPr>
        <p:spPr>
          <a:xfrm>
            <a:off x="1906270" y="4956810"/>
            <a:ext cx="8836025" cy="1753235"/>
          </a:xfrm>
          <a:prstGeom prst="rect">
            <a:avLst/>
          </a:prstGeom>
          <a:noFill/>
          <a:ln w="9525">
            <a:noFill/>
          </a:ln>
        </p:spPr>
        <p:txBody>
          <a:bodyPr wrap="square" anchor="t">
            <a:spAutoFit/>
          </a:bodyPr>
          <a:p>
            <a:pPr lvl="0" algn="l">
              <a:buClrTx/>
              <a:buSzTx/>
            </a:pPr>
            <a:r>
              <a:rPr lang="en-US" altLang="zh-CN" sz="3600" b="1" dirty="0">
                <a:solidFill>
                  <a:srgbClr val="45F3F1"/>
                </a:solidFill>
                <a:uFillTx/>
                <a:sym typeface="+mn-ea"/>
              </a:rPr>
              <a:t> </a:t>
            </a:r>
            <a:r>
              <a:rPr lang="en-US" altLang="zh-CN" sz="3600" b="1" dirty="0">
                <a:solidFill>
                  <a:srgbClr val="45F3F1"/>
                </a:solidFill>
                <a:uFillTx/>
                <a:sym typeface="+mn-ea"/>
              </a:rPr>
              <a:t>      </a:t>
            </a:r>
            <a:r>
              <a:rPr lang="zh-CN" altLang="en-US" sz="3600" b="1" dirty="0">
                <a:solidFill>
                  <a:srgbClr val="45F3F1"/>
                </a:solidFill>
                <a:uFillTx/>
                <a:sym typeface="+mn-ea"/>
              </a:rPr>
              <a:t>几十年前，又有一位现代诗人在灿烂星空的诱发下，创作出一首充满浪漫主义色彩的著名诗篇——《天上的街市》。      </a:t>
            </a:r>
            <a:endParaRPr lang="zh-CN" altLang="en-US" sz="3600" b="1" dirty="0">
              <a:solidFill>
                <a:srgbClr val="45F3F1"/>
              </a:solidFill>
              <a:uFillTx/>
              <a:sym typeface="+mn-ea"/>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FFFF00"/>
                </a:solidFill>
                <a:uFillTx/>
                <a:latin typeface="黑体" panose="02010609060101010101" pitchFamily="49" charset="-122"/>
                <a:ea typeface="黑体" panose="02010609060101010101" pitchFamily="49" charset="-122"/>
              </a:rPr>
              <a:t>新课导入</a:t>
            </a:r>
            <a:endParaRPr lang="zh-CN" altLang="en-US" sz="4000" b="1" dirty="0">
              <a:solidFill>
                <a:srgbClr val="FFFF00"/>
              </a:solidFill>
              <a:uFillTx/>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blinds/>
      </p:transition>
    </mc:Choice>
    <mc:Fallback>
      <p:transition>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9703"/>
                                        </p:tgtEl>
                                        <p:attrNameLst>
                                          <p:attrName>style.visibility</p:attrName>
                                        </p:attrNameLst>
                                      </p:cBhvr>
                                      <p:to>
                                        <p:strVal val="visible"/>
                                      </p:to>
                                    </p:set>
                                    <p:animEffect transition="in" filter="diamond(in)">
                                      <p:cBhvr>
                                        <p:cTn id="7" dur="2000"/>
                                        <p:tgtEl>
                                          <p:spTgt spid="2970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9704"/>
                                        </p:tgtEl>
                                        <p:attrNameLst>
                                          <p:attrName>style.visibility</p:attrName>
                                        </p:attrNameLst>
                                      </p:cBhvr>
                                      <p:to>
                                        <p:strVal val="visible"/>
                                      </p:to>
                                    </p:set>
                                    <p:animEffect transition="in" filter="box(in)">
                                      <p:cBhvr>
                                        <p:cTn id="12" dur="500"/>
                                        <p:tgtEl>
                                          <p:spTgt spid="2970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9707"/>
                                        </p:tgtEl>
                                        <p:attrNameLst>
                                          <p:attrName>style.visibility</p:attrName>
                                        </p:attrNameLst>
                                      </p:cBhvr>
                                      <p:to>
                                        <p:strVal val="visible"/>
                                      </p:to>
                                    </p:set>
                                    <p:animEffect transition="in" filter="box(in)">
                                      <p:cBhvr>
                                        <p:cTn id="17" dur="500"/>
                                        <p:tgtEl>
                                          <p:spTgt spid="2970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9710"/>
                                        </p:tgtEl>
                                        <p:attrNameLst>
                                          <p:attrName>style.visibility</p:attrName>
                                        </p:attrNameLst>
                                      </p:cBhvr>
                                      <p:to>
                                        <p:strVal val="visible"/>
                                      </p:to>
                                    </p:set>
                                    <p:animEffect transition="in" filter="box(in)">
                                      <p:cBhvr>
                                        <p:cTn id="22" dur="500"/>
                                        <p:tgtEl>
                                          <p:spTgt spid="297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3" grpId="0"/>
      <p:bldP spid="29704" grpId="0"/>
      <p:bldP spid="29707" grpId="0"/>
      <p:bldP spid="29710"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2466" name="Rectangle 4"/>
          <p:cNvSpPr>
            <a:spLocks noGrp="1" noRot="1"/>
          </p:cNvSpPr>
          <p:nvPr/>
        </p:nvSpPr>
        <p:spPr>
          <a:xfrm>
            <a:off x="2564765" y="802005"/>
            <a:ext cx="7848600" cy="1208405"/>
          </a:xfrm>
          <a:prstGeom prst="rect">
            <a:avLst/>
          </a:prstGeom>
          <a:noFill/>
          <a:ln w="9525">
            <a:noFill/>
          </a:ln>
        </p:spPr>
        <p:txBody>
          <a:bodyPr/>
          <a:p>
            <a:pPr marL="571500" indent="-571500">
              <a:spcBef>
                <a:spcPct val="20000"/>
              </a:spcBef>
              <a:buFont typeface="Wingdings" panose="05000000000000000000" charset="0"/>
              <a:buChar char="u"/>
            </a:pPr>
            <a:r>
              <a:rPr lang="zh-CN" altLang="en-US" sz="3600" b="1" dirty="0">
                <a:solidFill>
                  <a:srgbClr val="0000FF"/>
                </a:solidFill>
                <a:uFillTx/>
                <a:latin typeface="黑体" panose="02010609060101010101" pitchFamily="49" charset="-122"/>
                <a:ea typeface="黑体" panose="02010609060101010101" pitchFamily="49" charset="-122"/>
              </a:rPr>
              <a:t>郭沫若为什么要对牛郎织女的故事做这样的改造？</a:t>
            </a:r>
            <a:endParaRPr lang="zh-CN" altLang="en-US" sz="3600" b="1" dirty="0">
              <a:solidFill>
                <a:srgbClr val="0000FF"/>
              </a:solidFill>
              <a:uFillTx/>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a:stretch>
            <a:fillRect/>
          </a:stretch>
        </p:blipFill>
        <p:spPr>
          <a:xfrm>
            <a:off x="6090920" y="2129790"/>
            <a:ext cx="5456555" cy="4436110"/>
          </a:xfrm>
          <a:prstGeom prst="rect">
            <a:avLst/>
          </a:prstGeom>
        </p:spPr>
      </p:pic>
      <p:pic>
        <p:nvPicPr>
          <p:cNvPr id="66563" name="Picture 4" descr="C:\Documents and Settings\user\My Documents\My Pictures\1150785392.jpg"/>
          <p:cNvPicPr>
            <a:picLocks noChangeAspect="1"/>
          </p:cNvPicPr>
          <p:nvPr/>
        </p:nvPicPr>
        <p:blipFill>
          <a:blip r:embed="rId2"/>
          <a:stretch>
            <a:fillRect/>
          </a:stretch>
        </p:blipFill>
        <p:spPr>
          <a:xfrm>
            <a:off x="913130" y="2129790"/>
            <a:ext cx="3762375" cy="4455795"/>
          </a:xfrm>
          <a:prstGeom prst="rect">
            <a:avLst/>
          </a:prstGeom>
          <a:noFill/>
          <a:ln w="9525">
            <a:noFill/>
          </a:ln>
        </p:spPr>
      </p:pic>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合作探究</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2466" name="Text Box 3"/>
          <p:cNvSpPr txBox="1">
            <a:spLocks noChangeArrowheads="1"/>
          </p:cNvSpPr>
          <p:nvPr/>
        </p:nvSpPr>
        <p:spPr bwMode="auto">
          <a:xfrm>
            <a:off x="1730375" y="735965"/>
            <a:ext cx="9082405" cy="5908040"/>
          </a:xfrm>
          <a:prstGeom prst="rect">
            <a:avLst/>
          </a:prstGeom>
          <a:noFill/>
          <a:ln w="9525">
            <a:noFill/>
            <a:miter lim="800000"/>
          </a:ln>
        </p:spPr>
        <p:txBody>
          <a:bodyPr wrap="square">
            <a:spAutoFit/>
          </a:bodyPr>
          <a:lstStyle/>
          <a:p>
            <a:pPr marR="0" defTabSz="914400">
              <a:spcBef>
                <a:spcPct val="50000"/>
              </a:spcBef>
              <a:buClrTx/>
              <a:buSzTx/>
              <a:buFont typeface="Arial" panose="020B0604020202020204" pitchFamily="34" charset="0"/>
              <a:buNone/>
              <a:defRPr/>
            </a:pPr>
            <a:r>
              <a:rPr kumimoji="0" lang="en-US" altLang="zh-CN" b="1" baseline="0" noProof="0" dirty="0">
                <a:solidFill>
                  <a:srgbClr val="0000FF"/>
                </a:solidFill>
                <a:effectLst>
                  <a:outerShdw blurRad="38100" dist="38100" dir="2700000" algn="tl">
                    <a:srgbClr val="C0C0C0"/>
                  </a:outerShdw>
                </a:effectLst>
                <a:uFillTx/>
                <a:latin typeface="黑体" panose="02010609060101010101" pitchFamily="49" charset="-122"/>
                <a:ea typeface="黑体" panose="02010609060101010101" pitchFamily="49" charset="-122"/>
                <a:cs typeface="+mn-cs"/>
              </a:rPr>
              <a:t>  </a:t>
            </a:r>
            <a:r>
              <a:rPr kumimoji="0" lang="zh-CN" altLang="en-US" sz="3200" b="1" baseline="0" noProof="0" dirty="0" smtClean="0">
                <a:solidFill>
                  <a:srgbClr val="0000FF"/>
                </a:solidFill>
                <a:effectLst>
                  <a:outerShdw blurRad="38100" dist="38100" dir="2700000" algn="tl">
                    <a:srgbClr val="C0C0C0"/>
                  </a:outerShdw>
                </a:effectLst>
                <a:uFillTx/>
                <a:latin typeface="黑体" panose="02010609060101010101" pitchFamily="49" charset="-122"/>
                <a:ea typeface="黑体" panose="02010609060101010101" pitchFamily="49" charset="-122"/>
                <a:cs typeface="+mn-cs"/>
              </a:rPr>
              <a:t>   </a:t>
            </a:r>
            <a:r>
              <a:rPr kumimoji="0" lang="zh-CN" altLang="en-US" sz="3600" b="1" baseline="0" dirty="0">
                <a:solidFill>
                  <a:srgbClr val="0000FF"/>
                </a:solidFill>
                <a:uFillTx/>
                <a:latin typeface="黑体" panose="02010609060101010101" pitchFamily="49" charset="-122"/>
                <a:ea typeface="黑体" panose="02010609060101010101" pitchFamily="49" charset="-122"/>
                <a:cs typeface="+mn-cs"/>
              </a:rPr>
              <a:t>上个世纪初，中国还处在半殖民地半封建社会，人民生活在黑暗之中，五四运动呼唤人们追求自由、美好、幸福的生活，但运动结束后中国依然处于北洋军阀的黑暗统治下，自由、幸福、美好的生活仍未到来，许多人因此感到绝望无助，但是诗人没有因此而放弃希望。他改写了神话，想像牛郎织女在天上过着幸福的生活。 </a:t>
            </a:r>
            <a:endParaRPr kumimoji="0" lang="zh-CN" altLang="en-US" sz="3600" b="1" baseline="0" dirty="0">
              <a:solidFill>
                <a:srgbClr val="0000FF"/>
              </a:solidFill>
              <a:uFillTx/>
              <a:latin typeface="黑体" panose="02010609060101010101" pitchFamily="49" charset="-122"/>
              <a:ea typeface="黑体" panose="02010609060101010101" pitchFamily="49" charset="-122"/>
              <a:cs typeface="+mn-cs"/>
            </a:endParaRPr>
          </a:p>
          <a:p>
            <a:pPr marR="0" defTabSz="914400">
              <a:spcBef>
                <a:spcPct val="50000"/>
              </a:spcBef>
              <a:buClrTx/>
              <a:buSzTx/>
              <a:buFont typeface="Arial" panose="020B0604020202020204" pitchFamily="34" charset="0"/>
              <a:buNone/>
              <a:defRPr/>
            </a:pPr>
            <a:r>
              <a:rPr kumimoji="0" lang="zh-CN" altLang="en-US" sz="3600" b="1" baseline="0" dirty="0">
                <a:solidFill>
                  <a:srgbClr val="0000FF"/>
                </a:solidFill>
                <a:uFillTx/>
                <a:latin typeface="黑体" panose="02010609060101010101" pitchFamily="49" charset="-122"/>
                <a:ea typeface="黑体" panose="02010609060101010101" pitchFamily="49" charset="-122"/>
                <a:cs typeface="+mn-cs"/>
              </a:rPr>
              <a:t>    表达了他对理想（美好、幸福生活）的向往和执著的追求。</a:t>
            </a:r>
            <a:r>
              <a:rPr kumimoji="0" lang="zh-CN" altLang="en-US" sz="3200" b="1" baseline="0" noProof="0" dirty="0" smtClean="0">
                <a:effectLst>
                  <a:outerShdw blurRad="38100" dist="38100" dir="2700000" algn="tl">
                    <a:srgbClr val="C0C0C0"/>
                  </a:outerShdw>
                </a:effectLst>
                <a:latin typeface="楷体" panose="02010609060101010101" pitchFamily="49" charset="-122"/>
                <a:ea typeface="楷体" panose="02010609060101010101" pitchFamily="49" charset="-122"/>
                <a:cs typeface="+mn-cs"/>
              </a:rPr>
              <a:t>    </a:t>
            </a:r>
            <a:endParaRPr kumimoji="0" lang="zh-CN" altLang="en-US" sz="3200" b="1" baseline="0" noProof="0" dirty="0">
              <a:effectLst>
                <a:outerShdw blurRad="38100" dist="38100" dir="2700000" algn="tl">
                  <a:srgbClr val="C0C0C0"/>
                </a:outerShdw>
              </a:effectLst>
              <a:latin typeface="楷体" panose="02010609060101010101" pitchFamily="49" charset="-122"/>
              <a:ea typeface="楷体" panose="02010609060101010101" pitchFamily="49" charset="-122"/>
              <a:cs typeface="+mn-cs"/>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背景链接</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 name="图片 1"/>
          <p:cNvPicPr>
            <a:picLocks noChangeAspect="1"/>
          </p:cNvPicPr>
          <p:nvPr/>
        </p:nvPicPr>
        <p:blipFill>
          <a:blip r:embed="rId1"/>
          <a:stretch>
            <a:fillRect/>
          </a:stretch>
        </p:blipFill>
        <p:spPr>
          <a:xfrm>
            <a:off x="-38100" y="-41275"/>
            <a:ext cx="12267565" cy="6915785"/>
          </a:xfrm>
          <a:prstGeom prst="rect">
            <a:avLst/>
          </a:prstGeom>
        </p:spPr>
      </p:pic>
      <p:sp>
        <p:nvSpPr>
          <p:cNvPr id="63490" name="Rectangle 2"/>
          <p:cNvSpPr>
            <a:spLocks noGrp="1"/>
          </p:cNvSpPr>
          <p:nvPr>
            <p:ph idx="1"/>
          </p:nvPr>
        </p:nvSpPr>
        <p:spPr/>
        <p:txBody>
          <a:bodyPr vert="horz" wrap="square" lIns="88900" tIns="38100" rIns="88900" bIns="38100" anchor="t"/>
          <a:p>
            <a:pPr>
              <a:buClr>
                <a:schemeClr val="bg2"/>
              </a:buClr>
              <a:buNone/>
            </a:pPr>
            <a:r>
              <a:rPr lang="zh-CN" altLang="en-US" dirty="0"/>
              <a:t>   </a:t>
            </a:r>
            <a:endParaRPr lang="zh-CN" altLang="en-US" dirty="0"/>
          </a:p>
        </p:txBody>
      </p:sp>
      <p:sp>
        <p:nvSpPr>
          <p:cNvPr id="63491" name="Rectangle 3"/>
          <p:cNvSpPr/>
          <p:nvPr/>
        </p:nvSpPr>
        <p:spPr>
          <a:xfrm>
            <a:off x="2524125" y="1524000"/>
            <a:ext cx="1341120" cy="687705"/>
          </a:xfrm>
          <a:prstGeom prst="rect">
            <a:avLst/>
          </a:prstGeom>
          <a:solidFill>
            <a:schemeClr val="bg1"/>
          </a:solidFill>
          <a:ln w="9525">
            <a:noFill/>
          </a:ln>
        </p:spPr>
        <p:txBody>
          <a:bodyPr lIns="88900" tIns="38100" rIns="88900" bIns="38100"/>
          <a:p>
            <a:pPr eaLnBrk="0" hangingPunct="0">
              <a:buFont typeface="Times New Roman" panose="02020603050405020304" pitchFamily="18" charset="0"/>
            </a:pPr>
            <a:r>
              <a:rPr lang="en-GB" altLang="en-US" sz="4200" b="1" dirty="0">
                <a:solidFill>
                  <a:srgbClr val="00B050"/>
                </a:solidFill>
                <a:uFillTx/>
                <a:latin typeface="Times New Roman" panose="02020603050405020304" pitchFamily="18" charset="0"/>
                <a:ea typeface="黑体" panose="02010609060101010101" pitchFamily="49" charset="-122"/>
              </a:rPr>
              <a:t>天上</a:t>
            </a:r>
            <a:endParaRPr lang="en-GB" altLang="en-US" sz="4200" b="1" dirty="0">
              <a:solidFill>
                <a:srgbClr val="00B050"/>
              </a:solidFill>
              <a:uFillTx/>
              <a:latin typeface="Times New Roman" panose="02020603050405020304" pitchFamily="18" charset="0"/>
              <a:ea typeface="黑体" panose="02010609060101010101" pitchFamily="49" charset="-122"/>
            </a:endParaRPr>
          </a:p>
        </p:txBody>
      </p:sp>
      <p:sp>
        <p:nvSpPr>
          <p:cNvPr id="63492" name="Rectangle 4"/>
          <p:cNvSpPr/>
          <p:nvPr/>
        </p:nvSpPr>
        <p:spPr>
          <a:xfrm>
            <a:off x="5786438" y="2881313"/>
            <a:ext cx="31750" cy="573087"/>
          </a:xfrm>
          <a:prstGeom prst="rect">
            <a:avLst/>
          </a:prstGeom>
          <a:noFill/>
          <a:ln w="9525">
            <a:noFill/>
          </a:ln>
        </p:spPr>
        <p:txBody>
          <a:bodyPr lIns="88900" tIns="38100" rIns="88900" bIns="38100"/>
          <a:p>
            <a:pPr eaLnBrk="0" hangingPunct="0">
              <a:buFont typeface="Times New Roman" panose="02020603050405020304" pitchFamily="18" charset="0"/>
            </a:pPr>
            <a:endParaRPr lang="en-GB" altLang="en-US" sz="2400" dirty="0">
              <a:latin typeface="Times New Roman" panose="02020603050405020304" pitchFamily="18" charset="0"/>
            </a:endParaRPr>
          </a:p>
        </p:txBody>
      </p:sp>
      <p:sp>
        <p:nvSpPr>
          <p:cNvPr id="63493" name="Rectangle 5"/>
          <p:cNvSpPr/>
          <p:nvPr/>
        </p:nvSpPr>
        <p:spPr>
          <a:xfrm>
            <a:off x="5024755" y="1571625"/>
            <a:ext cx="2805430" cy="701675"/>
          </a:xfrm>
          <a:prstGeom prst="rect">
            <a:avLst/>
          </a:prstGeom>
          <a:solidFill>
            <a:schemeClr val="bg1"/>
          </a:solidFill>
          <a:ln w="9525">
            <a:noFill/>
          </a:ln>
        </p:spPr>
        <p:txBody>
          <a:bodyPr lIns="88900" tIns="38100" rIns="88900" bIns="38100"/>
          <a:p>
            <a:pPr eaLnBrk="0" hangingPunct="0">
              <a:buFont typeface="Times New Roman" panose="02020603050405020304" pitchFamily="18" charset="0"/>
            </a:pPr>
            <a:r>
              <a:rPr lang="en-GB" altLang="en-US" sz="3600" b="1" dirty="0">
                <a:solidFill>
                  <a:srgbClr val="0000FF"/>
                </a:solidFill>
                <a:uFillTx/>
                <a:latin typeface="Times New Roman" panose="02020603050405020304" pitchFamily="18" charset="0"/>
                <a:ea typeface="黑体" panose="02010609060101010101" pitchFamily="49" charset="-122"/>
              </a:rPr>
              <a:t>美好      幸福</a:t>
            </a:r>
            <a:endParaRPr lang="en-GB" altLang="en-US" sz="3600" b="1" dirty="0">
              <a:solidFill>
                <a:srgbClr val="FF00FF"/>
              </a:solidFill>
              <a:latin typeface="Times New Roman" panose="02020603050405020304" pitchFamily="18" charset="0"/>
            </a:endParaRPr>
          </a:p>
        </p:txBody>
      </p:sp>
      <p:sp>
        <p:nvSpPr>
          <p:cNvPr id="63494" name="Rectangle 6"/>
          <p:cNvSpPr/>
          <p:nvPr/>
        </p:nvSpPr>
        <p:spPr>
          <a:xfrm>
            <a:off x="2523490" y="3095625"/>
            <a:ext cx="1342390" cy="703580"/>
          </a:xfrm>
          <a:prstGeom prst="rect">
            <a:avLst/>
          </a:prstGeom>
          <a:solidFill>
            <a:schemeClr val="bg1"/>
          </a:solidFill>
          <a:ln w="9525">
            <a:noFill/>
          </a:ln>
        </p:spPr>
        <p:txBody>
          <a:bodyPr lIns="88900" tIns="38100" rIns="88900" bIns="38100"/>
          <a:p>
            <a:pPr eaLnBrk="0" hangingPunct="0">
              <a:buFont typeface="Times New Roman" panose="02020603050405020304" pitchFamily="18" charset="0"/>
            </a:pPr>
            <a:r>
              <a:rPr lang="en-GB" altLang="en-US" sz="4200" b="1" dirty="0">
                <a:solidFill>
                  <a:schemeClr val="accent2">
                    <a:lumMod val="50000"/>
                  </a:schemeClr>
                </a:solidFill>
                <a:uFillTx/>
                <a:latin typeface="Times New Roman" panose="02020603050405020304" pitchFamily="18" charset="0"/>
                <a:ea typeface="黑体" panose="02010609060101010101" pitchFamily="49" charset="-122"/>
              </a:rPr>
              <a:t>人间</a:t>
            </a:r>
            <a:endParaRPr lang="en-GB" altLang="en-US" sz="4200" b="1" dirty="0">
              <a:solidFill>
                <a:schemeClr val="accent2">
                  <a:lumMod val="50000"/>
                </a:schemeClr>
              </a:solidFill>
              <a:uFillTx/>
              <a:latin typeface="Times New Roman" panose="02020603050405020304" pitchFamily="18" charset="0"/>
              <a:ea typeface="黑体" panose="02010609060101010101" pitchFamily="49" charset="-122"/>
            </a:endParaRPr>
          </a:p>
        </p:txBody>
      </p:sp>
      <p:sp>
        <p:nvSpPr>
          <p:cNvPr id="63495" name="Rectangle 7"/>
          <p:cNvSpPr/>
          <p:nvPr/>
        </p:nvSpPr>
        <p:spPr>
          <a:xfrm>
            <a:off x="5024755" y="3072130"/>
            <a:ext cx="2805430" cy="650875"/>
          </a:xfrm>
          <a:prstGeom prst="rect">
            <a:avLst/>
          </a:prstGeom>
          <a:solidFill>
            <a:schemeClr val="bg1"/>
          </a:solidFill>
          <a:ln w="9525">
            <a:noFill/>
          </a:ln>
        </p:spPr>
        <p:txBody>
          <a:bodyPr lIns="88900" tIns="38100" rIns="88900" bIns="38100"/>
          <a:p>
            <a:pPr eaLnBrk="0" hangingPunct="0">
              <a:buFont typeface="Times New Roman" panose="02020603050405020304" pitchFamily="18" charset="0"/>
            </a:pPr>
            <a:r>
              <a:rPr lang="en-GB" altLang="en-US" sz="3600" b="1" dirty="0">
                <a:solidFill>
                  <a:srgbClr val="0000FF"/>
                </a:solidFill>
                <a:uFillTx/>
                <a:latin typeface="Times New Roman" panose="02020603050405020304" pitchFamily="18" charset="0"/>
                <a:ea typeface="黑体" panose="02010609060101010101" pitchFamily="49" charset="-122"/>
              </a:rPr>
              <a:t>黑暗      凄凉</a:t>
            </a:r>
            <a:endParaRPr lang="en-GB" altLang="en-US" sz="3600" b="1" dirty="0">
              <a:solidFill>
                <a:srgbClr val="0000FF"/>
              </a:solidFill>
              <a:uFillTx/>
              <a:latin typeface="Times New Roman" panose="02020603050405020304" pitchFamily="18" charset="0"/>
              <a:ea typeface="黑体" panose="02010609060101010101" pitchFamily="49" charset="-122"/>
            </a:endParaRPr>
          </a:p>
        </p:txBody>
      </p:sp>
      <p:sp>
        <p:nvSpPr>
          <p:cNvPr id="63496" name="Rectangle 8"/>
          <p:cNvSpPr/>
          <p:nvPr/>
        </p:nvSpPr>
        <p:spPr>
          <a:xfrm>
            <a:off x="8821420" y="2143125"/>
            <a:ext cx="1392555" cy="663575"/>
          </a:xfrm>
          <a:prstGeom prst="rect">
            <a:avLst/>
          </a:prstGeom>
          <a:solidFill>
            <a:schemeClr val="bg1"/>
          </a:solidFill>
          <a:ln w="9525">
            <a:noFill/>
          </a:ln>
        </p:spPr>
        <p:txBody>
          <a:bodyPr lIns="88900" tIns="38100" rIns="88900" bIns="38100"/>
          <a:p>
            <a:pPr eaLnBrk="0" hangingPunct="0">
              <a:buFont typeface="Times New Roman" panose="02020603050405020304" pitchFamily="18" charset="0"/>
            </a:pPr>
            <a:r>
              <a:rPr lang="en-GB" altLang="en-US" sz="4200" b="1" dirty="0">
                <a:solidFill>
                  <a:srgbClr val="FF0000"/>
                </a:solidFill>
                <a:uFillTx/>
                <a:latin typeface="Times New Roman" panose="02020603050405020304" pitchFamily="18" charset="0"/>
                <a:ea typeface="黑体" panose="02010609060101010101" pitchFamily="49" charset="-122"/>
              </a:rPr>
              <a:t>对比</a:t>
            </a:r>
            <a:endParaRPr lang="en-GB" altLang="en-US" sz="4200" b="1" dirty="0">
              <a:solidFill>
                <a:srgbClr val="FF0000"/>
              </a:solidFill>
              <a:uFillTx/>
              <a:latin typeface="Times New Roman" panose="02020603050405020304" pitchFamily="18" charset="0"/>
              <a:ea typeface="黑体" panose="02010609060101010101" pitchFamily="49" charset="-122"/>
            </a:endParaRPr>
          </a:p>
        </p:txBody>
      </p:sp>
      <p:sp>
        <p:nvSpPr>
          <p:cNvPr id="63497" name="Rectangle 9"/>
          <p:cNvSpPr/>
          <p:nvPr/>
        </p:nvSpPr>
        <p:spPr>
          <a:xfrm>
            <a:off x="3370580" y="4744085"/>
            <a:ext cx="6771640" cy="1789430"/>
          </a:xfrm>
          <a:prstGeom prst="rect">
            <a:avLst/>
          </a:prstGeom>
          <a:solidFill>
            <a:schemeClr val="bg1"/>
          </a:solidFill>
          <a:ln w="9525">
            <a:noFill/>
          </a:ln>
        </p:spPr>
        <p:txBody>
          <a:bodyPr lIns="88900" tIns="38100" rIns="88900" bIns="38100"/>
          <a:p>
            <a:pPr eaLnBrk="0" hangingPunct="0">
              <a:buFont typeface="Times New Roman" panose="02020603050405020304" pitchFamily="18" charset="0"/>
            </a:pPr>
            <a:r>
              <a:rPr lang="en-US" altLang="zh-CN" sz="3600" b="1" dirty="0">
                <a:solidFill>
                  <a:srgbClr val="FF0000"/>
                </a:solidFill>
                <a:uFillTx/>
                <a:latin typeface="Times New Roman" panose="02020603050405020304" pitchFamily="18" charset="0"/>
                <a:ea typeface="黑体" panose="02010609060101010101" pitchFamily="49" charset="-122"/>
              </a:rPr>
              <a:t>        </a:t>
            </a:r>
            <a:r>
              <a:rPr lang="zh-CN" sz="3600" b="1" dirty="0">
                <a:solidFill>
                  <a:srgbClr val="FF0000"/>
                </a:solidFill>
                <a:uFillTx/>
                <a:latin typeface="Times New Roman" panose="02020603050405020304" pitchFamily="18" charset="0"/>
                <a:ea typeface="黑体" panose="02010609060101010101" pitchFamily="49" charset="-122"/>
              </a:rPr>
              <a:t>诗人用天上街市的美好来反衬人间的丑恶，表达了对黑暗现实的痛恨，对美好生活的向往。</a:t>
            </a:r>
            <a:endParaRPr lang="zh-CN" sz="3600" b="1" dirty="0">
              <a:solidFill>
                <a:srgbClr val="FF0000"/>
              </a:solidFill>
              <a:uFillTx/>
              <a:latin typeface="Times New Roman" panose="02020603050405020304" pitchFamily="18"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3490"/>
                                        </p:tgtEl>
                                        <p:attrNameLst>
                                          <p:attrName>style.visibility</p:attrName>
                                        </p:attrNameLst>
                                      </p:cBhvr>
                                      <p:to>
                                        <p:strVal val="visible"/>
                                      </p:to>
                                    </p:set>
                                    <p:anim calcmode="lin" valueType="num">
                                      <p:cBhvr additive="base">
                                        <p:cTn id="7" dur="500" fill="hold"/>
                                        <p:tgtEl>
                                          <p:spTgt spid="63490"/>
                                        </p:tgtEl>
                                        <p:attrNameLst>
                                          <p:attrName>ppt_x</p:attrName>
                                        </p:attrNameLst>
                                      </p:cBhvr>
                                      <p:tavLst>
                                        <p:tav tm="0">
                                          <p:val>
                                            <p:strVal val="#ppt_x"/>
                                          </p:val>
                                        </p:tav>
                                        <p:tav tm="100000">
                                          <p:val>
                                            <p:strVal val="#ppt_x"/>
                                          </p:val>
                                        </p:tav>
                                      </p:tavLst>
                                    </p:anim>
                                    <p:anim calcmode="lin" valueType="num">
                                      <p:cBhvr additive="base">
                                        <p:cTn id="8" dur="500" fill="hold"/>
                                        <p:tgtEl>
                                          <p:spTgt spid="6349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63491"/>
                                        </p:tgtEl>
                                        <p:attrNameLst>
                                          <p:attrName>style.visibility</p:attrName>
                                        </p:attrNameLst>
                                      </p:cBhvr>
                                      <p:to>
                                        <p:strVal val="visible"/>
                                      </p:to>
                                    </p:set>
                                    <p:anim calcmode="lin" valueType="num">
                                      <p:cBhvr additive="base">
                                        <p:cTn id="13" dur="500" fill="hold"/>
                                        <p:tgtEl>
                                          <p:spTgt spid="63491"/>
                                        </p:tgtEl>
                                        <p:attrNameLst>
                                          <p:attrName>ppt_x</p:attrName>
                                        </p:attrNameLst>
                                      </p:cBhvr>
                                      <p:tavLst>
                                        <p:tav tm="0">
                                          <p:val>
                                            <p:strVal val="#ppt_x"/>
                                          </p:val>
                                        </p:tav>
                                        <p:tav tm="100000">
                                          <p:val>
                                            <p:strVal val="#ppt_x"/>
                                          </p:val>
                                        </p:tav>
                                      </p:tavLst>
                                    </p:anim>
                                    <p:anim calcmode="lin" valueType="num">
                                      <p:cBhvr additive="base">
                                        <p:cTn id="14" dur="500" fill="hold"/>
                                        <p:tgtEl>
                                          <p:spTgt spid="63491"/>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nodePh="1">
                                  <p:stCondLst>
                                    <p:cond delay="0"/>
                                  </p:stCondLst>
                                  <p:endCondLst>
                                    <p:cond evt="begin" delay="0">
                                      <p:tn val="17"/>
                                    </p:cond>
                                  </p:endCondLst>
                                  <p:childTnLst>
                                    <p:set>
                                      <p:cBhvr>
                                        <p:cTn id="18" dur="1" fill="hold">
                                          <p:stCondLst>
                                            <p:cond delay="0"/>
                                          </p:stCondLst>
                                        </p:cTn>
                                        <p:tgtEl>
                                          <p:spTgt spid="63492"/>
                                        </p:tgtEl>
                                        <p:attrNameLst>
                                          <p:attrName>style.visibility</p:attrName>
                                        </p:attrNameLst>
                                      </p:cBhvr>
                                      <p:to>
                                        <p:strVal val="visible"/>
                                      </p:to>
                                    </p:set>
                                    <p:anim calcmode="lin" valueType="num">
                                      <p:cBhvr additive="base">
                                        <p:cTn id="19" dur="500" fill="hold"/>
                                        <p:tgtEl>
                                          <p:spTgt spid="63492"/>
                                        </p:tgtEl>
                                        <p:attrNameLst>
                                          <p:attrName>ppt_x</p:attrName>
                                        </p:attrNameLst>
                                      </p:cBhvr>
                                      <p:tavLst>
                                        <p:tav tm="0">
                                          <p:val>
                                            <p:strVal val="#ppt_x"/>
                                          </p:val>
                                        </p:tav>
                                        <p:tav tm="100000">
                                          <p:val>
                                            <p:strVal val="#ppt_x"/>
                                          </p:val>
                                        </p:tav>
                                      </p:tavLst>
                                    </p:anim>
                                    <p:anim calcmode="lin" valueType="num">
                                      <p:cBhvr additive="base">
                                        <p:cTn id="20" dur="500" fill="hold"/>
                                        <p:tgtEl>
                                          <p:spTgt spid="63492"/>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childTnLst>
                                    <p:set>
                                      <p:cBhvr>
                                        <p:cTn id="24" dur="1" fill="hold">
                                          <p:stCondLst>
                                            <p:cond delay="0"/>
                                          </p:stCondLst>
                                        </p:cTn>
                                        <p:tgtEl>
                                          <p:spTgt spid="63493"/>
                                        </p:tgtEl>
                                        <p:attrNameLst>
                                          <p:attrName>style.visibility</p:attrName>
                                        </p:attrNameLst>
                                      </p:cBhvr>
                                      <p:to>
                                        <p:strVal val="visible"/>
                                      </p:to>
                                    </p:set>
                                    <p:anim calcmode="lin" valueType="num">
                                      <p:cBhvr>
                                        <p:cTn id="25" dur="1000" fill="hold"/>
                                        <p:tgtEl>
                                          <p:spTgt spid="63493"/>
                                        </p:tgtEl>
                                        <p:attrNameLst>
                                          <p:attrName>ppt_w</p:attrName>
                                        </p:attrNameLst>
                                      </p:cBhvr>
                                      <p:tavLst>
                                        <p:tav tm="0">
                                          <p:val>
                                            <p:fltVal val="0"/>
                                          </p:val>
                                        </p:tav>
                                        <p:tav tm="100000">
                                          <p:val>
                                            <p:strVal val="#ppt_w"/>
                                          </p:val>
                                        </p:tav>
                                      </p:tavLst>
                                    </p:anim>
                                    <p:anim calcmode="lin" valueType="num">
                                      <p:cBhvr>
                                        <p:cTn id="26" dur="1000" fill="hold"/>
                                        <p:tgtEl>
                                          <p:spTgt spid="63493"/>
                                        </p:tgtEl>
                                        <p:attrNameLst>
                                          <p:attrName>ppt_h</p:attrName>
                                        </p:attrNameLst>
                                      </p:cBhvr>
                                      <p:tavLst>
                                        <p:tav tm="0">
                                          <p:val>
                                            <p:fltVal val="0"/>
                                          </p:val>
                                        </p:tav>
                                        <p:tav tm="100000">
                                          <p:val>
                                            <p:strVal val="#ppt_h"/>
                                          </p:val>
                                        </p:tav>
                                      </p:tavLst>
                                    </p:anim>
                                    <p:anim calcmode="lin" valueType="num">
                                      <p:cBhvr>
                                        <p:cTn id="27" dur="1000" fill="hold"/>
                                        <p:tgtEl>
                                          <p:spTgt spid="63493"/>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6349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1" fill="hold" grpId="0" nodeType="clickEffect">
                                  <p:stCondLst>
                                    <p:cond delay="0"/>
                                  </p:stCondLst>
                                  <p:childTnLst>
                                    <p:set>
                                      <p:cBhvr>
                                        <p:cTn id="32" dur="1" fill="hold">
                                          <p:stCondLst>
                                            <p:cond delay="0"/>
                                          </p:stCondLst>
                                        </p:cTn>
                                        <p:tgtEl>
                                          <p:spTgt spid="63494"/>
                                        </p:tgtEl>
                                        <p:attrNameLst>
                                          <p:attrName>style.visibility</p:attrName>
                                        </p:attrNameLst>
                                      </p:cBhvr>
                                      <p:to>
                                        <p:strVal val="visible"/>
                                      </p:to>
                                    </p:set>
                                    <p:anim calcmode="lin" valueType="num">
                                      <p:cBhvr additive="base">
                                        <p:cTn id="33" dur="500" fill="hold"/>
                                        <p:tgtEl>
                                          <p:spTgt spid="63494"/>
                                        </p:tgtEl>
                                        <p:attrNameLst>
                                          <p:attrName>ppt_x</p:attrName>
                                        </p:attrNameLst>
                                      </p:cBhvr>
                                      <p:tavLst>
                                        <p:tav tm="0">
                                          <p:val>
                                            <p:strVal val="#ppt_x"/>
                                          </p:val>
                                        </p:tav>
                                        <p:tav tm="100000">
                                          <p:val>
                                            <p:strVal val="#ppt_x"/>
                                          </p:val>
                                        </p:tav>
                                      </p:tavLst>
                                    </p:anim>
                                    <p:anim calcmode="lin" valueType="num">
                                      <p:cBhvr additive="base">
                                        <p:cTn id="34" dur="500" fill="hold"/>
                                        <p:tgtEl>
                                          <p:spTgt spid="63494"/>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6" presetClass="entr" presetSubtype="0" fill="hold" grpId="0" nodeType="clickEffect">
                                  <p:stCondLst>
                                    <p:cond delay="0"/>
                                  </p:stCondLst>
                                  <p:childTnLst>
                                    <p:set>
                                      <p:cBhvr>
                                        <p:cTn id="38" dur="1" fill="hold">
                                          <p:stCondLst>
                                            <p:cond delay="0"/>
                                          </p:stCondLst>
                                        </p:cTn>
                                        <p:tgtEl>
                                          <p:spTgt spid="63495"/>
                                        </p:tgtEl>
                                        <p:attrNameLst>
                                          <p:attrName>style.visibility</p:attrName>
                                        </p:attrNameLst>
                                      </p:cBhvr>
                                      <p:to>
                                        <p:strVal val="visible"/>
                                      </p:to>
                                    </p:set>
                                    <p:animEffect transition="in" filter="wipe(down)">
                                      <p:cBhvr>
                                        <p:cTn id="39" dur="580">
                                          <p:stCondLst>
                                            <p:cond delay="0"/>
                                          </p:stCondLst>
                                        </p:cTn>
                                        <p:tgtEl>
                                          <p:spTgt spid="63495"/>
                                        </p:tgtEl>
                                      </p:cBhvr>
                                    </p:animEffect>
                                    <p:anim calcmode="lin" valueType="num">
                                      <p:cBhvr>
                                        <p:cTn id="40" dur="1822" tmFilter="0,0; 0.14,0.36; 0.43,0.73; 0.71,0.91; 1.0,1.0">
                                          <p:stCondLst>
                                            <p:cond delay="0"/>
                                          </p:stCondLst>
                                        </p:cTn>
                                        <p:tgtEl>
                                          <p:spTgt spid="63495"/>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63495"/>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63495"/>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63495"/>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63495"/>
                                        </p:tgtEl>
                                        <p:attrNameLst>
                                          <p:attrName>ppt_y</p:attrName>
                                        </p:attrNameLst>
                                      </p:cBhvr>
                                      <p:tavLst>
                                        <p:tav tm="0" fmla="#ppt_y-sin(pi*$)/81">
                                          <p:val>
                                            <p:fltVal val="0"/>
                                          </p:val>
                                        </p:tav>
                                        <p:tav tm="100000">
                                          <p:val>
                                            <p:fltVal val="1"/>
                                          </p:val>
                                        </p:tav>
                                      </p:tavLst>
                                    </p:anim>
                                    <p:animScale>
                                      <p:cBhvr>
                                        <p:cTn id="45" dur="26">
                                          <p:stCondLst>
                                            <p:cond delay="650"/>
                                          </p:stCondLst>
                                        </p:cTn>
                                        <p:tgtEl>
                                          <p:spTgt spid="63495"/>
                                        </p:tgtEl>
                                      </p:cBhvr>
                                      <p:to x="100000" y="60000"/>
                                    </p:animScale>
                                    <p:animScale>
                                      <p:cBhvr>
                                        <p:cTn id="46" dur="166" decel="50000">
                                          <p:stCondLst>
                                            <p:cond delay="676"/>
                                          </p:stCondLst>
                                        </p:cTn>
                                        <p:tgtEl>
                                          <p:spTgt spid="63495"/>
                                        </p:tgtEl>
                                      </p:cBhvr>
                                      <p:to x="100000" y="100000"/>
                                    </p:animScale>
                                    <p:animScale>
                                      <p:cBhvr>
                                        <p:cTn id="47" dur="26">
                                          <p:stCondLst>
                                            <p:cond delay="1312"/>
                                          </p:stCondLst>
                                        </p:cTn>
                                        <p:tgtEl>
                                          <p:spTgt spid="63495"/>
                                        </p:tgtEl>
                                      </p:cBhvr>
                                      <p:to x="100000" y="80000"/>
                                    </p:animScale>
                                    <p:animScale>
                                      <p:cBhvr>
                                        <p:cTn id="48" dur="166" decel="50000">
                                          <p:stCondLst>
                                            <p:cond delay="1338"/>
                                          </p:stCondLst>
                                        </p:cTn>
                                        <p:tgtEl>
                                          <p:spTgt spid="63495"/>
                                        </p:tgtEl>
                                      </p:cBhvr>
                                      <p:to x="100000" y="100000"/>
                                    </p:animScale>
                                    <p:animScale>
                                      <p:cBhvr>
                                        <p:cTn id="49" dur="26">
                                          <p:stCondLst>
                                            <p:cond delay="1642"/>
                                          </p:stCondLst>
                                        </p:cTn>
                                        <p:tgtEl>
                                          <p:spTgt spid="63495"/>
                                        </p:tgtEl>
                                      </p:cBhvr>
                                      <p:to x="100000" y="90000"/>
                                    </p:animScale>
                                    <p:animScale>
                                      <p:cBhvr>
                                        <p:cTn id="50" dur="166" decel="50000">
                                          <p:stCondLst>
                                            <p:cond delay="1668"/>
                                          </p:stCondLst>
                                        </p:cTn>
                                        <p:tgtEl>
                                          <p:spTgt spid="63495"/>
                                        </p:tgtEl>
                                      </p:cBhvr>
                                      <p:to x="100000" y="100000"/>
                                    </p:animScale>
                                    <p:animScale>
                                      <p:cBhvr>
                                        <p:cTn id="51" dur="26">
                                          <p:stCondLst>
                                            <p:cond delay="1808"/>
                                          </p:stCondLst>
                                        </p:cTn>
                                        <p:tgtEl>
                                          <p:spTgt spid="63495"/>
                                        </p:tgtEl>
                                      </p:cBhvr>
                                      <p:to x="100000" y="95000"/>
                                    </p:animScale>
                                    <p:animScale>
                                      <p:cBhvr>
                                        <p:cTn id="52" dur="166" decel="50000">
                                          <p:stCondLst>
                                            <p:cond delay="1834"/>
                                          </p:stCondLst>
                                        </p:cTn>
                                        <p:tgtEl>
                                          <p:spTgt spid="63495"/>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2" presetClass="entr" presetSubtype="1" fill="hold" grpId="0" nodeType="clickEffect">
                                  <p:stCondLst>
                                    <p:cond delay="0"/>
                                  </p:stCondLst>
                                  <p:childTnLst>
                                    <p:set>
                                      <p:cBhvr>
                                        <p:cTn id="56" dur="1" fill="hold">
                                          <p:stCondLst>
                                            <p:cond delay="0"/>
                                          </p:stCondLst>
                                        </p:cTn>
                                        <p:tgtEl>
                                          <p:spTgt spid="63496"/>
                                        </p:tgtEl>
                                        <p:attrNameLst>
                                          <p:attrName>style.visibility</p:attrName>
                                        </p:attrNameLst>
                                      </p:cBhvr>
                                      <p:to>
                                        <p:strVal val="visible"/>
                                      </p:to>
                                    </p:set>
                                    <p:anim calcmode="lin" valueType="num">
                                      <p:cBhvr additive="base">
                                        <p:cTn id="57" dur="500" fill="hold"/>
                                        <p:tgtEl>
                                          <p:spTgt spid="63496"/>
                                        </p:tgtEl>
                                        <p:attrNameLst>
                                          <p:attrName>ppt_x</p:attrName>
                                        </p:attrNameLst>
                                      </p:cBhvr>
                                      <p:tavLst>
                                        <p:tav tm="0">
                                          <p:val>
                                            <p:strVal val="#ppt_x"/>
                                          </p:val>
                                        </p:tav>
                                        <p:tav tm="100000">
                                          <p:val>
                                            <p:strVal val="#ppt_x"/>
                                          </p:val>
                                        </p:tav>
                                      </p:tavLst>
                                    </p:anim>
                                    <p:anim calcmode="lin" valueType="num">
                                      <p:cBhvr additive="base">
                                        <p:cTn id="58" dur="500" fill="hold"/>
                                        <p:tgtEl>
                                          <p:spTgt spid="63496"/>
                                        </p:tgtEl>
                                        <p:attrNameLst>
                                          <p:attrName>ppt_y</p:attrName>
                                        </p:attrNameLst>
                                      </p:cBhvr>
                                      <p:tavLst>
                                        <p:tav tm="0">
                                          <p:val>
                                            <p:strVal val="0-#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1" fill="hold" grpId="0" nodeType="clickEffect">
                                  <p:stCondLst>
                                    <p:cond delay="0"/>
                                  </p:stCondLst>
                                  <p:childTnLst>
                                    <p:set>
                                      <p:cBhvr>
                                        <p:cTn id="62" dur="1" fill="hold">
                                          <p:stCondLst>
                                            <p:cond delay="0"/>
                                          </p:stCondLst>
                                        </p:cTn>
                                        <p:tgtEl>
                                          <p:spTgt spid="63497"/>
                                        </p:tgtEl>
                                        <p:attrNameLst>
                                          <p:attrName>style.visibility</p:attrName>
                                        </p:attrNameLst>
                                      </p:cBhvr>
                                      <p:to>
                                        <p:strVal val="visible"/>
                                      </p:to>
                                    </p:set>
                                    <p:anim calcmode="lin" valueType="num">
                                      <p:cBhvr additive="base">
                                        <p:cTn id="63" dur="500" fill="hold"/>
                                        <p:tgtEl>
                                          <p:spTgt spid="63497"/>
                                        </p:tgtEl>
                                        <p:attrNameLst>
                                          <p:attrName>ppt_x</p:attrName>
                                        </p:attrNameLst>
                                      </p:cBhvr>
                                      <p:tavLst>
                                        <p:tav tm="0">
                                          <p:val>
                                            <p:strVal val="#ppt_x"/>
                                          </p:val>
                                        </p:tav>
                                        <p:tav tm="100000">
                                          <p:val>
                                            <p:strVal val="#ppt_x"/>
                                          </p:val>
                                        </p:tav>
                                      </p:tavLst>
                                    </p:anim>
                                    <p:anim calcmode="lin" valueType="num">
                                      <p:cBhvr additive="base">
                                        <p:cTn id="64" dur="500" fill="hold"/>
                                        <p:tgtEl>
                                          <p:spTgt spid="6349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p:bldP spid="63491" grpId="0" bldLvl="0" animBg="1"/>
      <p:bldP spid="63492" grpId="0"/>
      <p:bldP spid="63493" grpId="0" bldLvl="0" animBg="1"/>
      <p:bldP spid="63494" grpId="0" bldLvl="0" animBg="1"/>
      <p:bldP spid="63495" grpId="0" bldLvl="0" animBg="1"/>
      <p:bldP spid="63496" grpId="0" bldLvl="0" animBg="1"/>
      <p:bldP spid="63497"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434" name="矩形 49156"/>
          <p:cNvSpPr>
            <a:spLocks noRot="1"/>
          </p:cNvSpPr>
          <p:nvPr/>
        </p:nvSpPr>
        <p:spPr>
          <a:xfrm>
            <a:off x="5006975" y="549275"/>
            <a:ext cx="3143885" cy="1143000"/>
          </a:xfrm>
          <a:prstGeom prst="rect">
            <a:avLst/>
          </a:prstGeom>
          <a:noFill/>
          <a:ln w="9525">
            <a:noFill/>
          </a:ln>
        </p:spPr>
        <p:txBody>
          <a:bodyPr anchor="ctr"/>
          <a:p>
            <a:pPr>
              <a:buClrTx/>
            </a:pPr>
            <a:r>
              <a:rPr lang="zh-CN" altLang="en-US" sz="4400" b="1" dirty="0">
                <a:solidFill>
                  <a:srgbClr val="0000FF"/>
                </a:solidFill>
                <a:uFillTx/>
                <a:latin typeface="Arial" panose="020B0604020202020204" pitchFamily="34" charset="0"/>
                <a:ea typeface="宋体" panose="02010600030101010101" pitchFamily="2" charset="-122"/>
              </a:rPr>
              <a:t>主 题</a:t>
            </a:r>
            <a:endParaRPr lang="zh-CN" altLang="en-US" sz="4400" b="1" dirty="0">
              <a:solidFill>
                <a:srgbClr val="0000FF"/>
              </a:solidFill>
              <a:uFillTx/>
              <a:latin typeface="Arial" panose="020B0604020202020204" pitchFamily="34" charset="0"/>
              <a:ea typeface="宋体" panose="02010600030101010101" pitchFamily="2" charset="-122"/>
            </a:endParaRPr>
          </a:p>
        </p:txBody>
      </p:sp>
      <p:sp>
        <p:nvSpPr>
          <p:cNvPr id="18435" name="文本框 49157"/>
          <p:cNvSpPr txBox="1"/>
          <p:nvPr/>
        </p:nvSpPr>
        <p:spPr>
          <a:xfrm>
            <a:off x="2002790" y="1692275"/>
            <a:ext cx="7971155" cy="5015865"/>
          </a:xfrm>
          <a:prstGeom prst="rect">
            <a:avLst/>
          </a:prstGeom>
          <a:noFill/>
          <a:ln w="9525">
            <a:noFill/>
          </a:ln>
        </p:spPr>
        <p:txBody>
          <a:bodyPr wrap="square" anchor="t">
            <a:spAutoFit/>
          </a:bodyPr>
          <a:p>
            <a:r>
              <a:rPr lang="en-US" altLang="zh-CN" sz="4000" b="1" dirty="0">
                <a:solidFill>
                  <a:srgbClr val="FF0000"/>
                </a:solidFill>
                <a:latin typeface="Arial" panose="020B0604020202020204" pitchFamily="34" charset="0"/>
              </a:rPr>
              <a:t>       </a:t>
            </a:r>
            <a:r>
              <a:rPr lang="zh-CN" altLang="en-US" sz="4000" b="1" dirty="0">
                <a:solidFill>
                  <a:srgbClr val="FF0000"/>
                </a:solidFill>
                <a:latin typeface="Arial" panose="020B0604020202020204" pitchFamily="34" charset="0"/>
              </a:rPr>
              <a:t>这首诗运用联想和想象，描绘了一幅自由美好、幸福生活的天上街市图，</a:t>
            </a:r>
            <a:r>
              <a:rPr lang="zh-CN" altLang="en-US" sz="4000" b="1" u="heavy" dirty="0">
                <a:solidFill>
                  <a:srgbClr val="FF0000"/>
                </a:solidFill>
                <a:uFill>
                  <a:solidFill>
                    <a:srgbClr val="0000FF"/>
                  </a:solidFill>
                </a:uFill>
                <a:latin typeface="Arial" panose="020B0604020202020204" pitchFamily="34" charset="0"/>
              </a:rPr>
              <a:t>表达了对黑暗现实的憎恶</a:t>
            </a:r>
            <a:r>
              <a:rPr lang="zh-CN" altLang="en-US" sz="4000" b="1" dirty="0">
                <a:solidFill>
                  <a:srgbClr val="FF0000"/>
                </a:solidFill>
                <a:uFill>
                  <a:solidFill>
                    <a:srgbClr val="0000FF"/>
                  </a:solidFill>
                </a:uFill>
                <a:sym typeface="+mn-ea"/>
              </a:rPr>
              <a:t>，</a:t>
            </a:r>
            <a:r>
              <a:rPr lang="zh-CN" altLang="en-US" sz="4000" b="1" u="heavy" dirty="0">
                <a:solidFill>
                  <a:srgbClr val="FF0000"/>
                </a:solidFill>
                <a:uFill>
                  <a:solidFill>
                    <a:srgbClr val="0000FF"/>
                  </a:solidFill>
                </a:uFill>
                <a:latin typeface="Arial" panose="020B0604020202020204" pitchFamily="34" charset="0"/>
              </a:rPr>
              <a:t>对理想生活的向往，也反映了广大劳动人民对美好生活的渴望。</a:t>
            </a:r>
            <a:endParaRPr lang="zh-CN" altLang="en-US" sz="4000" b="1" u="heavy" dirty="0">
              <a:solidFill>
                <a:srgbClr val="FF0000"/>
              </a:solidFill>
              <a:uFill>
                <a:solidFill>
                  <a:srgbClr val="0000FF"/>
                </a:solidFill>
              </a:uFill>
              <a:latin typeface="Arial" panose="020B0604020202020204" pitchFamily="34" charset="0"/>
            </a:endParaRPr>
          </a:p>
          <a:p>
            <a:endParaRPr lang="zh-CN" altLang="en-US" sz="4000" b="1" dirty="0">
              <a:solidFill>
                <a:srgbClr val="FF0000"/>
              </a:solidFill>
              <a:latin typeface="Arial" panose="020B0604020202020204" pitchFamily="34" charset="0"/>
            </a:endParaRPr>
          </a:p>
          <a:p>
            <a:r>
              <a:rPr lang="zh-CN" altLang="en-US" sz="4000" b="1" dirty="0">
                <a:solidFill>
                  <a:srgbClr val="FF0000"/>
                </a:solidFill>
                <a:latin typeface="Arial" panose="020B0604020202020204" pitchFamily="34" charset="0"/>
              </a:rPr>
              <a:t>（对光明、自由、幸福、快乐生活的向往和追求）</a:t>
            </a:r>
            <a:endParaRPr lang="zh-CN" altLang="en-US" sz="4000" b="1" dirty="0">
              <a:solidFill>
                <a:srgbClr val="FF0000"/>
              </a:solidFill>
              <a:latin typeface="Arial" panose="020B0604020202020204" pitchFamily="34" charset="0"/>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合作探究</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1000" fill="hold"/>
                                        <p:tgtEl>
                                          <p:spTgt spid="18435"/>
                                        </p:tgtEl>
                                        <p:attrNameLst>
                                          <p:attrName>ppt_w</p:attrName>
                                        </p:attrNameLst>
                                      </p:cBhvr>
                                      <p:tavLst>
                                        <p:tav tm="0">
                                          <p:val>
                                            <p:fltVal val="0"/>
                                          </p:val>
                                        </p:tav>
                                        <p:tav tm="100000">
                                          <p:val>
                                            <p:strVal val="#ppt_w"/>
                                          </p:val>
                                        </p:tav>
                                      </p:tavLst>
                                    </p:anim>
                                    <p:anim calcmode="lin" valueType="num">
                                      <p:cBhvr>
                                        <p:cTn id="8" dur="1000" fill="hold"/>
                                        <p:tgtEl>
                                          <p:spTgt spid="18435"/>
                                        </p:tgtEl>
                                        <p:attrNameLst>
                                          <p:attrName>ppt_h</p:attrName>
                                        </p:attrNameLst>
                                      </p:cBhvr>
                                      <p:tavLst>
                                        <p:tav tm="0">
                                          <p:val>
                                            <p:fltVal val="0"/>
                                          </p:val>
                                        </p:tav>
                                        <p:tav tm="100000">
                                          <p:val>
                                            <p:strVal val="#ppt_h"/>
                                          </p:val>
                                        </p:tav>
                                      </p:tavLst>
                                    </p:anim>
                                    <p:anim calcmode="lin" valueType="num">
                                      <p:cBhvr>
                                        <p:cTn id="9" dur="1000" fill="hold"/>
                                        <p:tgtEl>
                                          <p:spTgt spid="1843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843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矩形 3"/>
          <p:cNvSpPr/>
          <p:nvPr/>
        </p:nvSpPr>
        <p:spPr>
          <a:xfrm>
            <a:off x="1585595" y="2468245"/>
            <a:ext cx="9020810" cy="3784600"/>
          </a:xfrm>
          <a:prstGeom prst="rect">
            <a:avLst/>
          </a:prstGeom>
          <a:noFill/>
          <a:ln w="9525">
            <a:noFill/>
          </a:ln>
        </p:spPr>
        <p:txBody>
          <a:bodyPr wrap="square">
            <a:spAutoFit/>
          </a:bodyPr>
          <a:p>
            <a:pPr algn="l" eaLnBrk="1" hangingPunct="1">
              <a:lnSpc>
                <a:spcPct val="100000"/>
              </a:lnSpc>
              <a:spcBef>
                <a:spcPct val="20000"/>
              </a:spcBef>
              <a:buClrTx/>
              <a:buSzTx/>
              <a:buFont typeface="Wingdings" panose="05000000000000000000" charset="0"/>
            </a:pPr>
            <a:r>
              <a:rPr lang="en-US" altLang="zh-CN" sz="3200" b="1" dirty="0">
                <a:solidFill>
                  <a:srgbClr val="0000FF"/>
                </a:solidFill>
                <a:latin typeface="楷体_GB2312" pitchFamily="49" charset="-122"/>
                <a:ea typeface="楷体_GB2312" pitchFamily="49" charset="-122"/>
              </a:rPr>
              <a:t>  </a:t>
            </a:r>
            <a:r>
              <a:rPr lang="zh-CN" altLang="en-US" sz="3200" b="1" dirty="0">
                <a:solidFill>
                  <a:srgbClr val="0000FF"/>
                </a:solidFill>
                <a:latin typeface="楷体_GB2312" pitchFamily="49" charset="-122"/>
                <a:ea typeface="楷体_GB2312" pitchFamily="49" charset="-122"/>
              </a:rPr>
              <a:t>  </a:t>
            </a:r>
            <a:r>
              <a:rPr lang="zh-CN" altLang="en-US" sz="3200" b="1" dirty="0">
                <a:solidFill>
                  <a:srgbClr val="FF0000"/>
                </a:solidFill>
                <a:uFillTx/>
                <a:latin typeface="楷体_GB2312" charset="0"/>
                <a:ea typeface="楷体_GB2312" pitchFamily="49" charset="-122"/>
              </a:rPr>
              <a:t> </a:t>
            </a:r>
            <a:r>
              <a:rPr lang="zh-CN" altLang="en-US" sz="4000" b="1" dirty="0">
                <a:solidFill>
                  <a:srgbClr val="FF0000"/>
                </a:solidFill>
                <a:uFillTx/>
                <a:latin typeface="宋体" panose="02010600030101010101" pitchFamily="2" charset="-122"/>
              </a:rPr>
              <a:t>前两句的</a:t>
            </a:r>
            <a:r>
              <a:rPr lang="zh-CN" altLang="en-US" sz="4000" b="1" u="heavy" dirty="0">
                <a:solidFill>
                  <a:srgbClr val="FF0000"/>
                </a:solidFill>
                <a:uFill>
                  <a:solidFill>
                    <a:srgbClr val="0000FF"/>
                  </a:solidFill>
                </a:uFill>
                <a:latin typeface="宋体" panose="02010600030101010101" pitchFamily="2" charset="-122"/>
              </a:rPr>
              <a:t>比喻</a:t>
            </a:r>
            <a:r>
              <a:rPr lang="zh-CN" altLang="en-US" sz="4000" b="1" dirty="0">
                <a:solidFill>
                  <a:srgbClr val="FF0000"/>
                </a:solidFill>
                <a:uFillTx/>
                <a:latin typeface="宋体" panose="02010600030101010101" pitchFamily="2" charset="-122"/>
              </a:rPr>
              <a:t>，本体是“街灯”，喻体是“明星”。后两句的比喻，本体是“明星”，喻体是“街灯”。街灯像明星，明星像街灯，这样</a:t>
            </a:r>
            <a:r>
              <a:rPr lang="zh-CN" altLang="en-US" sz="4000" b="1" u="heavy" dirty="0">
                <a:solidFill>
                  <a:srgbClr val="FF0000"/>
                </a:solidFill>
                <a:uFill>
                  <a:solidFill>
                    <a:srgbClr val="0000FF"/>
                  </a:solidFill>
                </a:uFill>
                <a:latin typeface="宋体" panose="02010600030101010101" pitchFamily="2" charset="-122"/>
              </a:rPr>
              <a:t>回环往复的互喻，相映成趣，创造了一个充满幻想、充满诗情画意的美妙意境</a:t>
            </a:r>
            <a:r>
              <a:rPr lang="zh-CN" altLang="en-US" sz="4000" b="1" dirty="0">
                <a:solidFill>
                  <a:srgbClr val="FF0000"/>
                </a:solidFill>
                <a:uFillTx/>
                <a:latin typeface="宋体" panose="02010600030101010101" pitchFamily="2" charset="-122"/>
              </a:rPr>
              <a:t>。</a:t>
            </a:r>
            <a:endParaRPr lang="zh-CN" altLang="en-US" sz="4000" b="1" dirty="0">
              <a:solidFill>
                <a:srgbClr val="FF0000"/>
              </a:solidFill>
              <a:uFillTx/>
              <a:latin typeface="宋体" panose="02010600030101010101" pitchFamily="2" charset="-122"/>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合作探究</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
        <p:nvSpPr>
          <p:cNvPr id="62466" name="Rectangle 4"/>
          <p:cNvSpPr>
            <a:spLocks noGrp="1" noRot="1"/>
          </p:cNvSpPr>
          <p:nvPr/>
        </p:nvSpPr>
        <p:spPr>
          <a:xfrm>
            <a:off x="2564765" y="802005"/>
            <a:ext cx="7848600" cy="1208405"/>
          </a:xfrm>
          <a:prstGeom prst="rect">
            <a:avLst/>
          </a:prstGeom>
          <a:noFill/>
          <a:ln w="9525">
            <a:noFill/>
          </a:ln>
        </p:spPr>
        <p:txBody>
          <a:bodyPr/>
          <a:p>
            <a:pPr marL="571500" indent="-571500">
              <a:spcBef>
                <a:spcPct val="20000"/>
              </a:spcBef>
              <a:buFont typeface="Wingdings" panose="05000000000000000000" charset="0"/>
              <a:buChar char="u"/>
            </a:pPr>
            <a:r>
              <a:rPr lang="zh-CN" altLang="en-US" sz="4000" b="1" dirty="0">
                <a:solidFill>
                  <a:srgbClr val="0000FF"/>
                </a:solidFill>
                <a:uFillTx/>
                <a:latin typeface="宋体" panose="02010600030101010101" pitchFamily="2" charset="-122"/>
              </a:rPr>
              <a:t>第1节诗运用了什么修辞手法？有什么作用？</a:t>
            </a:r>
            <a:endParaRPr lang="zh-CN" altLang="en-US" sz="4000" b="1" dirty="0">
              <a:solidFill>
                <a:srgbClr val="0000FF"/>
              </a:solidFill>
              <a:uFillTx/>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9710" name="矩形 29709"/>
          <p:cNvSpPr/>
          <p:nvPr/>
        </p:nvSpPr>
        <p:spPr>
          <a:xfrm>
            <a:off x="1834515" y="735965"/>
            <a:ext cx="8795385" cy="1198880"/>
          </a:xfrm>
          <a:prstGeom prst="rect">
            <a:avLst/>
          </a:prstGeom>
          <a:noFill/>
          <a:ln w="9525">
            <a:noFill/>
          </a:ln>
        </p:spPr>
        <p:txBody>
          <a:bodyPr wrap="square" anchor="ctr">
            <a:spAutoFit/>
          </a:bodyPr>
          <a:p>
            <a:pPr marL="571500" indent="-571500" algn="just">
              <a:lnSpc>
                <a:spcPct val="100000"/>
              </a:lnSpc>
              <a:buFont typeface="Wingdings" panose="05000000000000000000" charset="0"/>
              <a:buChar char="u"/>
            </a:pPr>
            <a:r>
              <a:rPr lang="en-US" altLang="zh-CN" sz="3600" b="1">
                <a:solidFill>
                  <a:srgbClr val="0000FF"/>
                </a:solidFill>
                <a:latin typeface="黑体" panose="02010609060101010101" pitchFamily="49" charset="-122"/>
                <a:ea typeface="黑体" panose="02010609060101010101" pitchFamily="49" charset="-122"/>
                <a:cs typeface="Times New Roman" panose="02020603050405020304" pitchFamily="18" charset="0"/>
              </a:rPr>
              <a:t>“</a:t>
            </a:r>
            <a:r>
              <a:rPr lang="zh-CN" altLang="en-US" sz="3600" b="1" dirty="0">
                <a:solidFill>
                  <a:srgbClr val="0000FF"/>
                </a:solidFill>
                <a:latin typeface="黑体" panose="02010609060101010101" pitchFamily="49" charset="-122"/>
                <a:ea typeface="黑体" panose="02010609060101010101" pitchFamily="49" charset="-122"/>
                <a:cs typeface="Times New Roman" panose="02020603050405020304" pitchFamily="18" charset="0"/>
              </a:rPr>
              <a:t>街灯”与“明星”有什么相似处？请具体分析。</a:t>
            </a:r>
            <a:endParaRPr lang="en-US" altLang="zh-CN" sz="3600" b="1">
              <a:solidFill>
                <a:srgbClr val="FF0000"/>
              </a:solidFill>
              <a:uFillTx/>
              <a:latin typeface="黑体" panose="02010609060101010101" pitchFamily="49" charset="-122"/>
              <a:ea typeface="黑体" panose="02010609060101010101" pitchFamily="49" charset="-122"/>
              <a:cs typeface="Times New Roman" panose="02020603050405020304" pitchFamily="18" charset="0"/>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合作探究</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
        <p:nvSpPr>
          <p:cNvPr id="2" name="矩形 1"/>
          <p:cNvSpPr/>
          <p:nvPr/>
        </p:nvSpPr>
        <p:spPr>
          <a:xfrm>
            <a:off x="1919605" y="2041208"/>
            <a:ext cx="8795385" cy="1753235"/>
          </a:xfrm>
          <a:prstGeom prst="rect">
            <a:avLst/>
          </a:prstGeom>
          <a:noFill/>
          <a:ln w="9525">
            <a:noFill/>
          </a:ln>
        </p:spPr>
        <p:txBody>
          <a:bodyPr wrap="square" anchor="ctr">
            <a:spAutoFit/>
          </a:bodyPr>
          <a:p>
            <a:pPr indent="266700" algn="just">
              <a:lnSpc>
                <a:spcPct val="100000"/>
              </a:lnSpc>
            </a:pPr>
            <a:r>
              <a:rPr lang="en-US" altLang="zh-CN" sz="3600" b="1">
                <a:solidFill>
                  <a:srgbClr val="FF0000"/>
                </a:solidFill>
                <a:uFillTx/>
                <a:latin typeface="黑体" panose="02010609060101010101" pitchFamily="49" charset="-122"/>
                <a:ea typeface="黑体" panose="02010609060101010101" pitchFamily="49" charset="-122"/>
                <a:cs typeface="Times New Roman" panose="02020603050405020304" pitchFamily="18" charset="0"/>
              </a:rPr>
              <a:t>  “</a:t>
            </a:r>
            <a:r>
              <a:rPr lang="zh-CN" altLang="en-US" sz="3600" b="1" dirty="0">
                <a:solidFill>
                  <a:srgbClr val="FF0000"/>
                </a:solidFill>
                <a:uFillTx/>
                <a:latin typeface="黑体" panose="02010609060101010101" pitchFamily="49" charset="-122"/>
                <a:ea typeface="黑体" panose="02010609060101010101" pitchFamily="49" charset="-122"/>
                <a:cs typeface="Times New Roman" panose="02020603050405020304" pitchFamily="18" charset="0"/>
              </a:rPr>
              <a:t>街灯”与“明星”的共同特点是“无数”和明亮</a:t>
            </a:r>
            <a:r>
              <a:rPr lang="zh-CN" altLang="en-US" sz="3600" b="1" dirty="0">
                <a:solidFill>
                  <a:srgbClr val="FF0000"/>
                </a:solidFill>
                <a:uFillTx/>
                <a:latin typeface="黑体" panose="02010609060101010101" pitchFamily="49" charset="-122"/>
                <a:ea typeface="黑体" panose="02010609060101010101" pitchFamily="49" charset="-122"/>
              </a:rPr>
              <a:t>，</a:t>
            </a:r>
            <a:r>
              <a:rPr lang="zh-CN" altLang="en-US" sz="3600" b="1" dirty="0">
                <a:solidFill>
                  <a:srgbClr val="FF0000"/>
                </a:solidFill>
                <a:uFillTx/>
                <a:latin typeface="黑体" panose="02010609060101010101" pitchFamily="49" charset="-122"/>
                <a:ea typeface="黑体" panose="02010609060101010101" pitchFamily="49" charset="-122"/>
                <a:cs typeface="Times New Roman" panose="02020603050405020304" pitchFamily="18" charset="0"/>
              </a:rPr>
              <a:t>无数明亮的灯与星成为美好事物的象征。</a:t>
            </a:r>
            <a:endParaRPr lang="en-US" altLang="zh-CN" sz="3600" b="1">
              <a:solidFill>
                <a:srgbClr val="FF0000"/>
              </a:solidFill>
              <a:uFillTx/>
              <a:latin typeface="黑体" panose="02010609060101010101" pitchFamily="49" charset="-122"/>
              <a:ea typeface="黑体" panose="02010609060101010101" pitchFamily="49" charset="-122"/>
              <a:cs typeface="Times New Roman" panose="02020603050405020304" pitchFamily="18" charset="0"/>
            </a:endParaRPr>
          </a:p>
        </p:txBody>
      </p:sp>
      <p:sp>
        <p:nvSpPr>
          <p:cNvPr id="3" name="矩形 2"/>
          <p:cNvSpPr/>
          <p:nvPr/>
        </p:nvSpPr>
        <p:spPr>
          <a:xfrm>
            <a:off x="1697990" y="3981451"/>
            <a:ext cx="8795385" cy="1198880"/>
          </a:xfrm>
          <a:prstGeom prst="rect">
            <a:avLst/>
          </a:prstGeom>
          <a:noFill/>
          <a:ln w="9525">
            <a:noFill/>
          </a:ln>
        </p:spPr>
        <p:txBody>
          <a:bodyPr wrap="square" anchor="ctr">
            <a:spAutoFit/>
          </a:bodyPr>
          <a:p>
            <a:pPr marL="571500" indent="-571500" algn="just">
              <a:lnSpc>
                <a:spcPct val="100000"/>
              </a:lnSpc>
              <a:buFont typeface="Wingdings" panose="05000000000000000000" charset="0"/>
              <a:buChar char="u"/>
            </a:pPr>
            <a:r>
              <a:rPr lang="zh-CN" altLang="en-US" sz="3600" b="1" dirty="0">
                <a:solidFill>
                  <a:srgbClr val="0000FF"/>
                </a:solidFill>
                <a:latin typeface="黑体" panose="02010609060101010101" pitchFamily="49" charset="-122"/>
                <a:ea typeface="黑体" panose="02010609060101010101" pitchFamily="49" charset="-122"/>
                <a:cs typeface="Times New Roman" panose="02020603050405020304" pitchFamily="18" charset="0"/>
              </a:rPr>
              <a:t>“好像点着无数的街灯”中的“点”能否改成“亮”或“闪”？为什么？</a:t>
            </a:r>
            <a:endParaRPr lang="en-US" altLang="zh-CN" sz="3600" b="1">
              <a:solidFill>
                <a:srgbClr val="FF0000"/>
              </a:solidFill>
              <a:uFillTx/>
              <a:latin typeface="黑体" panose="02010609060101010101" pitchFamily="49" charset="-122"/>
              <a:ea typeface="黑体" panose="02010609060101010101" pitchFamily="49" charset="-122"/>
              <a:cs typeface="Times New Roman" panose="02020603050405020304" pitchFamily="18" charset="0"/>
            </a:endParaRPr>
          </a:p>
        </p:txBody>
      </p:sp>
      <p:sp>
        <p:nvSpPr>
          <p:cNvPr id="4" name="矩形 3"/>
          <p:cNvSpPr/>
          <p:nvPr/>
        </p:nvSpPr>
        <p:spPr>
          <a:xfrm>
            <a:off x="1919605" y="5445126"/>
            <a:ext cx="8795385" cy="1198880"/>
          </a:xfrm>
          <a:prstGeom prst="rect">
            <a:avLst/>
          </a:prstGeom>
          <a:noFill/>
          <a:ln w="9525">
            <a:noFill/>
          </a:ln>
        </p:spPr>
        <p:txBody>
          <a:bodyPr wrap="square" anchor="ctr">
            <a:spAutoFit/>
          </a:bodyPr>
          <a:p>
            <a:pPr indent="266700" algn="just">
              <a:lnSpc>
                <a:spcPct val="100000"/>
              </a:lnSpc>
            </a:pPr>
            <a:r>
              <a:rPr lang="en-US" altLang="zh-CN" sz="3600" b="1">
                <a:solidFill>
                  <a:srgbClr val="FF0000"/>
                </a:solidFill>
                <a:uFillTx/>
                <a:latin typeface="黑体" panose="02010609060101010101" pitchFamily="49" charset="-122"/>
                <a:ea typeface="黑体" panose="02010609060101010101" pitchFamily="49" charset="-122"/>
                <a:cs typeface="Times New Roman" panose="02020603050405020304" pitchFamily="18" charset="0"/>
              </a:rPr>
              <a:t>   不能，“点”说明有点灯人，暗示天上的街市有幸福的人们生活。</a:t>
            </a:r>
            <a:endParaRPr lang="en-US" altLang="zh-CN" sz="3600" b="1">
              <a:solidFill>
                <a:srgbClr val="FF0000"/>
              </a:solidFill>
              <a:uFillTx/>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ox(in)">
                                      <p:cBhvr>
                                        <p:cTn id="14" dur="2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710" name="矩形 29709"/>
          <p:cNvSpPr/>
          <p:nvPr/>
        </p:nvSpPr>
        <p:spPr>
          <a:xfrm>
            <a:off x="1834515" y="735965"/>
            <a:ext cx="8795385" cy="645160"/>
          </a:xfrm>
          <a:prstGeom prst="rect">
            <a:avLst/>
          </a:prstGeom>
          <a:noFill/>
          <a:ln w="9525">
            <a:noFill/>
          </a:ln>
        </p:spPr>
        <p:txBody>
          <a:bodyPr wrap="square" anchor="ctr">
            <a:spAutoFit/>
          </a:bodyPr>
          <a:p>
            <a:pPr marL="571500" indent="-571500" algn="just">
              <a:lnSpc>
                <a:spcPct val="100000"/>
              </a:lnSpc>
              <a:buFont typeface="Wingdings" panose="05000000000000000000" charset="0"/>
              <a:buChar char="u"/>
            </a:pPr>
            <a:r>
              <a:rPr sz="3600" b="1">
                <a:solidFill>
                  <a:srgbClr val="0000FF"/>
                </a:solidFill>
                <a:latin typeface="黑体" panose="02010609060101010101" pitchFamily="49" charset="-122"/>
                <a:ea typeface="黑体" panose="02010609060101010101" pitchFamily="49" charset="-122"/>
                <a:cs typeface="Times New Roman" panose="02020603050405020304" pitchFamily="18" charset="0"/>
              </a:rPr>
              <a:t>诗中反复出现“定然”有什么作用？</a:t>
            </a:r>
            <a:endParaRPr sz="3600" b="1">
              <a:solidFill>
                <a:srgbClr val="0000FF"/>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合作探究</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
        <p:nvSpPr>
          <p:cNvPr id="2" name="矩形 1"/>
          <p:cNvSpPr/>
          <p:nvPr/>
        </p:nvSpPr>
        <p:spPr>
          <a:xfrm>
            <a:off x="1698625" y="1381125"/>
            <a:ext cx="9173210" cy="1753235"/>
          </a:xfrm>
          <a:prstGeom prst="rect">
            <a:avLst/>
          </a:prstGeom>
          <a:noFill/>
          <a:ln w="9525">
            <a:noFill/>
          </a:ln>
        </p:spPr>
        <p:txBody>
          <a:bodyPr wrap="square" anchor="ctr">
            <a:spAutoFit/>
          </a:bodyPr>
          <a:p>
            <a:pPr indent="266700" algn="just">
              <a:lnSpc>
                <a:spcPct val="100000"/>
              </a:lnSpc>
            </a:pPr>
            <a:r>
              <a:rPr lang="en-US" sz="3600" b="1">
                <a:solidFill>
                  <a:srgbClr val="FF0000"/>
                </a:solidFill>
                <a:uFillTx/>
                <a:latin typeface="黑体" panose="02010609060101010101" pitchFamily="49" charset="-122"/>
                <a:ea typeface="黑体" panose="02010609060101010101" pitchFamily="49" charset="-122"/>
              </a:rPr>
              <a:t>   </a:t>
            </a:r>
            <a:r>
              <a:rPr sz="3600" b="1">
                <a:solidFill>
                  <a:srgbClr val="FF0000"/>
                </a:solidFill>
                <a:uFillTx/>
                <a:latin typeface="黑体" panose="02010609060101010101" pitchFamily="49" charset="-122"/>
                <a:ea typeface="黑体" panose="02010609060101010101" pitchFamily="49" charset="-122"/>
              </a:rPr>
              <a:t>强调肯定，表明了作者坚信理想世界是存在的，反映了他对理想的</a:t>
            </a:r>
            <a:r>
              <a:rPr lang="en-US" altLang="zh-CN" sz="3600" b="1" u="heavy">
                <a:solidFill>
                  <a:srgbClr val="FF0000"/>
                </a:solidFill>
                <a:uFill>
                  <a:solidFill>
                    <a:srgbClr val="0000FF"/>
                  </a:solidFill>
                </a:uFill>
                <a:latin typeface="黑体" panose="02010609060101010101" pitchFamily="49" charset="-122"/>
                <a:ea typeface="黑体" panose="02010609060101010101" pitchFamily="49" charset="-122"/>
                <a:cs typeface="Times New Roman" panose="02020603050405020304" pitchFamily="18" charset="0"/>
              </a:rPr>
              <a:t>执着</a:t>
            </a:r>
            <a:r>
              <a:rPr sz="3600" b="1">
                <a:solidFill>
                  <a:srgbClr val="FF0000"/>
                </a:solidFill>
                <a:uFillTx/>
                <a:latin typeface="黑体" panose="02010609060101010101" pitchFamily="49" charset="-122"/>
                <a:ea typeface="黑体" panose="02010609060101010101" pitchFamily="49" charset="-122"/>
              </a:rPr>
              <a:t>，对美好的未来充满了</a:t>
            </a:r>
            <a:r>
              <a:rPr lang="en-US" altLang="zh-CN" sz="3600" b="1" u="heavy">
                <a:solidFill>
                  <a:srgbClr val="FF0000"/>
                </a:solidFill>
                <a:uFill>
                  <a:solidFill>
                    <a:srgbClr val="0000FF"/>
                  </a:solidFill>
                </a:uFill>
                <a:latin typeface="黑体" panose="02010609060101010101" pitchFamily="49" charset="-122"/>
                <a:ea typeface="黑体" panose="02010609060101010101" pitchFamily="49" charset="-122"/>
                <a:cs typeface="Times New Roman" panose="02020603050405020304" pitchFamily="18" charset="0"/>
              </a:rPr>
              <a:t>信心</a:t>
            </a:r>
            <a:r>
              <a:rPr sz="3600" b="1">
                <a:solidFill>
                  <a:srgbClr val="FF0000"/>
                </a:solidFill>
                <a:uFillTx/>
                <a:latin typeface="黑体" panose="02010609060101010101" pitchFamily="49" charset="-122"/>
                <a:ea typeface="黑体" panose="02010609060101010101" pitchFamily="49" charset="-122"/>
              </a:rPr>
              <a:t>。</a:t>
            </a:r>
            <a:endParaRPr sz="3600" b="1">
              <a:solidFill>
                <a:srgbClr val="FF0000"/>
              </a:solidFill>
              <a:uFillTx/>
              <a:latin typeface="黑体" panose="02010609060101010101" pitchFamily="49" charset="-122"/>
              <a:ea typeface="黑体" panose="02010609060101010101" pitchFamily="49" charset="-122"/>
            </a:endParaRPr>
          </a:p>
        </p:txBody>
      </p:sp>
      <p:sp>
        <p:nvSpPr>
          <p:cNvPr id="3" name="矩形 2"/>
          <p:cNvSpPr/>
          <p:nvPr/>
        </p:nvSpPr>
        <p:spPr>
          <a:xfrm>
            <a:off x="1834515" y="3201036"/>
            <a:ext cx="8795385" cy="1198880"/>
          </a:xfrm>
          <a:prstGeom prst="rect">
            <a:avLst/>
          </a:prstGeom>
          <a:noFill/>
          <a:ln w="9525">
            <a:noFill/>
          </a:ln>
        </p:spPr>
        <p:txBody>
          <a:bodyPr wrap="square" anchor="ctr">
            <a:spAutoFit/>
          </a:bodyPr>
          <a:p>
            <a:pPr marL="571500" indent="-571500" algn="just">
              <a:lnSpc>
                <a:spcPct val="100000"/>
              </a:lnSpc>
              <a:buFont typeface="Wingdings" panose="05000000000000000000" charset="0"/>
              <a:buChar char="u"/>
            </a:pPr>
            <a:r>
              <a:rPr lang="zh-CN" altLang="en-US" sz="3600" b="1" dirty="0">
                <a:solidFill>
                  <a:srgbClr val="0000FF"/>
                </a:solidFill>
                <a:latin typeface="黑体" panose="02010609060101010101" pitchFamily="49" charset="-122"/>
                <a:ea typeface="黑体" panose="02010609060101010101" pitchFamily="49" charset="-122"/>
                <a:cs typeface="Times New Roman" panose="02020603050405020304" pitchFamily="18" charset="0"/>
              </a:rPr>
              <a:t>最后一节说“那朵流星”，为什么不说“那颗流星”</a:t>
            </a:r>
            <a:endParaRPr lang="zh-CN" altLang="en-US" sz="3600" b="1" dirty="0">
              <a:solidFill>
                <a:srgbClr val="0000FF"/>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4" name="矩形 3"/>
          <p:cNvSpPr/>
          <p:nvPr/>
        </p:nvSpPr>
        <p:spPr>
          <a:xfrm>
            <a:off x="1698625" y="4399598"/>
            <a:ext cx="9408795" cy="2306955"/>
          </a:xfrm>
          <a:prstGeom prst="rect">
            <a:avLst/>
          </a:prstGeom>
          <a:noFill/>
          <a:ln w="9525">
            <a:noFill/>
          </a:ln>
        </p:spPr>
        <p:txBody>
          <a:bodyPr wrap="square" anchor="ctr">
            <a:spAutoFit/>
          </a:bodyPr>
          <a:p>
            <a:pPr indent="266700" algn="just">
              <a:lnSpc>
                <a:spcPct val="100000"/>
              </a:lnSpc>
            </a:pPr>
            <a:r>
              <a:rPr lang="en-US" altLang="zh-CN" sz="3600" b="1">
                <a:solidFill>
                  <a:srgbClr val="FF0000"/>
                </a:solidFill>
                <a:uFillTx/>
                <a:latin typeface="黑体" panose="02010609060101010101" pitchFamily="49" charset="-122"/>
                <a:ea typeface="黑体" panose="02010609060101010101" pitchFamily="49" charset="-122"/>
                <a:cs typeface="Times New Roman" panose="02020603050405020304" pitchFamily="18" charset="0"/>
              </a:rPr>
              <a:t>   </a:t>
            </a:r>
            <a:r>
              <a:rPr lang="en-US" altLang="zh-CN" sz="3600" b="1" u="heavy">
                <a:solidFill>
                  <a:srgbClr val="FF0000"/>
                </a:solidFill>
                <a:uFill>
                  <a:solidFill>
                    <a:srgbClr val="0000FF"/>
                  </a:solidFill>
                </a:uFill>
                <a:latin typeface="黑体" panose="02010609060101010101" pitchFamily="49" charset="-122"/>
                <a:ea typeface="黑体" panose="02010609060101010101" pitchFamily="49" charset="-122"/>
                <a:cs typeface="Times New Roman" panose="02020603050405020304" pitchFamily="18" charset="0"/>
              </a:rPr>
              <a:t>用“朵”更能突出流星的美丽，暗含流星像花一样，写出了天上的生活像花朵一样美好</a:t>
            </a:r>
            <a:r>
              <a:rPr lang="en-US" altLang="zh-CN" sz="3600" b="1">
                <a:solidFill>
                  <a:srgbClr val="FF0000"/>
                </a:solidFill>
                <a:uFillTx/>
                <a:latin typeface="黑体" panose="02010609060101010101" pitchFamily="49" charset="-122"/>
                <a:ea typeface="黑体" panose="02010609060101010101" pitchFamily="49" charset="-122"/>
                <a:cs typeface="Times New Roman" panose="02020603050405020304" pitchFamily="18" charset="0"/>
              </a:rPr>
              <a:t>。</a:t>
            </a:r>
            <a:endParaRPr lang="en-US" altLang="zh-CN" sz="3600" b="1">
              <a:solidFill>
                <a:srgbClr val="FF0000"/>
              </a:solidFill>
              <a:uFillTx/>
              <a:latin typeface="黑体" panose="02010609060101010101" pitchFamily="49" charset="-122"/>
              <a:ea typeface="黑体" panose="02010609060101010101" pitchFamily="49" charset="-122"/>
              <a:cs typeface="Times New Roman" panose="02020603050405020304" pitchFamily="18" charset="0"/>
            </a:endParaRPr>
          </a:p>
          <a:p>
            <a:pPr indent="266700" algn="just">
              <a:lnSpc>
                <a:spcPct val="100000"/>
              </a:lnSpc>
            </a:pPr>
            <a:r>
              <a:rPr lang="en-US" altLang="zh-CN" sz="3600" b="1">
                <a:solidFill>
                  <a:srgbClr val="FF0000"/>
                </a:solidFill>
                <a:uFillTx/>
                <a:latin typeface="黑体" panose="02010609060101010101" pitchFamily="49" charset="-122"/>
                <a:ea typeface="黑体" panose="02010609060101010101" pitchFamily="49" charset="-122"/>
                <a:cs typeface="Times New Roman" panose="02020603050405020304" pitchFamily="18" charset="0"/>
              </a:rPr>
              <a:t>   这也体现出了作者贯穿天地的无穷的想象力，与全诗的浪漫基调相吻合。</a:t>
            </a:r>
            <a:endParaRPr lang="en-US" altLang="zh-CN" sz="3600" b="1">
              <a:solidFill>
                <a:srgbClr val="FF0000"/>
              </a:solidFill>
              <a:uFillTx/>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903095" y="2940685"/>
            <a:ext cx="9020810" cy="2553335"/>
          </a:xfrm>
          <a:prstGeom prst="rect">
            <a:avLst/>
          </a:prstGeom>
          <a:noFill/>
          <a:ln w="9525">
            <a:noFill/>
          </a:ln>
        </p:spPr>
        <p:txBody>
          <a:bodyPr wrap="square">
            <a:spAutoFit/>
          </a:bodyPr>
          <a:p>
            <a:pPr algn="l" eaLnBrk="1" hangingPunct="1">
              <a:lnSpc>
                <a:spcPct val="100000"/>
              </a:lnSpc>
              <a:spcBef>
                <a:spcPct val="20000"/>
              </a:spcBef>
              <a:buClrTx/>
              <a:buSzTx/>
              <a:buFont typeface="Wingdings" panose="05000000000000000000" charset="0"/>
            </a:pPr>
            <a:r>
              <a:rPr lang="en-US" altLang="zh-CN" sz="3200" b="1" dirty="0">
                <a:solidFill>
                  <a:srgbClr val="0000FF"/>
                </a:solidFill>
                <a:latin typeface="楷体_GB2312" pitchFamily="49" charset="-122"/>
                <a:ea typeface="楷体_GB2312" pitchFamily="49" charset="-122"/>
              </a:rPr>
              <a:t>  </a:t>
            </a:r>
            <a:r>
              <a:rPr lang="zh-CN" altLang="en-US" sz="3200" b="1" dirty="0">
                <a:solidFill>
                  <a:srgbClr val="0000FF"/>
                </a:solidFill>
                <a:latin typeface="楷体_GB2312" pitchFamily="49" charset="-122"/>
                <a:ea typeface="楷体_GB2312" pitchFamily="49" charset="-122"/>
              </a:rPr>
              <a:t>  </a:t>
            </a:r>
            <a:r>
              <a:rPr lang="zh-CN" altLang="en-US" sz="3200" b="1" dirty="0">
                <a:solidFill>
                  <a:srgbClr val="FF0000"/>
                </a:solidFill>
                <a:uFillTx/>
                <a:latin typeface="楷体_GB2312" charset="0"/>
                <a:ea typeface="楷体_GB2312" pitchFamily="49" charset="-122"/>
              </a:rPr>
              <a:t> </a:t>
            </a:r>
            <a:r>
              <a:rPr lang="zh-CN" altLang="en-US" sz="4000" b="1" dirty="0">
                <a:solidFill>
                  <a:srgbClr val="FF0000"/>
                </a:solidFill>
                <a:uFillTx/>
                <a:latin typeface="宋体" panose="02010600030101010101" pitchFamily="2" charset="-122"/>
              </a:rPr>
              <a:t>这是对读者说的。作者好像在与读者一起欣赏天上的街市，如果用“我看”，就写不出这种亲切的交流。它和下文“不信”照应。</a:t>
            </a:r>
            <a:endParaRPr lang="zh-CN" altLang="en-US" sz="4000" b="1" dirty="0">
              <a:solidFill>
                <a:srgbClr val="FF0000"/>
              </a:solidFill>
              <a:uFillTx/>
              <a:latin typeface="宋体" panose="02010600030101010101" pitchFamily="2" charset="-122"/>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合作探究</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
        <p:nvSpPr>
          <p:cNvPr id="62466" name="Rectangle 4"/>
          <p:cNvSpPr>
            <a:spLocks noGrp="1" noRot="1"/>
          </p:cNvSpPr>
          <p:nvPr/>
        </p:nvSpPr>
        <p:spPr>
          <a:xfrm>
            <a:off x="1903095" y="829945"/>
            <a:ext cx="9340215" cy="2243455"/>
          </a:xfrm>
          <a:prstGeom prst="rect">
            <a:avLst/>
          </a:prstGeom>
          <a:noFill/>
          <a:ln w="9525">
            <a:noFill/>
          </a:ln>
        </p:spPr>
        <p:txBody>
          <a:bodyPr/>
          <a:p>
            <a:pPr marL="571500" indent="-571500">
              <a:spcBef>
                <a:spcPct val="20000"/>
              </a:spcBef>
              <a:buFont typeface="Wingdings" panose="05000000000000000000" charset="0"/>
              <a:buChar char="u"/>
            </a:pPr>
            <a:r>
              <a:rPr lang="zh-CN" altLang="en-US" sz="4000" b="1" dirty="0">
                <a:solidFill>
                  <a:srgbClr val="0000FF"/>
                </a:solidFill>
                <a:uFillTx/>
                <a:latin typeface="宋体" panose="02010600030101010101" pitchFamily="2" charset="-122"/>
              </a:rPr>
              <a:t>“你看”，这是对谁说的？为什么不说“我看”？它和下文哪两个字照应？</a:t>
            </a:r>
            <a:endParaRPr lang="zh-CN" altLang="en-US" sz="4000" b="1" dirty="0">
              <a:solidFill>
                <a:srgbClr val="0000FF"/>
              </a:solidFill>
              <a:uFillTx/>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7586" name="Text Box 3"/>
          <p:cNvSpPr txBox="1">
            <a:spLocks noChangeArrowheads="1"/>
          </p:cNvSpPr>
          <p:nvPr/>
        </p:nvSpPr>
        <p:spPr bwMode="auto">
          <a:xfrm>
            <a:off x="1861185" y="1450340"/>
            <a:ext cx="8700135" cy="4399915"/>
          </a:xfrm>
          <a:prstGeom prst="rect">
            <a:avLst/>
          </a:prstGeom>
          <a:noFill/>
          <a:ln w="9525">
            <a:noFill/>
            <a:miter lim="800000"/>
          </a:ln>
        </p:spPr>
        <p:txBody>
          <a:bodyPr wrap="square">
            <a:spAutoFit/>
          </a:bodyPr>
          <a:lstStyle/>
          <a:p>
            <a:pPr marR="0" defTabSz="914400">
              <a:lnSpc>
                <a:spcPts val="5600"/>
              </a:lnSpc>
              <a:buClrTx/>
              <a:buSzTx/>
              <a:buFont typeface="Arial" panose="020B0604020202020204" pitchFamily="34" charset="0"/>
              <a:buNone/>
              <a:defRPr/>
            </a:pPr>
            <a:r>
              <a:rPr kumimoji="0" lang="zh-CN" altLang="en-US" sz="4000" b="1" baseline="0" noProof="0" dirty="0">
                <a:solidFill>
                  <a:srgbClr val="0000FF"/>
                </a:solidFill>
                <a:uFillTx/>
                <a:latin typeface="仿宋_GB2312" pitchFamily="49" charset="-122"/>
                <a:ea typeface="宋体" panose="02010600030101010101" pitchFamily="2" charset="-122"/>
                <a:cs typeface="+mn-cs"/>
                <a:sym typeface="宋体" panose="02010600030101010101" pitchFamily="2" charset="-122"/>
              </a:rPr>
              <a:t>    这首诗运用联想和想象，描绘了一幅自由美好、生活幸福的天上街市图，表达了作者虽身处黑暗的现实社会，但并不绝望，仍有执着追求光明和理想的坚定信念，也反映了广大劳动人民对美好生活的渴望。</a:t>
            </a:r>
            <a:endParaRPr kumimoji="0" lang="zh-CN" altLang="en-US" sz="4000" b="1" baseline="0" noProof="0" dirty="0">
              <a:solidFill>
                <a:srgbClr val="0000FF"/>
              </a:solidFill>
              <a:effectLst>
                <a:outerShdw blurRad="38100" dist="38100" dir="2700000" algn="tl">
                  <a:srgbClr val="C0C0C0"/>
                </a:outerShdw>
              </a:effectLst>
              <a:uFillTx/>
              <a:latin typeface="仿宋_GB2312" pitchFamily="49" charset="-122"/>
              <a:ea typeface="宋体" panose="02010600030101010101" pitchFamily="2" charset="-122"/>
              <a:cs typeface="+mn-cs"/>
              <a:sym typeface="宋体" panose="02010600030101010101" pitchFamily="2" charset="-122"/>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课堂小结</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 name="Text Box 3"/>
          <p:cNvSpPr txBox="1"/>
          <p:nvPr/>
        </p:nvSpPr>
        <p:spPr>
          <a:xfrm>
            <a:off x="479214" y="308398"/>
            <a:ext cx="11233149" cy="6587490"/>
          </a:xfrm>
          <a:prstGeom prst="rect">
            <a:avLst/>
          </a:prstGeom>
          <a:noFill/>
          <a:ln w="9525">
            <a:noFill/>
          </a:ln>
        </p:spPr>
        <p:txBody>
          <a:bodyPr>
            <a:spAutoFit/>
          </a:bodyPr>
          <a:p>
            <a:pPr algn="ctr" eaLnBrk="1" hangingPunct="1">
              <a:lnSpc>
                <a:spcPct val="120000"/>
              </a:lnSpc>
            </a:pPr>
            <a:r>
              <a:rPr lang="zh-CN" altLang="en-US" sz="3200" b="1" dirty="0">
                <a:solidFill>
                  <a:srgbClr val="0000FF"/>
                </a:solidFill>
                <a:uFillTx/>
                <a:latin typeface="黑体" panose="02010609060101010101" pitchFamily="49" charset="-122"/>
                <a:ea typeface="黑体" panose="02010609060101010101" pitchFamily="49" charset="-122"/>
              </a:rPr>
              <a:t>郭沫若改诗救少女</a:t>
            </a:r>
            <a:endParaRPr lang="en-US" altLang="zh-CN" sz="3200" b="1" dirty="0">
              <a:solidFill>
                <a:srgbClr val="0000FF"/>
              </a:solidFill>
              <a:uFillTx/>
              <a:latin typeface="黑体" panose="02010609060101010101" pitchFamily="49" charset="-122"/>
              <a:ea typeface="黑体" panose="02010609060101010101" pitchFamily="49" charset="-122"/>
            </a:endParaRPr>
          </a:p>
          <a:p>
            <a:pPr eaLnBrk="1" hangingPunct="1">
              <a:lnSpc>
                <a:spcPct val="120000"/>
              </a:lnSpc>
            </a:pPr>
            <a:r>
              <a:rPr lang="en-US" altLang="zh-CN" sz="3200" b="1" dirty="0">
                <a:solidFill>
                  <a:srgbClr val="0000FF"/>
                </a:solidFill>
                <a:uFillTx/>
                <a:latin typeface="黑体" panose="02010609060101010101" pitchFamily="49" charset="-122"/>
                <a:ea typeface="黑体" panose="02010609060101010101" pitchFamily="49" charset="-122"/>
              </a:rPr>
              <a:t>    1962</a:t>
            </a:r>
            <a:r>
              <a:rPr lang="zh-CN" altLang="en-US" sz="3200" b="1" dirty="0">
                <a:solidFill>
                  <a:srgbClr val="0000FF"/>
                </a:solidFill>
                <a:uFillTx/>
                <a:latin typeface="黑体" panose="02010609060101010101" pitchFamily="49" charset="-122"/>
                <a:ea typeface="黑体" panose="02010609060101010101" pitchFamily="49" charset="-122"/>
              </a:rPr>
              <a:t>年秋天，郭沫若到南海普陀山游览。在梵音洞他拾得一个笔记本，打开一看，扉页上写着一联：“年年失望年年望，处处难寻处处寻”；横批是“春在哪里”。再翻一页，竟是一首绝命诗，且署着当天的日子。郭老看了后很着急，马上叫人寻找失主。失主终于找到了，是一位面色忧郁的姑娘。她叫李真真，因三次考大学落榜，加上恋爱受挫，于是决心“魂归普陀”了。郭老耐心开导她，对她说：“这副对联表明你有一定文化水平，不过下联和横批太消沉了，这不好，我替你改一改，你看如何？”姑娘点头，郭老改道：“年年失望年年望，事事难成事事成”；横批：“春在心中”。</a:t>
            </a:r>
            <a:endParaRPr lang="zh-CN" altLang="en-US" sz="3200" b="1" dirty="0">
              <a:solidFill>
                <a:srgbClr val="0000FF"/>
              </a:solidFill>
              <a:uFillTx/>
              <a:latin typeface="黑体" panose="02010609060101010101" pitchFamily="49" charset="-122"/>
              <a:ea typeface="黑体" panose="02010609060101010101" pitchFamily="49" charset="-122"/>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拓展迁移</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bldLst>
      <p:bldP spid="6" grpId="0" bldLvl="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0179" name="Text Box 4"/>
          <p:cNvSpPr txBox="1"/>
          <p:nvPr/>
        </p:nvSpPr>
        <p:spPr>
          <a:xfrm>
            <a:off x="2613025" y="1752600"/>
            <a:ext cx="184150" cy="368300"/>
          </a:xfrm>
          <a:prstGeom prst="rect">
            <a:avLst/>
          </a:prstGeom>
          <a:noFill/>
          <a:ln w="9525">
            <a:noFill/>
          </a:ln>
        </p:spPr>
        <p:txBody>
          <a:bodyPr>
            <a:spAutoFit/>
          </a:bodyPr>
          <a:p>
            <a:pPr>
              <a:spcBef>
                <a:spcPct val="50000"/>
              </a:spcBef>
            </a:pPr>
            <a:endParaRPr lang="zh-CN" altLang="en-US" sz="1800" dirty="0">
              <a:latin typeface="Arial" panose="020B0604020202020204" pitchFamily="34" charset="0"/>
            </a:endParaRPr>
          </a:p>
        </p:txBody>
      </p:sp>
      <p:sp>
        <p:nvSpPr>
          <p:cNvPr id="50180" name="Text Box 5"/>
          <p:cNvSpPr txBox="1"/>
          <p:nvPr/>
        </p:nvSpPr>
        <p:spPr>
          <a:xfrm>
            <a:off x="2107565" y="1464945"/>
            <a:ext cx="7702550" cy="5015865"/>
          </a:xfrm>
          <a:prstGeom prst="rect">
            <a:avLst/>
          </a:prstGeom>
          <a:noFill/>
          <a:ln w="9525">
            <a:noFill/>
          </a:ln>
        </p:spPr>
        <p:txBody>
          <a:bodyPr wrap="square">
            <a:spAutoFit/>
          </a:bodyPr>
          <a:p>
            <a:pPr>
              <a:spcBef>
                <a:spcPct val="50000"/>
              </a:spcBef>
            </a:pPr>
            <a:r>
              <a:rPr lang="zh-CN" altLang="en-US" sz="4000" b="1" dirty="0">
                <a:solidFill>
                  <a:srgbClr val="0000FF"/>
                </a:solidFill>
                <a:uFillTx/>
                <a:latin typeface="宋体" panose="02010600030101010101" pitchFamily="2" charset="-122"/>
              </a:rPr>
              <a:t>1、有感情地朗读和背诵。</a:t>
            </a:r>
            <a:endParaRPr lang="zh-CN" altLang="en-US" sz="4000" b="1" dirty="0">
              <a:solidFill>
                <a:srgbClr val="0000FF"/>
              </a:solidFill>
              <a:uFillTx/>
              <a:latin typeface="宋体" panose="02010600030101010101" pitchFamily="2" charset="-122"/>
            </a:endParaRPr>
          </a:p>
          <a:p>
            <a:pPr>
              <a:spcBef>
                <a:spcPct val="50000"/>
              </a:spcBef>
            </a:pPr>
            <a:r>
              <a:rPr lang="zh-CN" altLang="en-US" sz="4000" b="1" dirty="0">
                <a:solidFill>
                  <a:srgbClr val="0000FF"/>
                </a:solidFill>
                <a:uFillTx/>
                <a:latin typeface="宋体" panose="02010600030101010101" pitchFamily="2" charset="-122"/>
              </a:rPr>
              <a:t>2、品味诗句，感悟意境。</a:t>
            </a:r>
            <a:endParaRPr lang="zh-CN" altLang="en-US" sz="4000" b="1" dirty="0">
              <a:solidFill>
                <a:srgbClr val="0000FF"/>
              </a:solidFill>
              <a:uFillTx/>
              <a:latin typeface="宋体" panose="02010600030101010101" pitchFamily="2" charset="-122"/>
            </a:endParaRPr>
          </a:p>
          <a:p>
            <a:pPr>
              <a:spcBef>
                <a:spcPct val="50000"/>
              </a:spcBef>
            </a:pPr>
            <a:r>
              <a:rPr lang="zh-CN" altLang="en-US" sz="4000" b="1" dirty="0">
                <a:solidFill>
                  <a:srgbClr val="0000FF"/>
                </a:solidFill>
                <a:uFillTx/>
                <a:latin typeface="宋体" panose="02010600030101010101" pitchFamily="2" charset="-122"/>
              </a:rPr>
              <a:t>3、理解诗中联想和想像的作用。</a:t>
            </a:r>
            <a:endParaRPr lang="zh-CN" altLang="en-US" sz="4000" b="1" dirty="0">
              <a:solidFill>
                <a:srgbClr val="0000FF"/>
              </a:solidFill>
              <a:uFillTx/>
              <a:latin typeface="宋体" panose="02010600030101010101" pitchFamily="2" charset="-122"/>
            </a:endParaRPr>
          </a:p>
          <a:p>
            <a:pPr>
              <a:spcBef>
                <a:spcPct val="50000"/>
              </a:spcBef>
            </a:pPr>
            <a:r>
              <a:rPr lang="en-US" altLang="zh-CN" sz="4000" b="1" dirty="0">
                <a:solidFill>
                  <a:srgbClr val="0000FF"/>
                </a:solidFill>
                <a:uFillTx/>
                <a:latin typeface="宋体" panose="02010600030101010101" pitchFamily="2" charset="-122"/>
              </a:rPr>
              <a:t>4</a:t>
            </a:r>
            <a:r>
              <a:rPr lang="zh-CN" altLang="en-US" sz="4000" b="1" dirty="0">
                <a:solidFill>
                  <a:srgbClr val="0000FF"/>
                </a:solidFill>
                <a:uFillTx/>
                <a:latin typeface="宋体" panose="02010600030101010101" pitchFamily="2" charset="-122"/>
              </a:rPr>
              <a:t>、理解诗人对自由、幸福生活的向往与追求。</a:t>
            </a:r>
            <a:endParaRPr lang="zh-CN" altLang="en-US" sz="4000" b="1" dirty="0">
              <a:solidFill>
                <a:srgbClr val="0000FF"/>
              </a:solidFill>
              <a:uFillTx/>
              <a:latin typeface="宋体" panose="02010600030101010101" pitchFamily="2" charset="-122"/>
            </a:endParaRPr>
          </a:p>
          <a:p>
            <a:pPr>
              <a:spcBef>
                <a:spcPct val="50000"/>
              </a:spcBef>
            </a:pPr>
            <a:endParaRPr lang="zh-CN" altLang="en-US" sz="4000" b="1" dirty="0">
              <a:solidFill>
                <a:srgbClr val="0000FF"/>
              </a:solidFill>
              <a:uFillTx/>
              <a:latin typeface="宋体" panose="02010600030101010101" pitchFamily="2" charset="-122"/>
            </a:endParaRPr>
          </a:p>
        </p:txBody>
      </p:sp>
      <p:pic>
        <p:nvPicPr>
          <p:cNvPr id="265" name="图片 264" descr="13.png"/>
          <p:cNvPicPr>
            <a:picLocks noChangeAspect="1"/>
          </p:cNvPicPr>
          <p:nvPr/>
        </p:nvPicPr>
        <p:blipFill>
          <a:blip r:embed="rId1"/>
          <a:stretch>
            <a:fillRect/>
          </a:stretch>
        </p:blipFill>
        <p:spPr>
          <a:xfrm>
            <a:off x="2600325" y="2193925"/>
            <a:ext cx="203200" cy="204788"/>
          </a:xfrm>
          <a:prstGeom prst="rect">
            <a:avLst/>
          </a:prstGeom>
          <a:noFill/>
          <a:ln w="9525">
            <a:noFill/>
          </a:ln>
        </p:spPr>
      </p:pic>
      <p:pic>
        <p:nvPicPr>
          <p:cNvPr id="18437" name="图片 1"/>
          <p:cNvPicPr>
            <a:picLocks noChangeAspect="1"/>
          </p:cNvPicPr>
          <p:nvPr/>
        </p:nvPicPr>
        <p:blipFill>
          <a:blip r:embed="rId2"/>
          <a:stretch>
            <a:fillRect/>
          </a:stretch>
        </p:blipFill>
        <p:spPr>
          <a:xfrm>
            <a:off x="8958580" y="312738"/>
            <a:ext cx="2806700" cy="1992312"/>
          </a:xfrm>
          <a:prstGeom prst="rect">
            <a:avLst/>
          </a:prstGeom>
          <a:noFill/>
          <a:ln w="9525">
            <a:noFill/>
          </a:ln>
        </p:spPr>
      </p:pic>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学习目标</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 Box 3"/>
          <p:cNvSpPr txBox="1"/>
          <p:nvPr/>
        </p:nvSpPr>
        <p:spPr>
          <a:xfrm>
            <a:off x="479425" y="735753"/>
            <a:ext cx="11233151" cy="5996940"/>
          </a:xfrm>
          <a:prstGeom prst="rect">
            <a:avLst/>
          </a:prstGeom>
          <a:noFill/>
          <a:ln w="9525">
            <a:noFill/>
          </a:ln>
        </p:spPr>
        <p:txBody>
          <a:bodyPr>
            <a:spAutoFit/>
          </a:bodyPr>
          <a:p>
            <a:pPr eaLnBrk="1" hangingPunct="1">
              <a:lnSpc>
                <a:spcPct val="120000"/>
              </a:lnSpc>
            </a:pPr>
            <a:r>
              <a:rPr lang="zh-CN" altLang="en-US" sz="3200" b="1" dirty="0">
                <a:solidFill>
                  <a:srgbClr val="0000FF"/>
                </a:solidFill>
                <a:uFillTx/>
                <a:latin typeface="楷体_GB2312" pitchFamily="49" charset="-122"/>
                <a:ea typeface="黑体" panose="02010609060101010101" pitchFamily="49" charset="-122"/>
              </a:rPr>
              <a:t>    姑娘听了感佩不已。心想眼前这位长者一定是位有学问的首长。她把自己的心事都倾吐出来。郭老听了，挥笔写一联云：“</a:t>
            </a:r>
            <a:r>
              <a:rPr lang="zh-CN" altLang="en-US" sz="3200" b="1" u="heavy" dirty="0">
                <a:solidFill>
                  <a:srgbClr val="0000FF"/>
                </a:solidFill>
                <a:uFill>
                  <a:solidFill>
                    <a:srgbClr val="FF0000"/>
                  </a:solidFill>
                </a:uFill>
                <a:latin typeface="楷体_GB2312" charset="0"/>
                <a:ea typeface="黑体" panose="02010609060101010101" pitchFamily="49" charset="-122"/>
              </a:rPr>
              <a:t>有志者事竟成，破釜沉舟，百二秦关终属楚；苦心人天不负，卧薪尝胆，三千越甲可吞吴</a:t>
            </a:r>
            <a:r>
              <a:rPr lang="zh-CN" altLang="en-US" sz="3200" b="1" dirty="0">
                <a:solidFill>
                  <a:srgbClr val="0000FF"/>
                </a:solidFill>
                <a:uFillTx/>
                <a:latin typeface="楷体_GB2312" charset="0"/>
                <a:ea typeface="黑体" panose="02010609060101010101" pitchFamily="49" charset="-122"/>
              </a:rPr>
              <a:t>。</a:t>
            </a:r>
            <a:r>
              <a:rPr lang="zh-CN" altLang="en-US" sz="3200" b="1" dirty="0">
                <a:solidFill>
                  <a:srgbClr val="0000FF"/>
                </a:solidFill>
                <a:uFillTx/>
                <a:latin typeface="楷体_GB2312" pitchFamily="49" charset="-122"/>
                <a:ea typeface="黑体" panose="02010609060101010101" pitchFamily="49" charset="-122"/>
              </a:rPr>
              <a:t>”下署“</a:t>
            </a:r>
            <a:r>
              <a:rPr lang="zh-CN" altLang="en-US" sz="3200" b="1" u="heavy" dirty="0">
                <a:solidFill>
                  <a:srgbClr val="0000FF"/>
                </a:solidFill>
                <a:uFill>
                  <a:solidFill>
                    <a:srgbClr val="FF0000"/>
                  </a:solidFill>
                </a:uFill>
                <a:latin typeface="楷体_GB2312" charset="0"/>
                <a:ea typeface="黑体" panose="02010609060101010101" pitchFamily="49" charset="-122"/>
              </a:rPr>
              <a:t>蒲松龄落第自勉联</a:t>
            </a:r>
            <a:r>
              <a:rPr lang="zh-CN" altLang="en-US" sz="3200" b="1" dirty="0">
                <a:solidFill>
                  <a:srgbClr val="0000FF"/>
                </a:solidFill>
                <a:uFillTx/>
                <a:latin typeface="楷体_GB2312" pitchFamily="49" charset="-122"/>
                <a:ea typeface="黑体" panose="02010609060101010101" pitchFamily="49" charset="-122"/>
              </a:rPr>
              <a:t>”。</a:t>
            </a:r>
            <a:endParaRPr lang="zh-CN" altLang="en-US" sz="3200" b="1" dirty="0">
              <a:solidFill>
                <a:srgbClr val="0000FF"/>
              </a:solidFill>
              <a:uFillTx/>
              <a:latin typeface="楷体_GB2312" pitchFamily="49" charset="-122"/>
              <a:ea typeface="黑体" panose="02010609060101010101" pitchFamily="49" charset="-122"/>
            </a:endParaRPr>
          </a:p>
          <a:p>
            <a:pPr eaLnBrk="1" hangingPunct="1">
              <a:lnSpc>
                <a:spcPct val="120000"/>
              </a:lnSpc>
            </a:pPr>
            <a:r>
              <a:rPr lang="zh-CN" altLang="en-US" sz="3200" b="1" dirty="0">
                <a:solidFill>
                  <a:srgbClr val="0000FF"/>
                </a:solidFill>
                <a:uFillTx/>
                <a:latin typeface="楷体_GB2312" pitchFamily="49" charset="-122"/>
                <a:ea typeface="黑体" panose="02010609060101010101" pitchFamily="49" charset="-122"/>
              </a:rPr>
              <a:t>    李真真仔细阅读，请郭老为这副对联签上名。待郭老写上“郭沫若，六二年秋”几个字后，姑娘才惊喜地知道眼前这位首长就是大文豪郭沫若啊！她激动地表示要永记教诲，在人生道路上奋勇前进，李真真还大着胆子写了一首诗作谢郭老云：梵音洞前几彷徨，此身已欲付汪洋，妙笔竟藏回春力，感谢恩师救迷航。</a:t>
            </a:r>
            <a:endParaRPr lang="zh-CN" altLang="en-US" sz="3200" b="1" dirty="0">
              <a:solidFill>
                <a:srgbClr val="0000FF"/>
              </a:solidFill>
              <a:uFillTx/>
              <a:latin typeface="楷体_GB2312" pitchFamily="49" charset="-122"/>
              <a:ea typeface="黑体" panose="02010609060101010101" pitchFamily="49" charset="-122"/>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拓展迁移</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bldLst>
      <p:bldP spid="2" grpId="0" bldLvl="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7586" name="Text Box 3"/>
          <p:cNvSpPr txBox="1">
            <a:spLocks noChangeArrowheads="1"/>
          </p:cNvSpPr>
          <p:nvPr/>
        </p:nvSpPr>
        <p:spPr bwMode="auto">
          <a:xfrm>
            <a:off x="744855" y="735965"/>
            <a:ext cx="10013315" cy="5077460"/>
          </a:xfrm>
          <a:prstGeom prst="rect">
            <a:avLst/>
          </a:prstGeom>
          <a:noFill/>
          <a:ln w="9525">
            <a:noFill/>
            <a:miter lim="800000"/>
          </a:ln>
        </p:spPr>
        <p:txBody>
          <a:bodyPr wrap="square">
            <a:spAutoFit/>
          </a:bodyPr>
          <a:lstStyle/>
          <a:p>
            <a:pPr marL="571500" marR="0" indent="-571500" defTabSz="914400">
              <a:lnSpc>
                <a:spcPct val="150000"/>
              </a:lnSpc>
              <a:buClrTx/>
              <a:buSzTx/>
              <a:buFont typeface="Wingdings" panose="05000000000000000000" charset="0"/>
              <a:buChar char="u"/>
              <a:defRPr/>
            </a:pPr>
            <a:r>
              <a:rPr kumimoji="0" lang="zh-CN" altLang="en-US" sz="3600" b="1" baseline="0" noProof="0" dirty="0">
                <a:solidFill>
                  <a:srgbClr val="0000FF"/>
                </a:solidFill>
                <a:latin typeface="仿宋_GB2312" pitchFamily="49" charset="-122"/>
                <a:ea typeface="黑体" panose="02010609060101010101" pitchFamily="49" charset="-122"/>
                <a:cs typeface="+mn-cs"/>
                <a:sym typeface="宋体" panose="02010600030101010101" pitchFamily="2" charset="-122"/>
              </a:rPr>
              <a:t>仿照事例，发挥你的想象和联想，续写下边的句子。</a:t>
            </a:r>
            <a:endParaRPr kumimoji="0" lang="zh-CN" altLang="en-US" sz="3600" b="1" baseline="0" noProof="0" dirty="0">
              <a:solidFill>
                <a:srgbClr val="0000FF"/>
              </a:solidFill>
              <a:latin typeface="仿宋_GB2312" pitchFamily="49" charset="-122"/>
              <a:ea typeface="黑体" panose="02010609060101010101" pitchFamily="49" charset="-122"/>
              <a:cs typeface="+mn-cs"/>
              <a:sym typeface="宋体" panose="02010600030101010101" pitchFamily="2" charset="-122"/>
            </a:endParaRPr>
          </a:p>
          <a:p>
            <a:pPr marR="0" defTabSz="914400">
              <a:lnSpc>
                <a:spcPct val="150000"/>
              </a:lnSpc>
              <a:buClrTx/>
              <a:buSzTx/>
              <a:buFont typeface="Arial" panose="020B0604020202020204" pitchFamily="34" charset="0"/>
              <a:buNone/>
              <a:defRPr/>
            </a:pPr>
            <a:r>
              <a:rPr kumimoji="0" lang="zh-CN" altLang="en-US" sz="3600" b="1" baseline="0" noProof="0" dirty="0">
                <a:solidFill>
                  <a:srgbClr val="0000FF"/>
                </a:solidFill>
                <a:effectLst>
                  <a:outerShdw blurRad="38100" dist="38100" dir="2700000" algn="tl">
                    <a:srgbClr val="C0C0C0"/>
                  </a:outerShdw>
                </a:effectLst>
                <a:uFillTx/>
                <a:latin typeface="楷体" panose="02010609060101010101" pitchFamily="49" charset="-122"/>
                <a:ea typeface="黑体" panose="02010609060101010101" pitchFamily="49" charset="-122"/>
                <a:cs typeface="+mn-cs"/>
              </a:rPr>
              <a:t>例句：天上的明星现了，好像点着无数的街灯。</a:t>
            </a:r>
            <a:endParaRPr kumimoji="0" lang="zh-CN" altLang="en-US" sz="3600" b="1" baseline="0" noProof="0" dirty="0">
              <a:solidFill>
                <a:srgbClr val="0000FF"/>
              </a:solidFill>
              <a:effectLst>
                <a:outerShdw blurRad="38100" dist="38100" dir="2700000" algn="tl">
                  <a:srgbClr val="C0C0C0"/>
                </a:outerShdw>
              </a:effectLst>
              <a:uFillTx/>
              <a:latin typeface="楷体" panose="02010609060101010101" pitchFamily="49" charset="-122"/>
              <a:ea typeface="黑体" panose="02010609060101010101" pitchFamily="49" charset="-122"/>
              <a:cs typeface="+mn-cs"/>
            </a:endParaRPr>
          </a:p>
          <a:p>
            <a:pPr marR="0" defTabSz="914400">
              <a:lnSpc>
                <a:spcPct val="150000"/>
              </a:lnSpc>
              <a:buClrTx/>
              <a:buSzTx/>
              <a:buFont typeface="Arial" panose="020B0604020202020204" pitchFamily="34" charset="0"/>
              <a:buNone/>
              <a:defRPr/>
            </a:pPr>
            <a:r>
              <a:rPr kumimoji="0" lang="zh-CN" altLang="en-US" sz="3600" b="1" baseline="0" noProof="0" dirty="0">
                <a:solidFill>
                  <a:srgbClr val="0000FF"/>
                </a:solidFill>
                <a:effectLst>
                  <a:outerShdw blurRad="38100" dist="38100" dir="2700000" algn="tl">
                    <a:srgbClr val="C0C0C0"/>
                  </a:outerShdw>
                </a:effectLst>
                <a:uFillTx/>
                <a:latin typeface="楷体" panose="02010609060101010101" pitchFamily="49" charset="-122"/>
                <a:ea typeface="黑体" panose="02010609060101010101" pitchFamily="49" charset="-122"/>
                <a:cs typeface="+mn-cs"/>
              </a:rPr>
              <a:t>（</a:t>
            </a:r>
            <a:r>
              <a:rPr kumimoji="0" lang="en-US" altLang="zh-CN" sz="3600" b="1" baseline="0" noProof="0" dirty="0">
                <a:solidFill>
                  <a:srgbClr val="0000FF"/>
                </a:solidFill>
                <a:effectLst>
                  <a:outerShdw blurRad="38100" dist="38100" dir="2700000" algn="tl">
                    <a:srgbClr val="C0C0C0"/>
                  </a:outerShdw>
                </a:effectLst>
                <a:uFillTx/>
                <a:latin typeface="楷体" panose="02010609060101010101" pitchFamily="49" charset="-122"/>
                <a:ea typeface="黑体" panose="02010609060101010101" pitchFamily="49" charset="-122"/>
                <a:cs typeface="+mn-cs"/>
              </a:rPr>
              <a:t>1</a:t>
            </a:r>
            <a:r>
              <a:rPr kumimoji="0" lang="zh-CN" altLang="en-US" sz="3600" b="1" baseline="0" noProof="0" dirty="0">
                <a:solidFill>
                  <a:srgbClr val="0000FF"/>
                </a:solidFill>
                <a:effectLst>
                  <a:outerShdw blurRad="38100" dist="38100" dir="2700000" algn="tl">
                    <a:srgbClr val="C0C0C0"/>
                  </a:outerShdw>
                </a:effectLst>
                <a:uFillTx/>
                <a:latin typeface="楷体" panose="02010609060101010101" pitchFamily="49" charset="-122"/>
                <a:ea typeface="黑体" panose="02010609060101010101" pitchFamily="49" charset="-122"/>
                <a:cs typeface="+mn-cs"/>
              </a:rPr>
              <a:t>）牵牛花开放了，</a:t>
            </a:r>
            <a:r>
              <a:rPr kumimoji="0" lang="zh-CN" altLang="en-US" sz="3600" b="1" u="heavy" baseline="0" noProof="0" dirty="0">
                <a:solidFill>
                  <a:srgbClr val="0000FF"/>
                </a:solidFill>
                <a:effectLst>
                  <a:outerShdw blurRad="38100" dist="38100" dir="2700000" algn="tl">
                    <a:srgbClr val="C0C0C0"/>
                  </a:outerShdw>
                </a:effectLst>
                <a:uFillTx/>
                <a:latin typeface="楷体" panose="02010609060101010101" pitchFamily="49" charset="-122"/>
                <a:ea typeface="黑体" panose="02010609060101010101" pitchFamily="49" charset="-122"/>
                <a:cs typeface="+mn-cs"/>
              </a:rPr>
              <a:t>                       </a:t>
            </a:r>
            <a:r>
              <a:rPr kumimoji="0" lang="zh-CN" altLang="en-US" sz="3600" b="1" baseline="0" noProof="0" dirty="0">
                <a:solidFill>
                  <a:srgbClr val="0000FF"/>
                </a:solidFill>
                <a:effectLst>
                  <a:outerShdw blurRad="38100" dist="38100" dir="2700000" algn="tl">
                    <a:srgbClr val="C0C0C0"/>
                  </a:outerShdw>
                </a:effectLst>
                <a:uFillTx/>
                <a:latin typeface="楷体" panose="02010609060101010101" pitchFamily="49" charset="-122"/>
                <a:ea typeface="黑体" panose="02010609060101010101" pitchFamily="49" charset="-122"/>
                <a:cs typeface="+mn-cs"/>
              </a:rPr>
              <a:t>。</a:t>
            </a:r>
            <a:endParaRPr kumimoji="0" lang="zh-CN" altLang="en-US" sz="3600" b="1" u="heavy" baseline="0" noProof="0" dirty="0">
              <a:solidFill>
                <a:srgbClr val="0000FF"/>
              </a:solidFill>
              <a:effectLst>
                <a:outerShdw blurRad="38100" dist="38100" dir="2700000" algn="tl">
                  <a:srgbClr val="C0C0C0"/>
                </a:outerShdw>
              </a:effectLst>
              <a:uFillTx/>
              <a:latin typeface="楷体" panose="02010609060101010101" pitchFamily="49" charset="-122"/>
              <a:ea typeface="黑体" panose="02010609060101010101" pitchFamily="49" charset="-122"/>
              <a:cs typeface="+mn-cs"/>
            </a:endParaRPr>
          </a:p>
          <a:p>
            <a:pPr marR="0" defTabSz="914400">
              <a:lnSpc>
                <a:spcPct val="150000"/>
              </a:lnSpc>
              <a:buClrTx/>
              <a:buSzTx/>
              <a:buFont typeface="Arial" panose="020B0604020202020204" pitchFamily="34" charset="0"/>
              <a:buNone/>
              <a:defRPr/>
            </a:pPr>
            <a:r>
              <a:rPr kumimoji="0" lang="zh-CN" altLang="en-US" sz="3600" b="1" baseline="0" noProof="0" dirty="0">
                <a:solidFill>
                  <a:srgbClr val="0000FF"/>
                </a:solidFill>
                <a:effectLst>
                  <a:outerShdw blurRad="38100" dist="38100" dir="2700000" algn="tl">
                    <a:srgbClr val="C0C0C0"/>
                  </a:outerShdw>
                </a:effectLst>
                <a:uFillTx/>
                <a:latin typeface="楷体" panose="02010609060101010101" pitchFamily="49" charset="-122"/>
                <a:ea typeface="黑体" panose="02010609060101010101" pitchFamily="49" charset="-122"/>
                <a:cs typeface="+mn-cs"/>
              </a:rPr>
              <a:t>（</a:t>
            </a:r>
            <a:r>
              <a:rPr kumimoji="0" lang="en-US" altLang="zh-CN" sz="3600" b="1" baseline="0" noProof="0" dirty="0">
                <a:solidFill>
                  <a:srgbClr val="0000FF"/>
                </a:solidFill>
                <a:effectLst>
                  <a:outerShdw blurRad="38100" dist="38100" dir="2700000" algn="tl">
                    <a:srgbClr val="C0C0C0"/>
                  </a:outerShdw>
                </a:effectLst>
                <a:uFillTx/>
                <a:latin typeface="楷体" panose="02010609060101010101" pitchFamily="49" charset="-122"/>
                <a:ea typeface="黑体" panose="02010609060101010101" pitchFamily="49" charset="-122"/>
                <a:cs typeface="+mn-cs"/>
              </a:rPr>
              <a:t>2</a:t>
            </a:r>
            <a:r>
              <a:rPr kumimoji="0" lang="zh-CN" altLang="en-US" sz="3600" b="1" baseline="0" noProof="0" dirty="0">
                <a:solidFill>
                  <a:srgbClr val="0000FF"/>
                </a:solidFill>
                <a:effectLst>
                  <a:outerShdw blurRad="38100" dist="38100" dir="2700000" algn="tl">
                    <a:srgbClr val="C0C0C0"/>
                  </a:outerShdw>
                </a:effectLst>
                <a:uFillTx/>
                <a:latin typeface="楷体" panose="02010609060101010101" pitchFamily="49" charset="-122"/>
                <a:ea typeface="黑体" panose="02010609060101010101" pitchFamily="49" charset="-122"/>
                <a:cs typeface="+mn-cs"/>
              </a:rPr>
              <a:t>）月光照在地上，</a:t>
            </a:r>
            <a:r>
              <a:rPr lang="zh-CN" altLang="en-US" sz="3600" b="1" u="heavy" noProof="0" dirty="0">
                <a:solidFill>
                  <a:srgbClr val="0000FF"/>
                </a:solidFill>
                <a:effectLst>
                  <a:outerShdw blurRad="38100" dist="38100" dir="2700000" algn="tl">
                    <a:srgbClr val="C0C0C0"/>
                  </a:outerShdw>
                </a:effectLst>
                <a:uFillTx/>
                <a:latin typeface="楷体" panose="02010609060101010101" pitchFamily="49" charset="-122"/>
                <a:ea typeface="黑体" panose="02010609060101010101" pitchFamily="49" charset="-122"/>
                <a:sym typeface="+mn-ea"/>
              </a:rPr>
              <a:t>                       </a:t>
            </a:r>
            <a:r>
              <a:rPr lang="zh-CN" altLang="en-US" sz="3600" b="1" noProof="0" dirty="0">
                <a:solidFill>
                  <a:srgbClr val="0000FF"/>
                </a:solidFill>
                <a:effectLst>
                  <a:outerShdw blurRad="38100" dist="38100" dir="2700000" algn="tl">
                    <a:srgbClr val="C0C0C0"/>
                  </a:outerShdw>
                </a:effectLst>
                <a:uFillTx/>
                <a:latin typeface="楷体" panose="02010609060101010101" pitchFamily="49" charset="-122"/>
                <a:ea typeface="黑体" panose="02010609060101010101" pitchFamily="49" charset="-122"/>
                <a:sym typeface="+mn-ea"/>
              </a:rPr>
              <a:t>。</a:t>
            </a:r>
            <a:endParaRPr kumimoji="0" lang="zh-CN" altLang="en-US" sz="3600" b="1" baseline="0" noProof="0" dirty="0">
              <a:effectLst>
                <a:outerShdw blurRad="38100" dist="38100" dir="2700000" algn="tl">
                  <a:srgbClr val="C0C0C0"/>
                </a:outerShdw>
              </a:effectLst>
              <a:latin typeface="楷体" panose="02010609060101010101" pitchFamily="49" charset="-122"/>
              <a:ea typeface="黑体" panose="02010609060101010101" pitchFamily="49" charset="-122"/>
              <a:cs typeface="+mn-cs"/>
            </a:endParaRPr>
          </a:p>
          <a:p>
            <a:pPr marR="0" defTabSz="914400">
              <a:lnSpc>
                <a:spcPct val="150000"/>
              </a:lnSpc>
              <a:buClrTx/>
              <a:buSzTx/>
              <a:buFont typeface="Arial" panose="020B0604020202020204" pitchFamily="34" charset="0"/>
              <a:buNone/>
              <a:defRPr/>
            </a:pPr>
            <a:endParaRPr kumimoji="0" lang="zh-CN" altLang="en-US" sz="3600" b="1" baseline="0" noProof="0" dirty="0">
              <a:effectLst>
                <a:outerShdw blurRad="38100" dist="38100" dir="2700000" algn="tl">
                  <a:srgbClr val="C0C0C0"/>
                </a:outerShdw>
              </a:effectLst>
              <a:latin typeface="楷体" panose="02010609060101010101" pitchFamily="49" charset="-122"/>
              <a:ea typeface="黑体" panose="02010609060101010101" pitchFamily="49" charset="-122"/>
              <a:cs typeface="+mn-cs"/>
            </a:endParaRPr>
          </a:p>
        </p:txBody>
      </p:sp>
      <p:sp>
        <p:nvSpPr>
          <p:cNvPr id="61442" name="Text Box 2"/>
          <p:cNvSpPr txBox="1"/>
          <p:nvPr/>
        </p:nvSpPr>
        <p:spPr>
          <a:xfrm>
            <a:off x="5428615" y="3381693"/>
            <a:ext cx="5329238" cy="645160"/>
          </a:xfrm>
          <a:prstGeom prst="rect">
            <a:avLst/>
          </a:prstGeom>
          <a:noFill/>
          <a:ln w="9525">
            <a:noFill/>
          </a:ln>
        </p:spPr>
        <p:txBody>
          <a:bodyPr>
            <a:spAutoFit/>
          </a:bodyPr>
          <a:p>
            <a:pPr algn="l">
              <a:spcBef>
                <a:spcPct val="50000"/>
              </a:spcBef>
              <a:buClrTx/>
              <a:buSzTx/>
            </a:pPr>
            <a:r>
              <a:rPr lang="zh-CN" altLang="en-US" sz="3600" b="1" noProof="0" dirty="0">
                <a:solidFill>
                  <a:srgbClr val="FF0000"/>
                </a:solidFill>
                <a:effectLst>
                  <a:outerShdw blurRad="38100" dist="38100" dir="2700000" algn="tl">
                    <a:srgbClr val="C0C0C0"/>
                  </a:outerShdw>
                </a:effectLst>
                <a:uFillTx/>
                <a:latin typeface="楷体" panose="02010609060101010101" pitchFamily="49" charset="-122"/>
                <a:ea typeface="黑体" panose="02010609060101010101" pitchFamily="49" charset="-122"/>
              </a:rPr>
              <a:t>像五颜六色的小喇叭</a:t>
            </a:r>
            <a:endParaRPr lang="zh-CN" altLang="en-US" sz="3600" b="1" noProof="0" dirty="0">
              <a:solidFill>
                <a:srgbClr val="FF0000"/>
              </a:solidFill>
              <a:effectLst>
                <a:outerShdw blurRad="38100" dist="38100" dir="2700000" algn="tl">
                  <a:srgbClr val="C0C0C0"/>
                </a:outerShdw>
              </a:effectLst>
              <a:uFillTx/>
              <a:latin typeface="楷体" panose="02010609060101010101" pitchFamily="49" charset="-122"/>
              <a:ea typeface="黑体" panose="02010609060101010101" pitchFamily="49" charset="-122"/>
            </a:endParaRPr>
          </a:p>
        </p:txBody>
      </p:sp>
      <p:sp>
        <p:nvSpPr>
          <p:cNvPr id="2" name="Text Box 2"/>
          <p:cNvSpPr txBox="1"/>
          <p:nvPr/>
        </p:nvSpPr>
        <p:spPr>
          <a:xfrm>
            <a:off x="5223510" y="4186873"/>
            <a:ext cx="5329238" cy="1198880"/>
          </a:xfrm>
          <a:prstGeom prst="rect">
            <a:avLst/>
          </a:prstGeom>
          <a:noFill/>
          <a:ln w="9525">
            <a:noFill/>
          </a:ln>
        </p:spPr>
        <p:txBody>
          <a:bodyPr>
            <a:spAutoFit/>
          </a:bodyPr>
          <a:p>
            <a:pPr>
              <a:spcBef>
                <a:spcPct val="50000"/>
              </a:spcBef>
            </a:pPr>
            <a:r>
              <a:rPr lang="zh-CN" altLang="en-US" sz="3600" b="1" noProof="0" dirty="0">
                <a:solidFill>
                  <a:srgbClr val="FF0000"/>
                </a:solidFill>
                <a:effectLst>
                  <a:outerShdw blurRad="38100" dist="38100" dir="2700000" algn="tl">
                    <a:srgbClr val="C0C0C0"/>
                  </a:outerShdw>
                </a:effectLst>
                <a:uFillTx/>
                <a:latin typeface="楷体" panose="02010609060101010101" pitchFamily="49" charset="-122"/>
                <a:ea typeface="黑体" panose="02010609060101010101" pitchFamily="49" charset="-122"/>
              </a:rPr>
              <a:t>像给大地铺上了一层洁白的薄纱。</a:t>
            </a:r>
            <a:endParaRPr lang="zh-CN" altLang="en-US" sz="3600" b="1" noProof="0" dirty="0">
              <a:solidFill>
                <a:srgbClr val="FF0000"/>
              </a:solidFill>
              <a:effectLst>
                <a:outerShdw blurRad="38100" dist="38100" dir="2700000" algn="tl">
                  <a:srgbClr val="C0C0C0"/>
                </a:outerShdw>
              </a:effectLst>
              <a:uFillTx/>
              <a:latin typeface="楷体" panose="02010609060101010101" pitchFamily="49" charset="-122"/>
              <a:ea typeface="黑体" panose="02010609060101010101" pitchFamily="49" charset="-122"/>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拓展迁移</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checkerboard(across)">
                                      <p:cBhvr>
                                        <p:cTn id="7" dur="500"/>
                                        <p:tgtEl>
                                          <p:spTgt spid="6144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6802" name="矩形 76801"/>
          <p:cNvSpPr/>
          <p:nvPr/>
        </p:nvSpPr>
        <p:spPr>
          <a:xfrm>
            <a:off x="1537970" y="548958"/>
            <a:ext cx="9248140" cy="1753235"/>
          </a:xfrm>
          <a:prstGeom prst="rect">
            <a:avLst/>
          </a:prstGeom>
          <a:noFill/>
          <a:ln w="9525">
            <a:noFill/>
          </a:ln>
        </p:spPr>
        <p:txBody>
          <a:bodyPr wrap="square" anchor="ctr">
            <a:spAutoFit/>
          </a:bodyPr>
          <a:p>
            <a:pPr marL="571500" indent="-571500" algn="just">
              <a:lnSpc>
                <a:spcPct val="100000"/>
              </a:lnSpc>
              <a:buFont typeface="Wingdings" panose="05000000000000000000" charset="0"/>
              <a:buChar char="u"/>
            </a:pPr>
            <a:r>
              <a:rPr lang="zh-CN" altLang="en-US" sz="3600" b="1" dirty="0">
                <a:solidFill>
                  <a:srgbClr val="0000FF"/>
                </a:solidFill>
                <a:uFillTx/>
                <a:latin typeface="Times New Roman" panose="02020603050405020304" pitchFamily="18" charset="0"/>
                <a:ea typeface="黑体" panose="02010609060101010101" pitchFamily="49" charset="-122"/>
                <a:cs typeface="Times New Roman" panose="02020603050405020304" pitchFamily="18" charset="0"/>
              </a:rPr>
              <a:t>请你展开联想和想象</a:t>
            </a:r>
            <a:r>
              <a:rPr lang="zh-CN" altLang="en-US" sz="3600" b="1" dirty="0">
                <a:solidFill>
                  <a:srgbClr val="0000FF"/>
                </a:solidFill>
                <a:uFillTx/>
                <a:latin typeface="MingLiU_HKSCS" pitchFamily="18" charset="-120"/>
                <a:ea typeface="黑体" panose="02010609060101010101" pitchFamily="49" charset="-122"/>
              </a:rPr>
              <a:t>，</a:t>
            </a:r>
            <a:r>
              <a:rPr lang="zh-CN" altLang="en-US" sz="3600" b="1" dirty="0">
                <a:solidFill>
                  <a:srgbClr val="0000FF"/>
                </a:solidFill>
                <a:uFillTx/>
                <a:latin typeface="Times New Roman" panose="02020603050405020304" pitchFamily="18" charset="0"/>
                <a:ea typeface="黑体" panose="02010609060101010101" pitchFamily="49" charset="-122"/>
                <a:cs typeface="Times New Roman" panose="02020603050405020304" pitchFamily="18" charset="0"/>
              </a:rPr>
              <a:t>运用修辞手法把</a:t>
            </a:r>
            <a:r>
              <a:rPr lang="zh-CN" altLang="en-US" sz="3600" b="1" dirty="0">
                <a:solidFill>
                  <a:srgbClr val="0000FF"/>
                </a:solidFill>
                <a:uFillTx/>
                <a:latin typeface="宋体" panose="02010600030101010101" pitchFamily="2" charset="-122"/>
                <a:ea typeface="黑体" panose="02010609060101010101" pitchFamily="49" charset="-122"/>
                <a:cs typeface="Times New Roman" panose="02020603050405020304" pitchFamily="18" charset="0"/>
              </a:rPr>
              <a:t>“</a:t>
            </a:r>
            <a:r>
              <a:rPr lang="zh-CN" altLang="en-US" sz="3600" b="1" dirty="0">
                <a:solidFill>
                  <a:srgbClr val="0000FF"/>
                </a:solidFill>
                <a:uFillTx/>
                <a:latin typeface="Times New Roman" panose="02020603050405020304" pitchFamily="18" charset="0"/>
                <a:ea typeface="黑体" panose="02010609060101010101" pitchFamily="49" charset="-122"/>
                <a:cs typeface="Times New Roman" panose="02020603050405020304" pitchFamily="18" charset="0"/>
              </a:rPr>
              <a:t>遥望</a:t>
            </a:r>
            <a:r>
              <a:rPr lang="zh-CN" altLang="en-US" sz="3600" b="1" dirty="0">
                <a:solidFill>
                  <a:srgbClr val="0000FF"/>
                </a:solidFill>
                <a:uFillTx/>
                <a:latin typeface="宋体" panose="02010600030101010101" pitchFamily="2" charset="-122"/>
                <a:ea typeface="黑体" panose="02010609060101010101" pitchFamily="49" charset="-122"/>
                <a:cs typeface="Times New Roman" panose="02020603050405020304" pitchFamily="18" charset="0"/>
              </a:rPr>
              <a:t>”“</a:t>
            </a:r>
            <a:r>
              <a:rPr lang="zh-CN" altLang="en-US" sz="3600" b="1" dirty="0">
                <a:solidFill>
                  <a:srgbClr val="0000FF"/>
                </a:solidFill>
                <a:uFillTx/>
                <a:latin typeface="Times New Roman" panose="02020603050405020304" pitchFamily="18" charset="0"/>
                <a:ea typeface="黑体" panose="02010609060101010101" pitchFamily="49" charset="-122"/>
                <a:cs typeface="Times New Roman" panose="02020603050405020304" pitchFamily="18" charset="0"/>
              </a:rPr>
              <a:t>繁星</a:t>
            </a:r>
            <a:r>
              <a:rPr lang="zh-CN" altLang="en-US" sz="3600" b="1" dirty="0">
                <a:solidFill>
                  <a:srgbClr val="0000FF"/>
                </a:solidFill>
                <a:uFillTx/>
                <a:latin typeface="宋体" panose="02010600030101010101" pitchFamily="2" charset="-122"/>
                <a:ea typeface="黑体" panose="02010609060101010101" pitchFamily="49" charset="-122"/>
                <a:cs typeface="Times New Roman" panose="02020603050405020304" pitchFamily="18" charset="0"/>
              </a:rPr>
              <a:t>”“</a:t>
            </a:r>
            <a:r>
              <a:rPr lang="zh-CN" altLang="en-US" sz="3600" b="1" dirty="0">
                <a:solidFill>
                  <a:srgbClr val="0000FF"/>
                </a:solidFill>
                <a:uFillTx/>
                <a:latin typeface="Times New Roman" panose="02020603050405020304" pitchFamily="18" charset="0"/>
                <a:ea typeface="黑体" panose="02010609060101010101" pitchFamily="49" charset="-122"/>
                <a:cs typeface="Times New Roman" panose="02020603050405020304" pitchFamily="18" charset="0"/>
              </a:rPr>
              <a:t>闪烁</a:t>
            </a:r>
            <a:r>
              <a:rPr lang="zh-CN" altLang="en-US" sz="3600" b="1" dirty="0">
                <a:solidFill>
                  <a:srgbClr val="0000FF"/>
                </a:solidFill>
                <a:uFillTx/>
                <a:latin typeface="宋体" panose="02010600030101010101" pitchFamily="2" charset="-122"/>
                <a:ea typeface="黑体" panose="02010609060101010101" pitchFamily="49" charset="-122"/>
                <a:cs typeface="Times New Roman" panose="02020603050405020304" pitchFamily="18" charset="0"/>
              </a:rPr>
              <a:t>”</a:t>
            </a:r>
            <a:r>
              <a:rPr lang="zh-CN" altLang="en-US" sz="3600" b="1" dirty="0">
                <a:solidFill>
                  <a:srgbClr val="0000FF"/>
                </a:solidFill>
                <a:uFillTx/>
                <a:latin typeface="Times New Roman" panose="02020603050405020304" pitchFamily="18" charset="0"/>
                <a:ea typeface="黑体" panose="02010609060101010101" pitchFamily="49" charset="-122"/>
                <a:cs typeface="Times New Roman" panose="02020603050405020304" pitchFamily="18" charset="0"/>
              </a:rPr>
              <a:t>三个词扩展成一段</a:t>
            </a:r>
            <a:r>
              <a:rPr lang="en-US" altLang="zh-CN" sz="3600" b="1">
                <a:solidFill>
                  <a:srgbClr val="0000FF"/>
                </a:solidFill>
                <a:uFillTx/>
                <a:latin typeface="Times New Roman" panose="02020603050405020304" pitchFamily="18" charset="0"/>
                <a:ea typeface="黑体" panose="02010609060101010101" pitchFamily="49" charset="-122"/>
                <a:cs typeface="Times New Roman" panose="02020603050405020304" pitchFamily="18" charset="0"/>
              </a:rPr>
              <a:t>150</a:t>
            </a:r>
            <a:r>
              <a:rPr lang="zh-CN" altLang="en-US" sz="3600" b="1" dirty="0">
                <a:solidFill>
                  <a:srgbClr val="0000FF"/>
                </a:solidFill>
                <a:uFillTx/>
                <a:latin typeface="Times New Roman" panose="02020603050405020304" pitchFamily="18" charset="0"/>
                <a:ea typeface="黑体" panose="02010609060101010101" pitchFamily="49" charset="-122"/>
                <a:cs typeface="Times New Roman" panose="02020603050405020304" pitchFamily="18" charset="0"/>
              </a:rPr>
              <a:t>字左右的语段。</a:t>
            </a:r>
            <a:endParaRPr lang="en-US" altLang="zh-CN" sz="3600" b="1">
              <a:solidFill>
                <a:srgbClr val="FF0000"/>
              </a:solidFill>
              <a:latin typeface="Times New Roman" panose="02020603050405020304" pitchFamily="18" charset="0"/>
              <a:ea typeface="黑体" panose="02010609060101010101" pitchFamily="49" charset="-122"/>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拓展迁移</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
        <p:nvSpPr>
          <p:cNvPr id="2" name="矩形 1"/>
          <p:cNvSpPr/>
          <p:nvPr/>
        </p:nvSpPr>
        <p:spPr>
          <a:xfrm>
            <a:off x="1471930" y="2302193"/>
            <a:ext cx="9739630" cy="4523105"/>
          </a:xfrm>
          <a:prstGeom prst="rect">
            <a:avLst/>
          </a:prstGeom>
          <a:noFill/>
          <a:ln w="9525">
            <a:noFill/>
          </a:ln>
        </p:spPr>
        <p:txBody>
          <a:bodyPr wrap="square" anchor="ctr">
            <a:spAutoFit/>
          </a:bodyPr>
          <a:p>
            <a:pPr indent="266700" algn="just">
              <a:lnSpc>
                <a:spcPct val="100000"/>
              </a:lnSpc>
            </a:pPr>
            <a:r>
              <a:rPr lang="zh-CN" altLang="en-US" sz="3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示例：深夜</a:t>
            </a:r>
            <a:r>
              <a:rPr lang="zh-CN" altLang="en-US" sz="3600" b="1" dirty="0">
                <a:solidFill>
                  <a:srgbClr val="FF0000"/>
                </a:solidFill>
                <a:latin typeface="MingLiU_HKSCS" pitchFamily="18" charset="-120"/>
                <a:ea typeface="黑体" panose="02010609060101010101" pitchFamily="49" charset="-122"/>
              </a:rPr>
              <a:t>，</a:t>
            </a:r>
            <a:r>
              <a:rPr lang="zh-CN" altLang="en-US" sz="3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我一个人静静地站在阳台上</a:t>
            </a:r>
            <a:r>
              <a:rPr lang="zh-CN" altLang="en-US" sz="3600" b="1" dirty="0">
                <a:solidFill>
                  <a:srgbClr val="FF0000"/>
                </a:solidFill>
                <a:latin typeface="MingLiU_HKSCS" pitchFamily="18" charset="-120"/>
                <a:ea typeface="黑体" panose="02010609060101010101" pitchFamily="49" charset="-122"/>
              </a:rPr>
              <a:t>，</a:t>
            </a:r>
            <a:r>
              <a:rPr lang="zh-CN" altLang="en-US" sz="3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遥望星空出神</a:t>
            </a:r>
            <a:r>
              <a:rPr lang="zh-CN" altLang="en-US" sz="3600" b="1" dirty="0">
                <a:solidFill>
                  <a:srgbClr val="FF0000"/>
                </a:solidFill>
                <a:latin typeface="MingLiU_HKSCS" pitchFamily="18" charset="-120"/>
                <a:ea typeface="黑体" panose="02010609060101010101" pitchFamily="49" charset="-122"/>
              </a:rPr>
              <a:t>，</a:t>
            </a:r>
            <a:r>
              <a:rPr lang="zh-CN" altLang="en-US" sz="3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那漫天的繁星有时就像是智者的眼睛</a:t>
            </a:r>
            <a:r>
              <a:rPr lang="zh-CN" altLang="en-US" sz="3600" b="1" dirty="0">
                <a:solidFill>
                  <a:srgbClr val="FF0000"/>
                </a:solidFill>
                <a:latin typeface="MingLiU_HKSCS" pitchFamily="18" charset="-120"/>
                <a:ea typeface="黑体" panose="02010609060101010101" pitchFamily="49" charset="-122"/>
              </a:rPr>
              <a:t>，</a:t>
            </a:r>
            <a:r>
              <a:rPr lang="zh-CN" altLang="en-US" sz="3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闪烁着智慧的光芒</a:t>
            </a:r>
            <a:r>
              <a:rPr lang="zh-CN" altLang="en-US" sz="3600" b="1" dirty="0">
                <a:solidFill>
                  <a:srgbClr val="FF0000"/>
                </a:solidFill>
                <a:latin typeface="MingLiU_HKSCS" pitchFamily="18" charset="-120"/>
                <a:ea typeface="黑体" panose="02010609060101010101" pitchFamily="49" charset="-122"/>
              </a:rPr>
              <a:t>，</a:t>
            </a:r>
            <a:r>
              <a:rPr lang="zh-CN" altLang="en-US" sz="3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像是要对我说些什么；有时又像调皮的孩子在朝我眨眼睛</a:t>
            </a:r>
            <a:r>
              <a:rPr lang="zh-CN" altLang="en-US" sz="3600" b="1" dirty="0">
                <a:solidFill>
                  <a:srgbClr val="FF0000"/>
                </a:solidFill>
                <a:latin typeface="MingLiU_HKSCS" pitchFamily="18" charset="-120"/>
                <a:ea typeface="黑体" panose="02010609060101010101" pitchFamily="49" charset="-122"/>
              </a:rPr>
              <a:t>，</a:t>
            </a:r>
            <a:r>
              <a:rPr lang="zh-CN" altLang="en-US" sz="3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让我陪它一起玩；有时还像姑娘娇羞的脸</a:t>
            </a:r>
            <a:r>
              <a:rPr lang="zh-CN" altLang="en-US" sz="3600" b="1" dirty="0">
                <a:solidFill>
                  <a:srgbClr val="FF0000"/>
                </a:solidFill>
                <a:latin typeface="MingLiU_HKSCS" pitchFamily="18" charset="-120"/>
                <a:ea typeface="黑体" panose="02010609060101010101" pitchFamily="49" charset="-122"/>
              </a:rPr>
              <a:t>，</a:t>
            </a:r>
            <a:r>
              <a:rPr lang="zh-CN" altLang="en-US" sz="3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躲在云下</a:t>
            </a:r>
            <a:r>
              <a:rPr lang="zh-CN" altLang="en-US" sz="3600" b="1" dirty="0">
                <a:solidFill>
                  <a:srgbClr val="FF0000"/>
                </a:solidFill>
                <a:latin typeface="MingLiU_HKSCS" pitchFamily="18" charset="-120"/>
                <a:ea typeface="黑体" panose="02010609060101010101" pitchFamily="49" charset="-122"/>
              </a:rPr>
              <a:t>，</a:t>
            </a:r>
            <a:r>
              <a:rPr lang="zh-CN" altLang="en-US" sz="3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又不时探出头来</a:t>
            </a:r>
            <a:r>
              <a:rPr lang="zh-CN" altLang="en-US" sz="3600" b="1" dirty="0">
                <a:solidFill>
                  <a:srgbClr val="FF0000"/>
                </a:solidFill>
                <a:latin typeface="MingLiU_HKSCS" pitchFamily="18" charset="-120"/>
                <a:ea typeface="黑体" panose="02010609060101010101" pitchFamily="49" charset="-122"/>
              </a:rPr>
              <a:t>，</a:t>
            </a:r>
            <a:r>
              <a:rPr lang="zh-CN" altLang="en-US" sz="3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好奇地打量这世界</a:t>
            </a:r>
            <a:r>
              <a:rPr lang="en-US" altLang="zh-CN" sz="3600" b="1">
                <a:solidFill>
                  <a:srgbClr val="FF0000"/>
                </a:solidFill>
                <a:latin typeface="宋体" panose="02010600030101010101" pitchFamily="2" charset="-122"/>
                <a:ea typeface="黑体" panose="02010609060101010101" pitchFamily="49" charset="-122"/>
              </a:rPr>
              <a:t>……</a:t>
            </a:r>
            <a:r>
              <a:rPr lang="zh-CN" altLang="en-US" sz="3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这美丽神秘的夜空</a:t>
            </a:r>
            <a:r>
              <a:rPr lang="zh-CN" altLang="en-US" sz="3600" b="1" dirty="0">
                <a:solidFill>
                  <a:srgbClr val="FF0000"/>
                </a:solidFill>
                <a:latin typeface="MingLiU_HKSCS" pitchFamily="18" charset="-120"/>
                <a:ea typeface="黑体" panose="02010609060101010101" pitchFamily="49" charset="-122"/>
              </a:rPr>
              <a:t>，</a:t>
            </a:r>
            <a:r>
              <a:rPr lang="zh-CN" altLang="en-US" sz="3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这变幻莫测的繁星</a:t>
            </a:r>
            <a:r>
              <a:rPr lang="zh-CN" altLang="en-US" sz="3600" b="1" dirty="0">
                <a:solidFill>
                  <a:srgbClr val="FF0000"/>
                </a:solidFill>
                <a:latin typeface="MingLiU_HKSCS" pitchFamily="18" charset="-120"/>
                <a:ea typeface="黑体" panose="02010609060101010101" pitchFamily="49" charset="-122"/>
              </a:rPr>
              <a:t>，</a:t>
            </a:r>
            <a:r>
              <a:rPr lang="zh-CN" altLang="en-US" sz="3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让我的心挣脱一切束缚</a:t>
            </a:r>
            <a:r>
              <a:rPr lang="zh-CN" altLang="en-US" sz="3600" b="1" dirty="0">
                <a:solidFill>
                  <a:srgbClr val="FF0000"/>
                </a:solidFill>
                <a:latin typeface="MingLiU_HKSCS" pitchFamily="18" charset="-120"/>
                <a:ea typeface="黑体" panose="02010609060101010101" pitchFamily="49" charset="-122"/>
              </a:rPr>
              <a:t>，</a:t>
            </a:r>
            <a:r>
              <a:rPr lang="zh-CN" altLang="en-US" sz="3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得到精神的自由和灵动。</a:t>
            </a:r>
            <a:endParaRPr lang="en-US" altLang="zh-CN" sz="3600" b="1">
              <a:solidFill>
                <a:srgbClr val="FF0000"/>
              </a:solidFill>
              <a:latin typeface="Times New Roman" panose="02020603050405020304" pitchFamily="18" charset="0"/>
              <a:ea typeface="黑体" panose="020106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2773680" y="1784985"/>
            <a:ext cx="6591300" cy="2392045"/>
          </a:xfrm>
          <a:prstGeom prst="rect">
            <a:avLst/>
          </a:prstGeom>
          <a:noFill/>
          <a:ln w="9525">
            <a:noFill/>
          </a:ln>
        </p:spPr>
        <p:txBody>
          <a:bodyPr wrap="square">
            <a:spAutoFit/>
          </a:bodyPr>
          <a:p>
            <a:pPr eaLnBrk="1" hangingPunct="1">
              <a:lnSpc>
                <a:spcPct val="120000"/>
              </a:lnSpc>
              <a:spcBef>
                <a:spcPts val="1200"/>
              </a:spcBef>
            </a:pPr>
            <a:r>
              <a:rPr lang="en-US" sz="3600" b="1" dirty="0">
                <a:solidFill>
                  <a:srgbClr val="0000FF"/>
                </a:solidFill>
                <a:uFillTx/>
                <a:latin typeface="楷体_GB2312" charset="0"/>
                <a:ea typeface="黑体" panose="02010609060101010101" pitchFamily="49" charset="-122"/>
              </a:rPr>
              <a:t>1</a:t>
            </a:r>
            <a:r>
              <a:rPr lang="zh-CN" altLang="en-US" sz="3600" b="1" dirty="0">
                <a:solidFill>
                  <a:srgbClr val="0000FF"/>
                </a:solidFill>
                <a:uFillTx/>
                <a:latin typeface="楷体_GB2312" charset="0"/>
                <a:ea typeface="黑体" panose="02010609060101010101" pitchFamily="49" charset="-122"/>
              </a:rPr>
              <a:t>、抄写《天上的街市》两遍</a:t>
            </a:r>
            <a:endParaRPr lang="zh-CN" altLang="en-US" sz="3600" b="1" dirty="0">
              <a:solidFill>
                <a:srgbClr val="0000FF"/>
              </a:solidFill>
              <a:uFillTx/>
              <a:latin typeface="楷体_GB2312" charset="0"/>
              <a:ea typeface="黑体" panose="02010609060101010101" pitchFamily="49" charset="-122"/>
            </a:endParaRPr>
          </a:p>
          <a:p>
            <a:pPr eaLnBrk="1" hangingPunct="1">
              <a:lnSpc>
                <a:spcPct val="120000"/>
              </a:lnSpc>
              <a:spcBef>
                <a:spcPts val="1200"/>
              </a:spcBef>
            </a:pPr>
            <a:endParaRPr lang="zh-CN" altLang="en-US" sz="3600" b="1" dirty="0">
              <a:solidFill>
                <a:srgbClr val="0000FF"/>
              </a:solidFill>
              <a:uFillTx/>
              <a:latin typeface="楷体_GB2312" charset="0"/>
              <a:ea typeface="黑体" panose="02010609060101010101" pitchFamily="49" charset="-122"/>
            </a:endParaRPr>
          </a:p>
          <a:p>
            <a:pPr eaLnBrk="1" hangingPunct="1">
              <a:lnSpc>
                <a:spcPct val="120000"/>
              </a:lnSpc>
              <a:spcBef>
                <a:spcPts val="1200"/>
              </a:spcBef>
            </a:pPr>
            <a:r>
              <a:rPr lang="en-US" altLang="zh-CN" sz="3600" b="1" dirty="0">
                <a:solidFill>
                  <a:srgbClr val="0000FF"/>
                </a:solidFill>
                <a:uFillTx/>
                <a:latin typeface="楷体_GB2312" charset="0"/>
                <a:ea typeface="黑体" panose="02010609060101010101" pitchFamily="49" charset="-122"/>
              </a:rPr>
              <a:t>2</a:t>
            </a:r>
            <a:r>
              <a:rPr lang="zh-CN" altLang="en-US" sz="3600" b="1" dirty="0">
                <a:solidFill>
                  <a:srgbClr val="0000FF"/>
                </a:solidFill>
                <a:uFillTx/>
                <a:latin typeface="楷体_GB2312" charset="0"/>
                <a:ea typeface="黑体" panose="02010609060101010101" pitchFamily="49" charset="-122"/>
              </a:rPr>
              <a:t>、</a:t>
            </a:r>
            <a:r>
              <a:rPr lang="zh-CN" altLang="en-US" sz="3600" b="1" dirty="0">
                <a:solidFill>
                  <a:srgbClr val="0000FF"/>
                </a:solidFill>
                <a:uFillTx/>
                <a:latin typeface="楷体_GB2312" charset="0"/>
                <a:ea typeface="黑体" panose="02010609060101010101" pitchFamily="49" charset="-122"/>
                <a:sym typeface="+mn-ea"/>
              </a:rPr>
              <a:t>《天上的街市》</a:t>
            </a:r>
            <a:r>
              <a:rPr lang="zh-CN" altLang="en-US" sz="3600" b="1" dirty="0">
                <a:solidFill>
                  <a:srgbClr val="0000FF"/>
                </a:solidFill>
                <a:uFillTx/>
                <a:latin typeface="楷体_GB2312" charset="0"/>
                <a:ea typeface="黑体" panose="02010609060101010101" pitchFamily="49" charset="-122"/>
              </a:rPr>
              <a:t>全文背诵</a:t>
            </a:r>
            <a:endParaRPr lang="zh-CN" altLang="en-US" sz="3600" b="1" dirty="0">
              <a:solidFill>
                <a:srgbClr val="0000FF"/>
              </a:solidFill>
              <a:uFillTx/>
              <a:latin typeface="楷体_GB2312" charset="0"/>
              <a:ea typeface="黑体" panose="02010609060101010101" pitchFamily="49" charset="-122"/>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布置作业</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49" name="Picture 2" descr="船上看星"/>
          <p:cNvPicPr>
            <a:picLocks noChangeAspect="1"/>
          </p:cNvPicPr>
          <p:nvPr/>
        </p:nvPicPr>
        <p:blipFill>
          <a:blip r:embed="rId1"/>
          <a:srcRect t="267" r="869"/>
          <a:stretch>
            <a:fillRect/>
          </a:stretch>
        </p:blipFill>
        <p:spPr bwMode="auto">
          <a:xfrm>
            <a:off x="-30480" y="-27305"/>
            <a:ext cx="12319000" cy="6904990"/>
          </a:xfrm>
          <a:prstGeom prst="rect">
            <a:avLst/>
          </a:prstGeom>
          <a:noFill/>
          <a:ln w="9525">
            <a:noFill/>
            <a:miter lim="800000"/>
            <a:headEnd/>
            <a:tailEnd/>
          </a:ln>
        </p:spPr>
      </p:pic>
      <p:pic>
        <p:nvPicPr>
          <p:cNvPr id="265" name="图片 264" descr="13.png"/>
          <p:cNvPicPr>
            <a:picLocks noChangeAspect="1"/>
          </p:cNvPicPr>
          <p:nvPr/>
        </p:nvPicPr>
        <p:blipFill>
          <a:blip r:embed="rId2"/>
          <a:stretch>
            <a:fillRect/>
          </a:stretch>
        </p:blipFill>
        <p:spPr>
          <a:xfrm>
            <a:off x="1536700" y="3512820"/>
            <a:ext cx="203200" cy="204788"/>
          </a:xfrm>
          <a:prstGeom prst="rect">
            <a:avLst/>
          </a:prstGeom>
          <a:noFill/>
          <a:ln w="9525">
            <a:noFill/>
          </a:ln>
        </p:spPr>
      </p:pic>
      <p:pic>
        <p:nvPicPr>
          <p:cNvPr id="2" name="图片 1" descr="13.png"/>
          <p:cNvPicPr>
            <a:picLocks noChangeAspect="1"/>
          </p:cNvPicPr>
          <p:nvPr/>
        </p:nvPicPr>
        <p:blipFill>
          <a:blip r:embed="rId2"/>
          <a:stretch>
            <a:fillRect/>
          </a:stretch>
        </p:blipFill>
        <p:spPr>
          <a:xfrm>
            <a:off x="2600325" y="2193925"/>
            <a:ext cx="203200" cy="204788"/>
          </a:xfrm>
          <a:prstGeom prst="rect">
            <a:avLst/>
          </a:prstGeom>
          <a:noFill/>
          <a:ln w="9525">
            <a:noFill/>
          </a:ln>
        </p:spPr>
      </p:pic>
      <p:pic>
        <p:nvPicPr>
          <p:cNvPr id="3" name="图片 2" descr="13.png"/>
          <p:cNvPicPr>
            <a:picLocks noChangeAspect="1"/>
          </p:cNvPicPr>
          <p:nvPr/>
        </p:nvPicPr>
        <p:blipFill>
          <a:blip r:embed="rId2"/>
          <a:stretch>
            <a:fillRect/>
          </a:stretch>
        </p:blipFill>
        <p:spPr>
          <a:xfrm>
            <a:off x="8392795" y="1988820"/>
            <a:ext cx="203200" cy="204788"/>
          </a:xfrm>
          <a:prstGeom prst="rect">
            <a:avLst/>
          </a:prstGeom>
          <a:noFill/>
          <a:ln w="9525">
            <a:noFill/>
          </a:ln>
        </p:spPr>
      </p:pic>
      <p:pic>
        <p:nvPicPr>
          <p:cNvPr id="4" name="图片 3" descr="13.png"/>
          <p:cNvPicPr>
            <a:picLocks noChangeAspect="1"/>
          </p:cNvPicPr>
          <p:nvPr/>
        </p:nvPicPr>
        <p:blipFill>
          <a:blip r:embed="rId2"/>
          <a:stretch>
            <a:fillRect/>
          </a:stretch>
        </p:blipFill>
        <p:spPr>
          <a:xfrm>
            <a:off x="928370" y="2302510"/>
            <a:ext cx="255905" cy="414020"/>
          </a:xfrm>
          <a:prstGeom prst="rect">
            <a:avLst/>
          </a:prstGeom>
          <a:noFill/>
          <a:ln w="9525">
            <a:noFill/>
          </a:ln>
        </p:spPr>
      </p:pic>
      <p:pic>
        <p:nvPicPr>
          <p:cNvPr id="5" name="图片 4" descr="13.png"/>
          <p:cNvPicPr>
            <a:picLocks noChangeAspect="1"/>
          </p:cNvPicPr>
          <p:nvPr/>
        </p:nvPicPr>
        <p:blipFill>
          <a:blip r:embed="rId2"/>
          <a:stretch>
            <a:fillRect/>
          </a:stretch>
        </p:blipFill>
        <p:spPr>
          <a:xfrm>
            <a:off x="9133205" y="2639695"/>
            <a:ext cx="203200" cy="204788"/>
          </a:xfrm>
          <a:prstGeom prst="rect">
            <a:avLst/>
          </a:prstGeom>
          <a:noFill/>
          <a:ln w="9525">
            <a:noFill/>
          </a:ln>
        </p:spPr>
      </p:pic>
      <p:pic>
        <p:nvPicPr>
          <p:cNvPr id="6" name="图片 5" descr="13.png"/>
          <p:cNvPicPr>
            <a:picLocks noChangeAspect="1"/>
          </p:cNvPicPr>
          <p:nvPr/>
        </p:nvPicPr>
        <p:blipFill>
          <a:blip r:embed="rId2"/>
          <a:stretch>
            <a:fillRect/>
          </a:stretch>
        </p:blipFill>
        <p:spPr>
          <a:xfrm>
            <a:off x="736600" y="749935"/>
            <a:ext cx="255905" cy="414020"/>
          </a:xfrm>
          <a:prstGeom prst="rect">
            <a:avLst/>
          </a:prstGeom>
          <a:noFill/>
          <a:ln w="9525">
            <a:noFill/>
          </a:ln>
        </p:spPr>
      </p:pic>
      <p:pic>
        <p:nvPicPr>
          <p:cNvPr id="7" name="图片 6" descr="13.png"/>
          <p:cNvPicPr>
            <a:picLocks noChangeAspect="1"/>
          </p:cNvPicPr>
          <p:nvPr/>
        </p:nvPicPr>
        <p:blipFill>
          <a:blip r:embed="rId2"/>
          <a:stretch>
            <a:fillRect/>
          </a:stretch>
        </p:blipFill>
        <p:spPr>
          <a:xfrm>
            <a:off x="1739900" y="201295"/>
            <a:ext cx="255905" cy="414020"/>
          </a:xfrm>
          <a:prstGeom prst="rect">
            <a:avLst/>
          </a:prstGeom>
          <a:noFill/>
          <a:ln w="9525">
            <a:noFill/>
          </a:ln>
        </p:spPr>
      </p:pic>
      <p:pic>
        <p:nvPicPr>
          <p:cNvPr id="8" name="图片 7" descr="13.png"/>
          <p:cNvPicPr>
            <a:picLocks noChangeAspect="1"/>
          </p:cNvPicPr>
          <p:nvPr/>
        </p:nvPicPr>
        <p:blipFill>
          <a:blip r:embed="rId2"/>
          <a:stretch>
            <a:fillRect/>
          </a:stretch>
        </p:blipFill>
        <p:spPr>
          <a:xfrm>
            <a:off x="10698480" y="450215"/>
            <a:ext cx="255905" cy="414020"/>
          </a:xfrm>
          <a:prstGeom prst="rect">
            <a:avLst/>
          </a:prstGeom>
          <a:noFill/>
          <a:ln w="9525">
            <a:noFill/>
          </a:ln>
        </p:spPr>
      </p:pic>
      <p:pic>
        <p:nvPicPr>
          <p:cNvPr id="9" name="图片 8" descr="13.png"/>
          <p:cNvPicPr>
            <a:picLocks noChangeAspect="1"/>
          </p:cNvPicPr>
          <p:nvPr/>
        </p:nvPicPr>
        <p:blipFill>
          <a:blip r:embed="rId2"/>
          <a:stretch>
            <a:fillRect/>
          </a:stretch>
        </p:blipFill>
        <p:spPr>
          <a:xfrm>
            <a:off x="9018905" y="-128905"/>
            <a:ext cx="255905" cy="414020"/>
          </a:xfrm>
          <a:prstGeom prst="rect">
            <a:avLst/>
          </a:prstGeom>
          <a:noFill/>
          <a:ln w="9525">
            <a:noFill/>
          </a:ln>
        </p:spPr>
      </p:pic>
      <p:pic>
        <p:nvPicPr>
          <p:cNvPr id="10" name="图片 9" descr="13.png"/>
          <p:cNvPicPr>
            <a:picLocks noChangeAspect="1"/>
          </p:cNvPicPr>
          <p:nvPr/>
        </p:nvPicPr>
        <p:blipFill>
          <a:blip r:embed="rId2"/>
          <a:stretch>
            <a:fillRect/>
          </a:stretch>
        </p:blipFill>
        <p:spPr>
          <a:xfrm>
            <a:off x="11113770" y="2430780"/>
            <a:ext cx="255905" cy="414020"/>
          </a:xfrm>
          <a:prstGeom prst="rect">
            <a:avLst/>
          </a:prstGeom>
          <a:noFill/>
          <a:ln w="9525">
            <a:noFill/>
          </a:ln>
        </p:spPr>
      </p:pic>
      <p:pic>
        <p:nvPicPr>
          <p:cNvPr id="11" name="图片 10" descr="13.png"/>
          <p:cNvPicPr>
            <a:picLocks noChangeAspect="1"/>
          </p:cNvPicPr>
          <p:nvPr/>
        </p:nvPicPr>
        <p:blipFill>
          <a:blip r:embed="rId2"/>
          <a:stretch>
            <a:fillRect/>
          </a:stretch>
        </p:blipFill>
        <p:spPr>
          <a:xfrm>
            <a:off x="10042525" y="3326765"/>
            <a:ext cx="203200" cy="204788"/>
          </a:xfrm>
          <a:prstGeom prst="rect">
            <a:avLst/>
          </a:prstGeom>
          <a:noFill/>
          <a:ln w="9525">
            <a:noFill/>
          </a:ln>
        </p:spPr>
      </p:pic>
      <p:sp>
        <p:nvSpPr>
          <p:cNvPr id="21508" name="Rectangle 4"/>
          <p:cNvSpPr/>
          <p:nvPr/>
        </p:nvSpPr>
        <p:spPr>
          <a:xfrm>
            <a:off x="4288790" y="2388870"/>
            <a:ext cx="5061585" cy="1722755"/>
          </a:xfrm>
        </p:spPr>
        <p:txBody>
          <a:bodyPr vert="horz" wrap="square" lIns="67500" tIns="32400" rIns="67500" bIns="32400" anchor="t"/>
          <a:lstStyle>
            <a:lvl1pPr marL="457200" indent="-457200" algn="l" rtl="0" eaLnBrk="0" fontAlgn="base" hangingPunct="0">
              <a:lnSpc>
                <a:spcPct val="120000"/>
              </a:lnSpc>
              <a:spcBef>
                <a:spcPct val="0"/>
              </a:spcBef>
              <a:spcAft>
                <a:spcPct val="0"/>
              </a:spcAft>
              <a:defRPr sz="3200" b="1" kern="1200">
                <a:solidFill>
                  <a:schemeClr val="tx1"/>
                </a:solidFill>
                <a:latin typeface="+mj-lt"/>
                <a:ea typeface="+mn-ea"/>
                <a:cs typeface="+mn-cs"/>
              </a:defRPr>
            </a:lvl1pPr>
            <a:lvl2pPr marL="609600" algn="l" rtl="0" eaLnBrk="0" fontAlgn="base" hangingPunct="0">
              <a:spcBef>
                <a:spcPts val="130"/>
              </a:spcBef>
              <a:spcAft>
                <a:spcPct val="0"/>
              </a:spcAft>
              <a:defRPr sz="2665" kern="1200">
                <a:solidFill>
                  <a:schemeClr val="tx1"/>
                </a:solidFill>
                <a:latin typeface="+mn-lt"/>
                <a:ea typeface="+mn-ea"/>
                <a:cs typeface="+mn-cs"/>
              </a:defRPr>
            </a:lvl2pPr>
            <a:lvl3pPr marL="1219200" algn="l" rtl="0" eaLnBrk="0" fontAlgn="base" hangingPunct="0">
              <a:spcBef>
                <a:spcPts val="130"/>
              </a:spcBef>
              <a:spcAft>
                <a:spcPct val="0"/>
              </a:spcAft>
              <a:defRPr kern="1200">
                <a:solidFill>
                  <a:schemeClr val="tx1"/>
                </a:solidFill>
                <a:latin typeface="+mn-lt"/>
                <a:ea typeface="+mn-ea"/>
                <a:cs typeface="+mn-cs"/>
              </a:defRPr>
            </a:lvl3pPr>
            <a:lvl4pPr marL="1828800" algn="l" rtl="0" eaLnBrk="0" fontAlgn="base" hangingPunct="0">
              <a:spcBef>
                <a:spcPts val="130"/>
              </a:spcBef>
              <a:spcAft>
                <a:spcPct val="0"/>
              </a:spcAft>
              <a:defRPr sz="2135" kern="1200">
                <a:solidFill>
                  <a:schemeClr val="tx1"/>
                </a:solidFill>
                <a:latin typeface="+mn-lt"/>
                <a:ea typeface="+mn-ea"/>
                <a:cs typeface="+mn-cs"/>
              </a:defRPr>
            </a:lvl4pPr>
            <a:lvl5pPr marL="2438400" algn="l" rtl="0" eaLnBrk="0" fontAlgn="base" hangingPunct="0">
              <a:spcBef>
                <a:spcPts val="130"/>
              </a:spcBef>
              <a:spcAft>
                <a:spcPct val="0"/>
              </a:spcAft>
              <a:defRPr sz="213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a:lstStyle>
          <a:p>
            <a:pPr marL="457200" indent="-187325" defTabSz="0">
              <a:buNone/>
            </a:pPr>
            <a:r>
              <a:rPr lang="zh-CN" altLang="en-US" sz="9600" b="1" dirty="0">
                <a:solidFill>
                  <a:srgbClr val="FFFF00"/>
                </a:solidFill>
                <a:uFillTx/>
                <a:latin typeface="华文行楷" charset="0"/>
                <a:ea typeface="黑体" panose="02010609060101010101" pitchFamily="49" charset="-122"/>
              </a:rPr>
              <a:t>再  见</a:t>
            </a:r>
            <a:endParaRPr lang="zh-CN" altLang="en-US" sz="9600" b="1" dirty="0">
              <a:solidFill>
                <a:srgbClr val="FFFF00"/>
              </a:solidFill>
              <a:uFillTx/>
              <a:latin typeface="华文行楷"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indefinite" fill="hold" nodeType="withEffect">
                                  <p:stCondLst>
                                    <p:cond delay="2100"/>
                                  </p:stCondLst>
                                  <p:childTnLst>
                                    <p:set>
                                      <p:cBhvr>
                                        <p:cTn id="6" dur="1" fill="hold">
                                          <p:stCondLst>
                                            <p:cond delay="0"/>
                                          </p:stCondLst>
                                        </p:cTn>
                                        <p:tgtEl>
                                          <p:spTgt spid="265"/>
                                        </p:tgtEl>
                                        <p:attrNameLst>
                                          <p:attrName>style.visibility</p:attrName>
                                        </p:attrNameLst>
                                      </p:cBhvr>
                                      <p:to>
                                        <p:strVal val="visible"/>
                                      </p:to>
                                    </p:set>
                                    <p:animEffect transition="in" filter="fade">
                                      <p:cBhvr>
                                        <p:cTn id="7" dur="1000"/>
                                        <p:tgtEl>
                                          <p:spTgt spid="265"/>
                                        </p:tgtEl>
                                      </p:cBhvr>
                                    </p:animEffect>
                                  </p:childTnLst>
                                </p:cTn>
                              </p:par>
                              <p:par>
                                <p:cTn id="8" presetID="10" presetClass="exit" presetSubtype="0" repeatCount="indefinite" fill="hold" nodeType="withEffect">
                                  <p:stCondLst>
                                    <p:cond delay="2600"/>
                                  </p:stCondLst>
                                  <p:childTnLst>
                                    <p:animEffect transition="out" filter="fade">
                                      <p:cBhvr>
                                        <p:cTn id="9" dur="1000"/>
                                        <p:tgtEl>
                                          <p:spTgt spid="265"/>
                                        </p:tgtEl>
                                      </p:cBhvr>
                                    </p:animEffect>
                                    <p:set>
                                      <p:cBhvr>
                                        <p:cTn id="10" dur="1" fill="hold">
                                          <p:stCondLst>
                                            <p:cond delay="999"/>
                                          </p:stCondLst>
                                        </p:cTn>
                                        <p:tgtEl>
                                          <p:spTgt spid="265"/>
                                        </p:tgtEl>
                                        <p:attrNameLst>
                                          <p:attrName>style.visibility</p:attrName>
                                        </p:attrNameLst>
                                      </p:cBhvr>
                                      <p:to>
                                        <p:strVal val="hidden"/>
                                      </p:to>
                                    </p:set>
                                  </p:childTnLst>
                                </p:cTn>
                              </p:par>
                              <p:par>
                                <p:cTn id="11" presetID="10" presetClass="entr" presetSubtype="0" repeatCount="indefinite" fill="hold" nodeType="withEffect">
                                  <p:stCondLst>
                                    <p:cond delay="21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par>
                                <p:cTn id="14" presetID="10" presetClass="exit" presetSubtype="0" repeatCount="indefinite" fill="hold" nodeType="withEffect">
                                  <p:stCondLst>
                                    <p:cond delay="2600"/>
                                  </p:stCondLst>
                                  <p:childTnLst>
                                    <p:animEffect transition="out" filter="fade">
                                      <p:cBhvr>
                                        <p:cTn id="15" dur="1000"/>
                                        <p:tgtEl>
                                          <p:spTgt spid="2"/>
                                        </p:tgtEl>
                                      </p:cBhvr>
                                    </p:animEffect>
                                    <p:set>
                                      <p:cBhvr>
                                        <p:cTn id="16" dur="1" fill="hold">
                                          <p:stCondLst>
                                            <p:cond delay="999"/>
                                          </p:stCondLst>
                                        </p:cTn>
                                        <p:tgtEl>
                                          <p:spTgt spid="2"/>
                                        </p:tgtEl>
                                        <p:attrNameLst>
                                          <p:attrName>style.visibility</p:attrName>
                                        </p:attrNameLst>
                                      </p:cBhvr>
                                      <p:to>
                                        <p:strVal val="hidden"/>
                                      </p:to>
                                    </p:set>
                                  </p:childTnLst>
                                </p:cTn>
                              </p:par>
                              <p:par>
                                <p:cTn id="17" presetID="10" presetClass="entr" presetSubtype="0" repeatCount="indefinite" fill="hold" nodeType="withEffect">
                                  <p:stCondLst>
                                    <p:cond delay="210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childTnLst>
                                </p:cTn>
                              </p:par>
                              <p:par>
                                <p:cTn id="20" presetID="10" presetClass="exit" presetSubtype="0" repeatCount="indefinite" fill="hold" nodeType="withEffect">
                                  <p:stCondLst>
                                    <p:cond delay="2600"/>
                                  </p:stCondLst>
                                  <p:childTnLst>
                                    <p:animEffect transition="out" filter="fade">
                                      <p:cBhvr>
                                        <p:cTn id="21" dur="1000"/>
                                        <p:tgtEl>
                                          <p:spTgt spid="3"/>
                                        </p:tgtEl>
                                      </p:cBhvr>
                                    </p:animEffect>
                                    <p:set>
                                      <p:cBhvr>
                                        <p:cTn id="22" dur="1" fill="hold">
                                          <p:stCondLst>
                                            <p:cond delay="999"/>
                                          </p:stCondLst>
                                        </p:cTn>
                                        <p:tgtEl>
                                          <p:spTgt spid="3"/>
                                        </p:tgtEl>
                                        <p:attrNameLst>
                                          <p:attrName>style.visibility</p:attrName>
                                        </p:attrNameLst>
                                      </p:cBhvr>
                                      <p:to>
                                        <p:strVal val="hidden"/>
                                      </p:to>
                                    </p:set>
                                  </p:childTnLst>
                                </p:cTn>
                              </p:par>
                              <p:par>
                                <p:cTn id="23" presetID="10" presetClass="entr" presetSubtype="0" repeatCount="indefinite" fill="hold" nodeType="withEffect">
                                  <p:stCondLst>
                                    <p:cond delay="21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childTnLst>
                                </p:cTn>
                              </p:par>
                              <p:par>
                                <p:cTn id="26" presetID="10" presetClass="exit" presetSubtype="0" repeatCount="indefinite" fill="hold" nodeType="withEffect">
                                  <p:stCondLst>
                                    <p:cond delay="2600"/>
                                  </p:stCondLst>
                                  <p:childTnLst>
                                    <p:animEffect transition="out" filter="fade">
                                      <p:cBhvr>
                                        <p:cTn id="27" dur="1000"/>
                                        <p:tgtEl>
                                          <p:spTgt spid="4"/>
                                        </p:tgtEl>
                                      </p:cBhvr>
                                    </p:animEffect>
                                    <p:set>
                                      <p:cBhvr>
                                        <p:cTn id="28" dur="1" fill="hold">
                                          <p:stCondLst>
                                            <p:cond delay="999"/>
                                          </p:stCondLst>
                                        </p:cTn>
                                        <p:tgtEl>
                                          <p:spTgt spid="4"/>
                                        </p:tgtEl>
                                        <p:attrNameLst>
                                          <p:attrName>style.visibility</p:attrName>
                                        </p:attrNameLst>
                                      </p:cBhvr>
                                      <p:to>
                                        <p:strVal val="hidden"/>
                                      </p:to>
                                    </p:set>
                                  </p:childTnLst>
                                </p:cTn>
                              </p:par>
                              <p:par>
                                <p:cTn id="29" presetID="10" presetClass="entr" presetSubtype="0" repeatCount="indefinite" fill="hold" nodeType="withEffect">
                                  <p:stCondLst>
                                    <p:cond delay="21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childTnLst>
                                </p:cTn>
                              </p:par>
                              <p:par>
                                <p:cTn id="32" presetID="10" presetClass="exit" presetSubtype="0" repeatCount="indefinite" fill="hold" nodeType="withEffect">
                                  <p:stCondLst>
                                    <p:cond delay="2600"/>
                                  </p:stCondLst>
                                  <p:childTnLst>
                                    <p:animEffect transition="out" filter="fade">
                                      <p:cBhvr>
                                        <p:cTn id="33" dur="1000"/>
                                        <p:tgtEl>
                                          <p:spTgt spid="5"/>
                                        </p:tgtEl>
                                      </p:cBhvr>
                                    </p:animEffect>
                                    <p:set>
                                      <p:cBhvr>
                                        <p:cTn id="34" dur="1" fill="hold">
                                          <p:stCondLst>
                                            <p:cond delay="999"/>
                                          </p:stCondLst>
                                        </p:cTn>
                                        <p:tgtEl>
                                          <p:spTgt spid="5"/>
                                        </p:tgtEl>
                                        <p:attrNameLst>
                                          <p:attrName>style.visibility</p:attrName>
                                        </p:attrNameLst>
                                      </p:cBhvr>
                                      <p:to>
                                        <p:strVal val="hidden"/>
                                      </p:to>
                                    </p:set>
                                  </p:childTnLst>
                                </p:cTn>
                              </p:par>
                              <p:par>
                                <p:cTn id="35" presetID="10" presetClass="entr" presetSubtype="0" repeatCount="indefinite" fill="hold" nodeType="withEffect">
                                  <p:stCondLst>
                                    <p:cond delay="21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childTnLst>
                                </p:cTn>
                              </p:par>
                              <p:par>
                                <p:cTn id="38" presetID="10" presetClass="exit" presetSubtype="0" repeatCount="indefinite" fill="hold" nodeType="withEffect">
                                  <p:stCondLst>
                                    <p:cond delay="2600"/>
                                  </p:stCondLst>
                                  <p:childTnLst>
                                    <p:animEffect transition="out" filter="fade">
                                      <p:cBhvr>
                                        <p:cTn id="39" dur="1000"/>
                                        <p:tgtEl>
                                          <p:spTgt spid="6"/>
                                        </p:tgtEl>
                                      </p:cBhvr>
                                    </p:animEffect>
                                    <p:set>
                                      <p:cBhvr>
                                        <p:cTn id="40" dur="1" fill="hold">
                                          <p:stCondLst>
                                            <p:cond delay="999"/>
                                          </p:stCondLst>
                                        </p:cTn>
                                        <p:tgtEl>
                                          <p:spTgt spid="6"/>
                                        </p:tgtEl>
                                        <p:attrNameLst>
                                          <p:attrName>style.visibility</p:attrName>
                                        </p:attrNameLst>
                                      </p:cBhvr>
                                      <p:to>
                                        <p:strVal val="hidden"/>
                                      </p:to>
                                    </p:set>
                                  </p:childTnLst>
                                </p:cTn>
                              </p:par>
                              <p:par>
                                <p:cTn id="41" presetID="10" presetClass="entr" presetSubtype="0" repeatCount="indefinite" fill="hold" nodeType="withEffect">
                                  <p:stCondLst>
                                    <p:cond delay="210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childTnLst>
                                </p:cTn>
                              </p:par>
                              <p:par>
                                <p:cTn id="44" presetID="10" presetClass="exit" presetSubtype="0" repeatCount="indefinite" fill="hold" nodeType="withEffect">
                                  <p:stCondLst>
                                    <p:cond delay="2600"/>
                                  </p:stCondLst>
                                  <p:childTnLst>
                                    <p:animEffect transition="out" filter="fade">
                                      <p:cBhvr>
                                        <p:cTn id="45" dur="1000"/>
                                        <p:tgtEl>
                                          <p:spTgt spid="7"/>
                                        </p:tgtEl>
                                      </p:cBhvr>
                                    </p:animEffect>
                                    <p:set>
                                      <p:cBhvr>
                                        <p:cTn id="46" dur="1" fill="hold">
                                          <p:stCondLst>
                                            <p:cond delay="999"/>
                                          </p:stCondLst>
                                        </p:cTn>
                                        <p:tgtEl>
                                          <p:spTgt spid="7"/>
                                        </p:tgtEl>
                                        <p:attrNameLst>
                                          <p:attrName>style.visibility</p:attrName>
                                        </p:attrNameLst>
                                      </p:cBhvr>
                                      <p:to>
                                        <p:strVal val="hidden"/>
                                      </p:to>
                                    </p:set>
                                  </p:childTnLst>
                                </p:cTn>
                              </p:par>
                              <p:par>
                                <p:cTn id="47" presetID="10" presetClass="entr" presetSubtype="0" repeatCount="indefinite" fill="hold" nodeType="withEffect">
                                  <p:stCondLst>
                                    <p:cond delay="210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childTnLst>
                                </p:cTn>
                              </p:par>
                              <p:par>
                                <p:cTn id="50" presetID="10" presetClass="exit" presetSubtype="0" repeatCount="indefinite" fill="hold" nodeType="withEffect">
                                  <p:stCondLst>
                                    <p:cond delay="2600"/>
                                  </p:stCondLst>
                                  <p:childTnLst>
                                    <p:animEffect transition="out" filter="fade">
                                      <p:cBhvr>
                                        <p:cTn id="51" dur="1000"/>
                                        <p:tgtEl>
                                          <p:spTgt spid="8"/>
                                        </p:tgtEl>
                                      </p:cBhvr>
                                    </p:animEffect>
                                    <p:set>
                                      <p:cBhvr>
                                        <p:cTn id="52" dur="1" fill="hold">
                                          <p:stCondLst>
                                            <p:cond delay="999"/>
                                          </p:stCondLst>
                                        </p:cTn>
                                        <p:tgtEl>
                                          <p:spTgt spid="8"/>
                                        </p:tgtEl>
                                        <p:attrNameLst>
                                          <p:attrName>style.visibility</p:attrName>
                                        </p:attrNameLst>
                                      </p:cBhvr>
                                      <p:to>
                                        <p:strVal val="hidden"/>
                                      </p:to>
                                    </p:set>
                                  </p:childTnLst>
                                </p:cTn>
                              </p:par>
                              <p:par>
                                <p:cTn id="53" presetID="10" presetClass="entr" presetSubtype="0" repeatCount="indefinite" fill="hold" nodeType="withEffect">
                                  <p:stCondLst>
                                    <p:cond delay="210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childTnLst>
                                </p:cTn>
                              </p:par>
                              <p:par>
                                <p:cTn id="56" presetID="10" presetClass="exit" presetSubtype="0" repeatCount="indefinite" fill="hold" nodeType="withEffect">
                                  <p:stCondLst>
                                    <p:cond delay="2600"/>
                                  </p:stCondLst>
                                  <p:childTnLst>
                                    <p:animEffect transition="out" filter="fade">
                                      <p:cBhvr>
                                        <p:cTn id="57" dur="1000"/>
                                        <p:tgtEl>
                                          <p:spTgt spid="9"/>
                                        </p:tgtEl>
                                      </p:cBhvr>
                                    </p:animEffect>
                                    <p:set>
                                      <p:cBhvr>
                                        <p:cTn id="58" dur="1" fill="hold">
                                          <p:stCondLst>
                                            <p:cond delay="999"/>
                                          </p:stCondLst>
                                        </p:cTn>
                                        <p:tgtEl>
                                          <p:spTgt spid="9"/>
                                        </p:tgtEl>
                                        <p:attrNameLst>
                                          <p:attrName>style.visibility</p:attrName>
                                        </p:attrNameLst>
                                      </p:cBhvr>
                                      <p:to>
                                        <p:strVal val="hidden"/>
                                      </p:to>
                                    </p:set>
                                  </p:childTnLst>
                                </p:cTn>
                              </p:par>
                              <p:par>
                                <p:cTn id="59" presetID="10" presetClass="entr" presetSubtype="0" repeatCount="indefinite" fill="hold" nodeType="withEffect">
                                  <p:stCondLst>
                                    <p:cond delay="210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1000"/>
                                        <p:tgtEl>
                                          <p:spTgt spid="10"/>
                                        </p:tgtEl>
                                      </p:cBhvr>
                                    </p:animEffect>
                                  </p:childTnLst>
                                </p:cTn>
                              </p:par>
                              <p:par>
                                <p:cTn id="62" presetID="10" presetClass="exit" presetSubtype="0" repeatCount="indefinite" fill="hold" nodeType="withEffect">
                                  <p:stCondLst>
                                    <p:cond delay="2600"/>
                                  </p:stCondLst>
                                  <p:childTnLst>
                                    <p:animEffect transition="out" filter="fade">
                                      <p:cBhvr>
                                        <p:cTn id="63" dur="1000"/>
                                        <p:tgtEl>
                                          <p:spTgt spid="10"/>
                                        </p:tgtEl>
                                      </p:cBhvr>
                                    </p:animEffect>
                                    <p:set>
                                      <p:cBhvr>
                                        <p:cTn id="64" dur="1" fill="hold">
                                          <p:stCondLst>
                                            <p:cond delay="999"/>
                                          </p:stCondLst>
                                        </p:cTn>
                                        <p:tgtEl>
                                          <p:spTgt spid="10"/>
                                        </p:tgtEl>
                                        <p:attrNameLst>
                                          <p:attrName>style.visibility</p:attrName>
                                        </p:attrNameLst>
                                      </p:cBhvr>
                                      <p:to>
                                        <p:strVal val="hidden"/>
                                      </p:to>
                                    </p:set>
                                  </p:childTnLst>
                                </p:cTn>
                              </p:par>
                              <p:par>
                                <p:cTn id="65" presetID="10" presetClass="entr" presetSubtype="0" repeatCount="indefinite" fill="hold" nodeType="withEffect">
                                  <p:stCondLst>
                                    <p:cond delay="210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1000"/>
                                        <p:tgtEl>
                                          <p:spTgt spid="11"/>
                                        </p:tgtEl>
                                      </p:cBhvr>
                                    </p:animEffect>
                                  </p:childTnLst>
                                </p:cTn>
                              </p:par>
                              <p:par>
                                <p:cTn id="68" presetID="10" presetClass="exit" presetSubtype="0" repeatCount="indefinite" fill="hold" nodeType="withEffect">
                                  <p:stCondLst>
                                    <p:cond delay="2600"/>
                                  </p:stCondLst>
                                  <p:childTnLst>
                                    <p:animEffect transition="out" filter="fade">
                                      <p:cBhvr>
                                        <p:cTn id="69" dur="1000"/>
                                        <p:tgtEl>
                                          <p:spTgt spid="11"/>
                                        </p:tgtEl>
                                      </p:cBhvr>
                                    </p:animEffect>
                                    <p:set>
                                      <p:cBhvr>
                                        <p:cTn id="70" dur="1" fill="hold">
                                          <p:stCondLst>
                                            <p:cond delay="999"/>
                                          </p:stCondLst>
                                        </p:cTn>
                                        <p:tgtEl>
                                          <p:spTgt spid="11"/>
                                        </p:tgtEl>
                                        <p:attrNameLst>
                                          <p:attrName>style.visibility</p:attrName>
                                        </p:attrNameLst>
                                      </p:cBhvr>
                                      <p:to>
                                        <p:strVal val="hidden"/>
                                      </p:to>
                                    </p:set>
                                  </p:childTnLst>
                                </p:cTn>
                              </p:par>
                              <p:par>
                                <p:cTn id="71" presetID="16" presetClass="entr" presetSubtype="21" fill="hold" grpId="0" nodeType="withEffect">
                                  <p:stCondLst>
                                    <p:cond delay="0"/>
                                  </p:stCondLst>
                                  <p:childTnLst>
                                    <p:set>
                                      <p:cBhvr>
                                        <p:cTn id="72" dur="1" fill="hold">
                                          <p:stCondLst>
                                            <p:cond delay="0"/>
                                          </p:stCondLst>
                                        </p:cTn>
                                        <p:tgtEl>
                                          <p:spTgt spid="21508"/>
                                        </p:tgtEl>
                                        <p:attrNameLst>
                                          <p:attrName>style.visibility</p:attrName>
                                        </p:attrNameLst>
                                      </p:cBhvr>
                                      <p:to>
                                        <p:strVal val="visible"/>
                                      </p:to>
                                    </p:set>
                                    <p:animEffect transition="in" filter="barn(inVertical)">
                                      <p:cBhvr>
                                        <p:cTn id="73" dur="2000"/>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2228" name="Text Box 4"/>
          <p:cNvSpPr txBox="1">
            <a:spLocks noChangeArrowheads="1"/>
          </p:cNvSpPr>
          <p:nvPr/>
        </p:nvSpPr>
        <p:spPr bwMode="auto">
          <a:xfrm>
            <a:off x="5116830" y="1083945"/>
            <a:ext cx="6390005" cy="5015865"/>
          </a:xfrm>
          <a:prstGeom prst="rect">
            <a:avLst/>
          </a:prstGeom>
          <a:noFill/>
          <a:ln w="9525">
            <a:noFill/>
            <a:miter lim="800000"/>
          </a:ln>
        </p:spPr>
        <p:txBody>
          <a:bodyPr wrap="square">
            <a:spAutoFit/>
          </a:bodyPr>
          <a:lstStyle/>
          <a:p>
            <a:pPr marR="0" defTabSz="914400">
              <a:lnSpc>
                <a:spcPct val="100000"/>
              </a:lnSpc>
              <a:spcBef>
                <a:spcPts val="0"/>
              </a:spcBef>
              <a:buClr>
                <a:schemeClr val="folHlink"/>
              </a:buClr>
              <a:buSzPct val="60000"/>
              <a:buFont typeface="Wingdings" panose="05000000000000000000" pitchFamily="2" charset="2"/>
              <a:buNone/>
              <a:defRPr/>
            </a:pPr>
            <a:r>
              <a:rPr kumimoji="0" lang="zh-CN" altLang="en-US" sz="4000" b="1" baseline="0" noProof="0" dirty="0">
                <a:solidFill>
                  <a:srgbClr val="0000FF"/>
                </a:solidFill>
                <a:effectLst>
                  <a:outerShdw blurRad="38100" dist="38100" dir="2700000" algn="tl">
                    <a:srgbClr val="C0C0C0"/>
                  </a:outerShdw>
                </a:effectLst>
                <a:latin typeface="Tahoma" panose="020B0604030504040204" pitchFamily="34" charset="0"/>
                <a:cs typeface="+mn-cs"/>
              </a:rPr>
              <a:t>       </a:t>
            </a:r>
            <a:r>
              <a:rPr kumimoji="0" lang="zh-CN" altLang="en-US" sz="4000" b="1" baseline="0" noProof="0" dirty="0">
                <a:solidFill>
                  <a:srgbClr val="0000FF"/>
                </a:solidFill>
                <a:effectLst>
                  <a:outerShdw blurRad="38100" dist="38100" dir="2700000" algn="tl">
                    <a:srgbClr val="C0C0C0"/>
                  </a:outerShdw>
                </a:effectLst>
                <a:uFillTx/>
                <a:latin typeface="Tahoma" panose="020B0604030504040204" pitchFamily="34" charset="0"/>
                <a:cs typeface="+mn-cs"/>
              </a:rPr>
              <a:t>郭沫若</a:t>
            </a:r>
            <a:r>
              <a:rPr kumimoji="0" lang="en-US" sz="4000" b="1" baseline="0" noProof="0" dirty="0">
                <a:solidFill>
                  <a:srgbClr val="0000FF"/>
                </a:solidFill>
                <a:effectLst>
                  <a:outerShdw blurRad="38100" dist="38100" dir="2700000" algn="tl">
                    <a:srgbClr val="C0C0C0"/>
                  </a:outerShdw>
                </a:effectLst>
                <a:uFillTx/>
                <a:latin typeface="Tahoma" panose="020B0604030504040204" pitchFamily="34" charset="0"/>
                <a:cs typeface="+mn-cs"/>
              </a:rPr>
              <a:t>(1892</a:t>
            </a:r>
            <a:r>
              <a:rPr kumimoji="0" lang="en-US" sz="4000" b="1" baseline="0" noProof="0" dirty="0">
                <a:solidFill>
                  <a:srgbClr val="0000FF"/>
                </a:solidFill>
                <a:effectLst>
                  <a:outerShdw blurRad="38100" dist="38100" dir="2700000" algn="tl">
                    <a:srgbClr val="C0C0C0"/>
                  </a:outerShdw>
                </a:effectLst>
                <a:uFillTx/>
                <a:latin typeface="Times New Roman" panose="02020603050405020304" pitchFamily="18" charset="0"/>
                <a:cs typeface="+mn-cs"/>
              </a:rPr>
              <a:t>-</a:t>
            </a:r>
            <a:r>
              <a:rPr kumimoji="0" lang="en-US" sz="4000" b="1" baseline="0" noProof="0" dirty="0">
                <a:solidFill>
                  <a:srgbClr val="0000FF"/>
                </a:solidFill>
                <a:effectLst>
                  <a:outerShdw blurRad="38100" dist="38100" dir="2700000" algn="tl">
                    <a:srgbClr val="C0C0C0"/>
                  </a:outerShdw>
                </a:effectLst>
                <a:uFillTx/>
                <a:latin typeface="Tahoma" panose="020B0604030504040204" pitchFamily="34" charset="0"/>
                <a:cs typeface="+mn-cs"/>
              </a:rPr>
              <a:t>1978)</a:t>
            </a:r>
            <a:r>
              <a:rPr kumimoji="0" lang="zh-CN" altLang="en-US" sz="4000" b="1" baseline="0" noProof="0" dirty="0">
                <a:solidFill>
                  <a:srgbClr val="0000FF"/>
                </a:solidFill>
                <a:effectLst>
                  <a:outerShdw blurRad="38100" dist="38100" dir="2700000" algn="tl">
                    <a:srgbClr val="C0C0C0"/>
                  </a:outerShdw>
                </a:effectLst>
                <a:uFillTx/>
                <a:latin typeface="Impact" panose="020B0806030902050204" pitchFamily="34" charset="0"/>
                <a:cs typeface="+mn-cs"/>
              </a:rPr>
              <a:t>原名郭开贞，四川省乐山县人，我国著名的诗人、学者、考古学家、古文字学家、社会活动家。他的著作很多，文学方面有诗集《女神》《星空》，话剧《屈原》</a:t>
            </a:r>
            <a:r>
              <a:rPr kumimoji="0" lang="en-US" sz="4000" b="1" baseline="0" noProof="0" dirty="0">
                <a:solidFill>
                  <a:srgbClr val="0000FF"/>
                </a:solidFill>
                <a:effectLst>
                  <a:outerShdw blurRad="38100" dist="38100" dir="2700000" algn="tl">
                    <a:srgbClr val="C0C0C0"/>
                  </a:outerShdw>
                </a:effectLst>
                <a:uFillTx/>
                <a:latin typeface="Impact" panose="020B0806030902050204" pitchFamily="34" charset="0"/>
                <a:cs typeface="+mn-cs"/>
              </a:rPr>
              <a:t>《</a:t>
            </a:r>
            <a:r>
              <a:rPr kumimoji="0" lang="zh-CN" altLang="en-US" sz="4000" b="1" baseline="0" noProof="0" dirty="0">
                <a:solidFill>
                  <a:srgbClr val="0000FF"/>
                </a:solidFill>
                <a:uFillTx/>
                <a:latin typeface="Arial" panose="020B0604020202020204" pitchFamily="34" charset="0"/>
                <a:cs typeface="+mn-cs"/>
              </a:rPr>
              <a:t>棠棣之花</a:t>
            </a:r>
            <a:r>
              <a:rPr kumimoji="0" lang="en-US" sz="4000" b="1" baseline="0" noProof="0" dirty="0">
                <a:solidFill>
                  <a:srgbClr val="0000FF"/>
                </a:solidFill>
                <a:uFillTx/>
                <a:latin typeface="Arial" panose="020B0604020202020204" pitchFamily="34" charset="0"/>
                <a:cs typeface="+mn-cs"/>
              </a:rPr>
              <a:t>》</a:t>
            </a:r>
            <a:r>
              <a:rPr kumimoji="0" lang="zh-CN" altLang="en-US" sz="4000" b="1" baseline="0" noProof="0" dirty="0">
                <a:solidFill>
                  <a:srgbClr val="0000FF"/>
                </a:solidFill>
                <a:effectLst>
                  <a:outerShdw blurRad="38100" dist="38100" dir="2700000" algn="tl">
                    <a:srgbClr val="C0C0C0"/>
                  </a:outerShdw>
                </a:effectLst>
                <a:uFillTx/>
                <a:latin typeface="Impact" panose="020B0806030902050204" pitchFamily="34" charset="0"/>
                <a:cs typeface="+mn-cs"/>
              </a:rPr>
              <a:t>等。</a:t>
            </a:r>
            <a:endParaRPr kumimoji="0" lang="zh-CN" altLang="en-US" sz="4000" b="1" baseline="0" noProof="0" dirty="0">
              <a:solidFill>
                <a:srgbClr val="0000FF"/>
              </a:solidFill>
              <a:effectLst>
                <a:outerShdw blurRad="38100" dist="38100" dir="2700000" algn="tl">
                  <a:srgbClr val="C0C0C0"/>
                </a:outerShdw>
              </a:effectLst>
              <a:uFillTx/>
              <a:latin typeface="Impact" panose="020B0806030902050204" pitchFamily="34" charset="0"/>
              <a:cs typeface="+mn-cs"/>
            </a:endParaRPr>
          </a:p>
        </p:txBody>
      </p:sp>
      <p:pic>
        <p:nvPicPr>
          <p:cNvPr id="3" name="图片 2"/>
          <p:cNvPicPr>
            <a:picLocks noChangeAspect="1"/>
          </p:cNvPicPr>
          <p:nvPr/>
        </p:nvPicPr>
        <p:blipFill>
          <a:blip r:embed="rId1"/>
          <a:stretch>
            <a:fillRect/>
          </a:stretch>
        </p:blipFill>
        <p:spPr>
          <a:xfrm>
            <a:off x="260985" y="1243965"/>
            <a:ext cx="4470400" cy="5088890"/>
          </a:xfrm>
          <a:prstGeom prst="rect">
            <a:avLst/>
          </a:prstGeom>
        </p:spPr>
      </p:pic>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作者简介</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3251" name="Text Box 3"/>
          <p:cNvSpPr txBox="1"/>
          <p:nvPr/>
        </p:nvSpPr>
        <p:spPr>
          <a:xfrm>
            <a:off x="1889125" y="1024255"/>
            <a:ext cx="8980170" cy="5297805"/>
          </a:xfrm>
          <a:prstGeom prst="rect">
            <a:avLst/>
          </a:prstGeom>
          <a:noFill/>
          <a:ln w="9525">
            <a:noFill/>
          </a:ln>
        </p:spPr>
        <p:txBody>
          <a:bodyPr wrap="square">
            <a:spAutoFit/>
          </a:bodyPr>
          <a:p>
            <a:pPr>
              <a:lnSpc>
                <a:spcPts val="5800"/>
              </a:lnSpc>
              <a:spcBef>
                <a:spcPts val="0"/>
              </a:spcBef>
            </a:pPr>
            <a:r>
              <a:rPr lang="zh-CN" altLang="en-US" sz="4000" b="1" dirty="0">
                <a:latin typeface="楷体_GB2312" pitchFamily="49" charset="-122"/>
                <a:ea typeface="楷体_GB2312" pitchFamily="49" charset="-122"/>
              </a:rPr>
              <a:t>    </a:t>
            </a:r>
            <a:r>
              <a:rPr lang="zh-CN" altLang="en-US" sz="4000" b="1" dirty="0">
                <a:solidFill>
                  <a:srgbClr val="0000FF"/>
                </a:solidFill>
                <a:uFillTx/>
                <a:latin typeface="楷体_GB2312" pitchFamily="49" charset="-122"/>
                <a:ea typeface="楷体_GB2312" pitchFamily="49" charset="-122"/>
              </a:rPr>
              <a:t>本诗写于</a:t>
            </a:r>
            <a:r>
              <a:rPr lang="en-US" altLang="zh-CN" sz="4000" b="1" dirty="0">
                <a:solidFill>
                  <a:srgbClr val="0000FF"/>
                </a:solidFill>
                <a:uFillTx/>
                <a:latin typeface="楷体_GB2312" pitchFamily="49" charset="-122"/>
                <a:ea typeface="楷体_GB2312" pitchFamily="49" charset="-122"/>
              </a:rPr>
              <a:t>1921</a:t>
            </a:r>
            <a:r>
              <a:rPr lang="zh-CN" altLang="en-US" sz="4000" b="1" dirty="0">
                <a:solidFill>
                  <a:srgbClr val="0000FF"/>
                </a:solidFill>
                <a:uFillTx/>
                <a:latin typeface="楷体_GB2312" pitchFamily="49" charset="-122"/>
                <a:ea typeface="楷体_GB2312" pitchFamily="49" charset="-122"/>
              </a:rPr>
              <a:t>年，五四运动高潮已过，半殖民地半封建的中国处于北洋军阀混战时期。社会</a:t>
            </a:r>
            <a:r>
              <a:rPr lang="zh-CN" altLang="en-US" sz="4000" b="1" dirty="0">
                <a:solidFill>
                  <a:srgbClr val="0000FF"/>
                </a:solidFill>
                <a:uFillTx/>
                <a:latin typeface="Arial" panose="020B0604020202020204" pitchFamily="34" charset="0"/>
                <a:ea typeface="楷体_GB2312" pitchFamily="49" charset="-122"/>
              </a:rPr>
              <a:t>“</a:t>
            </a:r>
            <a:r>
              <a:rPr lang="zh-CN" altLang="en-US" sz="4000" b="1" dirty="0">
                <a:solidFill>
                  <a:srgbClr val="0000FF"/>
                </a:solidFill>
                <a:uFillTx/>
                <a:latin typeface="楷体_GB2312" pitchFamily="49" charset="-122"/>
                <a:ea typeface="楷体_GB2312" pitchFamily="49" charset="-122"/>
              </a:rPr>
              <a:t>冷酷如铁！黑暗如漆！星秽如血！</a:t>
            </a:r>
            <a:r>
              <a:rPr lang="zh-CN" altLang="en-US" sz="4000" b="1" dirty="0">
                <a:solidFill>
                  <a:srgbClr val="0000FF"/>
                </a:solidFill>
                <a:uFillTx/>
                <a:latin typeface="Arial" panose="020B0604020202020204" pitchFamily="34" charset="0"/>
                <a:ea typeface="楷体_GB2312" pitchFamily="49" charset="-122"/>
              </a:rPr>
              <a:t>”</a:t>
            </a:r>
            <a:r>
              <a:rPr lang="zh-CN" altLang="en-US" sz="4000" b="1" dirty="0">
                <a:solidFill>
                  <a:srgbClr val="0000FF"/>
                </a:solidFill>
                <a:uFillTx/>
                <a:latin typeface="楷体_GB2312" pitchFamily="49" charset="-122"/>
                <a:ea typeface="楷体_GB2312" pitchFamily="49" charset="-122"/>
              </a:rPr>
              <a:t>诗人对祖国的憧憬被黑暗社会击得粉碎。他陷入了苦闷感伤中，但他没有悲观失望，依然不倦地搜索和追求理想世界。</a:t>
            </a:r>
            <a:endParaRPr lang="zh-CN" altLang="en-US" sz="4000" b="1" dirty="0">
              <a:solidFill>
                <a:srgbClr val="0000FF"/>
              </a:solidFill>
              <a:uFillTx/>
              <a:latin typeface="楷体_GB2312" pitchFamily="49" charset="-122"/>
              <a:ea typeface="楷体_GB2312" pitchFamily="49" charset="-122"/>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写作背景</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313" name="Rectangle 1"/>
          <p:cNvSpPr/>
          <p:nvPr/>
        </p:nvSpPr>
        <p:spPr>
          <a:xfrm>
            <a:off x="2207895" y="962660"/>
            <a:ext cx="8058785" cy="5631180"/>
          </a:xfrm>
          <a:prstGeom prst="rect">
            <a:avLst/>
          </a:prstGeom>
          <a:noFill/>
          <a:ln w="9525">
            <a:noFill/>
          </a:ln>
        </p:spPr>
        <p:txBody>
          <a:bodyPr wrap="square" anchor="ctr">
            <a:spAutoFit/>
          </a:bodyPr>
          <a:p>
            <a:pPr>
              <a:lnSpc>
                <a:spcPct val="100000"/>
              </a:lnSpc>
            </a:pPr>
            <a:r>
              <a:rPr lang="en-US" altLang="zh-CN" sz="4000" b="1" dirty="0">
                <a:solidFill>
                  <a:srgbClr val="0000FF"/>
                </a:solidFill>
                <a:latin typeface="黑体" panose="02010609060101010101" pitchFamily="49" charset="-122"/>
              </a:rPr>
              <a:t>    </a:t>
            </a:r>
            <a:r>
              <a:rPr lang="zh-CN" altLang="zh-CN" sz="4000" b="1" dirty="0">
                <a:solidFill>
                  <a:srgbClr val="0000FF"/>
                </a:solidFill>
                <a:latin typeface="黑体" panose="02010609060101010101" pitchFamily="49" charset="-122"/>
              </a:rPr>
              <a:t>“</a:t>
            </a:r>
            <a:r>
              <a:rPr lang="zh-CN" altLang="en-US" sz="4000" b="1" dirty="0">
                <a:solidFill>
                  <a:srgbClr val="0000FF"/>
                </a:solidFill>
                <a:latin typeface="黑体" panose="02010609060101010101" pitchFamily="49" charset="-122"/>
              </a:rPr>
              <a:t>天上的街市”是诗人头脑中想象出来的一个神奇美丽的地方，也是作者抒发情感、寄托理想的美好境界。</a:t>
            </a:r>
            <a:endParaRPr lang="zh-CN" altLang="en-US" sz="4000" b="1" dirty="0">
              <a:solidFill>
                <a:srgbClr val="0000FF"/>
              </a:solidFill>
              <a:latin typeface="黑体" panose="02010609060101010101" pitchFamily="49" charset="-122"/>
            </a:endParaRPr>
          </a:p>
          <a:p>
            <a:pPr>
              <a:lnSpc>
                <a:spcPct val="100000"/>
              </a:lnSpc>
            </a:pPr>
            <a:endParaRPr lang="zh-CN" altLang="en-US" sz="4000" b="1" dirty="0">
              <a:solidFill>
                <a:srgbClr val="0000FF"/>
              </a:solidFill>
              <a:latin typeface="黑体" panose="02010609060101010101" pitchFamily="49" charset="-122"/>
            </a:endParaRPr>
          </a:p>
          <a:p>
            <a:pPr>
              <a:lnSpc>
                <a:spcPct val="100000"/>
              </a:lnSpc>
            </a:pPr>
            <a:r>
              <a:rPr lang="zh-CN" altLang="en-US" sz="4000" b="1" dirty="0">
                <a:solidFill>
                  <a:srgbClr val="0000FF"/>
                </a:solidFill>
                <a:latin typeface="黑体" panose="02010609060101010101" pitchFamily="49" charset="-122"/>
              </a:rPr>
              <a:t>    作者以此为题，</a:t>
            </a:r>
            <a:r>
              <a:rPr lang="zh-CN" altLang="en-US" sz="4000" b="1" dirty="0">
                <a:solidFill>
                  <a:srgbClr val="FF0000"/>
                </a:solidFill>
                <a:uFillTx/>
                <a:latin typeface="黑体" panose="02010609060101010101" pitchFamily="49" charset="-122"/>
              </a:rPr>
              <a:t>设置悬念，新颖别致，</a:t>
            </a:r>
            <a:r>
              <a:rPr lang="zh-CN" altLang="en-US" sz="4000" b="1" dirty="0">
                <a:solidFill>
                  <a:srgbClr val="0000FF"/>
                </a:solidFill>
                <a:latin typeface="黑体" panose="02010609060101010101" pitchFamily="49" charset="-122"/>
              </a:rPr>
              <a:t>既</a:t>
            </a:r>
            <a:r>
              <a:rPr lang="zh-CN" altLang="en-US" sz="4000" b="1" dirty="0">
                <a:solidFill>
                  <a:srgbClr val="FF0000"/>
                </a:solidFill>
                <a:uFillTx/>
                <a:latin typeface="黑体" panose="02010609060101010101" pitchFamily="49" charset="-122"/>
              </a:rPr>
              <a:t>吸引读者</a:t>
            </a:r>
            <a:r>
              <a:rPr lang="zh-CN" altLang="en-US" sz="4000" b="1" dirty="0">
                <a:solidFill>
                  <a:srgbClr val="0000FF"/>
                </a:solidFill>
                <a:latin typeface="黑体" panose="02010609060101010101" pitchFamily="49" charset="-122"/>
              </a:rPr>
              <a:t>，又暗示了诗人对理想生活的追求。</a:t>
            </a:r>
            <a:endParaRPr lang="zh-CN" altLang="en-US" sz="4000" b="1" dirty="0">
              <a:solidFill>
                <a:srgbClr val="0000FF"/>
              </a:solidFill>
              <a:latin typeface="黑体" panose="02010609060101010101" pitchFamily="49" charset="-122"/>
            </a:endParaRPr>
          </a:p>
          <a:p>
            <a:pPr eaLnBrk="0" hangingPunct="0">
              <a:lnSpc>
                <a:spcPct val="100000"/>
              </a:lnSpc>
            </a:pPr>
            <a:r>
              <a:rPr lang="zh-CN" altLang="en-US" sz="4000" b="1" dirty="0">
                <a:solidFill>
                  <a:srgbClr val="000000"/>
                </a:solidFill>
                <a:latin typeface="微软雅黑" panose="020B0503020204020204" charset="-122"/>
              </a:rPr>
              <a:t>　    </a:t>
            </a:r>
            <a:endParaRPr lang="zh-CN" altLang="en-US" sz="4000" b="1" dirty="0">
              <a:latin typeface="微软雅黑" panose="020B0503020204020204" charset="-122"/>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题目解说</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3313">
                                            <p:txEl>
                                              <p:pRg st="0" end="0"/>
                                            </p:txEl>
                                          </p:spTgt>
                                        </p:tgtEl>
                                        <p:attrNameLst>
                                          <p:attrName>style.visibility</p:attrName>
                                        </p:attrNameLst>
                                      </p:cBhvr>
                                      <p:to>
                                        <p:strVal val="visible"/>
                                      </p:to>
                                    </p:set>
                                    <p:animEffect transition="in" filter="fade">
                                      <p:cBhvr>
                                        <p:cTn id="7" dur="1000"/>
                                        <p:tgtEl>
                                          <p:spTgt spid="13313">
                                            <p:txEl>
                                              <p:pRg st="0" end="0"/>
                                            </p:txEl>
                                          </p:spTgt>
                                        </p:tgtEl>
                                      </p:cBhvr>
                                    </p:animEffect>
                                    <p:anim calcmode="lin" valueType="num">
                                      <p:cBhvr>
                                        <p:cTn id="8" dur="1000" fill="hold"/>
                                        <p:tgtEl>
                                          <p:spTgt spid="1331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3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5" presetClass="entr" presetSubtype="0" fill="hold" nodeType="clickEffect">
                                  <p:stCondLst>
                                    <p:cond delay="0"/>
                                  </p:stCondLst>
                                  <p:childTnLst>
                                    <p:set>
                                      <p:cBhvr>
                                        <p:cTn id="13" dur="1" fill="hold">
                                          <p:stCondLst>
                                            <p:cond delay="0"/>
                                          </p:stCondLst>
                                        </p:cTn>
                                        <p:tgtEl>
                                          <p:spTgt spid="13313">
                                            <p:txEl>
                                              <p:pRg st="2" end="2"/>
                                            </p:txEl>
                                          </p:spTgt>
                                        </p:tgtEl>
                                        <p:attrNameLst>
                                          <p:attrName>style.visibility</p:attrName>
                                        </p:attrNameLst>
                                      </p:cBhvr>
                                      <p:to>
                                        <p:strVal val="visible"/>
                                      </p:to>
                                    </p:set>
                                    <p:anim calcmode="lin" valueType="num">
                                      <p:cBhvr>
                                        <p:cTn id="14" dur="1000" fill="hold"/>
                                        <p:tgtEl>
                                          <p:spTgt spid="13313">
                                            <p:txEl>
                                              <p:pRg st="2" end="2"/>
                                            </p:txEl>
                                          </p:spTgt>
                                        </p:tgtEl>
                                        <p:attrNameLst>
                                          <p:attrName>ppt_w</p:attrName>
                                        </p:attrNameLst>
                                      </p:cBhvr>
                                      <p:tavLst>
                                        <p:tav tm="0">
                                          <p:val>
                                            <p:fltVal val="0"/>
                                          </p:val>
                                        </p:tav>
                                        <p:tav tm="100000">
                                          <p:val>
                                            <p:strVal val="#ppt_w"/>
                                          </p:val>
                                        </p:tav>
                                      </p:tavLst>
                                    </p:anim>
                                    <p:anim calcmode="lin" valueType="num">
                                      <p:cBhvr>
                                        <p:cTn id="15" dur="1000" fill="hold"/>
                                        <p:tgtEl>
                                          <p:spTgt spid="13313">
                                            <p:txEl>
                                              <p:pRg st="2" end="2"/>
                                            </p:txEl>
                                          </p:spTgt>
                                        </p:tgtEl>
                                        <p:attrNameLst>
                                          <p:attrName>ppt_h</p:attrName>
                                        </p:attrNameLst>
                                      </p:cBhvr>
                                      <p:tavLst>
                                        <p:tav tm="0">
                                          <p:val>
                                            <p:fltVal val="0"/>
                                          </p:val>
                                        </p:tav>
                                        <p:tav tm="100000">
                                          <p:val>
                                            <p:strVal val="#ppt_h"/>
                                          </p:val>
                                        </p:tav>
                                      </p:tavLst>
                                    </p:anim>
                                    <p:anim calcmode="lin" valueType="num">
                                      <p:cBhvr>
                                        <p:cTn id="16" dur="1000" fill="hold"/>
                                        <p:tgtEl>
                                          <p:spTgt spid="1331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331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170" name="矩形 8"/>
          <p:cNvSpPr/>
          <p:nvPr/>
        </p:nvSpPr>
        <p:spPr>
          <a:xfrm>
            <a:off x="2135188" y="836613"/>
            <a:ext cx="1836737" cy="521970"/>
          </a:xfrm>
          <a:prstGeom prst="rect">
            <a:avLst/>
          </a:prstGeom>
          <a:noFill/>
          <a:ln w="9525">
            <a:noFill/>
          </a:ln>
        </p:spPr>
        <p:txBody>
          <a:bodyPr>
            <a:spAutoFit/>
          </a:bodyPr>
          <a:p>
            <a:r>
              <a:rPr lang="en-US" altLang="zh-CN" sz="2800" b="1" dirty="0">
                <a:solidFill>
                  <a:srgbClr val="00B050"/>
                </a:solidFill>
                <a:latin typeface="微软雅黑" panose="020B0503020204020204" charset="-122"/>
                <a:ea typeface="微软雅黑" panose="020B0503020204020204" charset="-122"/>
              </a:rPr>
              <a:t>  </a:t>
            </a:r>
            <a:endParaRPr lang="en-US" altLang="zh-CN" sz="2800" b="1" dirty="0">
              <a:latin typeface="微软雅黑" panose="020B0503020204020204" charset="-122"/>
              <a:ea typeface="微软雅黑" panose="020B0503020204020204" charset="-122"/>
            </a:endParaRPr>
          </a:p>
        </p:txBody>
      </p:sp>
      <p:sp>
        <p:nvSpPr>
          <p:cNvPr id="15361" name="Rectangle 1"/>
          <p:cNvSpPr/>
          <p:nvPr/>
        </p:nvSpPr>
        <p:spPr>
          <a:xfrm>
            <a:off x="1690053" y="1271747"/>
            <a:ext cx="1460500" cy="3784600"/>
          </a:xfrm>
          <a:prstGeom prst="rect">
            <a:avLst/>
          </a:prstGeom>
          <a:noFill/>
          <a:ln w="9525">
            <a:noFill/>
          </a:ln>
        </p:spPr>
        <p:txBody>
          <a:bodyPr wrap="none" anchor="ctr">
            <a:spAutoFit/>
          </a:bodyPr>
          <a:p>
            <a:pPr defTabSz="0">
              <a:lnSpc>
                <a:spcPct val="150000"/>
              </a:lnSpc>
              <a:tabLst>
                <a:tab pos="1767205" algn="l"/>
              </a:tabLst>
            </a:pPr>
            <a:r>
              <a:rPr lang="zh-CN" altLang="en-US" sz="4000" b="1" dirty="0">
                <a:solidFill>
                  <a:srgbClr val="0000FF"/>
                </a:solidFill>
                <a:uFillTx/>
                <a:latin typeface="宋体" panose="02010600030101010101" pitchFamily="2" charset="-122"/>
              </a:rPr>
              <a:t>缥缈</a:t>
            </a:r>
            <a:r>
              <a:rPr lang="en-US" altLang="zh-CN" sz="4000" b="1" dirty="0">
                <a:solidFill>
                  <a:srgbClr val="0000FF"/>
                </a:solidFill>
                <a:uFillTx/>
                <a:latin typeface="宋体" panose="02010600030101010101" pitchFamily="2" charset="-122"/>
              </a:rPr>
              <a:t>: </a:t>
            </a:r>
            <a:endParaRPr lang="en-US" altLang="zh-CN" sz="4000" b="1" dirty="0">
              <a:solidFill>
                <a:srgbClr val="0000FF"/>
              </a:solidFill>
              <a:uFillTx/>
              <a:latin typeface="宋体" panose="02010600030101010101" pitchFamily="2" charset="-122"/>
            </a:endParaRPr>
          </a:p>
          <a:p>
            <a:pPr defTabSz="0" eaLnBrk="0" hangingPunct="0">
              <a:lnSpc>
                <a:spcPct val="150000"/>
              </a:lnSpc>
              <a:tabLst>
                <a:tab pos="1767205" algn="l"/>
              </a:tabLst>
            </a:pPr>
            <a:r>
              <a:rPr lang="zh-CN" altLang="en-US" sz="4000" b="1" dirty="0">
                <a:solidFill>
                  <a:srgbClr val="0000FF"/>
                </a:solidFill>
                <a:uFillTx/>
                <a:latin typeface="宋体" panose="02010600030101010101" pitchFamily="2" charset="-122"/>
              </a:rPr>
              <a:t>定然</a:t>
            </a:r>
            <a:r>
              <a:rPr lang="en-US" altLang="zh-CN" sz="4000" b="1" dirty="0">
                <a:solidFill>
                  <a:srgbClr val="0000FF"/>
                </a:solidFill>
                <a:uFillTx/>
                <a:latin typeface="宋体" panose="02010600030101010101" pitchFamily="2" charset="-122"/>
              </a:rPr>
              <a:t>: </a:t>
            </a:r>
            <a:endParaRPr lang="en-US" altLang="zh-CN" sz="4000" b="1" dirty="0">
              <a:solidFill>
                <a:srgbClr val="0000FF"/>
              </a:solidFill>
              <a:uFillTx/>
              <a:latin typeface="宋体" panose="02010600030101010101" pitchFamily="2" charset="-122"/>
            </a:endParaRPr>
          </a:p>
          <a:p>
            <a:pPr defTabSz="0" eaLnBrk="0" hangingPunct="0">
              <a:lnSpc>
                <a:spcPct val="150000"/>
              </a:lnSpc>
              <a:tabLst>
                <a:tab pos="1767205" algn="l"/>
              </a:tabLst>
            </a:pPr>
            <a:r>
              <a:rPr lang="zh-CN" altLang="en-US" sz="4000" b="1" dirty="0">
                <a:solidFill>
                  <a:srgbClr val="0000FF"/>
                </a:solidFill>
                <a:uFillTx/>
                <a:latin typeface="宋体" panose="02010600030101010101" pitchFamily="2" charset="-122"/>
              </a:rPr>
              <a:t>珍奇</a:t>
            </a:r>
            <a:r>
              <a:rPr lang="en-US" altLang="zh-CN" sz="4000" b="1" dirty="0">
                <a:solidFill>
                  <a:srgbClr val="0000FF"/>
                </a:solidFill>
                <a:uFillTx/>
                <a:latin typeface="宋体" panose="02010600030101010101" pitchFamily="2" charset="-122"/>
              </a:rPr>
              <a:t>: </a:t>
            </a:r>
            <a:endParaRPr lang="en-US" altLang="zh-CN" sz="4000" b="1" dirty="0">
              <a:solidFill>
                <a:srgbClr val="0000FF"/>
              </a:solidFill>
              <a:uFillTx/>
              <a:latin typeface="宋体" panose="02010600030101010101" pitchFamily="2" charset="-122"/>
            </a:endParaRPr>
          </a:p>
          <a:p>
            <a:pPr defTabSz="0" eaLnBrk="0" hangingPunct="0">
              <a:lnSpc>
                <a:spcPct val="150000"/>
              </a:lnSpc>
              <a:tabLst>
                <a:tab pos="1767205" algn="l"/>
              </a:tabLst>
            </a:pPr>
            <a:r>
              <a:rPr lang="zh-CN" altLang="en-US" sz="4000" b="1" dirty="0">
                <a:solidFill>
                  <a:srgbClr val="0000FF"/>
                </a:solidFill>
                <a:uFillTx/>
                <a:latin typeface="宋体" panose="02010600030101010101" pitchFamily="2" charset="-122"/>
              </a:rPr>
              <a:t>闲游</a:t>
            </a:r>
            <a:r>
              <a:rPr lang="en-US" altLang="zh-CN" sz="4000" b="1" dirty="0">
                <a:solidFill>
                  <a:srgbClr val="0000FF"/>
                </a:solidFill>
                <a:uFillTx/>
                <a:latin typeface="宋体" panose="02010600030101010101" pitchFamily="2" charset="-122"/>
              </a:rPr>
              <a:t>: </a:t>
            </a:r>
            <a:endParaRPr lang="en-US" altLang="zh-CN" sz="4000" b="1" dirty="0">
              <a:solidFill>
                <a:srgbClr val="0000FF"/>
              </a:solidFill>
              <a:uFillTx/>
              <a:latin typeface="宋体" panose="02010600030101010101" pitchFamily="2" charset="-122"/>
            </a:endParaRPr>
          </a:p>
        </p:txBody>
      </p:sp>
      <p:sp>
        <p:nvSpPr>
          <p:cNvPr id="15362" name="Rectangle 2"/>
          <p:cNvSpPr/>
          <p:nvPr/>
        </p:nvSpPr>
        <p:spPr>
          <a:xfrm>
            <a:off x="2961323" y="1271747"/>
            <a:ext cx="9133840" cy="3784600"/>
          </a:xfrm>
          <a:prstGeom prst="rect">
            <a:avLst/>
          </a:prstGeom>
          <a:noFill/>
          <a:ln w="9525">
            <a:noFill/>
          </a:ln>
        </p:spPr>
        <p:txBody>
          <a:bodyPr wrap="none" anchor="ctr">
            <a:spAutoFit/>
          </a:bodyPr>
          <a:p>
            <a:pPr defTabSz="0">
              <a:lnSpc>
                <a:spcPct val="150000"/>
              </a:lnSpc>
              <a:tabLst>
                <a:tab pos="1767205" algn="l"/>
              </a:tabLst>
            </a:pPr>
            <a:r>
              <a:rPr lang="zh-CN" altLang="en-US" sz="4000" b="1" dirty="0">
                <a:solidFill>
                  <a:srgbClr val="FF0000"/>
                </a:solidFill>
                <a:uFillTx/>
                <a:latin typeface="宋体" panose="02010600030101010101" pitchFamily="2" charset="-122"/>
              </a:rPr>
              <a:t>            形容隐隐约约,若有若无。</a:t>
            </a:r>
            <a:endParaRPr lang="zh-CN" altLang="en-US" sz="4000" b="1" dirty="0">
              <a:solidFill>
                <a:srgbClr val="FF0000"/>
              </a:solidFill>
              <a:uFillTx/>
              <a:latin typeface="宋体" panose="02010600030101010101" pitchFamily="2" charset="-122"/>
            </a:endParaRPr>
          </a:p>
          <a:p>
            <a:pPr defTabSz="0" eaLnBrk="0" hangingPunct="0">
              <a:lnSpc>
                <a:spcPct val="150000"/>
              </a:lnSpc>
              <a:tabLst>
                <a:tab pos="1767205" algn="l"/>
              </a:tabLst>
            </a:pPr>
            <a:r>
              <a:rPr lang="zh-CN" altLang="en-US" sz="4000" b="1" dirty="0">
                <a:solidFill>
                  <a:srgbClr val="FF0000"/>
                </a:solidFill>
                <a:uFillTx/>
                <a:latin typeface="宋体" panose="02010600030101010101" pitchFamily="2" charset="-122"/>
              </a:rPr>
              <a:t> 必定。</a:t>
            </a:r>
            <a:endParaRPr lang="zh-CN" altLang="en-US" sz="4000" b="1" dirty="0">
              <a:solidFill>
                <a:srgbClr val="FF0000"/>
              </a:solidFill>
              <a:uFillTx/>
              <a:latin typeface="宋体" panose="02010600030101010101" pitchFamily="2" charset="-122"/>
            </a:endParaRPr>
          </a:p>
          <a:p>
            <a:pPr defTabSz="0" eaLnBrk="0" hangingPunct="0">
              <a:lnSpc>
                <a:spcPct val="150000"/>
              </a:lnSpc>
              <a:tabLst>
                <a:tab pos="1767205" algn="l"/>
              </a:tabLst>
            </a:pPr>
            <a:r>
              <a:rPr lang="zh-CN" altLang="en-US" sz="4000" b="1" dirty="0">
                <a:solidFill>
                  <a:srgbClr val="FF0000"/>
                </a:solidFill>
                <a:uFillTx/>
                <a:latin typeface="宋体" panose="02010600030101010101" pitchFamily="2" charset="-122"/>
              </a:rPr>
              <a:t> 珍贵而奇异。</a:t>
            </a:r>
            <a:endParaRPr lang="zh-CN" altLang="en-US" sz="4000" b="1" dirty="0">
              <a:solidFill>
                <a:srgbClr val="FF0000"/>
              </a:solidFill>
              <a:uFillTx/>
              <a:latin typeface="宋体" panose="02010600030101010101" pitchFamily="2" charset="-122"/>
            </a:endParaRPr>
          </a:p>
          <a:p>
            <a:pPr defTabSz="0" eaLnBrk="0" hangingPunct="0">
              <a:lnSpc>
                <a:spcPct val="150000"/>
              </a:lnSpc>
              <a:tabLst>
                <a:tab pos="1767205" algn="l"/>
              </a:tabLst>
            </a:pPr>
            <a:r>
              <a:rPr lang="zh-CN" altLang="en-US" sz="4000" b="1" dirty="0">
                <a:solidFill>
                  <a:srgbClr val="FF0000"/>
                </a:solidFill>
                <a:uFillTx/>
                <a:latin typeface="宋体" panose="02010600030101010101" pitchFamily="2" charset="-122"/>
              </a:rPr>
              <a:t> 在外边随便走走,散心。</a:t>
            </a:r>
            <a:r>
              <a:rPr lang="zh-CN" altLang="en-US" sz="3200" b="1" dirty="0">
                <a:solidFill>
                  <a:srgbClr val="FF0000"/>
                </a:solidFill>
                <a:uFillTx/>
                <a:latin typeface="微软雅黑" panose="020B0503020204020204" charset="-122"/>
                <a:ea typeface="微软雅黑" panose="020B0503020204020204" charset="-122"/>
              </a:rPr>
              <a:t>	</a:t>
            </a:r>
            <a:endParaRPr lang="zh-CN" altLang="en-US" sz="3200" b="1" dirty="0">
              <a:solidFill>
                <a:srgbClr val="FF0000"/>
              </a:solidFill>
              <a:uFillTx/>
              <a:latin typeface="微软雅黑" panose="020B0503020204020204" charset="-122"/>
              <a:ea typeface="微软雅黑" panose="020B0503020204020204" charset="-122"/>
            </a:endParaRPr>
          </a:p>
        </p:txBody>
      </p:sp>
      <p:sp>
        <p:nvSpPr>
          <p:cNvPr id="2" name="矩形 1"/>
          <p:cNvSpPr/>
          <p:nvPr/>
        </p:nvSpPr>
        <p:spPr>
          <a:xfrm>
            <a:off x="2791460" y="1605280"/>
            <a:ext cx="3496310" cy="706755"/>
          </a:xfrm>
          <a:prstGeom prst="rect">
            <a:avLst/>
          </a:prstGeom>
          <a:noFill/>
          <a:ln w="9525">
            <a:noFill/>
          </a:ln>
        </p:spPr>
        <p:txBody>
          <a:bodyPr wrap="square">
            <a:spAutoFit/>
          </a:bodyPr>
          <a:p>
            <a:r>
              <a:rPr lang="zh-CN" altLang="en-US" sz="4000" b="1" dirty="0">
                <a:solidFill>
                  <a:srgbClr val="FF0000"/>
                </a:solidFill>
                <a:uFillTx/>
                <a:latin typeface="宋体" panose="02010600030101010101" pitchFamily="2" charset="-122"/>
              </a:rPr>
              <a:t>（piāo miǎo）</a:t>
            </a:r>
            <a:r>
              <a:rPr lang="zh-CN" altLang="en-US" sz="2800" b="1" dirty="0" err="1">
                <a:solidFill>
                  <a:srgbClr val="FF0000"/>
                </a:solidFill>
                <a:latin typeface="微软雅黑" panose="020B0503020204020204" charset="-122"/>
                <a:ea typeface="微软雅黑" panose="020B0503020204020204" charset="-122"/>
              </a:rPr>
              <a:t> </a:t>
            </a:r>
            <a:endParaRPr lang="zh-CN" altLang="en-US" sz="2800" b="1" dirty="0" err="1">
              <a:solidFill>
                <a:srgbClr val="FF0000"/>
              </a:solidFill>
              <a:latin typeface="微软雅黑" panose="020B0503020204020204" charset="-122"/>
              <a:ea typeface="微软雅黑" panose="020B0503020204020204" charset="-122"/>
            </a:endParaRPr>
          </a:p>
        </p:txBody>
      </p:sp>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检查预习</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15362">
                                            <p:txEl>
                                              <p:charRg st="0" end="14"/>
                                            </p:txEl>
                                          </p:spTgt>
                                        </p:tgtEl>
                                        <p:attrNameLst>
                                          <p:attrName>style.visibility</p:attrName>
                                        </p:attrNameLst>
                                      </p:cBhvr>
                                      <p:to>
                                        <p:strVal val="visible"/>
                                      </p:to>
                                    </p:set>
                                    <p:anim calcmode="lin" valueType="num">
                                      <p:cBhvr>
                                        <p:cTn id="12" dur="1000" fill="hold"/>
                                        <p:tgtEl>
                                          <p:spTgt spid="15362">
                                            <p:txEl>
                                              <p:charRg st="0" end="14"/>
                                            </p:txEl>
                                          </p:spTgt>
                                        </p:tgtEl>
                                        <p:attrNameLst>
                                          <p:attrName>ppt_x</p:attrName>
                                        </p:attrNameLst>
                                      </p:cBhvr>
                                      <p:tavLst>
                                        <p:tav tm="0">
                                          <p:val>
                                            <p:strVal val="#ppt_x-.2"/>
                                          </p:val>
                                        </p:tav>
                                        <p:tav tm="100000">
                                          <p:val>
                                            <p:strVal val="#ppt_x"/>
                                          </p:val>
                                        </p:tav>
                                      </p:tavLst>
                                    </p:anim>
                                    <p:anim calcmode="lin" valueType="num">
                                      <p:cBhvr>
                                        <p:cTn id="13" dur="1000" fill="hold"/>
                                        <p:tgtEl>
                                          <p:spTgt spid="15362">
                                            <p:txEl>
                                              <p:charRg st="0" end="14"/>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5362">
                                            <p:txEl>
                                              <p:charRg st="0" end="14"/>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15362">
                                            <p:txEl>
                                              <p:charRg st="14" end="19"/>
                                            </p:txEl>
                                          </p:spTgt>
                                        </p:tgtEl>
                                        <p:attrNameLst>
                                          <p:attrName>style.visibility</p:attrName>
                                        </p:attrNameLst>
                                      </p:cBhvr>
                                      <p:to>
                                        <p:strVal val="visible"/>
                                      </p:to>
                                    </p:set>
                                    <p:anim calcmode="lin" valueType="num">
                                      <p:cBhvr>
                                        <p:cTn id="19" dur="1000" fill="hold"/>
                                        <p:tgtEl>
                                          <p:spTgt spid="15362">
                                            <p:txEl>
                                              <p:charRg st="14" end="19"/>
                                            </p:txEl>
                                          </p:spTgt>
                                        </p:tgtEl>
                                        <p:attrNameLst>
                                          <p:attrName>ppt_x</p:attrName>
                                        </p:attrNameLst>
                                      </p:cBhvr>
                                      <p:tavLst>
                                        <p:tav tm="0">
                                          <p:val>
                                            <p:strVal val="#ppt_x-.2"/>
                                          </p:val>
                                        </p:tav>
                                        <p:tav tm="100000">
                                          <p:val>
                                            <p:strVal val="#ppt_x"/>
                                          </p:val>
                                        </p:tav>
                                      </p:tavLst>
                                    </p:anim>
                                    <p:anim calcmode="lin" valueType="num">
                                      <p:cBhvr>
                                        <p:cTn id="20" dur="1000" fill="hold"/>
                                        <p:tgtEl>
                                          <p:spTgt spid="15362">
                                            <p:txEl>
                                              <p:charRg st="14" end="19"/>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5362">
                                            <p:txEl>
                                              <p:charRg st="14" end="19"/>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15362">
                                            <p:txEl>
                                              <p:charRg st="19" end="27"/>
                                            </p:txEl>
                                          </p:spTgt>
                                        </p:tgtEl>
                                        <p:attrNameLst>
                                          <p:attrName>style.visibility</p:attrName>
                                        </p:attrNameLst>
                                      </p:cBhvr>
                                      <p:to>
                                        <p:strVal val="visible"/>
                                      </p:to>
                                    </p:set>
                                    <p:anim calcmode="lin" valueType="num">
                                      <p:cBhvr>
                                        <p:cTn id="26" dur="1000" fill="hold"/>
                                        <p:tgtEl>
                                          <p:spTgt spid="15362">
                                            <p:txEl>
                                              <p:charRg st="19" end="27"/>
                                            </p:txEl>
                                          </p:spTgt>
                                        </p:tgtEl>
                                        <p:attrNameLst>
                                          <p:attrName>ppt_x</p:attrName>
                                        </p:attrNameLst>
                                      </p:cBhvr>
                                      <p:tavLst>
                                        <p:tav tm="0">
                                          <p:val>
                                            <p:strVal val="#ppt_x-.2"/>
                                          </p:val>
                                        </p:tav>
                                        <p:tav tm="100000">
                                          <p:val>
                                            <p:strVal val="#ppt_x"/>
                                          </p:val>
                                        </p:tav>
                                      </p:tavLst>
                                    </p:anim>
                                    <p:anim calcmode="lin" valueType="num">
                                      <p:cBhvr>
                                        <p:cTn id="27" dur="1000" fill="hold"/>
                                        <p:tgtEl>
                                          <p:spTgt spid="15362">
                                            <p:txEl>
                                              <p:charRg st="19" end="27"/>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5362">
                                            <p:txEl>
                                              <p:charRg st="19" end="2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nodeType="clickEffect">
                                  <p:stCondLst>
                                    <p:cond delay="0"/>
                                  </p:stCondLst>
                                  <p:childTnLst>
                                    <p:set>
                                      <p:cBhvr>
                                        <p:cTn id="32" dur="1" fill="hold">
                                          <p:stCondLst>
                                            <p:cond delay="0"/>
                                          </p:stCondLst>
                                        </p:cTn>
                                        <p:tgtEl>
                                          <p:spTgt spid="15362">
                                            <p:txEl>
                                              <p:charRg st="27" end="41"/>
                                            </p:txEl>
                                          </p:spTgt>
                                        </p:tgtEl>
                                        <p:attrNameLst>
                                          <p:attrName>style.visibility</p:attrName>
                                        </p:attrNameLst>
                                      </p:cBhvr>
                                      <p:to>
                                        <p:strVal val="visible"/>
                                      </p:to>
                                    </p:set>
                                    <p:anim calcmode="lin" valueType="num">
                                      <p:cBhvr>
                                        <p:cTn id="33" dur="1000" fill="hold"/>
                                        <p:tgtEl>
                                          <p:spTgt spid="15362">
                                            <p:txEl>
                                              <p:charRg st="27" end="41"/>
                                            </p:txEl>
                                          </p:spTgt>
                                        </p:tgtEl>
                                        <p:attrNameLst>
                                          <p:attrName>ppt_x</p:attrName>
                                        </p:attrNameLst>
                                      </p:cBhvr>
                                      <p:tavLst>
                                        <p:tav tm="0">
                                          <p:val>
                                            <p:strVal val="#ppt_x-.2"/>
                                          </p:val>
                                        </p:tav>
                                        <p:tav tm="100000">
                                          <p:val>
                                            <p:strVal val="#ppt_x"/>
                                          </p:val>
                                        </p:tav>
                                      </p:tavLst>
                                    </p:anim>
                                    <p:anim calcmode="lin" valueType="num">
                                      <p:cBhvr>
                                        <p:cTn id="34" dur="1000" fill="hold"/>
                                        <p:tgtEl>
                                          <p:spTgt spid="15362">
                                            <p:txEl>
                                              <p:charRg st="27" end="41"/>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15362">
                                            <p:txEl>
                                              <p:charRg st="27" end="4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7649" name="Picture 2" descr="船上看星"/>
          <p:cNvPicPr>
            <a:picLocks noChangeAspect="1"/>
          </p:cNvPicPr>
          <p:nvPr/>
        </p:nvPicPr>
        <p:blipFill>
          <a:blip r:embed="rId1"/>
          <a:srcRect/>
          <a:stretch>
            <a:fillRect/>
          </a:stretch>
        </p:blipFill>
        <p:spPr bwMode="auto">
          <a:xfrm>
            <a:off x="0" y="-60325"/>
            <a:ext cx="12252960" cy="6930390"/>
          </a:xfrm>
          <a:prstGeom prst="rect">
            <a:avLst/>
          </a:prstGeom>
          <a:noFill/>
          <a:ln w="9525">
            <a:noFill/>
            <a:miter lim="800000"/>
            <a:headEnd/>
            <a:tailEnd/>
          </a:ln>
        </p:spPr>
      </p:pic>
      <p:sp>
        <p:nvSpPr>
          <p:cNvPr id="57346" name="Text Box 2"/>
          <p:cNvSpPr txBox="1"/>
          <p:nvPr/>
        </p:nvSpPr>
        <p:spPr>
          <a:xfrm>
            <a:off x="2489835" y="615315"/>
            <a:ext cx="7272338" cy="5846445"/>
          </a:xfrm>
          <a:prstGeom prst="rect">
            <a:avLst/>
          </a:prstGeom>
          <a:noFill/>
          <a:ln w="9525">
            <a:noFill/>
          </a:ln>
        </p:spPr>
        <p:txBody>
          <a:bodyPr>
            <a:spAutoFit/>
          </a:bodyPr>
          <a:p>
            <a:pPr>
              <a:spcBef>
                <a:spcPct val="50000"/>
              </a:spcBef>
            </a:pPr>
            <a:r>
              <a:rPr lang="zh-CN" altLang="en-US" sz="4400" b="1" dirty="0">
                <a:solidFill>
                  <a:srgbClr val="FF3300"/>
                </a:solidFill>
                <a:latin typeface="楷体_GB2312" pitchFamily="49" charset="-122"/>
                <a:ea typeface="楷体_GB2312" pitchFamily="49" charset="-122"/>
              </a:rPr>
              <a:t>  朗读课文</a:t>
            </a:r>
            <a:r>
              <a:rPr lang="en-US" altLang="zh-CN" sz="4400" b="1" dirty="0">
                <a:solidFill>
                  <a:srgbClr val="FF3300"/>
                </a:solidFill>
                <a:latin typeface="楷体_GB2312" pitchFamily="49" charset="-122"/>
                <a:ea typeface="楷体_GB2312" pitchFamily="49" charset="-122"/>
              </a:rPr>
              <a:t>,</a:t>
            </a:r>
            <a:r>
              <a:rPr lang="zh-CN" altLang="en-US" sz="4400" b="1" dirty="0">
                <a:solidFill>
                  <a:srgbClr val="FF3300"/>
                </a:solidFill>
                <a:latin typeface="楷体_GB2312" pitchFamily="49" charset="-122"/>
                <a:ea typeface="楷体_GB2312" pitchFamily="49" charset="-122"/>
              </a:rPr>
              <a:t>整体感知</a:t>
            </a:r>
            <a:endParaRPr lang="zh-CN" altLang="en-US" sz="4400" b="1" dirty="0">
              <a:solidFill>
                <a:srgbClr val="FF3300"/>
              </a:solidFill>
              <a:latin typeface="楷体_GB2312" pitchFamily="49" charset="-122"/>
              <a:ea typeface="楷体_GB2312" pitchFamily="49" charset="-122"/>
            </a:endParaRPr>
          </a:p>
          <a:p>
            <a:pPr>
              <a:spcBef>
                <a:spcPct val="50000"/>
              </a:spcBef>
            </a:pPr>
            <a:r>
              <a:rPr lang="zh-CN" altLang="en-US" sz="4400" b="1" dirty="0">
                <a:latin typeface="楷体_GB2312" pitchFamily="49" charset="-122"/>
                <a:ea typeface="楷体_GB2312" pitchFamily="49" charset="-122"/>
              </a:rPr>
              <a:t>   </a:t>
            </a:r>
            <a:r>
              <a:rPr lang="en-US" altLang="zh-CN" sz="4400" b="1" dirty="0">
                <a:solidFill>
                  <a:srgbClr val="FFFF00"/>
                </a:solidFill>
                <a:uFillTx/>
                <a:latin typeface="楷体_GB2312" charset="0"/>
                <a:ea typeface="楷体_GB2312" pitchFamily="49" charset="-122"/>
              </a:rPr>
              <a:t>1.</a:t>
            </a:r>
            <a:r>
              <a:rPr lang="zh-CN" altLang="en-US" sz="4400" b="1" dirty="0">
                <a:solidFill>
                  <a:srgbClr val="FFFF00"/>
                </a:solidFill>
                <a:uFillTx/>
                <a:latin typeface="楷体_GB2312" charset="0"/>
                <a:ea typeface="楷体_GB2312" pitchFamily="49" charset="-122"/>
              </a:rPr>
              <a:t>轻松的语调 </a:t>
            </a:r>
            <a:endParaRPr lang="zh-CN" altLang="en-US" sz="4400" b="1" dirty="0">
              <a:solidFill>
                <a:srgbClr val="FFFF00"/>
              </a:solidFill>
              <a:uFillTx/>
              <a:latin typeface="楷体_GB2312" charset="0"/>
              <a:ea typeface="楷体_GB2312" pitchFamily="49" charset="-122"/>
            </a:endParaRPr>
          </a:p>
          <a:p>
            <a:pPr>
              <a:spcBef>
                <a:spcPct val="50000"/>
              </a:spcBef>
            </a:pPr>
            <a:r>
              <a:rPr lang="zh-CN" altLang="en-US" sz="4400" b="1" dirty="0">
                <a:solidFill>
                  <a:srgbClr val="FFFF00"/>
                </a:solidFill>
                <a:uFillTx/>
                <a:latin typeface="楷体_GB2312" charset="0"/>
                <a:ea typeface="楷体_GB2312" pitchFamily="49" charset="-122"/>
              </a:rPr>
              <a:t>   </a:t>
            </a:r>
            <a:r>
              <a:rPr lang="en-US" altLang="zh-CN" sz="4400" b="1" dirty="0">
                <a:solidFill>
                  <a:srgbClr val="FFFF00"/>
                </a:solidFill>
                <a:uFillTx/>
                <a:latin typeface="楷体_GB2312" charset="0"/>
                <a:ea typeface="楷体_GB2312" pitchFamily="49" charset="-122"/>
              </a:rPr>
              <a:t>2.</a:t>
            </a:r>
            <a:r>
              <a:rPr lang="zh-CN" altLang="en-US" sz="4400" b="1" dirty="0">
                <a:solidFill>
                  <a:srgbClr val="FFFF00"/>
                </a:solidFill>
                <a:uFillTx/>
                <a:latin typeface="楷体_GB2312" charset="0"/>
                <a:ea typeface="楷体_GB2312" pitchFamily="49" charset="-122"/>
              </a:rPr>
              <a:t>柔和的声音</a:t>
            </a:r>
            <a:endParaRPr lang="zh-CN" altLang="en-US" sz="4400" b="1" dirty="0">
              <a:solidFill>
                <a:srgbClr val="FFFF00"/>
              </a:solidFill>
              <a:uFillTx/>
              <a:latin typeface="楷体_GB2312" charset="0"/>
              <a:ea typeface="楷体_GB2312" pitchFamily="49" charset="-122"/>
            </a:endParaRPr>
          </a:p>
          <a:p>
            <a:pPr>
              <a:spcBef>
                <a:spcPct val="50000"/>
              </a:spcBef>
            </a:pPr>
            <a:r>
              <a:rPr lang="zh-CN" altLang="en-US" sz="4400" b="1" dirty="0">
                <a:solidFill>
                  <a:srgbClr val="FFFF00"/>
                </a:solidFill>
                <a:uFillTx/>
                <a:latin typeface="楷体_GB2312" charset="0"/>
                <a:ea typeface="楷体_GB2312" pitchFamily="49" charset="-122"/>
              </a:rPr>
              <a:t>   </a:t>
            </a:r>
            <a:r>
              <a:rPr lang="en-US" altLang="zh-CN" sz="4400" b="1" dirty="0">
                <a:solidFill>
                  <a:srgbClr val="FFFF00"/>
                </a:solidFill>
                <a:uFillTx/>
                <a:latin typeface="楷体_GB2312" charset="0"/>
                <a:ea typeface="楷体_GB2312" pitchFamily="49" charset="-122"/>
              </a:rPr>
              <a:t>3.</a:t>
            </a:r>
            <a:r>
              <a:rPr lang="zh-CN" altLang="en-US" sz="4400" b="1" dirty="0">
                <a:solidFill>
                  <a:srgbClr val="FFFF00"/>
                </a:solidFill>
                <a:uFillTx/>
                <a:latin typeface="楷体_GB2312" charset="0"/>
                <a:ea typeface="楷体_GB2312" pitchFamily="49" charset="-122"/>
              </a:rPr>
              <a:t>舒缓的速度</a:t>
            </a:r>
            <a:endParaRPr lang="zh-CN" altLang="en-US" sz="4400" b="1" dirty="0">
              <a:solidFill>
                <a:srgbClr val="FFFF00"/>
              </a:solidFill>
              <a:uFillTx/>
              <a:latin typeface="楷体_GB2312" charset="0"/>
              <a:ea typeface="楷体_GB2312" pitchFamily="49" charset="-122"/>
            </a:endParaRPr>
          </a:p>
          <a:p>
            <a:pPr>
              <a:spcBef>
                <a:spcPct val="50000"/>
              </a:spcBef>
            </a:pPr>
            <a:r>
              <a:rPr lang="zh-CN" altLang="en-US" sz="4400" b="1" dirty="0">
                <a:solidFill>
                  <a:srgbClr val="FFFF00"/>
                </a:solidFill>
                <a:uFillTx/>
                <a:latin typeface="楷体_GB2312" charset="0"/>
                <a:ea typeface="楷体_GB2312" pitchFamily="49" charset="-122"/>
              </a:rPr>
              <a:t>   </a:t>
            </a:r>
            <a:r>
              <a:rPr lang="en-US" altLang="zh-CN" sz="4400" b="1" dirty="0">
                <a:solidFill>
                  <a:srgbClr val="FFFF00"/>
                </a:solidFill>
                <a:uFillTx/>
                <a:latin typeface="楷体_GB2312" charset="0"/>
                <a:ea typeface="楷体_GB2312" pitchFamily="49" charset="-122"/>
              </a:rPr>
              <a:t>4.</a:t>
            </a:r>
            <a:r>
              <a:rPr lang="zh-CN" altLang="en-US" sz="4400" b="1" dirty="0">
                <a:solidFill>
                  <a:srgbClr val="FFFF00"/>
                </a:solidFill>
                <a:uFillTx/>
                <a:latin typeface="楷体_GB2312" charset="0"/>
                <a:ea typeface="楷体_GB2312" pitchFamily="49" charset="-122"/>
              </a:rPr>
              <a:t>注意停顿和重读</a:t>
            </a:r>
            <a:endParaRPr lang="zh-CN" altLang="en-US" sz="4400" b="1" dirty="0">
              <a:solidFill>
                <a:srgbClr val="FFFF00"/>
              </a:solidFill>
              <a:uFillTx/>
              <a:latin typeface="楷体_GB2312" charset="0"/>
              <a:ea typeface="楷体_GB2312" pitchFamily="49" charset="-122"/>
            </a:endParaRPr>
          </a:p>
          <a:p>
            <a:pPr>
              <a:spcBef>
                <a:spcPct val="50000"/>
              </a:spcBef>
            </a:pPr>
            <a:endParaRPr lang="zh-CN" altLang="en-US" sz="4400" b="1" dirty="0">
              <a:solidFill>
                <a:srgbClr val="FFFF00"/>
              </a:solidFill>
              <a:uFillTx/>
              <a:latin typeface="楷体_GB2312" charset="0"/>
              <a:ea typeface="楷体_GB2312" pitchFamily="49" charset="-122"/>
            </a:endParaRPr>
          </a:p>
        </p:txBody>
      </p:sp>
      <p:pic>
        <p:nvPicPr>
          <p:cNvPr id="265" name="图片 264" descr="13.png"/>
          <p:cNvPicPr>
            <a:picLocks noChangeAspect="1"/>
          </p:cNvPicPr>
          <p:nvPr/>
        </p:nvPicPr>
        <p:blipFill>
          <a:blip r:embed="rId2"/>
          <a:stretch>
            <a:fillRect/>
          </a:stretch>
        </p:blipFill>
        <p:spPr>
          <a:xfrm>
            <a:off x="1536700" y="3512820"/>
            <a:ext cx="203200" cy="204788"/>
          </a:xfrm>
          <a:prstGeom prst="rect">
            <a:avLst/>
          </a:prstGeom>
          <a:noFill/>
          <a:ln w="9525">
            <a:noFill/>
          </a:ln>
        </p:spPr>
      </p:pic>
      <p:pic>
        <p:nvPicPr>
          <p:cNvPr id="2" name="图片 1" descr="13.png"/>
          <p:cNvPicPr>
            <a:picLocks noChangeAspect="1"/>
          </p:cNvPicPr>
          <p:nvPr/>
        </p:nvPicPr>
        <p:blipFill>
          <a:blip r:embed="rId2"/>
          <a:stretch>
            <a:fillRect/>
          </a:stretch>
        </p:blipFill>
        <p:spPr>
          <a:xfrm>
            <a:off x="2600325" y="2193925"/>
            <a:ext cx="203200" cy="204788"/>
          </a:xfrm>
          <a:prstGeom prst="rect">
            <a:avLst/>
          </a:prstGeom>
          <a:noFill/>
          <a:ln w="9525">
            <a:noFill/>
          </a:ln>
        </p:spPr>
      </p:pic>
      <p:pic>
        <p:nvPicPr>
          <p:cNvPr id="3" name="图片 2" descr="13.png"/>
          <p:cNvPicPr>
            <a:picLocks noChangeAspect="1"/>
          </p:cNvPicPr>
          <p:nvPr/>
        </p:nvPicPr>
        <p:blipFill>
          <a:blip r:embed="rId2"/>
          <a:stretch>
            <a:fillRect/>
          </a:stretch>
        </p:blipFill>
        <p:spPr>
          <a:xfrm>
            <a:off x="8392795" y="1988820"/>
            <a:ext cx="203200" cy="204788"/>
          </a:xfrm>
          <a:prstGeom prst="rect">
            <a:avLst/>
          </a:prstGeom>
          <a:noFill/>
          <a:ln w="9525">
            <a:noFill/>
          </a:ln>
        </p:spPr>
      </p:pic>
      <p:pic>
        <p:nvPicPr>
          <p:cNvPr id="4" name="图片 3" descr="13.png"/>
          <p:cNvPicPr>
            <a:picLocks noChangeAspect="1"/>
          </p:cNvPicPr>
          <p:nvPr/>
        </p:nvPicPr>
        <p:blipFill>
          <a:blip r:embed="rId2"/>
          <a:stretch>
            <a:fillRect/>
          </a:stretch>
        </p:blipFill>
        <p:spPr>
          <a:xfrm>
            <a:off x="928370" y="2302510"/>
            <a:ext cx="255905" cy="414020"/>
          </a:xfrm>
          <a:prstGeom prst="rect">
            <a:avLst/>
          </a:prstGeom>
          <a:noFill/>
          <a:ln w="9525">
            <a:noFill/>
          </a:ln>
        </p:spPr>
      </p:pic>
      <p:pic>
        <p:nvPicPr>
          <p:cNvPr id="5" name="图片 4" descr="13.png"/>
          <p:cNvPicPr>
            <a:picLocks noChangeAspect="1"/>
          </p:cNvPicPr>
          <p:nvPr/>
        </p:nvPicPr>
        <p:blipFill>
          <a:blip r:embed="rId2"/>
          <a:stretch>
            <a:fillRect/>
          </a:stretch>
        </p:blipFill>
        <p:spPr>
          <a:xfrm>
            <a:off x="9133205" y="2639695"/>
            <a:ext cx="203200" cy="204788"/>
          </a:xfrm>
          <a:prstGeom prst="rect">
            <a:avLst/>
          </a:prstGeom>
          <a:noFill/>
          <a:ln w="9525">
            <a:noFill/>
          </a:ln>
        </p:spPr>
      </p:pic>
      <p:pic>
        <p:nvPicPr>
          <p:cNvPr id="6" name="图片 5" descr="13.png"/>
          <p:cNvPicPr>
            <a:picLocks noChangeAspect="1"/>
          </p:cNvPicPr>
          <p:nvPr/>
        </p:nvPicPr>
        <p:blipFill>
          <a:blip r:embed="rId2"/>
          <a:stretch>
            <a:fillRect/>
          </a:stretch>
        </p:blipFill>
        <p:spPr>
          <a:xfrm>
            <a:off x="736600" y="749935"/>
            <a:ext cx="255905" cy="414020"/>
          </a:xfrm>
          <a:prstGeom prst="rect">
            <a:avLst/>
          </a:prstGeom>
          <a:noFill/>
          <a:ln w="9525">
            <a:noFill/>
          </a:ln>
        </p:spPr>
      </p:pic>
      <p:pic>
        <p:nvPicPr>
          <p:cNvPr id="7" name="图片 6" descr="13.png"/>
          <p:cNvPicPr>
            <a:picLocks noChangeAspect="1"/>
          </p:cNvPicPr>
          <p:nvPr/>
        </p:nvPicPr>
        <p:blipFill>
          <a:blip r:embed="rId2"/>
          <a:stretch>
            <a:fillRect/>
          </a:stretch>
        </p:blipFill>
        <p:spPr>
          <a:xfrm>
            <a:off x="1739900" y="201295"/>
            <a:ext cx="255905" cy="414020"/>
          </a:xfrm>
          <a:prstGeom prst="rect">
            <a:avLst/>
          </a:prstGeom>
          <a:noFill/>
          <a:ln w="9525">
            <a:noFill/>
          </a:ln>
        </p:spPr>
      </p:pic>
      <p:pic>
        <p:nvPicPr>
          <p:cNvPr id="8" name="图片 7" descr="13.png"/>
          <p:cNvPicPr>
            <a:picLocks noChangeAspect="1"/>
          </p:cNvPicPr>
          <p:nvPr/>
        </p:nvPicPr>
        <p:blipFill>
          <a:blip r:embed="rId2"/>
          <a:stretch>
            <a:fillRect/>
          </a:stretch>
        </p:blipFill>
        <p:spPr>
          <a:xfrm>
            <a:off x="10698480" y="450215"/>
            <a:ext cx="255905" cy="414020"/>
          </a:xfrm>
          <a:prstGeom prst="rect">
            <a:avLst/>
          </a:prstGeom>
          <a:noFill/>
          <a:ln w="9525">
            <a:noFill/>
          </a:ln>
        </p:spPr>
      </p:pic>
      <p:pic>
        <p:nvPicPr>
          <p:cNvPr id="9" name="图片 8" descr="13.png"/>
          <p:cNvPicPr>
            <a:picLocks noChangeAspect="1"/>
          </p:cNvPicPr>
          <p:nvPr/>
        </p:nvPicPr>
        <p:blipFill>
          <a:blip r:embed="rId2"/>
          <a:stretch>
            <a:fillRect/>
          </a:stretch>
        </p:blipFill>
        <p:spPr>
          <a:xfrm>
            <a:off x="9018905" y="-128905"/>
            <a:ext cx="255905" cy="414020"/>
          </a:xfrm>
          <a:prstGeom prst="rect">
            <a:avLst/>
          </a:prstGeom>
          <a:noFill/>
          <a:ln w="9525">
            <a:noFill/>
          </a:ln>
        </p:spPr>
      </p:pic>
      <p:pic>
        <p:nvPicPr>
          <p:cNvPr id="10" name="图片 9" descr="13.png"/>
          <p:cNvPicPr>
            <a:picLocks noChangeAspect="1"/>
          </p:cNvPicPr>
          <p:nvPr/>
        </p:nvPicPr>
        <p:blipFill>
          <a:blip r:embed="rId2"/>
          <a:stretch>
            <a:fillRect/>
          </a:stretch>
        </p:blipFill>
        <p:spPr>
          <a:xfrm>
            <a:off x="11113770" y="2430780"/>
            <a:ext cx="255905" cy="414020"/>
          </a:xfrm>
          <a:prstGeom prst="rect">
            <a:avLst/>
          </a:prstGeom>
          <a:noFill/>
          <a:ln w="9525">
            <a:noFill/>
          </a:ln>
        </p:spPr>
      </p:pic>
      <p:pic>
        <p:nvPicPr>
          <p:cNvPr id="11" name="图片 10" descr="13.png"/>
          <p:cNvPicPr>
            <a:picLocks noChangeAspect="1"/>
          </p:cNvPicPr>
          <p:nvPr/>
        </p:nvPicPr>
        <p:blipFill>
          <a:blip r:embed="rId2"/>
          <a:stretch>
            <a:fillRect/>
          </a:stretch>
        </p:blipFill>
        <p:spPr>
          <a:xfrm>
            <a:off x="10042525" y="3326765"/>
            <a:ext cx="203200" cy="20478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indefinite" fill="hold" nodeType="withEffect">
                                  <p:stCondLst>
                                    <p:cond delay="2100"/>
                                  </p:stCondLst>
                                  <p:childTnLst>
                                    <p:set>
                                      <p:cBhvr>
                                        <p:cTn id="6" dur="1" fill="hold">
                                          <p:stCondLst>
                                            <p:cond delay="0"/>
                                          </p:stCondLst>
                                        </p:cTn>
                                        <p:tgtEl>
                                          <p:spTgt spid="265"/>
                                        </p:tgtEl>
                                        <p:attrNameLst>
                                          <p:attrName>style.visibility</p:attrName>
                                        </p:attrNameLst>
                                      </p:cBhvr>
                                      <p:to>
                                        <p:strVal val="visible"/>
                                      </p:to>
                                    </p:set>
                                    <p:animEffect transition="in" filter="fade">
                                      <p:cBhvr>
                                        <p:cTn id="7" dur="1000"/>
                                        <p:tgtEl>
                                          <p:spTgt spid="265"/>
                                        </p:tgtEl>
                                      </p:cBhvr>
                                    </p:animEffect>
                                  </p:childTnLst>
                                </p:cTn>
                              </p:par>
                              <p:par>
                                <p:cTn id="8" presetID="10" presetClass="exit" presetSubtype="0" repeatCount="indefinite" fill="hold" nodeType="withEffect">
                                  <p:stCondLst>
                                    <p:cond delay="2600"/>
                                  </p:stCondLst>
                                  <p:childTnLst>
                                    <p:animEffect transition="out" filter="fade">
                                      <p:cBhvr>
                                        <p:cTn id="9" dur="1000"/>
                                        <p:tgtEl>
                                          <p:spTgt spid="265"/>
                                        </p:tgtEl>
                                      </p:cBhvr>
                                    </p:animEffect>
                                    <p:set>
                                      <p:cBhvr>
                                        <p:cTn id="10" dur="1" fill="hold">
                                          <p:stCondLst>
                                            <p:cond delay="999"/>
                                          </p:stCondLst>
                                        </p:cTn>
                                        <p:tgtEl>
                                          <p:spTgt spid="265"/>
                                        </p:tgtEl>
                                        <p:attrNameLst>
                                          <p:attrName>style.visibility</p:attrName>
                                        </p:attrNameLst>
                                      </p:cBhvr>
                                      <p:to>
                                        <p:strVal val="hidden"/>
                                      </p:to>
                                    </p:set>
                                  </p:childTnLst>
                                </p:cTn>
                              </p:par>
                              <p:par>
                                <p:cTn id="11" presetID="10" presetClass="entr" presetSubtype="0" repeatCount="indefinite" fill="hold" nodeType="withEffect">
                                  <p:stCondLst>
                                    <p:cond delay="21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par>
                                <p:cTn id="14" presetID="10" presetClass="exit" presetSubtype="0" repeatCount="indefinite" fill="hold" nodeType="withEffect">
                                  <p:stCondLst>
                                    <p:cond delay="2600"/>
                                  </p:stCondLst>
                                  <p:childTnLst>
                                    <p:animEffect transition="out" filter="fade">
                                      <p:cBhvr>
                                        <p:cTn id="15" dur="1000"/>
                                        <p:tgtEl>
                                          <p:spTgt spid="2"/>
                                        </p:tgtEl>
                                      </p:cBhvr>
                                    </p:animEffect>
                                    <p:set>
                                      <p:cBhvr>
                                        <p:cTn id="16" dur="1" fill="hold">
                                          <p:stCondLst>
                                            <p:cond delay="999"/>
                                          </p:stCondLst>
                                        </p:cTn>
                                        <p:tgtEl>
                                          <p:spTgt spid="2"/>
                                        </p:tgtEl>
                                        <p:attrNameLst>
                                          <p:attrName>style.visibility</p:attrName>
                                        </p:attrNameLst>
                                      </p:cBhvr>
                                      <p:to>
                                        <p:strVal val="hidden"/>
                                      </p:to>
                                    </p:set>
                                  </p:childTnLst>
                                </p:cTn>
                              </p:par>
                              <p:par>
                                <p:cTn id="17" presetID="10" presetClass="entr" presetSubtype="0" repeatCount="indefinite" fill="hold" nodeType="withEffect">
                                  <p:stCondLst>
                                    <p:cond delay="210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childTnLst>
                                </p:cTn>
                              </p:par>
                              <p:par>
                                <p:cTn id="20" presetID="10" presetClass="exit" presetSubtype="0" repeatCount="indefinite" fill="hold" nodeType="withEffect">
                                  <p:stCondLst>
                                    <p:cond delay="2600"/>
                                  </p:stCondLst>
                                  <p:childTnLst>
                                    <p:animEffect transition="out" filter="fade">
                                      <p:cBhvr>
                                        <p:cTn id="21" dur="1000"/>
                                        <p:tgtEl>
                                          <p:spTgt spid="3"/>
                                        </p:tgtEl>
                                      </p:cBhvr>
                                    </p:animEffect>
                                    <p:set>
                                      <p:cBhvr>
                                        <p:cTn id="22" dur="1" fill="hold">
                                          <p:stCondLst>
                                            <p:cond delay="999"/>
                                          </p:stCondLst>
                                        </p:cTn>
                                        <p:tgtEl>
                                          <p:spTgt spid="3"/>
                                        </p:tgtEl>
                                        <p:attrNameLst>
                                          <p:attrName>style.visibility</p:attrName>
                                        </p:attrNameLst>
                                      </p:cBhvr>
                                      <p:to>
                                        <p:strVal val="hidden"/>
                                      </p:to>
                                    </p:set>
                                  </p:childTnLst>
                                </p:cTn>
                              </p:par>
                              <p:par>
                                <p:cTn id="23" presetID="10" presetClass="entr" presetSubtype="0" repeatCount="indefinite" fill="hold" nodeType="withEffect">
                                  <p:stCondLst>
                                    <p:cond delay="21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childTnLst>
                                </p:cTn>
                              </p:par>
                              <p:par>
                                <p:cTn id="26" presetID="10" presetClass="exit" presetSubtype="0" repeatCount="indefinite" fill="hold" nodeType="withEffect">
                                  <p:stCondLst>
                                    <p:cond delay="2600"/>
                                  </p:stCondLst>
                                  <p:childTnLst>
                                    <p:animEffect transition="out" filter="fade">
                                      <p:cBhvr>
                                        <p:cTn id="27" dur="1000"/>
                                        <p:tgtEl>
                                          <p:spTgt spid="4"/>
                                        </p:tgtEl>
                                      </p:cBhvr>
                                    </p:animEffect>
                                    <p:set>
                                      <p:cBhvr>
                                        <p:cTn id="28" dur="1" fill="hold">
                                          <p:stCondLst>
                                            <p:cond delay="999"/>
                                          </p:stCondLst>
                                        </p:cTn>
                                        <p:tgtEl>
                                          <p:spTgt spid="4"/>
                                        </p:tgtEl>
                                        <p:attrNameLst>
                                          <p:attrName>style.visibility</p:attrName>
                                        </p:attrNameLst>
                                      </p:cBhvr>
                                      <p:to>
                                        <p:strVal val="hidden"/>
                                      </p:to>
                                    </p:set>
                                  </p:childTnLst>
                                </p:cTn>
                              </p:par>
                              <p:par>
                                <p:cTn id="29" presetID="10" presetClass="entr" presetSubtype="0" repeatCount="indefinite" fill="hold" nodeType="withEffect">
                                  <p:stCondLst>
                                    <p:cond delay="21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childTnLst>
                                </p:cTn>
                              </p:par>
                              <p:par>
                                <p:cTn id="32" presetID="10" presetClass="exit" presetSubtype="0" repeatCount="indefinite" fill="hold" nodeType="withEffect">
                                  <p:stCondLst>
                                    <p:cond delay="2600"/>
                                  </p:stCondLst>
                                  <p:childTnLst>
                                    <p:animEffect transition="out" filter="fade">
                                      <p:cBhvr>
                                        <p:cTn id="33" dur="1000"/>
                                        <p:tgtEl>
                                          <p:spTgt spid="5"/>
                                        </p:tgtEl>
                                      </p:cBhvr>
                                    </p:animEffect>
                                    <p:set>
                                      <p:cBhvr>
                                        <p:cTn id="34" dur="1" fill="hold">
                                          <p:stCondLst>
                                            <p:cond delay="999"/>
                                          </p:stCondLst>
                                        </p:cTn>
                                        <p:tgtEl>
                                          <p:spTgt spid="5"/>
                                        </p:tgtEl>
                                        <p:attrNameLst>
                                          <p:attrName>style.visibility</p:attrName>
                                        </p:attrNameLst>
                                      </p:cBhvr>
                                      <p:to>
                                        <p:strVal val="hidden"/>
                                      </p:to>
                                    </p:set>
                                  </p:childTnLst>
                                </p:cTn>
                              </p:par>
                              <p:par>
                                <p:cTn id="35" presetID="10" presetClass="entr" presetSubtype="0" repeatCount="indefinite" fill="hold" nodeType="withEffect">
                                  <p:stCondLst>
                                    <p:cond delay="21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childTnLst>
                                </p:cTn>
                              </p:par>
                              <p:par>
                                <p:cTn id="38" presetID="10" presetClass="exit" presetSubtype="0" repeatCount="indefinite" fill="hold" nodeType="withEffect">
                                  <p:stCondLst>
                                    <p:cond delay="2600"/>
                                  </p:stCondLst>
                                  <p:childTnLst>
                                    <p:animEffect transition="out" filter="fade">
                                      <p:cBhvr>
                                        <p:cTn id="39" dur="1000"/>
                                        <p:tgtEl>
                                          <p:spTgt spid="6"/>
                                        </p:tgtEl>
                                      </p:cBhvr>
                                    </p:animEffect>
                                    <p:set>
                                      <p:cBhvr>
                                        <p:cTn id="40" dur="1" fill="hold">
                                          <p:stCondLst>
                                            <p:cond delay="999"/>
                                          </p:stCondLst>
                                        </p:cTn>
                                        <p:tgtEl>
                                          <p:spTgt spid="6"/>
                                        </p:tgtEl>
                                        <p:attrNameLst>
                                          <p:attrName>style.visibility</p:attrName>
                                        </p:attrNameLst>
                                      </p:cBhvr>
                                      <p:to>
                                        <p:strVal val="hidden"/>
                                      </p:to>
                                    </p:set>
                                  </p:childTnLst>
                                </p:cTn>
                              </p:par>
                              <p:par>
                                <p:cTn id="41" presetID="10" presetClass="entr" presetSubtype="0" repeatCount="indefinite" fill="hold" nodeType="withEffect">
                                  <p:stCondLst>
                                    <p:cond delay="210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childTnLst>
                                </p:cTn>
                              </p:par>
                              <p:par>
                                <p:cTn id="44" presetID="10" presetClass="exit" presetSubtype="0" repeatCount="indefinite" fill="hold" nodeType="withEffect">
                                  <p:stCondLst>
                                    <p:cond delay="2600"/>
                                  </p:stCondLst>
                                  <p:childTnLst>
                                    <p:animEffect transition="out" filter="fade">
                                      <p:cBhvr>
                                        <p:cTn id="45" dur="1000"/>
                                        <p:tgtEl>
                                          <p:spTgt spid="7"/>
                                        </p:tgtEl>
                                      </p:cBhvr>
                                    </p:animEffect>
                                    <p:set>
                                      <p:cBhvr>
                                        <p:cTn id="46" dur="1" fill="hold">
                                          <p:stCondLst>
                                            <p:cond delay="999"/>
                                          </p:stCondLst>
                                        </p:cTn>
                                        <p:tgtEl>
                                          <p:spTgt spid="7"/>
                                        </p:tgtEl>
                                        <p:attrNameLst>
                                          <p:attrName>style.visibility</p:attrName>
                                        </p:attrNameLst>
                                      </p:cBhvr>
                                      <p:to>
                                        <p:strVal val="hidden"/>
                                      </p:to>
                                    </p:set>
                                  </p:childTnLst>
                                </p:cTn>
                              </p:par>
                              <p:par>
                                <p:cTn id="47" presetID="10" presetClass="entr" presetSubtype="0" repeatCount="indefinite" fill="hold" nodeType="withEffect">
                                  <p:stCondLst>
                                    <p:cond delay="210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childTnLst>
                                </p:cTn>
                              </p:par>
                              <p:par>
                                <p:cTn id="50" presetID="10" presetClass="exit" presetSubtype="0" repeatCount="indefinite" fill="hold" nodeType="withEffect">
                                  <p:stCondLst>
                                    <p:cond delay="2600"/>
                                  </p:stCondLst>
                                  <p:childTnLst>
                                    <p:animEffect transition="out" filter="fade">
                                      <p:cBhvr>
                                        <p:cTn id="51" dur="1000"/>
                                        <p:tgtEl>
                                          <p:spTgt spid="8"/>
                                        </p:tgtEl>
                                      </p:cBhvr>
                                    </p:animEffect>
                                    <p:set>
                                      <p:cBhvr>
                                        <p:cTn id="52" dur="1" fill="hold">
                                          <p:stCondLst>
                                            <p:cond delay="999"/>
                                          </p:stCondLst>
                                        </p:cTn>
                                        <p:tgtEl>
                                          <p:spTgt spid="8"/>
                                        </p:tgtEl>
                                        <p:attrNameLst>
                                          <p:attrName>style.visibility</p:attrName>
                                        </p:attrNameLst>
                                      </p:cBhvr>
                                      <p:to>
                                        <p:strVal val="hidden"/>
                                      </p:to>
                                    </p:set>
                                  </p:childTnLst>
                                </p:cTn>
                              </p:par>
                              <p:par>
                                <p:cTn id="53" presetID="10" presetClass="entr" presetSubtype="0" repeatCount="indefinite" fill="hold" nodeType="withEffect">
                                  <p:stCondLst>
                                    <p:cond delay="210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childTnLst>
                                </p:cTn>
                              </p:par>
                              <p:par>
                                <p:cTn id="56" presetID="10" presetClass="exit" presetSubtype="0" repeatCount="indefinite" fill="hold" nodeType="withEffect">
                                  <p:stCondLst>
                                    <p:cond delay="2600"/>
                                  </p:stCondLst>
                                  <p:childTnLst>
                                    <p:animEffect transition="out" filter="fade">
                                      <p:cBhvr>
                                        <p:cTn id="57" dur="1000"/>
                                        <p:tgtEl>
                                          <p:spTgt spid="9"/>
                                        </p:tgtEl>
                                      </p:cBhvr>
                                    </p:animEffect>
                                    <p:set>
                                      <p:cBhvr>
                                        <p:cTn id="58" dur="1" fill="hold">
                                          <p:stCondLst>
                                            <p:cond delay="999"/>
                                          </p:stCondLst>
                                        </p:cTn>
                                        <p:tgtEl>
                                          <p:spTgt spid="9"/>
                                        </p:tgtEl>
                                        <p:attrNameLst>
                                          <p:attrName>style.visibility</p:attrName>
                                        </p:attrNameLst>
                                      </p:cBhvr>
                                      <p:to>
                                        <p:strVal val="hidden"/>
                                      </p:to>
                                    </p:set>
                                  </p:childTnLst>
                                </p:cTn>
                              </p:par>
                              <p:par>
                                <p:cTn id="59" presetID="10" presetClass="entr" presetSubtype="0" repeatCount="indefinite" fill="hold" nodeType="withEffect">
                                  <p:stCondLst>
                                    <p:cond delay="210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1000"/>
                                        <p:tgtEl>
                                          <p:spTgt spid="10"/>
                                        </p:tgtEl>
                                      </p:cBhvr>
                                    </p:animEffect>
                                  </p:childTnLst>
                                </p:cTn>
                              </p:par>
                              <p:par>
                                <p:cTn id="62" presetID="10" presetClass="exit" presetSubtype="0" repeatCount="indefinite" fill="hold" nodeType="withEffect">
                                  <p:stCondLst>
                                    <p:cond delay="2600"/>
                                  </p:stCondLst>
                                  <p:childTnLst>
                                    <p:animEffect transition="out" filter="fade">
                                      <p:cBhvr>
                                        <p:cTn id="63" dur="1000"/>
                                        <p:tgtEl>
                                          <p:spTgt spid="10"/>
                                        </p:tgtEl>
                                      </p:cBhvr>
                                    </p:animEffect>
                                    <p:set>
                                      <p:cBhvr>
                                        <p:cTn id="64" dur="1" fill="hold">
                                          <p:stCondLst>
                                            <p:cond delay="999"/>
                                          </p:stCondLst>
                                        </p:cTn>
                                        <p:tgtEl>
                                          <p:spTgt spid="10"/>
                                        </p:tgtEl>
                                        <p:attrNameLst>
                                          <p:attrName>style.visibility</p:attrName>
                                        </p:attrNameLst>
                                      </p:cBhvr>
                                      <p:to>
                                        <p:strVal val="hidden"/>
                                      </p:to>
                                    </p:set>
                                  </p:childTnLst>
                                </p:cTn>
                              </p:par>
                              <p:par>
                                <p:cTn id="65" presetID="10" presetClass="entr" presetSubtype="0" repeatCount="indefinite" fill="hold" nodeType="withEffect">
                                  <p:stCondLst>
                                    <p:cond delay="210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1000"/>
                                        <p:tgtEl>
                                          <p:spTgt spid="11"/>
                                        </p:tgtEl>
                                      </p:cBhvr>
                                    </p:animEffect>
                                  </p:childTnLst>
                                </p:cTn>
                              </p:par>
                              <p:par>
                                <p:cTn id="68" presetID="10" presetClass="exit" presetSubtype="0" repeatCount="indefinite" fill="hold" nodeType="withEffect">
                                  <p:stCondLst>
                                    <p:cond delay="2600"/>
                                  </p:stCondLst>
                                  <p:childTnLst>
                                    <p:animEffect transition="out" filter="fade">
                                      <p:cBhvr>
                                        <p:cTn id="69" dur="1000"/>
                                        <p:tgtEl>
                                          <p:spTgt spid="11"/>
                                        </p:tgtEl>
                                      </p:cBhvr>
                                    </p:animEffect>
                                    <p:set>
                                      <p:cBhvr>
                                        <p:cTn id="70" dur="1" fill="hold">
                                          <p:stCondLst>
                                            <p:cond delay="999"/>
                                          </p:stCondLst>
                                        </p:cTn>
                                        <p:tgtEl>
                                          <p:spTgt spid="11"/>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49" presetClass="entr" presetSubtype="0" decel="100000" fill="hold" nodeType="clickEffect">
                                  <p:stCondLst>
                                    <p:cond delay="0"/>
                                  </p:stCondLst>
                                  <p:childTnLst>
                                    <p:set>
                                      <p:cBhvr>
                                        <p:cTn id="74" dur="1" fill="hold">
                                          <p:stCondLst>
                                            <p:cond delay="0"/>
                                          </p:stCondLst>
                                        </p:cTn>
                                        <p:tgtEl>
                                          <p:spTgt spid="57346">
                                            <p:txEl>
                                              <p:pRg st="1" end="1"/>
                                            </p:txEl>
                                          </p:spTgt>
                                        </p:tgtEl>
                                        <p:attrNameLst>
                                          <p:attrName>style.visibility</p:attrName>
                                        </p:attrNameLst>
                                      </p:cBhvr>
                                      <p:to>
                                        <p:strVal val="visible"/>
                                      </p:to>
                                    </p:set>
                                    <p:anim calcmode="lin" valueType="num">
                                      <p:cBhvr>
                                        <p:cTn id="75" dur="500" fill="hold"/>
                                        <p:tgtEl>
                                          <p:spTgt spid="57346">
                                            <p:txEl>
                                              <p:pRg st="1" end="1"/>
                                            </p:txEl>
                                          </p:spTgt>
                                        </p:tgtEl>
                                        <p:attrNameLst>
                                          <p:attrName>ppt_w</p:attrName>
                                        </p:attrNameLst>
                                      </p:cBhvr>
                                      <p:tavLst>
                                        <p:tav tm="0">
                                          <p:val>
                                            <p:fltVal val="0"/>
                                          </p:val>
                                        </p:tav>
                                        <p:tav tm="100000">
                                          <p:val>
                                            <p:strVal val="#ppt_w"/>
                                          </p:val>
                                        </p:tav>
                                      </p:tavLst>
                                    </p:anim>
                                    <p:anim calcmode="lin" valueType="num">
                                      <p:cBhvr>
                                        <p:cTn id="76" dur="500" fill="hold"/>
                                        <p:tgtEl>
                                          <p:spTgt spid="57346">
                                            <p:txEl>
                                              <p:pRg st="1" end="1"/>
                                            </p:txEl>
                                          </p:spTgt>
                                        </p:tgtEl>
                                        <p:attrNameLst>
                                          <p:attrName>ppt_h</p:attrName>
                                        </p:attrNameLst>
                                      </p:cBhvr>
                                      <p:tavLst>
                                        <p:tav tm="0">
                                          <p:val>
                                            <p:fltVal val="0"/>
                                          </p:val>
                                        </p:tav>
                                        <p:tav tm="100000">
                                          <p:val>
                                            <p:strVal val="#ppt_h"/>
                                          </p:val>
                                        </p:tav>
                                      </p:tavLst>
                                    </p:anim>
                                    <p:anim calcmode="lin" valueType="num">
                                      <p:cBhvr>
                                        <p:cTn id="77" dur="500" fill="hold"/>
                                        <p:tgtEl>
                                          <p:spTgt spid="57346">
                                            <p:txEl>
                                              <p:pRg st="1" end="1"/>
                                            </p:txEl>
                                          </p:spTgt>
                                        </p:tgtEl>
                                        <p:attrNameLst>
                                          <p:attrName>style.rotation</p:attrName>
                                        </p:attrNameLst>
                                      </p:cBhvr>
                                      <p:tavLst>
                                        <p:tav tm="0">
                                          <p:val>
                                            <p:fltVal val="360"/>
                                          </p:val>
                                        </p:tav>
                                        <p:tav tm="100000">
                                          <p:val>
                                            <p:fltVal val="0"/>
                                          </p:val>
                                        </p:tav>
                                      </p:tavLst>
                                    </p:anim>
                                    <p:animEffect transition="in" filter="fade">
                                      <p:cBhvr>
                                        <p:cTn id="78" dur="500"/>
                                        <p:tgtEl>
                                          <p:spTgt spid="57346">
                                            <p:txEl>
                                              <p:pRg st="1" end="1"/>
                                            </p:txEl>
                                          </p:spTgt>
                                        </p:tgtEl>
                                      </p:cBhvr>
                                    </p:animEffect>
                                  </p:childTnLst>
                                </p:cTn>
                              </p:par>
                              <p:par>
                                <p:cTn id="79" presetID="49" presetClass="entr" presetSubtype="0" decel="100000" fill="hold" nodeType="withEffect">
                                  <p:stCondLst>
                                    <p:cond delay="0"/>
                                  </p:stCondLst>
                                  <p:childTnLst>
                                    <p:set>
                                      <p:cBhvr>
                                        <p:cTn id="80" dur="1" fill="hold">
                                          <p:stCondLst>
                                            <p:cond delay="0"/>
                                          </p:stCondLst>
                                        </p:cTn>
                                        <p:tgtEl>
                                          <p:spTgt spid="57346">
                                            <p:txEl>
                                              <p:pRg st="2" end="2"/>
                                            </p:txEl>
                                          </p:spTgt>
                                        </p:tgtEl>
                                        <p:attrNameLst>
                                          <p:attrName>style.visibility</p:attrName>
                                        </p:attrNameLst>
                                      </p:cBhvr>
                                      <p:to>
                                        <p:strVal val="visible"/>
                                      </p:to>
                                    </p:set>
                                    <p:anim calcmode="lin" valueType="num">
                                      <p:cBhvr>
                                        <p:cTn id="81" dur="500" fill="hold"/>
                                        <p:tgtEl>
                                          <p:spTgt spid="57346">
                                            <p:txEl>
                                              <p:pRg st="2" end="2"/>
                                            </p:txEl>
                                          </p:spTgt>
                                        </p:tgtEl>
                                        <p:attrNameLst>
                                          <p:attrName>ppt_w</p:attrName>
                                        </p:attrNameLst>
                                      </p:cBhvr>
                                      <p:tavLst>
                                        <p:tav tm="0">
                                          <p:val>
                                            <p:fltVal val="0"/>
                                          </p:val>
                                        </p:tav>
                                        <p:tav tm="100000">
                                          <p:val>
                                            <p:strVal val="#ppt_w"/>
                                          </p:val>
                                        </p:tav>
                                      </p:tavLst>
                                    </p:anim>
                                    <p:anim calcmode="lin" valueType="num">
                                      <p:cBhvr>
                                        <p:cTn id="82" dur="500" fill="hold"/>
                                        <p:tgtEl>
                                          <p:spTgt spid="57346">
                                            <p:txEl>
                                              <p:pRg st="2" end="2"/>
                                            </p:txEl>
                                          </p:spTgt>
                                        </p:tgtEl>
                                        <p:attrNameLst>
                                          <p:attrName>ppt_h</p:attrName>
                                        </p:attrNameLst>
                                      </p:cBhvr>
                                      <p:tavLst>
                                        <p:tav tm="0">
                                          <p:val>
                                            <p:fltVal val="0"/>
                                          </p:val>
                                        </p:tav>
                                        <p:tav tm="100000">
                                          <p:val>
                                            <p:strVal val="#ppt_h"/>
                                          </p:val>
                                        </p:tav>
                                      </p:tavLst>
                                    </p:anim>
                                    <p:anim calcmode="lin" valueType="num">
                                      <p:cBhvr>
                                        <p:cTn id="83" dur="500" fill="hold"/>
                                        <p:tgtEl>
                                          <p:spTgt spid="57346">
                                            <p:txEl>
                                              <p:pRg st="2" end="2"/>
                                            </p:txEl>
                                          </p:spTgt>
                                        </p:tgtEl>
                                        <p:attrNameLst>
                                          <p:attrName>style.rotation</p:attrName>
                                        </p:attrNameLst>
                                      </p:cBhvr>
                                      <p:tavLst>
                                        <p:tav tm="0">
                                          <p:val>
                                            <p:fltVal val="360"/>
                                          </p:val>
                                        </p:tav>
                                        <p:tav tm="100000">
                                          <p:val>
                                            <p:fltVal val="0"/>
                                          </p:val>
                                        </p:tav>
                                      </p:tavLst>
                                    </p:anim>
                                    <p:animEffect transition="in" filter="fade">
                                      <p:cBhvr>
                                        <p:cTn id="84" dur="500"/>
                                        <p:tgtEl>
                                          <p:spTgt spid="57346">
                                            <p:txEl>
                                              <p:pRg st="2" end="2"/>
                                            </p:txEl>
                                          </p:spTgt>
                                        </p:tgtEl>
                                      </p:cBhvr>
                                    </p:animEffect>
                                  </p:childTnLst>
                                </p:cTn>
                              </p:par>
                              <p:par>
                                <p:cTn id="85" presetID="49" presetClass="entr" presetSubtype="0" decel="100000" fill="hold" nodeType="withEffect">
                                  <p:stCondLst>
                                    <p:cond delay="0"/>
                                  </p:stCondLst>
                                  <p:childTnLst>
                                    <p:set>
                                      <p:cBhvr>
                                        <p:cTn id="86" dur="1" fill="hold">
                                          <p:stCondLst>
                                            <p:cond delay="0"/>
                                          </p:stCondLst>
                                        </p:cTn>
                                        <p:tgtEl>
                                          <p:spTgt spid="57346">
                                            <p:txEl>
                                              <p:pRg st="3" end="3"/>
                                            </p:txEl>
                                          </p:spTgt>
                                        </p:tgtEl>
                                        <p:attrNameLst>
                                          <p:attrName>style.visibility</p:attrName>
                                        </p:attrNameLst>
                                      </p:cBhvr>
                                      <p:to>
                                        <p:strVal val="visible"/>
                                      </p:to>
                                    </p:set>
                                    <p:anim calcmode="lin" valueType="num">
                                      <p:cBhvr>
                                        <p:cTn id="87" dur="500" fill="hold"/>
                                        <p:tgtEl>
                                          <p:spTgt spid="57346">
                                            <p:txEl>
                                              <p:pRg st="3" end="3"/>
                                            </p:txEl>
                                          </p:spTgt>
                                        </p:tgtEl>
                                        <p:attrNameLst>
                                          <p:attrName>ppt_w</p:attrName>
                                        </p:attrNameLst>
                                      </p:cBhvr>
                                      <p:tavLst>
                                        <p:tav tm="0">
                                          <p:val>
                                            <p:fltVal val="0"/>
                                          </p:val>
                                        </p:tav>
                                        <p:tav tm="100000">
                                          <p:val>
                                            <p:strVal val="#ppt_w"/>
                                          </p:val>
                                        </p:tav>
                                      </p:tavLst>
                                    </p:anim>
                                    <p:anim calcmode="lin" valueType="num">
                                      <p:cBhvr>
                                        <p:cTn id="88" dur="500" fill="hold"/>
                                        <p:tgtEl>
                                          <p:spTgt spid="57346">
                                            <p:txEl>
                                              <p:pRg st="3" end="3"/>
                                            </p:txEl>
                                          </p:spTgt>
                                        </p:tgtEl>
                                        <p:attrNameLst>
                                          <p:attrName>ppt_h</p:attrName>
                                        </p:attrNameLst>
                                      </p:cBhvr>
                                      <p:tavLst>
                                        <p:tav tm="0">
                                          <p:val>
                                            <p:fltVal val="0"/>
                                          </p:val>
                                        </p:tav>
                                        <p:tav tm="100000">
                                          <p:val>
                                            <p:strVal val="#ppt_h"/>
                                          </p:val>
                                        </p:tav>
                                      </p:tavLst>
                                    </p:anim>
                                    <p:anim calcmode="lin" valueType="num">
                                      <p:cBhvr>
                                        <p:cTn id="89" dur="500" fill="hold"/>
                                        <p:tgtEl>
                                          <p:spTgt spid="57346">
                                            <p:txEl>
                                              <p:pRg st="3" end="3"/>
                                            </p:txEl>
                                          </p:spTgt>
                                        </p:tgtEl>
                                        <p:attrNameLst>
                                          <p:attrName>style.rotation</p:attrName>
                                        </p:attrNameLst>
                                      </p:cBhvr>
                                      <p:tavLst>
                                        <p:tav tm="0">
                                          <p:val>
                                            <p:fltVal val="360"/>
                                          </p:val>
                                        </p:tav>
                                        <p:tav tm="100000">
                                          <p:val>
                                            <p:fltVal val="0"/>
                                          </p:val>
                                        </p:tav>
                                      </p:tavLst>
                                    </p:anim>
                                    <p:animEffect transition="in" filter="fade">
                                      <p:cBhvr>
                                        <p:cTn id="90" dur="500"/>
                                        <p:tgtEl>
                                          <p:spTgt spid="57346">
                                            <p:txEl>
                                              <p:pRg st="3" end="3"/>
                                            </p:txEl>
                                          </p:spTgt>
                                        </p:tgtEl>
                                      </p:cBhvr>
                                    </p:animEffect>
                                  </p:childTnLst>
                                </p:cTn>
                              </p:par>
                              <p:par>
                                <p:cTn id="91" presetID="49" presetClass="entr" presetSubtype="0" decel="100000" fill="hold" nodeType="withEffect">
                                  <p:stCondLst>
                                    <p:cond delay="0"/>
                                  </p:stCondLst>
                                  <p:childTnLst>
                                    <p:set>
                                      <p:cBhvr>
                                        <p:cTn id="92" dur="1" fill="hold">
                                          <p:stCondLst>
                                            <p:cond delay="0"/>
                                          </p:stCondLst>
                                        </p:cTn>
                                        <p:tgtEl>
                                          <p:spTgt spid="57346">
                                            <p:txEl>
                                              <p:pRg st="4" end="4"/>
                                            </p:txEl>
                                          </p:spTgt>
                                        </p:tgtEl>
                                        <p:attrNameLst>
                                          <p:attrName>style.visibility</p:attrName>
                                        </p:attrNameLst>
                                      </p:cBhvr>
                                      <p:to>
                                        <p:strVal val="visible"/>
                                      </p:to>
                                    </p:set>
                                    <p:anim calcmode="lin" valueType="num">
                                      <p:cBhvr>
                                        <p:cTn id="93" dur="500" fill="hold"/>
                                        <p:tgtEl>
                                          <p:spTgt spid="57346">
                                            <p:txEl>
                                              <p:pRg st="4" end="4"/>
                                            </p:txEl>
                                          </p:spTgt>
                                        </p:tgtEl>
                                        <p:attrNameLst>
                                          <p:attrName>ppt_w</p:attrName>
                                        </p:attrNameLst>
                                      </p:cBhvr>
                                      <p:tavLst>
                                        <p:tav tm="0">
                                          <p:val>
                                            <p:fltVal val="0"/>
                                          </p:val>
                                        </p:tav>
                                        <p:tav tm="100000">
                                          <p:val>
                                            <p:strVal val="#ppt_w"/>
                                          </p:val>
                                        </p:tav>
                                      </p:tavLst>
                                    </p:anim>
                                    <p:anim calcmode="lin" valueType="num">
                                      <p:cBhvr>
                                        <p:cTn id="94" dur="500" fill="hold"/>
                                        <p:tgtEl>
                                          <p:spTgt spid="57346">
                                            <p:txEl>
                                              <p:pRg st="4" end="4"/>
                                            </p:txEl>
                                          </p:spTgt>
                                        </p:tgtEl>
                                        <p:attrNameLst>
                                          <p:attrName>ppt_h</p:attrName>
                                        </p:attrNameLst>
                                      </p:cBhvr>
                                      <p:tavLst>
                                        <p:tav tm="0">
                                          <p:val>
                                            <p:fltVal val="0"/>
                                          </p:val>
                                        </p:tav>
                                        <p:tav tm="100000">
                                          <p:val>
                                            <p:strVal val="#ppt_h"/>
                                          </p:val>
                                        </p:tav>
                                      </p:tavLst>
                                    </p:anim>
                                    <p:anim calcmode="lin" valueType="num">
                                      <p:cBhvr>
                                        <p:cTn id="95" dur="500" fill="hold"/>
                                        <p:tgtEl>
                                          <p:spTgt spid="57346">
                                            <p:txEl>
                                              <p:pRg st="4" end="4"/>
                                            </p:txEl>
                                          </p:spTgt>
                                        </p:tgtEl>
                                        <p:attrNameLst>
                                          <p:attrName>style.rotation</p:attrName>
                                        </p:attrNameLst>
                                      </p:cBhvr>
                                      <p:tavLst>
                                        <p:tav tm="0">
                                          <p:val>
                                            <p:fltVal val="360"/>
                                          </p:val>
                                        </p:tav>
                                        <p:tav tm="100000">
                                          <p:val>
                                            <p:fltVal val="0"/>
                                          </p:val>
                                        </p:tav>
                                      </p:tavLst>
                                    </p:anim>
                                    <p:animEffect transition="in" filter="fade">
                                      <p:cBhvr>
                                        <p:cTn id="96" dur="500"/>
                                        <p:tgtEl>
                                          <p:spTgt spid="5734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6322" name="Text Box 5"/>
          <p:cNvSpPr txBox="1"/>
          <p:nvPr/>
        </p:nvSpPr>
        <p:spPr>
          <a:xfrm>
            <a:off x="3564255" y="130810"/>
            <a:ext cx="6265863" cy="706755"/>
          </a:xfrm>
          <a:prstGeom prst="rect">
            <a:avLst/>
          </a:prstGeom>
          <a:noFill/>
          <a:ln w="9525">
            <a:noFill/>
          </a:ln>
        </p:spPr>
        <p:txBody>
          <a:bodyPr>
            <a:spAutoFit/>
          </a:bodyPr>
          <a:p>
            <a:pPr>
              <a:spcBef>
                <a:spcPct val="50000"/>
              </a:spcBef>
            </a:pPr>
            <a:r>
              <a:rPr lang="zh-CN" altLang="en-US" sz="4000" b="1" dirty="0">
                <a:solidFill>
                  <a:srgbClr val="00B050"/>
                </a:solidFill>
                <a:uFillTx/>
                <a:latin typeface="黑体" panose="02010609060101010101" pitchFamily="49" charset="-122"/>
                <a:ea typeface="黑体" panose="02010609060101010101" pitchFamily="49" charset="-122"/>
              </a:rPr>
              <a:t>天上的街市   </a:t>
            </a:r>
            <a:r>
              <a:rPr lang="zh-CN" altLang="en-US" sz="3600" b="1" dirty="0">
                <a:solidFill>
                  <a:srgbClr val="7030A0"/>
                </a:solidFill>
                <a:uFillTx/>
                <a:latin typeface="黑体" panose="02010609060101010101" pitchFamily="49" charset="-122"/>
                <a:ea typeface="黑体" panose="02010609060101010101" pitchFamily="49" charset="-122"/>
              </a:rPr>
              <a:t>郭沫若</a:t>
            </a:r>
            <a:endParaRPr lang="zh-CN" altLang="en-US" sz="3600" b="1" dirty="0">
              <a:solidFill>
                <a:srgbClr val="7030A0"/>
              </a:solidFill>
              <a:uFillTx/>
              <a:latin typeface="黑体" panose="02010609060101010101" pitchFamily="49" charset="-122"/>
              <a:ea typeface="黑体" panose="02010609060101010101" pitchFamily="49" charset="-122"/>
            </a:endParaRPr>
          </a:p>
        </p:txBody>
      </p:sp>
      <p:sp>
        <p:nvSpPr>
          <p:cNvPr id="56323" name="Rectangle 6"/>
          <p:cNvSpPr>
            <a:spLocks noGrp="1" noRot="1"/>
          </p:cNvSpPr>
          <p:nvPr>
            <p:ph type="body" sz="half"/>
          </p:nvPr>
        </p:nvSpPr>
        <p:spPr>
          <a:xfrm>
            <a:off x="386080" y="1023620"/>
            <a:ext cx="5930900" cy="5819775"/>
          </a:xfrm>
        </p:spPr>
        <p:txBody>
          <a:bodyPr vert="horz" wrap="square" lIns="91440" tIns="45720" rIns="91440" bIns="45720" anchor="t"/>
          <a:lstStyle>
            <a:lvl1pPr lvl="0">
              <a:defRPr sz="2800"/>
            </a:lvl1pPr>
            <a:lvl2pPr lvl="1">
              <a:defRPr sz="2400"/>
            </a:lvl2pPr>
            <a:lvl3pPr lvl="2">
              <a:defRPr sz="2000"/>
            </a:lvl3pPr>
            <a:lvl4pPr lvl="3">
              <a:defRPr sz="1800"/>
            </a:lvl4pPr>
            <a:lvl5pPr lvl="4">
              <a:defRPr sz="1800"/>
            </a:lvl5pPr>
          </a:lstStyle>
          <a:p>
            <a:pPr lvl="0" algn="l" eaLnBrk="1" latinLnBrk="0" hangingPunct="1">
              <a:lnSpc>
                <a:spcPts val="4640"/>
              </a:lnSpc>
              <a:spcBef>
                <a:spcPts val="0"/>
              </a:spcBef>
              <a:buNone/>
            </a:pPr>
            <a:r>
              <a:rPr lang="zh-CN" altLang="en-US" sz="3600" b="1" dirty="0">
                <a:solidFill>
                  <a:srgbClr val="0000FF"/>
                </a:solidFill>
                <a:uFillTx/>
                <a:latin typeface="黑体" panose="02010609060101010101" pitchFamily="49" charset="-122"/>
                <a:ea typeface="黑体" panose="02010609060101010101" pitchFamily="49" charset="-122"/>
              </a:rPr>
              <a:t>远远的</a:t>
            </a:r>
            <a:r>
              <a:rPr lang="zh-CN" altLang="zh-CN" sz="3600" b="1" dirty="0">
                <a:solidFill>
                  <a:srgbClr val="FF0000"/>
                </a:solidFill>
                <a:uFillTx/>
                <a:latin typeface="黑体" panose="02010609060101010101" pitchFamily="49" charset="-122"/>
                <a:ea typeface="黑体" panose="02010609060101010101" pitchFamily="49" charset="-122"/>
              </a:rPr>
              <a:t>/</a:t>
            </a:r>
            <a:r>
              <a:rPr lang="zh-CN" altLang="en-US" sz="3600" b="1" dirty="0">
                <a:solidFill>
                  <a:srgbClr val="0000FF"/>
                </a:solidFill>
                <a:uFillTx/>
                <a:latin typeface="黑体" panose="02010609060101010101" pitchFamily="49" charset="-122"/>
                <a:ea typeface="黑体" panose="02010609060101010101" pitchFamily="49" charset="-122"/>
              </a:rPr>
              <a:t>街灯</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dirty="0">
                <a:solidFill>
                  <a:srgbClr val="0000FF"/>
                </a:solidFill>
                <a:uFillTx/>
                <a:latin typeface="黑体" panose="02010609060101010101" pitchFamily="49" charset="-122"/>
                <a:ea typeface="黑体" panose="02010609060101010101" pitchFamily="49" charset="-122"/>
              </a:rPr>
              <a:t>明了，</a:t>
            </a:r>
            <a:endParaRPr lang="zh-CN" altLang="en-US" sz="3600" b="1" dirty="0">
              <a:solidFill>
                <a:srgbClr val="0000FF"/>
              </a:solidFill>
              <a:uFillTx/>
              <a:latin typeface="黑体" panose="02010609060101010101" pitchFamily="49" charset="-122"/>
              <a:ea typeface="黑体" panose="02010609060101010101" pitchFamily="49" charset="-122"/>
            </a:endParaRPr>
          </a:p>
          <a:p>
            <a:pPr lvl="0" algn="l" eaLnBrk="1" latinLnBrk="0" hangingPunct="1">
              <a:lnSpc>
                <a:spcPts val="4640"/>
              </a:lnSpc>
              <a:spcBef>
                <a:spcPts val="0"/>
              </a:spcBef>
              <a:buNone/>
            </a:pPr>
            <a:r>
              <a:rPr lang="zh-CN" altLang="en-US" sz="3600" b="1" dirty="0">
                <a:solidFill>
                  <a:srgbClr val="0000FF"/>
                </a:solidFill>
                <a:uFillTx/>
                <a:latin typeface="黑体" panose="02010609060101010101" pitchFamily="49" charset="-122"/>
                <a:ea typeface="黑体" panose="02010609060101010101" pitchFamily="49" charset="-122"/>
              </a:rPr>
              <a:t>好像</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dirty="0">
                <a:solidFill>
                  <a:srgbClr val="0000FF"/>
                </a:solidFill>
                <a:uFillTx/>
                <a:latin typeface="黑体" panose="02010609060101010101" pitchFamily="49" charset="-122"/>
                <a:ea typeface="黑体" panose="02010609060101010101" pitchFamily="49" charset="-122"/>
              </a:rPr>
              <a:t>闪着</a:t>
            </a:r>
            <a:r>
              <a:rPr lang="zh-CN" altLang="zh-CN" sz="3600" b="1" dirty="0">
                <a:solidFill>
                  <a:srgbClr val="FF0000"/>
                </a:solidFill>
                <a:uFillTx/>
                <a:latin typeface="黑体" panose="02010609060101010101" pitchFamily="49" charset="-122"/>
                <a:ea typeface="黑体" panose="02010609060101010101" pitchFamily="49" charset="-122"/>
              </a:rPr>
              <a:t>/</a:t>
            </a:r>
            <a:r>
              <a:rPr lang="zh-CN" altLang="en-US" sz="3600" b="1" dirty="0">
                <a:solidFill>
                  <a:srgbClr val="0000FF"/>
                </a:solidFill>
                <a:uFillTx/>
                <a:latin typeface="黑体" panose="02010609060101010101" pitchFamily="49" charset="-122"/>
                <a:ea typeface="黑体" panose="02010609060101010101" pitchFamily="49" charset="-122"/>
              </a:rPr>
              <a:t>无数的</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dirty="0">
                <a:solidFill>
                  <a:srgbClr val="0000FF"/>
                </a:solidFill>
                <a:uFillTx/>
                <a:latin typeface="黑体" panose="02010609060101010101" pitchFamily="49" charset="-122"/>
                <a:ea typeface="黑体" panose="02010609060101010101" pitchFamily="49" charset="-122"/>
              </a:rPr>
              <a:t>明星。</a:t>
            </a:r>
            <a:endParaRPr lang="zh-CN" altLang="en-US" sz="3600" b="1" dirty="0">
              <a:solidFill>
                <a:srgbClr val="0000FF"/>
              </a:solidFill>
              <a:uFillTx/>
              <a:latin typeface="黑体" panose="02010609060101010101" pitchFamily="49" charset="-122"/>
              <a:ea typeface="黑体" panose="02010609060101010101" pitchFamily="49" charset="-122"/>
            </a:endParaRPr>
          </a:p>
          <a:p>
            <a:pPr lvl="0" algn="l" eaLnBrk="1" latinLnBrk="0" hangingPunct="1">
              <a:lnSpc>
                <a:spcPts val="4640"/>
              </a:lnSpc>
              <a:spcBef>
                <a:spcPts val="0"/>
              </a:spcBef>
              <a:buNone/>
            </a:pPr>
            <a:r>
              <a:rPr lang="zh-CN" altLang="en-US" sz="3600" b="1" dirty="0">
                <a:solidFill>
                  <a:srgbClr val="0000FF"/>
                </a:solidFill>
                <a:uFillTx/>
                <a:latin typeface="黑体" panose="02010609060101010101" pitchFamily="49" charset="-122"/>
                <a:ea typeface="黑体" panose="02010609060101010101" pitchFamily="49" charset="-122"/>
              </a:rPr>
              <a:t>天上的</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dirty="0">
                <a:solidFill>
                  <a:srgbClr val="0000FF"/>
                </a:solidFill>
                <a:uFillTx/>
                <a:latin typeface="黑体" panose="02010609060101010101" pitchFamily="49" charset="-122"/>
                <a:ea typeface="黑体" panose="02010609060101010101" pitchFamily="49" charset="-122"/>
              </a:rPr>
              <a:t>明星</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dirty="0">
                <a:solidFill>
                  <a:srgbClr val="0000FF"/>
                </a:solidFill>
                <a:uFillTx/>
                <a:latin typeface="黑体" panose="02010609060101010101" pitchFamily="49" charset="-122"/>
                <a:ea typeface="黑体" panose="02010609060101010101" pitchFamily="49" charset="-122"/>
              </a:rPr>
              <a:t>现了，</a:t>
            </a:r>
            <a:endParaRPr lang="zh-CN" altLang="en-US" sz="3600" b="1" dirty="0">
              <a:solidFill>
                <a:srgbClr val="0000FF"/>
              </a:solidFill>
              <a:uFillTx/>
              <a:latin typeface="黑体" panose="02010609060101010101" pitchFamily="49" charset="-122"/>
              <a:ea typeface="黑体" panose="02010609060101010101" pitchFamily="49" charset="-122"/>
            </a:endParaRPr>
          </a:p>
          <a:p>
            <a:pPr lvl="0" algn="l" eaLnBrk="1" latinLnBrk="0" hangingPunct="1">
              <a:lnSpc>
                <a:spcPts val="4640"/>
              </a:lnSpc>
              <a:spcBef>
                <a:spcPts val="0"/>
              </a:spcBef>
              <a:buNone/>
            </a:pPr>
            <a:r>
              <a:rPr lang="zh-CN" altLang="en-US" sz="3600" b="1" dirty="0">
                <a:solidFill>
                  <a:srgbClr val="0000FF"/>
                </a:solidFill>
                <a:uFillTx/>
                <a:latin typeface="黑体" panose="02010609060101010101" pitchFamily="49" charset="-122"/>
                <a:ea typeface="黑体" panose="02010609060101010101" pitchFamily="49" charset="-122"/>
              </a:rPr>
              <a:t>好像</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dirty="0">
                <a:solidFill>
                  <a:srgbClr val="0000FF"/>
                </a:solidFill>
                <a:uFillTx/>
                <a:latin typeface="黑体" panose="02010609060101010101" pitchFamily="49" charset="-122"/>
                <a:ea typeface="黑体" panose="02010609060101010101" pitchFamily="49" charset="-122"/>
              </a:rPr>
              <a:t>点着</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dirty="0">
                <a:solidFill>
                  <a:srgbClr val="0000FF"/>
                </a:solidFill>
                <a:uFillTx/>
                <a:latin typeface="黑体" panose="02010609060101010101" pitchFamily="49" charset="-122"/>
                <a:ea typeface="黑体" panose="02010609060101010101" pitchFamily="49" charset="-122"/>
              </a:rPr>
              <a:t>无数的</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dirty="0">
                <a:solidFill>
                  <a:srgbClr val="0000FF"/>
                </a:solidFill>
                <a:uFillTx/>
                <a:latin typeface="黑体" panose="02010609060101010101" pitchFamily="49" charset="-122"/>
                <a:ea typeface="黑体" panose="02010609060101010101" pitchFamily="49" charset="-122"/>
              </a:rPr>
              <a:t>街灯。</a:t>
            </a:r>
            <a:endParaRPr lang="zh-CN" altLang="en-US" sz="3600" b="1" dirty="0">
              <a:solidFill>
                <a:srgbClr val="0000FF"/>
              </a:solidFill>
              <a:uFillTx/>
              <a:latin typeface="黑体" panose="02010609060101010101" pitchFamily="49" charset="-122"/>
              <a:ea typeface="黑体" panose="02010609060101010101" pitchFamily="49" charset="-122"/>
            </a:endParaRPr>
          </a:p>
          <a:p>
            <a:pPr lvl="0" algn="l" eaLnBrk="1" latinLnBrk="0" hangingPunct="1">
              <a:lnSpc>
                <a:spcPts val="4640"/>
              </a:lnSpc>
              <a:spcBef>
                <a:spcPts val="0"/>
              </a:spcBef>
              <a:buNone/>
            </a:pPr>
            <a:endParaRPr lang="zh-CN" altLang="en-US" sz="3600" b="1" dirty="0">
              <a:solidFill>
                <a:srgbClr val="0000FF"/>
              </a:solidFill>
              <a:uFillTx/>
              <a:latin typeface="黑体" panose="02010609060101010101" pitchFamily="49" charset="-122"/>
              <a:ea typeface="黑体" panose="02010609060101010101" pitchFamily="49" charset="-122"/>
            </a:endParaRPr>
          </a:p>
          <a:p>
            <a:pPr lvl="0" algn="l" eaLnBrk="1" latinLnBrk="0" hangingPunct="1">
              <a:lnSpc>
                <a:spcPts val="4640"/>
              </a:lnSpc>
              <a:spcBef>
                <a:spcPts val="0"/>
              </a:spcBef>
              <a:buNone/>
            </a:pPr>
            <a:r>
              <a:rPr lang="zh-CN" altLang="en-US" sz="3600" b="1" dirty="0">
                <a:solidFill>
                  <a:srgbClr val="0000FF"/>
                </a:solidFill>
                <a:uFillTx/>
                <a:latin typeface="黑体" panose="02010609060101010101" pitchFamily="49" charset="-122"/>
                <a:ea typeface="黑体" panose="02010609060101010101" pitchFamily="49" charset="-122"/>
              </a:rPr>
              <a:t>我想</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dirty="0">
                <a:solidFill>
                  <a:srgbClr val="0000FF"/>
                </a:solidFill>
                <a:uFillTx/>
                <a:latin typeface="黑体" panose="02010609060101010101" pitchFamily="49" charset="-122"/>
                <a:ea typeface="黑体" panose="02010609060101010101" pitchFamily="49" charset="-122"/>
              </a:rPr>
              <a:t>那缥缈的</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dirty="0">
                <a:solidFill>
                  <a:srgbClr val="0000FF"/>
                </a:solidFill>
                <a:uFillTx/>
                <a:latin typeface="黑体" panose="02010609060101010101" pitchFamily="49" charset="-122"/>
                <a:ea typeface="黑体" panose="02010609060101010101" pitchFamily="49" charset="-122"/>
              </a:rPr>
              <a:t>空中，</a:t>
            </a:r>
            <a:endParaRPr lang="zh-CN" altLang="en-US" sz="3600" b="1" dirty="0">
              <a:solidFill>
                <a:srgbClr val="0000FF"/>
              </a:solidFill>
              <a:uFillTx/>
              <a:latin typeface="黑体" panose="02010609060101010101" pitchFamily="49" charset="-122"/>
              <a:ea typeface="黑体" panose="02010609060101010101" pitchFamily="49" charset="-122"/>
            </a:endParaRPr>
          </a:p>
          <a:p>
            <a:pPr lvl="0" algn="l" eaLnBrk="1" latinLnBrk="0" hangingPunct="1">
              <a:lnSpc>
                <a:spcPts val="4640"/>
              </a:lnSpc>
              <a:spcBef>
                <a:spcPts val="0"/>
              </a:spcBef>
              <a:buNone/>
            </a:pPr>
            <a:r>
              <a:rPr lang="zh-CN" altLang="en-US" sz="3600" b="1" dirty="0">
                <a:solidFill>
                  <a:srgbClr val="0000FF"/>
                </a:solidFill>
                <a:uFillTx/>
                <a:latin typeface="黑体" panose="02010609060101010101" pitchFamily="49" charset="-122"/>
                <a:ea typeface="黑体" panose="02010609060101010101" pitchFamily="49" charset="-122"/>
              </a:rPr>
              <a:t>定然</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dirty="0">
                <a:solidFill>
                  <a:srgbClr val="0000FF"/>
                </a:solidFill>
                <a:uFillTx/>
                <a:latin typeface="黑体" panose="02010609060101010101" pitchFamily="49" charset="-122"/>
                <a:ea typeface="黑体" panose="02010609060101010101" pitchFamily="49" charset="-122"/>
              </a:rPr>
              <a:t>有美丽的</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dirty="0">
                <a:solidFill>
                  <a:srgbClr val="0000FF"/>
                </a:solidFill>
                <a:uFillTx/>
                <a:latin typeface="黑体" panose="02010609060101010101" pitchFamily="49" charset="-122"/>
                <a:ea typeface="黑体" panose="02010609060101010101" pitchFamily="49" charset="-122"/>
              </a:rPr>
              <a:t>街市。</a:t>
            </a:r>
            <a:endParaRPr lang="zh-CN" altLang="en-US" sz="3600" b="1" dirty="0">
              <a:solidFill>
                <a:srgbClr val="0000FF"/>
              </a:solidFill>
              <a:uFillTx/>
              <a:latin typeface="黑体" panose="02010609060101010101" pitchFamily="49" charset="-122"/>
              <a:ea typeface="黑体" panose="02010609060101010101" pitchFamily="49" charset="-122"/>
            </a:endParaRPr>
          </a:p>
          <a:p>
            <a:pPr lvl="0" algn="l" eaLnBrk="1" latinLnBrk="0" hangingPunct="1">
              <a:lnSpc>
                <a:spcPts val="4640"/>
              </a:lnSpc>
              <a:spcBef>
                <a:spcPts val="0"/>
              </a:spcBef>
              <a:buNone/>
            </a:pPr>
            <a:r>
              <a:rPr lang="zh-CN" altLang="en-US" sz="3600" b="1" dirty="0">
                <a:solidFill>
                  <a:srgbClr val="0000FF"/>
                </a:solidFill>
                <a:uFillTx/>
                <a:latin typeface="黑体" panose="02010609060101010101" pitchFamily="49" charset="-122"/>
                <a:ea typeface="黑体" panose="02010609060101010101" pitchFamily="49" charset="-122"/>
              </a:rPr>
              <a:t>街市上</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dirty="0">
                <a:solidFill>
                  <a:srgbClr val="0000FF"/>
                </a:solidFill>
                <a:uFillTx/>
                <a:latin typeface="黑体" panose="02010609060101010101" pitchFamily="49" charset="-122"/>
                <a:ea typeface="黑体" panose="02010609060101010101" pitchFamily="49" charset="-122"/>
              </a:rPr>
              <a:t>陈列的</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dirty="0">
                <a:solidFill>
                  <a:srgbClr val="0000FF"/>
                </a:solidFill>
                <a:uFillTx/>
                <a:latin typeface="黑体" panose="02010609060101010101" pitchFamily="49" charset="-122"/>
                <a:ea typeface="黑体" panose="02010609060101010101" pitchFamily="49" charset="-122"/>
              </a:rPr>
              <a:t>一些</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dirty="0">
                <a:solidFill>
                  <a:srgbClr val="0000FF"/>
                </a:solidFill>
                <a:uFillTx/>
                <a:latin typeface="黑体" panose="02010609060101010101" pitchFamily="49" charset="-122"/>
                <a:ea typeface="黑体" panose="02010609060101010101" pitchFamily="49" charset="-122"/>
              </a:rPr>
              <a:t>物品，</a:t>
            </a:r>
            <a:endParaRPr lang="zh-CN" altLang="en-US" sz="3600" b="1" dirty="0">
              <a:solidFill>
                <a:srgbClr val="0000FF"/>
              </a:solidFill>
              <a:uFillTx/>
              <a:latin typeface="黑体" panose="02010609060101010101" pitchFamily="49" charset="-122"/>
              <a:ea typeface="黑体" panose="02010609060101010101" pitchFamily="49" charset="-122"/>
            </a:endParaRPr>
          </a:p>
          <a:p>
            <a:pPr lvl="0" algn="l" eaLnBrk="1" latinLnBrk="0" hangingPunct="1">
              <a:lnSpc>
                <a:spcPts val="4640"/>
              </a:lnSpc>
              <a:spcBef>
                <a:spcPts val="0"/>
              </a:spcBef>
              <a:buNone/>
            </a:pPr>
            <a:r>
              <a:rPr lang="zh-CN" altLang="en-US" sz="3600" b="1" dirty="0">
                <a:solidFill>
                  <a:srgbClr val="0000FF"/>
                </a:solidFill>
                <a:uFillTx/>
                <a:latin typeface="黑体" panose="02010609060101010101" pitchFamily="49" charset="-122"/>
                <a:ea typeface="黑体" panose="02010609060101010101" pitchFamily="49" charset="-122"/>
              </a:rPr>
              <a:t>定然是</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dirty="0">
                <a:solidFill>
                  <a:srgbClr val="0000FF"/>
                </a:solidFill>
                <a:uFillTx/>
                <a:latin typeface="黑体" panose="02010609060101010101" pitchFamily="49" charset="-122"/>
                <a:ea typeface="黑体" panose="02010609060101010101" pitchFamily="49" charset="-122"/>
              </a:rPr>
              <a:t>世上</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dirty="0">
                <a:solidFill>
                  <a:srgbClr val="0000FF"/>
                </a:solidFill>
                <a:uFillTx/>
                <a:latin typeface="黑体" panose="02010609060101010101" pitchFamily="49" charset="-122"/>
                <a:ea typeface="黑体" panose="02010609060101010101" pitchFamily="49" charset="-122"/>
              </a:rPr>
              <a:t>没有的</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dirty="0">
                <a:solidFill>
                  <a:srgbClr val="0000FF"/>
                </a:solidFill>
                <a:uFillTx/>
                <a:latin typeface="黑体" panose="02010609060101010101" pitchFamily="49" charset="-122"/>
                <a:ea typeface="黑体" panose="02010609060101010101" pitchFamily="49" charset="-122"/>
              </a:rPr>
              <a:t>珍奇。</a:t>
            </a:r>
            <a:endParaRPr lang="zh-CN" altLang="en-US" sz="3600" b="1" dirty="0">
              <a:solidFill>
                <a:srgbClr val="0000FF"/>
              </a:solidFill>
              <a:uFillTx/>
              <a:latin typeface="黑体" panose="02010609060101010101" pitchFamily="49" charset="-122"/>
              <a:ea typeface="黑体" panose="02010609060101010101" pitchFamily="49" charset="-122"/>
            </a:endParaRPr>
          </a:p>
        </p:txBody>
      </p:sp>
      <p:sp>
        <p:nvSpPr>
          <p:cNvPr id="56324" name="Text Box 7"/>
          <p:cNvSpPr txBox="1"/>
          <p:nvPr/>
        </p:nvSpPr>
        <p:spPr>
          <a:xfrm>
            <a:off x="6405245" y="1023620"/>
            <a:ext cx="5694045" cy="5331460"/>
          </a:xfrm>
          <a:prstGeom prst="rect">
            <a:avLst/>
          </a:prstGeom>
          <a:noFill/>
          <a:ln w="9525">
            <a:noFill/>
          </a:ln>
        </p:spPr>
        <p:txBody>
          <a:bodyPr wrap="square">
            <a:spAutoFit/>
          </a:bodyPr>
          <a:p>
            <a:pPr>
              <a:lnSpc>
                <a:spcPts val="4540"/>
              </a:lnSpc>
              <a:spcBef>
                <a:spcPts val="0"/>
              </a:spcBef>
            </a:pPr>
            <a:r>
              <a:rPr lang="zh-CN" altLang="en-US" sz="3600" b="1" kern="0" dirty="0">
                <a:solidFill>
                  <a:srgbClr val="0000FF"/>
                </a:solidFill>
                <a:uFillTx/>
                <a:latin typeface="黑体" panose="02010609060101010101" pitchFamily="49" charset="-122"/>
                <a:ea typeface="黑体" panose="02010609060101010101" pitchFamily="49" charset="-122"/>
              </a:rPr>
              <a:t>你看，那浅浅的</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kern="0" dirty="0">
                <a:solidFill>
                  <a:srgbClr val="0000FF"/>
                </a:solidFill>
                <a:uFillTx/>
                <a:latin typeface="黑体" panose="02010609060101010101" pitchFamily="49" charset="-122"/>
                <a:ea typeface="黑体" panose="02010609060101010101" pitchFamily="49" charset="-122"/>
              </a:rPr>
              <a:t>天河，</a:t>
            </a:r>
            <a:endParaRPr lang="zh-CN" altLang="en-US" sz="3600" b="1" kern="0" dirty="0">
              <a:solidFill>
                <a:srgbClr val="0000FF"/>
              </a:solidFill>
              <a:uFillTx/>
              <a:latin typeface="黑体" panose="02010609060101010101" pitchFamily="49" charset="-122"/>
              <a:ea typeface="黑体" panose="02010609060101010101" pitchFamily="49" charset="-122"/>
            </a:endParaRPr>
          </a:p>
          <a:p>
            <a:pPr>
              <a:lnSpc>
                <a:spcPts val="4540"/>
              </a:lnSpc>
              <a:spcBef>
                <a:spcPts val="0"/>
              </a:spcBef>
            </a:pPr>
            <a:r>
              <a:rPr lang="zh-CN" altLang="en-US" sz="3600" b="1" kern="0" dirty="0">
                <a:solidFill>
                  <a:srgbClr val="0000FF"/>
                </a:solidFill>
                <a:uFillTx/>
                <a:latin typeface="黑体" panose="02010609060101010101" pitchFamily="49" charset="-122"/>
                <a:ea typeface="黑体" panose="02010609060101010101" pitchFamily="49" charset="-122"/>
              </a:rPr>
              <a:t>定然是</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kern="0" dirty="0">
                <a:solidFill>
                  <a:srgbClr val="0000FF"/>
                </a:solidFill>
                <a:uFillTx/>
                <a:latin typeface="黑体" panose="02010609060101010101" pitchFamily="49" charset="-122"/>
                <a:ea typeface="黑体" panose="02010609060101010101" pitchFamily="49" charset="-122"/>
              </a:rPr>
              <a:t>不甚</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kern="0" dirty="0">
                <a:solidFill>
                  <a:srgbClr val="0000FF"/>
                </a:solidFill>
                <a:uFillTx/>
                <a:latin typeface="黑体" panose="02010609060101010101" pitchFamily="49" charset="-122"/>
                <a:ea typeface="黑体" panose="02010609060101010101" pitchFamily="49" charset="-122"/>
              </a:rPr>
              <a:t>宽广。</a:t>
            </a:r>
            <a:endParaRPr lang="zh-CN" altLang="en-US" sz="3600" b="1" kern="0" dirty="0">
              <a:solidFill>
                <a:srgbClr val="0000FF"/>
              </a:solidFill>
              <a:uFillTx/>
              <a:latin typeface="黑体" panose="02010609060101010101" pitchFamily="49" charset="-122"/>
              <a:ea typeface="黑体" panose="02010609060101010101" pitchFamily="49" charset="-122"/>
            </a:endParaRPr>
          </a:p>
          <a:p>
            <a:pPr>
              <a:lnSpc>
                <a:spcPts val="4540"/>
              </a:lnSpc>
              <a:spcBef>
                <a:spcPts val="0"/>
              </a:spcBef>
            </a:pPr>
            <a:r>
              <a:rPr lang="zh-CN" altLang="en-US" sz="3600" b="1" kern="0" dirty="0">
                <a:solidFill>
                  <a:srgbClr val="0000FF"/>
                </a:solidFill>
                <a:uFillTx/>
                <a:latin typeface="黑体" panose="02010609060101010101" pitchFamily="49" charset="-122"/>
                <a:ea typeface="黑体" panose="02010609060101010101" pitchFamily="49" charset="-122"/>
              </a:rPr>
              <a:t>那</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kern="0" dirty="0">
                <a:solidFill>
                  <a:srgbClr val="0000FF"/>
                </a:solidFill>
                <a:uFillTx/>
                <a:latin typeface="黑体" panose="02010609060101010101" pitchFamily="49" charset="-122"/>
                <a:ea typeface="黑体" panose="02010609060101010101" pitchFamily="49" charset="-122"/>
              </a:rPr>
              <a:t>隔着河的</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kern="0" dirty="0">
                <a:solidFill>
                  <a:srgbClr val="0000FF"/>
                </a:solidFill>
                <a:uFillTx/>
                <a:latin typeface="黑体" panose="02010609060101010101" pitchFamily="49" charset="-122"/>
                <a:ea typeface="黑体" panose="02010609060101010101" pitchFamily="49" charset="-122"/>
              </a:rPr>
              <a:t>牛郎</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kern="0" dirty="0">
                <a:solidFill>
                  <a:srgbClr val="0000FF"/>
                </a:solidFill>
                <a:uFillTx/>
                <a:latin typeface="黑体" panose="02010609060101010101" pitchFamily="49" charset="-122"/>
                <a:ea typeface="黑体" panose="02010609060101010101" pitchFamily="49" charset="-122"/>
              </a:rPr>
              <a:t>织女，</a:t>
            </a:r>
            <a:endParaRPr lang="zh-CN" altLang="en-US" sz="3600" b="1" kern="0" dirty="0">
              <a:solidFill>
                <a:srgbClr val="0000FF"/>
              </a:solidFill>
              <a:uFillTx/>
              <a:latin typeface="黑体" panose="02010609060101010101" pitchFamily="49" charset="-122"/>
              <a:ea typeface="黑体" panose="02010609060101010101" pitchFamily="49" charset="-122"/>
            </a:endParaRPr>
          </a:p>
          <a:p>
            <a:pPr>
              <a:lnSpc>
                <a:spcPts val="4540"/>
              </a:lnSpc>
              <a:spcBef>
                <a:spcPts val="0"/>
              </a:spcBef>
            </a:pPr>
            <a:r>
              <a:rPr lang="zh-CN" altLang="en-US" sz="3600" b="1" kern="0" dirty="0">
                <a:solidFill>
                  <a:srgbClr val="0000FF"/>
                </a:solidFill>
                <a:uFillTx/>
                <a:latin typeface="黑体" panose="02010609060101010101" pitchFamily="49" charset="-122"/>
                <a:ea typeface="黑体" panose="02010609060101010101" pitchFamily="49" charset="-122"/>
              </a:rPr>
              <a:t>定能够</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kern="0" dirty="0">
                <a:solidFill>
                  <a:srgbClr val="0000FF"/>
                </a:solidFill>
                <a:uFillTx/>
                <a:latin typeface="黑体" panose="02010609060101010101" pitchFamily="49" charset="-122"/>
                <a:ea typeface="黑体" panose="02010609060101010101" pitchFamily="49" charset="-122"/>
              </a:rPr>
              <a:t>骑着牛儿</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kern="0" dirty="0">
                <a:solidFill>
                  <a:srgbClr val="0000FF"/>
                </a:solidFill>
                <a:uFillTx/>
                <a:latin typeface="黑体" panose="02010609060101010101" pitchFamily="49" charset="-122"/>
                <a:ea typeface="黑体" panose="02010609060101010101" pitchFamily="49" charset="-122"/>
              </a:rPr>
              <a:t>来往。</a:t>
            </a:r>
            <a:endParaRPr lang="zh-CN" altLang="en-US" sz="3600" b="1" kern="0" dirty="0">
              <a:solidFill>
                <a:srgbClr val="0000FF"/>
              </a:solidFill>
              <a:uFillTx/>
              <a:latin typeface="黑体" panose="02010609060101010101" pitchFamily="49" charset="-122"/>
              <a:ea typeface="黑体" panose="02010609060101010101" pitchFamily="49" charset="-122"/>
            </a:endParaRPr>
          </a:p>
          <a:p>
            <a:pPr>
              <a:lnSpc>
                <a:spcPts val="4540"/>
              </a:lnSpc>
              <a:spcBef>
                <a:spcPts val="0"/>
              </a:spcBef>
            </a:pPr>
            <a:endParaRPr lang="zh-CN" altLang="en-US" sz="3600" b="1" kern="0" dirty="0">
              <a:solidFill>
                <a:srgbClr val="0000FF"/>
              </a:solidFill>
              <a:uFillTx/>
              <a:latin typeface="黑体" panose="02010609060101010101" pitchFamily="49" charset="-122"/>
              <a:ea typeface="黑体" panose="02010609060101010101" pitchFamily="49" charset="-122"/>
            </a:endParaRPr>
          </a:p>
          <a:p>
            <a:pPr>
              <a:lnSpc>
                <a:spcPts val="4540"/>
              </a:lnSpc>
              <a:spcBef>
                <a:spcPts val="0"/>
              </a:spcBef>
            </a:pPr>
            <a:r>
              <a:rPr lang="zh-CN" altLang="en-US" sz="3600" b="1" kern="0" dirty="0">
                <a:solidFill>
                  <a:srgbClr val="0000FF"/>
                </a:solidFill>
                <a:uFillTx/>
                <a:latin typeface="黑体" panose="02010609060101010101" pitchFamily="49" charset="-122"/>
                <a:ea typeface="黑体" panose="02010609060101010101" pitchFamily="49" charset="-122"/>
              </a:rPr>
              <a:t>我想</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kern="0" dirty="0">
                <a:solidFill>
                  <a:srgbClr val="0000FF"/>
                </a:solidFill>
                <a:uFillTx/>
                <a:latin typeface="黑体" panose="02010609060101010101" pitchFamily="49" charset="-122"/>
                <a:ea typeface="黑体" panose="02010609060101010101" pitchFamily="49" charset="-122"/>
              </a:rPr>
              <a:t>他们此刻，</a:t>
            </a:r>
            <a:endParaRPr lang="zh-CN" altLang="en-US" sz="3600" b="1" kern="0" dirty="0">
              <a:solidFill>
                <a:srgbClr val="0000FF"/>
              </a:solidFill>
              <a:uFillTx/>
              <a:latin typeface="黑体" panose="02010609060101010101" pitchFamily="49" charset="-122"/>
              <a:ea typeface="黑体" panose="02010609060101010101" pitchFamily="49" charset="-122"/>
            </a:endParaRPr>
          </a:p>
          <a:p>
            <a:pPr>
              <a:lnSpc>
                <a:spcPts val="4540"/>
              </a:lnSpc>
              <a:spcBef>
                <a:spcPts val="0"/>
              </a:spcBef>
            </a:pPr>
            <a:r>
              <a:rPr lang="zh-CN" altLang="en-US" sz="3600" b="1" kern="0" dirty="0">
                <a:solidFill>
                  <a:srgbClr val="0000FF"/>
                </a:solidFill>
                <a:uFillTx/>
                <a:latin typeface="黑体" panose="02010609060101010101" pitchFamily="49" charset="-122"/>
                <a:ea typeface="黑体" panose="02010609060101010101" pitchFamily="49" charset="-122"/>
              </a:rPr>
              <a:t>定然</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kern="0" dirty="0">
                <a:solidFill>
                  <a:srgbClr val="0000FF"/>
                </a:solidFill>
                <a:uFillTx/>
                <a:latin typeface="黑体" panose="02010609060101010101" pitchFamily="49" charset="-122"/>
                <a:ea typeface="黑体" panose="02010609060101010101" pitchFamily="49" charset="-122"/>
              </a:rPr>
              <a:t>在天街</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kern="0" dirty="0">
                <a:solidFill>
                  <a:srgbClr val="0000FF"/>
                </a:solidFill>
                <a:uFillTx/>
                <a:latin typeface="黑体" panose="02010609060101010101" pitchFamily="49" charset="-122"/>
                <a:ea typeface="黑体" panose="02010609060101010101" pitchFamily="49" charset="-122"/>
              </a:rPr>
              <a:t>闲游。</a:t>
            </a:r>
            <a:endParaRPr lang="zh-CN" altLang="en-US" sz="3600" b="1" kern="0" dirty="0">
              <a:solidFill>
                <a:srgbClr val="0000FF"/>
              </a:solidFill>
              <a:uFillTx/>
              <a:latin typeface="黑体" panose="02010609060101010101" pitchFamily="49" charset="-122"/>
              <a:ea typeface="黑体" panose="02010609060101010101" pitchFamily="49" charset="-122"/>
            </a:endParaRPr>
          </a:p>
          <a:p>
            <a:pPr>
              <a:lnSpc>
                <a:spcPts val="4540"/>
              </a:lnSpc>
              <a:spcBef>
                <a:spcPts val="0"/>
              </a:spcBef>
            </a:pPr>
            <a:r>
              <a:rPr lang="zh-CN" altLang="en-US" sz="3600" b="1" kern="0" dirty="0">
                <a:solidFill>
                  <a:srgbClr val="0000FF"/>
                </a:solidFill>
                <a:uFillTx/>
                <a:latin typeface="黑体" panose="02010609060101010101" pitchFamily="49" charset="-122"/>
                <a:ea typeface="黑体" panose="02010609060101010101" pitchFamily="49" charset="-122"/>
              </a:rPr>
              <a:t>不信，请看</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kern="0" dirty="0">
                <a:solidFill>
                  <a:srgbClr val="0000FF"/>
                </a:solidFill>
                <a:uFillTx/>
                <a:latin typeface="黑体" panose="02010609060101010101" pitchFamily="49" charset="-122"/>
                <a:ea typeface="黑体" panose="02010609060101010101" pitchFamily="49" charset="-122"/>
              </a:rPr>
              <a:t>那朵流星，</a:t>
            </a:r>
            <a:endParaRPr lang="zh-CN" altLang="en-US" sz="3600" b="1" kern="0" dirty="0">
              <a:solidFill>
                <a:srgbClr val="0000FF"/>
              </a:solidFill>
              <a:uFillTx/>
              <a:latin typeface="黑体" panose="02010609060101010101" pitchFamily="49" charset="-122"/>
              <a:ea typeface="黑体" panose="02010609060101010101" pitchFamily="49" charset="-122"/>
            </a:endParaRPr>
          </a:p>
          <a:p>
            <a:pPr>
              <a:lnSpc>
                <a:spcPts val="4540"/>
              </a:lnSpc>
              <a:spcBef>
                <a:spcPts val="0"/>
              </a:spcBef>
            </a:pPr>
            <a:r>
              <a:rPr lang="zh-CN" altLang="en-US" sz="3600" b="1" kern="0" dirty="0">
                <a:solidFill>
                  <a:srgbClr val="0000FF"/>
                </a:solidFill>
                <a:uFillTx/>
                <a:latin typeface="黑体" panose="02010609060101010101" pitchFamily="49" charset="-122"/>
                <a:ea typeface="黑体" panose="02010609060101010101" pitchFamily="49" charset="-122"/>
              </a:rPr>
              <a:t>是他们</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kern="0" dirty="0">
                <a:solidFill>
                  <a:srgbClr val="0000FF"/>
                </a:solidFill>
                <a:uFillTx/>
                <a:latin typeface="黑体" panose="02010609060101010101" pitchFamily="49" charset="-122"/>
                <a:ea typeface="黑体" panose="02010609060101010101" pitchFamily="49" charset="-122"/>
              </a:rPr>
              <a:t>提着</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kern="0" dirty="0">
                <a:solidFill>
                  <a:srgbClr val="0000FF"/>
                </a:solidFill>
                <a:uFillTx/>
                <a:latin typeface="黑体" panose="02010609060101010101" pitchFamily="49" charset="-122"/>
                <a:ea typeface="黑体" panose="02010609060101010101" pitchFamily="49" charset="-122"/>
              </a:rPr>
              <a:t>灯笼</a:t>
            </a:r>
            <a:r>
              <a:rPr lang="zh-CN" altLang="zh-CN" sz="3600" b="1" dirty="0">
                <a:solidFill>
                  <a:srgbClr val="FF0000"/>
                </a:solidFill>
                <a:uFillTx/>
                <a:latin typeface="黑体" panose="02010609060101010101" pitchFamily="49" charset="-122"/>
                <a:ea typeface="黑体" panose="02010609060101010101" pitchFamily="49" charset="-122"/>
                <a:sym typeface="+mn-ea"/>
              </a:rPr>
              <a:t>/</a:t>
            </a:r>
            <a:r>
              <a:rPr lang="zh-CN" altLang="en-US" sz="3600" b="1" kern="0" dirty="0">
                <a:solidFill>
                  <a:srgbClr val="0000FF"/>
                </a:solidFill>
                <a:uFillTx/>
                <a:latin typeface="黑体" panose="02010609060101010101" pitchFamily="49" charset="-122"/>
                <a:ea typeface="黑体" panose="02010609060101010101" pitchFamily="49" charset="-122"/>
              </a:rPr>
              <a:t>在走。</a:t>
            </a:r>
            <a:endParaRPr lang="zh-CN" altLang="en-US" sz="3600" b="1" kern="0" dirty="0">
              <a:solidFill>
                <a:srgbClr val="0000FF"/>
              </a:solidFill>
              <a:uFillTx/>
              <a:latin typeface="黑体" panose="02010609060101010101" pitchFamily="49" charset="-122"/>
              <a:ea typeface="黑体" panose="02010609060101010101" pitchFamily="49" charset="-122"/>
            </a:endParaRPr>
          </a:p>
        </p:txBody>
      </p:sp>
      <p:pic>
        <p:nvPicPr>
          <p:cNvPr id="2" name="天上的街市">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5786120" y="3119120"/>
            <a:ext cx="619125" cy="619125"/>
          </a:xfrm>
          <a:prstGeom prst="rect">
            <a:avLst/>
          </a:prstGeom>
        </p:spPr>
      </p:pic>
      <p:sp>
        <p:nvSpPr>
          <p:cNvPr id="7169" name="Rectangle 4"/>
          <p:cNvSpPr/>
          <p:nvPr/>
        </p:nvSpPr>
        <p:spPr>
          <a:xfrm>
            <a:off x="12065" y="29210"/>
            <a:ext cx="2302510" cy="706755"/>
          </a:xfrm>
          <a:prstGeom prst="rect">
            <a:avLst/>
          </a:prstGeom>
          <a:noFill/>
          <a:ln w="9525">
            <a:noFill/>
          </a:ln>
        </p:spPr>
        <p:txBody>
          <a:bodyPr wrap="square" anchor="ctr">
            <a:spAutoFit/>
          </a:bodyPr>
          <a:p>
            <a:r>
              <a:rPr lang="zh-CN" altLang="en-US" sz="4000" b="1" dirty="0">
                <a:solidFill>
                  <a:srgbClr val="7030A0"/>
                </a:solidFill>
                <a:uFillTx/>
                <a:latin typeface="黑体" panose="02010609060101010101" pitchFamily="49" charset="-122"/>
                <a:ea typeface="黑体" panose="02010609060101010101" pitchFamily="49" charset="-122"/>
              </a:rPr>
              <a:t>听朗读</a:t>
            </a:r>
            <a:endParaRPr lang="zh-CN" altLang="en-US" sz="4000" b="1" dirty="0">
              <a:solidFill>
                <a:srgbClr val="7030A0"/>
              </a:solidFill>
              <a:uFillTx/>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additive="base">
                                        <p:cTn id="6" dur="5801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7"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timing>
</p:sld>
</file>

<file path=ppt/theme/theme1.xml><?xml version="1.0" encoding="utf-8"?>
<a:theme xmlns:a="http://schemas.openxmlformats.org/drawingml/2006/main" name="诗情画意_2">
  <a:themeElements>
    <a:clrScheme name="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_2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_2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_2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_2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_2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_2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_2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诗情画意">
  <a:themeElements>
    <a:clrScheme name="9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9_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9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9_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9_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9_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9_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9_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9_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9_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诗情画意">
  <a:themeElements>
    <a:clrScheme name="10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10_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0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10_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10_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10_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10_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10_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10_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10_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诗情画意">
  <a:themeElements>
    <a:clrScheme name="11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11_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1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11_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11_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11_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11_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11_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11_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11_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_诗情画意_2">
  <a:themeElements>
    <a:clrScheme name="1_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1_诗情画意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1_诗情画意_2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1_诗情画意_2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1_诗情画意_2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1_诗情画意_2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1_诗情画意_2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1_诗情画意_2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1_诗情画意_2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2_诗情画意_2">
  <a:themeElements>
    <a:clrScheme name="2_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2_诗情画意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2_诗情画意_2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2_诗情画意_2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2_诗情画意_2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2_诗情画意_2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2_诗情画意_2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2_诗情画意_2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2_诗情画意_2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3_诗情画意_2">
  <a:themeElements>
    <a:clrScheme name="3_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3_诗情画意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3_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3_诗情画意_2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3_诗情画意_2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3_诗情画意_2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3_诗情画意_2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3_诗情画意_2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3_诗情画意_2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3_诗情画意_2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4_诗情画意_2">
  <a:themeElements>
    <a:clrScheme name="4_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4_诗情画意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_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4_诗情画意_2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4_诗情画意_2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4_诗情画意_2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4_诗情画意_2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4_诗情画意_2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4_诗情画意_2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4_诗情画意_2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5_诗情画意_2">
  <a:themeElements>
    <a:clrScheme name="5_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5_诗情画意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5_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5_诗情画意_2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5_诗情画意_2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5_诗情画意_2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5_诗情画意_2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5_诗情画意_2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5_诗情画意_2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5_诗情画意_2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6_诗情画意_2">
  <a:themeElements>
    <a:clrScheme name="6_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6_诗情画意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6_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6_诗情画意_2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6_诗情画意_2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6_诗情画意_2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6_诗情画意_2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6_诗情画意_2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6_诗情画意_2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6_诗情画意_2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8_诗情画意_2">
  <a:themeElements>
    <a:clrScheme name="8_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8_诗情画意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8_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8_诗情画意_2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8_诗情画意_2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8_诗情画意_2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8_诗情画意_2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8_诗情画意_2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8_诗情画意_2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8_诗情画意_2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9_诗情画意_2">
  <a:themeElements>
    <a:clrScheme name="9_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9_诗情画意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9_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9_诗情画意_2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9_诗情画意_2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9_诗情画意_2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9_诗情画意_2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9_诗情画意_2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9_诗情画意_2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9_诗情画意_2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10_诗情画意_2">
  <a:themeElements>
    <a:clrScheme name="10_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10_诗情画意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0_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10_诗情画意_2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10_诗情画意_2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10_诗情画意_2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10_诗情画意_2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10_诗情画意_2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10_诗情画意_2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10_诗情画意_2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11_诗情画意_2">
  <a:themeElements>
    <a:clrScheme name="11_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11_诗情画意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1_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11_诗情画意_2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11_诗情画意_2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11_诗情画意_2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11_诗情画意_2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11_诗情画意_2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11_诗情画意_2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11_诗情画意_2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1_默认设计模板">
  <a:themeElements>
    <a:clrScheme name="1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2_默认设计模板">
  <a:themeElements>
    <a:clrScheme name="2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3_默认设计模板">
  <a:themeElements>
    <a:clrScheme name="3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3_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3_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_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3_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4_默认设计模板">
  <a:themeElements>
    <a:clrScheme name="4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4_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_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4_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4_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5_默认设计模板">
  <a:themeElements>
    <a:clrScheme name="5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5_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5_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5_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5_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6_默认设计模板">
  <a:themeElements>
    <a:clrScheme name="6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6_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6_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6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6_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6_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6_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6_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6_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7_默认设计模板">
  <a:themeElements>
    <a:clrScheme name="7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7_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Fireworks">
  <a:themeElements>
    <a:clrScheme name="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Fireworks">
      <a:majorFont>
        <a:latin typeface="Arial Black"/>
        <a:ea typeface="宋体"/>
        <a:cs typeface=""/>
      </a:majorFont>
      <a:minorFont>
        <a:latin typeface="Arial Black"/>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0.xml><?xml version="1.0" encoding="utf-8"?>
<a:theme xmlns:a="http://schemas.openxmlformats.org/drawingml/2006/main" name="8_默认设计模板">
  <a:themeElements>
    <a:clrScheme name="8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8_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8_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8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8_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8_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8_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8_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8_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1.xml><?xml version="1.0" encoding="utf-8"?>
<a:theme xmlns:a="http://schemas.openxmlformats.org/drawingml/2006/main" name="9_默认设计模板">
  <a:themeElements>
    <a:clrScheme name="9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9_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9_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9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9_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9_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9_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9_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9_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2.xml><?xml version="1.0" encoding="utf-8"?>
<a:theme xmlns:a="http://schemas.openxmlformats.org/drawingml/2006/main" name="10_默认设计模板">
  <a:themeElements>
    <a:clrScheme name="10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0_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0_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0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0_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0_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0_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0_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0_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3.xml><?xml version="1.0" encoding="utf-8"?>
<a:theme xmlns:a="http://schemas.openxmlformats.org/drawingml/2006/main" name="11_默认设计模板">
  <a:themeElements>
    <a:clrScheme name="11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1_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1_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1_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1_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1_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1_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1_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1_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4.xml><?xml version="1.0" encoding="utf-8"?>
<a:theme xmlns:a="http://schemas.openxmlformats.org/drawingml/2006/main" name="1_Fireworks">
  <a:themeElements>
    <a:clrScheme name="1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1_Fireworks">
      <a:majorFont>
        <a:latin typeface="Arial Black"/>
        <a:ea typeface="宋体"/>
        <a:cs typeface=""/>
      </a:majorFont>
      <a:minorFont>
        <a:latin typeface="Arial Black"/>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1_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1_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1_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1_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1_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5.xml><?xml version="1.0" encoding="utf-8"?>
<a:theme xmlns:a="http://schemas.openxmlformats.org/drawingml/2006/main" name="2_Fireworks">
  <a:themeElements>
    <a:clrScheme name="2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2_Fireworks">
      <a:majorFont>
        <a:latin typeface="Arial Black"/>
        <a:ea typeface="宋体"/>
        <a:cs typeface=""/>
      </a:majorFont>
      <a:minorFont>
        <a:latin typeface="Arial Black"/>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2_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2_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2_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2_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2_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6.xml><?xml version="1.0" encoding="utf-8"?>
<a:theme xmlns:a="http://schemas.openxmlformats.org/drawingml/2006/main" name="3_Fireworks">
  <a:themeElements>
    <a:clrScheme name="3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3_Fireworks">
      <a:majorFont>
        <a:latin typeface="Arial Black"/>
        <a:ea typeface="宋体"/>
        <a:cs typeface=""/>
      </a:majorFont>
      <a:minorFont>
        <a:latin typeface="Arial Black"/>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3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3_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3_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3_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3_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3_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7.xml><?xml version="1.0" encoding="utf-8"?>
<a:theme xmlns:a="http://schemas.openxmlformats.org/drawingml/2006/main" name="4_Fireworks">
  <a:themeElements>
    <a:clrScheme name="4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4_Fireworks">
      <a:majorFont>
        <a:latin typeface="Arial Black"/>
        <a:ea typeface="宋体"/>
        <a:cs typeface=""/>
      </a:majorFont>
      <a:minorFont>
        <a:latin typeface="Arial Black"/>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4_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4_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4_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4_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4_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8.xml><?xml version="1.0" encoding="utf-8"?>
<a:theme xmlns:a="http://schemas.openxmlformats.org/drawingml/2006/main" name="5_Fireworks">
  <a:themeElements>
    <a:clrScheme name="5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5_Fireworks">
      <a:majorFont>
        <a:latin typeface="Arial Black"/>
        <a:ea typeface="宋体"/>
        <a:cs typeface=""/>
      </a:majorFont>
      <a:minorFont>
        <a:latin typeface="Arial Black"/>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5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5_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5_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5_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5_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5_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9.xml><?xml version="1.0" encoding="utf-8"?>
<a:theme xmlns:a="http://schemas.openxmlformats.org/drawingml/2006/main" name="6_Fireworks">
  <a:themeElements>
    <a:clrScheme name="6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6_Fireworks">
      <a:majorFont>
        <a:latin typeface="Arial Black"/>
        <a:ea typeface="宋体"/>
        <a:cs typeface=""/>
      </a:majorFont>
      <a:minorFont>
        <a:latin typeface="Arial Black"/>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6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6_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6_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6_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6_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6_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诗情画意">
  <a:themeElements>
    <a:clrScheme name="2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2_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2_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2_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2_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2_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2_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2_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2_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0.xml><?xml version="1.0" encoding="utf-8"?>
<a:theme xmlns:a="http://schemas.openxmlformats.org/drawingml/2006/main" name="8_Fireworks">
  <a:themeElements>
    <a:clrScheme name="8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8_Fireworks">
      <a:majorFont>
        <a:latin typeface="Arial Black"/>
        <a:ea typeface="宋体"/>
        <a:cs typeface=""/>
      </a:majorFont>
      <a:minorFont>
        <a:latin typeface="Arial Black"/>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8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8_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8_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8_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8_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8_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1.xml><?xml version="1.0" encoding="utf-8"?>
<a:theme xmlns:a="http://schemas.openxmlformats.org/drawingml/2006/main" name="9_Fireworks">
  <a:themeElements>
    <a:clrScheme name="9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9_Fireworks">
      <a:majorFont>
        <a:latin typeface="Arial Black"/>
        <a:ea typeface="宋体"/>
        <a:cs typeface=""/>
      </a:majorFont>
      <a:minorFont>
        <a:latin typeface="Arial Black"/>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9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9_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9_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9_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9_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9_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2.xml><?xml version="1.0" encoding="utf-8"?>
<a:theme xmlns:a="http://schemas.openxmlformats.org/drawingml/2006/main" name="10_Fireworks">
  <a:themeElements>
    <a:clrScheme name="10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10_Fireworks">
      <a:majorFont>
        <a:latin typeface="Arial Black"/>
        <a:ea typeface="宋体"/>
        <a:cs typeface=""/>
      </a:majorFont>
      <a:minorFont>
        <a:latin typeface="Arial Black"/>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0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10_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10_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10_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10_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10_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3.xml><?xml version="1.0" encoding="utf-8"?>
<a:theme xmlns:a="http://schemas.openxmlformats.org/drawingml/2006/main" name="11_Fireworks">
  <a:themeElements>
    <a:clrScheme name="11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11_Fireworks">
      <a:majorFont>
        <a:latin typeface="Arial Black"/>
        <a:ea typeface="宋体"/>
        <a:cs typeface=""/>
      </a:majorFont>
      <a:minorFont>
        <a:latin typeface="Arial Black"/>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1_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11_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11_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11_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11_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11_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诗情画意">
  <a:themeElements>
    <a:clrScheme name="3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3_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3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3_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3_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3_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3_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3_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3_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3_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诗情画意">
  <a:themeElements>
    <a:clrScheme name="4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4_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4_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4_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4_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4_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4_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4_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4_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诗情画意">
  <a:themeElements>
    <a:clrScheme name="5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5_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5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5_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5_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5_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5_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5_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5_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5_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诗情画意">
  <a:themeElements>
    <a:clrScheme name="6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6_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6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6_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6_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6_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6_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6_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6_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6_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诗情画意">
  <a:themeElements>
    <a:clrScheme name="8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8_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kx="3284103" algn="bl" rotWithShape="0">
            <a:schemeClr val="bg2">
              <a:alpha val="50000"/>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8_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8_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8_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8_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8_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8_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8_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8_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CDESIGNL</Template>
  <TotalTime>0</TotalTime>
  <Words>3681</Words>
  <Application>WPS 演示</Application>
  <PresentationFormat>全屏显示(4:3)</PresentationFormat>
  <Paragraphs>390</Paragraphs>
  <Slides>34</Slides>
  <Notes>0</Notes>
  <HiddenSlides>1</HiddenSlides>
  <MMClips>1</MMClips>
  <ScaleCrop>false</ScaleCrop>
  <HeadingPairs>
    <vt:vector size="6" baseType="variant">
      <vt:variant>
        <vt:lpstr>已用的字体</vt:lpstr>
      </vt:variant>
      <vt:variant>
        <vt:i4>23</vt:i4>
      </vt:variant>
      <vt:variant>
        <vt:lpstr>主题</vt:lpstr>
      </vt:variant>
      <vt:variant>
        <vt:i4>43</vt:i4>
      </vt:variant>
      <vt:variant>
        <vt:lpstr>幻灯片标题</vt:lpstr>
      </vt:variant>
      <vt:variant>
        <vt:i4>34</vt:i4>
      </vt:variant>
    </vt:vector>
  </HeadingPairs>
  <TitlesOfParts>
    <vt:vector size="100" baseType="lpstr">
      <vt:lpstr>Arial</vt:lpstr>
      <vt:lpstr>宋体</vt:lpstr>
      <vt:lpstr>Wingdings</vt:lpstr>
      <vt:lpstr>Times New Roman</vt:lpstr>
      <vt:lpstr>Arial Black</vt:lpstr>
      <vt:lpstr>华文行楷</vt:lpstr>
      <vt:lpstr>微软雅黑</vt:lpstr>
      <vt:lpstr>华文新魏</vt:lpstr>
      <vt:lpstr>黑体</vt:lpstr>
      <vt:lpstr>Tahoma</vt:lpstr>
      <vt:lpstr>Impact</vt:lpstr>
      <vt:lpstr>楷体_GB2312</vt:lpstr>
      <vt:lpstr>新宋体</vt:lpstr>
      <vt:lpstr>楷体_GB2312</vt:lpstr>
      <vt:lpstr>Wingdings</vt:lpstr>
      <vt:lpstr>Arial Unicode MS</vt:lpstr>
      <vt:lpstr>Calibri</vt:lpstr>
      <vt:lpstr>楷体</vt:lpstr>
      <vt:lpstr>仿宋_GB2312</vt:lpstr>
      <vt:lpstr>仿宋</vt:lpstr>
      <vt:lpstr>MingLiU_HKSCS</vt:lpstr>
      <vt:lpstr>MingLiU-ExtB</vt:lpstr>
      <vt:lpstr>华文行楷</vt:lpstr>
      <vt:lpstr>诗情画意_2</vt:lpstr>
      <vt:lpstr>默认设计模板</vt:lpstr>
      <vt:lpstr>Fireworks</vt:lpstr>
      <vt:lpstr>2_诗情画意</vt:lpstr>
      <vt:lpstr>3_诗情画意</vt:lpstr>
      <vt:lpstr>4_诗情画意</vt:lpstr>
      <vt:lpstr>5_诗情画意</vt:lpstr>
      <vt:lpstr>6_诗情画意</vt:lpstr>
      <vt:lpstr>8_诗情画意</vt:lpstr>
      <vt:lpstr>9_诗情画意</vt:lpstr>
      <vt:lpstr>10_诗情画意</vt:lpstr>
      <vt:lpstr>11_诗情画意</vt:lpstr>
      <vt:lpstr>1_诗情画意_2</vt:lpstr>
      <vt:lpstr>2_诗情画意_2</vt:lpstr>
      <vt:lpstr>3_诗情画意_2</vt:lpstr>
      <vt:lpstr>4_诗情画意_2</vt:lpstr>
      <vt:lpstr>5_诗情画意_2</vt:lpstr>
      <vt:lpstr>6_诗情画意_2</vt:lpstr>
      <vt:lpstr>8_诗情画意_2</vt:lpstr>
      <vt:lpstr>9_诗情画意_2</vt:lpstr>
      <vt:lpstr>10_诗情画意_2</vt:lpstr>
      <vt:lpstr>11_诗情画意_2</vt:lpstr>
      <vt:lpstr>1_默认设计模板</vt:lpstr>
      <vt:lpstr>2_默认设计模板</vt:lpstr>
      <vt:lpstr>3_默认设计模板</vt:lpstr>
      <vt:lpstr>4_默认设计模板</vt:lpstr>
      <vt:lpstr>5_默认设计模板</vt:lpstr>
      <vt:lpstr>6_默认设计模板</vt:lpstr>
      <vt:lpstr>7_默认设计模板</vt:lpstr>
      <vt:lpstr>8_默认设计模板</vt:lpstr>
      <vt:lpstr>9_默认设计模板</vt:lpstr>
      <vt:lpstr>10_默认设计模板</vt:lpstr>
      <vt:lpstr>11_默认设计模板</vt:lpstr>
      <vt:lpstr>1_Fireworks</vt:lpstr>
      <vt:lpstr>2_Fireworks</vt:lpstr>
      <vt:lpstr>3_Fireworks</vt:lpstr>
      <vt:lpstr>4_Fireworks</vt:lpstr>
      <vt:lpstr>5_Fireworks</vt:lpstr>
      <vt:lpstr>6_Fireworks</vt:lpstr>
      <vt:lpstr>8_Fireworks</vt:lpstr>
      <vt:lpstr>9_Fireworks</vt:lpstr>
      <vt:lpstr>10_Fireworks</vt:lpstr>
      <vt:lpstr>11_Fireworks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联想与想象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Administrator</cp:lastModifiedBy>
  <cp:revision>131</cp:revision>
  <dcterms:created xsi:type="dcterms:W3CDTF">2008-11-18T03:56:00Z</dcterms:created>
  <dcterms:modified xsi:type="dcterms:W3CDTF">2019-09-12T15:14:55Z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