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5035" y="2967990"/>
            <a:ext cx="5281295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78485" y="1748790"/>
            <a:ext cx="11056620" cy="3360420"/>
            <a:chOff x="911" y="2754"/>
            <a:chExt cx="17412" cy="52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1" y="2754"/>
              <a:ext cx="17378" cy="529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4735" y="2866"/>
              <a:ext cx="3588" cy="3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330575" y="3978910"/>
            <a:ext cx="23342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4290" y="3978910"/>
            <a:ext cx="9499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6580" y="4584065"/>
            <a:ext cx="9499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2640" y="4504055"/>
            <a:ext cx="9499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031875"/>
            <a:ext cx="11339830" cy="4793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8735" y="2021205"/>
            <a:ext cx="10457815" cy="10941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9235" y="3674110"/>
            <a:ext cx="980567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845" y="5300345"/>
            <a:ext cx="980567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993775"/>
            <a:ext cx="11385550" cy="4869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690" y="2612390"/>
            <a:ext cx="11094085" cy="32518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3825" y="1756410"/>
            <a:ext cx="9403080" cy="3345180"/>
            <a:chOff x="2195" y="2766"/>
            <a:chExt cx="14808" cy="52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5" y="2766"/>
              <a:ext cx="14809" cy="526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134" y="4607"/>
              <a:ext cx="3853" cy="339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268085" y="3751580"/>
            <a:ext cx="99314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0310" y="4409440"/>
            <a:ext cx="99314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3345" y="1149985"/>
            <a:ext cx="9601200" cy="4556760"/>
            <a:chOff x="2147" y="1811"/>
            <a:chExt cx="15120" cy="7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7" y="1811"/>
              <a:ext cx="14905" cy="7177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345" y="1987"/>
              <a:ext cx="3923" cy="6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2537460" y="2467610"/>
            <a:ext cx="70700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7460" y="4355465"/>
            <a:ext cx="8290560" cy="1352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1836420"/>
            <a:ext cx="9487535" cy="3185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8965" y="3238500"/>
            <a:ext cx="8960485" cy="19875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517525"/>
            <a:ext cx="9457055" cy="5822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3415" y="1786255"/>
            <a:ext cx="9001760" cy="45529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3225" y="142240"/>
            <a:ext cx="8844915" cy="65735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447165"/>
            <a:ext cx="9495155" cy="39630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8305" y="1786890"/>
            <a:ext cx="6294755" cy="3284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4795" y="2467610"/>
            <a:ext cx="8483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9965" y="3070860"/>
            <a:ext cx="8483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5090" y="3752850"/>
            <a:ext cx="166370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0430" y="4455795"/>
            <a:ext cx="104902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4255" y="1706880"/>
            <a:ext cx="10142855" cy="3444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7960" y="340550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4100" y="342773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4530" y="3405505"/>
            <a:ext cx="97091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2485" y="395287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9050" y="402018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6485" y="409829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3340" y="462343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59905" y="462343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285115"/>
            <a:ext cx="9525635" cy="6287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8650" y="20002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447165"/>
            <a:ext cx="9502775" cy="3963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1445" y="2747010"/>
            <a:ext cx="8253095" cy="12509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3975" y="4813300"/>
            <a:ext cx="8253095" cy="12509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456565"/>
            <a:ext cx="9518015" cy="59442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1485" y="1115695"/>
            <a:ext cx="9133205" cy="52844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305" y="1447165"/>
            <a:ext cx="8580755" cy="3963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2960" y="1998980"/>
            <a:ext cx="89281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840" y="2546350"/>
            <a:ext cx="253365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2960" y="3166745"/>
            <a:ext cx="153987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2960" y="3681095"/>
            <a:ext cx="111633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1200" y="4340225"/>
            <a:ext cx="7702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2960" y="4885055"/>
            <a:ext cx="77025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557655"/>
            <a:ext cx="11530330" cy="3742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9270" y="155765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030730"/>
            <a:ext cx="11377930" cy="2796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7840" y="1898015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500505"/>
            <a:ext cx="11438890" cy="38563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3340" y="2546350"/>
            <a:ext cx="10521315" cy="11950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040" y="4377690"/>
            <a:ext cx="10521315" cy="11950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" y="1489075"/>
            <a:ext cx="11507470" cy="3879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6770" y="1908810"/>
            <a:ext cx="293687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115" y="3049270"/>
            <a:ext cx="345059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4940" y="4200525"/>
            <a:ext cx="205486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6770" y="4200525"/>
            <a:ext cx="127063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7690" y="4767580"/>
            <a:ext cx="70104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249045"/>
            <a:ext cx="11454130" cy="435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9270" y="1328420"/>
            <a:ext cx="725805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479425"/>
            <a:ext cx="11515090" cy="5898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5910" y="3630930"/>
            <a:ext cx="7673340" cy="5251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2525" y="5284470"/>
            <a:ext cx="10487660" cy="10934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Arial Unicode MS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远成工作室</cp:lastModifiedBy>
  <cp:revision>2</cp:revision>
  <dcterms:created xsi:type="dcterms:W3CDTF">2015-05-05T08:02:00Z</dcterms:created>
  <dcterms:modified xsi:type="dcterms:W3CDTF">2018-01-06T02:49:54Z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