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2" r:id="rId4"/>
    <p:sldId id="257" r:id="rId5"/>
    <p:sldId id="258" r:id="rId6"/>
    <p:sldId id="259" r:id="rId7"/>
    <p:sldId id="260" r:id="rId8"/>
    <p:sldId id="261" r:id="rId9"/>
    <p:sldId id="268" r:id="rId10"/>
    <p:sldId id="269" r:id="rId11"/>
    <p:sldId id="270" r:id="rId12"/>
    <p:sldId id="271" r:id="rId13"/>
    <p:sldId id="272" r:id="rId14"/>
    <p:sldId id="273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38bae344241d5d9fca55956a52e845e_6517844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-635"/>
            <a:ext cx="10668635" cy="68586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-100965" y="0"/>
            <a:ext cx="1536700" cy="67284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en-US" altLang="zh-CN" sz="8800">
                <a:solidFill>
                  <a:srgbClr val="FF0000"/>
                </a:solidFill>
              </a:rPr>
              <a:t>  </a:t>
            </a:r>
            <a:r>
              <a:rPr lang="zh-CN" altLang="zh-CN" sz="8800">
                <a:solidFill>
                  <a:srgbClr val="FF0000"/>
                </a:solidFill>
              </a:rPr>
              <a:t>读书分享会</a:t>
            </a:r>
            <a:endParaRPr lang="zh-CN" altLang="zh-CN" sz="88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Tm="3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 rot="10800000">
            <a:off x="-102870" y="365125"/>
            <a:ext cx="12225020" cy="6492875"/>
          </a:xfrm>
          <a:prstGeom prst="rect">
            <a:avLst/>
          </a:prstGeom>
        </p:spPr>
      </p:pic>
    </p:spTree>
  </p:cSld>
  <p:clrMapOvr>
    <a:masterClrMapping/>
  </p:clrMapOvr>
  <p:transition advTm="3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 rot="5400000">
            <a:off x="2706370" y="-2627630"/>
            <a:ext cx="6781165" cy="12192000"/>
          </a:xfrm>
          <a:prstGeom prst="rect">
            <a:avLst/>
          </a:prstGeom>
        </p:spPr>
      </p:pic>
    </p:spTree>
  </p:cSld>
  <p:clrMapOvr>
    <a:masterClrMapping/>
  </p:clrMapOvr>
  <p:transition advTm="3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 rot="10800000">
            <a:off x="-635" y="426085"/>
            <a:ext cx="12192635" cy="6373495"/>
          </a:xfrm>
          <a:prstGeom prst="rect">
            <a:avLst/>
          </a:prstGeom>
        </p:spPr>
      </p:pic>
    </p:spTree>
  </p:cSld>
  <p:clrMapOvr>
    <a:masterClrMapping/>
  </p:clrMapOvr>
  <p:transition advTm="3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 rot="10800000">
            <a:off x="-635" y="365125"/>
            <a:ext cx="12132310" cy="6492875"/>
          </a:xfrm>
          <a:prstGeom prst="rect">
            <a:avLst/>
          </a:prstGeom>
        </p:spPr>
      </p:pic>
    </p:spTree>
  </p:cSld>
  <p:clrMapOvr>
    <a:masterClrMapping/>
  </p:clrMapOvr>
  <p:transition advTm="3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-635" y="0"/>
            <a:ext cx="12192635" cy="69919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3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6e68dd3fae8bdfd5178251c2bc5ca7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365125"/>
            <a:ext cx="12192635" cy="6492875"/>
          </a:xfrm>
          <a:prstGeom prst="rect">
            <a:avLst/>
          </a:prstGeom>
        </p:spPr>
      </p:pic>
    </p:spTree>
  </p:cSld>
  <p:clrMapOvr>
    <a:masterClrMapping/>
  </p:clrMapOvr>
  <p:transition advTm="3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66945215595d380e9b5509db3d2ea87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7470" y="635"/>
            <a:ext cx="12114530" cy="6857365"/>
          </a:xfrm>
          <a:prstGeom prst="rect">
            <a:avLst/>
          </a:prstGeom>
        </p:spPr>
      </p:pic>
    </p:spTree>
  </p:cSld>
  <p:clrMapOvr>
    <a:masterClrMapping/>
  </p:clrMapOvr>
  <p:transition advTm="3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fda919692b50c22881c47c72ef5d87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</p:spTree>
  </p:cSld>
  <p:clrMapOvr>
    <a:masterClrMapping/>
  </p:clrMapOvr>
  <p:transition advTm="3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f730513d29f93f5d8f0d54d4178b84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35" y="365125"/>
            <a:ext cx="12192000" cy="6492875"/>
          </a:xfrm>
          <a:prstGeom prst="rect">
            <a:avLst/>
          </a:prstGeom>
        </p:spPr>
      </p:pic>
    </p:spTree>
  </p:cSld>
  <p:clrMapOvr>
    <a:masterClrMapping/>
  </p:clrMapOvr>
  <p:transition advTm="3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 rot="10800000">
            <a:off x="0" y="301625"/>
            <a:ext cx="12191365" cy="6555740"/>
          </a:xfrm>
          <a:prstGeom prst="rect">
            <a:avLst/>
          </a:prstGeom>
        </p:spPr>
      </p:pic>
    </p:spTree>
  </p:cSld>
  <p:clrMapOvr>
    <a:masterClrMapping/>
  </p:clrMapOvr>
  <p:transition advTm="3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 rot="10800000">
            <a:off x="-635" y="365125"/>
            <a:ext cx="12192000" cy="6492875"/>
          </a:xfrm>
          <a:prstGeom prst="rect">
            <a:avLst/>
          </a:prstGeom>
        </p:spPr>
      </p:pic>
    </p:spTree>
  </p:cSld>
  <p:clrMapOvr>
    <a:masterClrMapping/>
  </p:clrMapOvr>
  <p:transition advTm="3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 rot="10800000">
            <a:off x="69215" y="365125"/>
            <a:ext cx="12123420" cy="6492875"/>
          </a:xfrm>
          <a:prstGeom prst="rect">
            <a:avLst/>
          </a:prstGeom>
        </p:spPr>
      </p:pic>
    </p:spTree>
  </p:cSld>
  <p:clrMapOvr>
    <a:masterClrMapping/>
  </p:clrMapOvr>
  <p:transition advTm="3000"/>
</p:sld>
</file>

<file path=ppt/tags/tag1.xml><?xml version="1.0" encoding="utf-8"?>
<p:tagLst xmlns:p="http://schemas.openxmlformats.org/presentationml/2006/main">
  <p:tag name="KSO_WM_UNIT_PLACING_PICTURE_USER_VIEWPORT" val="{&quot;height&quot;:6853,&quot;width&quot;:10118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WPS 演示</Application>
  <PresentationFormat>宽屏</PresentationFormat>
  <Paragraphs>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13</cp:revision>
  <dcterms:created xsi:type="dcterms:W3CDTF">2021-12-17T02:36:00Z</dcterms:created>
  <dcterms:modified xsi:type="dcterms:W3CDTF">2021-12-20T07:11:48Z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AFA2A6658960472198DD813FC9FBD7B9</vt:lpwstr>
  </property>
  <property fmtid="{D5CDD505-2E9C-101B-9397-08002B2CF9AE}" pid="3" name="KSOProductBuildVer">
    <vt:lpwstr>2052-11.1.0.11194</vt:lpwstr>
  </property>
</Properties>
</file>