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581" r:id="rId5"/>
    <p:sldId id="397" r:id="rId6"/>
    <p:sldId id="582" r:id="rId7"/>
    <p:sldId id="583" r:id="rId8"/>
    <p:sldId id="585" r:id="rId9"/>
    <p:sldId id="628" r:id="rId10"/>
    <p:sldId id="629" r:id="rId11"/>
    <p:sldId id="634" r:id="rId12"/>
    <p:sldId id="630" r:id="rId13"/>
    <p:sldId id="636" r:id="rId14"/>
    <p:sldId id="631" r:id="rId15"/>
    <p:sldId id="635" r:id="rId16"/>
    <p:sldId id="632" r:id="rId17"/>
    <p:sldId id="633" r:id="rId18"/>
    <p:sldId id="637" r:id="rId19"/>
    <p:sldId id="663" r:id="rId20"/>
    <p:sldId id="664" r:id="rId21"/>
    <p:sldId id="605" r:id="rId22"/>
    <p:sldId id="665" r:id="rId23"/>
    <p:sldId id="667" r:id="rId24"/>
    <p:sldId id="668" r:id="rId25"/>
    <p:sldId id="666" r:id="rId26"/>
    <p:sldId id="669" r:id="rId27"/>
    <p:sldId id="670" r:id="rId28"/>
    <p:sldId id="671" r:id="rId29"/>
    <p:sldId id="62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655">
          <p15:clr>
            <a:srgbClr val="A4A3A4"/>
          </p15:clr>
        </p15:guide>
        <p15:guide id="2" pos="112">
          <p15:clr>
            <a:srgbClr val="A4A3A4"/>
          </p15:clr>
        </p15:guide>
        <p15:guide id="3" orient="horz" pos="1483">
          <p15:clr>
            <a:srgbClr val="A4A3A4"/>
          </p15:clr>
        </p15:guide>
        <p15:guide id="4" pos="2081">
          <p15:clr>
            <a:srgbClr val="A4A3A4"/>
          </p15:clr>
        </p15:guide>
        <p15:guide id="5" orient="horz" pos="275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0" name="wangli" initials="wli" lastIdx="0" clrIdx="0"/>
  <p:cmAuthor id="1" name="Sky123.Org" initials="S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976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78" y="144"/>
      </p:cViewPr>
      <p:guideLst>
        <p:guide pos="655"/>
        <p:guide pos="112"/>
        <p:guide orient="horz" pos="1483"/>
        <p:guide pos="2081"/>
        <p:guide orient="horz" pos="275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tags" Target="tags/tag359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wmf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1.xml" /><Relationship Id="rId2" Type="http://schemas.openxmlformats.org/officeDocument/2006/relationships/tags" Target="../tags/tag152.xml" /><Relationship Id="rId3" Type="http://schemas.openxmlformats.org/officeDocument/2006/relationships/tags" Target="../tags/tag153.xml" /><Relationship Id="rId4" Type="http://schemas.openxmlformats.org/officeDocument/2006/relationships/tags" Target="../tags/tag154.xml" /><Relationship Id="rId5" Type="http://schemas.openxmlformats.org/officeDocument/2006/relationships/tags" Target="../tags/tag155.xml" /><Relationship Id="rId6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2021/10/5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0944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4.xml" /><Relationship Id="rId2" Type="http://schemas.openxmlformats.org/officeDocument/2006/relationships/tags" Target="../tags/tag145.xml" /><Relationship Id="rId3" Type="http://schemas.openxmlformats.org/officeDocument/2006/relationships/tags" Target="../tags/tag146.xml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tags" Target="../tags/tag149.xml" /><Relationship Id="rId7" Type="http://schemas.openxmlformats.org/officeDocument/2006/relationships/tags" Target="../tags/tag150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4CCA6-6EA6-4EEA-A4EB-59FEDC1331C9}" type="datetimeFigureOut">
              <a:rPr lang="zh-CN" altLang="en-US" smtClean="0"/>
              <a:t>2021/10/5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A43CB-8CD8-481B-826F-9EA9627E8B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047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0.xml" /><Relationship Id="rId4" Type="http://schemas.openxmlformats.org/officeDocument/2006/relationships/tags" Target="../tags/tag161.xml" /><Relationship Id="rId5" Type="http://schemas.openxmlformats.org/officeDocument/2006/relationships/tags" Target="../tags/tag162.xml" /><Relationship Id="rId6" Type="http://schemas.openxmlformats.org/officeDocument/2006/relationships/tags" Target="../tags/tag163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27498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image" Target="../media/image1.png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.xml" /><Relationship Id="rId2" Type="http://schemas.openxmlformats.org/officeDocument/2006/relationships/image" Target="../media/image2.png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tags" Target="../tags/tag68.xml" /><Relationship Id="rId8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2" Type="http://schemas.openxmlformats.org/officeDocument/2006/relationships/tags" Target="../tags/tag70.xml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tags" Target="../tags/tag74.xml" /><Relationship Id="rId7" Type="http://schemas.openxmlformats.org/officeDocument/2006/relationships/image" Target="../media/image3.png" /><Relationship Id="rId8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.xml" /><Relationship Id="rId2" Type="http://schemas.openxmlformats.org/officeDocument/2006/relationships/image" Target="../media/image2.png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82.xml" /><Relationship Id="rId3" Type="http://schemas.openxmlformats.org/officeDocument/2006/relationships/image" Target="../media/image2.png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tags" Target="../tags/tag85.xml" /><Relationship Id="rId7" Type="http://schemas.openxmlformats.org/officeDocument/2006/relationships/tags" Target="../tags/tag86.xml" /><Relationship Id="rId8" Type="http://schemas.openxmlformats.org/officeDocument/2006/relationships/tags" Target="../tags/tag87.xml" /><Relationship Id="rId9" Type="http://schemas.openxmlformats.org/officeDocument/2006/relationships/tags" Target="../tags/tag88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9.xml" /><Relationship Id="rId10" Type="http://schemas.openxmlformats.org/officeDocument/2006/relationships/tags" Target="../tags/tag97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90.xml" /><Relationship Id="rId3" Type="http://schemas.openxmlformats.org/officeDocument/2006/relationships/image" Target="../media/image4.png" /><Relationship Id="rId4" Type="http://schemas.openxmlformats.org/officeDocument/2006/relationships/tags" Target="../tags/tag91.xml" /><Relationship Id="rId5" Type="http://schemas.openxmlformats.org/officeDocument/2006/relationships/tags" Target="../tags/tag92.xml" /><Relationship Id="rId6" Type="http://schemas.openxmlformats.org/officeDocument/2006/relationships/tags" Target="../tags/tag93.xml" /><Relationship Id="rId7" Type="http://schemas.openxmlformats.org/officeDocument/2006/relationships/tags" Target="../tags/tag94.xml" /><Relationship Id="rId8" Type="http://schemas.openxmlformats.org/officeDocument/2006/relationships/tags" Target="../tags/tag95.xml" /><Relationship Id="rId9" Type="http://schemas.openxmlformats.org/officeDocument/2006/relationships/tags" Target="../tags/tag96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8.xml" /><Relationship Id="rId10" Type="http://schemas.openxmlformats.org/officeDocument/2006/relationships/tags" Target="../tags/tag106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tags" Target="../tags/tag103.xml" /><Relationship Id="rId8" Type="http://schemas.openxmlformats.org/officeDocument/2006/relationships/tags" Target="../tags/tag104.xml" /><Relationship Id="rId9" Type="http://schemas.openxmlformats.org/officeDocument/2006/relationships/tags" Target="../tags/tag10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7.xml" /><Relationship Id="rId10" Type="http://schemas.openxmlformats.org/officeDocument/2006/relationships/tags" Target="../tags/tag115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08.xml" /><Relationship Id="rId3" Type="http://schemas.openxmlformats.org/officeDocument/2006/relationships/image" Target="../media/image2.png" /><Relationship Id="rId4" Type="http://schemas.openxmlformats.org/officeDocument/2006/relationships/tags" Target="../tags/tag109.xml" /><Relationship Id="rId5" Type="http://schemas.openxmlformats.org/officeDocument/2006/relationships/tags" Target="../tags/tag110.xml" /><Relationship Id="rId6" Type="http://schemas.openxmlformats.org/officeDocument/2006/relationships/tags" Target="../tags/tag111.xml" /><Relationship Id="rId7" Type="http://schemas.openxmlformats.org/officeDocument/2006/relationships/tags" Target="../tags/tag112.xml" /><Relationship Id="rId8" Type="http://schemas.openxmlformats.org/officeDocument/2006/relationships/tags" Target="../tags/tag113.xml" /><Relationship Id="rId9" Type="http://schemas.openxmlformats.org/officeDocument/2006/relationships/tags" Target="../tags/tag114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6.xml" /><Relationship Id="rId10" Type="http://schemas.openxmlformats.org/officeDocument/2006/relationships/tags" Target="../tags/tag124.xml" /><Relationship Id="rId11" Type="http://schemas.openxmlformats.org/officeDocument/2006/relationships/tags" Target="../tags/tag125.xml" /><Relationship Id="rId12" Type="http://schemas.openxmlformats.org/officeDocument/2006/relationships/tags" Target="../tags/tag126.xml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tags" Target="../tags/tag119.xml" /><Relationship Id="rId6" Type="http://schemas.openxmlformats.org/officeDocument/2006/relationships/tags" Target="../tags/tag120.xml" /><Relationship Id="rId7" Type="http://schemas.openxmlformats.org/officeDocument/2006/relationships/tags" Target="../tags/tag121.xml" /><Relationship Id="rId8" Type="http://schemas.openxmlformats.org/officeDocument/2006/relationships/tags" Target="../tags/tag122.xml" /><Relationship Id="rId9" Type="http://schemas.openxmlformats.org/officeDocument/2006/relationships/tags" Target="../tags/tag12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.xml" /><Relationship Id="rId10" Type="http://schemas.openxmlformats.org/officeDocument/2006/relationships/tags" Target="../tags/tag134.xml" /><Relationship Id="rId11" Type="http://schemas.openxmlformats.org/officeDocument/2006/relationships/tags" Target="../tags/tag135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28.xml" /><Relationship Id="rId3" Type="http://schemas.openxmlformats.org/officeDocument/2006/relationships/image" Target="../media/image5.png" /><Relationship Id="rId4" Type="http://schemas.openxmlformats.org/officeDocument/2006/relationships/tags" Target="../tags/tag129.xml" /><Relationship Id="rId5" Type="http://schemas.openxmlformats.org/officeDocument/2006/relationships/image" Target="../media/image6.png" /><Relationship Id="rId6" Type="http://schemas.openxmlformats.org/officeDocument/2006/relationships/tags" Target="../tags/tag130.xml" /><Relationship Id="rId7" Type="http://schemas.openxmlformats.org/officeDocument/2006/relationships/tags" Target="../tags/tag131.xml" /><Relationship Id="rId8" Type="http://schemas.openxmlformats.org/officeDocument/2006/relationships/tags" Target="../tags/tag132.xml" /><Relationship Id="rId9" Type="http://schemas.openxmlformats.org/officeDocument/2006/relationships/tags" Target="../tags/tag133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6.xml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.xml" /><Relationship Id="rId2" Type="http://schemas.openxmlformats.org/officeDocument/2006/relationships/image" Target="../media/image2.png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tags" Target="../tags/tag13.xml" /><Relationship Id="rId8" Type="http://schemas.openxmlformats.org/officeDocument/2006/relationships/tags" Target="../tags/tag14.xml" /><Relationship Id="rId9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.xml" /><Relationship Id="rId2" Type="http://schemas.openxmlformats.org/officeDocument/2006/relationships/tags" Target="../tags/tag16.xml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tags" Target="../tags/tag19.xml" /><Relationship Id="rId6" Type="http://schemas.openxmlformats.org/officeDocument/2006/relationships/tags" Target="../tags/tag20.xml" /><Relationship Id="rId7" Type="http://schemas.openxmlformats.org/officeDocument/2006/relationships/image" Target="../media/image3.png" /><Relationship Id="rId8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tags" Target="../tags/tag26.xml" /><Relationship Id="rId8" Type="http://schemas.openxmlformats.org/officeDocument/2006/relationships/tags" Target="../tags/tag27.xml" /><Relationship Id="rId9" Type="http://schemas.openxmlformats.org/officeDocument/2006/relationships/tags" Target="../tags/tag28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.xml" /><Relationship Id="rId10" Type="http://schemas.openxmlformats.org/officeDocument/2006/relationships/tags" Target="../tags/tag37.xml" /><Relationship Id="rId11" Type="http://schemas.openxmlformats.org/officeDocument/2006/relationships/tags" Target="../tags/tag38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30.xml" /><Relationship Id="rId4" Type="http://schemas.openxmlformats.org/officeDocument/2006/relationships/tags" Target="../tags/tag31.xml" /><Relationship Id="rId5" Type="http://schemas.openxmlformats.org/officeDocument/2006/relationships/tags" Target="../tags/tag32.xml" /><Relationship Id="rId6" Type="http://schemas.openxmlformats.org/officeDocument/2006/relationships/tags" Target="../tags/tag33.xml" /><Relationship Id="rId7" Type="http://schemas.openxmlformats.org/officeDocument/2006/relationships/tags" Target="../tags/tag34.xml" /><Relationship Id="rId8" Type="http://schemas.openxmlformats.org/officeDocument/2006/relationships/tags" Target="../tags/tag35.xml" /><Relationship Id="rId9" Type="http://schemas.openxmlformats.org/officeDocument/2006/relationships/tags" Target="../tags/tag3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.xml" /><Relationship Id="rId2" Type="http://schemas.openxmlformats.org/officeDocument/2006/relationships/tags" Target="../tags/tag40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image" Target="../media/image3.png" /><Relationship Id="rId7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tags" Target="../tags/tag51.xml" /><Relationship Id="rId6" Type="http://schemas.openxmlformats.org/officeDocument/2006/relationships/tags" Target="../tags/tag52.xml" /><Relationship Id="rId7" Type="http://schemas.openxmlformats.org/officeDocument/2006/relationships/tags" Target="../tags/tag53.xml" /><Relationship Id="rId8" Type="http://schemas.openxmlformats.org/officeDocument/2006/relationships/tags" Target="../tags/tag54.xml" /><Relationship Id="rId9" Type="http://schemas.openxmlformats.org/officeDocument/2006/relationships/tags" Target="../tags/tag55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.xml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tags" Target="../tags/tag60.xml" /><Relationship Id="rId6" Type="http://schemas.openxmlformats.org/officeDocument/2006/relationships/tags" Target="../tags/tag61.xml" /><Relationship Id="rId7" Type="http://schemas.openxmlformats.org/officeDocument/2006/relationships/image" Target="../media/image2.png" /><Relationship Id="rId8" Type="http://schemas.openxmlformats.org/officeDocument/2006/relationships/tags" Target="../tags/tag62.xml" /><Relationship Id="rId9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5715" y="-4445"/>
            <a:ext cx="12185650" cy="6856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892175" y="2260600"/>
            <a:ext cx="6136005" cy="1231900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6600" b="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106605" y="3571240"/>
            <a:ext cx="5921575" cy="670560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32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2021/10/5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2021/10/5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14755" y="2136775"/>
            <a:ext cx="5566410" cy="1744345"/>
          </a:xfrm>
        </p:spPr>
        <p:txBody>
          <a:bodyPr vert="horz" lIns="90170" tIns="46990" rIns="9017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2021/10/5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329055" y="3914140"/>
            <a:ext cx="5452110" cy="596900"/>
          </a:xfrm>
        </p:spPr>
        <p:txBody>
          <a:bodyPr lIns="90170" tIns="0" rIns="90170" bIns="4699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buNone/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2021/10/5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87973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2021/10/5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1" y="-4128"/>
            <a:ext cx="4831976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3969" y="5452732"/>
            <a:ext cx="1113015" cy="140907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2021/10/5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2021/10/5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2021/10/5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8003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2021/10/5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1074400" y="1242695"/>
            <a:ext cx="1110615" cy="32867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6985" y="1242695"/>
            <a:ext cx="1122045" cy="32867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2021/10/5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634490" y="2692400"/>
            <a:ext cx="5490845" cy="910590"/>
          </a:xfrm>
        </p:spPr>
        <p:txBody>
          <a:bodyPr lIns="90000" tIns="46800" rIns="90000" bIns="0" anchor="b" anchorCtr="1">
            <a:normAutofit/>
          </a:bodyPr>
          <a:lstStyle>
            <a:lvl1pPr algn="l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776730" y="3653155"/>
            <a:ext cx="5348605" cy="1377950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2021/10/5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2021/10/5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202473" y="5746376"/>
            <a:ext cx="934816" cy="118305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37.xml" /><Relationship Id="rId21" Type="http://schemas.openxmlformats.org/officeDocument/2006/relationships/tags" Target="../tags/tag138.xml" /><Relationship Id="rId22" Type="http://schemas.openxmlformats.org/officeDocument/2006/relationships/tags" Target="../tags/tag139.xml" /><Relationship Id="rId23" Type="http://schemas.openxmlformats.org/officeDocument/2006/relationships/tags" Target="../tags/tag140.xml" /><Relationship Id="rId24" Type="http://schemas.openxmlformats.org/officeDocument/2006/relationships/tags" Target="../tags/tag141.xml" /><Relationship Id="rId25" Type="http://schemas.openxmlformats.org/officeDocument/2006/relationships/tags" Target="../tags/tag142.xml" /><Relationship Id="rId26" Type="http://schemas.openxmlformats.org/officeDocument/2006/relationships/tags" Target="../tags/tag143.xml" /><Relationship Id="rId27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0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56.xml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tags" Target="../tags/tag15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44.xml" /><Relationship Id="rId3" Type="http://schemas.openxmlformats.org/officeDocument/2006/relationships/tags" Target="../tags/tag245.xml" /><Relationship Id="rId4" Type="http://schemas.openxmlformats.org/officeDocument/2006/relationships/tags" Target="../tags/tag24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55.xml" /><Relationship Id="rId11" Type="http://schemas.openxmlformats.org/officeDocument/2006/relationships/tags" Target="../tags/tag256.xml" /><Relationship Id="rId12" Type="http://schemas.openxmlformats.org/officeDocument/2006/relationships/tags" Target="../tags/tag257.xml" /><Relationship Id="rId13" Type="http://schemas.openxmlformats.org/officeDocument/2006/relationships/tags" Target="../tags/tag258.xml" /><Relationship Id="rId14" Type="http://schemas.openxmlformats.org/officeDocument/2006/relationships/tags" Target="../tags/tag259.xml" /><Relationship Id="rId15" Type="http://schemas.openxmlformats.org/officeDocument/2006/relationships/tags" Target="../tags/tag260.xml" /><Relationship Id="rId16" Type="http://schemas.openxmlformats.org/officeDocument/2006/relationships/tags" Target="../tags/tag261.xml" /><Relationship Id="rId17" Type="http://schemas.openxmlformats.org/officeDocument/2006/relationships/tags" Target="../tags/tag262.xml" /><Relationship Id="rId18" Type="http://schemas.openxmlformats.org/officeDocument/2006/relationships/tags" Target="../tags/tag263.xml" /><Relationship Id="rId2" Type="http://schemas.openxmlformats.org/officeDocument/2006/relationships/tags" Target="../tags/tag247.xml" /><Relationship Id="rId3" Type="http://schemas.openxmlformats.org/officeDocument/2006/relationships/tags" Target="../tags/tag248.xml" /><Relationship Id="rId4" Type="http://schemas.openxmlformats.org/officeDocument/2006/relationships/tags" Target="../tags/tag249.xml" /><Relationship Id="rId5" Type="http://schemas.openxmlformats.org/officeDocument/2006/relationships/tags" Target="../tags/tag250.xml" /><Relationship Id="rId6" Type="http://schemas.openxmlformats.org/officeDocument/2006/relationships/tags" Target="../tags/tag251.xml" /><Relationship Id="rId7" Type="http://schemas.openxmlformats.org/officeDocument/2006/relationships/tags" Target="../tags/tag252.xml" /><Relationship Id="rId8" Type="http://schemas.openxmlformats.org/officeDocument/2006/relationships/tags" Target="../tags/tag253.xml" /><Relationship Id="rId9" Type="http://schemas.openxmlformats.org/officeDocument/2006/relationships/tags" Target="../tags/tag25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64.xml" /><Relationship Id="rId3" Type="http://schemas.openxmlformats.org/officeDocument/2006/relationships/tags" Target="../tags/tag265.xml" /><Relationship Id="rId4" Type="http://schemas.openxmlformats.org/officeDocument/2006/relationships/tags" Target="../tags/tag26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75.xml" /><Relationship Id="rId11" Type="http://schemas.openxmlformats.org/officeDocument/2006/relationships/tags" Target="../tags/tag276.xml" /><Relationship Id="rId12" Type="http://schemas.openxmlformats.org/officeDocument/2006/relationships/tags" Target="../tags/tag277.xml" /><Relationship Id="rId13" Type="http://schemas.openxmlformats.org/officeDocument/2006/relationships/tags" Target="../tags/tag278.xml" /><Relationship Id="rId14" Type="http://schemas.openxmlformats.org/officeDocument/2006/relationships/tags" Target="../tags/tag279.xml" /><Relationship Id="rId15" Type="http://schemas.openxmlformats.org/officeDocument/2006/relationships/tags" Target="../tags/tag280.xml" /><Relationship Id="rId2" Type="http://schemas.openxmlformats.org/officeDocument/2006/relationships/tags" Target="../tags/tag267.xml" /><Relationship Id="rId3" Type="http://schemas.openxmlformats.org/officeDocument/2006/relationships/tags" Target="../tags/tag268.xml" /><Relationship Id="rId4" Type="http://schemas.openxmlformats.org/officeDocument/2006/relationships/tags" Target="../tags/tag269.xml" /><Relationship Id="rId5" Type="http://schemas.openxmlformats.org/officeDocument/2006/relationships/tags" Target="../tags/tag270.xml" /><Relationship Id="rId6" Type="http://schemas.openxmlformats.org/officeDocument/2006/relationships/tags" Target="../tags/tag271.xml" /><Relationship Id="rId7" Type="http://schemas.openxmlformats.org/officeDocument/2006/relationships/tags" Target="../tags/tag272.xml" /><Relationship Id="rId8" Type="http://schemas.openxmlformats.org/officeDocument/2006/relationships/tags" Target="../tags/tag273.xml" /><Relationship Id="rId9" Type="http://schemas.openxmlformats.org/officeDocument/2006/relationships/tags" Target="../tags/tag27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1.xml" /><Relationship Id="rId3" Type="http://schemas.openxmlformats.org/officeDocument/2006/relationships/tags" Target="../tags/tag282.xml" /><Relationship Id="rId4" Type="http://schemas.openxmlformats.org/officeDocument/2006/relationships/tags" Target="../tags/tag28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92.xml" /><Relationship Id="rId11" Type="http://schemas.openxmlformats.org/officeDocument/2006/relationships/tags" Target="../tags/tag293.xml" /><Relationship Id="rId12" Type="http://schemas.openxmlformats.org/officeDocument/2006/relationships/tags" Target="../tags/tag294.xml" /><Relationship Id="rId13" Type="http://schemas.openxmlformats.org/officeDocument/2006/relationships/tags" Target="../tags/tag295.xml" /><Relationship Id="rId2" Type="http://schemas.openxmlformats.org/officeDocument/2006/relationships/tags" Target="../tags/tag284.xml" /><Relationship Id="rId3" Type="http://schemas.openxmlformats.org/officeDocument/2006/relationships/tags" Target="../tags/tag285.xml" /><Relationship Id="rId4" Type="http://schemas.openxmlformats.org/officeDocument/2006/relationships/tags" Target="../tags/tag286.xml" /><Relationship Id="rId5" Type="http://schemas.openxmlformats.org/officeDocument/2006/relationships/tags" Target="../tags/tag287.xml" /><Relationship Id="rId6" Type="http://schemas.openxmlformats.org/officeDocument/2006/relationships/tags" Target="../tags/tag288.xml" /><Relationship Id="rId7" Type="http://schemas.openxmlformats.org/officeDocument/2006/relationships/tags" Target="../tags/tag289.xml" /><Relationship Id="rId8" Type="http://schemas.openxmlformats.org/officeDocument/2006/relationships/tags" Target="../tags/tag290.xml" /><Relationship Id="rId9" Type="http://schemas.openxmlformats.org/officeDocument/2006/relationships/tags" Target="../tags/tag29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96.xml" /><Relationship Id="rId3" Type="http://schemas.openxmlformats.org/officeDocument/2006/relationships/tags" Target="../tags/tag297.xml" /><Relationship Id="rId4" Type="http://schemas.openxmlformats.org/officeDocument/2006/relationships/tags" Target="../tags/tag298.xml" /><Relationship Id="rId5" Type="http://schemas.openxmlformats.org/officeDocument/2006/relationships/tags" Target="../tags/tag299.xml" /><Relationship Id="rId6" Type="http://schemas.openxmlformats.org/officeDocument/2006/relationships/tags" Target="../tags/tag300.xml" /><Relationship Id="rId7" Type="http://schemas.openxmlformats.org/officeDocument/2006/relationships/tags" Target="../tags/tag301.xml" /><Relationship Id="rId8" Type="http://schemas.openxmlformats.org/officeDocument/2006/relationships/tags" Target="../tags/tag302.xml" /><Relationship Id="rId9" Type="http://schemas.openxmlformats.org/officeDocument/2006/relationships/tags" Target="../tags/tag30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04.xml" /><Relationship Id="rId3" Type="http://schemas.openxmlformats.org/officeDocument/2006/relationships/tags" Target="../tags/tag305.xml" /><Relationship Id="rId4" Type="http://schemas.openxmlformats.org/officeDocument/2006/relationships/tags" Target="../tags/tag306.xml" /><Relationship Id="rId5" Type="http://schemas.openxmlformats.org/officeDocument/2006/relationships/tags" Target="../tags/tag307.xml" /><Relationship Id="rId6" Type="http://schemas.openxmlformats.org/officeDocument/2006/relationships/tags" Target="../tags/tag308.xml" /><Relationship Id="rId7" Type="http://schemas.openxmlformats.org/officeDocument/2006/relationships/tags" Target="../tags/tag309.xml" /><Relationship Id="rId8" Type="http://schemas.openxmlformats.org/officeDocument/2006/relationships/tags" Target="../tags/tag31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19.xml" /><Relationship Id="rId11" Type="http://schemas.openxmlformats.org/officeDocument/2006/relationships/tags" Target="../tags/tag320.xml" /><Relationship Id="rId2" Type="http://schemas.openxmlformats.org/officeDocument/2006/relationships/tags" Target="../tags/tag311.xml" /><Relationship Id="rId3" Type="http://schemas.openxmlformats.org/officeDocument/2006/relationships/tags" Target="../tags/tag312.xml" /><Relationship Id="rId4" Type="http://schemas.openxmlformats.org/officeDocument/2006/relationships/tags" Target="../tags/tag313.xml" /><Relationship Id="rId5" Type="http://schemas.openxmlformats.org/officeDocument/2006/relationships/tags" Target="../tags/tag314.xml" /><Relationship Id="rId6" Type="http://schemas.openxmlformats.org/officeDocument/2006/relationships/tags" Target="../tags/tag315.xml" /><Relationship Id="rId7" Type="http://schemas.openxmlformats.org/officeDocument/2006/relationships/tags" Target="../tags/tag316.xml" /><Relationship Id="rId8" Type="http://schemas.openxmlformats.org/officeDocument/2006/relationships/tags" Target="../tags/tag317.xml" /><Relationship Id="rId9" Type="http://schemas.openxmlformats.org/officeDocument/2006/relationships/tags" Target="../tags/tag3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21.xml" /><Relationship Id="rId3" Type="http://schemas.openxmlformats.org/officeDocument/2006/relationships/tags" Target="../tags/tag322.xml" /><Relationship Id="rId4" Type="http://schemas.openxmlformats.org/officeDocument/2006/relationships/tags" Target="../tags/tag323.xml" /><Relationship Id="rId5" Type="http://schemas.openxmlformats.org/officeDocument/2006/relationships/tags" Target="../tags/tag32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69.xml" /><Relationship Id="rId11" Type="http://schemas.openxmlformats.org/officeDocument/2006/relationships/tags" Target="../tags/tag170.xml" /><Relationship Id="rId12" Type="http://schemas.openxmlformats.org/officeDocument/2006/relationships/tags" Target="../tags/tag171.xml" /><Relationship Id="rId13" Type="http://schemas.openxmlformats.org/officeDocument/2006/relationships/tags" Target="../tags/tag172.xml" /><Relationship Id="rId14" Type="http://schemas.openxmlformats.org/officeDocument/2006/relationships/tags" Target="../tags/tag173.xml" /><Relationship Id="rId15" Type="http://schemas.openxmlformats.org/officeDocument/2006/relationships/tags" Target="../tags/tag174.xml" /><Relationship Id="rId16" Type="http://schemas.openxmlformats.org/officeDocument/2006/relationships/vmlDrawing" Target="../drawings/vmlDrawing1.v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64.xml" /><Relationship Id="rId4" Type="http://schemas.openxmlformats.org/officeDocument/2006/relationships/tags" Target="../tags/tag165.xml" /><Relationship Id="rId5" Type="http://schemas.openxmlformats.org/officeDocument/2006/relationships/tags" Target="../tags/tag166.xml" /><Relationship Id="rId6" Type="http://schemas.openxmlformats.org/officeDocument/2006/relationships/tags" Target="../tags/tag167.xml" /><Relationship Id="rId7" Type="http://schemas.openxmlformats.org/officeDocument/2006/relationships/tags" Target="../tags/tag168.xml" /><Relationship Id="rId8" Type="http://schemas.openxmlformats.org/officeDocument/2006/relationships/oleObject" Target="../embeddings/oleObject1.bin" TargetMode="Internal" /><Relationship Id="rId9" Type="http://schemas.openxmlformats.org/officeDocument/2006/relationships/image" Target="../media/image7.wmf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25.xml" /><Relationship Id="rId3" Type="http://schemas.openxmlformats.org/officeDocument/2006/relationships/tags" Target="../tags/tag326.xml" /><Relationship Id="rId4" Type="http://schemas.openxmlformats.org/officeDocument/2006/relationships/tags" Target="../tags/tag327.xml" /><Relationship Id="rId5" Type="http://schemas.openxmlformats.org/officeDocument/2006/relationships/tags" Target="../tags/tag328.xml" /><Relationship Id="rId6" Type="http://schemas.openxmlformats.org/officeDocument/2006/relationships/tags" Target="../tags/tag32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30.xml" /><Relationship Id="rId3" Type="http://schemas.openxmlformats.org/officeDocument/2006/relationships/tags" Target="../tags/tag331.xml" /><Relationship Id="rId4" Type="http://schemas.openxmlformats.org/officeDocument/2006/relationships/tags" Target="../tags/tag332.xml" /><Relationship Id="rId5" Type="http://schemas.openxmlformats.org/officeDocument/2006/relationships/tags" Target="../tags/tag33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34.xml" /><Relationship Id="rId3" Type="http://schemas.openxmlformats.org/officeDocument/2006/relationships/tags" Target="../tags/tag335.xml" /><Relationship Id="rId4" Type="http://schemas.openxmlformats.org/officeDocument/2006/relationships/tags" Target="../tags/tag336.xml" /><Relationship Id="rId5" Type="http://schemas.openxmlformats.org/officeDocument/2006/relationships/tags" Target="../tags/tag337.xml" /><Relationship Id="rId6" Type="http://schemas.openxmlformats.org/officeDocument/2006/relationships/tags" Target="../tags/tag338.xml" /><Relationship Id="rId7" Type="http://schemas.openxmlformats.org/officeDocument/2006/relationships/tags" Target="../tags/tag339.xml" /><Relationship Id="rId8" Type="http://schemas.openxmlformats.org/officeDocument/2006/relationships/tags" Target="../tags/tag340.xml" /><Relationship Id="rId9" Type="http://schemas.openxmlformats.org/officeDocument/2006/relationships/tags" Target="../tags/tag34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42.xml" /><Relationship Id="rId3" Type="http://schemas.openxmlformats.org/officeDocument/2006/relationships/tags" Target="../tags/tag343.xml" /><Relationship Id="rId4" Type="http://schemas.openxmlformats.org/officeDocument/2006/relationships/tags" Target="../tags/tag34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45.xml" /><Relationship Id="rId3" Type="http://schemas.openxmlformats.org/officeDocument/2006/relationships/tags" Target="../tags/tag346.xml" /><Relationship Id="rId4" Type="http://schemas.openxmlformats.org/officeDocument/2006/relationships/tags" Target="../tags/tag347.xml" /><Relationship Id="rId5" Type="http://schemas.openxmlformats.org/officeDocument/2006/relationships/tags" Target="../tags/tag34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49.xml" /><Relationship Id="rId3" Type="http://schemas.openxmlformats.org/officeDocument/2006/relationships/tags" Target="../tags/tag350.xml" /><Relationship Id="rId4" Type="http://schemas.openxmlformats.org/officeDocument/2006/relationships/tags" Target="../tags/tag351.xml" /><Relationship Id="rId5" Type="http://schemas.openxmlformats.org/officeDocument/2006/relationships/tags" Target="../tags/tag352.xml" /><Relationship Id="rId6" Type="http://schemas.openxmlformats.org/officeDocument/2006/relationships/tags" Target="../tags/tag35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54.xml" /><Relationship Id="rId3" Type="http://schemas.openxmlformats.org/officeDocument/2006/relationships/tags" Target="../tags/tag355.xml" /><Relationship Id="rId4" Type="http://schemas.openxmlformats.org/officeDocument/2006/relationships/tags" Target="../tags/tag356.xml" /><Relationship Id="rId5" Type="http://schemas.openxmlformats.org/officeDocument/2006/relationships/image" Target="../media/image8.png" /><Relationship Id="rId6" Type="http://schemas.openxmlformats.org/officeDocument/2006/relationships/tags" Target="../tags/tag357.xml" /><Relationship Id="rId7" Type="http://schemas.openxmlformats.org/officeDocument/2006/relationships/tags" Target="../tags/tag35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75.xml" /><Relationship Id="rId3" Type="http://schemas.openxmlformats.org/officeDocument/2006/relationships/tags" Target="../tags/tag176.xml" /><Relationship Id="rId4" Type="http://schemas.openxmlformats.org/officeDocument/2006/relationships/tags" Target="../tags/tag177.xml" /><Relationship Id="rId5" Type="http://schemas.openxmlformats.org/officeDocument/2006/relationships/tags" Target="../tags/tag17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79.xml" /><Relationship Id="rId3" Type="http://schemas.openxmlformats.org/officeDocument/2006/relationships/tags" Target="../tags/tag180.xml" /><Relationship Id="rId4" Type="http://schemas.openxmlformats.org/officeDocument/2006/relationships/tags" Target="../tags/tag181.xml" /><Relationship Id="rId5" Type="http://schemas.openxmlformats.org/officeDocument/2006/relationships/tags" Target="../tags/tag18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91.xml" /><Relationship Id="rId11" Type="http://schemas.openxmlformats.org/officeDocument/2006/relationships/tags" Target="../tags/tag192.xml" /><Relationship Id="rId12" Type="http://schemas.openxmlformats.org/officeDocument/2006/relationships/tags" Target="../tags/tag193.xml" /><Relationship Id="rId13" Type="http://schemas.openxmlformats.org/officeDocument/2006/relationships/tags" Target="../tags/tag194.xml" /><Relationship Id="rId14" Type="http://schemas.openxmlformats.org/officeDocument/2006/relationships/tags" Target="../tags/tag195.xml" /><Relationship Id="rId2" Type="http://schemas.openxmlformats.org/officeDocument/2006/relationships/tags" Target="../tags/tag183.xml" /><Relationship Id="rId3" Type="http://schemas.openxmlformats.org/officeDocument/2006/relationships/tags" Target="../tags/tag184.xml" /><Relationship Id="rId4" Type="http://schemas.openxmlformats.org/officeDocument/2006/relationships/tags" Target="../tags/tag185.xml" /><Relationship Id="rId5" Type="http://schemas.openxmlformats.org/officeDocument/2006/relationships/tags" Target="../tags/tag186.xml" /><Relationship Id="rId6" Type="http://schemas.openxmlformats.org/officeDocument/2006/relationships/tags" Target="../tags/tag187.xml" /><Relationship Id="rId7" Type="http://schemas.openxmlformats.org/officeDocument/2006/relationships/tags" Target="../tags/tag188.xml" /><Relationship Id="rId8" Type="http://schemas.openxmlformats.org/officeDocument/2006/relationships/tags" Target="../tags/tag189.xml" /><Relationship Id="rId9" Type="http://schemas.openxmlformats.org/officeDocument/2006/relationships/tags" Target="../tags/tag19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04.xml" /><Relationship Id="rId11" Type="http://schemas.openxmlformats.org/officeDocument/2006/relationships/tags" Target="../tags/tag205.xml" /><Relationship Id="rId12" Type="http://schemas.openxmlformats.org/officeDocument/2006/relationships/tags" Target="../tags/tag206.xml" /><Relationship Id="rId13" Type="http://schemas.openxmlformats.org/officeDocument/2006/relationships/tags" Target="../tags/tag207.xml" /><Relationship Id="rId14" Type="http://schemas.openxmlformats.org/officeDocument/2006/relationships/tags" Target="../tags/tag208.xml" /><Relationship Id="rId15" Type="http://schemas.openxmlformats.org/officeDocument/2006/relationships/tags" Target="../tags/tag209.xml" /><Relationship Id="rId2" Type="http://schemas.openxmlformats.org/officeDocument/2006/relationships/tags" Target="../tags/tag196.xml" /><Relationship Id="rId3" Type="http://schemas.openxmlformats.org/officeDocument/2006/relationships/tags" Target="../tags/tag197.xml" /><Relationship Id="rId4" Type="http://schemas.openxmlformats.org/officeDocument/2006/relationships/tags" Target="../tags/tag198.xml" /><Relationship Id="rId5" Type="http://schemas.openxmlformats.org/officeDocument/2006/relationships/tags" Target="../tags/tag199.xml" /><Relationship Id="rId6" Type="http://schemas.openxmlformats.org/officeDocument/2006/relationships/tags" Target="../tags/tag200.xml" /><Relationship Id="rId7" Type="http://schemas.openxmlformats.org/officeDocument/2006/relationships/tags" Target="../tags/tag201.xml" /><Relationship Id="rId8" Type="http://schemas.openxmlformats.org/officeDocument/2006/relationships/tags" Target="../tags/tag202.xml" /><Relationship Id="rId9" Type="http://schemas.openxmlformats.org/officeDocument/2006/relationships/tags" Target="../tags/tag20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18.xml" /><Relationship Id="rId11" Type="http://schemas.openxmlformats.org/officeDocument/2006/relationships/tags" Target="../tags/tag219.xml" /><Relationship Id="rId12" Type="http://schemas.openxmlformats.org/officeDocument/2006/relationships/tags" Target="../tags/tag220.xml" /><Relationship Id="rId13" Type="http://schemas.openxmlformats.org/officeDocument/2006/relationships/tags" Target="../tags/tag221.xml" /><Relationship Id="rId14" Type="http://schemas.openxmlformats.org/officeDocument/2006/relationships/tags" Target="../tags/tag222.xml" /><Relationship Id="rId15" Type="http://schemas.openxmlformats.org/officeDocument/2006/relationships/tags" Target="../tags/tag223.xml" /><Relationship Id="rId16" Type="http://schemas.openxmlformats.org/officeDocument/2006/relationships/tags" Target="../tags/tag224.xml" /><Relationship Id="rId2" Type="http://schemas.openxmlformats.org/officeDocument/2006/relationships/tags" Target="../tags/tag210.xml" /><Relationship Id="rId3" Type="http://schemas.openxmlformats.org/officeDocument/2006/relationships/tags" Target="../tags/tag211.xml" /><Relationship Id="rId4" Type="http://schemas.openxmlformats.org/officeDocument/2006/relationships/tags" Target="../tags/tag212.xml" /><Relationship Id="rId5" Type="http://schemas.openxmlformats.org/officeDocument/2006/relationships/tags" Target="../tags/tag213.xml" /><Relationship Id="rId6" Type="http://schemas.openxmlformats.org/officeDocument/2006/relationships/tags" Target="../tags/tag214.xml" /><Relationship Id="rId7" Type="http://schemas.openxmlformats.org/officeDocument/2006/relationships/tags" Target="../tags/tag215.xml" /><Relationship Id="rId8" Type="http://schemas.openxmlformats.org/officeDocument/2006/relationships/tags" Target="../tags/tag216.xml" /><Relationship Id="rId9" Type="http://schemas.openxmlformats.org/officeDocument/2006/relationships/tags" Target="../tags/tag21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25.xml" /><Relationship Id="rId3" Type="http://schemas.openxmlformats.org/officeDocument/2006/relationships/tags" Target="../tags/tag226.xml" /><Relationship Id="rId4" Type="http://schemas.openxmlformats.org/officeDocument/2006/relationships/tags" Target="../tags/tag22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36.xml" /><Relationship Id="rId11" Type="http://schemas.openxmlformats.org/officeDocument/2006/relationships/tags" Target="../tags/tag237.xml" /><Relationship Id="rId12" Type="http://schemas.openxmlformats.org/officeDocument/2006/relationships/tags" Target="../tags/tag238.xml" /><Relationship Id="rId13" Type="http://schemas.openxmlformats.org/officeDocument/2006/relationships/tags" Target="../tags/tag239.xml" /><Relationship Id="rId14" Type="http://schemas.openxmlformats.org/officeDocument/2006/relationships/tags" Target="../tags/tag240.xml" /><Relationship Id="rId15" Type="http://schemas.openxmlformats.org/officeDocument/2006/relationships/tags" Target="../tags/tag241.xml" /><Relationship Id="rId16" Type="http://schemas.openxmlformats.org/officeDocument/2006/relationships/tags" Target="../tags/tag242.xml" /><Relationship Id="rId17" Type="http://schemas.openxmlformats.org/officeDocument/2006/relationships/tags" Target="../tags/tag243.xml" /><Relationship Id="rId2" Type="http://schemas.openxmlformats.org/officeDocument/2006/relationships/tags" Target="../tags/tag228.xml" /><Relationship Id="rId3" Type="http://schemas.openxmlformats.org/officeDocument/2006/relationships/tags" Target="../tags/tag229.xml" /><Relationship Id="rId4" Type="http://schemas.openxmlformats.org/officeDocument/2006/relationships/tags" Target="../tags/tag230.xml" /><Relationship Id="rId5" Type="http://schemas.openxmlformats.org/officeDocument/2006/relationships/tags" Target="../tags/tag231.xml" /><Relationship Id="rId6" Type="http://schemas.openxmlformats.org/officeDocument/2006/relationships/tags" Target="../tags/tag232.xml" /><Relationship Id="rId7" Type="http://schemas.openxmlformats.org/officeDocument/2006/relationships/tags" Target="../tags/tag233.xml" /><Relationship Id="rId8" Type="http://schemas.openxmlformats.org/officeDocument/2006/relationships/tags" Target="../tags/tag234.xml" /><Relationship Id="rId9" Type="http://schemas.openxmlformats.org/officeDocument/2006/relationships/tags" Target="../tags/tag23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岳阳楼记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altLang="zh-CN"/>
              <a:t>  </a:t>
            </a:r>
            <a:r>
              <a:rPr lang="zh-CN" altLang="en-US"/>
              <a:t>范仲淹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306195" y="676275"/>
            <a:ext cx="831342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11200" algn="l" fontAlgn="auto">
              <a:lnSpc>
                <a:spcPct val="150000"/>
              </a:lnSpc>
            </a:pPr>
            <a:r>
              <a:rPr lang="zh-CN" altLang="en-US" sz="2800" smtClean="0">
                <a:solidFill>
                  <a:srgbClr val="403737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有时）连绵不断的雨纷纷落下，接连几个月不放晴，阴冷的风怒号，浑浊的浪冲向天空，太阳和星星隐藏起光辉，山岳隐没在阴云中，商人、旅客不能前行，桅杆倒下，船桨折断，傍晚天色昏暗，虎在咆哮猿在悲啼。登上这座楼，就会产生离开国都，怀念家乡，担心被说坏话，惧怕被指责批评（的心情），（会觉得）满眼萧条冷落的景象，感慨到了极点而悲伤了啊。</a:t>
            </a:r>
            <a:endParaRPr lang="zh-CN" altLang="en-US" sz="2800" smtClean="0">
              <a:solidFill>
                <a:srgbClr val="40373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17855" y="937895"/>
            <a:ext cx="1095629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2800" algn="l" fontAlgn="auto">
              <a:lnSpc>
                <a:spcPct val="250000"/>
              </a:lnSpc>
            </a:pP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至若春和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景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明，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波澜不惊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上下天光，一碧万顷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，沙鸥翔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集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锦鳞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游泳，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岸芷汀兰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郁郁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青青。而或长烟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一</a:t>
            </a:r>
            <a:r>
              <a:rPr lang="en-US" altLang="zh-CN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  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空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，皓月千里，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浮光跃金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静影沉璧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，渔歌互答，此乐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何极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！登斯楼也，则有心旷神怡，宠辱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偕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忘，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把酒临风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，其喜洋洋者矣。</a:t>
            </a:r>
          </a:p>
        </p:txBody>
      </p:sp>
      <p:sp>
        <p:nvSpPr>
          <p:cNvPr id="7" name="矩形标注 6"/>
          <p:cNvSpPr/>
          <p:nvPr>
            <p:custDataLst>
              <p:tags r:id="rId4"/>
            </p:custDataLst>
          </p:nvPr>
        </p:nvSpPr>
        <p:spPr>
          <a:xfrm>
            <a:off x="2853690" y="817880"/>
            <a:ext cx="833755" cy="592455"/>
          </a:xfrm>
          <a:prstGeom prst="wedgeRectCallout">
            <a:avLst>
              <a:gd name="adj1" fmla="val 11766"/>
              <a:gd name="adj2" fmla="val 74115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日光</a:t>
            </a:r>
          </a:p>
        </p:txBody>
      </p:sp>
      <p:sp>
        <p:nvSpPr>
          <p:cNvPr id="2" name="矩形标注 1"/>
          <p:cNvSpPr/>
          <p:nvPr>
            <p:custDataLst>
              <p:tags r:id="rId5"/>
            </p:custDataLst>
          </p:nvPr>
        </p:nvSpPr>
        <p:spPr>
          <a:xfrm>
            <a:off x="4218940" y="817880"/>
            <a:ext cx="1664335" cy="592455"/>
          </a:xfrm>
          <a:prstGeom prst="wedgeRectCallout">
            <a:avLst>
              <a:gd name="adj1" fmla="val 11766"/>
              <a:gd name="adj2" fmla="val 74115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湖面平静，没有风浪</a:t>
            </a:r>
          </a:p>
        </p:txBody>
      </p:sp>
      <p:sp>
        <p:nvSpPr>
          <p:cNvPr id="3" name="矩形标注 2"/>
          <p:cNvSpPr/>
          <p:nvPr>
            <p:custDataLst>
              <p:tags r:id="rId6"/>
            </p:custDataLst>
          </p:nvPr>
        </p:nvSpPr>
        <p:spPr>
          <a:xfrm>
            <a:off x="6414770" y="817880"/>
            <a:ext cx="3473450" cy="592455"/>
          </a:xfrm>
          <a:prstGeom prst="wedgeRectCallout">
            <a:avLst>
              <a:gd name="adj1" fmla="val -365"/>
              <a:gd name="adj2" fmla="val 71757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天色湖光相接，一片青绿，广阔无际。</a:t>
            </a:r>
          </a:p>
        </p:txBody>
      </p:sp>
      <p:sp>
        <p:nvSpPr>
          <p:cNvPr id="5" name="矩形标注 4"/>
          <p:cNvSpPr/>
          <p:nvPr>
            <p:custDataLst>
              <p:tags r:id="rId7"/>
            </p:custDataLst>
          </p:nvPr>
        </p:nvSpPr>
        <p:spPr>
          <a:xfrm>
            <a:off x="770890" y="2087880"/>
            <a:ext cx="848360" cy="592455"/>
          </a:xfrm>
          <a:prstGeom prst="wedgeRectCallout">
            <a:avLst>
              <a:gd name="adj1" fmla="val 11766"/>
              <a:gd name="adj2" fmla="val 74115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停息</a:t>
            </a:r>
          </a:p>
        </p:txBody>
      </p:sp>
      <p:sp>
        <p:nvSpPr>
          <p:cNvPr id="6" name="矩形标注 5"/>
          <p:cNvSpPr/>
          <p:nvPr>
            <p:custDataLst>
              <p:tags r:id="rId8"/>
            </p:custDataLst>
          </p:nvPr>
        </p:nvSpPr>
        <p:spPr>
          <a:xfrm>
            <a:off x="1760220" y="2087880"/>
            <a:ext cx="1201420" cy="592455"/>
          </a:xfrm>
          <a:prstGeom prst="wedgeRectCallout">
            <a:avLst>
              <a:gd name="adj1" fmla="val 11766"/>
              <a:gd name="adj2" fmla="val 74115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美丽的鱼</a:t>
            </a:r>
          </a:p>
        </p:txBody>
      </p:sp>
      <p:sp>
        <p:nvSpPr>
          <p:cNvPr id="8" name="矩形标注 7"/>
          <p:cNvSpPr/>
          <p:nvPr>
            <p:custDataLst>
              <p:tags r:id="rId9"/>
            </p:custDataLst>
          </p:nvPr>
        </p:nvSpPr>
        <p:spPr>
          <a:xfrm>
            <a:off x="3448050" y="2087880"/>
            <a:ext cx="2262505" cy="592455"/>
          </a:xfrm>
          <a:prstGeom prst="wedgeRectCallout">
            <a:avLst>
              <a:gd name="adj1" fmla="val 11766"/>
              <a:gd name="adj2" fmla="val 74115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岸上与小洲上花草</a:t>
            </a:r>
          </a:p>
        </p:txBody>
      </p:sp>
      <p:sp>
        <p:nvSpPr>
          <p:cNvPr id="9" name="矩形标注 8"/>
          <p:cNvSpPr/>
          <p:nvPr>
            <p:custDataLst>
              <p:tags r:id="rId10"/>
            </p:custDataLst>
          </p:nvPr>
        </p:nvSpPr>
        <p:spPr>
          <a:xfrm>
            <a:off x="5883275" y="2087880"/>
            <a:ext cx="1024890" cy="592455"/>
          </a:xfrm>
          <a:prstGeom prst="wedgeRectCallout">
            <a:avLst>
              <a:gd name="adj1" fmla="val 11766"/>
              <a:gd name="adj2" fmla="val 74115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形容草木茂盛</a:t>
            </a:r>
          </a:p>
        </p:txBody>
      </p:sp>
      <p:sp>
        <p:nvSpPr>
          <p:cNvPr id="10" name="矩形标注 9"/>
          <p:cNvSpPr/>
          <p:nvPr>
            <p:custDataLst>
              <p:tags r:id="rId11"/>
            </p:custDataLst>
          </p:nvPr>
        </p:nvSpPr>
        <p:spPr>
          <a:xfrm>
            <a:off x="9434830" y="2087880"/>
            <a:ext cx="657225" cy="592455"/>
          </a:xfrm>
          <a:prstGeom prst="wedgeRectCallout">
            <a:avLst>
              <a:gd name="adj1" fmla="val 11766"/>
              <a:gd name="adj2" fmla="val 74115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</a:t>
            </a:r>
          </a:p>
        </p:txBody>
      </p:sp>
      <p:sp>
        <p:nvSpPr>
          <p:cNvPr id="11" name="矩形标注 10"/>
          <p:cNvSpPr/>
          <p:nvPr>
            <p:custDataLst>
              <p:tags r:id="rId12"/>
            </p:custDataLst>
          </p:nvPr>
        </p:nvSpPr>
        <p:spPr>
          <a:xfrm>
            <a:off x="10224135" y="2087880"/>
            <a:ext cx="767080" cy="592455"/>
          </a:xfrm>
          <a:prstGeom prst="wedgeRectCallout">
            <a:avLst>
              <a:gd name="adj1" fmla="val -13079"/>
              <a:gd name="adj2" fmla="val 74115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消散</a:t>
            </a:r>
          </a:p>
        </p:txBody>
      </p:sp>
      <p:sp>
        <p:nvSpPr>
          <p:cNvPr id="12" name="矩形标注 11"/>
          <p:cNvSpPr/>
          <p:nvPr>
            <p:custDataLst>
              <p:tags r:id="rId13"/>
            </p:custDataLst>
          </p:nvPr>
        </p:nvSpPr>
        <p:spPr>
          <a:xfrm>
            <a:off x="2331720" y="3304540"/>
            <a:ext cx="1664335" cy="592455"/>
          </a:xfrm>
          <a:prstGeom prst="wedgeRectCallout">
            <a:avLst>
              <a:gd name="adj1" fmla="val 11766"/>
              <a:gd name="adj2" fmla="val 74115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浮动的光像跳动的金子</a:t>
            </a:r>
          </a:p>
        </p:txBody>
      </p:sp>
      <p:sp>
        <p:nvSpPr>
          <p:cNvPr id="13" name="矩形标注 12"/>
          <p:cNvSpPr/>
          <p:nvPr>
            <p:custDataLst>
              <p:tags r:id="rId14"/>
            </p:custDataLst>
          </p:nvPr>
        </p:nvSpPr>
        <p:spPr>
          <a:xfrm>
            <a:off x="4218940" y="3312795"/>
            <a:ext cx="2004060" cy="592455"/>
          </a:xfrm>
          <a:prstGeom prst="wedgeRectCallout">
            <a:avLst>
              <a:gd name="adj1" fmla="val 11766"/>
              <a:gd name="adj2" fmla="val 74115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静静的月影像沉入水中的玉璧</a:t>
            </a:r>
          </a:p>
        </p:txBody>
      </p:sp>
      <p:sp>
        <p:nvSpPr>
          <p:cNvPr id="14" name="矩形标注 13"/>
          <p:cNvSpPr/>
          <p:nvPr>
            <p:custDataLst>
              <p:tags r:id="rId15"/>
            </p:custDataLst>
          </p:nvPr>
        </p:nvSpPr>
        <p:spPr>
          <a:xfrm>
            <a:off x="8849360" y="3312160"/>
            <a:ext cx="1242695" cy="592455"/>
          </a:xfrm>
          <a:prstGeom prst="wedgeRectCallout">
            <a:avLst>
              <a:gd name="adj1" fmla="val 11766"/>
              <a:gd name="adj2" fmla="val 74115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哪有尽头</a:t>
            </a:r>
          </a:p>
        </p:txBody>
      </p:sp>
      <p:sp>
        <p:nvSpPr>
          <p:cNvPr id="15" name="矩形标注 14"/>
          <p:cNvSpPr/>
          <p:nvPr>
            <p:custDataLst>
              <p:tags r:id="rId16"/>
            </p:custDataLst>
          </p:nvPr>
        </p:nvSpPr>
        <p:spPr>
          <a:xfrm>
            <a:off x="5350510" y="4511040"/>
            <a:ext cx="821690" cy="592455"/>
          </a:xfrm>
          <a:prstGeom prst="wedgeRectCallout">
            <a:avLst>
              <a:gd name="adj1" fmla="val 11766"/>
              <a:gd name="adj2" fmla="val 74115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一起</a:t>
            </a:r>
          </a:p>
        </p:txBody>
      </p:sp>
      <p:sp>
        <p:nvSpPr>
          <p:cNvPr id="16" name="矩形标注 15"/>
          <p:cNvSpPr/>
          <p:nvPr>
            <p:custDataLst>
              <p:tags r:id="rId17"/>
            </p:custDataLst>
          </p:nvPr>
        </p:nvSpPr>
        <p:spPr>
          <a:xfrm>
            <a:off x="6713855" y="4511040"/>
            <a:ext cx="1461135" cy="592455"/>
          </a:xfrm>
          <a:prstGeom prst="wedgeRectCallout">
            <a:avLst>
              <a:gd name="adj1" fmla="val 11766"/>
              <a:gd name="adj2" fmla="val 74115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端着酒，迎着风</a:t>
            </a: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  <p:cond evt="onBegin" delay="0">
                          <p:tn val="50"/>
                        </p:cond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  <p:cond evt="onBegin" delay="0">
                          <p:tn val="56"/>
                        </p:cond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  <p:cond evt="onBegin" delay="0">
                          <p:tn val="62"/>
                        </p:cond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  <p:cond evt="onBegin" delay="0">
                          <p:tn val="68"/>
                        </p:cond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  <p:cond evt="onBegin" delay="0">
                          <p:tn val="74"/>
                        </p:cond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  <p:cond evt="onBegin" delay="0">
                          <p:tn val="80"/>
                        </p:cond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  <p:cond evt="onBegin" delay="0">
                          <p:tn val="86"/>
                        </p:cond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" grpId="0"/>
      <p:bldP spid="3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63550" y="923290"/>
            <a:ext cx="11264900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11200" algn="l" fontAlgn="auto">
              <a:lnSpc>
                <a:spcPct val="150000"/>
              </a:lnSpc>
            </a:pPr>
            <a:r>
              <a:rPr lang="zh-CN" altLang="en-US" sz="2800" smtClean="0">
                <a:solidFill>
                  <a:srgbClr val="403737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到了春风和煦、日光明媚的时候，湖面平静，没有风浪，天色湖光相接，一片青绿，广阔无际，沙洲上鸥鸟时而飞翔，时而停歇，美丽的鱼（在水中）畅游，岸上与小洲上花草，茂盛并且青绿。有时大片烟雾完全消散，皎洁的月光一泻千里，浮动的光像跳动的金子，静静的月影像沉入水中的玉璧，渔夫的歌声在你唱我和，这样的乐趣哪有尽头！（这时）登上这座楼，就会感到胸怀开阔，精神爽快，荣耀和屈辱一起忘掉，端着酒，迎着风，那是喜洋洋的欢乐啊！</a:t>
            </a:r>
            <a:endParaRPr lang="zh-CN" altLang="en-US" sz="2800" smtClean="0">
              <a:solidFill>
                <a:srgbClr val="40373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17855" y="713740"/>
            <a:ext cx="10956290" cy="575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2800" algn="l" fontAlgn="auto">
              <a:lnSpc>
                <a:spcPct val="230000"/>
              </a:lnSpc>
            </a:pP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嗟夫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！予</a:t>
            </a:r>
            <a:r>
              <a:rPr lang="en-US" altLang="zh-CN" sz="3200"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尝</a:t>
            </a:r>
            <a:r>
              <a:rPr lang="en-US" altLang="zh-CN" sz="3200"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求</a:t>
            </a:r>
            <a:r>
              <a:rPr lang="en-US" altLang="zh-CN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古仁人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之心，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或异二者之为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，何哉？不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以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物喜，不以己悲，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居庙堂之高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则忧其民，处江湖之远则忧其君。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是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进亦忧，退亦忧。然则何时而乐耶？其必曰“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先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天下之忧而忧，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后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天下之乐而乐”乎！噫！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微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斯人，吾谁与归？时六年九月十五日。</a:t>
            </a:r>
          </a:p>
        </p:txBody>
      </p:sp>
      <p:sp>
        <p:nvSpPr>
          <p:cNvPr id="7" name="矩形标注 6"/>
          <p:cNvSpPr/>
          <p:nvPr>
            <p:custDataLst>
              <p:tags r:id="rId4"/>
            </p:custDataLst>
          </p:nvPr>
        </p:nvSpPr>
        <p:spPr>
          <a:xfrm>
            <a:off x="1697355" y="545465"/>
            <a:ext cx="711835" cy="592455"/>
          </a:xfrm>
          <a:prstGeom prst="wedgeRectCallout">
            <a:avLst/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zh-CN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叹词</a:t>
            </a:r>
          </a:p>
        </p:txBody>
      </p:sp>
      <p:sp>
        <p:nvSpPr>
          <p:cNvPr id="2" name="矩形标注 1"/>
          <p:cNvSpPr/>
          <p:nvPr>
            <p:custDataLst>
              <p:tags r:id="rId5"/>
            </p:custDataLst>
          </p:nvPr>
        </p:nvSpPr>
        <p:spPr>
          <a:xfrm>
            <a:off x="3013075" y="545465"/>
            <a:ext cx="711835" cy="592455"/>
          </a:xfrm>
          <a:prstGeom prst="wedgeRectCallout">
            <a:avLst>
              <a:gd name="adj1" fmla="val 8786"/>
              <a:gd name="adj2" fmla="val 67363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zh-CN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曾经</a:t>
            </a:r>
          </a:p>
        </p:txBody>
      </p:sp>
      <p:sp>
        <p:nvSpPr>
          <p:cNvPr id="3" name="矩形标注 2"/>
          <p:cNvSpPr/>
          <p:nvPr>
            <p:custDataLst>
              <p:tags r:id="rId6"/>
            </p:custDataLst>
          </p:nvPr>
        </p:nvSpPr>
        <p:spPr>
          <a:xfrm>
            <a:off x="3837305" y="545465"/>
            <a:ext cx="711835" cy="592455"/>
          </a:xfrm>
          <a:prstGeom prst="wedgeRectCallout">
            <a:avLst>
              <a:gd name="adj1" fmla="val -31534"/>
              <a:gd name="adj2" fmla="val 64147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zh-CN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探求</a:t>
            </a:r>
          </a:p>
        </p:txBody>
      </p:sp>
      <p:sp>
        <p:nvSpPr>
          <p:cNvPr id="5" name="矩形标注 4"/>
          <p:cNvSpPr/>
          <p:nvPr>
            <p:custDataLst>
              <p:tags r:id="rId7"/>
            </p:custDataLst>
          </p:nvPr>
        </p:nvSpPr>
        <p:spPr>
          <a:xfrm>
            <a:off x="4661535" y="545465"/>
            <a:ext cx="1095375" cy="592455"/>
          </a:xfrm>
          <a:prstGeom prst="wedgeRectCallout">
            <a:avLst/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zh-CN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古代品德高尚的人</a:t>
            </a:r>
          </a:p>
        </p:txBody>
      </p:sp>
      <p:sp>
        <p:nvSpPr>
          <p:cNvPr id="6" name="矩形标注 5"/>
          <p:cNvSpPr/>
          <p:nvPr>
            <p:custDataLst>
              <p:tags r:id="rId8"/>
            </p:custDataLst>
          </p:nvPr>
        </p:nvSpPr>
        <p:spPr>
          <a:xfrm>
            <a:off x="6693535" y="545465"/>
            <a:ext cx="2139315" cy="592455"/>
          </a:xfrm>
          <a:prstGeom prst="wedgeRectCallout">
            <a:avLst>
              <a:gd name="adj1" fmla="val 10639"/>
              <a:gd name="adj2" fmla="val 72293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zh-CN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或许不同于以上两种表现</a:t>
            </a:r>
          </a:p>
        </p:txBody>
      </p:sp>
      <p:sp>
        <p:nvSpPr>
          <p:cNvPr id="8" name="矩形标注 7"/>
          <p:cNvSpPr/>
          <p:nvPr>
            <p:custDataLst>
              <p:tags r:id="rId9"/>
            </p:custDataLst>
          </p:nvPr>
        </p:nvSpPr>
        <p:spPr>
          <a:xfrm>
            <a:off x="702945" y="1754505"/>
            <a:ext cx="711835" cy="592455"/>
          </a:xfrm>
          <a:prstGeom prst="wedgeRectCallout">
            <a:avLst/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zh-CN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因为</a:t>
            </a:r>
          </a:p>
        </p:txBody>
      </p:sp>
      <p:sp>
        <p:nvSpPr>
          <p:cNvPr id="9" name="矩形标注 8"/>
          <p:cNvSpPr/>
          <p:nvPr>
            <p:custDataLst>
              <p:tags r:id="rId10"/>
            </p:custDataLst>
          </p:nvPr>
        </p:nvSpPr>
        <p:spPr>
          <a:xfrm>
            <a:off x="4661535" y="1754505"/>
            <a:ext cx="1405890" cy="592455"/>
          </a:xfrm>
          <a:prstGeom prst="wedgeRectCallout">
            <a:avLst/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在朝廷做官</a:t>
            </a:r>
          </a:p>
        </p:txBody>
      </p:sp>
      <p:sp>
        <p:nvSpPr>
          <p:cNvPr id="11" name="矩形标注 10"/>
          <p:cNvSpPr/>
          <p:nvPr>
            <p:custDataLst>
              <p:tags r:id="rId11"/>
            </p:custDataLst>
          </p:nvPr>
        </p:nvSpPr>
        <p:spPr>
          <a:xfrm>
            <a:off x="1898650" y="2854325"/>
            <a:ext cx="711835" cy="592455"/>
          </a:xfrm>
          <a:prstGeom prst="wedgeRectCallout">
            <a:avLst/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zh-CN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这样</a:t>
            </a:r>
          </a:p>
        </p:txBody>
      </p:sp>
      <p:sp>
        <p:nvSpPr>
          <p:cNvPr id="12" name="矩形标注 11"/>
          <p:cNvSpPr/>
          <p:nvPr>
            <p:custDataLst>
              <p:tags r:id="rId12"/>
            </p:custDataLst>
          </p:nvPr>
        </p:nvSpPr>
        <p:spPr>
          <a:xfrm>
            <a:off x="9921240" y="2854325"/>
            <a:ext cx="1382395" cy="592455"/>
          </a:xfrm>
          <a:prstGeom prst="wedgeRectCallout">
            <a:avLst>
              <a:gd name="adj1" fmla="val 6224"/>
              <a:gd name="adj2" fmla="val 65755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zh-CN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之前</a:t>
            </a:r>
          </a:p>
        </p:txBody>
      </p:sp>
      <p:sp>
        <p:nvSpPr>
          <p:cNvPr id="13" name="矩形标注 12"/>
          <p:cNvSpPr/>
          <p:nvPr>
            <p:custDataLst>
              <p:tags r:id="rId13"/>
            </p:custDataLst>
          </p:nvPr>
        </p:nvSpPr>
        <p:spPr>
          <a:xfrm>
            <a:off x="2896870" y="3994785"/>
            <a:ext cx="1536065" cy="592455"/>
          </a:xfrm>
          <a:prstGeom prst="wedgeRectCallout">
            <a:avLst/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zh-CN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之后</a:t>
            </a:r>
          </a:p>
        </p:txBody>
      </p:sp>
      <p:sp>
        <p:nvSpPr>
          <p:cNvPr id="14" name="矩形标注 13"/>
          <p:cNvSpPr/>
          <p:nvPr>
            <p:custDataLst>
              <p:tags r:id="rId14"/>
            </p:custDataLst>
          </p:nvPr>
        </p:nvSpPr>
        <p:spPr>
          <a:xfrm>
            <a:off x="7879080" y="3994785"/>
            <a:ext cx="1134110" cy="592455"/>
          </a:xfrm>
          <a:prstGeom prst="wedgeRectCallout">
            <a:avLst/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zh-CN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如果没有</a:t>
            </a: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  <p:cond evt="onBegin" delay="0">
                          <p:tn val="50"/>
                        </p:cond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  <p:cond evt="onBegin" delay="0">
                          <p:tn val="56"/>
                        </p:cond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  <p:cond evt="onBegin" delay="0">
                          <p:tn val="62"/>
                        </p:cond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  <p:cond evt="onBegin" delay="0">
                          <p:tn val="68"/>
                        </p:cond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" grpId="0"/>
      <p:bldP spid="3" grpId="0"/>
      <p:bldP spid="5" grpId="0"/>
      <p:bldP spid="6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23265" y="981710"/>
            <a:ext cx="109797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11200" algn="l" fontAlgn="auto">
              <a:lnSpc>
                <a:spcPct val="150000"/>
              </a:lnSpc>
            </a:pPr>
            <a:r>
              <a:rPr lang="zh-CN" altLang="en-US" sz="2800" smtClean="0">
                <a:solidFill>
                  <a:srgbClr val="403737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唉！我曾经探求古代品德高尚的人的心思，或许不同于以上两种表现，为什么呢？不因外物和自己处境的变化而喜悲，在朝廷做官，则为百姓忧虑；被贬谪到边远地区做地方官也忧虑。那么什么时候才快乐呢？他一定会说：“在天下人忧之前先忧，在天下人乐之后才乐”吧。啊！如果没有这种人，我同谁一道呢？写于庆历六年九月十五日。</a:t>
            </a:r>
            <a:endParaRPr lang="zh-CN" altLang="en-US" sz="2800" smtClean="0">
              <a:solidFill>
                <a:srgbClr val="40373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981710" y="2683510"/>
            <a:ext cx="3159760" cy="903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20000"/>
              </a:lnSpc>
              <a:tabLst>
                <a:tab pos="716280"/>
              </a:tabLst>
            </a:pPr>
            <a:r>
              <a:rPr lang="zh-CN" altLang="en-US" sz="44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一 词 多 义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289425" y="838200"/>
            <a:ext cx="405003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和 ：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A.</a:t>
            </a:r>
            <a:r>
              <a:rPr lang="zh-CN" altLang="en-US" sz="2800">
                <a:sym typeface="+mn-ea"/>
              </a:rPr>
              <a:t>政通人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和</a:t>
            </a:r>
            <a:r>
              <a:rPr lang="zh-CN" altLang="en-US" sz="2800">
                <a:sym typeface="+mn-ea"/>
              </a:rPr>
              <a:t>              　     </a:t>
            </a:r>
            <a:r>
              <a:rPr lang="en-US" altLang="zh-CN" sz="2800">
                <a:sym typeface="+mn-ea"/>
              </a:rPr>
              <a:t>B.</a:t>
            </a:r>
            <a:r>
              <a:rPr lang="zh-CN" altLang="en-US" sz="2800">
                <a:sym typeface="+mn-ea"/>
              </a:rPr>
              <a:t>至若春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和</a:t>
            </a:r>
            <a:r>
              <a:rPr lang="zh-CN" altLang="en-US" sz="2800">
                <a:sym typeface="+mn-ea"/>
              </a:rPr>
              <a:t>景明  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289425" y="2884805"/>
            <a:ext cx="351282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通：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A.</a:t>
            </a:r>
            <a:r>
              <a:rPr lang="zh-CN" altLang="en-US" sz="2800">
                <a:sym typeface="+mn-ea"/>
              </a:rPr>
              <a:t>政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通</a:t>
            </a:r>
            <a:r>
              <a:rPr lang="zh-CN" altLang="en-US" sz="2800">
                <a:sym typeface="+mn-ea"/>
              </a:rPr>
              <a:t>人</a:t>
            </a: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和</a:t>
            </a:r>
            <a:r>
              <a:rPr lang="zh-CN" altLang="en-US" sz="2800">
                <a:sym typeface="+mn-ea"/>
              </a:rPr>
              <a:t>              　     </a:t>
            </a:r>
            <a:r>
              <a:rPr lang="en-US" altLang="zh-CN" sz="2800">
                <a:sym typeface="+mn-ea"/>
              </a:rPr>
              <a:t>B.</a:t>
            </a:r>
            <a:r>
              <a:rPr lang="zh-CN" altLang="en-US" sz="2800">
                <a:sym typeface="+mn-ea"/>
              </a:rPr>
              <a:t>北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通</a:t>
            </a:r>
            <a:r>
              <a:rPr lang="zh-CN" altLang="en-US" sz="2800">
                <a:sym typeface="+mn-ea"/>
              </a:rPr>
              <a:t>巫峡  </a:t>
            </a:r>
            <a:r>
              <a:rPr lang="en-US" altLang="zh-CN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 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289425" y="4789170"/>
            <a:ext cx="270891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空</a:t>
            </a:r>
            <a:r>
              <a:rPr lang="en-US" altLang="zh-CN" sz="2800" b="1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: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A.</a:t>
            </a:r>
            <a:r>
              <a:rPr lang="zh-CN" altLang="en-US" sz="2800">
                <a:sym typeface="+mn-ea"/>
              </a:rPr>
              <a:t>浊浪排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空</a:t>
            </a:r>
            <a:r>
              <a:rPr lang="zh-CN" altLang="en-US" sz="2800">
                <a:sym typeface="+mn-ea"/>
              </a:rPr>
              <a:t>                      </a:t>
            </a:r>
            <a:r>
              <a:rPr lang="en-US" altLang="zh-CN" sz="2800">
                <a:sym typeface="+mn-ea"/>
              </a:rPr>
              <a:t>B.</a:t>
            </a:r>
            <a:r>
              <a:rPr lang="zh-CN" altLang="en-US" sz="2800">
                <a:sym typeface="+mn-ea"/>
              </a:rPr>
              <a:t>长烟一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空</a:t>
            </a:r>
            <a:r>
              <a:rPr lang="zh-CN" altLang="en-US" sz="2800">
                <a:sym typeface="+mn-ea"/>
              </a:rPr>
              <a:t>  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8339455" y="2075815"/>
            <a:ext cx="168021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ym typeface="+mn-ea"/>
              </a:rPr>
              <a:t> </a:t>
            </a:r>
            <a:r>
              <a:rPr lang="en-US" altLang="zh-CN" sz="2800" b="1">
                <a:solidFill>
                  <a:schemeClr val="tx2">
                    <a:lumMod val="50000"/>
                  </a:schemeClr>
                </a:solidFill>
                <a:latin typeface="+mn-ea"/>
                <a:cs typeface="+mn-ea"/>
                <a:sym typeface="+mn-ea"/>
              </a:rPr>
              <a:t>( 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和煦 </a:t>
            </a:r>
            <a:r>
              <a:rPr lang="en-US" altLang="zh-CN" sz="2800" b="1">
                <a:solidFill>
                  <a:schemeClr val="tx2">
                    <a:lumMod val="50000"/>
                  </a:schemeClr>
                </a:solidFill>
                <a:latin typeface="+mn-ea"/>
                <a:cs typeface="+mn-ea"/>
                <a:sym typeface="+mn-ea"/>
              </a:rPr>
              <a:t>)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8339455" y="1151890"/>
            <a:ext cx="181102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（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和乐 </a:t>
            </a: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）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8115935" y="3246120"/>
            <a:ext cx="162115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（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顺利 </a:t>
            </a: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）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8434705" y="3918585"/>
            <a:ext cx="162115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（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通向 </a:t>
            </a: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）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7802245" y="5107305"/>
            <a:ext cx="162115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（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天空 </a:t>
            </a: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）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7919720" y="5911215"/>
            <a:ext cx="162115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（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消散 </a:t>
            </a: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）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07060" y="655320"/>
            <a:ext cx="6420485" cy="186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1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4.</a:t>
            </a:r>
            <a:r>
              <a:rPr sz="3200" b="1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以：</a:t>
            </a:r>
            <a:endParaRPr sz="3200" b="1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A.</a:t>
            </a:r>
            <a:r>
              <a:rPr lang="zh-CN" altLang="en-US" sz="3200">
                <a:sym typeface="+mn-ea"/>
              </a:rPr>
              <a:t>属予作文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以</a:t>
            </a:r>
            <a:r>
              <a:rPr lang="zh-CN" altLang="en-US" sz="3200">
                <a:sym typeface="+mn-ea"/>
              </a:rPr>
              <a:t>记之      </a:t>
            </a:r>
            <a:endParaRPr lang="zh-CN" altLang="en-US" sz="3200"/>
          </a:p>
          <a:p>
            <a:pPr>
              <a:lnSpc>
                <a:spcPct val="120000"/>
              </a:lnSpc>
            </a:pPr>
            <a:r>
              <a:rPr lang="en-US" altLang="zh-CN" sz="3200">
                <a:sym typeface="+mn-ea"/>
              </a:rPr>
              <a:t>B.</a:t>
            </a:r>
            <a:r>
              <a:rPr lang="zh-CN" altLang="en-US" sz="3200">
                <a:sym typeface="+mn-ea"/>
              </a:rPr>
              <a:t>不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以</a:t>
            </a:r>
            <a:r>
              <a:rPr lang="zh-CN" altLang="en-US" sz="3200">
                <a:sym typeface="+mn-ea"/>
              </a:rPr>
              <a:t>物喜，不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以</a:t>
            </a:r>
            <a:r>
              <a:rPr lang="zh-CN" altLang="en-US" sz="3200">
                <a:sym typeface="+mn-ea"/>
              </a:rPr>
              <a:t>己悲  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6485890" y="1137920"/>
            <a:ext cx="1453515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（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来 </a:t>
            </a: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）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6306820" y="2020570"/>
            <a:ext cx="181102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（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因为 </a:t>
            </a: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）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607060" y="3787775"/>
            <a:ext cx="4162425" cy="186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1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8.</a:t>
            </a:r>
            <a:r>
              <a:rPr sz="3200" b="1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或：</a:t>
            </a:r>
            <a:endParaRPr sz="3200" b="1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A.</a:t>
            </a:r>
            <a:r>
              <a:rPr lang="zh-CN" altLang="en-US" sz="3200">
                <a:sym typeface="+mn-ea"/>
              </a:rPr>
              <a:t>而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或</a:t>
            </a:r>
            <a:r>
              <a:rPr lang="zh-CN" altLang="en-US" sz="3200">
                <a:sym typeface="+mn-ea"/>
              </a:rPr>
              <a:t>长烟一空    </a:t>
            </a:r>
            <a:endParaRPr lang="zh-CN" altLang="en-US" sz="3200"/>
          </a:p>
          <a:p>
            <a:pPr>
              <a:lnSpc>
                <a:spcPct val="120000"/>
              </a:lnSpc>
            </a:pPr>
            <a:r>
              <a:rPr lang="en-US" altLang="zh-CN" sz="3200">
                <a:sym typeface="+mn-ea"/>
              </a:rPr>
              <a:t>B.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或</a:t>
            </a:r>
            <a:r>
              <a:rPr lang="zh-CN" altLang="en-US" sz="3200">
                <a:sym typeface="+mn-ea"/>
              </a:rPr>
              <a:t>异二者之为</a:t>
            </a: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6485890" y="4519295"/>
            <a:ext cx="2168525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（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有时候 </a:t>
            </a: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）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6499225" y="5153660"/>
            <a:ext cx="2883535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（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或许、也许 </a:t>
            </a: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sym typeface="+mn-ea"/>
              </a:rPr>
              <a:t>）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621848" y="786765"/>
            <a:ext cx="29483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词 类 活 用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286510" y="3776980"/>
            <a:ext cx="59988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庆历四年春，滕子京谪</a:t>
            </a:r>
            <a:r>
              <a:rPr lang="zh-CN" altLang="en-US" sz="3600" b="1">
                <a:solidFill>
                  <a:srgbClr val="FF0000"/>
                </a:solidFill>
              </a:rPr>
              <a:t>守</a:t>
            </a:r>
            <a:r>
              <a:rPr lang="zh-CN" altLang="en-US" sz="3200"/>
              <a:t>巴陵郡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976630" y="2682240"/>
            <a:ext cx="11170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“先”“后”均为形容词作状语，“在……之前”“在……之后”。</a:t>
            </a:r>
            <a:endParaRPr lang="en-US" altLang="zh-CN" sz="2800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295400" y="2075815"/>
            <a:ext cx="67906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先</a:t>
            </a:r>
            <a:r>
              <a:rPr lang="zh-CN" altLang="en-US" sz="3200"/>
              <a:t>天下之忧而忧，</a:t>
            </a:r>
            <a:r>
              <a:rPr lang="zh-CN" altLang="en-US" sz="3600" b="1">
                <a:solidFill>
                  <a:srgbClr val="FF0000"/>
                </a:solidFill>
              </a:rPr>
              <a:t>后</a:t>
            </a:r>
            <a:r>
              <a:rPr lang="zh-CN" altLang="en-US" sz="3200"/>
              <a:t>天下之乐而乐</a:t>
            </a: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1283335" y="4439920"/>
            <a:ext cx="4476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名词用作动词，做……太守。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049522" y="844372"/>
            <a:ext cx="10361851" cy="664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730">
                <a:solidFill>
                  <a:srgbClr val="2D2D2D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划分文章层次并明确其表达方式。</a:t>
            </a:r>
            <a:endParaRPr lang="zh-CN" altLang="en-US" sz="373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29565" y="307340"/>
            <a:ext cx="3304540" cy="93027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r>
              <a:rPr lang="zh-CN" altLang="en-US" sz="360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</a:rPr>
              <a:t>文本探究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920750" y="1442720"/>
            <a:ext cx="833818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第一部分(第1段)：</a:t>
            </a:r>
            <a:r>
              <a:rPr lang="zh-CN" altLang="en-US" sz="2800"/>
              <a:t>写重修岳阳楼的背景和作记缘由。</a:t>
            </a: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920750" y="2434590"/>
            <a:ext cx="8837295" cy="1296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第二部分(第2～4段)：</a:t>
            </a:r>
            <a:r>
              <a:rPr lang="zh-CN" altLang="en-US" sz="2800"/>
              <a:t>描写岳阳楼周围的景色，</a:t>
            </a:r>
          </a:p>
          <a:p>
            <a:pPr>
              <a:lnSpc>
                <a:spcPct val="140000"/>
              </a:lnSpc>
            </a:pPr>
            <a:r>
              <a:rPr lang="zh-CN" altLang="en-US" sz="2800"/>
              <a:t>引出“迁客骚人”登楼“览物”而产生的两种不同感受。</a:t>
            </a: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893445" y="4029075"/>
            <a:ext cx="8174990" cy="1296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第三部分(第5段)：</a:t>
            </a:r>
            <a:r>
              <a:rPr lang="zh-CN" altLang="en-US" sz="2800"/>
              <a:t>借对“古仁人之心”的探求，</a:t>
            </a:r>
          </a:p>
          <a:p>
            <a:pPr>
              <a:lnSpc>
                <a:spcPct val="140000"/>
              </a:lnSpc>
            </a:pPr>
            <a:r>
              <a:rPr lang="zh-CN" altLang="en-US" sz="2800"/>
              <a:t>抒发作者的旷达胸襟和政治抱负，并点明作记时间。</a:t>
            </a:r>
          </a:p>
        </p:txBody>
      </p:sp>
      <p:sp>
        <p:nvSpPr>
          <p:cNvPr id="11" name="圆角矩形 10"/>
          <p:cNvSpPr/>
          <p:nvPr>
            <p:custDataLst>
              <p:tags r:id="rId8"/>
            </p:custDataLst>
          </p:nvPr>
        </p:nvSpPr>
        <p:spPr>
          <a:xfrm>
            <a:off x="9441180" y="1656080"/>
            <a:ext cx="1314450" cy="480695"/>
          </a:xfrm>
          <a:prstGeom prst="roundRect">
            <a:avLst/>
          </a:prstGeom>
          <a:solidFill>
            <a:srgbClr val="E2CDCA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3200" smtClean="0">
                <a:solidFill>
                  <a:srgbClr val="403737"/>
                </a:solidFill>
                <a:latin typeface="华文行楷" panose="02010800040101010101" charset="-122"/>
                <a:ea typeface="华文行楷" panose="02010800040101010101" charset="-122"/>
              </a:rPr>
              <a:t>叙事</a:t>
            </a:r>
          </a:p>
        </p:txBody>
      </p:sp>
      <p:sp>
        <p:nvSpPr>
          <p:cNvPr id="14" name="圆角矩形 13"/>
          <p:cNvSpPr/>
          <p:nvPr>
            <p:custDataLst>
              <p:tags r:id="rId9"/>
            </p:custDataLst>
          </p:nvPr>
        </p:nvSpPr>
        <p:spPr>
          <a:xfrm>
            <a:off x="9441180" y="2774950"/>
            <a:ext cx="2578100" cy="615950"/>
          </a:xfrm>
          <a:prstGeom prst="roundRect">
            <a:avLst/>
          </a:prstGeom>
          <a:solidFill>
            <a:srgbClr val="E2CDCA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3200" smtClean="0">
                <a:solidFill>
                  <a:srgbClr val="403737"/>
                </a:solidFill>
                <a:latin typeface="华文行楷" panose="02010800040101010101" charset="-122"/>
                <a:ea typeface="华文行楷" panose="02010800040101010101" charset="-122"/>
              </a:rPr>
              <a:t>描写</a:t>
            </a:r>
          </a:p>
          <a:p>
            <a:pPr algn="ctr"/>
            <a:r>
              <a:rPr lang="zh-CN" altLang="en-US" sz="3200" smtClean="0">
                <a:solidFill>
                  <a:srgbClr val="403737"/>
                </a:solidFill>
                <a:latin typeface="华文行楷" panose="02010800040101010101" charset="-122"/>
                <a:ea typeface="华文行楷" panose="02010800040101010101" charset="-122"/>
              </a:rPr>
              <a:t>写景抒情</a:t>
            </a:r>
          </a:p>
        </p:txBody>
      </p:sp>
      <p:sp>
        <p:nvSpPr>
          <p:cNvPr id="25" name="圆角矩形 24"/>
          <p:cNvSpPr/>
          <p:nvPr>
            <p:custDataLst>
              <p:tags r:id="rId10"/>
            </p:custDataLst>
          </p:nvPr>
        </p:nvSpPr>
        <p:spPr>
          <a:xfrm>
            <a:off x="9441180" y="4662805"/>
            <a:ext cx="1764665" cy="480695"/>
          </a:xfrm>
          <a:prstGeom prst="roundRect">
            <a:avLst/>
          </a:prstGeom>
          <a:solidFill>
            <a:srgbClr val="E2CDCA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800" smtClean="0">
                <a:solidFill>
                  <a:srgbClr val="403737"/>
                </a:solidFill>
                <a:latin typeface="华文行楷" panose="02010800040101010101" charset="-122"/>
                <a:ea typeface="华文行楷" panose="02010800040101010101" charset="-122"/>
              </a:rPr>
              <a:t>议论抒情</a:t>
            </a: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75970" y="351155"/>
            <a:ext cx="11133455" cy="1812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sz="3730">
                <a:solidFill>
                  <a:srgbClr val="2D2D2D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第1段写重修岳阳楼的背景，这背景是什么？说明滕子京是个什么样的人？</a:t>
            </a:r>
            <a:endParaRPr lang="zh-CN" altLang="en-US" sz="3730">
              <a:solidFill>
                <a:srgbClr val="2D2D2D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873125" y="2606040"/>
            <a:ext cx="10861040" cy="2256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ct val="110000"/>
              </a:lnSpc>
            </a:pPr>
            <a:r>
              <a:rPr lang="zh-CN" altLang="en-US" sz="3200" b="1">
                <a:sym typeface="+mn-ea"/>
              </a:rPr>
              <a:t>在“政通人和，百废具兴”的基础上“重修岳阳楼”，这说明滕子京在谪守的逆境中，仍不以己悲，把政事治理得井井有条。由此可见作者欣赏他的阔大胸襟，与一般的“迁客”不同。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329565" y="307340"/>
            <a:ext cx="2596515" cy="930275"/>
          </a:xfrm>
        </p:spPr>
        <p:txBody>
          <a:bodyPr/>
          <a:lstStyle/>
          <a:p>
            <a:r>
              <a:rPr lang="zh-CN" altLang="en-US" sz="440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</a:rPr>
              <a:t>教学目标：</a:t>
            </a:r>
          </a:p>
        </p:txBody>
      </p:sp>
      <p:sp>
        <p:nvSpPr>
          <p:cNvPr id="50" name="任意多边形 49"/>
          <p:cNvSpPr/>
          <p:nvPr>
            <p:custDataLst>
              <p:tags r:id="rId5"/>
            </p:custDataLst>
          </p:nvPr>
        </p:nvSpPr>
        <p:spPr bwMode="auto">
          <a:xfrm>
            <a:off x="1099185" y="1947545"/>
            <a:ext cx="285115" cy="269875"/>
          </a:xfrm>
          <a:custGeom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40000"/>
          </a:bodyPr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>
            <p:custDataLst>
              <p:tags r:id="rId6"/>
            </p:custDataLst>
          </p:nvPr>
        </p:nvCxnSpPr>
        <p:spPr>
          <a:xfrm>
            <a:off x="329565" y="1237615"/>
            <a:ext cx="11811635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对象 7">
            <a:hlinkClick action="ppaction://ole?verb=0"/>
          </p:cNvPr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8" imgW="914400" imgH="215900" progId="Equation.KSEE3">
                  <p:embed/>
                </p:oleObj>
              </mc:Choice>
              <mc:Fallback>
                <p:oleObj r:id="rId8" imgW="914400" imgH="2159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任意多边形 12"/>
          <p:cNvSpPr/>
          <p:nvPr>
            <p:custDataLst>
              <p:tags r:id="rId10"/>
            </p:custDataLst>
          </p:nvPr>
        </p:nvSpPr>
        <p:spPr bwMode="auto">
          <a:xfrm>
            <a:off x="1195705" y="3119120"/>
            <a:ext cx="285115" cy="269875"/>
          </a:xfrm>
          <a:custGeom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40000"/>
          </a:bodyPr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4" name="任意多边形 13"/>
          <p:cNvSpPr/>
          <p:nvPr>
            <p:custDataLst>
              <p:tags r:id="rId11"/>
            </p:custDataLst>
          </p:nvPr>
        </p:nvSpPr>
        <p:spPr bwMode="auto">
          <a:xfrm>
            <a:off x="1099185" y="4277360"/>
            <a:ext cx="285115" cy="269875"/>
          </a:xfrm>
          <a:custGeom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rgbClr val="8B8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40000"/>
          </a:bodyPr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1384300" y="1759585"/>
            <a:ext cx="10100310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>
                <a:sym typeface="+mn-ea"/>
              </a:rPr>
              <a:t>1</a:t>
            </a:r>
            <a:r>
              <a:rPr lang="zh-CN" altLang="en-US" sz="2800">
                <a:sym typeface="+mn-ea"/>
              </a:rPr>
              <a:t>、了解作者及写作背景，掌握常见的文言实、虚词。</a:t>
            </a:r>
            <a:endParaRPr lang="zh-CN" altLang="en-US" sz="2800">
              <a:solidFill>
                <a:schemeClr val="tx2">
                  <a:lumMod val="75000"/>
                </a:schemeClr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pPr>
              <a:lnSpc>
                <a:spcPct val="110000"/>
              </a:lnSpc>
            </a:pPr>
            <a:endParaRPr lang="zh-CN" altLang="en-US" sz="2800"/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1480820" y="4039870"/>
            <a:ext cx="10457815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/>
              <a:t>3</a:t>
            </a:r>
            <a:r>
              <a:rPr lang="zh-CN" altLang="en-US" sz="2800"/>
              <a:t>．</a:t>
            </a:r>
            <a:r>
              <a:rPr lang="zh-CN" altLang="en-US" sz="2800">
                <a:sym typeface="+mn-ea"/>
              </a:rPr>
              <a:t>品味课文的意境，理解作者的思想感情。</a:t>
            </a:r>
            <a:endParaRPr lang="zh-CN" altLang="en-US" sz="2800"/>
          </a:p>
        </p:txBody>
      </p:sp>
      <p:sp>
        <p:nvSpPr>
          <p:cNvPr id="9" name="文本框 8"/>
          <p:cNvSpPr txBox="1"/>
          <p:nvPr>
            <p:custDataLst>
              <p:tags r:id="rId14"/>
            </p:custDataLst>
          </p:nvPr>
        </p:nvSpPr>
        <p:spPr>
          <a:xfrm>
            <a:off x="1619250" y="2971800"/>
            <a:ext cx="8045450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/>
              <a:t>2</a:t>
            </a:r>
            <a:r>
              <a:rPr lang="zh-CN" altLang="en-US" sz="2800"/>
              <a:t>．学习掌握文章中常见的文言实词、虚词、句法。</a:t>
            </a: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75970" y="351155"/>
            <a:ext cx="11133455" cy="1468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11200" algn="l" fontAlgn="auto">
              <a:lnSpc>
                <a:spcPct val="120000"/>
              </a:lnSpc>
            </a:pPr>
            <a:r>
              <a:rPr lang="zh-CN" altLang="en-US" sz="3725">
                <a:solidFill>
                  <a:srgbClr val="2D2D2D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第</a:t>
            </a:r>
            <a:r>
              <a:rPr lang="en-US" altLang="zh-CN" sz="3725">
                <a:solidFill>
                  <a:srgbClr val="2D2D2D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3</a:t>
            </a:r>
            <a:r>
              <a:rPr lang="zh-CN" altLang="en-US" sz="3725">
                <a:solidFill>
                  <a:srgbClr val="2D2D2D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、</a:t>
            </a:r>
            <a:r>
              <a:rPr lang="en-US" altLang="zh-CN" sz="3725">
                <a:solidFill>
                  <a:srgbClr val="2D2D2D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4</a:t>
            </a:r>
            <a:r>
              <a:rPr lang="zh-CN" altLang="en-US" sz="3725">
                <a:solidFill>
                  <a:srgbClr val="2D2D2D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段分别描绘了怎样的画面？渲染了怎样的气氛？</a:t>
            </a:r>
            <a:endParaRPr lang="zh-CN" altLang="en-US" sz="3730">
              <a:solidFill>
                <a:srgbClr val="2D2D2D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65480" y="2013585"/>
            <a:ext cx="10861040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ct val="11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/>
                <a:sym typeface="+mn-ea"/>
              </a:rPr>
              <a:t>第三段作者营造了一种日月无光、暮色沉沉、虎啸猿啼的“悲”的气氛。因为自己“去国怀乡”，所以“感极而悲”。</a:t>
            </a:r>
            <a:endParaRPr lang="zh-CN" altLang="en-US" sz="3200" b="1"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665480" y="3565525"/>
            <a:ext cx="10861040" cy="1714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ct val="11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/>
                <a:sym typeface="+mn-ea"/>
              </a:rPr>
              <a:t>第四段作者描绘了春风和煦、景色明丽、水天一色的良辰美景，渲染了“喜”的气氛。因为“把酒临风”，所以“其喜洋洋”。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75970" y="351155"/>
            <a:ext cx="11133455" cy="2157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11200" algn="l" fontAlgn="auto">
              <a:lnSpc>
                <a:spcPct val="120000"/>
              </a:lnSpc>
            </a:pPr>
            <a:r>
              <a:rPr lang="zh-CN" altLang="en-US" sz="3725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“迁客骚人”有怎样的“览物之情”？作者赞赏这种阴晴悲喜的心情变化吗？</a:t>
            </a:r>
          </a:p>
          <a:p>
            <a:pPr indent="711200" algn="l" fontAlgn="auto">
              <a:lnSpc>
                <a:spcPct val="120000"/>
              </a:lnSpc>
            </a:pPr>
            <a:endParaRPr lang="zh-CN" altLang="en-US" sz="3730">
              <a:solidFill>
                <a:srgbClr val="2D2D2D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75970" y="2508250"/>
            <a:ext cx="1086104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11200" algn="l" fontAlgn="auto">
              <a:lnSpc>
                <a:spcPct val="150000"/>
              </a:lnSpc>
            </a:pP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不赞赏。作者通过描写迁客骚人</a:t>
            </a:r>
            <a:r>
              <a:rPr lang="en-US" altLang="zh-CN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以物喜，以己悲</a:t>
            </a:r>
            <a:r>
              <a:rPr lang="en-US" altLang="zh-CN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</a:t>
            </a: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的心态，以对比引出古仁人</a:t>
            </a:r>
            <a:r>
              <a:rPr lang="en-US" altLang="zh-CN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不以物喜不以己悲</a:t>
            </a:r>
            <a:r>
              <a:rPr lang="en-US" altLang="zh-CN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</a:t>
            </a: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的人生境界。</a:t>
            </a:r>
            <a:endParaRPr lang="zh-CN" altLang="en-US" sz="32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/>
                <a:sym typeface="+mn-ea"/>
              </a:rPr>
              <a:t>从而由写情自然转入议论，突出全文的主旨。</a:t>
            </a:r>
            <a:endParaRPr lang="zh-CN" altLang="en-US" sz="3200" b="1"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554480" y="2151380"/>
          <a:ext cx="9738995" cy="2733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7615"/>
                <a:gridCol w="3985260"/>
                <a:gridCol w="3246120"/>
              </a:tblGrid>
              <a:tr h="87693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/>
                        <a:t>忧乐的原因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/>
                        <a:t>忧乐的内容</a:t>
                      </a:r>
                    </a:p>
                  </a:txBody>
                  <a:tcPr/>
                </a:tc>
              </a:tr>
              <a:tr h="97980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3200"/>
                        <a:t>迁客骚人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87693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3200"/>
                        <a:t>古仁人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21030" y="459105"/>
            <a:ext cx="1141730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000">
                <a:solidFill>
                  <a:srgbClr val="2D2D2D"/>
                </a:solidFill>
                <a:latin typeface="华文行楷" panose="02010800040101010101" charset="-122"/>
                <a:ea typeface="华文行楷" panose="02010800040101010101" charset="-122"/>
              </a:rPr>
              <a:t>  </a:t>
            </a:r>
            <a:r>
              <a:rPr lang="zh-CN" altLang="en-US" sz="3000">
                <a:solidFill>
                  <a:srgbClr val="2D2D2D"/>
                </a:solidFill>
                <a:latin typeface="华文行楷" panose="02010800040101010101" charset="-122"/>
                <a:ea typeface="华文行楷" panose="02010800040101010101" charset="-122"/>
              </a:rPr>
              <a:t>结合全文内容，比较“迁客骚人”和“古仁人”的忧乐，完成下表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020310" y="3288030"/>
            <a:ext cx="23253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None/>
            </a:pPr>
            <a:r>
              <a:rPr lang="zh-CN" altLang="en-US" sz="2400" b="1">
                <a:sym typeface="+mn-ea"/>
              </a:rPr>
              <a:t>自己、周围环境</a:t>
            </a: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4932045" y="4176395"/>
            <a:ext cx="171323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None/>
            </a:pPr>
            <a:r>
              <a:rPr lang="zh-CN" altLang="en-US" sz="2400" b="1">
                <a:sym typeface="+mn-ea"/>
              </a:rPr>
              <a:t>君主、百姓</a:t>
            </a: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8542655" y="3288030"/>
            <a:ext cx="263144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ClrTx/>
              <a:buSzTx/>
              <a:buFontTx/>
              <a:buNone/>
            </a:pPr>
            <a:r>
              <a:rPr lang="zh-CN" altLang="en-US" sz="2400" b="1">
                <a:sym typeface="+mn-ea"/>
              </a:rPr>
              <a:t>个人的境遇的好坏</a:t>
            </a:r>
            <a:endParaRPr lang="zh-CN" altLang="en-US" sz="2400" b="1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8700135" y="4222750"/>
            <a:ext cx="20193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None/>
            </a:pPr>
            <a:r>
              <a:rPr lang="zh-CN" altLang="en-US" sz="2400" b="1">
                <a:sym typeface="+mn-ea"/>
              </a:rPr>
              <a:t>天下人的忧乐</a:t>
            </a:r>
            <a:endParaRPr lang="zh-CN" altLang="en-US"/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07390" y="523875"/>
            <a:ext cx="1070864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《岳阳楼记》时期的范仲淹</a:t>
            </a:r>
          </a:p>
          <a:p>
            <a:endParaRPr lang="zh-CN" altLang="en-US" sz="3600"/>
          </a:p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/>
              </a:rPr>
              <a:t>范仲淹写《岳阳楼记》时正被外放在邓州做知州。此前，他多次向皇帝上书，提出许多革除弊政的建议，遭到保守势力的打击，因而一再贬官。在邓州时期，范仲淹关心民生疾苦，提出多项有力措施，改善百姓生活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04595" y="1038225"/>
            <a:ext cx="10050145" cy="1172210"/>
          </a:xfrm>
          <a:prstGeom prst="roundRect">
            <a:avLst>
              <a:gd name="adj" fmla="val 50000"/>
            </a:avLst>
          </a:prstGeom>
          <a:solidFill>
            <a:srgbClr val="FFFFFF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+mn-ea"/>
              </a:rPr>
              <a:t>“先天下之忧而忧，后天下之乐而乐”体现了作者怎样的政治理想？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504950" y="3458210"/>
            <a:ext cx="91821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l" fontAlgn="auto"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以治国安邦为己任，勤政爱民，积极进取，忧在天下人之前，乐在天下人之后的伟大抱负。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矩形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24280" y="1405890"/>
            <a:ext cx="10050145" cy="672465"/>
          </a:xfrm>
          <a:prstGeom prst="roundRect">
            <a:avLst>
              <a:gd name="adj" fmla="val 50000"/>
            </a:avLst>
          </a:prstGeom>
          <a:solidFill>
            <a:srgbClr val="FFFFFF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+mn-ea"/>
              </a:rPr>
              <a:t>“噫！微斯人，吾谁与归？”你读出了一份什么味道？</a:t>
            </a:r>
          </a:p>
        </p:txBody>
      </p:sp>
      <p:sp>
        <p:nvSpPr>
          <p:cNvPr id="5" name="标题 4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083279" y="216853"/>
            <a:ext cx="5440680" cy="7277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>
                <a:latin typeface="华文行楷" panose="02010800040101010101" charset="-122"/>
                <a:ea typeface="华文行楷" panose="02010800040101010101" charset="-122"/>
              </a:rPr>
              <a:t>深读，读懂作者意图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224280" y="2432685"/>
            <a:ext cx="1024001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l" fontAlgn="auto"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一份敬慕</a:t>
            </a:r>
            <a:r>
              <a:rPr lang="en-US" altLang="zh-CN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——</a:t>
            </a: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表达了对</a:t>
            </a:r>
            <a:r>
              <a:rPr lang="en-US" altLang="zh-CN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</a:t>
            </a: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古仁人</a:t>
            </a:r>
            <a:r>
              <a:rPr lang="en-US" altLang="zh-CN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</a:t>
            </a: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的向往与敬慕。</a:t>
            </a:r>
          </a:p>
          <a:p>
            <a:pPr indent="711200" algn="l" fontAlgn="auto"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一份劝勉</a:t>
            </a:r>
            <a:r>
              <a:rPr lang="en-US" altLang="zh-CN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——</a:t>
            </a: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表达了对滕子京的慰勉和规箴之意。</a:t>
            </a:r>
            <a:endParaRPr lang="zh-CN" altLang="en-US" sz="28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711200" algn="l" fontAlgn="auto"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一份孤寂</a:t>
            </a:r>
            <a:r>
              <a:rPr lang="en-US" altLang="zh-CN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——</a:t>
            </a: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表达了作者曲高和寡的孤独之感。</a:t>
            </a:r>
          </a:p>
          <a:p>
            <a:pPr indent="711200" algn="l" fontAlgn="auto"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一份期待</a:t>
            </a:r>
            <a:r>
              <a:rPr lang="en-US" altLang="zh-CN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——</a:t>
            </a: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表达了作者对社会多涌现忧国忧民之人的期待。</a:t>
            </a:r>
          </a:p>
          <a:p>
            <a:pPr indent="711200" algn="l" fontAlgn="auto">
              <a:lnSpc>
                <a:spcPct val="150000"/>
              </a:lnSpc>
            </a:pPr>
            <a:endParaRPr lang="zh-CN" altLang="en-US" sz="28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22935" y="1688465"/>
            <a:ext cx="11132820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64235" algn="just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微软雅黑" panose="020b0503020204020204" charset="-122"/>
                <a:ea typeface="微软雅黑"/>
                <a:sym typeface="+mn-ea"/>
              </a:rPr>
              <a:t>作者借描写岳阳楼周围的景物，通过对“迁客骚人”“览物之情”的分析、议论，表达了对滕子京法人劝勉之意，并表现了自己“不以物喜，不以己悲”的旷达胸襟“先天下之忧而忧，后天下之乐而乐”的远大政治抱负。</a:t>
            </a: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29565" y="307340"/>
            <a:ext cx="3304540" cy="93027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r>
              <a:rPr lang="zh-CN" altLang="en-US" sz="440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</a:rPr>
              <a:t>课堂小结</a:t>
            </a:r>
          </a:p>
        </p:txBody>
      </p:sp>
      <p:pic>
        <p:nvPicPr>
          <p:cNvPr id="4" name="New picture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306300" y="11391900"/>
            <a:ext cx="355600" cy="266700"/>
          </a:xfrm>
          <a:prstGeom prst="cube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29565" y="307340"/>
            <a:ext cx="3304540" cy="93027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r>
              <a:rPr lang="zh-CN" altLang="en-US" sz="440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</a:rPr>
              <a:t>作者简介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34340" y="1028065"/>
            <a:ext cx="11097895" cy="4420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ct val="110000"/>
              </a:lnSpc>
            </a:pP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字希文，世称</a:t>
            </a:r>
            <a:r>
              <a:rPr lang="en-US" altLang="zh-CN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“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范正文公</a:t>
            </a:r>
            <a:r>
              <a:rPr lang="en-US" altLang="zh-CN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”</a:t>
            </a:r>
            <a:r>
              <a:rPr lang="zh-CN" altLang="en-US" sz="3200">
                <a:solidFill>
                  <a:srgbClr val="403737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。</a:t>
            </a:r>
            <a:r>
              <a:rPr lang="zh-CN" altLang="en-US" sz="3200" b="1"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北宋苏州吴县（今江苏省吴县）人。北宋初期著名的政治家，军事家，文学家。</a:t>
            </a:r>
            <a:endParaRPr lang="zh-CN" altLang="en-US" sz="3200" b="1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indent="457200" algn="just">
              <a:lnSpc>
                <a:spcPct val="110000"/>
              </a:lnSpc>
            </a:pPr>
            <a:r>
              <a:rPr lang="zh-CN" altLang="en-US" sz="3200" b="1"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从小勤奋好学，而且怀有远大的抱负，以天下为己任。他为人忠直，极言敢谏因常常遭贬。于宋仁宗庆历三年向宋仁宗提出改革政治的十项主张，这就是后人所称的“庆历新政”。新政遭到保守势力的联合进攻，范仲淹遭到排挤，贬官，出任邓州，杭州，青州等地，最后病死在赴颍州的途中，谥号文正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19100" y="1077595"/>
            <a:ext cx="1135316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ym typeface="+mn-ea"/>
              </a:rPr>
              <a:t>宋仁宗庆历五年(1045)，范仲淹因提出政治改革主张，触动了朝廷中保守派的利益，被罢免参知政事(副宰相)一职，流放邓州(今河南邓县)。第二年六月，滕子京重修岳阳楼，行将落成，函请他作记，并附上《洞庭晚秋图》。千古名篇《岳阳楼记》就是在这年九月十五日写成的。</a:t>
            </a:r>
            <a:endParaRPr lang="zh-CN" altLang="en-US" sz="3200" b="1">
              <a:latin typeface="华文仿宋" panose="02010600040101010101" pitchFamily="2" charset="-122"/>
              <a:ea typeface="华文仿宋" panose="02010600040101010101" pitchFamily="2" charset="-122"/>
              <a:sym typeface="+mn-ea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43205" y="0"/>
            <a:ext cx="3304540" cy="93027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r>
              <a:rPr lang="zh-CN" altLang="en-US" sz="360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</a:rPr>
              <a:t>背景介绍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43205" y="0"/>
            <a:ext cx="3304540" cy="93027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r>
              <a:rPr lang="zh-CN" altLang="en-US" sz="360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</a:rPr>
              <a:t>生字词</a:t>
            </a: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1019175" y="930275"/>
            <a:ext cx="1574165" cy="5329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30000"/>
              </a:lnSpc>
              <a:tabLst>
                <a:tab pos="6088380"/>
              </a:tabLst>
            </a:pP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</a:rPr>
              <a:t>谪守</a:t>
            </a:r>
            <a:r>
              <a:rPr lang="zh-CN" altLang="en-US" sz="3600" b="1">
                <a:solidFill>
                  <a:schemeClr val="tx1">
                    <a:lumMod val="50000"/>
                  </a:schemeClr>
                </a:solidFill>
              </a:rPr>
              <a:t> </a:t>
            </a:r>
          </a:p>
          <a:p>
            <a:pPr defTabSz="914400">
              <a:lnSpc>
                <a:spcPct val="230000"/>
              </a:lnSpc>
              <a:tabLst>
                <a:tab pos="6088380"/>
              </a:tabLst>
            </a:pPr>
            <a:r>
              <a:rPr lang="zh-CN" altLang="en-US" sz="3600" b="1">
                <a:solidFill>
                  <a:schemeClr val="tx1">
                    <a:lumMod val="50000"/>
                  </a:schemeClr>
                </a:solidFill>
              </a:rPr>
              <a:t>朝晖</a:t>
            </a:r>
          </a:p>
          <a:p>
            <a:pPr defTabSz="914400">
              <a:lnSpc>
                <a:spcPct val="230000"/>
              </a:lnSpc>
              <a:tabLst>
                <a:tab pos="6088380"/>
              </a:tabLst>
            </a:pPr>
            <a:r>
              <a:rPr lang="zh-CN" altLang="en-US" sz="3600" b="1">
                <a:solidFill>
                  <a:schemeClr val="tx1">
                    <a:lumMod val="50000"/>
                  </a:schemeClr>
                </a:solidFill>
              </a:rPr>
              <a:t>际涯</a:t>
            </a:r>
          </a:p>
          <a:p>
            <a:pPr defTabSz="914400">
              <a:lnSpc>
                <a:spcPct val="230000"/>
              </a:lnSpc>
              <a:tabLst>
                <a:tab pos="6088380"/>
              </a:tabLst>
            </a:pPr>
            <a:r>
              <a:rPr lang="zh-CN" altLang="en-US" sz="3600" b="1">
                <a:solidFill>
                  <a:schemeClr val="tx1">
                    <a:lumMod val="50000"/>
                  </a:schemeClr>
                </a:solidFill>
              </a:rPr>
              <a:t>潇湘</a:t>
            </a: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2957830" y="1844358"/>
            <a:ext cx="1510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50000"/>
                  </a:schemeClr>
                </a:solidFill>
              </a:rPr>
              <a:t>( </a:t>
            </a:r>
            <a:r>
              <a:rPr lang="zh-CN" altLang="en-US" sz="3200" b="1">
                <a:solidFill>
                  <a:srgbClr val="FF0000"/>
                </a:solidFill>
              </a:rPr>
              <a:t>zhé </a:t>
            </a:r>
            <a:r>
              <a:rPr lang="zh-CN" altLang="en-US" sz="3200" b="1">
                <a:solidFill>
                  <a:schemeClr val="tx2">
                    <a:lumMod val="50000"/>
                  </a:schemeClr>
                </a:solidFill>
              </a:rPr>
              <a:t>)</a:t>
            </a: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2957830" y="3146108"/>
            <a:ext cx="1510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50000"/>
                  </a:schemeClr>
                </a:solidFill>
              </a:rPr>
              <a:t>( </a:t>
            </a:r>
            <a:r>
              <a:rPr lang="zh-CN" altLang="en-US" sz="3200" b="1">
                <a:solidFill>
                  <a:srgbClr val="FF0000"/>
                </a:solidFill>
              </a:rPr>
              <a:t>huī </a:t>
            </a:r>
            <a:r>
              <a:rPr lang="zh-CN" altLang="en-US" sz="3200" b="1">
                <a:solidFill>
                  <a:schemeClr val="tx2">
                    <a:lumMod val="50000"/>
                  </a:schemeClr>
                </a:solidFill>
              </a:rPr>
              <a:t>)</a:t>
            </a:r>
          </a:p>
        </p:txBody>
      </p:sp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2957830" y="4384358"/>
            <a:ext cx="1510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50000"/>
                  </a:schemeClr>
                </a:solidFill>
              </a:rPr>
              <a:t>( </a:t>
            </a:r>
            <a:r>
              <a:rPr lang="zh-CN" altLang="en-US" sz="3200" b="1">
                <a:solidFill>
                  <a:srgbClr val="FF0000"/>
                </a:solidFill>
              </a:rPr>
              <a:t>yá </a:t>
            </a:r>
            <a:r>
              <a:rPr lang="zh-CN" altLang="en-US" sz="3200" b="1">
                <a:solidFill>
                  <a:schemeClr val="tx2">
                    <a:lumMod val="50000"/>
                  </a:schemeClr>
                </a:solidFill>
              </a:rPr>
              <a:t>)</a:t>
            </a:r>
          </a:p>
        </p:txBody>
      </p: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2957830" y="5649595"/>
            <a:ext cx="25704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50000"/>
                  </a:schemeClr>
                </a:solidFill>
              </a:rPr>
              <a:t>( </a:t>
            </a:r>
            <a:r>
              <a:rPr lang="zh-CN" altLang="en-US" sz="3200" b="1">
                <a:solidFill>
                  <a:srgbClr val="FF0000"/>
                </a:solidFill>
              </a:rPr>
              <a:t>xiāo xiāng </a:t>
            </a:r>
            <a:r>
              <a:rPr lang="zh-CN" altLang="en-US" sz="3200" b="1">
                <a:solidFill>
                  <a:schemeClr val="tx2">
                    <a:lumMod val="50000"/>
                  </a:schemeClr>
                </a:solidFill>
              </a:rPr>
              <a:t>)</a:t>
            </a:r>
          </a:p>
        </p:txBody>
      </p:sp>
      <p:sp>
        <p:nvSpPr>
          <p:cNvPr id="21" name="Text Box 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752080" y="1844675"/>
            <a:ext cx="1381760" cy="3693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ctr" anchorCtr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</a:rPr>
              <a:t>冥冥</a:t>
            </a:r>
          </a:p>
          <a:p>
            <a:pPr algn="r">
              <a:lnSpc>
                <a:spcPct val="150000"/>
              </a:lnSpc>
            </a:pP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</a:rPr>
              <a:t>汀兰</a:t>
            </a:r>
          </a:p>
          <a:p>
            <a:pPr algn="r">
              <a:lnSpc>
                <a:spcPct val="150000"/>
              </a:lnSpc>
            </a:pP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</a:rPr>
              <a:t>偕忘</a:t>
            </a:r>
          </a:p>
          <a:p>
            <a:pPr algn="r">
              <a:lnSpc>
                <a:spcPct val="150000"/>
              </a:lnSpc>
            </a:pP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</a:rPr>
              <a:t>把酒</a:t>
            </a:r>
          </a:p>
        </p:txBody>
      </p:sp>
      <p:sp>
        <p:nvSpPr>
          <p:cNvPr id="22" name="矩形 21"/>
          <p:cNvSpPr/>
          <p:nvPr>
            <p:custDataLst>
              <p:tags r:id="rId10"/>
            </p:custDataLst>
          </p:nvPr>
        </p:nvSpPr>
        <p:spPr>
          <a:xfrm>
            <a:off x="9641623" y="2198085"/>
            <a:ext cx="137159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míng</a:t>
            </a:r>
          </a:p>
        </p:txBody>
      </p:sp>
      <p:sp>
        <p:nvSpPr>
          <p:cNvPr id="23" name="矩形 22"/>
          <p:cNvSpPr/>
          <p:nvPr>
            <p:custDataLst>
              <p:tags r:id="rId11"/>
            </p:custDataLst>
          </p:nvPr>
        </p:nvSpPr>
        <p:spPr>
          <a:xfrm>
            <a:off x="9632098" y="3114517"/>
            <a:ext cx="137159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tīng</a:t>
            </a:r>
          </a:p>
        </p:txBody>
      </p:sp>
      <p:sp>
        <p:nvSpPr>
          <p:cNvPr id="24" name="矩形 23"/>
          <p:cNvSpPr/>
          <p:nvPr>
            <p:custDataLst>
              <p:tags r:id="rId12"/>
            </p:custDataLst>
          </p:nvPr>
        </p:nvSpPr>
        <p:spPr>
          <a:xfrm>
            <a:off x="9632098" y="4030949"/>
            <a:ext cx="137159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xié</a:t>
            </a:r>
          </a:p>
        </p:txBody>
      </p:sp>
      <p:sp>
        <p:nvSpPr>
          <p:cNvPr id="25" name="矩形 24"/>
          <p:cNvSpPr/>
          <p:nvPr>
            <p:custDataLst>
              <p:tags r:id="rId13"/>
            </p:custDataLst>
          </p:nvPr>
        </p:nvSpPr>
        <p:spPr>
          <a:xfrm>
            <a:off x="9632098" y="4947382"/>
            <a:ext cx="137159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bǎ</a:t>
            </a: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17855" y="1016000"/>
            <a:ext cx="1095629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2800" algn="l" fontAlgn="auto">
              <a:lnSpc>
                <a:spcPct val="300000"/>
              </a:lnSpc>
            </a:pP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庆历四年春，滕子京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谪守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巴陵郡。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越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明年，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政通人和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，百废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具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兴，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乃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重修岳阳楼，增其旧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制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，刻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唐贤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今人诗赋于其上，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属</a:t>
            </a:r>
            <a:r>
              <a:rPr lang="en-US" altLang="zh-CN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  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予</a:t>
            </a:r>
            <a:r>
              <a:rPr lang="en-US" altLang="zh-CN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  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作文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以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记之。</a:t>
            </a:r>
          </a:p>
        </p:txBody>
      </p:sp>
      <p:sp>
        <p:nvSpPr>
          <p:cNvPr id="7" name="矩形标注 6"/>
          <p:cNvSpPr/>
          <p:nvPr>
            <p:custDataLst>
              <p:tags r:id="rId4"/>
            </p:custDataLst>
          </p:nvPr>
        </p:nvSpPr>
        <p:spPr>
          <a:xfrm>
            <a:off x="4937125" y="1150620"/>
            <a:ext cx="2072005" cy="592455"/>
          </a:xfrm>
          <a:prstGeom prst="wedgeRectCallout">
            <a:avLst/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因罪贬谪流放，出任外官</a:t>
            </a:r>
          </a:p>
        </p:txBody>
      </p:sp>
      <p:sp>
        <p:nvSpPr>
          <p:cNvPr id="12" name="矩形标注 11"/>
          <p:cNvSpPr/>
          <p:nvPr>
            <p:custDataLst>
              <p:tags r:id="rId5"/>
            </p:custDataLst>
          </p:nvPr>
        </p:nvSpPr>
        <p:spPr>
          <a:xfrm>
            <a:off x="7609840" y="1150620"/>
            <a:ext cx="561340" cy="592455"/>
          </a:xfrm>
          <a:prstGeom prst="wedgeRectCallout">
            <a:avLst/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</a:t>
            </a:r>
          </a:p>
        </p:txBody>
      </p:sp>
      <p:sp>
        <p:nvSpPr>
          <p:cNvPr id="13" name="矩形标注 12"/>
          <p:cNvSpPr/>
          <p:nvPr>
            <p:custDataLst>
              <p:tags r:id="rId6"/>
            </p:custDataLst>
          </p:nvPr>
        </p:nvSpPr>
        <p:spPr>
          <a:xfrm>
            <a:off x="9110345" y="1150620"/>
            <a:ext cx="2003425" cy="592455"/>
          </a:xfrm>
          <a:prstGeom prst="wedgeRectCallout">
            <a:avLst/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政事顺利，百姓和乐</a:t>
            </a:r>
          </a:p>
        </p:txBody>
      </p:sp>
      <p:sp>
        <p:nvSpPr>
          <p:cNvPr id="17" name="矩形标注 16"/>
          <p:cNvSpPr/>
          <p:nvPr>
            <p:custDataLst>
              <p:tags r:id="rId7"/>
            </p:custDataLst>
          </p:nvPr>
        </p:nvSpPr>
        <p:spPr>
          <a:xfrm>
            <a:off x="560705" y="2621280"/>
            <a:ext cx="1786890" cy="592455"/>
          </a:xfrm>
          <a:prstGeom prst="wedgeRectCallout">
            <a:avLst>
              <a:gd name="adj1" fmla="val 14854"/>
              <a:gd name="adj2" fmla="val 69078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</a:t>
            </a:r>
            <a:r>
              <a:rPr lang="en-US" altLang="zh-CN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俱</a:t>
            </a:r>
            <a:r>
              <a:rPr lang="en-US" altLang="zh-CN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，全、都</a:t>
            </a:r>
          </a:p>
        </p:txBody>
      </p:sp>
      <p:sp>
        <p:nvSpPr>
          <p:cNvPr id="18" name="矩形标注 17"/>
          <p:cNvSpPr/>
          <p:nvPr>
            <p:custDataLst>
              <p:tags r:id="rId8"/>
            </p:custDataLst>
          </p:nvPr>
        </p:nvSpPr>
        <p:spPr>
          <a:xfrm>
            <a:off x="2665730" y="2621280"/>
            <a:ext cx="737870" cy="592455"/>
          </a:xfrm>
          <a:prstGeom prst="wedgeRectCallout">
            <a:avLst/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于是</a:t>
            </a:r>
          </a:p>
        </p:txBody>
      </p:sp>
      <p:sp>
        <p:nvSpPr>
          <p:cNvPr id="19" name="矩形标注 18"/>
          <p:cNvSpPr/>
          <p:nvPr>
            <p:custDataLst>
              <p:tags r:id="rId9"/>
            </p:custDataLst>
          </p:nvPr>
        </p:nvSpPr>
        <p:spPr>
          <a:xfrm>
            <a:off x="6726555" y="2621280"/>
            <a:ext cx="718820" cy="592455"/>
          </a:xfrm>
          <a:prstGeom prst="wedgeRectCallout">
            <a:avLst/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规模</a:t>
            </a:r>
          </a:p>
        </p:txBody>
      </p:sp>
      <p:sp>
        <p:nvSpPr>
          <p:cNvPr id="20" name="矩形标注 19"/>
          <p:cNvSpPr/>
          <p:nvPr>
            <p:custDataLst>
              <p:tags r:id="rId10"/>
            </p:custDataLst>
          </p:nvPr>
        </p:nvSpPr>
        <p:spPr>
          <a:xfrm>
            <a:off x="7913370" y="2621280"/>
            <a:ext cx="1460500" cy="592455"/>
          </a:xfrm>
          <a:prstGeom prst="wedgeRectCallout">
            <a:avLst/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指唐代名家</a:t>
            </a:r>
          </a:p>
        </p:txBody>
      </p:sp>
      <p:sp>
        <p:nvSpPr>
          <p:cNvPr id="21" name="矩形标注 20"/>
          <p:cNvSpPr/>
          <p:nvPr>
            <p:custDataLst>
              <p:tags r:id="rId11"/>
            </p:custDataLst>
          </p:nvPr>
        </p:nvSpPr>
        <p:spPr>
          <a:xfrm>
            <a:off x="627380" y="4072255"/>
            <a:ext cx="1412240" cy="592455"/>
          </a:xfrm>
          <a:prstGeom prst="wedgeRectCallout">
            <a:avLst>
              <a:gd name="adj1" fmla="val 27428"/>
              <a:gd name="adj2" fmla="val 70793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</a:t>
            </a:r>
            <a:r>
              <a:rPr lang="en-US" altLang="zh-CN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嘱</a:t>
            </a:r>
            <a:r>
              <a:rPr lang="en-US" altLang="zh-CN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，嘱托</a:t>
            </a:r>
          </a:p>
        </p:txBody>
      </p:sp>
      <p:sp>
        <p:nvSpPr>
          <p:cNvPr id="22" name="矩形标注 21"/>
          <p:cNvSpPr/>
          <p:nvPr>
            <p:custDataLst>
              <p:tags r:id="rId12"/>
            </p:custDataLst>
          </p:nvPr>
        </p:nvSpPr>
        <p:spPr>
          <a:xfrm>
            <a:off x="2104390" y="4072255"/>
            <a:ext cx="561340" cy="592455"/>
          </a:xfrm>
          <a:prstGeom prst="wedgeRectCallout">
            <a:avLst/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</a:p>
        </p:txBody>
      </p:sp>
      <p:sp>
        <p:nvSpPr>
          <p:cNvPr id="23" name="矩形标注 22"/>
          <p:cNvSpPr/>
          <p:nvPr>
            <p:custDataLst>
              <p:tags r:id="rId13"/>
            </p:custDataLst>
          </p:nvPr>
        </p:nvSpPr>
        <p:spPr>
          <a:xfrm>
            <a:off x="3303270" y="4072255"/>
            <a:ext cx="1266825" cy="592455"/>
          </a:xfrm>
          <a:prstGeom prst="wedgeRectCallout">
            <a:avLst/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连词，来</a:t>
            </a:r>
          </a:p>
        </p:txBody>
      </p:sp>
      <p:sp>
        <p:nvSpPr>
          <p:cNvPr id="11" name="文本框 10"/>
          <p:cNvSpPr txBox="1"/>
          <p:nvPr>
            <p:custDataLst>
              <p:tags r:id="rId14"/>
            </p:custDataLst>
          </p:nvPr>
        </p:nvSpPr>
        <p:spPr>
          <a:xfrm>
            <a:off x="560705" y="388620"/>
            <a:ext cx="2590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疏通文意</a:t>
            </a: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  <p:cond evt="onBegin" delay="0">
                          <p:tn val="50"/>
                        </p:cond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  <p:cond evt="onBegin" delay="0">
                          <p:tn val="56"/>
                        </p:cond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  <p:cond evt="onBegin" delay="0">
                          <p:tn val="62"/>
                        </p:cond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2" grpId="0"/>
      <p:bldP spid="13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17855" y="921385"/>
            <a:ext cx="1095629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812800" algn="l">
              <a:lnSpc>
                <a:spcPct val="250000"/>
              </a:lnSpc>
              <a:buClrTx/>
              <a:buSzTx/>
              <a:buFontTx/>
            </a:pP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予观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夫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巴陵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胜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状，在洞庭一湖。衔远山，吞长江，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浩浩汤汤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横无际涯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，朝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晖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夕阴，气象万千，此则岳阳楼之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大观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也，前人之述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备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矣。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然则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北通巫峡，南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极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潇湘，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迁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客</a:t>
            </a:r>
            <a:r>
              <a:rPr lang="en-US" altLang="zh-CN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 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骚人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，多会于此，览物之情，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得无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异乎？</a:t>
            </a:r>
          </a:p>
        </p:txBody>
      </p:sp>
      <p:sp>
        <p:nvSpPr>
          <p:cNvPr id="7" name="矩形标注 6"/>
          <p:cNvSpPr/>
          <p:nvPr>
            <p:custDataLst>
              <p:tags r:id="rId4"/>
            </p:custDataLst>
          </p:nvPr>
        </p:nvSpPr>
        <p:spPr>
          <a:xfrm>
            <a:off x="1447165" y="873760"/>
            <a:ext cx="1718945" cy="592455"/>
          </a:xfrm>
          <a:prstGeom prst="wedgeRectCallout">
            <a:avLst>
              <a:gd name="adj1" fmla="val 12689"/>
              <a:gd name="adj2" fmla="val 72186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指示代词，那</a:t>
            </a:r>
          </a:p>
        </p:txBody>
      </p:sp>
      <p:sp>
        <p:nvSpPr>
          <p:cNvPr id="2" name="矩形标注 1"/>
          <p:cNvSpPr/>
          <p:nvPr>
            <p:custDataLst>
              <p:tags r:id="rId5"/>
            </p:custDataLst>
          </p:nvPr>
        </p:nvSpPr>
        <p:spPr>
          <a:xfrm>
            <a:off x="3337560" y="873760"/>
            <a:ext cx="700405" cy="592455"/>
          </a:xfrm>
          <a:prstGeom prst="wedgeRectCallout">
            <a:avLst>
              <a:gd name="adj1" fmla="val 7131"/>
              <a:gd name="adj2" fmla="val 62540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美好</a:t>
            </a:r>
          </a:p>
        </p:txBody>
      </p:sp>
      <p:sp>
        <p:nvSpPr>
          <p:cNvPr id="3" name="矩形标注 2"/>
          <p:cNvSpPr/>
          <p:nvPr>
            <p:custDataLst>
              <p:tags r:id="rId6"/>
            </p:custDataLst>
          </p:nvPr>
        </p:nvSpPr>
        <p:spPr>
          <a:xfrm>
            <a:off x="353060" y="2118360"/>
            <a:ext cx="1398905" cy="592455"/>
          </a:xfrm>
          <a:prstGeom prst="wedgeRectCallout">
            <a:avLst>
              <a:gd name="adj1" fmla="val 7131"/>
              <a:gd name="adj2" fmla="val 62540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水势浩大的样子</a:t>
            </a:r>
          </a:p>
        </p:txBody>
      </p:sp>
      <p:sp>
        <p:nvSpPr>
          <p:cNvPr id="5" name="矩形标注 4"/>
          <p:cNvSpPr/>
          <p:nvPr>
            <p:custDataLst>
              <p:tags r:id="rId7"/>
            </p:custDataLst>
          </p:nvPr>
        </p:nvSpPr>
        <p:spPr>
          <a:xfrm>
            <a:off x="1938655" y="2118360"/>
            <a:ext cx="1398905" cy="592455"/>
          </a:xfrm>
          <a:prstGeom prst="wedgeRectCallout">
            <a:avLst>
              <a:gd name="adj1" fmla="val 7131"/>
              <a:gd name="adj2" fmla="val 62540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宽阔无边</a:t>
            </a:r>
          </a:p>
        </p:txBody>
      </p:sp>
      <p:sp>
        <p:nvSpPr>
          <p:cNvPr id="6" name="矩形标注 5"/>
          <p:cNvSpPr/>
          <p:nvPr>
            <p:custDataLst>
              <p:tags r:id="rId8"/>
            </p:custDataLst>
          </p:nvPr>
        </p:nvSpPr>
        <p:spPr>
          <a:xfrm>
            <a:off x="4124960" y="2118360"/>
            <a:ext cx="764540" cy="592455"/>
          </a:xfrm>
          <a:prstGeom prst="wedgeRectCallout">
            <a:avLst>
              <a:gd name="adj1" fmla="val 7131"/>
              <a:gd name="adj2" fmla="val 62540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日光</a:t>
            </a:r>
          </a:p>
        </p:txBody>
      </p:sp>
      <p:sp>
        <p:nvSpPr>
          <p:cNvPr id="8" name="矩形标注 7"/>
          <p:cNvSpPr/>
          <p:nvPr>
            <p:custDataLst>
              <p:tags r:id="rId9"/>
            </p:custDataLst>
          </p:nvPr>
        </p:nvSpPr>
        <p:spPr>
          <a:xfrm>
            <a:off x="10182860" y="2118360"/>
            <a:ext cx="1221740" cy="592455"/>
          </a:xfrm>
          <a:prstGeom prst="wedgeRectCallout">
            <a:avLst>
              <a:gd name="adj1" fmla="val 7131"/>
              <a:gd name="adj2" fmla="val 62540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壮丽景象</a:t>
            </a:r>
          </a:p>
        </p:txBody>
      </p:sp>
      <p:sp>
        <p:nvSpPr>
          <p:cNvPr id="9" name="矩形标注 8"/>
          <p:cNvSpPr/>
          <p:nvPr>
            <p:custDataLst>
              <p:tags r:id="rId10"/>
            </p:custDataLst>
          </p:nvPr>
        </p:nvSpPr>
        <p:spPr>
          <a:xfrm>
            <a:off x="2512060" y="3324860"/>
            <a:ext cx="1373505" cy="592455"/>
          </a:xfrm>
          <a:prstGeom prst="wedgeRectCallout">
            <a:avLst>
              <a:gd name="adj1" fmla="val 7131"/>
              <a:gd name="adj2" fmla="val 62540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完备、详尽</a:t>
            </a:r>
          </a:p>
        </p:txBody>
      </p:sp>
      <p:sp>
        <p:nvSpPr>
          <p:cNvPr id="10" name="矩形标注 9"/>
          <p:cNvSpPr/>
          <p:nvPr>
            <p:custDataLst>
              <p:tags r:id="rId11"/>
            </p:custDataLst>
          </p:nvPr>
        </p:nvSpPr>
        <p:spPr>
          <a:xfrm>
            <a:off x="4124960" y="3324860"/>
            <a:ext cx="1742440" cy="592455"/>
          </a:xfrm>
          <a:prstGeom prst="wedgeRectCallout">
            <a:avLst>
              <a:gd name="adj1" fmla="val -13265"/>
              <a:gd name="adj2" fmla="val 64683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如此</a:t>
            </a:r>
            <a:r>
              <a:rPr lang="en-US" altLang="zh-CN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那么</a:t>
            </a:r>
          </a:p>
        </p:txBody>
      </p:sp>
      <p:sp>
        <p:nvSpPr>
          <p:cNvPr id="11" name="矩形标注 10"/>
          <p:cNvSpPr/>
          <p:nvPr>
            <p:custDataLst>
              <p:tags r:id="rId12"/>
            </p:custDataLst>
          </p:nvPr>
        </p:nvSpPr>
        <p:spPr>
          <a:xfrm>
            <a:off x="7211695" y="3324860"/>
            <a:ext cx="1081405" cy="592455"/>
          </a:xfrm>
          <a:prstGeom prst="wedgeRectCallout">
            <a:avLst>
              <a:gd name="adj1" fmla="val 7131"/>
              <a:gd name="adj2" fmla="val 62540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至，到达</a:t>
            </a:r>
          </a:p>
        </p:txBody>
      </p:sp>
      <p:sp>
        <p:nvSpPr>
          <p:cNvPr id="12" name="矩形标注 11"/>
          <p:cNvSpPr/>
          <p:nvPr>
            <p:custDataLst>
              <p:tags r:id="rId13"/>
            </p:custDataLst>
          </p:nvPr>
        </p:nvSpPr>
        <p:spPr>
          <a:xfrm>
            <a:off x="8646795" y="3324860"/>
            <a:ext cx="1372870" cy="592455"/>
          </a:xfrm>
          <a:prstGeom prst="wedgeRectCallout">
            <a:avLst>
              <a:gd name="adj1" fmla="val 7131"/>
              <a:gd name="adj2" fmla="val 62540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贬谪，降职</a:t>
            </a:r>
          </a:p>
        </p:txBody>
      </p:sp>
      <p:sp>
        <p:nvSpPr>
          <p:cNvPr id="13" name="矩形标注 12"/>
          <p:cNvSpPr/>
          <p:nvPr>
            <p:custDataLst>
              <p:tags r:id="rId14"/>
            </p:custDataLst>
          </p:nvPr>
        </p:nvSpPr>
        <p:spPr>
          <a:xfrm>
            <a:off x="10182860" y="3324860"/>
            <a:ext cx="1221740" cy="592455"/>
          </a:xfrm>
          <a:prstGeom prst="wedgeRectCallout">
            <a:avLst>
              <a:gd name="adj1" fmla="val -15748"/>
              <a:gd name="adj2" fmla="val 64683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泛指文人</a:t>
            </a:r>
          </a:p>
        </p:txBody>
      </p:sp>
      <p:sp>
        <p:nvSpPr>
          <p:cNvPr id="14" name="矩形标注 13"/>
          <p:cNvSpPr/>
          <p:nvPr>
            <p:custDataLst>
              <p:tags r:id="rId15"/>
            </p:custDataLst>
          </p:nvPr>
        </p:nvSpPr>
        <p:spPr>
          <a:xfrm>
            <a:off x="4759960" y="4531360"/>
            <a:ext cx="916305" cy="592455"/>
          </a:xfrm>
          <a:prstGeom prst="wedgeRectCallout">
            <a:avLst>
              <a:gd name="adj1" fmla="val 7131"/>
              <a:gd name="adj2" fmla="val 62540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表推测</a:t>
            </a: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  <p:cond evt="onBegin" delay="0">
                          <p:tn val="50"/>
                        </p:cond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  <p:cond evt="onBegin" delay="0">
                          <p:tn val="56"/>
                        </p:cond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  <p:cond evt="onBegin" delay="0">
                          <p:tn val="62"/>
                        </p:cond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  <p:cond evt="onBegin" delay="0">
                          <p:tn val="68"/>
                        </p:cond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  <p:cond evt="onBegin" delay="0">
                          <p:tn val="74"/>
                        </p:cond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" grpId="0"/>
      <p:bldP spid="3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41985" y="365125"/>
            <a:ext cx="11451590" cy="7200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800" smtClean="0">
                <a:solidFill>
                  <a:srgbClr val="403737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庆历四年的春天，滕子京被贬官到岳州做知州。到了第二年，政事顺利，百姓和乐，各种荒废的事业全兴办起来了。于是重新修建岳阳楼，扩大它原有的规模，把唐代名家和今人的诗赋刻在它的上面，嘱托我写一篇文章来记述这件事。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2800" smtClean="0">
                <a:solidFill>
                  <a:srgbClr val="403737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看那巴陵郡的美景，都在这洞庭湖上。（它）连接着远方的山脉，吞吐着长江的水流，水势浩大，宽阔无边，早晚阴晴明暗多变，景象千变万化，这就是岳阳楼的壮丽景象，前人的记述很详尽了。虽然如此，那么这里北面直通巫峡，南面直到潇水、湘水，那些被降职到外地的官员和文人，大多在这里聚会，看了自然景物而触发的感情，恐怕会有所不同吧？</a:t>
            </a:r>
            <a:endParaRPr lang="zh-CN" altLang="en-US" sz="2800" smtClean="0">
              <a:solidFill>
                <a:srgbClr val="40373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endParaRPr lang="zh-CN" altLang="en-US" sz="2800" smtClean="0">
              <a:solidFill>
                <a:srgbClr val="40373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17855" y="857250"/>
            <a:ext cx="1095629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812800" algn="l">
              <a:lnSpc>
                <a:spcPct val="250000"/>
              </a:lnSpc>
              <a:buClrTx/>
              <a:buSzTx/>
              <a:buFontTx/>
            </a:pP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若夫</a:t>
            </a:r>
            <a:r>
              <a:rPr lang="en-US" altLang="zh-CN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 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淫雨</a:t>
            </a:r>
            <a:r>
              <a:rPr lang="en-US" altLang="zh-CN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  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霏霏</a:t>
            </a:r>
            <a:r>
              <a:rPr lang="en-US" altLang="zh-CN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 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，连月不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开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，阴风怒号，浊浪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排空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，日星隐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曜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山岳潜形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，商旅不行，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樯倾楫摧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薄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暮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冥冥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，虎啸猿啼。登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斯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楼也，则有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去国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怀乡，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忧谗畏讥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，满目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萧然</a:t>
            </a:r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，感极而悲者矣。</a:t>
            </a:r>
          </a:p>
        </p:txBody>
      </p:sp>
      <p:sp>
        <p:nvSpPr>
          <p:cNvPr id="7" name="矩形标注 6"/>
          <p:cNvSpPr/>
          <p:nvPr>
            <p:custDataLst>
              <p:tags r:id="rId4"/>
            </p:custDataLst>
          </p:nvPr>
        </p:nvSpPr>
        <p:spPr>
          <a:xfrm>
            <a:off x="2092960" y="761365"/>
            <a:ext cx="1174750" cy="592455"/>
          </a:xfrm>
          <a:prstGeom prst="wedgeRectCallout">
            <a:avLst>
              <a:gd name="adj1" fmla="val 15081"/>
              <a:gd name="adj2" fmla="val 74008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连绵不断的雨</a:t>
            </a:r>
          </a:p>
        </p:txBody>
      </p:sp>
      <p:sp>
        <p:nvSpPr>
          <p:cNvPr id="2" name="矩形标注 1"/>
          <p:cNvSpPr/>
          <p:nvPr>
            <p:custDataLst>
              <p:tags r:id="rId5"/>
            </p:custDataLst>
          </p:nvPr>
        </p:nvSpPr>
        <p:spPr>
          <a:xfrm>
            <a:off x="3376295" y="761365"/>
            <a:ext cx="1405255" cy="592455"/>
          </a:xfrm>
          <a:prstGeom prst="wedgeRectCallout">
            <a:avLst>
              <a:gd name="adj1" fmla="val -20673"/>
              <a:gd name="adj2" fmla="val 69399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雨雪纷纷而下的样子</a:t>
            </a:r>
          </a:p>
        </p:txBody>
      </p:sp>
      <p:sp>
        <p:nvSpPr>
          <p:cNvPr id="3" name="矩形标注 2"/>
          <p:cNvSpPr/>
          <p:nvPr>
            <p:custDataLst>
              <p:tags r:id="rId6"/>
            </p:custDataLst>
          </p:nvPr>
        </p:nvSpPr>
        <p:spPr>
          <a:xfrm>
            <a:off x="4890135" y="761365"/>
            <a:ext cx="1552575" cy="592455"/>
          </a:xfrm>
          <a:prstGeom prst="wedgeRectCallout">
            <a:avLst>
              <a:gd name="adj1" fmla="val 33640"/>
              <a:gd name="adj2" fmla="val 71757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指天气放晴</a:t>
            </a:r>
          </a:p>
        </p:txBody>
      </p:sp>
      <p:sp>
        <p:nvSpPr>
          <p:cNvPr id="5" name="矩形标注 4"/>
          <p:cNvSpPr/>
          <p:nvPr>
            <p:custDataLst>
              <p:tags r:id="rId7"/>
            </p:custDataLst>
          </p:nvPr>
        </p:nvSpPr>
        <p:spPr>
          <a:xfrm>
            <a:off x="9349740" y="761365"/>
            <a:ext cx="1174750" cy="592455"/>
          </a:xfrm>
          <a:prstGeom prst="wedgeRectCallout">
            <a:avLst>
              <a:gd name="adj1" fmla="val -2270"/>
              <a:gd name="adj2" fmla="val 69399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冲向天空</a:t>
            </a:r>
          </a:p>
        </p:txBody>
      </p:sp>
      <p:sp>
        <p:nvSpPr>
          <p:cNvPr id="6" name="矩形标注 5"/>
          <p:cNvSpPr/>
          <p:nvPr>
            <p:custDataLst>
              <p:tags r:id="rId8"/>
            </p:custDataLst>
          </p:nvPr>
        </p:nvSpPr>
        <p:spPr>
          <a:xfrm>
            <a:off x="1294765" y="2031365"/>
            <a:ext cx="703580" cy="592455"/>
          </a:xfrm>
          <a:prstGeom prst="wedgeRectCallout">
            <a:avLst>
              <a:gd name="adj1" fmla="val 15072"/>
              <a:gd name="adj2" fmla="val 69399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光芒</a:t>
            </a:r>
          </a:p>
        </p:txBody>
      </p:sp>
      <p:sp>
        <p:nvSpPr>
          <p:cNvPr id="8" name="矩形标注 7"/>
          <p:cNvSpPr/>
          <p:nvPr>
            <p:custDataLst>
              <p:tags r:id="rId9"/>
            </p:custDataLst>
          </p:nvPr>
        </p:nvSpPr>
        <p:spPr>
          <a:xfrm>
            <a:off x="2201545" y="2031365"/>
            <a:ext cx="1664335" cy="592455"/>
          </a:xfrm>
          <a:prstGeom prst="wedgeRectCallout">
            <a:avLst>
              <a:gd name="adj1" fmla="val 8336"/>
              <a:gd name="adj2" fmla="val 69399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山岳隐没在阴云中</a:t>
            </a:r>
          </a:p>
        </p:txBody>
      </p:sp>
      <p:sp>
        <p:nvSpPr>
          <p:cNvPr id="9" name="矩形标注 8"/>
          <p:cNvSpPr/>
          <p:nvPr>
            <p:custDataLst>
              <p:tags r:id="rId10"/>
            </p:custDataLst>
          </p:nvPr>
        </p:nvSpPr>
        <p:spPr>
          <a:xfrm>
            <a:off x="6207125" y="2031365"/>
            <a:ext cx="1623695" cy="592455"/>
          </a:xfrm>
          <a:prstGeom prst="wedgeRectCallout">
            <a:avLst>
              <a:gd name="adj1" fmla="val 5260"/>
              <a:gd name="adj2" fmla="val 67148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桅杆倒下，船桨折断</a:t>
            </a:r>
          </a:p>
        </p:txBody>
      </p:sp>
      <p:sp>
        <p:nvSpPr>
          <p:cNvPr id="10" name="矩形标注 9"/>
          <p:cNvSpPr/>
          <p:nvPr>
            <p:custDataLst>
              <p:tags r:id="rId11"/>
            </p:custDataLst>
          </p:nvPr>
        </p:nvSpPr>
        <p:spPr>
          <a:xfrm>
            <a:off x="8174990" y="2031365"/>
            <a:ext cx="1011555" cy="592455"/>
          </a:xfrm>
          <a:prstGeom prst="wedgeRectCallout">
            <a:avLst>
              <a:gd name="adj1" fmla="val -2270"/>
              <a:gd name="adj2" fmla="val 69399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迫近，接近</a:t>
            </a:r>
          </a:p>
        </p:txBody>
      </p:sp>
      <p:sp>
        <p:nvSpPr>
          <p:cNvPr id="11" name="矩形标注 10"/>
          <p:cNvSpPr/>
          <p:nvPr>
            <p:custDataLst>
              <p:tags r:id="rId12"/>
            </p:custDataLst>
          </p:nvPr>
        </p:nvSpPr>
        <p:spPr>
          <a:xfrm>
            <a:off x="9349740" y="2031365"/>
            <a:ext cx="617855" cy="592455"/>
          </a:xfrm>
          <a:prstGeom prst="wedgeRectCallout">
            <a:avLst>
              <a:gd name="adj1" fmla="val -2270"/>
              <a:gd name="adj2" fmla="val 69399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昏暗</a:t>
            </a:r>
          </a:p>
        </p:txBody>
      </p:sp>
      <p:sp>
        <p:nvSpPr>
          <p:cNvPr id="12" name="矩形标注 11"/>
          <p:cNvSpPr/>
          <p:nvPr>
            <p:custDataLst>
              <p:tags r:id="rId13"/>
            </p:custDataLst>
          </p:nvPr>
        </p:nvSpPr>
        <p:spPr>
          <a:xfrm>
            <a:off x="2334895" y="3234690"/>
            <a:ext cx="575945" cy="592455"/>
          </a:xfrm>
          <a:prstGeom prst="wedgeRectCallout">
            <a:avLst>
              <a:gd name="adj1" fmla="val -2270"/>
              <a:gd name="adj2" fmla="val 69399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</a:p>
        </p:txBody>
      </p:sp>
      <p:sp>
        <p:nvSpPr>
          <p:cNvPr id="13" name="矩形标注 12"/>
          <p:cNvSpPr/>
          <p:nvPr>
            <p:custDataLst>
              <p:tags r:id="rId14"/>
            </p:custDataLst>
          </p:nvPr>
        </p:nvSpPr>
        <p:spPr>
          <a:xfrm>
            <a:off x="4641850" y="3234690"/>
            <a:ext cx="1174750" cy="592455"/>
          </a:xfrm>
          <a:prstGeom prst="wedgeRectCallout">
            <a:avLst>
              <a:gd name="adj1" fmla="val -2270"/>
              <a:gd name="adj2" fmla="val 69399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离开国都</a:t>
            </a:r>
          </a:p>
        </p:txBody>
      </p:sp>
      <p:sp>
        <p:nvSpPr>
          <p:cNvPr id="14" name="矩形标注 13"/>
          <p:cNvSpPr/>
          <p:nvPr>
            <p:custDataLst>
              <p:tags r:id="rId15"/>
            </p:custDataLst>
          </p:nvPr>
        </p:nvSpPr>
        <p:spPr>
          <a:xfrm>
            <a:off x="6442710" y="3228340"/>
            <a:ext cx="2112645" cy="592455"/>
          </a:xfrm>
          <a:prstGeom prst="wedgeRectCallout">
            <a:avLst>
              <a:gd name="adj1" fmla="val 2870"/>
              <a:gd name="adj2" fmla="val 69399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担心被说坏话，惧怕被指责批评</a:t>
            </a:r>
          </a:p>
        </p:txBody>
      </p:sp>
      <p:sp>
        <p:nvSpPr>
          <p:cNvPr id="15" name="矩形标注 14"/>
          <p:cNvSpPr/>
          <p:nvPr>
            <p:custDataLst>
              <p:tags r:id="rId16"/>
            </p:custDataLst>
          </p:nvPr>
        </p:nvSpPr>
        <p:spPr>
          <a:xfrm>
            <a:off x="9349740" y="3228340"/>
            <a:ext cx="1174750" cy="592455"/>
          </a:xfrm>
          <a:prstGeom prst="wedgeRectCallout">
            <a:avLst>
              <a:gd name="adj1" fmla="val -2270"/>
              <a:gd name="adj2" fmla="val 69399"/>
            </a:avLst>
          </a:prstGeom>
          <a:solidFill>
            <a:srgbClr val="CC4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萧条冷落的样子</a:t>
            </a: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  <p:cond evt="onBegin" delay="0">
                          <p:tn val="50"/>
                        </p:cond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  <p:cond evt="onBegin" delay="0">
                          <p:tn val="56"/>
                        </p:cond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  <p:cond evt="onBegin" delay="0">
                          <p:tn val="62"/>
                        </p:cond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  <p:cond evt="onBegin" delay="0">
                          <p:tn val="68"/>
                        </p:cond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  <p:cond evt="onBegin" delay="0">
                          <p:tn val="74"/>
                        </p:cond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  <p:cond evt="onBegin" delay="0">
                          <p:tn val="80"/>
                        </p:cond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" grpId="0"/>
      <p:bldP spid="3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AS_UNIQUEID" val="23"/>
</p:tagLst>
</file>

<file path=ppt/tags/tag10.xml><?xml version="1.0" encoding="utf-8"?>
<p:tagLst xmlns:p="http://schemas.openxmlformats.org/presentationml/2006/main">
  <p:tag name="AS_UNIQUEID" val="32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122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01.xml><?xml version="1.0" encoding="utf-8"?>
<p:tagLst xmlns:p="http://schemas.openxmlformats.org/presentationml/2006/main">
  <p:tag name="AS_UNIQUEID" val="12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p="http://schemas.openxmlformats.org/presentationml/2006/main">
  <p:tag name="AS_UNIQUEID" val="12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.xml><?xml version="1.0" encoding="utf-8"?>
<p:tagLst xmlns:p="http://schemas.openxmlformats.org/presentationml/2006/main">
  <p:tag name="AS_UNIQUEID" val="12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4.xml><?xml version="1.0" encoding="utf-8"?>
<p:tagLst xmlns:p="http://schemas.openxmlformats.org/presentationml/2006/main">
  <p:tag name="AS_UNIQUEID" val="12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5.xml><?xml version="1.0" encoding="utf-8"?>
<p:tagLst xmlns:p="http://schemas.openxmlformats.org/presentationml/2006/main">
  <p:tag name="AS_UNIQUEID" val="12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6.xml><?xml version="1.0" encoding="utf-8"?>
<p:tagLst xmlns:p="http://schemas.openxmlformats.org/presentationml/2006/main">
  <p:tag name="AS_UNIQUEID" val="12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.xml><?xml version="1.0" encoding="utf-8"?>
<p:tagLst xmlns:p="http://schemas.openxmlformats.org/presentationml/2006/main">
  <p:tag name="AS_UNIQUEID" val="129"/>
</p:tagLst>
</file>

<file path=ppt/tags/tag108.xml><?xml version="1.0" encoding="utf-8"?>
<p:tagLst xmlns:p="http://schemas.openxmlformats.org/presentationml/2006/main">
  <p:tag name="AS_UNIQUEID" val="130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9.xml><?xml version="1.0" encoding="utf-8"?>
<p:tagLst xmlns:p="http://schemas.openxmlformats.org/presentationml/2006/main">
  <p:tag name="AS_UNIQUEID" val="13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p="http://schemas.openxmlformats.org/presentationml/2006/main">
  <p:tag name="AS_UNIQUEID" val="33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13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p="http://schemas.openxmlformats.org/presentationml/2006/main">
  <p:tag name="AS_UNIQUEID" val="13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p="http://schemas.openxmlformats.org/presentationml/2006/main">
  <p:tag name="AS_UNIQUEID" val="13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p="http://schemas.openxmlformats.org/presentationml/2006/main">
  <p:tag name="AS_UNIQUEID" val="13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.xml><?xml version="1.0" encoding="utf-8"?>
<p:tagLst xmlns:p="http://schemas.openxmlformats.org/presentationml/2006/main">
  <p:tag name="AS_UNIQUEID" val="13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5.xml><?xml version="1.0" encoding="utf-8"?>
<p:tagLst xmlns:p="http://schemas.openxmlformats.org/presentationml/2006/main">
  <p:tag name="AS_UNIQUEID" val="13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6.xml><?xml version="1.0" encoding="utf-8"?>
<p:tagLst xmlns:p="http://schemas.openxmlformats.org/presentationml/2006/main">
  <p:tag name="AS_UNIQUEID" val="138"/>
</p:tagLst>
</file>

<file path=ppt/tags/tag117.xml><?xml version="1.0" encoding="utf-8"?>
<p:tagLst xmlns:p="http://schemas.openxmlformats.org/presentationml/2006/main">
  <p:tag name="AS_UNIQUEID" val="13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p="http://schemas.openxmlformats.org/presentationml/2006/main">
  <p:tag name="AS_UNIQUEID" val="140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9.xml><?xml version="1.0" encoding="utf-8"?>
<p:tagLst xmlns:p="http://schemas.openxmlformats.org/presentationml/2006/main">
  <p:tag name="AS_UNIQUEID" val="14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p="http://schemas.openxmlformats.org/presentationml/2006/main">
  <p:tag name="AS_UNIQUEID" val="34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14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p="http://schemas.openxmlformats.org/presentationml/2006/main">
  <p:tag name="AS_UNIQUEID" val="14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p="http://schemas.openxmlformats.org/presentationml/2006/main">
  <p:tag name="AS_UNIQUEID" val="14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AS_UNIQUEID" val="14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p="http://schemas.openxmlformats.org/presentationml/2006/main">
  <p:tag name="AS_UNIQUEID" val="14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p="http://schemas.openxmlformats.org/presentationml/2006/main">
  <p:tag name="AS_UNIQUEID" val="14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p="http://schemas.openxmlformats.org/presentationml/2006/main">
  <p:tag name="AS_UNIQUEID" val="14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7.xml><?xml version="1.0" encoding="utf-8"?>
<p:tagLst xmlns:p="http://schemas.openxmlformats.org/presentationml/2006/main">
  <p:tag name="AS_UNIQUEID" val="149"/>
</p:tagLst>
</file>

<file path=ppt/tags/tag128.xml><?xml version="1.0" encoding="utf-8"?>
<p:tagLst xmlns:p="http://schemas.openxmlformats.org/presentationml/2006/main">
  <p:tag name="AS_UNIQUEID" val="150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9.xml><?xml version="1.0" encoding="utf-8"?>
<p:tagLst xmlns:p="http://schemas.openxmlformats.org/presentationml/2006/main">
  <p:tag name="AS_UNIQUEID" val="15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p="http://schemas.openxmlformats.org/presentationml/2006/main">
  <p:tag name="AS_UNIQUEID" val="35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AS_UNIQUEID" val="15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.xml><?xml version="1.0" encoding="utf-8"?>
<p:tagLst xmlns:p="http://schemas.openxmlformats.org/presentationml/2006/main">
  <p:tag name="AS_UNIQUEID" val="15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2.xml><?xml version="1.0" encoding="utf-8"?>
<p:tagLst xmlns:p="http://schemas.openxmlformats.org/presentationml/2006/main">
  <p:tag name="AS_UNIQUEID" val="15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3.xml><?xml version="1.0" encoding="utf-8"?>
<p:tagLst xmlns:p="http://schemas.openxmlformats.org/presentationml/2006/main">
  <p:tag name="AS_UNIQUEID" val="15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4.xml><?xml version="1.0" encoding="utf-8"?>
<p:tagLst xmlns:p="http://schemas.openxmlformats.org/presentationml/2006/main">
  <p:tag name="AS_UNIQUEID" val="15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5.xml><?xml version="1.0" encoding="utf-8"?>
<p:tagLst xmlns:p="http://schemas.openxmlformats.org/presentationml/2006/main">
  <p:tag name="AS_UNIQUEID" val="15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6.xml><?xml version="1.0" encoding="utf-8"?>
<p:tagLst xmlns:p="http://schemas.openxmlformats.org/presentationml/2006/main">
  <p:tag name="AS_UNIQUEID" val="158"/>
</p:tagLst>
</file>

<file path=ppt/tags/tag137.xml><?xml version="1.0" encoding="utf-8"?>
<p:tagLst xmlns:p="http://schemas.openxmlformats.org/presentationml/2006/main">
  <p:tag name="AS_UNIQUEID" val="159"/>
</p:tagLst>
</file>

<file path=ppt/tags/tag138.xml><?xml version="1.0" encoding="utf-8"?>
<p:tagLst xmlns:p="http://schemas.openxmlformats.org/presentationml/2006/main">
  <p:tag name="AS_UNIQUEID" val="160"/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9.xml><?xml version="1.0" encoding="utf-8"?>
<p:tagLst xmlns:p="http://schemas.openxmlformats.org/presentationml/2006/main">
  <p:tag name="AS_UNIQUEID" val="161"/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AS_UNIQUEID" val="36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AS_UNIQUEID" val="1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1.xml><?xml version="1.0" encoding="utf-8"?>
<p:tagLst xmlns:p="http://schemas.openxmlformats.org/presentationml/2006/main">
  <p:tag name="AS_UNIQUEID" val="1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2.xml><?xml version="1.0" encoding="utf-8"?>
<p:tagLst xmlns:p="http://schemas.openxmlformats.org/presentationml/2006/main">
  <p:tag name="AS_UNIQUEID" val="1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3.xml><?xml version="1.0" encoding="utf-8"?>
<p:tagLst xmlns:p="http://schemas.openxmlformats.org/presentationml/2006/main">
  <p:tag name="AS_UNIQUEID" val="165"/>
  <p:tag name="KSO_WM_BEAUTIFY_FLAG" val="#wm#"/>
  <p:tag name="KSO_WM_TAG_VERSION" val="1.0"/>
  <p:tag name="KSO_WM_TEMPLATE_CATEGORY" val="custom"/>
  <p:tag name="KSO_WM_TEMPLATE_COLOR_TYPE" val="1"/>
  <p:tag name="KSO_WM_TEMPLATE_INDEX" val="20202805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144.xml><?xml version="1.0" encoding="utf-8"?>
<p:tagLst xmlns:p="http://schemas.openxmlformats.org/presentationml/2006/main">
  <p:tag name="AS_UNIQUEID" val="166"/>
</p:tagLst>
</file>

<file path=ppt/tags/tag145.xml><?xml version="1.0" encoding="utf-8"?>
<p:tagLst xmlns:p="http://schemas.openxmlformats.org/presentationml/2006/main">
  <p:tag name="AS_UNIQUEID" val="167"/>
</p:tagLst>
</file>

<file path=ppt/tags/tag146.xml><?xml version="1.0" encoding="utf-8"?>
<p:tagLst xmlns:p="http://schemas.openxmlformats.org/presentationml/2006/main">
  <p:tag name="AS_UNIQUEID" val="168"/>
</p:tagLst>
</file>

<file path=ppt/tags/tag147.xml><?xml version="1.0" encoding="utf-8"?>
<p:tagLst xmlns:p="http://schemas.openxmlformats.org/presentationml/2006/main">
  <p:tag name="AS_UNIQUEID" val="169"/>
</p:tagLst>
</file>

<file path=ppt/tags/tag148.xml><?xml version="1.0" encoding="utf-8"?>
<p:tagLst xmlns:p="http://schemas.openxmlformats.org/presentationml/2006/main">
  <p:tag name="AS_UNIQUEID" val="170"/>
</p:tagLst>
</file>

<file path=ppt/tags/tag149.xml><?xml version="1.0" encoding="utf-8"?>
<p:tagLst xmlns:p="http://schemas.openxmlformats.org/presentationml/2006/main">
  <p:tag name="AS_UNIQUEID" val="171"/>
</p:tagLst>
</file>

<file path=ppt/tags/tag15.xml><?xml version="1.0" encoding="utf-8"?>
<p:tagLst xmlns:p="http://schemas.openxmlformats.org/presentationml/2006/main">
  <p:tag name="AS_UNIQUEID" val="37"/>
</p:tagLst>
</file>

<file path=ppt/tags/tag150.xml><?xml version="1.0" encoding="utf-8"?>
<p:tagLst xmlns:p="http://schemas.openxmlformats.org/presentationml/2006/main">
  <p:tag name="AS_UNIQUEID" val="172"/>
</p:tagLst>
</file>

<file path=ppt/tags/tag151.xml><?xml version="1.0" encoding="utf-8"?>
<p:tagLst xmlns:p="http://schemas.openxmlformats.org/presentationml/2006/main">
  <p:tag name="AS_UNIQUEID" val="173"/>
</p:tagLst>
</file>

<file path=ppt/tags/tag152.xml><?xml version="1.0" encoding="utf-8"?>
<p:tagLst xmlns:p="http://schemas.openxmlformats.org/presentationml/2006/main">
  <p:tag name="AS_UNIQUEID" val="174"/>
</p:tagLst>
</file>

<file path=ppt/tags/tag153.xml><?xml version="1.0" encoding="utf-8"?>
<p:tagLst xmlns:p="http://schemas.openxmlformats.org/presentationml/2006/main">
  <p:tag name="AS_UNIQUEID" val="175"/>
</p:tagLst>
</file>

<file path=ppt/tags/tag154.xml><?xml version="1.0" encoding="utf-8"?>
<p:tagLst xmlns:p="http://schemas.openxmlformats.org/presentationml/2006/main">
  <p:tag name="AS_UNIQUEID" val="176"/>
</p:tagLst>
</file>

<file path=ppt/tags/tag155.xml><?xml version="1.0" encoding="utf-8"?>
<p:tagLst xmlns:p="http://schemas.openxmlformats.org/presentationml/2006/main">
  <p:tag name="AS_UNIQUEID" val="177"/>
</p:tagLst>
</file>

<file path=ppt/tags/tag156.xml><?xml version="1.0" encoding="utf-8"?>
<p:tagLst xmlns:p="http://schemas.openxmlformats.org/presentationml/2006/main">
  <p:tag name="AS_UNIQUEID" val="178"/>
</p:tagLst>
</file>

<file path=ppt/tags/tag157.xml><?xml version="1.0" encoding="utf-8"?>
<p:tagLst xmlns:p="http://schemas.openxmlformats.org/presentationml/2006/main">
  <p:tag name="AS_UNIQUEID" val="179"/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1*a*1"/>
  <p:tag name="KSO_WM_UNIT_INDEX" val="1"/>
  <p:tag name="KSO_WM_UNIT_ISCONTENTSTITLE" val="0"/>
  <p:tag name="KSO_WM_UNIT_LAYERLEVEL" val="1"/>
  <p:tag name="KSO_WM_UNIT_NOCLEAR" val="0"/>
  <p:tag name="KSO_WM_UNIT_PRESET_TEXT" val="古典雅致国风"/>
  <p:tag name="KSO_WM_UNIT_TYPE" val="a"/>
  <p:tag name="KSO_WM_UNIT_VALUE" val="7"/>
</p:tagLst>
</file>

<file path=ppt/tags/tag158.xml><?xml version="1.0" encoding="utf-8"?>
<p:tagLst xmlns:p="http://schemas.openxmlformats.org/presentationml/2006/main">
  <p:tag name="AS_UNIQUEID" val="180"/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1*b*1"/>
  <p:tag name="KSO_WM_UNIT_INDEX" val="1"/>
  <p:tag name="KSO_WM_UNIT_ISCONTENTSTITLE" val="0"/>
  <p:tag name="KSO_WM_UNIT_LAYERLEVEL" val="1"/>
  <p:tag name="KSO_WM_UNIT_NOCLEAR" val="0"/>
  <p:tag name="KSO_WM_UNIT_PRESET_TEXT" val="单击此处添加副标题"/>
  <p:tag name="KSO_WM_UNIT_TYPE" val="b"/>
  <p:tag name="KSO_WM_UNIT_VALUE" val="16"/>
</p:tagLst>
</file>

<file path=ppt/tags/tag159.xml><?xml version="1.0" encoding="utf-8"?>
<p:tagLst xmlns:p="http://schemas.openxmlformats.org/presentationml/2006/main">
  <p:tag name="KSO_WM_BEAUTIFY_FLAG" val="#wm#"/>
  <p:tag name="KSO_WM_SLIDE_ID" val="custom20202805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805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16.xml><?xml version="1.0" encoding="utf-8"?>
<p:tagLst xmlns:p="http://schemas.openxmlformats.org/presentationml/2006/main">
  <p:tag name="AS_UNIQUEID" val="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181"/>
</p:tagLst>
</file>

<file path=ppt/tags/tag161.xml><?xml version="1.0" encoding="utf-8"?>
<p:tagLst xmlns:p="http://schemas.openxmlformats.org/presentationml/2006/main">
  <p:tag name="AS_UNIQUEID" val="182"/>
</p:tagLst>
</file>

<file path=ppt/tags/tag162.xml><?xml version="1.0" encoding="utf-8"?>
<p:tagLst xmlns:p="http://schemas.openxmlformats.org/presentationml/2006/main">
  <p:tag name="AS_UNIQUEID" val="183"/>
</p:tagLst>
</file>

<file path=ppt/tags/tag163.xml><?xml version="1.0" encoding="utf-8"?>
<p:tagLst xmlns:p="http://schemas.openxmlformats.org/presentationml/2006/main">
  <p:tag name="AS_UNIQUEID" val="184"/>
</p:tagLst>
</file>

<file path=ppt/tags/tag164.xml><?xml version="1.0" encoding="utf-8"?>
<p:tagLst xmlns:p="http://schemas.openxmlformats.org/presentationml/2006/main">
  <p:tag name="AS_UNIQUEID" val="185"/>
</p:tagLst>
</file>

<file path=ppt/tags/tag165.xml><?xml version="1.0" encoding="utf-8"?>
<p:tagLst xmlns:p="http://schemas.openxmlformats.org/presentationml/2006/main">
  <p:tag name="AS_UNIQUEID" val="186"/>
  <p:tag name="KSO_WM_BEAUTIFY_FLAG" val="#wm#"/>
  <p:tag name="KSO_WM_TAG_VERSION" val="1.0"/>
  <p:tag name="KSO_WM_TEMPLATE_CATEGORY" val="custom"/>
  <p:tag name="KSO_WM_TEMPLATE_INDEX" val="160394"/>
  <p:tag name="KSO_WM_UNIT_CLEAR" val="1"/>
  <p:tag name="KSO_WM_UNIT_COMPATIBLE" val="0"/>
  <p:tag name="KSO_WM_UNIT_HIGHLIGHT" val="0"/>
  <p:tag name="KSO_WM_UNIT_ID" val="custom160394_2*a*1"/>
  <p:tag name="KSO_WM_UNIT_INDEX" val="1"/>
  <p:tag name="KSO_WM_UNIT_ISCONTENTSTITLE" val="0"/>
  <p:tag name="KSO_WM_UNIT_LAYERLEVEL" val="1"/>
  <p:tag name="KSO_WM_UNIT_PRESET_TEXT_INDEX" val="3"/>
  <p:tag name="KSO_WM_UNIT_PRESET_TEXT_LEN" val="17"/>
  <p:tag name="KSO_WM_UNIT_TYPE" val="a"/>
  <p:tag name="KSO_WM_UNIT_VALUE" val="66"/>
</p:tagLst>
</file>

<file path=ppt/tags/tag166.xml><?xml version="1.0" encoding="utf-8"?>
<p:tagLst xmlns:p="http://schemas.openxmlformats.org/presentationml/2006/main">
  <p:tag name="AS_UNIQUEID" val="187"/>
  <p:tag name="KSO_WM_BEAUTIFY_FLAG" val="#wm#"/>
  <p:tag name="KSO_WM_DIAGRAM_GROUP_CODE" val="l1-1"/>
  <p:tag name="KSO_WM_TAG_VERSION" val="1.0"/>
  <p:tag name="KSO_WM_TEMPLATE_CATEGORY" val="custom"/>
  <p:tag name="KSO_WM_TEMPLATE_INDEX" val="160394"/>
  <p:tag name="KSO_WM_UNIT_CLEAR" val="1"/>
  <p:tag name="KSO_WM_UNIT_ID" val="custom160394_10*l_i*1_1"/>
  <p:tag name="KSO_WM_UNIT_INDEX" val="1_1"/>
  <p:tag name="KSO_WM_UNIT_LAYERLEVEL" val="1_1"/>
  <p:tag name="KSO_WM_UNIT_TYPE" val="l_i"/>
</p:tagLst>
</file>

<file path=ppt/tags/tag167.xml><?xml version="1.0" encoding="utf-8"?>
<p:tagLst xmlns:p="http://schemas.openxmlformats.org/presentationml/2006/main">
  <p:tag name="AS_UNIQUEID" val="188"/>
</p:tagLst>
</file>

<file path=ppt/tags/tag168.xml><?xml version="1.0" encoding="utf-8"?>
<p:tagLst xmlns:p="http://schemas.openxmlformats.org/presentationml/2006/main">
  <p:tag name="AS_UNIQUEID" val="189"/>
</p:tagLst>
</file>

<file path=ppt/tags/tag169.xml><?xml version="1.0" encoding="utf-8"?>
<p:tagLst xmlns:p="http://schemas.openxmlformats.org/presentationml/2006/main">
  <p:tag name="AS_UNIQUEID" val="190"/>
  <p:tag name="KSO_WM_BEAUTIFY_FLAG" val="#wm#"/>
  <p:tag name="KSO_WM_DIAGRAM_GROUP_CODE" val="l1-1"/>
  <p:tag name="KSO_WM_TAG_VERSION" val="1.0"/>
  <p:tag name="KSO_WM_TEMPLATE_CATEGORY" val="custom"/>
  <p:tag name="KSO_WM_TEMPLATE_INDEX" val="160394"/>
  <p:tag name="KSO_WM_UNIT_CLEAR" val="1"/>
  <p:tag name="KSO_WM_UNIT_ID" val="custom160394_10*l_i*1_1"/>
  <p:tag name="KSO_WM_UNIT_INDEX" val="1_1"/>
  <p:tag name="KSO_WM_UNIT_LAYERLEVEL" val="1_1"/>
  <p:tag name="KSO_WM_UNIT_TYPE" val="l_i"/>
</p:tagLst>
</file>

<file path=ppt/tags/tag17.xml><?xml version="1.0" encoding="utf-8"?>
<p:tagLst xmlns:p="http://schemas.openxmlformats.org/presentationml/2006/main">
  <p:tag name="AS_UNIQUEID" val="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191"/>
  <p:tag name="KSO_WM_BEAUTIFY_FLAG" val="#wm#"/>
  <p:tag name="KSO_WM_DIAGRAM_GROUP_CODE" val="l1-1"/>
  <p:tag name="KSO_WM_TAG_VERSION" val="1.0"/>
  <p:tag name="KSO_WM_TEMPLATE_CATEGORY" val="custom"/>
  <p:tag name="KSO_WM_TEMPLATE_INDEX" val="160394"/>
  <p:tag name="KSO_WM_UNIT_CLEAR" val="1"/>
  <p:tag name="KSO_WM_UNIT_ID" val="custom160394_10*l_i*1_1"/>
  <p:tag name="KSO_WM_UNIT_INDEX" val="1_1"/>
  <p:tag name="KSO_WM_UNIT_LAYERLEVEL" val="1_1"/>
  <p:tag name="KSO_WM_UNIT_TYPE" val="l_i"/>
</p:tagLst>
</file>

<file path=ppt/tags/tag171.xml><?xml version="1.0" encoding="utf-8"?>
<p:tagLst xmlns:p="http://schemas.openxmlformats.org/presentationml/2006/main">
  <p:tag name="AS_UNIQUEID" val="192"/>
</p:tagLst>
</file>

<file path=ppt/tags/tag172.xml><?xml version="1.0" encoding="utf-8"?>
<p:tagLst xmlns:p="http://schemas.openxmlformats.org/presentationml/2006/main">
  <p:tag name="AS_UNIQUEID" val="193"/>
</p:tagLst>
</file>

<file path=ppt/tags/tag173.xml><?xml version="1.0" encoding="utf-8"?>
<p:tagLst xmlns:p="http://schemas.openxmlformats.org/presentationml/2006/main">
  <p:tag name="AS_UNIQUEID" val="194"/>
</p:tagLst>
</file>

<file path=ppt/tags/tag174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2805"/>
</p:tagLst>
</file>

<file path=ppt/tags/tag175.xml><?xml version="1.0" encoding="utf-8"?>
<p:tagLst xmlns:p="http://schemas.openxmlformats.org/presentationml/2006/main">
  <p:tag name="AS_UNIQUEID" val="195"/>
</p:tagLst>
</file>

<file path=ppt/tags/tag176.xml><?xml version="1.0" encoding="utf-8"?>
<p:tagLst xmlns:p="http://schemas.openxmlformats.org/presentationml/2006/main">
  <p:tag name="AS_UNIQUEID" val="196"/>
  <p:tag name="KSO_WM_BEAUTIFY_FLAG" val="#wm#"/>
  <p:tag name="KSO_WM_TAG_VERSION" val="1.0"/>
  <p:tag name="KSO_WM_TEMPLATE_CATEGORY" val="custom"/>
  <p:tag name="KSO_WM_TEMPLATE_INDEX" val="160394"/>
  <p:tag name="KSO_WM_UNIT_CLEAR" val="1"/>
  <p:tag name="KSO_WM_UNIT_COMPATIBLE" val="0"/>
  <p:tag name="KSO_WM_UNIT_HIGHLIGHT" val="0"/>
  <p:tag name="KSO_WM_UNIT_ID" val="custom160394_2*a*1"/>
  <p:tag name="KSO_WM_UNIT_INDEX" val="1"/>
  <p:tag name="KSO_WM_UNIT_ISCONTENTSTITLE" val="0"/>
  <p:tag name="KSO_WM_UNIT_LAYERLEVEL" val="1"/>
  <p:tag name="KSO_WM_UNIT_PRESET_TEXT_INDEX" val="3"/>
  <p:tag name="KSO_WM_UNIT_PRESET_TEXT_LEN" val="17"/>
  <p:tag name="KSO_WM_UNIT_TYPE" val="a"/>
  <p:tag name="KSO_WM_UNIT_VALUE" val="66"/>
</p:tagLst>
</file>

<file path=ppt/tags/tag177.xml><?xml version="1.0" encoding="utf-8"?>
<p:tagLst xmlns:p="http://schemas.openxmlformats.org/presentationml/2006/main">
  <p:tag name="AS_UNIQUEID" val="197"/>
</p:tagLst>
</file>

<file path=ppt/tags/tag17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79.xml><?xml version="1.0" encoding="utf-8"?>
<p:tagLst xmlns:p="http://schemas.openxmlformats.org/presentationml/2006/main">
  <p:tag name="AS_UNIQUEID" val="198"/>
</p:tagLst>
</file>

<file path=ppt/tags/tag18.xml><?xml version="1.0" encoding="utf-8"?>
<p:tagLst xmlns:p="http://schemas.openxmlformats.org/presentationml/2006/main">
  <p:tag name="AS_UNIQUEID" val="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199"/>
</p:tagLst>
</file>

<file path=ppt/tags/tag181.xml><?xml version="1.0" encoding="utf-8"?>
<p:tagLst xmlns:p="http://schemas.openxmlformats.org/presentationml/2006/main">
  <p:tag name="AS_UNIQUEID" val="200"/>
  <p:tag name="KSO_WM_BEAUTIFY_FLAG" val="#wm#"/>
  <p:tag name="KSO_WM_TAG_VERSION" val="1.0"/>
  <p:tag name="KSO_WM_TEMPLATE_CATEGORY" val="custom"/>
  <p:tag name="KSO_WM_TEMPLATE_INDEX" val="160394"/>
  <p:tag name="KSO_WM_UNIT_CLEAR" val="1"/>
  <p:tag name="KSO_WM_UNIT_COMPATIBLE" val="0"/>
  <p:tag name="KSO_WM_UNIT_HIGHLIGHT" val="0"/>
  <p:tag name="KSO_WM_UNIT_ID" val="custom160394_2*a*1"/>
  <p:tag name="KSO_WM_UNIT_INDEX" val="1"/>
  <p:tag name="KSO_WM_UNIT_ISCONTENTSTITLE" val="0"/>
  <p:tag name="KSO_WM_UNIT_LAYERLEVEL" val="1"/>
  <p:tag name="KSO_WM_UNIT_PRESET_TEXT_INDEX" val="3"/>
  <p:tag name="KSO_WM_UNIT_PRESET_TEXT_LEN" val="17"/>
  <p:tag name="KSO_WM_UNIT_TYPE" val="a"/>
  <p:tag name="KSO_WM_UNIT_VALUE" val="66"/>
</p:tagLst>
</file>

<file path=ppt/tags/tag18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83.xml><?xml version="1.0" encoding="utf-8"?>
<p:tagLst xmlns:p="http://schemas.openxmlformats.org/presentationml/2006/main">
  <p:tag name="AS_UNIQUEID" val="201"/>
</p:tagLst>
</file>

<file path=ppt/tags/tag184.xml><?xml version="1.0" encoding="utf-8"?>
<p:tagLst xmlns:p="http://schemas.openxmlformats.org/presentationml/2006/main">
  <p:tag name="AS_UNIQUEID" val="202"/>
  <p:tag name="KSO_WM_BEAUTIFY_FLAG" val="#wm#"/>
  <p:tag name="KSO_WM_TAG_VERSION" val="1.0"/>
  <p:tag name="KSO_WM_TEMPLATE_CATEGORY" val="custom"/>
  <p:tag name="KSO_WM_TEMPLATE_INDEX" val="160394"/>
  <p:tag name="KSO_WM_UNIT_CLEAR" val="1"/>
  <p:tag name="KSO_WM_UNIT_COMPATIBLE" val="0"/>
  <p:tag name="KSO_WM_UNIT_HIGHLIGHT" val="0"/>
  <p:tag name="KSO_WM_UNIT_ID" val="custom160394_2*a*1"/>
  <p:tag name="KSO_WM_UNIT_INDEX" val="1"/>
  <p:tag name="KSO_WM_UNIT_ISCONTENTSTITLE" val="0"/>
  <p:tag name="KSO_WM_UNIT_LAYERLEVEL" val="1"/>
  <p:tag name="KSO_WM_UNIT_PRESET_TEXT_INDEX" val="3"/>
  <p:tag name="KSO_WM_UNIT_PRESET_TEXT_LEN" val="17"/>
  <p:tag name="KSO_WM_UNIT_TYPE" val="a"/>
  <p:tag name="KSO_WM_UNIT_VALUE" val="66"/>
</p:tagLst>
</file>

<file path=ppt/tags/tag185.xml><?xml version="1.0" encoding="utf-8"?>
<p:tagLst xmlns:p="http://schemas.openxmlformats.org/presentationml/2006/main">
  <p:tag name="AS_UNIQUEID" val="203"/>
</p:tagLst>
</file>

<file path=ppt/tags/tag186.xml><?xml version="1.0" encoding="utf-8"?>
<p:tagLst xmlns:p="http://schemas.openxmlformats.org/presentationml/2006/main">
  <p:tag name="AS_UNIQUEID" val="204"/>
</p:tagLst>
</file>

<file path=ppt/tags/tag187.xml><?xml version="1.0" encoding="utf-8"?>
<p:tagLst xmlns:p="http://schemas.openxmlformats.org/presentationml/2006/main">
  <p:tag name="AS_UNIQUEID" val="205"/>
</p:tagLst>
</file>

<file path=ppt/tags/tag188.xml><?xml version="1.0" encoding="utf-8"?>
<p:tagLst xmlns:p="http://schemas.openxmlformats.org/presentationml/2006/main">
  <p:tag name="AS_UNIQUEID" val="206"/>
</p:tagLst>
</file>

<file path=ppt/tags/tag189.xml><?xml version="1.0" encoding="utf-8"?>
<p:tagLst xmlns:p="http://schemas.openxmlformats.org/presentationml/2006/main">
  <p:tag name="AS_UNIQUEID" val="207"/>
</p:tagLst>
</file>

<file path=ppt/tags/tag19.xml><?xml version="1.0" encoding="utf-8"?>
<p:tagLst xmlns:p="http://schemas.openxmlformats.org/presentationml/2006/main">
  <p:tag name="AS_UNIQUEID" val="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AS_UNIQUEID" val="208"/>
</p:tagLst>
</file>

<file path=ppt/tags/tag191.xml><?xml version="1.0" encoding="utf-8"?>
<p:tagLst xmlns:p="http://schemas.openxmlformats.org/presentationml/2006/main">
  <p:tag name="AS_UNIQUEID" val="209"/>
</p:tagLst>
</file>

<file path=ppt/tags/tag192.xml><?xml version="1.0" encoding="utf-8"?>
<p:tagLst xmlns:p="http://schemas.openxmlformats.org/presentationml/2006/main">
  <p:tag name="AS_UNIQUEID" val="210"/>
</p:tagLst>
</file>

<file path=ppt/tags/tag193.xml><?xml version="1.0" encoding="utf-8"?>
<p:tagLst xmlns:p="http://schemas.openxmlformats.org/presentationml/2006/main">
  <p:tag name="AS_UNIQUEID" val="211"/>
</p:tagLst>
</file>

<file path=ppt/tags/tag194.xml><?xml version="1.0" encoding="utf-8"?>
<p:tagLst xmlns:p="http://schemas.openxmlformats.org/presentationml/2006/main">
  <p:tag name="AS_UNIQUEID" val="212"/>
</p:tagLst>
</file>

<file path=ppt/tags/tag19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96.xml><?xml version="1.0" encoding="utf-8"?>
<p:tagLst xmlns:p="http://schemas.openxmlformats.org/presentationml/2006/main">
  <p:tag name="AS_UNIQUEID" val="213"/>
</p:tagLst>
</file>

<file path=ppt/tags/tag197.xml><?xml version="1.0" encoding="utf-8"?>
<p:tagLst xmlns:p="http://schemas.openxmlformats.org/presentationml/2006/main">
  <p:tag name="AS_UNIQUEID" val="214"/>
</p:tagLst>
</file>

<file path=ppt/tags/tag198.xml><?xml version="1.0" encoding="utf-8"?>
<p:tagLst xmlns:p="http://schemas.openxmlformats.org/presentationml/2006/main">
  <p:tag name="AS_UNIQUEID" val="215"/>
</p:tagLst>
</file>

<file path=ppt/tags/tag199.xml><?xml version="1.0" encoding="utf-8"?>
<p:tagLst xmlns:p="http://schemas.openxmlformats.org/presentationml/2006/main">
  <p:tag name="AS_UNIQUEID" val="216"/>
</p:tagLst>
</file>

<file path=ppt/tags/tag2.xml><?xml version="1.0" encoding="utf-8"?>
<p:tagLst xmlns:p="http://schemas.openxmlformats.org/presentationml/2006/main">
  <p:tag name="AS_UNIQUEID" val="2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AS_UNIQUEID" val="217"/>
</p:tagLst>
</file>

<file path=ppt/tags/tag201.xml><?xml version="1.0" encoding="utf-8"?>
<p:tagLst xmlns:p="http://schemas.openxmlformats.org/presentationml/2006/main">
  <p:tag name="AS_UNIQUEID" val="218"/>
</p:tagLst>
</file>

<file path=ppt/tags/tag202.xml><?xml version="1.0" encoding="utf-8"?>
<p:tagLst xmlns:p="http://schemas.openxmlformats.org/presentationml/2006/main">
  <p:tag name="AS_UNIQUEID" val="219"/>
</p:tagLst>
</file>

<file path=ppt/tags/tag203.xml><?xml version="1.0" encoding="utf-8"?>
<p:tagLst xmlns:p="http://schemas.openxmlformats.org/presentationml/2006/main">
  <p:tag name="AS_UNIQUEID" val="220"/>
</p:tagLst>
</file>

<file path=ppt/tags/tag204.xml><?xml version="1.0" encoding="utf-8"?>
<p:tagLst xmlns:p="http://schemas.openxmlformats.org/presentationml/2006/main">
  <p:tag name="AS_UNIQUEID" val="221"/>
</p:tagLst>
</file>

<file path=ppt/tags/tag205.xml><?xml version="1.0" encoding="utf-8"?>
<p:tagLst xmlns:p="http://schemas.openxmlformats.org/presentationml/2006/main">
  <p:tag name="AS_UNIQUEID" val="222"/>
</p:tagLst>
</file>

<file path=ppt/tags/tag206.xml><?xml version="1.0" encoding="utf-8"?>
<p:tagLst xmlns:p="http://schemas.openxmlformats.org/presentationml/2006/main">
  <p:tag name="AS_UNIQUEID" val="223"/>
</p:tagLst>
</file>

<file path=ppt/tags/tag207.xml><?xml version="1.0" encoding="utf-8"?>
<p:tagLst xmlns:p="http://schemas.openxmlformats.org/presentationml/2006/main">
  <p:tag name="AS_UNIQUEID" val="224"/>
</p:tagLst>
</file>

<file path=ppt/tags/tag208.xml><?xml version="1.0" encoding="utf-8"?>
<p:tagLst xmlns:p="http://schemas.openxmlformats.org/presentationml/2006/main">
  <p:tag name="AS_UNIQUEID" val="225"/>
</p:tagLst>
</file>

<file path=ppt/tags/tag20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21.xml><?xml version="1.0" encoding="utf-8"?>
<p:tagLst xmlns:p="http://schemas.openxmlformats.org/presentationml/2006/main">
  <p:tag name="AS_UNIQUEID" val="43"/>
</p:tagLst>
</file>

<file path=ppt/tags/tag210.xml><?xml version="1.0" encoding="utf-8"?>
<p:tagLst xmlns:p="http://schemas.openxmlformats.org/presentationml/2006/main">
  <p:tag name="AS_UNIQUEID" val="226"/>
</p:tagLst>
</file>

<file path=ppt/tags/tag211.xml><?xml version="1.0" encoding="utf-8"?>
<p:tagLst xmlns:p="http://schemas.openxmlformats.org/presentationml/2006/main">
  <p:tag name="AS_UNIQUEID" val="227"/>
</p:tagLst>
</file>

<file path=ppt/tags/tag212.xml><?xml version="1.0" encoding="utf-8"?>
<p:tagLst xmlns:p="http://schemas.openxmlformats.org/presentationml/2006/main">
  <p:tag name="AS_UNIQUEID" val="228"/>
</p:tagLst>
</file>

<file path=ppt/tags/tag213.xml><?xml version="1.0" encoding="utf-8"?>
<p:tagLst xmlns:p="http://schemas.openxmlformats.org/presentationml/2006/main">
  <p:tag name="AS_UNIQUEID" val="229"/>
</p:tagLst>
</file>

<file path=ppt/tags/tag214.xml><?xml version="1.0" encoding="utf-8"?>
<p:tagLst xmlns:p="http://schemas.openxmlformats.org/presentationml/2006/main">
  <p:tag name="AS_UNIQUEID" val="230"/>
</p:tagLst>
</file>

<file path=ppt/tags/tag215.xml><?xml version="1.0" encoding="utf-8"?>
<p:tagLst xmlns:p="http://schemas.openxmlformats.org/presentationml/2006/main">
  <p:tag name="AS_UNIQUEID" val="231"/>
</p:tagLst>
</file>

<file path=ppt/tags/tag216.xml><?xml version="1.0" encoding="utf-8"?>
<p:tagLst xmlns:p="http://schemas.openxmlformats.org/presentationml/2006/main">
  <p:tag name="AS_UNIQUEID" val="232"/>
</p:tagLst>
</file>

<file path=ppt/tags/tag217.xml><?xml version="1.0" encoding="utf-8"?>
<p:tagLst xmlns:p="http://schemas.openxmlformats.org/presentationml/2006/main">
  <p:tag name="AS_UNIQUEID" val="233"/>
</p:tagLst>
</file>

<file path=ppt/tags/tag218.xml><?xml version="1.0" encoding="utf-8"?>
<p:tagLst xmlns:p="http://schemas.openxmlformats.org/presentationml/2006/main">
  <p:tag name="AS_UNIQUEID" val="234"/>
</p:tagLst>
</file>

<file path=ppt/tags/tag219.xml><?xml version="1.0" encoding="utf-8"?>
<p:tagLst xmlns:p="http://schemas.openxmlformats.org/presentationml/2006/main">
  <p:tag name="AS_UNIQUEID" val="235"/>
</p:tagLst>
</file>

<file path=ppt/tags/tag22.xml><?xml version="1.0" encoding="utf-8"?>
<p:tagLst xmlns:p="http://schemas.openxmlformats.org/presentationml/2006/main">
  <p:tag name="AS_UNIQUEID" val="44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236"/>
</p:tagLst>
</file>

<file path=ppt/tags/tag221.xml><?xml version="1.0" encoding="utf-8"?>
<p:tagLst xmlns:p="http://schemas.openxmlformats.org/presentationml/2006/main">
  <p:tag name="AS_UNIQUEID" val="237"/>
</p:tagLst>
</file>

<file path=ppt/tags/tag222.xml><?xml version="1.0" encoding="utf-8"?>
<p:tagLst xmlns:p="http://schemas.openxmlformats.org/presentationml/2006/main">
  <p:tag name="AS_UNIQUEID" val="238"/>
</p:tagLst>
</file>

<file path=ppt/tags/tag223.xml><?xml version="1.0" encoding="utf-8"?>
<p:tagLst xmlns:p="http://schemas.openxmlformats.org/presentationml/2006/main">
  <p:tag name="AS_UNIQUEID" val="239"/>
</p:tagLst>
</file>

<file path=ppt/tags/tag22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225.xml><?xml version="1.0" encoding="utf-8"?>
<p:tagLst xmlns:p="http://schemas.openxmlformats.org/presentationml/2006/main">
  <p:tag name="AS_UNIQUEID" val="240"/>
</p:tagLst>
</file>

<file path=ppt/tags/tag226.xml><?xml version="1.0" encoding="utf-8"?>
<p:tagLst xmlns:p="http://schemas.openxmlformats.org/presentationml/2006/main">
  <p:tag name="AS_UNIQUEID" val="241"/>
</p:tagLst>
</file>

<file path=ppt/tags/tag22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228.xml><?xml version="1.0" encoding="utf-8"?>
<p:tagLst xmlns:p="http://schemas.openxmlformats.org/presentationml/2006/main">
  <p:tag name="AS_UNIQUEID" val="242"/>
</p:tagLst>
</file>

<file path=ppt/tags/tag229.xml><?xml version="1.0" encoding="utf-8"?>
<p:tagLst xmlns:p="http://schemas.openxmlformats.org/presentationml/2006/main">
  <p:tag name="AS_UNIQUEID" val="243"/>
</p:tagLst>
</file>

<file path=ppt/tags/tag23.xml><?xml version="1.0" encoding="utf-8"?>
<p:tagLst xmlns:p="http://schemas.openxmlformats.org/presentationml/2006/main">
  <p:tag name="AS_UNIQUEID" val="45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244"/>
</p:tagLst>
</file>

<file path=ppt/tags/tag231.xml><?xml version="1.0" encoding="utf-8"?>
<p:tagLst xmlns:p="http://schemas.openxmlformats.org/presentationml/2006/main">
  <p:tag name="AS_UNIQUEID" val="245"/>
</p:tagLst>
</file>

<file path=ppt/tags/tag232.xml><?xml version="1.0" encoding="utf-8"?>
<p:tagLst xmlns:p="http://schemas.openxmlformats.org/presentationml/2006/main">
  <p:tag name="AS_UNIQUEID" val="246"/>
</p:tagLst>
</file>

<file path=ppt/tags/tag233.xml><?xml version="1.0" encoding="utf-8"?>
<p:tagLst xmlns:p="http://schemas.openxmlformats.org/presentationml/2006/main">
  <p:tag name="AS_UNIQUEID" val="247"/>
</p:tagLst>
</file>

<file path=ppt/tags/tag234.xml><?xml version="1.0" encoding="utf-8"?>
<p:tagLst xmlns:p="http://schemas.openxmlformats.org/presentationml/2006/main">
  <p:tag name="AS_UNIQUEID" val="248"/>
</p:tagLst>
</file>

<file path=ppt/tags/tag235.xml><?xml version="1.0" encoding="utf-8"?>
<p:tagLst xmlns:p="http://schemas.openxmlformats.org/presentationml/2006/main">
  <p:tag name="AS_UNIQUEID" val="249"/>
</p:tagLst>
</file>

<file path=ppt/tags/tag236.xml><?xml version="1.0" encoding="utf-8"?>
<p:tagLst xmlns:p="http://schemas.openxmlformats.org/presentationml/2006/main">
  <p:tag name="AS_UNIQUEID" val="250"/>
</p:tagLst>
</file>

<file path=ppt/tags/tag237.xml><?xml version="1.0" encoding="utf-8"?>
<p:tagLst xmlns:p="http://schemas.openxmlformats.org/presentationml/2006/main">
  <p:tag name="AS_UNIQUEID" val="251"/>
</p:tagLst>
</file>

<file path=ppt/tags/tag238.xml><?xml version="1.0" encoding="utf-8"?>
<p:tagLst xmlns:p="http://schemas.openxmlformats.org/presentationml/2006/main">
  <p:tag name="AS_UNIQUEID" val="252"/>
</p:tagLst>
</file>

<file path=ppt/tags/tag239.xml><?xml version="1.0" encoding="utf-8"?>
<p:tagLst xmlns:p="http://schemas.openxmlformats.org/presentationml/2006/main">
  <p:tag name="AS_UNIQUEID" val="253"/>
</p:tagLst>
</file>

<file path=ppt/tags/tag24.xml><?xml version="1.0" encoding="utf-8"?>
<p:tagLst xmlns:p="http://schemas.openxmlformats.org/presentationml/2006/main">
  <p:tag name="AS_UNIQUEID" val="46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254"/>
</p:tagLst>
</file>

<file path=ppt/tags/tag241.xml><?xml version="1.0" encoding="utf-8"?>
<p:tagLst xmlns:p="http://schemas.openxmlformats.org/presentationml/2006/main">
  <p:tag name="AS_UNIQUEID" val="255"/>
</p:tagLst>
</file>

<file path=ppt/tags/tag242.xml><?xml version="1.0" encoding="utf-8"?>
<p:tagLst xmlns:p="http://schemas.openxmlformats.org/presentationml/2006/main">
  <p:tag name="AS_UNIQUEID" val="256"/>
</p:tagLst>
</file>

<file path=ppt/tags/tag24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244.xml><?xml version="1.0" encoding="utf-8"?>
<p:tagLst xmlns:p="http://schemas.openxmlformats.org/presentationml/2006/main">
  <p:tag name="AS_UNIQUEID" val="257"/>
</p:tagLst>
</file>

<file path=ppt/tags/tag245.xml><?xml version="1.0" encoding="utf-8"?>
<p:tagLst xmlns:p="http://schemas.openxmlformats.org/presentationml/2006/main">
  <p:tag name="AS_UNIQUEID" val="258"/>
</p:tagLst>
</file>

<file path=ppt/tags/tag24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247.xml><?xml version="1.0" encoding="utf-8"?>
<p:tagLst xmlns:p="http://schemas.openxmlformats.org/presentationml/2006/main">
  <p:tag name="AS_UNIQUEID" val="259"/>
</p:tagLst>
</file>

<file path=ppt/tags/tag248.xml><?xml version="1.0" encoding="utf-8"?>
<p:tagLst xmlns:p="http://schemas.openxmlformats.org/presentationml/2006/main">
  <p:tag name="AS_UNIQUEID" val="260"/>
</p:tagLst>
</file>

<file path=ppt/tags/tag249.xml><?xml version="1.0" encoding="utf-8"?>
<p:tagLst xmlns:p="http://schemas.openxmlformats.org/presentationml/2006/main">
  <p:tag name="AS_UNIQUEID" val="261"/>
</p:tagLst>
</file>

<file path=ppt/tags/tag25.xml><?xml version="1.0" encoding="utf-8"?>
<p:tagLst xmlns:p="http://schemas.openxmlformats.org/presentationml/2006/main">
  <p:tag name="AS_UNIQUEID" val="47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262"/>
</p:tagLst>
</file>

<file path=ppt/tags/tag251.xml><?xml version="1.0" encoding="utf-8"?>
<p:tagLst xmlns:p="http://schemas.openxmlformats.org/presentationml/2006/main">
  <p:tag name="AS_UNIQUEID" val="263"/>
</p:tagLst>
</file>

<file path=ppt/tags/tag252.xml><?xml version="1.0" encoding="utf-8"?>
<p:tagLst xmlns:p="http://schemas.openxmlformats.org/presentationml/2006/main">
  <p:tag name="AS_UNIQUEID" val="264"/>
</p:tagLst>
</file>

<file path=ppt/tags/tag253.xml><?xml version="1.0" encoding="utf-8"?>
<p:tagLst xmlns:p="http://schemas.openxmlformats.org/presentationml/2006/main">
  <p:tag name="AS_UNIQUEID" val="265"/>
</p:tagLst>
</file>

<file path=ppt/tags/tag254.xml><?xml version="1.0" encoding="utf-8"?>
<p:tagLst xmlns:p="http://schemas.openxmlformats.org/presentationml/2006/main">
  <p:tag name="AS_UNIQUEID" val="266"/>
</p:tagLst>
</file>

<file path=ppt/tags/tag255.xml><?xml version="1.0" encoding="utf-8"?>
<p:tagLst xmlns:p="http://schemas.openxmlformats.org/presentationml/2006/main">
  <p:tag name="AS_UNIQUEID" val="267"/>
</p:tagLst>
</file>

<file path=ppt/tags/tag256.xml><?xml version="1.0" encoding="utf-8"?>
<p:tagLst xmlns:p="http://schemas.openxmlformats.org/presentationml/2006/main">
  <p:tag name="AS_UNIQUEID" val="268"/>
</p:tagLst>
</file>

<file path=ppt/tags/tag257.xml><?xml version="1.0" encoding="utf-8"?>
<p:tagLst xmlns:p="http://schemas.openxmlformats.org/presentationml/2006/main">
  <p:tag name="AS_UNIQUEID" val="269"/>
</p:tagLst>
</file>

<file path=ppt/tags/tag258.xml><?xml version="1.0" encoding="utf-8"?>
<p:tagLst xmlns:p="http://schemas.openxmlformats.org/presentationml/2006/main">
  <p:tag name="AS_UNIQUEID" val="270"/>
</p:tagLst>
</file>

<file path=ppt/tags/tag259.xml><?xml version="1.0" encoding="utf-8"?>
<p:tagLst xmlns:p="http://schemas.openxmlformats.org/presentationml/2006/main">
  <p:tag name="AS_UNIQUEID" val="271"/>
</p:tagLst>
</file>

<file path=ppt/tags/tag26.xml><?xml version="1.0" encoding="utf-8"?>
<p:tagLst xmlns:p="http://schemas.openxmlformats.org/presentationml/2006/main">
  <p:tag name="AS_UNIQUEID" val="48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p="http://schemas.openxmlformats.org/presentationml/2006/main">
  <p:tag name="AS_UNIQUEID" val="272"/>
</p:tagLst>
</file>

<file path=ppt/tags/tag261.xml><?xml version="1.0" encoding="utf-8"?>
<p:tagLst xmlns:p="http://schemas.openxmlformats.org/presentationml/2006/main">
  <p:tag name="AS_UNIQUEID" val="273"/>
</p:tagLst>
</file>

<file path=ppt/tags/tag262.xml><?xml version="1.0" encoding="utf-8"?>
<p:tagLst xmlns:p="http://schemas.openxmlformats.org/presentationml/2006/main">
  <p:tag name="AS_UNIQUEID" val="274"/>
</p:tagLst>
</file>

<file path=ppt/tags/tag26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264.xml><?xml version="1.0" encoding="utf-8"?>
<p:tagLst xmlns:p="http://schemas.openxmlformats.org/presentationml/2006/main">
  <p:tag name="AS_UNIQUEID" val="275"/>
</p:tagLst>
</file>

<file path=ppt/tags/tag265.xml><?xml version="1.0" encoding="utf-8"?>
<p:tagLst xmlns:p="http://schemas.openxmlformats.org/presentationml/2006/main">
  <p:tag name="AS_UNIQUEID" val="276"/>
</p:tagLst>
</file>

<file path=ppt/tags/tag26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267.xml><?xml version="1.0" encoding="utf-8"?>
<p:tagLst xmlns:p="http://schemas.openxmlformats.org/presentationml/2006/main">
  <p:tag name="AS_UNIQUEID" val="277"/>
</p:tagLst>
</file>

<file path=ppt/tags/tag268.xml><?xml version="1.0" encoding="utf-8"?>
<p:tagLst xmlns:p="http://schemas.openxmlformats.org/presentationml/2006/main">
  <p:tag name="AS_UNIQUEID" val="278"/>
</p:tagLst>
</file>

<file path=ppt/tags/tag269.xml><?xml version="1.0" encoding="utf-8"?>
<p:tagLst xmlns:p="http://schemas.openxmlformats.org/presentationml/2006/main">
  <p:tag name="AS_UNIQUEID" val="279"/>
</p:tagLst>
</file>

<file path=ppt/tags/tag27.xml><?xml version="1.0" encoding="utf-8"?>
<p:tagLst xmlns:p="http://schemas.openxmlformats.org/presentationml/2006/main">
  <p:tag name="AS_UNIQUEID" val="49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p="http://schemas.openxmlformats.org/presentationml/2006/main">
  <p:tag name="AS_UNIQUEID" val="280"/>
</p:tagLst>
</file>

<file path=ppt/tags/tag271.xml><?xml version="1.0" encoding="utf-8"?>
<p:tagLst xmlns:p="http://schemas.openxmlformats.org/presentationml/2006/main">
  <p:tag name="AS_UNIQUEID" val="281"/>
</p:tagLst>
</file>

<file path=ppt/tags/tag272.xml><?xml version="1.0" encoding="utf-8"?>
<p:tagLst xmlns:p="http://schemas.openxmlformats.org/presentationml/2006/main">
  <p:tag name="AS_UNIQUEID" val="282"/>
</p:tagLst>
</file>

<file path=ppt/tags/tag273.xml><?xml version="1.0" encoding="utf-8"?>
<p:tagLst xmlns:p="http://schemas.openxmlformats.org/presentationml/2006/main">
  <p:tag name="AS_UNIQUEID" val="283"/>
</p:tagLst>
</file>

<file path=ppt/tags/tag274.xml><?xml version="1.0" encoding="utf-8"?>
<p:tagLst xmlns:p="http://schemas.openxmlformats.org/presentationml/2006/main">
  <p:tag name="AS_UNIQUEID" val="284"/>
</p:tagLst>
</file>

<file path=ppt/tags/tag275.xml><?xml version="1.0" encoding="utf-8"?>
<p:tagLst xmlns:p="http://schemas.openxmlformats.org/presentationml/2006/main">
  <p:tag name="AS_UNIQUEID" val="285"/>
</p:tagLst>
</file>

<file path=ppt/tags/tag276.xml><?xml version="1.0" encoding="utf-8"?>
<p:tagLst xmlns:p="http://schemas.openxmlformats.org/presentationml/2006/main">
  <p:tag name="AS_UNIQUEID" val="286"/>
</p:tagLst>
</file>

<file path=ppt/tags/tag277.xml><?xml version="1.0" encoding="utf-8"?>
<p:tagLst xmlns:p="http://schemas.openxmlformats.org/presentationml/2006/main">
  <p:tag name="AS_UNIQUEID" val="287"/>
</p:tagLst>
</file>

<file path=ppt/tags/tag278.xml><?xml version="1.0" encoding="utf-8"?>
<p:tagLst xmlns:p="http://schemas.openxmlformats.org/presentationml/2006/main">
  <p:tag name="AS_UNIQUEID" val="288"/>
</p:tagLst>
</file>

<file path=ppt/tags/tag279.xml><?xml version="1.0" encoding="utf-8"?>
<p:tagLst xmlns:p="http://schemas.openxmlformats.org/presentationml/2006/main">
  <p:tag name="AS_UNIQUEID" val="289"/>
</p:tagLst>
</file>

<file path=ppt/tags/tag28.xml><?xml version="1.0" encoding="utf-8"?>
<p:tagLst xmlns:p="http://schemas.openxmlformats.org/presentationml/2006/main">
  <p:tag name="AS_UNIQUEID" val="50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281.xml><?xml version="1.0" encoding="utf-8"?>
<p:tagLst xmlns:p="http://schemas.openxmlformats.org/presentationml/2006/main">
  <p:tag name="AS_UNIQUEID" val="290"/>
</p:tagLst>
</file>

<file path=ppt/tags/tag282.xml><?xml version="1.0" encoding="utf-8"?>
<p:tagLst xmlns:p="http://schemas.openxmlformats.org/presentationml/2006/main">
  <p:tag name="AS_UNIQUEID" val="291"/>
</p:tagLst>
</file>

<file path=ppt/tags/tag28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284.xml><?xml version="1.0" encoding="utf-8"?>
<p:tagLst xmlns:p="http://schemas.openxmlformats.org/presentationml/2006/main">
  <p:tag name="AS_UNIQUEID" val="292"/>
</p:tagLst>
</file>

<file path=ppt/tags/tag285.xml><?xml version="1.0" encoding="utf-8"?>
<p:tagLst xmlns:p="http://schemas.openxmlformats.org/presentationml/2006/main">
  <p:tag name="AS_UNIQUEID" val="293"/>
</p:tagLst>
</file>

<file path=ppt/tags/tag286.xml><?xml version="1.0" encoding="utf-8"?>
<p:tagLst xmlns:p="http://schemas.openxmlformats.org/presentationml/2006/main">
  <p:tag name="AS_UNIQUEID" val="294"/>
</p:tagLst>
</file>

<file path=ppt/tags/tag287.xml><?xml version="1.0" encoding="utf-8"?>
<p:tagLst xmlns:p="http://schemas.openxmlformats.org/presentationml/2006/main">
  <p:tag name="AS_UNIQUEID" val="295"/>
</p:tagLst>
</file>

<file path=ppt/tags/tag288.xml><?xml version="1.0" encoding="utf-8"?>
<p:tagLst xmlns:p="http://schemas.openxmlformats.org/presentationml/2006/main">
  <p:tag name="AS_UNIQUEID" val="296"/>
</p:tagLst>
</file>

<file path=ppt/tags/tag289.xml><?xml version="1.0" encoding="utf-8"?>
<p:tagLst xmlns:p="http://schemas.openxmlformats.org/presentationml/2006/main">
  <p:tag name="AS_UNIQUEID" val="297"/>
</p:tagLst>
</file>

<file path=ppt/tags/tag29.xml><?xml version="1.0" encoding="utf-8"?>
<p:tagLst xmlns:p="http://schemas.openxmlformats.org/presentationml/2006/main">
  <p:tag name="AS_UNIQUEID" val="51"/>
</p:tagLst>
</file>

<file path=ppt/tags/tag290.xml><?xml version="1.0" encoding="utf-8"?>
<p:tagLst xmlns:p="http://schemas.openxmlformats.org/presentationml/2006/main">
  <p:tag name="AS_UNIQUEID" val="298"/>
</p:tagLst>
</file>

<file path=ppt/tags/tag291.xml><?xml version="1.0" encoding="utf-8"?>
<p:tagLst xmlns:p="http://schemas.openxmlformats.org/presentationml/2006/main">
  <p:tag name="AS_UNIQUEID" val="299"/>
</p:tagLst>
</file>

<file path=ppt/tags/tag292.xml><?xml version="1.0" encoding="utf-8"?>
<p:tagLst xmlns:p="http://schemas.openxmlformats.org/presentationml/2006/main">
  <p:tag name="AS_UNIQUEID" val="300"/>
</p:tagLst>
</file>

<file path=ppt/tags/tag293.xml><?xml version="1.0" encoding="utf-8"?>
<p:tagLst xmlns:p="http://schemas.openxmlformats.org/presentationml/2006/main">
  <p:tag name="AS_UNIQUEID" val="301"/>
</p:tagLst>
</file>

<file path=ppt/tags/tag294.xml><?xml version="1.0" encoding="utf-8"?>
<p:tagLst xmlns:p="http://schemas.openxmlformats.org/presentationml/2006/main">
  <p:tag name="AS_UNIQUEID" val="302"/>
</p:tagLst>
</file>

<file path=ppt/tags/tag29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296.xml><?xml version="1.0" encoding="utf-8"?>
<p:tagLst xmlns:p="http://schemas.openxmlformats.org/presentationml/2006/main">
  <p:tag name="AS_UNIQUEID" val="303"/>
</p:tagLst>
</file>

<file path=ppt/tags/tag297.xml><?xml version="1.0" encoding="utf-8"?>
<p:tagLst xmlns:p="http://schemas.openxmlformats.org/presentationml/2006/main">
  <p:tag name="AS_UNIQUEID" val="304"/>
</p:tagLst>
</file>

<file path=ppt/tags/tag298.xml><?xml version="1.0" encoding="utf-8"?>
<p:tagLst xmlns:p="http://schemas.openxmlformats.org/presentationml/2006/main">
  <p:tag name="AS_UNIQUEID" val="305"/>
</p:tagLst>
</file>

<file path=ppt/tags/tag299.xml><?xml version="1.0" encoding="utf-8"?>
<p:tagLst xmlns:p="http://schemas.openxmlformats.org/presentationml/2006/main">
  <p:tag name="AS_UNIQUEID" val="306"/>
</p:tagLst>
</file>

<file path=ppt/tags/tag3.xml><?xml version="1.0" encoding="utf-8"?>
<p:tagLst xmlns:p="http://schemas.openxmlformats.org/presentationml/2006/main">
  <p:tag name="AS_UNIQUEID" val="2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52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307"/>
</p:tagLst>
</file>

<file path=ppt/tags/tag301.xml><?xml version="1.0" encoding="utf-8"?>
<p:tagLst xmlns:p="http://schemas.openxmlformats.org/presentationml/2006/main">
  <p:tag name="AS_UNIQUEID" val="308"/>
</p:tagLst>
</file>

<file path=ppt/tags/tag302.xml><?xml version="1.0" encoding="utf-8"?>
<p:tagLst xmlns:p="http://schemas.openxmlformats.org/presentationml/2006/main">
  <p:tag name="AS_UNIQUEID" val="309"/>
</p:tagLst>
</file>

<file path=ppt/tags/tag30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304.xml><?xml version="1.0" encoding="utf-8"?>
<p:tagLst xmlns:p="http://schemas.openxmlformats.org/presentationml/2006/main">
  <p:tag name="AS_UNIQUEID" val="310"/>
</p:tagLst>
</file>

<file path=ppt/tags/tag305.xml><?xml version="1.0" encoding="utf-8"?>
<p:tagLst xmlns:p="http://schemas.openxmlformats.org/presentationml/2006/main">
  <p:tag name="AS_UNIQUEID" val="311"/>
</p:tagLst>
</file>

<file path=ppt/tags/tag306.xml><?xml version="1.0" encoding="utf-8"?>
<p:tagLst xmlns:p="http://schemas.openxmlformats.org/presentationml/2006/main">
  <p:tag name="AS_UNIQUEID" val="312"/>
</p:tagLst>
</file>

<file path=ppt/tags/tag307.xml><?xml version="1.0" encoding="utf-8"?>
<p:tagLst xmlns:p="http://schemas.openxmlformats.org/presentationml/2006/main">
  <p:tag name="AS_UNIQUEID" val="313"/>
</p:tagLst>
</file>

<file path=ppt/tags/tag308.xml><?xml version="1.0" encoding="utf-8"?>
<p:tagLst xmlns:p="http://schemas.openxmlformats.org/presentationml/2006/main">
  <p:tag name="AS_UNIQUEID" val="314"/>
</p:tagLst>
</file>

<file path=ppt/tags/tag309.xml><?xml version="1.0" encoding="utf-8"?>
<p:tagLst xmlns:p="http://schemas.openxmlformats.org/presentationml/2006/main">
  <p:tag name="AS_UNIQUEID" val="315"/>
</p:tagLst>
</file>

<file path=ppt/tags/tag31.xml><?xml version="1.0" encoding="utf-8"?>
<p:tagLst xmlns:p="http://schemas.openxmlformats.org/presentationml/2006/main">
  <p:tag name="AS_UNIQUEID" val="53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311.xml><?xml version="1.0" encoding="utf-8"?>
<p:tagLst xmlns:p="http://schemas.openxmlformats.org/presentationml/2006/main">
  <p:tag name="AS_UNIQUEID" val="316"/>
</p:tagLst>
</file>

<file path=ppt/tags/tag312.xml><?xml version="1.0" encoding="utf-8"?>
<p:tagLst xmlns:p="http://schemas.openxmlformats.org/presentationml/2006/main">
  <p:tag name="AS_UNIQUEID" val="22"/>
</p:tagLst>
</file>

<file path=ppt/tags/tag313.xml><?xml version="1.0" encoding="utf-8"?>
<p:tagLst xmlns:p="http://schemas.openxmlformats.org/presentationml/2006/main">
  <p:tag name="AS_UNIQUEID" val="317"/>
  <p:tag name="KSO_WM_BEAUTIFY_FLAG" val="#wm#"/>
  <p:tag name="KSO_WM_TAG_VERSION" val="1.0"/>
  <p:tag name="KSO_WM_TEMPLATE_CATEGORY" val="custom"/>
  <p:tag name="KSO_WM_TEMPLATE_INDEX" val="160394"/>
  <p:tag name="KSO_WM_UNIT_CLEAR" val="1"/>
  <p:tag name="KSO_WM_UNIT_COMPATIBLE" val="0"/>
  <p:tag name="KSO_WM_UNIT_HIGHLIGHT" val="0"/>
  <p:tag name="KSO_WM_UNIT_ID" val="custom160394_2*a*1"/>
  <p:tag name="KSO_WM_UNIT_INDEX" val="1"/>
  <p:tag name="KSO_WM_UNIT_ISCONTENTSTITLE" val="0"/>
  <p:tag name="KSO_WM_UNIT_LAYERLEVEL" val="1"/>
  <p:tag name="KSO_WM_UNIT_PRESET_TEXT_INDEX" val="3"/>
  <p:tag name="KSO_WM_UNIT_PRESET_TEXT_LEN" val="17"/>
  <p:tag name="KSO_WM_UNIT_TYPE" val="a"/>
  <p:tag name="KSO_WM_UNIT_VALUE" val="66"/>
</p:tagLst>
</file>

<file path=ppt/tags/tag314.xml><?xml version="1.0" encoding="utf-8"?>
<p:tagLst xmlns:p="http://schemas.openxmlformats.org/presentationml/2006/main">
  <p:tag name="AS_UNIQUEID" val="318"/>
</p:tagLst>
</file>

<file path=ppt/tags/tag315.xml><?xml version="1.0" encoding="utf-8"?>
<p:tagLst xmlns:p="http://schemas.openxmlformats.org/presentationml/2006/main">
  <p:tag name="AS_UNIQUEID" val="319"/>
</p:tagLst>
</file>

<file path=ppt/tags/tag316.xml><?xml version="1.0" encoding="utf-8"?>
<p:tagLst xmlns:p="http://schemas.openxmlformats.org/presentationml/2006/main">
  <p:tag name="AS_UNIQUEID" val="320"/>
</p:tagLst>
</file>

<file path=ppt/tags/tag317.xml><?xml version="1.0" encoding="utf-8"?>
<p:tagLst xmlns:p="http://schemas.openxmlformats.org/presentationml/2006/main">
  <p:tag name="AS_UNIQUEID" val="321"/>
</p:tagLst>
</file>

<file path=ppt/tags/tag318.xml><?xml version="1.0" encoding="utf-8"?>
<p:tagLst xmlns:p="http://schemas.openxmlformats.org/presentationml/2006/main">
  <p:tag name="AS_UNIQUEID" val="322"/>
</p:tagLst>
</file>

<file path=ppt/tags/tag319.xml><?xml version="1.0" encoding="utf-8"?>
<p:tagLst xmlns:p="http://schemas.openxmlformats.org/presentationml/2006/main">
  <p:tag name="AS_UNIQUEID" val="323"/>
</p:tagLst>
</file>

<file path=ppt/tags/tag32.xml><?xml version="1.0" encoding="utf-8"?>
<p:tagLst xmlns:p="http://schemas.openxmlformats.org/presentationml/2006/main">
  <p:tag name="AS_UNIQUEID" val="54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321.xml><?xml version="1.0" encoding="utf-8"?>
<p:tagLst xmlns:p="http://schemas.openxmlformats.org/presentationml/2006/main">
  <p:tag name="AS_UNIQUEID" val="324"/>
</p:tagLst>
</file>

<file path=ppt/tags/tag322.xml><?xml version="1.0" encoding="utf-8"?>
<p:tagLst xmlns:p="http://schemas.openxmlformats.org/presentationml/2006/main">
  <p:tag name="AS_UNIQUEID" val="325"/>
</p:tagLst>
</file>

<file path=ppt/tags/tag323.xml><?xml version="1.0" encoding="utf-8"?>
<p:tagLst xmlns:p="http://schemas.openxmlformats.org/presentationml/2006/main">
  <p:tag name="AS_UNIQUEID" val="326"/>
</p:tagLst>
</file>

<file path=ppt/tags/tag32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325.xml><?xml version="1.0" encoding="utf-8"?>
<p:tagLst xmlns:p="http://schemas.openxmlformats.org/presentationml/2006/main">
  <p:tag name="AS_UNIQUEID" val="327"/>
</p:tagLst>
</file>

<file path=ppt/tags/tag326.xml><?xml version="1.0" encoding="utf-8"?>
<p:tagLst xmlns:p="http://schemas.openxmlformats.org/presentationml/2006/main">
  <p:tag name="AS_UNIQUEID" val="328"/>
</p:tagLst>
</file>

<file path=ppt/tags/tag327.xml><?xml version="1.0" encoding="utf-8"?>
<p:tagLst xmlns:p="http://schemas.openxmlformats.org/presentationml/2006/main">
  <p:tag name="AS_UNIQUEID" val="329"/>
</p:tagLst>
</file>

<file path=ppt/tags/tag328.xml><?xml version="1.0" encoding="utf-8"?>
<p:tagLst xmlns:p="http://schemas.openxmlformats.org/presentationml/2006/main">
  <p:tag name="AS_UNIQUEID" val="330"/>
</p:tagLst>
</file>

<file path=ppt/tags/tag32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33.xml><?xml version="1.0" encoding="utf-8"?>
<p:tagLst xmlns:p="http://schemas.openxmlformats.org/presentationml/2006/main">
  <p:tag name="AS_UNIQUEID" val="55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331"/>
</p:tagLst>
</file>

<file path=ppt/tags/tag331.xml><?xml version="1.0" encoding="utf-8"?>
<p:tagLst xmlns:p="http://schemas.openxmlformats.org/presentationml/2006/main">
  <p:tag name="AS_UNIQUEID" val="332"/>
</p:tagLst>
</file>

<file path=ppt/tags/tag332.xml><?xml version="1.0" encoding="utf-8"?>
<p:tagLst xmlns:p="http://schemas.openxmlformats.org/presentationml/2006/main">
  <p:tag name="AS_UNIQUEID" val="333"/>
</p:tagLst>
</file>

<file path=ppt/tags/tag33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334.xml><?xml version="1.0" encoding="utf-8"?>
<p:tagLst xmlns:p="http://schemas.openxmlformats.org/presentationml/2006/main">
  <p:tag name="AS_UNIQUEID" val="334"/>
</p:tagLst>
</file>

<file path=ppt/tags/tag335.xml><?xml version="1.0" encoding="utf-8"?>
<p:tagLst xmlns:p="http://schemas.openxmlformats.org/presentationml/2006/main">
  <p:tag name="AS_UNIQUEID" val="335"/>
  <p:tag name="KSO_WM_UNIT_TABLE_BEAUTIFY" val="smartTable{49d22ab1-d438-48d9-ae22-2f17abb952f2}"/>
  <p:tag name="TABLE_ENDDRAG_ORIGIN_RECT" val="766*215"/>
  <p:tag name="TABLE_ENDDRAG_RECT" val="144*170*766*215"/>
</p:tagLst>
</file>

<file path=ppt/tags/tag336.xml><?xml version="1.0" encoding="utf-8"?>
<p:tagLst xmlns:p="http://schemas.openxmlformats.org/presentationml/2006/main">
  <p:tag name="AS_UNIQUEID" val="336"/>
</p:tagLst>
</file>

<file path=ppt/tags/tag337.xml><?xml version="1.0" encoding="utf-8"?>
<p:tagLst xmlns:p="http://schemas.openxmlformats.org/presentationml/2006/main">
  <p:tag name="AS_UNIQUEID" val="337"/>
</p:tagLst>
</file>

<file path=ppt/tags/tag338.xml><?xml version="1.0" encoding="utf-8"?>
<p:tagLst xmlns:p="http://schemas.openxmlformats.org/presentationml/2006/main">
  <p:tag name="AS_UNIQUEID" val="338"/>
</p:tagLst>
</file>

<file path=ppt/tags/tag339.xml><?xml version="1.0" encoding="utf-8"?>
<p:tagLst xmlns:p="http://schemas.openxmlformats.org/presentationml/2006/main">
  <p:tag name="AS_UNIQUEID" val="339"/>
</p:tagLst>
</file>

<file path=ppt/tags/tag34.xml><?xml version="1.0" encoding="utf-8"?>
<p:tagLst xmlns:p="http://schemas.openxmlformats.org/presentationml/2006/main">
  <p:tag name="AS_UNIQUEID" val="56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340"/>
</p:tagLst>
</file>

<file path=ppt/tags/tag34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342.xml><?xml version="1.0" encoding="utf-8"?>
<p:tagLst xmlns:p="http://schemas.openxmlformats.org/presentationml/2006/main">
  <p:tag name="AS_UNIQUEID" val="341"/>
</p:tagLst>
</file>

<file path=ppt/tags/tag343.xml><?xml version="1.0" encoding="utf-8"?>
<p:tagLst xmlns:p="http://schemas.openxmlformats.org/presentationml/2006/main">
  <p:tag name="AS_UNIQUEID" val="342"/>
</p:tagLst>
</file>

<file path=ppt/tags/tag34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345.xml><?xml version="1.0" encoding="utf-8"?>
<p:tagLst xmlns:p="http://schemas.openxmlformats.org/presentationml/2006/main">
  <p:tag name="AS_UNIQUEID" val="343"/>
</p:tagLst>
</file>

<file path=ppt/tags/tag346.xml><?xml version="1.0" encoding="utf-8"?>
<p:tagLst xmlns:p="http://schemas.openxmlformats.org/presentationml/2006/main">
  <p:tag name="AS_UNIQUEID" val="344"/>
</p:tagLst>
</file>

<file path=ppt/tags/tag347.xml><?xml version="1.0" encoding="utf-8"?>
<p:tagLst xmlns:p="http://schemas.openxmlformats.org/presentationml/2006/main">
  <p:tag name="AS_UNIQUEID" val="345"/>
</p:tagLst>
</file>

<file path=ppt/tags/tag34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349.xml><?xml version="1.0" encoding="utf-8"?>
<p:tagLst xmlns:p="http://schemas.openxmlformats.org/presentationml/2006/main">
  <p:tag name="AS_UNIQUEID" val="346"/>
</p:tagLst>
</file>

<file path=ppt/tags/tag35.xml><?xml version="1.0" encoding="utf-8"?>
<p:tagLst xmlns:p="http://schemas.openxmlformats.org/presentationml/2006/main">
  <p:tag name="AS_UNIQUEID" val="57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p="http://schemas.openxmlformats.org/presentationml/2006/main">
  <p:tag name="AS_UNIQUEID" val="347"/>
</p:tagLst>
</file>

<file path=ppt/tags/tag351.xml><?xml version="1.0" encoding="utf-8"?>
<p:tagLst xmlns:p="http://schemas.openxmlformats.org/presentationml/2006/main">
  <p:tag name="AS_UNIQUEID" val="348"/>
</p:tagLst>
</file>

<file path=ppt/tags/tag352.xml><?xml version="1.0" encoding="utf-8"?>
<p:tagLst xmlns:p="http://schemas.openxmlformats.org/presentationml/2006/main">
  <p:tag name="AS_UNIQUEID" val="349"/>
</p:tagLst>
</file>

<file path=ppt/tags/tag35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354.xml><?xml version="1.0" encoding="utf-8"?>
<p:tagLst xmlns:p="http://schemas.openxmlformats.org/presentationml/2006/main">
  <p:tag name="AS_UNIQUEID" val="350"/>
</p:tagLst>
</file>

<file path=ppt/tags/tag355.xml><?xml version="1.0" encoding="utf-8"?>
<p:tagLst xmlns:p="http://schemas.openxmlformats.org/presentationml/2006/main">
  <p:tag name="AS_UNIQUEID" val="351"/>
</p:tagLst>
</file>

<file path=ppt/tags/tag356.xml><?xml version="1.0" encoding="utf-8"?>
<p:tagLst xmlns:p="http://schemas.openxmlformats.org/presentationml/2006/main">
  <p:tag name="AS_UNIQUEID" val="352"/>
  <p:tag name="KSO_WM_BEAUTIFY_FLAG" val="#wm#"/>
  <p:tag name="KSO_WM_TAG_VERSION" val="1.0"/>
  <p:tag name="KSO_WM_TEMPLATE_CATEGORY" val="custom"/>
  <p:tag name="KSO_WM_TEMPLATE_INDEX" val="160394"/>
  <p:tag name="KSO_WM_UNIT_CLEAR" val="1"/>
  <p:tag name="KSO_WM_UNIT_COMPATIBLE" val="0"/>
  <p:tag name="KSO_WM_UNIT_HIGHLIGHT" val="0"/>
  <p:tag name="KSO_WM_UNIT_ID" val="custom160394_2*a*1"/>
  <p:tag name="KSO_WM_UNIT_INDEX" val="1"/>
  <p:tag name="KSO_WM_UNIT_ISCONTENTSTITLE" val="0"/>
  <p:tag name="KSO_WM_UNIT_LAYERLEVEL" val="1"/>
  <p:tag name="KSO_WM_UNIT_PRESET_TEXT_INDEX" val="3"/>
  <p:tag name="KSO_WM_UNIT_PRESET_TEXT_LEN" val="17"/>
  <p:tag name="KSO_WM_UNIT_TYPE" val="a"/>
  <p:tag name="KSO_WM_UNIT_VALUE" val="66"/>
</p:tagLst>
</file>

<file path=ppt/tags/tag357.xml><?xml version="1.0" encoding="utf-8"?>
<p:tagLst xmlns:p="http://schemas.openxmlformats.org/presentationml/2006/main">
  <p:tag name="AS_UNIQUEID" val="353"/>
</p:tagLst>
</file>

<file path=ppt/tags/tag35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35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M_DOC_GUID" val="{de9e77fd-3039-462b-b014-6f960b576bc7}"/>
</p:tagLst>
</file>

<file path=ppt/tags/tag36.xml><?xml version="1.0" encoding="utf-8"?>
<p:tagLst xmlns:p="http://schemas.openxmlformats.org/presentationml/2006/main">
  <p:tag name="AS_UNIQUEID" val="58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AS_UNIQUEID" val="59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AS_UNIQUEID" val="60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AS_UNIQUEID" val="61"/>
</p:tagLst>
</file>

<file path=ppt/tags/tag4.xml><?xml version="1.0" encoding="utf-8"?>
<p:tagLst xmlns:p="http://schemas.openxmlformats.org/presentationml/2006/main">
  <p:tag name="AS_UNIQUEID" val="2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p="http://schemas.openxmlformats.org/presentationml/2006/main">
  <p:tag name="AS_UNIQUEID" val="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.xml><?xml version="1.0" encoding="utf-8"?>
<p:tagLst xmlns:p="http://schemas.openxmlformats.org/presentationml/2006/main">
  <p:tag name="AS_UNIQUEID" val="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.xml><?xml version="1.0" encoding="utf-8"?>
<p:tagLst xmlns:p="http://schemas.openxmlformats.org/presentationml/2006/main">
  <p:tag name="AS_UNIQUEID" val="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.xml><?xml version="1.0" encoding="utf-8"?>
<p:tagLst xmlns:p="http://schemas.openxmlformats.org/presentationml/2006/main">
  <p:tag name="AS_UNIQUEID" val="66"/>
</p:tagLst>
</file>

<file path=ppt/tags/tag45.xml><?xml version="1.0" encoding="utf-8"?>
<p:tagLst xmlns:p="http://schemas.openxmlformats.org/presentationml/2006/main">
  <p:tag name="AS_UNIQUEID" val="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6.xml><?xml version="1.0" encoding="utf-8"?>
<p:tagLst xmlns:p="http://schemas.openxmlformats.org/presentationml/2006/main">
  <p:tag name="AS_UNIQUEID" val="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7.xml><?xml version="1.0" encoding="utf-8"?>
<p:tagLst xmlns:p="http://schemas.openxmlformats.org/presentationml/2006/main">
  <p:tag name="AS_UNIQUEID" val="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8.xml><?xml version="1.0" encoding="utf-8"?>
<p:tagLst xmlns:p="http://schemas.openxmlformats.org/presentationml/2006/main">
  <p:tag name="AS_UNIQUEID" val="70"/>
</p:tagLst>
</file>

<file path=ppt/tags/tag49.xml><?xml version="1.0" encoding="utf-8"?>
<p:tagLst xmlns:p="http://schemas.openxmlformats.org/presentationml/2006/main">
  <p:tag name="AS_UNIQUEID" val="71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2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72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73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p="http://schemas.openxmlformats.org/presentationml/2006/main">
  <p:tag name="AS_UNIQUEID" val="74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.xml><?xml version="1.0" encoding="utf-8"?>
<p:tagLst xmlns:p="http://schemas.openxmlformats.org/presentationml/2006/main">
  <p:tag name="AS_UNIQUEID" val="75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.xml><?xml version="1.0" encoding="utf-8"?>
<p:tagLst xmlns:p="http://schemas.openxmlformats.org/presentationml/2006/main">
  <p:tag name="AS_UNIQUEID" val="76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.xml><?xml version="1.0" encoding="utf-8"?>
<p:tagLst xmlns:p="http://schemas.openxmlformats.org/presentationml/2006/main">
  <p:tag name="AS_UNIQUEID" val="77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p="http://schemas.openxmlformats.org/presentationml/2006/main">
  <p:tag name="AS_UNIQUEID" val="78"/>
</p:tagLst>
</file>

<file path=ppt/tags/tag57.xml><?xml version="1.0" encoding="utf-8"?>
<p:tagLst xmlns:p="http://schemas.openxmlformats.org/presentationml/2006/main">
  <p:tag name="AS_UNIQUEID" val="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.xml><?xml version="1.0" encoding="utf-8"?>
<p:tagLst xmlns:p="http://schemas.openxmlformats.org/presentationml/2006/main">
  <p:tag name="AS_UNIQUEID" val="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.xml><?xml version="1.0" encoding="utf-8"?>
<p:tagLst xmlns:p="http://schemas.openxmlformats.org/presentationml/2006/main">
  <p:tag name="AS_UNIQUEID" val="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.xml><?xml version="1.0" encoding="utf-8"?>
<p:tagLst xmlns:p="http://schemas.openxmlformats.org/presentationml/2006/main">
  <p:tag name="AS_UNIQUEID" val="2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.xml><?xml version="1.0" encoding="utf-8"?>
<p:tagLst xmlns:p="http://schemas.openxmlformats.org/presentationml/2006/main">
  <p:tag name="AS_UNIQUEID" val="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p="http://schemas.openxmlformats.org/presentationml/2006/main">
  <p:tag name="AS_UNIQUEID" val="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.xml><?xml version="1.0" encoding="utf-8"?>
<p:tagLst xmlns:p="http://schemas.openxmlformats.org/presentationml/2006/main">
  <p:tag name="AS_UNIQUEID" val="85"/>
</p:tagLst>
</file>

<file path=ppt/tags/tag64.xml><?xml version="1.0" encoding="utf-8"?>
<p:tagLst xmlns:p="http://schemas.openxmlformats.org/presentationml/2006/main">
  <p:tag name="AS_UNIQUEID" val="86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5.xml><?xml version="1.0" encoding="utf-8"?>
<p:tagLst xmlns:p="http://schemas.openxmlformats.org/presentationml/2006/main">
  <p:tag name="AS_UNIQUEID" val="87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6.xml><?xml version="1.0" encoding="utf-8"?>
<p:tagLst xmlns:p="http://schemas.openxmlformats.org/presentationml/2006/main">
  <p:tag name="AS_UNIQUEID" val="88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7.xml><?xml version="1.0" encoding="utf-8"?>
<p:tagLst xmlns:p="http://schemas.openxmlformats.org/presentationml/2006/main">
  <p:tag name="AS_UNIQUEID" val="89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.xml><?xml version="1.0" encoding="utf-8"?>
<p:tagLst xmlns:p="http://schemas.openxmlformats.org/presentationml/2006/main">
  <p:tag name="AS_UNIQUEID" val="90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.xml><?xml version="1.0" encoding="utf-8"?>
<p:tagLst xmlns:p="http://schemas.openxmlformats.org/presentationml/2006/main">
  <p:tag name="AS_UNIQUEID" val="91"/>
</p:tagLst>
</file>

<file path=ppt/tags/tag7.xml><?xml version="1.0" encoding="utf-8"?>
<p:tagLst xmlns:p="http://schemas.openxmlformats.org/presentationml/2006/main">
  <p:tag name="AS_UNIQUEID" val="2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AS_UNIQUEID" val="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p="http://schemas.openxmlformats.org/presentationml/2006/main">
  <p:tag name="AS_UNIQUEID" val="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p="http://schemas.openxmlformats.org/presentationml/2006/main">
  <p:tag name="AS_UNIQUEID" val="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p="http://schemas.openxmlformats.org/presentationml/2006/main">
  <p:tag name="AS_UNIQUEID" val="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4.xml><?xml version="1.0" encoding="utf-8"?>
<p:tagLst xmlns:p="http://schemas.openxmlformats.org/presentationml/2006/main">
  <p:tag name="AS_UNIQUEID" val="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.xml><?xml version="1.0" encoding="utf-8"?>
<p:tagLst xmlns:p="http://schemas.openxmlformats.org/presentationml/2006/main">
  <p:tag name="AS_UNIQUEID" val="97"/>
</p:tagLst>
</file>

<file path=ppt/tags/tag76.xml><?xml version="1.0" encoding="utf-8"?>
<p:tagLst xmlns:p="http://schemas.openxmlformats.org/presentationml/2006/main">
  <p:tag name="AS_UNIQUEID" val="9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7.xml><?xml version="1.0" encoding="utf-8"?>
<p:tagLst xmlns:p="http://schemas.openxmlformats.org/presentationml/2006/main">
  <p:tag name="AS_UNIQUEID" val="9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8.xml><?xml version="1.0" encoding="utf-8"?>
<p:tagLst xmlns:p="http://schemas.openxmlformats.org/presentationml/2006/main">
  <p:tag name="AS_UNIQUEID" val="10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9.xml><?xml version="1.0" encoding="utf-8"?>
<p:tagLst xmlns:p="http://schemas.openxmlformats.org/presentationml/2006/main">
  <p:tag name="AS_UNIQUEID" val="10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.xml><?xml version="1.0" encoding="utf-8"?>
<p:tagLst xmlns:p="http://schemas.openxmlformats.org/presentationml/2006/main">
  <p:tag name="AS_UNIQUEID" val="30"/>
</p:tagLst>
</file>

<file path=ppt/tags/tag80.xml><?xml version="1.0" encoding="utf-8"?>
<p:tagLst xmlns:p="http://schemas.openxmlformats.org/presentationml/2006/main">
  <p:tag name="AS_UNIQUEID" val="10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1.xml><?xml version="1.0" encoding="utf-8"?>
<p:tagLst xmlns:p="http://schemas.openxmlformats.org/presentationml/2006/main">
  <p:tag name="AS_UNIQUEID" val="103"/>
</p:tagLst>
</file>

<file path=ppt/tags/tag82.xml><?xml version="1.0" encoding="utf-8"?>
<p:tagLst xmlns:p="http://schemas.openxmlformats.org/presentationml/2006/main">
  <p:tag name="AS_UNIQUEID" val="104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83.xml><?xml version="1.0" encoding="utf-8"?>
<p:tagLst xmlns:p="http://schemas.openxmlformats.org/presentationml/2006/main">
  <p:tag name="AS_UNIQUEID" val="10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4.xml><?xml version="1.0" encoding="utf-8"?>
<p:tagLst xmlns:p="http://schemas.openxmlformats.org/presentationml/2006/main">
  <p:tag name="AS_UNIQUEID" val="10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5.xml><?xml version="1.0" encoding="utf-8"?>
<p:tagLst xmlns:p="http://schemas.openxmlformats.org/presentationml/2006/main">
  <p:tag name="AS_UNIQUEID" val="10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6.xml><?xml version="1.0" encoding="utf-8"?>
<p:tagLst xmlns:p="http://schemas.openxmlformats.org/presentationml/2006/main">
  <p:tag name="AS_UNIQUEID" val="10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7.xml><?xml version="1.0" encoding="utf-8"?>
<p:tagLst xmlns:p="http://schemas.openxmlformats.org/presentationml/2006/main">
  <p:tag name="AS_UNIQUEID" val="10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8.xml><?xml version="1.0" encoding="utf-8"?>
<p:tagLst xmlns:p="http://schemas.openxmlformats.org/presentationml/2006/main">
  <p:tag name="AS_UNIQUEID" val="11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.xml><?xml version="1.0" encoding="utf-8"?>
<p:tagLst xmlns:p="http://schemas.openxmlformats.org/presentationml/2006/main">
  <p:tag name="AS_UNIQUEID" val="111"/>
</p:tagLst>
</file>

<file path=ppt/tags/tag9.xml><?xml version="1.0" encoding="utf-8"?>
<p:tagLst xmlns:p="http://schemas.openxmlformats.org/presentationml/2006/main">
  <p:tag name="AS_UNIQUEID" val="31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112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91.xml><?xml version="1.0" encoding="utf-8"?>
<p:tagLst xmlns:p="http://schemas.openxmlformats.org/presentationml/2006/main">
  <p:tag name="AS_UNIQUEID" val="11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2.xml><?xml version="1.0" encoding="utf-8"?>
<p:tagLst xmlns:p="http://schemas.openxmlformats.org/presentationml/2006/main">
  <p:tag name="AS_UNIQUEID" val="11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3.xml><?xml version="1.0" encoding="utf-8"?>
<p:tagLst xmlns:p="http://schemas.openxmlformats.org/presentationml/2006/main">
  <p:tag name="AS_UNIQUEID" val="11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4.xml><?xml version="1.0" encoding="utf-8"?>
<p:tagLst xmlns:p="http://schemas.openxmlformats.org/presentationml/2006/main">
  <p:tag name="AS_UNIQUEID" val="11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p="http://schemas.openxmlformats.org/presentationml/2006/main">
  <p:tag name="AS_UNIQUEID" val="11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6.xml><?xml version="1.0" encoding="utf-8"?>
<p:tagLst xmlns:p="http://schemas.openxmlformats.org/presentationml/2006/main">
  <p:tag name="AS_UNIQUEID" val="11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7.xml><?xml version="1.0" encoding="utf-8"?>
<p:tagLst xmlns:p="http://schemas.openxmlformats.org/presentationml/2006/main">
  <p:tag name="AS_UNIQUEID" val="11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8.xml><?xml version="1.0" encoding="utf-8"?>
<p:tagLst xmlns:p="http://schemas.openxmlformats.org/presentationml/2006/main">
  <p:tag name="AS_UNIQUEID" val="120"/>
</p:tagLst>
</file>

<file path=ppt/tags/tag99.xml><?xml version="1.0" encoding="utf-8"?>
<p:tagLst xmlns:p="http://schemas.openxmlformats.org/presentationml/2006/main">
  <p:tag name="AS_UNIQUEID" val="12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自定义 404">
      <a:dk1>
        <a:srgbClr val="000000"/>
      </a:dk1>
      <a:lt1>
        <a:srgbClr val="FFFFFF"/>
      </a:lt1>
      <a:dk2>
        <a:srgbClr val="E5EBEA"/>
      </a:dk2>
      <a:lt2>
        <a:srgbClr val="FFFFFF"/>
      </a:lt2>
      <a:accent1>
        <a:srgbClr val="93ABAA"/>
      </a:accent1>
      <a:accent2>
        <a:srgbClr val="92AAA6"/>
      </a:accent2>
      <a:accent3>
        <a:srgbClr val="93ABA0"/>
      </a:accent3>
      <a:accent4>
        <a:srgbClr val="94A99B"/>
      </a:accent4>
      <a:accent5>
        <a:srgbClr val="9CAD9A"/>
      </a:accent5>
      <a:accent6>
        <a:srgbClr val="A0AB93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163</Paragraphs>
  <Slides>26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8">
      <vt:lpstr>Arial</vt:lpstr>
      <vt:lpstr>微软雅黑</vt:lpstr>
      <vt:lpstr>隶书</vt:lpstr>
      <vt:lpstr>汉仪尚巍手书W</vt:lpstr>
      <vt:lpstr>Calibri Light</vt:lpstr>
      <vt:lpstr>Calibri</vt:lpstr>
      <vt:lpstr>华文行楷</vt:lpstr>
      <vt:lpstr>华文仿宋</vt:lpstr>
      <vt:lpstr>黑体</vt:lpstr>
      <vt:lpstr>楷体</vt:lpstr>
      <vt:lpstr>华文中宋</vt:lpstr>
      <vt:lpstr>Office 主题​​</vt:lpstr>
      <vt:lpstr>岳阳楼记</vt:lpstr>
      <vt:lpstr>教学目标：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2021-10-05T20:27:29.687</cp:lastPrinted>
  <dcterms:created xsi:type="dcterms:W3CDTF">2021-10-05T20:27:29Z</dcterms:created>
  <dcterms:modified xsi:type="dcterms:W3CDTF">2021-10-05T12:27:30Z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