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346" r:id="rId4"/>
    <p:sldId id="347" r:id="rId5"/>
    <p:sldId id="348" r:id="rId6"/>
    <p:sldId id="296" r:id="rId7"/>
    <p:sldId id="295" r:id="rId8"/>
    <p:sldId id="291" r:id="rId9"/>
    <p:sldId id="258" r:id="rId10"/>
    <p:sldId id="292" r:id="rId11"/>
    <p:sldId id="257" r:id="rId12"/>
    <p:sldId id="259" r:id="rId13"/>
    <p:sldId id="260" r:id="rId14"/>
    <p:sldId id="297" r:id="rId15"/>
    <p:sldId id="261" r:id="rId16"/>
    <p:sldId id="287" r:id="rId17"/>
    <p:sldId id="299" r:id="rId18"/>
    <p:sldId id="300" r:id="rId19"/>
    <p:sldId id="302" r:id="rId20"/>
    <p:sldId id="301" r:id="rId21"/>
    <p:sldId id="275" r:id="rId22"/>
    <p:sldId id="311" r:id="rId23"/>
    <p:sldId id="310" r:id="rId24"/>
    <p:sldId id="308" r:id="rId25"/>
    <p:sldId id="307" r:id="rId26"/>
    <p:sldId id="306" r:id="rId27"/>
    <p:sldId id="305" r:id="rId28"/>
    <p:sldId id="314" r:id="rId29"/>
  </p:sldIdLst>
  <p:sldSz cx="9144000" cy="6858000" type="screen4x3"/>
  <p:notesSz cx="6858000" cy="9144000"/>
  <p:custDataLst>
    <p:tags r:id="rId30"/>
  </p:custDataLst>
  <p:defaultTextStyle>
    <a:defPPr>
      <a:defRPr lang="zh-CN"/>
    </a:defPPr>
    <a:lvl1pPr marL="0" lvl="0" indent="0" algn="l" defTabSz="914400" rtl="0" eaLnBrk="1" fontAlgn="base" latinLnBrk="0" hangingPunct="1">
      <a:lnSpc>
        <a:spcPct val="100000"/>
      </a:lnSpc>
      <a:spcBef>
        <a:spcPct val="0"/>
      </a:spcBef>
      <a:spcAft>
        <a:spcPct val="0"/>
      </a:spcAft>
      <a:buSzTx/>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0" fontAlgn="base" latinLnBrk="0" hangingPunct="0">
      <a:lnSpc>
        <a:spcPct val="100000"/>
      </a:lnSpc>
      <a:spcBef>
        <a:spcPct val="0"/>
      </a:spcBef>
      <a:spcAft>
        <a:spcPct val="0"/>
      </a:spcAft>
      <a:buClrTx/>
      <a:buSzTx/>
      <a:buFontTx/>
      <a:buNone/>
      <a:defRPr sz="18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65"/>
    <p:restoredTop sz="97951"/>
  </p:normalViewPr>
  <p:slideViewPr>
    <p:cSldViewPr showGuides="1">
      <p:cViewPr varScale="1">
        <p:scale>
          <a:sx n="111" d="100"/>
          <a:sy n="111" d="100"/>
        </p:scale>
        <p:origin x="-102" y="-26"/>
      </p:cViewPr>
      <p:guideLst>
        <p:guide orient="horz" pos="2160"/>
        <p:guide pos="2887"/>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tags" Target="tags/tag186.xml" /><Relationship Id="rId31" Type="http://schemas.openxmlformats.org/officeDocument/2006/relationships/presProps" Target="presProps.xml" /><Relationship Id="rId32" Type="http://schemas.openxmlformats.org/officeDocument/2006/relationships/viewProps" Target="viewProps.xml" /><Relationship Id="rId33" Type="http://schemas.openxmlformats.org/officeDocument/2006/relationships/theme" Target="theme/theme1.xml" /><Relationship Id="rId34" Type="http://schemas.openxmlformats.org/officeDocument/2006/relationships/tableStyles" Target="tableStyles.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77.xml" /><Relationship Id="rId2" Type="http://schemas.openxmlformats.org/officeDocument/2006/relationships/tags" Target="../tags/tag78.xml"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tags" Target="../tags/tag83.xml" /><Relationship Id="rId8"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defPPr/>
            <a:lvl1pPr algn="l">
              <a:defRPr sz="1200"/>
            </a:lvl1pPr>
          </a:lstStyle>
          <a:p>
            <a:pPr/>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defPPr/>
            <a:lvl1pPr algn="r">
              <a:defRPr sz="1200"/>
            </a:lvl1pPr>
          </a:lstStyle>
          <a:p>
            <a:pPr/>
            <a:fld id="{D2A48B96-639E-45A3-A0BA-2464DFDB1FAA}" type="datetimeFigureOut">
              <a:rPr lang="zh-CN" altLang="en-US" smtClean="0"/>
              <a:pPr/>
              <a:t/>
            </a:fld>
            <a:endParaRPr lang="zh-CN" altLang="en-US"/>
          </a:p>
        </p:txBody>
      </p:sp>
      <p:sp>
        <p:nvSpPr>
          <p:cNvPr id="4" name="幻灯片图像占位符 3"/>
          <p:cNvSpPr>
            <a:spLocks noGrp="1" noRot="1" noChangeAspect="1"/>
          </p:cNvSpPr>
          <p:nvPr>
            <p:ph type="sldImg" idx="2"/>
            <p:custDataLst>
              <p:tags r:id="rId4"/>
            </p:custDataLst>
          </p:nvPr>
        </p:nvSpPr>
        <p:spPr>
          <a:xfrm>
            <a:off x="1371600" y="1143000"/>
            <a:ext cx="41148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def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defPPr/>
            <a:lvl1pPr algn="l">
              <a:defRPr sz="1200"/>
            </a:lvl1pPr>
          </a:lstStyle>
          <a:p>
            <a:pPr/>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defPPr/>
            <a:lvl1pPr algn="r">
              <a:defRPr sz="1200"/>
            </a:lvl1pPr>
          </a:lstStyle>
          <a:p>
            <a:pPr/>
            <a:fld id="{A6837353-30EB-4A48-80EB-173D804AEFBD}" type="slidenum">
              <a:rPr lang="zh-CN" altLang="en-US" smtClean="0"/>
              <a:pPr/>
              <a:t/>
            </a:fld>
            <a:endParaRPr lang="zh-CN" altLang="en-US"/>
          </a:p>
        </p:txBody>
      </p:sp>
    </p:spTree>
  </p:cSld>
  <p:clrMap bg1="lt1" tx1="dk1" bg2="lt2" tx2="dk2" accent1="accent1" accent2="accent2" accent3="accent3" accent4="accent4" accent5="accent5" accent6="accent6" hlink="hlink" folHlink="folHlink"/>
  <p:notesStyle>
    <a:defPPr/>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87.xml" /><Relationship Id="rId4" Type="http://schemas.openxmlformats.org/officeDocument/2006/relationships/tags" Target="../tags/tag88.xml" /><Relationship Id="rId5" Type="http://schemas.openxmlformats.org/officeDocument/2006/relationships/tags" Target="../tags/tag89.xml" /><Relationship Id="rId6" Type="http://schemas.openxmlformats.org/officeDocument/2006/relationships/tags" Target="../tags/tag90.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94.xml" /><Relationship Id="rId4" Type="http://schemas.openxmlformats.org/officeDocument/2006/relationships/tags" Target="../tags/tag95.xml" /><Relationship Id="rId5" Type="http://schemas.openxmlformats.org/officeDocument/2006/relationships/tags" Target="../tags/tag96.xml" /><Relationship Id="rId6" Type="http://schemas.openxmlformats.org/officeDocument/2006/relationships/tags" Target="../tags/tag97.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102.xml"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tags" Target="../tags/tag10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defPPr/>
          </a:lstStyle>
          <a:p>
            <a:pPr/>
            <a:endParaRPr lang="zh-CN" altLang="en-US"/>
          </a:p>
        </p:txBody>
      </p:sp>
      <p:sp>
        <p:nvSpPr>
          <p:cNvPr id="4" name="灯片编号占位符 3"/>
          <p:cNvSpPr>
            <a:spLocks noGrp="1"/>
          </p:cNvSpPr>
          <p:nvPr>
            <p:ph type="sldNum" sz="quarter" idx="10"/>
            <p:custDataLst>
              <p:tags r:id="rId6"/>
            </p:custDataLst>
          </p:nvPr>
        </p:nvSpPr>
        <p:spPr/>
        <p:txBody>
          <a:bodyPr/>
          <a:lstStyle>
            <a:defPPr/>
          </a:lstStyle>
          <a:p>
            <a:pPr/>
            <a:fld id="{60DAA1E2-0BCB-498F-B666-E5E40D25323B}" type="slidenum">
              <a:rPr lang="zh-CN" altLang="en-US" smtClean="0"/>
              <a:pPr/>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defPPr/>
          </a:lstStyle>
          <a:p>
            <a:pPr/>
            <a:endParaRPr lang="zh-CN" altLang="en-US"/>
          </a:p>
        </p:txBody>
      </p:sp>
      <p:sp>
        <p:nvSpPr>
          <p:cNvPr id="4" name="灯片编号占位符 3"/>
          <p:cNvSpPr>
            <a:spLocks noGrp="1"/>
          </p:cNvSpPr>
          <p:nvPr>
            <p:ph type="sldNum" sz="quarter" idx="10"/>
            <p:custDataLst>
              <p:tags r:id="rId6"/>
            </p:custDataLst>
          </p:nvPr>
        </p:nvSpPr>
        <p:spPr/>
        <p:txBody>
          <a:bodyPr/>
          <a:lstStyle>
            <a:defPPr/>
          </a:lstStyle>
          <a:p>
            <a:pPr/>
            <a:fld id="{60DAA1E2-0BCB-498F-B666-E5E40D25323B}" type="slidenum">
              <a:rPr lang="zh-CN" altLang="en-US" smtClean="0"/>
              <a:pPr/>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defPPr/>
          </a:lstStyle>
          <a:p>
            <a:pPr/>
            <a:endParaRPr lang="zh-CN" altLang="en-US"/>
          </a:p>
        </p:txBody>
      </p:sp>
      <p:sp>
        <p:nvSpPr>
          <p:cNvPr id="4" name="灯片编号占位符 3"/>
          <p:cNvSpPr>
            <a:spLocks noGrp="1"/>
          </p:cNvSpPr>
          <p:nvPr>
            <p:ph type="sldNum" sz="quarter" idx="10"/>
            <p:custDataLst>
              <p:tags r:id="rId6"/>
            </p:custDataLst>
          </p:nvPr>
        </p:nvSpPr>
        <p:spPr/>
        <p:txBody>
          <a:bodyPr/>
          <a:lstStyle>
            <a:defPPr/>
          </a:lstStyle>
          <a:p>
            <a:pPr/>
            <a:fld id="{60DAA1E2-0BCB-498F-B666-E5E40D25323B}" type="slidenum">
              <a:rPr lang="zh-CN" altLang="en-US" smtClean="0"/>
              <a:pPr/>
              <a:t>4</a:t>
            </a:fld>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0.xml"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685800" y="2130425"/>
            <a:ext cx="7772400" cy="1470025"/>
          </a:xfrm>
        </p:spPr>
        <p:txBody>
          <a:bodyPr/>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副标题 2"/>
          <p:cNvSpPr>
            <a:spLocks noGrp="1"/>
          </p:cNvSpPr>
          <p:nvPr>
            <p:ph type="subTitle" idx="1"/>
            <p:custDataLst>
              <p:tags r:id="rId3"/>
            </p:custDataLst>
          </p:nvPr>
        </p:nvSpPr>
        <p:spPr>
          <a:xfrm>
            <a:off x="1371600" y="3886200"/>
            <a:ext cx="6400800" cy="1752600"/>
          </a:xfrm>
        </p:spPr>
        <p:txBody>
          <a:bodyPr/>
          <a:lstStyle>
            <a:defPPr/>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kumimoji="0" lang="zh-CN" altLang="en-US" sz="3200" b="0" i="0" u="none" strike="noStrike" kern="1200" cap="none" spc="0" normalizeH="0" baseline="0" noProof="0">
                <a:uLnTx/>
                <a:uFillTx/>
              </a:rPr>
              <a:t>单击此处编辑母版副标题样式</a:t>
            </a:r>
            <a:endParaRPr kumimoji="0" lang="zh-CN" altLang="en-US" sz="32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页脚占位符 4"/>
          <p:cNvSpPr>
            <a:spLocks noGrp="1"/>
          </p:cNvSpPr>
          <p:nvPr>
            <p:ph type="ftr" sz="quarter" idx="11"/>
            <p:custDataLst>
              <p:tags r:id="rId5"/>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灯片编号占位符 5"/>
          <p:cNvSpPr>
            <a:spLocks noGrp="1"/>
          </p:cNvSpPr>
          <p:nvPr>
            <p:ph type="sldNum" sz="quarter" idx="12"/>
            <p:custDataLst>
              <p:tags r:id="rId6"/>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457200" y="1600200"/>
            <a:ext cx="8229600" cy="4525963"/>
          </a:xfrm>
        </p:spPr>
        <p:txBody>
          <a:bodyPr vert="eaVert"/>
          <a:lstStyle>
            <a:defPPr/>
          </a:lstStyle>
          <a:p>
            <a:pPr lvl="0" fontAlgn="base"/>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fontAlgn="base"/>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fontAlgn="base"/>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fontAlgn="base"/>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fontAlgn="base"/>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页脚占位符 4"/>
          <p:cNvSpPr>
            <a:spLocks noGrp="1"/>
          </p:cNvSpPr>
          <p:nvPr>
            <p:ph type="ftr" sz="quarter" idx="11"/>
            <p:custDataLst>
              <p:tags r:id="rId5"/>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灯片编号占位符 5"/>
          <p:cNvSpPr>
            <a:spLocks noGrp="1"/>
          </p:cNvSpPr>
          <p:nvPr>
            <p:ph type="sldNum" sz="quarter" idx="12"/>
            <p:custDataLst>
              <p:tags r:id="rId6"/>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vertTitleAndTx" preserve="1">
  <p:cSld name="垂直排列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竖排文字占位符 2"/>
          <p:cNvSpPr>
            <a:spLocks noGrp="1"/>
          </p:cNvSpPr>
          <p:nvPr>
            <p:ph type="body" orient="vert" idx="1"/>
            <p:custDataLst>
              <p:tags r:id="rId3"/>
            </p:custDataLst>
          </p:nvPr>
        </p:nvSpPr>
        <p:spPr>
          <a:xfrm>
            <a:off x="457200" y="274638"/>
            <a:ext cx="6019800" cy="5851525"/>
          </a:xfrm>
        </p:spPr>
        <p:txBody>
          <a:bodyPr vert="eaVert"/>
          <a:lstStyle>
            <a:defPPr/>
          </a:lstStyle>
          <a:p>
            <a:pPr lvl="0" fontAlgn="base"/>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fontAlgn="base"/>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fontAlgn="base"/>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fontAlgn="base"/>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fontAlgn="base"/>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页脚占位符 4"/>
          <p:cNvSpPr>
            <a:spLocks noGrp="1"/>
          </p:cNvSpPr>
          <p:nvPr>
            <p:ph type="ftr" sz="quarter" idx="11"/>
            <p:custDataLst>
              <p:tags r:id="rId5"/>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灯片编号占位符 5"/>
          <p:cNvSpPr>
            <a:spLocks noGrp="1"/>
          </p:cNvSpPr>
          <p:nvPr>
            <p:ph type="sldNum" sz="quarter" idx="12"/>
            <p:custDataLst>
              <p:tags r:id="rId6"/>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userDrawn="1">
  <p:cSld name="22_标题和内容">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457200" y="1600200"/>
            <a:ext cx="8229600" cy="4525963"/>
          </a:xfrm>
        </p:spPr>
        <p:txBody>
          <a:bodyPr/>
          <a:lstStyle>
            <a:defPPr/>
          </a:lstStyle>
          <a:p>
            <a:pPr lvl="0" fontAlgn="base"/>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fontAlgn="base"/>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fontAlgn="base"/>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fontAlgn="base"/>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fontAlgn="base"/>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页脚占位符 4"/>
          <p:cNvSpPr>
            <a:spLocks noGrp="1"/>
          </p:cNvSpPr>
          <p:nvPr>
            <p:ph type="ftr" sz="quarter" idx="11"/>
            <p:custDataLst>
              <p:tags r:id="rId5"/>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灯片编号占位符 5"/>
          <p:cNvSpPr>
            <a:spLocks noGrp="1"/>
          </p:cNvSpPr>
          <p:nvPr>
            <p:ph type="sldNum" sz="quarter" idx="12"/>
            <p:custDataLst>
              <p:tags r:id="rId6"/>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722313" y="4406900"/>
            <a:ext cx="7772400" cy="1362075"/>
          </a:xfrm>
        </p:spPr>
        <p:txBody>
          <a:bodyPr anchor="t"/>
          <a:lstStyle>
            <a:defPPr/>
            <a:lvl1pPr algn="l">
              <a:defRPr sz="4000" b="1" cap="all"/>
            </a:lvl1pPr>
          </a:lstStyle>
          <a:p>
            <a:pPr fontAlgn="base"/>
            <a:r>
              <a:rPr kumimoji="0" lang="zh-CN" altLang="en-US" sz="4000" b="1" i="0" u="none" strike="noStrike" kern="1200" cap="all" spc="0" normalizeH="0" baseline="0" noProof="0">
                <a:uLnTx/>
                <a:uFillTx/>
              </a:rPr>
              <a:t>单击此处编辑母版标题样式</a:t>
            </a:r>
            <a:endParaRPr kumimoji="0" lang="zh-CN" altLang="en-US" sz="4000" b="1" i="0" u="none" strike="noStrike" kern="1200" cap="all" spc="0" normalizeH="0" baseline="0" noProof="0">
              <a:uLnTx/>
              <a:uFillTx/>
            </a:endParaRPr>
          </a:p>
        </p:txBody>
      </p:sp>
      <p:sp>
        <p:nvSpPr>
          <p:cNvPr id="3" name="文本占位符 2"/>
          <p:cNvSpPr>
            <a:spLocks noGrp="1"/>
          </p:cNvSpPr>
          <p:nvPr>
            <p:ph type="body" idx="1"/>
            <p:custDataLst>
              <p:tags r:id="rId3"/>
            </p:custDataLst>
          </p:nvPr>
        </p:nvSpPr>
        <p:spPr>
          <a:xfrm>
            <a:off x="722313" y="2906713"/>
            <a:ext cx="7772400" cy="1500187"/>
          </a:xfrm>
        </p:spPr>
        <p:txBody>
          <a:bodyPr anchor="b"/>
          <a:lstStyle>
            <a:defPPr/>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kumimoji="0" lang="zh-CN" altLang="en-US" sz="2000" b="0" i="0" u="none" strike="noStrike" kern="1200" cap="none" spc="0" normalizeH="0" baseline="0" noProof="0">
                <a:uLnTx/>
                <a:uFillTx/>
              </a:rPr>
              <a:t>单击此处编辑母版文本样式</a:t>
            </a:r>
            <a:endParaRPr kumimoji="0" lang="zh-CN" altLang="en-US" sz="2000" b="0" i="0" u="none" strike="noStrike" kern="1200" cap="none" spc="0" normalizeH="0" baseline="0" noProof="0">
              <a:uLnTx/>
              <a:uFillTx/>
            </a:endParaRPr>
          </a:p>
        </p:txBody>
      </p:sp>
      <p:sp>
        <p:nvSpPr>
          <p:cNvPr id="4" name="日期占位符 3"/>
          <p:cNvSpPr>
            <a:spLocks noGrp="1"/>
          </p:cNvSpPr>
          <p:nvPr>
            <p:ph type="dt" sz="half" idx="10"/>
            <p:custDataLst>
              <p:tags r:id="rId4"/>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页脚占位符 4"/>
          <p:cNvSpPr>
            <a:spLocks noGrp="1"/>
          </p:cNvSpPr>
          <p:nvPr>
            <p:ph type="ftr" sz="quarter" idx="11"/>
            <p:custDataLst>
              <p:tags r:id="rId5"/>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灯片编号占位符 5"/>
          <p:cNvSpPr>
            <a:spLocks noGrp="1"/>
          </p:cNvSpPr>
          <p:nvPr>
            <p:ph type="sldNum" sz="quarter" idx="12"/>
            <p:custDataLst>
              <p:tags r:id="rId6"/>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内容占位符 2"/>
          <p:cNvSpPr>
            <a:spLocks noGrp="1"/>
          </p:cNvSpPr>
          <p:nvPr>
            <p:ph sz="half" idx="1"/>
            <p:custDataLst>
              <p:tags r:id="rId3"/>
            </p:custDataLst>
          </p:nvPr>
        </p:nvSpPr>
        <p:spPr>
          <a:xfrm>
            <a:off x="457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fontAlgn="base"/>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fontAlgn="base"/>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fontAlgn="base"/>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fontAlgn="base"/>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4648200" y="1600200"/>
            <a:ext cx="4038600" cy="4525963"/>
          </a:xfrm>
        </p:spPr>
        <p:txBody>
          <a:bodyPr/>
          <a:lstStyle>
            <a:defPPr/>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kumimoji="0" lang="zh-CN" altLang="en-US" sz="2800" b="0" i="0" u="none" strike="noStrike" kern="1200" cap="none" spc="0" normalizeH="0" baseline="0" noProof="0">
                <a:uLnTx/>
                <a:uFillTx/>
              </a:rPr>
              <a:t>单击此处编辑母版文本样式</a:t>
            </a:r>
            <a:endParaRPr kumimoji="0" lang="zh-CN" altLang="en-US" sz="2800" b="0" i="0" u="none" strike="noStrike" kern="1200" cap="none" spc="0" normalizeH="0" baseline="0" noProof="0">
              <a:uLnTx/>
              <a:uFillTx/>
            </a:endParaRPr>
          </a:p>
          <a:p>
            <a:pPr lvl="1" fontAlgn="base"/>
            <a:r>
              <a:rPr kumimoji="0" lang="zh-CN" altLang="en-US" sz="2400" b="0" i="0" u="none" strike="noStrike" kern="1200" cap="none" spc="0" normalizeH="0" baseline="0" noProof="0">
                <a:uLnTx/>
                <a:uFillTx/>
              </a:rPr>
              <a:t>第二级</a:t>
            </a:r>
            <a:endParaRPr kumimoji="0" lang="zh-CN" altLang="en-US" sz="2400" b="0" i="0" u="none" strike="noStrike" kern="1200" cap="none" spc="0" normalizeH="0" baseline="0" noProof="0">
              <a:uLnTx/>
              <a:uFillTx/>
            </a:endParaRPr>
          </a:p>
          <a:p>
            <a:pPr lvl="2" fontAlgn="base"/>
            <a:r>
              <a:rPr kumimoji="0" lang="zh-CN" altLang="en-US" sz="2000" b="0" i="0" u="none" strike="noStrike" kern="1200" cap="none" spc="0" normalizeH="0" baseline="0" noProof="0">
                <a:uLnTx/>
                <a:uFillTx/>
              </a:rPr>
              <a:t>第三级</a:t>
            </a:r>
            <a:endParaRPr kumimoji="0" lang="zh-CN" altLang="en-US" sz="2000" b="0" i="0" u="none" strike="noStrike" kern="1200" cap="none" spc="0" normalizeH="0" baseline="0" noProof="0">
              <a:uLnTx/>
              <a:uFillTx/>
            </a:endParaRPr>
          </a:p>
          <a:p>
            <a:pPr lvl="3" fontAlgn="base"/>
            <a:r>
              <a:rPr kumimoji="0" lang="zh-CN" altLang="en-US" sz="1800" b="0" i="0" u="none" strike="noStrike" kern="1200" cap="none" spc="0" normalizeH="0" baseline="0" noProof="0">
                <a:uLnTx/>
                <a:uFillTx/>
              </a:rPr>
              <a:t>第四级</a:t>
            </a:r>
            <a:endParaRPr kumimoji="0" lang="zh-CN" altLang="en-US" sz="1800" b="0" i="0" u="none" strike="noStrike" kern="1200" cap="none" spc="0" normalizeH="0" baseline="0" noProof="0">
              <a:uLnTx/>
              <a:uFillTx/>
            </a:endParaRPr>
          </a:p>
          <a:p>
            <a:pPr lvl="4" fontAlgn="base"/>
            <a:r>
              <a:rPr kumimoji="0" lang="zh-CN" altLang="en-US" sz="1800" b="0" i="0" u="none" strike="noStrike" kern="1200" cap="none" spc="0" normalizeH="0" baseline="0" noProof="0">
                <a:uLnTx/>
                <a:uFillTx/>
              </a:rPr>
              <a:t>第五级</a:t>
            </a:r>
            <a:endParaRPr kumimoji="0" lang="zh-CN" altLang="en-US" sz="18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页脚占位符 5"/>
          <p:cNvSpPr>
            <a:spLocks noGrp="1"/>
          </p:cNvSpPr>
          <p:nvPr>
            <p:ph type="ftr" sz="quarter" idx="11"/>
            <p:custDataLst>
              <p:tags r:id="rId6"/>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7" name="灯片编号占位符 6"/>
          <p:cNvSpPr>
            <a:spLocks noGrp="1"/>
          </p:cNvSpPr>
          <p:nvPr>
            <p:ph type="sldNum" sz="quarter" idx="12"/>
            <p:custDataLst>
              <p:tags r:id="rId7"/>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defPPr/>
            <a:lvl1pPr>
              <a:defRPr/>
            </a:lvl1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文本占位符 2"/>
          <p:cNvSpPr>
            <a:spLocks noGrp="1"/>
          </p:cNvSpPr>
          <p:nvPr>
            <p:ph type="body" idx="1"/>
            <p:custDataLst>
              <p:tags r:id="rId3"/>
            </p:custDataLst>
          </p:nvPr>
        </p:nvSpPr>
        <p:spPr>
          <a:xfrm>
            <a:off x="457200" y="1535113"/>
            <a:ext cx="4040188"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4" name="内容占位符 3"/>
          <p:cNvSpPr>
            <a:spLocks noGrp="1"/>
          </p:cNvSpPr>
          <p:nvPr>
            <p:ph sz="half" idx="2"/>
            <p:custDataLst>
              <p:tags r:id="rId4"/>
            </p:custDataLst>
          </p:nvPr>
        </p:nvSpPr>
        <p:spPr>
          <a:xfrm>
            <a:off x="457200" y="2174875"/>
            <a:ext cx="4040188"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fontAlgn="base"/>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fontAlgn="base"/>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fontAlgn="base"/>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fontAlgn="base"/>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5" name="文本占位符 4"/>
          <p:cNvSpPr>
            <a:spLocks noGrp="1"/>
          </p:cNvSpPr>
          <p:nvPr>
            <p:ph type="body" sz="quarter" idx="3"/>
            <p:custDataLst>
              <p:tags r:id="rId5"/>
            </p:custDataLst>
          </p:nvPr>
        </p:nvSpPr>
        <p:spPr>
          <a:xfrm>
            <a:off x="4645025" y="1535113"/>
            <a:ext cx="4041775" cy="639762"/>
          </a:xfrm>
        </p:spPr>
        <p:txBody>
          <a:bodyPr anchor="b"/>
          <a:lstStyle>
            <a:defPPr/>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kumimoji="0" lang="zh-CN" altLang="en-US" sz="2400" b="1" i="0" u="none" strike="noStrike" kern="1200" cap="none" spc="0" normalizeH="0" baseline="0" noProof="0">
                <a:uLnTx/>
                <a:uFillTx/>
              </a:rPr>
              <a:t>单击此处编辑母版文本样式</a:t>
            </a:r>
            <a:endParaRPr kumimoji="0" lang="zh-CN" altLang="en-US" sz="2400" b="1" i="0" u="none" strike="noStrike" kern="1200" cap="none" spc="0" normalizeH="0" baseline="0" noProof="0">
              <a:uLnTx/>
              <a:uFillTx/>
            </a:endParaRPr>
          </a:p>
        </p:txBody>
      </p:sp>
      <p:sp>
        <p:nvSpPr>
          <p:cNvPr id="6" name="内容占位符 5"/>
          <p:cNvSpPr>
            <a:spLocks noGrp="1"/>
          </p:cNvSpPr>
          <p:nvPr>
            <p:ph sz="quarter" idx="4"/>
            <p:custDataLst>
              <p:tags r:id="rId6"/>
            </p:custDataLst>
          </p:nvPr>
        </p:nvSpPr>
        <p:spPr>
          <a:xfrm>
            <a:off x="4645025" y="2174875"/>
            <a:ext cx="4041775" cy="3951288"/>
          </a:xfrm>
        </p:spPr>
        <p:txBody>
          <a:bodyPr/>
          <a:lstStyle>
            <a:defPPr/>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kumimoji="0" lang="zh-CN" altLang="en-US" sz="2400" b="0" i="0" u="none" strike="noStrike" kern="1200" cap="none" spc="0" normalizeH="0" baseline="0" noProof="0">
                <a:uLnTx/>
                <a:uFillTx/>
              </a:rPr>
              <a:t>单击此处编辑母版文本样式</a:t>
            </a:r>
            <a:endParaRPr kumimoji="0" lang="zh-CN" altLang="en-US" sz="2400" b="0" i="0" u="none" strike="noStrike" kern="1200" cap="none" spc="0" normalizeH="0" baseline="0" noProof="0">
              <a:uLnTx/>
              <a:uFillTx/>
            </a:endParaRPr>
          </a:p>
          <a:p>
            <a:pPr lvl="1" fontAlgn="base"/>
            <a:r>
              <a:rPr kumimoji="0" lang="zh-CN" altLang="en-US" sz="2000" b="0" i="0" u="none" strike="noStrike" kern="1200" cap="none" spc="0" normalizeH="0" baseline="0" noProof="0">
                <a:uLnTx/>
                <a:uFillTx/>
              </a:rPr>
              <a:t>第二级</a:t>
            </a:r>
            <a:endParaRPr kumimoji="0" lang="zh-CN" altLang="en-US" sz="2000" b="0" i="0" u="none" strike="noStrike" kern="1200" cap="none" spc="0" normalizeH="0" baseline="0" noProof="0">
              <a:uLnTx/>
              <a:uFillTx/>
            </a:endParaRPr>
          </a:p>
          <a:p>
            <a:pPr lvl="2" fontAlgn="base"/>
            <a:r>
              <a:rPr kumimoji="0" lang="zh-CN" altLang="en-US" sz="1800" b="0" i="0" u="none" strike="noStrike" kern="1200" cap="none" spc="0" normalizeH="0" baseline="0" noProof="0">
                <a:uLnTx/>
                <a:uFillTx/>
              </a:rPr>
              <a:t>第三级</a:t>
            </a:r>
            <a:endParaRPr kumimoji="0" lang="zh-CN" altLang="en-US" sz="1800" b="0" i="0" u="none" strike="noStrike" kern="1200" cap="none" spc="0" normalizeH="0" baseline="0" noProof="0">
              <a:uLnTx/>
              <a:uFillTx/>
            </a:endParaRPr>
          </a:p>
          <a:p>
            <a:pPr lvl="3" fontAlgn="base"/>
            <a:r>
              <a:rPr kumimoji="0" lang="zh-CN" altLang="en-US" sz="1600" b="0" i="0" u="none" strike="noStrike" kern="1200" cap="none" spc="0" normalizeH="0" baseline="0" noProof="0">
                <a:uLnTx/>
                <a:uFillTx/>
              </a:rPr>
              <a:t>第四级</a:t>
            </a:r>
            <a:endParaRPr kumimoji="0" lang="zh-CN" altLang="en-US" sz="1600" b="0" i="0" u="none" strike="noStrike" kern="1200" cap="none" spc="0" normalizeH="0" baseline="0" noProof="0">
              <a:uLnTx/>
              <a:uFillTx/>
            </a:endParaRPr>
          </a:p>
          <a:p>
            <a:pPr lvl="4" fontAlgn="base"/>
            <a:r>
              <a:rPr kumimoji="0" lang="zh-CN" altLang="en-US" sz="1600" b="0" i="0" u="none" strike="noStrike" kern="1200" cap="none" spc="0" normalizeH="0" baseline="0" noProof="0">
                <a:uLnTx/>
                <a:uFillTx/>
              </a:rPr>
              <a:t>第五级</a:t>
            </a:r>
            <a:endParaRPr kumimoji="0" lang="zh-CN" altLang="en-US" sz="1600" b="0" i="0" u="none" strike="noStrike" kern="1200" cap="none" spc="0" normalizeH="0" baseline="0" noProof="0">
              <a:uLnTx/>
              <a:uFillTx/>
            </a:endParaRPr>
          </a:p>
        </p:txBody>
      </p:sp>
      <p:sp>
        <p:nvSpPr>
          <p:cNvPr id="7" name="日期占位符 6"/>
          <p:cNvSpPr>
            <a:spLocks noGrp="1"/>
          </p:cNvSpPr>
          <p:nvPr>
            <p:ph type="dt" sz="half" idx="10"/>
            <p:custDataLst>
              <p:tags r:id="rId7"/>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8" name="页脚占位符 7"/>
          <p:cNvSpPr>
            <a:spLocks noGrp="1"/>
          </p:cNvSpPr>
          <p:nvPr>
            <p:ph type="ftr" sz="quarter" idx="11"/>
            <p:custDataLst>
              <p:tags r:id="rId8"/>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9" name="灯片编号占位符 8"/>
          <p:cNvSpPr>
            <a:spLocks noGrp="1"/>
          </p:cNvSpPr>
          <p:nvPr>
            <p:ph type="sldNum" sz="quarter" idx="12"/>
            <p:custDataLst>
              <p:tags r:id="rId9"/>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4638"/>
            <a:ext cx="8229600" cy="1143000"/>
          </a:xfrm>
        </p:spPr>
        <p:txBody>
          <a:bodyPr/>
          <a:lstStyle>
            <a:defPPr/>
          </a:lstStyle>
          <a:p>
            <a:pPr fontAlgn="base"/>
            <a:r>
              <a:rPr kumimoji="0" lang="zh-CN" altLang="en-US" sz="4400" b="0" i="0" u="none" strike="noStrike" kern="1200" cap="none" spc="0" normalizeH="0" baseline="0" noProof="0">
                <a:uLnTx/>
                <a:uFillTx/>
              </a:rPr>
              <a:t>单击此处编辑母版标题样式</a:t>
            </a:r>
            <a:endParaRPr kumimoji="0" lang="zh-CN" altLang="en-US" sz="4400" b="0" i="0" u="none" strike="noStrike" kern="1200" cap="none" spc="0" normalizeH="0" baseline="0" noProof="0">
              <a:uLnTx/>
              <a:uFillTx/>
            </a:endParaRPr>
          </a:p>
        </p:txBody>
      </p:sp>
      <p:sp>
        <p:nvSpPr>
          <p:cNvPr id="3" name="日期占位符 2"/>
          <p:cNvSpPr>
            <a:spLocks noGrp="1"/>
          </p:cNvSpPr>
          <p:nvPr>
            <p:ph type="dt" sz="half" idx="10"/>
            <p:custDataLst>
              <p:tags r:id="rId3"/>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4" name="页脚占位符 3"/>
          <p:cNvSpPr>
            <a:spLocks noGrp="1"/>
          </p:cNvSpPr>
          <p:nvPr>
            <p:ph type="ftr" sz="quarter" idx="11"/>
            <p:custDataLst>
              <p:tags r:id="rId4"/>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5" name="灯片编号占位符 4"/>
          <p:cNvSpPr>
            <a:spLocks noGrp="1"/>
          </p:cNvSpPr>
          <p:nvPr>
            <p:ph type="sldNum" sz="quarter" idx="12"/>
            <p:custDataLst>
              <p:tags r:id="rId5"/>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3" name="页脚占位符 2"/>
          <p:cNvSpPr>
            <a:spLocks noGrp="1"/>
          </p:cNvSpPr>
          <p:nvPr>
            <p:ph type="ftr" sz="quarter" idx="11"/>
            <p:custDataLst>
              <p:tags r:id="rId3"/>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4" name="灯片编号占位符 3"/>
          <p:cNvSpPr>
            <a:spLocks noGrp="1"/>
          </p:cNvSpPr>
          <p:nvPr>
            <p:ph type="sldNum" sz="quarter" idx="12"/>
            <p:custDataLst>
              <p:tags r:id="rId4"/>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457200" y="273050"/>
            <a:ext cx="3008313" cy="1162050"/>
          </a:xfrm>
        </p:spPr>
        <p:txBody>
          <a:bodyPr anchor="b"/>
          <a:lstStyle>
            <a:defPPr/>
            <a:lvl1pPr algn="l">
              <a:defRPr sz="2000" b="1"/>
            </a:lvl1pPr>
          </a:lstStyle>
          <a:p>
            <a:pPr fontAlgn="base"/>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内容占位符 2"/>
          <p:cNvSpPr>
            <a:spLocks noGrp="1"/>
          </p:cNvSpPr>
          <p:nvPr>
            <p:ph idx="1"/>
            <p:custDataLst>
              <p:tags r:id="rId3"/>
            </p:custDataLst>
          </p:nvPr>
        </p:nvSpPr>
        <p:spPr>
          <a:xfrm>
            <a:off x="3575050" y="273050"/>
            <a:ext cx="5111750" cy="5853113"/>
          </a:xfrm>
        </p:spPr>
        <p:txBody>
          <a:bodyPr/>
          <a:lstStyle>
            <a:defPPr/>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kumimoji="0" lang="zh-CN" altLang="en-US" sz="3200" b="0" i="0" u="none" strike="noStrike" kern="1200" cap="none" spc="0" normalizeH="0" baseline="0" noProof="0">
                <a:uLnTx/>
                <a:uFillTx/>
              </a:rPr>
              <a:t>单击此处编辑母版文本样式</a:t>
            </a:r>
            <a:endParaRPr kumimoji="0" lang="zh-CN" altLang="en-US" sz="3200" b="0" i="0" u="none" strike="noStrike" kern="1200" cap="none" spc="0" normalizeH="0" baseline="0" noProof="0">
              <a:uLnTx/>
              <a:uFillTx/>
            </a:endParaRPr>
          </a:p>
          <a:p>
            <a:pPr lvl="1" fontAlgn="base"/>
            <a:r>
              <a:rPr kumimoji="0" lang="zh-CN" altLang="en-US" sz="2800" b="0" i="0" u="none" strike="noStrike" kern="1200" cap="none" spc="0" normalizeH="0" baseline="0" noProof="0">
                <a:uLnTx/>
                <a:uFillTx/>
              </a:rPr>
              <a:t>第二级</a:t>
            </a:r>
            <a:endParaRPr kumimoji="0" lang="zh-CN" altLang="en-US" sz="2800" b="0" i="0" u="none" strike="noStrike" kern="1200" cap="none" spc="0" normalizeH="0" baseline="0" noProof="0">
              <a:uLnTx/>
              <a:uFillTx/>
            </a:endParaRPr>
          </a:p>
          <a:p>
            <a:pPr lvl="2" fontAlgn="base"/>
            <a:r>
              <a:rPr kumimoji="0" lang="zh-CN" altLang="en-US" sz="2400" b="0" i="0" u="none" strike="noStrike" kern="1200" cap="none" spc="0" normalizeH="0" baseline="0" noProof="0">
                <a:uLnTx/>
                <a:uFillTx/>
              </a:rPr>
              <a:t>第三级</a:t>
            </a:r>
            <a:endParaRPr kumimoji="0" lang="zh-CN" altLang="en-US" sz="2400" b="0" i="0" u="none" strike="noStrike" kern="1200" cap="none" spc="0" normalizeH="0" baseline="0" noProof="0">
              <a:uLnTx/>
              <a:uFillTx/>
            </a:endParaRPr>
          </a:p>
          <a:p>
            <a:pPr lvl="3" fontAlgn="base"/>
            <a:r>
              <a:rPr kumimoji="0" lang="zh-CN" altLang="en-US" sz="2000" b="0" i="0" u="none" strike="noStrike" kern="1200" cap="none" spc="0" normalizeH="0" baseline="0" noProof="0">
                <a:uLnTx/>
                <a:uFillTx/>
              </a:rPr>
              <a:t>第四级</a:t>
            </a:r>
            <a:endParaRPr kumimoji="0" lang="zh-CN" altLang="en-US" sz="2000" b="0" i="0" u="none" strike="noStrike" kern="1200" cap="none" spc="0" normalizeH="0" baseline="0" noProof="0">
              <a:uLnTx/>
              <a:uFillTx/>
            </a:endParaRPr>
          </a:p>
          <a:p>
            <a:pPr lvl="4" fontAlgn="base"/>
            <a:r>
              <a:rPr kumimoji="0" lang="zh-CN" altLang="en-US" sz="2000" b="0" i="0" u="none" strike="noStrike" kern="1200" cap="none" spc="0" normalizeH="0" baseline="0" noProof="0">
                <a:uLnTx/>
                <a:uFillTx/>
              </a:rPr>
              <a:t>第五级</a:t>
            </a:r>
            <a:endParaRPr kumimoji="0" lang="zh-CN" altLang="en-US" sz="2000" b="0" i="0" u="none" strike="noStrike" kern="1200" cap="none" spc="0" normalizeH="0" baseline="0" noProof="0">
              <a:uLnTx/>
              <a:uFillTx/>
            </a:endParaRPr>
          </a:p>
        </p:txBody>
      </p:sp>
      <p:sp>
        <p:nvSpPr>
          <p:cNvPr id="4" name="文本占位符 3"/>
          <p:cNvSpPr>
            <a:spLocks noGrp="1"/>
          </p:cNvSpPr>
          <p:nvPr>
            <p:ph type="body" sz="half" idx="2"/>
            <p:custDataLst>
              <p:tags r:id="rId4"/>
            </p:custDataLst>
          </p:nvPr>
        </p:nvSpPr>
        <p:spPr>
          <a:xfrm>
            <a:off x="457200" y="1435100"/>
            <a:ext cx="3008313" cy="4691063"/>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页脚占位符 5"/>
          <p:cNvSpPr>
            <a:spLocks noGrp="1"/>
          </p:cNvSpPr>
          <p:nvPr>
            <p:ph type="ftr" sz="quarter" idx="11"/>
            <p:custDataLst>
              <p:tags r:id="rId6"/>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7" name="灯片编号占位符 6"/>
          <p:cNvSpPr>
            <a:spLocks noGrp="1"/>
          </p:cNvSpPr>
          <p:nvPr>
            <p:ph type="sldNum" sz="quarter" idx="12"/>
            <p:custDataLst>
              <p:tags r:id="rId7"/>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1792288" y="4800600"/>
            <a:ext cx="5486400" cy="566738"/>
          </a:xfrm>
        </p:spPr>
        <p:txBody>
          <a:bodyPr anchor="b"/>
          <a:lstStyle>
            <a:defPPr/>
            <a:lvl1pPr algn="l">
              <a:defRPr sz="2000" b="1"/>
            </a:lvl1pPr>
          </a:lstStyle>
          <a:p>
            <a:pPr fontAlgn="base"/>
            <a:r>
              <a:rPr kumimoji="0" lang="zh-CN" altLang="en-US" sz="2000" b="1" i="0" u="none" strike="noStrike" kern="1200" cap="none" spc="0" normalizeH="0" baseline="0" noProof="0">
                <a:uLnTx/>
                <a:uFillTx/>
              </a:rPr>
              <a:t>单击此处编辑母版标题样式</a:t>
            </a:r>
            <a:endParaRPr kumimoji="0" lang="zh-CN" altLang="en-US" sz="2000" b="1" i="0" u="none" strike="noStrike" kern="1200" cap="none" spc="0" normalizeH="0" baseline="0" noProof="0">
              <a:uLnTx/>
              <a:uFillTx/>
            </a:endParaRPr>
          </a:p>
        </p:txBody>
      </p:sp>
      <p:sp>
        <p:nvSpPr>
          <p:cNvPr id="3" name="图片占位符 2"/>
          <p:cNvSpPr>
            <a:spLocks noGrp="1"/>
          </p:cNvSpPr>
          <p:nvPr>
            <p:ph type="pic" idx="1"/>
            <p:custDataLst>
              <p:tags r:id="rId3"/>
            </p:custDataLst>
          </p:nvPr>
        </p:nvSpPr>
        <p:spPr>
          <a:xfrm>
            <a:off x="1792288" y="612775"/>
            <a:ext cx="5486400" cy="4114800"/>
          </a:xfrm>
        </p:spPr>
        <p:txBody>
          <a:bodyPr vert="horz" wrap="square" lIns="91440" tIns="45720" rIns="91440" bIns="45720" numCol="1" anchor="t" anchorCtr="0" compatLnSpc="1"/>
          <a:lstStyle>
            <a:defPPr/>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a:ln>
                <a:noFill/>
              </a:ln>
              <a:solidFill>
                <a:schemeClr val="tx1"/>
              </a:solidFill>
              <a:uLnTx/>
              <a:uFillTx/>
              <a:latin typeface="+mn-lt"/>
              <a:ea typeface="+mn-ea"/>
              <a:cs typeface="+mn-cs"/>
            </a:endParaRPr>
          </a:p>
        </p:txBody>
      </p:sp>
      <p:sp>
        <p:nvSpPr>
          <p:cNvPr id="4" name="文本占位符 3"/>
          <p:cNvSpPr>
            <a:spLocks noGrp="1"/>
          </p:cNvSpPr>
          <p:nvPr>
            <p:ph type="body" sz="half" idx="2"/>
            <p:custDataLst>
              <p:tags r:id="rId4"/>
            </p:custDataLst>
          </p:nvPr>
        </p:nvSpPr>
        <p:spPr>
          <a:xfrm>
            <a:off x="1792288" y="5367338"/>
            <a:ext cx="5486400" cy="804862"/>
          </a:xfrm>
        </p:spPr>
        <p:txBody>
          <a:bodyPr/>
          <a:lstStyle>
            <a:defPPr/>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kumimoji="0" lang="zh-CN" altLang="en-US" sz="1400" b="0" i="0" u="none" strike="noStrike" kern="1200" cap="none" spc="0" normalizeH="0" baseline="0" noProof="0">
                <a:uLnTx/>
                <a:uFillTx/>
              </a:rPr>
              <a:t>单击此处编辑母版文本样式</a:t>
            </a:r>
            <a:endParaRPr kumimoji="0" lang="zh-CN" altLang="en-US" sz="1400" b="0" i="0" u="none" strike="noStrike" kern="1200" cap="none" spc="0" normalizeH="0" baseline="0" noProof="0">
              <a:uLnTx/>
              <a:uFillTx/>
            </a:endParaRPr>
          </a:p>
        </p:txBody>
      </p:sp>
      <p:sp>
        <p:nvSpPr>
          <p:cNvPr id="5" name="日期占位符 4"/>
          <p:cNvSpPr>
            <a:spLocks noGrp="1"/>
          </p:cNvSpPr>
          <p:nvPr>
            <p:ph type="dt" sz="half" idx="10"/>
            <p:custDataLst>
              <p:tags r:id="rId5"/>
            </p:custDataLst>
          </p:nvPr>
        </p:nvSpPr>
        <p:spPr>
          <a:xfrm>
            <a:off x="457200" y="6245225"/>
            <a:ext cx="2133600" cy="476250"/>
          </a:xfrm>
          <a:prstGeom prst="rect">
            <a:avLst/>
          </a:prstGeom>
          <a:noFill/>
          <a:ln w="9525">
            <a:noFill/>
          </a:ln>
        </p:spPr>
        <p:txBody>
          <a:bodyPr/>
          <a:lstStyle>
            <a:defPPr/>
          </a:lstStyle>
          <a:p>
            <a:pPr lvl="0" eaLnBrk="1" fontAlgn="base" hangingPunct="1"/>
            <a:endParaRPr lang="en-US" altLang="zh-CN" strike="noStrike" noProof="1"/>
          </a:p>
        </p:txBody>
      </p:sp>
      <p:sp>
        <p:nvSpPr>
          <p:cNvPr id="6" name="页脚占位符 5"/>
          <p:cNvSpPr>
            <a:spLocks noGrp="1"/>
          </p:cNvSpPr>
          <p:nvPr>
            <p:ph type="ftr" sz="quarter" idx="11"/>
            <p:custDataLst>
              <p:tags r:id="rId6"/>
            </p:custDataLst>
          </p:nvPr>
        </p:nvSpPr>
        <p:spPr>
          <a:xfrm>
            <a:off x="3124200" y="6245225"/>
            <a:ext cx="2895600" cy="476250"/>
          </a:xfrm>
          <a:prstGeom prst="rect">
            <a:avLst/>
          </a:prstGeom>
          <a:noFill/>
          <a:ln w="9525">
            <a:noFill/>
          </a:ln>
        </p:spPr>
        <p:txBody>
          <a:bodyPr/>
          <a:lstStyle>
            <a:defPPr/>
          </a:lstStyle>
          <a:p>
            <a:pPr lvl="0" eaLnBrk="1" fontAlgn="base" hangingPunct="1"/>
            <a:endParaRPr lang="en-US" altLang="zh-CN" strike="noStrike" noProof="1"/>
          </a:p>
        </p:txBody>
      </p:sp>
      <p:sp>
        <p:nvSpPr>
          <p:cNvPr id="7" name="灯片编号占位符 6"/>
          <p:cNvSpPr>
            <a:spLocks noGrp="1"/>
          </p:cNvSpPr>
          <p:nvPr>
            <p:ph type="sldNum" sz="quarter" idx="12"/>
            <p:custDataLst>
              <p:tags r:id="rId7"/>
            </p:custDataLst>
          </p:nvPr>
        </p:nvSpPr>
        <p:spPr>
          <a:xfrm>
            <a:off x="6553200" y="6245225"/>
            <a:ext cx="2133600" cy="476250"/>
          </a:xfrm>
          <a:prstGeom prst="rect">
            <a:avLst/>
          </a:prstGeom>
          <a:noFill/>
          <a:ln w="9525">
            <a:noFill/>
          </a:ln>
        </p:spPr>
        <p:txBody>
          <a:bodyPr/>
          <a:lstStyle>
            <a:def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ags" Target="../tags/tag76.xml"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custDataLst>
            <p:tags r:id="rId13"/>
          </p:custDataLst>
        </p:nvPr>
      </p:nvGrpSpPr>
      <p:grpSpPr/>
      <p:sp>
        <p:nvSpPr>
          <p:cNvPr id="1026" name="Rectangle 2"/>
          <p:cNvSpPr>
            <a:spLocks noGrp="1"/>
          </p:cNvSpPr>
          <p:nvPr>
            <p:ph type="title"/>
            <p:custDataLst>
              <p:tags r:id="rId14"/>
            </p:custDataLst>
          </p:nvPr>
        </p:nvSpPr>
        <p:spPr>
          <a:xfrm>
            <a:off x="457200" y="274638"/>
            <a:ext cx="8229600" cy="1143000"/>
          </a:xfrm>
          <a:prstGeom prst="rect">
            <a:avLst/>
          </a:prstGeom>
          <a:noFill/>
          <a:ln w="9525">
            <a:noFill/>
          </a:ln>
        </p:spPr>
        <p:txBody>
          <a:bodyPr anchor="ctr"/>
          <a:lstStyle>
            <a:defPPr/>
          </a:lstStyle>
          <a:p>
            <a:pPr lvl="0"/>
            <a:r>
              <a:rPr lang="zh-CN" altLang="en-US"/>
              <a:t>单击此处编辑母版标题样式</a:t>
            </a:r>
            <a:endParaRPr lang="zh-CN" altLang="en-US"/>
          </a:p>
        </p:txBody>
      </p:sp>
      <p:sp>
        <p:nvSpPr>
          <p:cNvPr id="1027" name="Rectangle 3"/>
          <p:cNvSpPr>
            <a:spLocks noGrp="1"/>
          </p:cNvSpPr>
          <p:nvPr>
            <p:ph type="body" idx="5"/>
            <p:custDataLst>
              <p:tags r:id="rId15"/>
            </p:custDataLst>
          </p:nvPr>
        </p:nvSpPr>
        <p:spPr>
          <a:xfrm>
            <a:off x="457200" y="1600200"/>
            <a:ext cx="8229600" cy="4525963"/>
          </a:xfrm>
          <a:prstGeom prst="rect">
            <a:avLst/>
          </a:prstGeom>
          <a:noFill/>
          <a:ln w="9525">
            <a:noFill/>
          </a:ln>
        </p:spPr>
        <p:txBody>
          <a:bodyPr anchor="t"/>
          <a:lstStyle>
            <a:defPPr/>
          </a:lstStyle>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Rectangle 4"/>
          <p:cNvSpPr>
            <a:spLocks noGrp="1"/>
          </p:cNvSpPr>
          <p:nvPr>
            <p:ph type="dt" sz="half" idx="2"/>
            <p:custDataLst>
              <p:tags r:id="rId16"/>
            </p:custDataLst>
          </p:nvPr>
        </p:nvSpPr>
        <p:spPr>
          <a:xfrm>
            <a:off x="457200" y="6245225"/>
            <a:ext cx="2133600" cy="476250"/>
          </a:xfrm>
          <a:prstGeom prst="rect">
            <a:avLst/>
          </a:prstGeom>
          <a:noFill/>
          <a:ln w="9525">
            <a:noFill/>
          </a:ln>
        </p:spPr>
        <p:txBody>
          <a:bodyPr/>
          <a:lstStyle>
            <a:defPPr/>
            <a:lvl1pPr>
              <a:defRPr sz="1400"/>
            </a:lvl1pPr>
          </a:lstStyle>
          <a:p>
            <a:pPr lvl="0" eaLnBrk="1" fontAlgn="base" hangingPunct="1"/>
            <a:endParaRPr lang="en-US" altLang="zh-CN" strike="noStrike" noProof="1"/>
          </a:p>
        </p:txBody>
      </p:sp>
      <p:sp>
        <p:nvSpPr>
          <p:cNvPr id="1029" name="Rectangle 5"/>
          <p:cNvSpPr>
            <a:spLocks noGrp="1"/>
          </p:cNvSpPr>
          <p:nvPr>
            <p:ph type="ftr" sz="quarter" idx="3"/>
            <p:custDataLst>
              <p:tags r:id="rId17"/>
            </p:custDataLst>
          </p:nvPr>
        </p:nvSpPr>
        <p:spPr>
          <a:xfrm>
            <a:off x="3124200" y="6245225"/>
            <a:ext cx="2895600" cy="476250"/>
          </a:xfrm>
          <a:prstGeom prst="rect">
            <a:avLst/>
          </a:prstGeom>
          <a:noFill/>
          <a:ln w="9525">
            <a:noFill/>
          </a:ln>
        </p:spPr>
        <p:txBody>
          <a:bodyPr/>
          <a:lstStyle>
            <a:defPPr/>
            <a:lvl1pPr algn="ctr">
              <a:defRPr sz="1400"/>
            </a:lvl1pPr>
          </a:lstStyle>
          <a:p>
            <a:pPr lvl="0" eaLnBrk="1" fontAlgn="base" hangingPunct="1"/>
            <a:endParaRPr lang="en-US" altLang="zh-CN" strike="noStrike" noProof="1"/>
          </a:p>
        </p:txBody>
      </p:sp>
      <p:sp>
        <p:nvSpPr>
          <p:cNvPr id="1030" name="Rectangle 6"/>
          <p:cNvSpPr>
            <a:spLocks noGrp="1"/>
          </p:cNvSpPr>
          <p:nvPr>
            <p:ph type="sldNum" sz="quarter" idx="4"/>
            <p:custDataLst>
              <p:tags r:id="rId18"/>
            </p:custDataLst>
          </p:nvPr>
        </p:nvSpPr>
        <p:spPr>
          <a:xfrm>
            <a:off x="6553200" y="6245225"/>
            <a:ext cx="2133600" cy="476250"/>
          </a:xfrm>
          <a:prstGeom prst="rect">
            <a:avLst/>
          </a:prstGeom>
          <a:noFill/>
          <a:ln w="9525">
            <a:noFill/>
          </a:ln>
        </p:spPr>
        <p:txBody>
          <a:bodyPr/>
          <a:lstStyle>
            <a:defPPr/>
            <a:lvl1pPr algn="r">
              <a:defRPr sz="1400"/>
            </a:lvl1pPr>
          </a:lstStyle>
          <a:p>
            <a:pPr lvl="0" eaLnBrk="1" fontAlgn="base" hangingPunct="1"/>
            <a:fld id="{9A0DB2DC-4C9A-4742-B13C-FB6460FD3503}" type="slidenum">
              <a:rPr lang="en-US" altLang="zh-CN" strike="noStrike" noProof="1">
                <a:latin typeface="Arial" panose="020b0604020202020204" pitchFamily="34" charset="0"/>
                <a:ea typeface="宋体" panose="02010600030101010101" pitchFamily="2" charset="-122"/>
                <a:cs typeface="+mn-cs"/>
              </a:rPr>
              <a:pPr/>
              <a:t/>
            </a:fld>
            <a:endParaRPr lang="en-US" alt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timing/>
  <p:txStyles>
    <p:titleStyle>
      <a:lvl1pPr marL="0" indent="0" algn="ctr" defTabSz="914400" rtl="0" eaLnBrk="0" fontAlgn="base" hangingPunct="0">
        <a:lnSpc>
          <a:spcPct val="100000"/>
        </a:lnSpc>
        <a:spcBef>
          <a:spcPct val="0"/>
        </a:spcBef>
        <a:spcAft>
          <a:spcPct val="0"/>
        </a:spcAft>
        <a:buClrTx/>
        <a:buSzTx/>
        <a:buFontTx/>
        <a:buNone/>
        <a:defRPr kumimoji="0" sz="4400" b="0" i="0" u="none" baseline="0">
          <a:solidFill>
            <a:schemeClr val="tx2"/>
          </a:solidFill>
          <a:effectLst/>
          <a:latin typeface="Arial" panose="020b0604020202020204" pitchFamily="34" charset="0"/>
          <a:ea typeface="宋体" panose="02010600030101010101" pitchFamily="2" charset="-122"/>
          <a:cs typeface="+mj-cs"/>
        </a:defRPr>
      </a:lvl1pPr>
    </p:titleStyle>
    <p:bodyStyle>
      <a:defPPr/>
      <a:lvl1pPr marL="342900" indent="-342900" algn="l" defTabSz="914400" rtl="0" eaLnBrk="0" fontAlgn="base" hangingPunct="0">
        <a:lnSpc>
          <a:spcPct val="100000"/>
        </a:lnSpc>
        <a:spcBef>
          <a:spcPct val="20000"/>
        </a:spcBef>
        <a:spcAft>
          <a:spcPct val="0"/>
        </a:spcAft>
        <a:buClrTx/>
        <a:buSzTx/>
        <a:buFontTx/>
        <a:buChar char="•"/>
        <a:defRPr kumimoji="0" sz="3200" b="0" i="0" u="none" baseline="0">
          <a:solidFill>
            <a:schemeClr val="tx1"/>
          </a:solidFill>
          <a:effectLst/>
          <a:latin typeface="+mn-lt"/>
          <a:ea typeface="+mn-ea"/>
          <a:cs typeface="+mn-cs"/>
        </a:defRPr>
      </a:lvl1pPr>
      <a:lvl2pPr marL="742950" indent="-285750" algn="l" defTabSz="914400" rtl="0" eaLnBrk="0" fontAlgn="base" hangingPunct="0">
        <a:lnSpc>
          <a:spcPct val="100000"/>
        </a:lnSpc>
        <a:spcBef>
          <a:spcPct val="20000"/>
        </a:spcBef>
        <a:spcAft>
          <a:spcPct val="0"/>
        </a:spcAft>
        <a:buClrTx/>
        <a:buSzTx/>
        <a:buFontTx/>
        <a:buChar char="–"/>
        <a:defRPr kumimoji="0" sz="2800" b="0" i="0" u="none" baseline="0">
          <a:solidFill>
            <a:schemeClr val="tx1"/>
          </a:solidFill>
          <a:effectLst/>
          <a:latin typeface="+mn-lt"/>
          <a:ea typeface="+mn-ea"/>
        </a:defRPr>
      </a:lvl2pPr>
      <a:lvl3pPr marL="1143000" indent="-228600" algn="l" defTabSz="914400" rtl="0" eaLnBrk="0" fontAlgn="base" hangingPunct="0">
        <a:lnSpc>
          <a:spcPct val="100000"/>
        </a:lnSpc>
        <a:spcBef>
          <a:spcPct val="20000"/>
        </a:spcBef>
        <a:spcAft>
          <a:spcPct val="0"/>
        </a:spcAft>
        <a:buClrTx/>
        <a:buSzTx/>
        <a:buFontTx/>
        <a:buChar char="•"/>
        <a:defRPr kumimoji="0" sz="2400" b="0" i="0" u="none" baseline="0">
          <a:solidFill>
            <a:schemeClr val="tx1"/>
          </a:solidFill>
          <a:effectLst/>
          <a:latin typeface="+mn-lt"/>
          <a:ea typeface="+mn-ea"/>
        </a:defRPr>
      </a:lvl3pPr>
      <a:lvl4pPr marL="16002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4pPr>
      <a:lvl5pPr marL="2057400" indent="-228600" algn="l" defTabSz="914400" rtl="0" eaLnBrk="0" fontAlgn="base" hangingPunct="0">
        <a:lnSpc>
          <a:spcPct val="100000"/>
        </a:lnSpc>
        <a:spcBef>
          <a:spcPct val="20000"/>
        </a:spcBef>
        <a:spcAft>
          <a:spcPct val="0"/>
        </a:spcAft>
        <a:buClrTx/>
        <a:buSzTx/>
        <a:buFontTx/>
        <a:buChar char="»"/>
        <a:defRPr kumimoji="0" sz="2000" b="0" i="0" u="none" baseline="0">
          <a:solidFill>
            <a:schemeClr val="tx1"/>
          </a:solidFill>
          <a:effectLst/>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kumimoji="0" sz="1800" b="0" i="0" u="none" kern="1200" baseline="0">
          <a:solidFill>
            <a:schemeClr val="tx1"/>
          </a:solidFill>
          <a:effectLst/>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4.xml" /><Relationship Id="rId3" Type="http://schemas.openxmlformats.org/officeDocument/2006/relationships/image" Target="../media/image1.jpeg" /><Relationship Id="rId4" Type="http://schemas.openxmlformats.org/officeDocument/2006/relationships/tags" Target="../tags/tag85.xml" /><Relationship Id="rId5" Type="http://schemas.openxmlformats.org/officeDocument/2006/relationships/tags" Target="../tags/tag8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26.xml" /><Relationship Id="rId3" Type="http://schemas.openxmlformats.org/officeDocument/2006/relationships/image" Target="../media/image2.png" /><Relationship Id="rId4" Type="http://schemas.openxmlformats.org/officeDocument/2006/relationships/tags" Target="../tags/tag127.xml" /><Relationship Id="rId5" Type="http://schemas.openxmlformats.org/officeDocument/2006/relationships/tags" Target="../tags/tag128.xml" /><Relationship Id="rId6" Type="http://schemas.openxmlformats.org/officeDocument/2006/relationships/tags" Target="../tags/tag129.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0.xml" /><Relationship Id="rId3" Type="http://schemas.openxmlformats.org/officeDocument/2006/relationships/image" Target="../media/image5.jpeg" /><Relationship Id="rId4" Type="http://schemas.openxmlformats.org/officeDocument/2006/relationships/tags" Target="../tags/tag131.xml" /><Relationship Id="rId5" Type="http://schemas.openxmlformats.org/officeDocument/2006/relationships/tags" Target="../tags/tag13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3.xml" /><Relationship Id="rId3" Type="http://schemas.openxmlformats.org/officeDocument/2006/relationships/image" Target="../media/image6.jpeg" /><Relationship Id="rId4" Type="http://schemas.openxmlformats.org/officeDocument/2006/relationships/tags" Target="../tags/tag134.xml" /><Relationship Id="rId5" Type="http://schemas.openxmlformats.org/officeDocument/2006/relationships/tags" Target="../tags/tag1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36.xml" /><Relationship Id="rId3" Type="http://schemas.openxmlformats.org/officeDocument/2006/relationships/image" Target="../media/image2.png" /><Relationship Id="rId4" Type="http://schemas.openxmlformats.org/officeDocument/2006/relationships/tags" Target="../tags/tag137.xml" /><Relationship Id="rId5" Type="http://schemas.openxmlformats.org/officeDocument/2006/relationships/tags" Target="../tags/tag13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39.xml" /><Relationship Id="rId3" Type="http://schemas.openxmlformats.org/officeDocument/2006/relationships/image" Target="../media/image2.png" /><Relationship Id="rId4" Type="http://schemas.openxmlformats.org/officeDocument/2006/relationships/tags" Target="../tags/tag140.xml" /><Relationship Id="rId5" Type="http://schemas.openxmlformats.org/officeDocument/2006/relationships/tags" Target="../tags/tag141.xml" /><Relationship Id="rId6" Type="http://schemas.openxmlformats.org/officeDocument/2006/relationships/tags" Target="../tags/tag14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3.xml" /><Relationship Id="rId3" Type="http://schemas.openxmlformats.org/officeDocument/2006/relationships/image" Target="../media/image2.png" /><Relationship Id="rId4" Type="http://schemas.openxmlformats.org/officeDocument/2006/relationships/tags" Target="../tags/tag144.xml" /><Relationship Id="rId5" Type="http://schemas.openxmlformats.org/officeDocument/2006/relationships/tags" Target="../tags/tag14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6.xml" /><Relationship Id="rId3" Type="http://schemas.openxmlformats.org/officeDocument/2006/relationships/image" Target="../media/image2.png" /><Relationship Id="rId4" Type="http://schemas.openxmlformats.org/officeDocument/2006/relationships/tags" Target="../tags/tag147.xml" /><Relationship Id="rId5" Type="http://schemas.openxmlformats.org/officeDocument/2006/relationships/tags" Target="../tags/tag14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49.xml" /><Relationship Id="rId3" Type="http://schemas.openxmlformats.org/officeDocument/2006/relationships/image" Target="../media/image2.png" /><Relationship Id="rId4" Type="http://schemas.openxmlformats.org/officeDocument/2006/relationships/tags" Target="../tags/tag150.xml" /><Relationship Id="rId5" Type="http://schemas.openxmlformats.org/officeDocument/2006/relationships/tags" Target="../tags/tag151.xml" /><Relationship Id="rId6" Type="http://schemas.openxmlformats.org/officeDocument/2006/relationships/tags" Target="../tags/tag15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3.xml" /><Relationship Id="rId3" Type="http://schemas.openxmlformats.org/officeDocument/2006/relationships/image" Target="../media/image2.png" /><Relationship Id="rId4" Type="http://schemas.openxmlformats.org/officeDocument/2006/relationships/tags" Target="../tags/tag154.xml" /><Relationship Id="rId5" Type="http://schemas.openxmlformats.org/officeDocument/2006/relationships/tags" Target="../tags/tag155.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56.xml" /><Relationship Id="rId3" Type="http://schemas.openxmlformats.org/officeDocument/2006/relationships/image" Target="../media/image2.png" /><Relationship Id="rId4" Type="http://schemas.openxmlformats.org/officeDocument/2006/relationships/tags" Target="../tags/tag157.xml" /><Relationship Id="rId5" Type="http://schemas.openxmlformats.org/officeDocument/2006/relationships/tags" Target="../tags/tag158.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1.xml" /><Relationship Id="rId3" Type="http://schemas.openxmlformats.org/officeDocument/2006/relationships/tags" Target="../tags/tag91.xml" /><Relationship Id="rId4" Type="http://schemas.openxmlformats.org/officeDocument/2006/relationships/image" Target="../media/image2.png" /><Relationship Id="rId5" Type="http://schemas.openxmlformats.org/officeDocument/2006/relationships/tags" Target="../tags/tag92.xml" /><Relationship Id="rId6" Type="http://schemas.openxmlformats.org/officeDocument/2006/relationships/tags" Target="../tags/tag9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59.xml" /><Relationship Id="rId3" Type="http://schemas.openxmlformats.org/officeDocument/2006/relationships/image" Target="../media/image2.png" /><Relationship Id="rId4" Type="http://schemas.openxmlformats.org/officeDocument/2006/relationships/tags" Target="../tags/tag160.xml" /><Relationship Id="rId5" Type="http://schemas.openxmlformats.org/officeDocument/2006/relationships/tags" Target="../tags/tag161.xml" /><Relationship Id="rId6" Type="http://schemas.openxmlformats.org/officeDocument/2006/relationships/tags" Target="../tags/tag16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3.xml" /><Relationship Id="rId3" Type="http://schemas.openxmlformats.org/officeDocument/2006/relationships/image" Target="../media/image2.png" /><Relationship Id="rId4" Type="http://schemas.openxmlformats.org/officeDocument/2006/relationships/tags" Target="../tags/tag164.xml" /><Relationship Id="rId5" Type="http://schemas.openxmlformats.org/officeDocument/2006/relationships/tags" Target="../tags/tag165.xml" /><Relationship Id="rId6" Type="http://schemas.openxmlformats.org/officeDocument/2006/relationships/tags" Target="../tags/tag166.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67.xml" /><Relationship Id="rId3" Type="http://schemas.openxmlformats.org/officeDocument/2006/relationships/image" Target="../media/image2.png" /><Relationship Id="rId4" Type="http://schemas.openxmlformats.org/officeDocument/2006/relationships/tags" Target="../tags/tag168.xml" /><Relationship Id="rId5" Type="http://schemas.openxmlformats.org/officeDocument/2006/relationships/tags" Target="../tags/tag169.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0.xml" /><Relationship Id="rId3" Type="http://schemas.openxmlformats.org/officeDocument/2006/relationships/image" Target="../media/image2.png" /><Relationship Id="rId4" Type="http://schemas.openxmlformats.org/officeDocument/2006/relationships/tags" Target="../tags/tag171.xml" /><Relationship Id="rId5" Type="http://schemas.openxmlformats.org/officeDocument/2006/relationships/tags" Target="../tags/tag17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3.xml" /><Relationship Id="rId3" Type="http://schemas.openxmlformats.org/officeDocument/2006/relationships/image" Target="../media/image2.png" /><Relationship Id="rId4" Type="http://schemas.openxmlformats.org/officeDocument/2006/relationships/tags" Target="../tags/tag174.xml" /><Relationship Id="rId5" Type="http://schemas.openxmlformats.org/officeDocument/2006/relationships/tags" Target="../tags/tag17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6.xml" /><Relationship Id="rId3" Type="http://schemas.openxmlformats.org/officeDocument/2006/relationships/image" Target="../media/image2.png" /><Relationship Id="rId4" Type="http://schemas.openxmlformats.org/officeDocument/2006/relationships/tags" Target="../tags/tag177.xml" /><Relationship Id="rId5" Type="http://schemas.openxmlformats.org/officeDocument/2006/relationships/tags" Target="../tags/tag178.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79.xml" /><Relationship Id="rId3" Type="http://schemas.openxmlformats.org/officeDocument/2006/relationships/image" Target="../media/image2.png" /><Relationship Id="rId4" Type="http://schemas.openxmlformats.org/officeDocument/2006/relationships/tags" Target="../tags/tag180.xml" /><Relationship Id="rId5" Type="http://schemas.openxmlformats.org/officeDocument/2006/relationships/tags" Target="../tags/tag181.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82.xml" /><Relationship Id="rId3" Type="http://schemas.openxmlformats.org/officeDocument/2006/relationships/image" Target="../media/image2.png" /><Relationship Id="rId4" Type="http://schemas.openxmlformats.org/officeDocument/2006/relationships/tags" Target="../tags/tag183.xml" /><Relationship Id="rId5" Type="http://schemas.openxmlformats.org/officeDocument/2006/relationships/tags" Target="../tags/tag184.xml" /><Relationship Id="rId6" Type="http://schemas.openxmlformats.org/officeDocument/2006/relationships/image" Target="../media/image7.png" /><Relationship Id="rId7" Type="http://schemas.openxmlformats.org/officeDocument/2006/relationships/tags" Target="../tags/tag185.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2.xml" /><Relationship Id="rId3" Type="http://schemas.openxmlformats.org/officeDocument/2006/relationships/tags" Target="../tags/tag98.xml" /><Relationship Id="rId4" Type="http://schemas.openxmlformats.org/officeDocument/2006/relationships/image" Target="../media/image2.png" /><Relationship Id="rId5" Type="http://schemas.openxmlformats.org/officeDocument/2006/relationships/tags" Target="../tags/tag99.xml" /><Relationship Id="rId6" Type="http://schemas.openxmlformats.org/officeDocument/2006/relationships/tags" Target="../tags/tag100.xml" /><Relationship Id="rId7" Type="http://schemas.openxmlformats.org/officeDocument/2006/relationships/image" Target="../media/image3.png" /><Relationship Id="rId8" Type="http://schemas.openxmlformats.org/officeDocument/2006/relationships/tags" Target="../tags/tag101.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notesSlide" Target="../notesSlides/notesSlide3.xml" /><Relationship Id="rId3" Type="http://schemas.openxmlformats.org/officeDocument/2006/relationships/tags" Target="../tags/tag106.xml" /><Relationship Id="rId4" Type="http://schemas.openxmlformats.org/officeDocument/2006/relationships/image" Target="../media/image2.png" /><Relationship Id="rId5" Type="http://schemas.openxmlformats.org/officeDocument/2006/relationships/tags" Target="../tags/tag107.xml" /><Relationship Id="rId6" Type="http://schemas.openxmlformats.org/officeDocument/2006/relationships/tags" Target="../tags/tag108.xml" /><Relationship Id="rId7" Type="http://schemas.openxmlformats.org/officeDocument/2006/relationships/image" Target="../media/image4.png" /><Relationship Id="rId8" Type="http://schemas.openxmlformats.org/officeDocument/2006/relationships/tags" Target="../tags/tag109.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0.xml" /><Relationship Id="rId3" Type="http://schemas.openxmlformats.org/officeDocument/2006/relationships/image" Target="../media/image2.png" /><Relationship Id="rId4" Type="http://schemas.openxmlformats.org/officeDocument/2006/relationships/tags" Target="../tags/tag111.xml" /><Relationship Id="rId5" Type="http://schemas.openxmlformats.org/officeDocument/2006/relationships/tags" Target="../tags/tag11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3.xml" /><Relationship Id="rId3" Type="http://schemas.openxmlformats.org/officeDocument/2006/relationships/image" Target="../media/image2.png" /><Relationship Id="rId4" Type="http://schemas.openxmlformats.org/officeDocument/2006/relationships/tags" Target="../tags/tag114.xml" /><Relationship Id="rId5" Type="http://schemas.openxmlformats.org/officeDocument/2006/relationships/tags" Target="../tags/tag115.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16.xml" /><Relationship Id="rId3" Type="http://schemas.openxmlformats.org/officeDocument/2006/relationships/image" Target="../media/image2.png" /><Relationship Id="rId4" Type="http://schemas.openxmlformats.org/officeDocument/2006/relationships/tags" Target="../tags/tag117.xml" /><Relationship Id="rId5" Type="http://schemas.openxmlformats.org/officeDocument/2006/relationships/tags" Target="../tags/tag1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119.xml" /><Relationship Id="rId3" Type="http://schemas.openxmlformats.org/officeDocument/2006/relationships/image" Target="../media/image2.png"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23.xml" /><Relationship Id="rId3" Type="http://schemas.openxmlformats.org/officeDocument/2006/relationships/image" Target="../media/image2.png" /><Relationship Id="rId4" Type="http://schemas.openxmlformats.org/officeDocument/2006/relationships/tags" Target="../tags/tag124.xml" /><Relationship Id="rId5" Type="http://schemas.openxmlformats.org/officeDocument/2006/relationships/tags" Target="../tags/tag125.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13313" name="Picture 5" descr="27siniao1463"/>
          <p:cNvPicPr>
            <a:picLocks noChangeAspect="1"/>
          </p:cNvPicPr>
          <p:nvPr>
            <p:custDataLst>
              <p:tags r:id="rId4"/>
            </p:custDataLst>
          </p:nvPr>
        </p:nvPicPr>
        <p:blipFill>
          <a:blip r:embed="rId3"/>
          <a:stretch>
            <a:fillRect/>
          </a:stretch>
        </p:blipFill>
        <p:spPr>
          <a:xfrm>
            <a:off x="0" y="0"/>
            <a:ext cx="9197975" cy="6858000"/>
          </a:xfrm>
          <a:prstGeom prst="rect">
            <a:avLst/>
          </a:prstGeom>
          <a:noFill/>
          <a:ln w="9525">
            <a:noFill/>
          </a:ln>
        </p:spPr>
      </p:pic>
      <p:sp>
        <p:nvSpPr>
          <p:cNvPr id="2051" name="Rectangle 2"/>
          <p:cNvSpPr>
            <a:spLocks noGrp="1"/>
          </p:cNvSpPr>
          <p:nvPr>
            <p:ph type="ctrTitle"/>
            <p:custDataLst>
              <p:tags r:id="rId5"/>
            </p:custDataLst>
          </p:nvPr>
        </p:nvSpPr>
        <p:spPr>
          <a:xfrm>
            <a:off x="-1692275" y="1196975"/>
            <a:ext cx="7772400" cy="1470025"/>
          </a:xfrm>
        </p:spPr>
        <p:txBody>
          <a:bodyPr wrap="square" lIns="91440" tIns="45720" rIns="91440" bIns="45720" anchor="ctr"/>
          <a:lstStyle>
            <a:defPPr/>
          </a:lstStyle>
          <a:p>
            <a:pPr eaLnBrk="1" latinLnBrk="0" hangingPunct="1">
              <a:buClrTx/>
              <a:buSzTx/>
              <a:buFontTx/>
            </a:pPr>
            <a:r>
              <a:rPr lang="zh-CN" altLang="en-US" b="1">
                <a:solidFill>
                  <a:schemeClr val="accent2"/>
                </a:solidFill>
                <a:latin typeface="楷体" panose="02010609060101010101" pitchFamily="49" charset="-122"/>
                <a:ea typeface="楷体" panose="02010609060101010101" pitchFamily="49" charset="-122"/>
              </a:rPr>
              <a:t>致云雀</a:t>
            </a:r>
            <a:br>
              <a:rPr lang="zh-CN" altLang="en-US" b="1">
                <a:solidFill>
                  <a:schemeClr val="accent2"/>
                </a:solidFill>
                <a:latin typeface="楷体" panose="02010609060101010101" pitchFamily="49" charset="-122"/>
                <a:ea typeface="楷体" panose="02010609060101010101" pitchFamily="49" charset="-122"/>
              </a:rPr>
            </a:br>
            <a:r>
              <a:rPr lang="zh-CN" altLang="en-US" b="1">
                <a:solidFill>
                  <a:schemeClr val="accent2"/>
                </a:solidFill>
                <a:latin typeface="楷体" panose="02010609060101010101" pitchFamily="49" charset="-122"/>
                <a:ea typeface="楷体" panose="02010609060101010101" pitchFamily="49" charset="-122"/>
              </a:rPr>
              <a:t>                                </a:t>
            </a:r>
            <a:r>
              <a:rPr lang="en-US" altLang="zh-CN" b="1">
                <a:solidFill>
                  <a:schemeClr val="accent2"/>
                </a:solidFill>
                <a:latin typeface="楷体" panose="02010609060101010101" pitchFamily="49" charset="-122"/>
                <a:ea typeface="楷体" panose="02010609060101010101" pitchFamily="49" charset="-122"/>
              </a:rPr>
              <a:t>——</a:t>
            </a:r>
            <a:r>
              <a:rPr lang="zh-CN" altLang="en-US" b="1">
                <a:solidFill>
                  <a:schemeClr val="accent2"/>
                </a:solidFill>
                <a:latin typeface="楷体" panose="02010609060101010101" pitchFamily="49" charset="-122"/>
                <a:ea typeface="楷体" panose="02010609060101010101" pitchFamily="49" charset="-122"/>
              </a:rPr>
              <a:t>雪莱</a:t>
            </a:r>
            <a:endParaRPr lang="zh-CN" altLang="en-US" b="1">
              <a:solidFill>
                <a:schemeClr val="accent2"/>
              </a:solidFill>
              <a:latin typeface="楷体" panose="02010609060101010101" pitchFamily="49" charset="-122"/>
              <a:ea typeface="楷体" pitchFamily="49"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grpId="0" nodeType="withEffect">
                                  <p:stCondLst>
                                    <p:cond delay="0"/>
                                  </p:stCondLst>
                                  <p:childTnLst>
                                    <p:set>
                                      <p:cBhvr>
                                        <p:cTn id="6" fill="hold">
                                          <p:stCondLst>
                                            <p:cond delay="0"/>
                                          </p:stCondLst>
                                        </p:cTn>
                                        <p:tgtEl>
                                          <p:spTgt spid="2051"/>
                                        </p:tgtEl>
                                        <p:attrNameLst>
                                          <p:attrName>style.visibility</p:attrName>
                                        </p:attrNameLst>
                                      </p:cBhvr>
                                      <p:to>
                                        <p:strVal val="visible"/>
                                      </p:to>
                                    </p:set>
                                    <p:animEffect transition="in" filter="fade">
                                      <p:cBhvr>
                                        <p:cTn id="7" dur="767" decel="100000"/>
                                        <p:tgtEl>
                                          <p:spTgt spid="2051"/>
                                        </p:tgtEl>
                                      </p:cBhvr>
                                    </p:animEffect>
                                    <p:animScale>
                                      <p:cBhvr>
                                        <p:cTn id="8" dur="767" decel="100000" fill="hold"/>
                                        <p:tgtEl>
                                          <p:spTgt spid="2051"/>
                                        </p:tgtEl>
                                      </p:cBhvr>
                                      <p:from x="10000" y="10000"/>
                                      <p:to x="200000" y="450000"/>
                                    </p:animScale>
                                    <p:animScale>
                                      <p:cBhvr>
                                        <p:cTn id="9" dur="1228" accel="100000" fill="hold">
                                          <p:stCondLst>
                                            <p:cond delay="767"/>
                                          </p:stCondLst>
                                        </p:cTn>
                                        <p:tgtEl>
                                          <p:spTgt spid="2051"/>
                                        </p:tgtEl>
                                      </p:cBhvr>
                                      <p:from x="200000" y="450000"/>
                                      <p:to x="100000" y="100000"/>
                                    </p:animScale>
                                    <p:set>
                                      <p:cBhvr>
                                        <p:cTn id="10" dur="767" fill="hold"/>
                                        <p:tgtEl>
                                          <p:spTgt spid="2051"/>
                                        </p:tgtEl>
                                        <p:attrNameLst>
                                          <p:attrName>ppt_x</p:attrName>
                                        </p:attrNameLst>
                                      </p:cBhvr>
                                      <p:to>
                                        <p:strVal val="(0.5)"/>
                                      </p:to>
                                    </p:set>
                                    <p:anim from="(0.5)" to="(#ppt_x)" calcmode="lin" valueType="num">
                                      <p:cBhvr>
                                        <p:cTn id="11" dur="1228" accel="100000" fill="hold">
                                          <p:stCondLst>
                                            <p:cond delay="767"/>
                                          </p:stCondLst>
                                        </p:cTn>
                                        <p:tgtEl>
                                          <p:spTgt spid="2051"/>
                                        </p:tgtEl>
                                        <p:attrNameLst>
                                          <p:attrName>ppt_x</p:attrName>
                                        </p:attrNameLst>
                                      </p:cBhvr>
                                    </p:anim>
                                    <p:set>
                                      <p:cBhvr>
                                        <p:cTn id="12" dur="767" fill="hold"/>
                                        <p:tgtEl>
                                          <p:spTgt spid="2051"/>
                                        </p:tgtEl>
                                        <p:attrNameLst>
                                          <p:attrName>ppt_y</p:attrName>
                                        </p:attrNameLst>
                                      </p:cBhvr>
                                      <p:to>
                                        <p:strVal val="(#ppt_y+0.4)"/>
                                      </p:to>
                                    </p:set>
                                    <p:anim from="(#ppt_y+0.4)" to="(#ppt_y)" calcmode="lin" valueType="num">
                                      <p:cBhvr>
                                        <p:cTn id="13" dur="1228" accel="100000" fill="hold">
                                          <p:stCondLst>
                                            <p:cond delay="767"/>
                                          </p:stCondLst>
                                        </p:cTn>
                                        <p:tgtEl>
                                          <p:spTgt spid="2051"/>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13315" name="Rectangle 10"/>
          <p:cNvSpPr>
            <a:spLocks noGrp="1"/>
          </p:cNvSpPr>
          <p:nvPr>
            <p:ph idx="1"/>
            <p:custDataLst>
              <p:tags r:id="rId5"/>
            </p:custDataLst>
          </p:nvPr>
        </p:nvSpPr>
        <p:spPr>
          <a:xfrm>
            <a:off x="739140" y="1938655"/>
            <a:ext cx="6492240" cy="3185795"/>
          </a:xfrm>
          <a:solidFill>
            <a:schemeClr val="bg1"/>
          </a:solidFill>
          <a:ln>
            <a:solidFill>
              <a:schemeClr val="bg1"/>
            </a:solidFill>
          </a:ln>
        </p:spPr>
        <p:txBody>
          <a:bodyPr wrap="square" lIns="91440" tIns="45720" rIns="91440" bIns="45720" anchor="t"/>
          <a:lstStyle>
            <a:defPPr/>
          </a:lstStyle>
          <a:p>
            <a:pPr eaLnBrk="1" hangingPunct="1">
              <a:buNone/>
            </a:pPr>
            <a:r>
              <a:rPr lang="en-US" altLang="zh-CN"/>
              <a:t>       </a:t>
            </a:r>
            <a:r>
              <a:rPr lang="zh-CN" altLang="en-US" b="1">
                <a:solidFill>
                  <a:srgbClr val="0000FF"/>
                </a:solidFill>
                <a:latin typeface="楷体" panose="02010609060101010101" pitchFamily="49" charset="-122"/>
                <a:ea typeface="楷体" panose="02010609060101010101" pitchFamily="49" charset="-122"/>
              </a:rPr>
              <a:t>向上，再向高处飞翔， </a:t>
            </a:r>
            <a:endParaRPr lang="zh-CN" altLang="en-US" b="1">
              <a:solidFill>
                <a:srgbClr val="0000FF"/>
              </a:solidFill>
              <a:latin typeface="楷体" panose="02010609060101010101" pitchFamily="49" charset="-122"/>
              <a:ea typeface="楷体" pitchFamily="49" charset="-122"/>
            </a:endParaRPr>
          </a:p>
          <a:p>
            <a:pPr eaLnBrk="1" hangingPunct="1">
              <a:buNone/>
            </a:pPr>
            <a:r>
              <a:rPr lang="zh-CN" altLang="en-US" b="1">
                <a:solidFill>
                  <a:srgbClr val="0000FF"/>
                </a:solidFill>
                <a:latin typeface="楷体" panose="02010609060101010101" pitchFamily="49" charset="-122"/>
                <a:ea typeface="楷体" panose="02010609060101010101" pitchFamily="49" charset="-122"/>
              </a:rPr>
              <a:t>　　从地面你一跃而上， </a:t>
            </a:r>
            <a:endParaRPr lang="zh-CN" altLang="en-US" b="1">
              <a:solidFill>
                <a:srgbClr val="0000FF"/>
              </a:solidFill>
              <a:latin typeface="楷体" panose="02010609060101010101" pitchFamily="49" charset="-122"/>
              <a:ea typeface="楷体" panose="02010609060101010101" pitchFamily="49" charset="-122"/>
            </a:endParaRPr>
          </a:p>
          <a:p>
            <a:pPr eaLnBrk="1" hangingPunct="1">
              <a:buNone/>
            </a:pPr>
            <a:r>
              <a:rPr lang="zh-CN" altLang="en-US" b="1">
                <a:solidFill>
                  <a:srgbClr val="0000FF"/>
                </a:solidFill>
                <a:latin typeface="楷体" panose="02010609060101010101" pitchFamily="49" charset="-122"/>
                <a:ea typeface="楷体" panose="02010609060101010101" pitchFamily="49" charset="-122"/>
              </a:rPr>
              <a:t>　　像一片烈火的青云， </a:t>
            </a:r>
            <a:endParaRPr lang="zh-CN" altLang="en-US" b="1">
              <a:solidFill>
                <a:srgbClr val="0000FF"/>
              </a:solidFill>
              <a:latin typeface="楷体" panose="02010609060101010101" pitchFamily="49" charset="-122"/>
              <a:ea typeface="楷体" panose="02010609060101010101" pitchFamily="49" charset="-122"/>
            </a:endParaRPr>
          </a:p>
          <a:p>
            <a:pPr eaLnBrk="1" hangingPunct="1">
              <a:buNone/>
            </a:pPr>
            <a:r>
              <a:rPr lang="zh-CN" altLang="en-US" b="1">
                <a:solidFill>
                  <a:srgbClr val="0000FF"/>
                </a:solidFill>
                <a:latin typeface="楷体" panose="02010609060101010101" pitchFamily="49" charset="-122"/>
                <a:ea typeface="楷体" panose="02010609060101010101" pitchFamily="49" charset="-122"/>
              </a:rPr>
              <a:t>　　掠过蔚蓝的天心， </a:t>
            </a:r>
            <a:endParaRPr lang="zh-CN" altLang="en-US" b="1">
              <a:solidFill>
                <a:srgbClr val="0000FF"/>
              </a:solidFill>
              <a:latin typeface="楷体" panose="02010609060101010101" pitchFamily="49" charset="-122"/>
              <a:ea typeface="楷体" panose="02010609060101010101" pitchFamily="49" charset="-122"/>
            </a:endParaRPr>
          </a:p>
          <a:p>
            <a:pPr eaLnBrk="1" hangingPunct="1">
              <a:buNone/>
            </a:pPr>
            <a:r>
              <a:rPr lang="zh-CN" altLang="en-US" b="1">
                <a:solidFill>
                  <a:srgbClr val="0000FF"/>
                </a:solidFill>
                <a:latin typeface="楷体" panose="02010609060101010101" pitchFamily="49" charset="-122"/>
                <a:ea typeface="楷体" panose="02010609060101010101" pitchFamily="49" charset="-122"/>
              </a:rPr>
              <a:t>　　永远歌唱着飞翔，飞翔着歌唱。 </a:t>
            </a:r>
            <a:endParaRPr lang="zh-CN" altLang="en-US" b="1">
              <a:solidFill>
                <a:srgbClr val="0000FF"/>
              </a:solidFill>
              <a:latin typeface="楷体" panose="02010609060101010101" pitchFamily="49" charset="-122"/>
              <a:ea typeface="楷体" panose="02010609060101010101" pitchFamily="49" charset="-122"/>
            </a:endParaRPr>
          </a:p>
        </p:txBody>
      </p:sp>
      <p:sp>
        <p:nvSpPr>
          <p:cNvPr id="13316" name="矩形 3"/>
          <p:cNvSpPr/>
          <p:nvPr>
            <p:custDataLst>
              <p:tags r:id="rId6"/>
            </p:custDataLst>
          </p:nvPr>
        </p:nvSpPr>
        <p:spPr>
          <a:xfrm>
            <a:off x="642938" y="1076325"/>
            <a:ext cx="5041900" cy="523875"/>
          </a:xfrm>
          <a:prstGeom prst="rect">
            <a:avLst/>
          </a:prstGeom>
          <a:noFill/>
          <a:ln w="9525">
            <a:noFill/>
          </a:ln>
        </p:spPr>
        <p:txBody>
          <a:bodyPr wrap="none" lIns="91440" tIns="45720" rIns="91440" bIns="45720">
            <a:spAutoFit/>
          </a:bodyPr>
          <a:lstStyle>
            <a:defPPr/>
          </a:lstStyle>
          <a:p>
            <a:pPr defTabSz="914400" fontAlgn="base">
              <a:buClrTx/>
              <a:buSzTx/>
              <a:buFontTx/>
            </a:pPr>
            <a:r>
              <a:rPr lang="zh-CN" altLang="en-US" sz="2800" b="1" strike="noStrike" noProof="1">
                <a:latin typeface="Arial" panose="020b0604020202020204" pitchFamily="34" charset="0"/>
                <a:ea typeface="宋体" panose="02010600030101010101" pitchFamily="2" charset="-122"/>
                <a:cs typeface="+mn-cs"/>
              </a:rPr>
              <a:t>第二部分：</a:t>
            </a:r>
            <a:r>
              <a:rPr lang="en-US" altLang="zh-CN" sz="2800" b="1" strike="noStrike" noProof="1">
                <a:latin typeface="Arial" panose="020b0604020202020204" pitchFamily="34" charset="0"/>
                <a:ea typeface="宋体" panose="02010600030101010101" pitchFamily="2" charset="-122"/>
                <a:cs typeface="+mn-cs"/>
              </a:rPr>
              <a:t>2—4</a:t>
            </a:r>
            <a:r>
              <a:rPr lang="zh-CN" altLang="en-US" sz="2800" b="1" strike="noStrike" noProof="1">
                <a:latin typeface="Arial" panose="020b0604020202020204" pitchFamily="34" charset="0"/>
                <a:ea typeface="宋体" panose="02010600030101010101" pitchFamily="2" charset="-122"/>
                <a:cs typeface="+mn-cs"/>
              </a:rPr>
              <a:t>节     </a:t>
            </a:r>
            <a:r>
              <a:rPr lang="zh-CN" altLang="en-US" sz="28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云雀飞翔</a:t>
            </a:r>
            <a:endParaRPr lang="zh-CN" altLang="en-US" sz="2800" b="1" strike="noStrike" noProof="1">
              <a:effectLst>
                <a:outerShdw blurRad="38100" dist="38100" dir="2700000">
                  <a:srgbClr val="C0C0C0"/>
                </a:outerShdw>
              </a:effectLst>
            </a:endParaRPr>
          </a:p>
        </p:txBody>
      </p:sp>
    </p:spTree>
  </p:cSld>
  <p:clrMapOvr>
    <a:masterClrMapping/>
  </p:clrMapOvr>
  <p:transition>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nodeType="with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animEffect transition="in" filter="fade">
                                      <p:cBhvr>
                                        <p:cTn id="7" dur="2000"/>
                                        <p:tgtEl>
                                          <p:spTgt spid="13315">
                                            <p:txEl>
                                              <p:pRg st="0" end="0"/>
                                            </p:txEl>
                                          </p:spTgt>
                                        </p:tgtEl>
                                      </p:cBhvr>
                                    </p:animEffect>
                                    <p:anim calcmode="lin" valueType="num">
                                      <p:cBhvr>
                                        <p:cTn id="8" dur="20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p:cTn id="9" dur="2000" fill="hold"/>
                                        <p:tgtEl>
                                          <p:spTgt spid="13315">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3315">
                                            <p:txEl>
                                              <p:pRg st="1" end="1"/>
                                            </p:txEl>
                                          </p:spTgt>
                                        </p:tgtEl>
                                        <p:attrNameLst>
                                          <p:attrName>style.visibility</p:attrName>
                                        </p:attrNameLst>
                                      </p:cBhvr>
                                      <p:to>
                                        <p:strVal val="visible"/>
                                      </p:to>
                                    </p:set>
                                    <p:animEffect transition="in" filter="fade">
                                      <p:cBhvr>
                                        <p:cTn id="12" dur="1000"/>
                                        <p:tgtEl>
                                          <p:spTgt spid="13315">
                                            <p:txEl>
                                              <p:pRg st="1" end="1"/>
                                            </p:txEl>
                                          </p:spTgt>
                                        </p:tgtEl>
                                      </p:cBhvr>
                                    </p:animEffect>
                                    <p:anim calcmode="lin" valueType="num">
                                      <p:cBhvr>
                                        <p:cTn id="13" dur="10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3315">
                                            <p:txEl>
                                              <p:pRg st="1" end="1"/>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3315">
                                            <p:txEl>
                                              <p:pRg st="2" end="2"/>
                                            </p:txEl>
                                          </p:spTgt>
                                        </p:tgtEl>
                                        <p:attrNameLst>
                                          <p:attrName>style.visibility</p:attrName>
                                        </p:attrNameLst>
                                      </p:cBhvr>
                                      <p:to>
                                        <p:strVal val="visible"/>
                                      </p:to>
                                    </p:set>
                                    <p:animEffect transition="in" filter="fade">
                                      <p:cBhvr>
                                        <p:cTn id="17" dur="1000"/>
                                        <p:tgtEl>
                                          <p:spTgt spid="13315">
                                            <p:txEl>
                                              <p:pRg st="2" end="2"/>
                                            </p:txEl>
                                          </p:spTgt>
                                        </p:tgtEl>
                                      </p:cBhvr>
                                    </p:animEffect>
                                    <p:anim calcmode="lin" valueType="num">
                                      <p:cBhvr>
                                        <p:cTn id="18" dur="1000" fill="hold"/>
                                        <p:tgtEl>
                                          <p:spTgt spid="13315">
                                            <p:txEl>
                                              <p:pRg st="2" end="2"/>
                                            </p:txEl>
                                          </p:spTgt>
                                        </p:tgtEl>
                                        <p:attrNameLst>
                                          <p:attrName>ppt_x</p:attrName>
                                        </p:attrNameLst>
                                      </p:cBhvr>
                                      <p:tavLst>
                                        <p:tav tm="0">
                                          <p:val>
                                            <p:strVal val="#ppt_x"/>
                                          </p:val>
                                        </p:tav>
                                        <p:tav tm="100000">
                                          <p:val>
                                            <p:strVal val="#ppt_x"/>
                                          </p:val>
                                        </p:tav>
                                      </p:tavLst>
                                    </p:anim>
                                    <p:anim calcmode="lin" valueType="num">
                                      <p:cBhvr>
                                        <p:cTn id="19" dur="1000" fill="hold"/>
                                        <p:tgtEl>
                                          <p:spTgt spid="13315">
                                            <p:txEl>
                                              <p:pRg st="2" end="2"/>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3315">
                                            <p:txEl>
                                              <p:pRg st="3" end="3"/>
                                            </p:txEl>
                                          </p:spTgt>
                                        </p:tgtEl>
                                        <p:attrNameLst>
                                          <p:attrName>style.visibility</p:attrName>
                                        </p:attrNameLst>
                                      </p:cBhvr>
                                      <p:to>
                                        <p:strVal val="visible"/>
                                      </p:to>
                                    </p:set>
                                    <p:animEffect transition="in" filter="fade">
                                      <p:cBhvr>
                                        <p:cTn id="22" dur="1000"/>
                                        <p:tgtEl>
                                          <p:spTgt spid="13315">
                                            <p:txEl>
                                              <p:pRg st="3" end="3"/>
                                            </p:txEl>
                                          </p:spTgt>
                                        </p:tgtEl>
                                      </p:cBhvr>
                                    </p:animEffect>
                                    <p:anim calcmode="lin" valueType="num">
                                      <p:cBhvr>
                                        <p:cTn id="23" dur="1000" fill="hold"/>
                                        <p:tgtEl>
                                          <p:spTgt spid="13315">
                                            <p:txEl>
                                              <p:pRg st="3" end="3"/>
                                            </p:txEl>
                                          </p:spTgt>
                                        </p:tgtEl>
                                        <p:attrNameLst>
                                          <p:attrName>ppt_x</p:attrName>
                                        </p:attrNameLst>
                                      </p:cBhvr>
                                      <p:tavLst>
                                        <p:tav tm="0">
                                          <p:val>
                                            <p:strVal val="#ppt_x"/>
                                          </p:val>
                                        </p:tav>
                                        <p:tav tm="100000">
                                          <p:val>
                                            <p:strVal val="#ppt_x"/>
                                          </p:val>
                                        </p:tav>
                                      </p:tavLst>
                                    </p:anim>
                                    <p:anim calcmode="lin" valueType="num">
                                      <p:cBhvr>
                                        <p:cTn id="24" dur="1000" fill="hold"/>
                                        <p:tgtEl>
                                          <p:spTgt spid="13315">
                                            <p:txEl>
                                              <p:pRg st="3" end="3"/>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3315">
                                            <p:txEl>
                                              <p:pRg st="4" end="4"/>
                                            </p:txEl>
                                          </p:spTgt>
                                        </p:tgtEl>
                                        <p:attrNameLst>
                                          <p:attrName>style.visibility</p:attrName>
                                        </p:attrNameLst>
                                      </p:cBhvr>
                                      <p:to>
                                        <p:strVal val="visible"/>
                                      </p:to>
                                    </p:set>
                                    <p:animEffect transition="in" filter="fade">
                                      <p:cBhvr>
                                        <p:cTn id="27" dur="1000"/>
                                        <p:tgtEl>
                                          <p:spTgt spid="13315">
                                            <p:txEl>
                                              <p:pRg st="4" end="4"/>
                                            </p:txEl>
                                          </p:spTgt>
                                        </p:tgtEl>
                                      </p:cBhvr>
                                    </p:animEffect>
                                    <p:anim calcmode="lin" valueType="num">
                                      <p:cBhvr>
                                        <p:cTn id="28" dur="1000" fill="hold"/>
                                        <p:tgtEl>
                                          <p:spTgt spid="13315">
                                            <p:txEl>
                                              <p:pRg st="4" end="4"/>
                                            </p:txEl>
                                          </p:spTgt>
                                        </p:tgtEl>
                                        <p:attrNameLst>
                                          <p:attrName>ppt_x</p:attrName>
                                        </p:attrNameLst>
                                      </p:cBhvr>
                                      <p:tavLst>
                                        <p:tav tm="0">
                                          <p:val>
                                            <p:strVal val="#ppt_x"/>
                                          </p:val>
                                        </p:tav>
                                        <p:tav tm="100000">
                                          <p:val>
                                            <p:strVal val="#ppt_x"/>
                                          </p:val>
                                        </p:tav>
                                      </p:tavLst>
                                    </p:anim>
                                    <p:anim calcmode="lin" valueType="num">
                                      <p:cBhvr>
                                        <p:cTn id="29" dur="1000" fill="hold"/>
                                        <p:tgtEl>
                                          <p:spTgt spid="13315">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25601" name="Picture 4" descr="0912262344f548f6aceb2ee8b0"/>
          <p:cNvPicPr>
            <a:picLocks noChangeAspect="1"/>
          </p:cNvPicPr>
          <p:nvPr>
            <p:custDataLst>
              <p:tags r:id="rId4"/>
            </p:custDataLst>
          </p:nvPr>
        </p:nvPicPr>
        <p:blipFill>
          <a:blip r:embed="rId3"/>
          <a:stretch>
            <a:fillRect/>
          </a:stretch>
        </p:blipFill>
        <p:spPr>
          <a:xfrm>
            <a:off x="0" y="0"/>
            <a:ext cx="9144000" cy="6935788"/>
          </a:xfrm>
          <a:prstGeom prst="rect">
            <a:avLst/>
          </a:prstGeom>
          <a:noFill/>
          <a:ln w="9525">
            <a:noFill/>
          </a:ln>
        </p:spPr>
      </p:pic>
      <p:sp>
        <p:nvSpPr>
          <p:cNvPr id="14339" name="Rectangle 3"/>
          <p:cNvSpPr>
            <a:spLocks noGrp="1"/>
          </p:cNvSpPr>
          <p:nvPr>
            <p:ph idx="1"/>
            <p:custDataLst>
              <p:tags r:id="rId5"/>
            </p:custDataLst>
          </p:nvPr>
        </p:nvSpPr>
        <p:spPr>
          <a:xfrm>
            <a:off x="395288" y="1125538"/>
            <a:ext cx="8229600" cy="3017837"/>
          </a:xfrm>
          <a:solidFill>
            <a:schemeClr val="bg1"/>
          </a:solidFill>
        </p:spPr>
        <p:txBody>
          <a:bodyPr wrap="square" lIns="91440" tIns="45720" rIns="91440" bIns="45720" anchor="t"/>
          <a:lstStyle>
            <a:defPPr/>
          </a:lstStyle>
          <a:p>
            <a:pPr eaLnBrk="1" hangingPunct="1">
              <a:buNone/>
            </a:pPr>
            <a:r>
              <a:rPr lang="en-US" altLang="zh-CN"/>
              <a:t>       </a:t>
            </a:r>
            <a:r>
              <a:rPr lang="zh-CN" altLang="en-US" b="1">
                <a:solidFill>
                  <a:srgbClr val="000099"/>
                </a:solidFill>
                <a:latin typeface="楷体" panose="02010609060101010101" pitchFamily="49" charset="-122"/>
                <a:ea typeface="楷体" panose="02010609060101010101" pitchFamily="49" charset="-122"/>
              </a:rPr>
              <a:t>地平线下的太阳， </a:t>
            </a:r>
            <a:endParaRPr lang="zh-CN" altLang="en-US" b="1">
              <a:solidFill>
                <a:srgbClr val="000099"/>
              </a:solidFill>
              <a:latin typeface="楷体" panose="02010609060101010101" pitchFamily="49" charset="-122"/>
              <a:ea typeface="楷体" pitchFamily="49" charset="-122"/>
            </a:endParaRPr>
          </a:p>
          <a:p>
            <a:pPr eaLnBrk="1" hangingPunct="1">
              <a:buNone/>
            </a:pPr>
            <a:r>
              <a:rPr lang="zh-CN" altLang="en-US" b="1">
                <a:solidFill>
                  <a:srgbClr val="000099"/>
                </a:solidFill>
                <a:latin typeface="楷体" panose="02010609060101010101" pitchFamily="49" charset="-122"/>
                <a:ea typeface="楷体" panose="02010609060101010101" pitchFamily="49" charset="-122"/>
              </a:rPr>
              <a:t>　　放射出金色的电光， </a:t>
            </a:r>
            <a:endParaRPr lang="zh-CN" altLang="en-US" b="1">
              <a:solidFill>
                <a:srgbClr val="000099"/>
              </a:solidFill>
              <a:latin typeface="楷体" panose="02010609060101010101" pitchFamily="49" charset="-122"/>
              <a:ea typeface="楷体" panose="02010609060101010101" pitchFamily="49" charset="-122"/>
            </a:endParaRPr>
          </a:p>
          <a:p>
            <a:pPr eaLnBrk="1" hangingPunct="1">
              <a:buNone/>
            </a:pPr>
            <a:r>
              <a:rPr lang="zh-CN" altLang="en-US" b="1">
                <a:solidFill>
                  <a:srgbClr val="000099"/>
                </a:solidFill>
                <a:latin typeface="楷体" panose="02010609060101010101" pitchFamily="49" charset="-122"/>
                <a:ea typeface="楷体" panose="02010609060101010101" pitchFamily="49" charset="-122"/>
              </a:rPr>
              <a:t>　　晴空里霞蔚云蒸， </a:t>
            </a:r>
            <a:endParaRPr lang="zh-CN" altLang="en-US" b="1">
              <a:solidFill>
                <a:srgbClr val="000099"/>
              </a:solidFill>
              <a:latin typeface="楷体" panose="02010609060101010101" pitchFamily="49" charset="-122"/>
              <a:ea typeface="楷体" panose="02010609060101010101" pitchFamily="49" charset="-122"/>
            </a:endParaRPr>
          </a:p>
          <a:p>
            <a:pPr eaLnBrk="1" hangingPunct="1">
              <a:buNone/>
            </a:pPr>
            <a:r>
              <a:rPr lang="zh-CN" altLang="en-US" b="1">
                <a:solidFill>
                  <a:srgbClr val="000099"/>
                </a:solidFill>
                <a:latin typeface="楷体" panose="02010609060101010101" pitchFamily="49" charset="-122"/>
                <a:ea typeface="楷体" panose="02010609060101010101" pitchFamily="49" charset="-122"/>
              </a:rPr>
              <a:t>　　你沐浴着明光飞行， </a:t>
            </a:r>
            <a:endParaRPr lang="zh-CN" altLang="en-US" b="1">
              <a:solidFill>
                <a:srgbClr val="000099"/>
              </a:solidFill>
              <a:latin typeface="楷体" panose="02010609060101010101" pitchFamily="49" charset="-122"/>
              <a:ea typeface="楷体" panose="02010609060101010101" pitchFamily="49" charset="-122"/>
            </a:endParaRPr>
          </a:p>
          <a:p>
            <a:pPr eaLnBrk="1" hangingPunct="1">
              <a:buNone/>
            </a:pPr>
            <a:r>
              <a:rPr lang="zh-CN" altLang="en-US" b="1">
                <a:solidFill>
                  <a:srgbClr val="000099"/>
                </a:solidFill>
                <a:latin typeface="楷体" panose="02010609060101010101" pitchFamily="49" charset="-122"/>
                <a:ea typeface="楷体" panose="02010609060101010101" pitchFamily="49" charset="-122"/>
              </a:rPr>
              <a:t>　　似不具形体的喜悦刚开始迅疾的远征。 </a:t>
            </a:r>
            <a:endParaRPr lang="zh-CN" altLang="en-US" b="1">
              <a:solidFill>
                <a:srgbClr val="000099"/>
              </a:solidFill>
              <a:latin typeface="楷体" panose="02010609060101010101" pitchFamily="49" charset="-122"/>
              <a:ea typeface="楷体" panose="02010609060101010101" pitchFamily="49"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mph" presetSubtype="2" fill="hold" nodeType="withEffect">
                                  <p:stCondLst>
                                    <p:cond delay="0"/>
                                  </p:stCondLst>
                                  <p:childTnLst>
                                    <p:anim to="1.5" calcmode="lin" valueType="num">
                                      <p:cBhvr>
                                        <p:cTn id="6" dur="2000" fill="hold"/>
                                        <p:tgtEl>
                                          <p:spTgt spid="14339">
                                            <p:txEl>
                                              <p:pRg st="0" end="0"/>
                                            </p:txEl>
                                          </p:spTgt>
                                        </p:tgtEl>
                                        <p:attrNameLst>
                                          <p:attrName>style.fontSize</p:attrName>
                                        </p:attrNameLst>
                                      </p:cBhvr>
                                    </p:anim>
                                  </p:childTnLst>
                                </p:cTn>
                              </p:par>
                              <p:par>
                                <p:cTn id="7" presetID="4" presetClass="emph" presetSubtype="2" fill="hold" nodeType="withEffect">
                                  <p:stCondLst>
                                    <p:cond delay="0"/>
                                  </p:stCondLst>
                                  <p:childTnLst>
                                    <p:anim to="1.5" calcmode="lin" valueType="num">
                                      <p:cBhvr>
                                        <p:cTn id="8" dur="2000" fill="hold"/>
                                        <p:tgtEl>
                                          <p:spTgt spid="14339">
                                            <p:txEl>
                                              <p:pRg st="1" end="1"/>
                                            </p:txEl>
                                          </p:spTgt>
                                        </p:tgtEl>
                                        <p:attrNameLst>
                                          <p:attrName>style.fontSize</p:attrName>
                                        </p:attrNameLst>
                                      </p:cBhvr>
                                    </p:anim>
                                  </p:childTnLst>
                                </p:cTn>
                              </p:par>
                              <p:par>
                                <p:cTn id="9" presetID="4" presetClass="emph" presetSubtype="2" fill="hold" nodeType="withEffect">
                                  <p:stCondLst>
                                    <p:cond delay="0"/>
                                  </p:stCondLst>
                                  <p:childTnLst>
                                    <p:anim to="1.5" calcmode="lin" valueType="num">
                                      <p:cBhvr>
                                        <p:cTn id="10" dur="2000" fill="hold"/>
                                        <p:tgtEl>
                                          <p:spTgt spid="14339">
                                            <p:txEl>
                                              <p:pRg st="2" end="2"/>
                                            </p:txEl>
                                          </p:spTgt>
                                        </p:tgtEl>
                                        <p:attrNameLst>
                                          <p:attrName>style.fontSize</p:attrName>
                                        </p:attrNameLst>
                                      </p:cBhvr>
                                    </p:anim>
                                  </p:childTnLst>
                                </p:cTn>
                              </p:par>
                              <p:par>
                                <p:cTn id="11" presetID="4" presetClass="emph" presetSubtype="2" fill="hold" nodeType="withEffect">
                                  <p:stCondLst>
                                    <p:cond delay="0"/>
                                  </p:stCondLst>
                                  <p:childTnLst>
                                    <p:anim to="1.5" calcmode="lin" valueType="num">
                                      <p:cBhvr>
                                        <p:cTn id="12" dur="2000" fill="hold"/>
                                        <p:tgtEl>
                                          <p:spTgt spid="14339">
                                            <p:txEl>
                                              <p:pRg st="3" end="3"/>
                                            </p:txEl>
                                          </p:spTgt>
                                        </p:tgtEl>
                                        <p:attrNameLst>
                                          <p:attrName>style.fontSize</p:attrName>
                                        </p:attrNameLst>
                                      </p:cBhvr>
                                    </p:anim>
                                  </p:childTnLst>
                                </p:cTn>
                              </p:par>
                              <p:par>
                                <p:cTn id="13" presetID="4" presetClass="emph" presetSubtype="2" fill="hold" nodeType="withEffect">
                                  <p:stCondLst>
                                    <p:cond delay="0"/>
                                  </p:stCondLst>
                                  <p:childTnLst>
                                    <p:anim to="1.5" calcmode="lin" valueType="num">
                                      <p:cBhvr>
                                        <p:cTn id="14" dur="2000" fill="hold"/>
                                        <p:tgtEl>
                                          <p:spTgt spid="14339">
                                            <p:txEl>
                                              <p:pRg st="4" end="4"/>
                                            </p:txEl>
                                          </p:spTgt>
                                        </p:tgtEl>
                                        <p:attrNameLst>
                                          <p:attrName>style.fontSize</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26625" name="Picture 4" descr="2685384_154828765309_2"/>
          <p:cNvPicPr>
            <a:picLocks noChangeAspect="1"/>
          </p:cNvPicPr>
          <p:nvPr>
            <p:custDataLst>
              <p:tags r:id="rId4"/>
            </p:custDataLst>
          </p:nvPr>
        </p:nvPicPr>
        <p:blipFill>
          <a:blip r:embed="rId3"/>
          <a:srcRect r="357" b="5898"/>
          <a:stretch>
            <a:fillRect/>
          </a:stretch>
        </p:blipFill>
        <p:spPr>
          <a:xfrm>
            <a:off x="0" y="0"/>
            <a:ext cx="9144635" cy="6858000"/>
          </a:xfrm>
          <a:prstGeom prst="rect">
            <a:avLst/>
          </a:prstGeom>
          <a:noFill/>
          <a:ln w="9525">
            <a:noFill/>
          </a:ln>
        </p:spPr>
      </p:pic>
      <p:sp>
        <p:nvSpPr>
          <p:cNvPr id="15363" name="Rectangle 3"/>
          <p:cNvSpPr>
            <a:spLocks noGrp="1"/>
          </p:cNvSpPr>
          <p:nvPr>
            <p:ph idx="1"/>
            <p:custDataLst>
              <p:tags r:id="rId5"/>
            </p:custDataLst>
          </p:nvPr>
        </p:nvSpPr>
        <p:spPr>
          <a:xfrm>
            <a:off x="468313" y="1628775"/>
            <a:ext cx="8229600" cy="4525963"/>
          </a:xfrm>
        </p:spPr>
        <p:txBody>
          <a:bodyPr wrap="square" lIns="91440" tIns="45720" rIns="91440" bIns="45720" anchor="t"/>
          <a:lstStyle>
            <a:defPPr/>
          </a:lstStyle>
          <a:p>
            <a:pPr marL="342900" marR="0" indent="-342900" algn="l" defTabSz="914400" rtl="0" eaLnBrk="1" fontAlgn="base" latinLnBrk="0" hangingPunct="1">
              <a:lnSpc>
                <a:spcPct val="80000"/>
              </a:lnSpc>
              <a:spcBef>
                <a:spcPct val="20000"/>
              </a:spcBef>
              <a:spcAft>
                <a:spcPct val="0"/>
              </a:spcAft>
              <a:buClrTx/>
              <a:buSzTx/>
              <a:buFontTx/>
              <a:buNone/>
            </a:pPr>
            <a:r>
              <a:rPr kumimoji="0" lang="en-US" altLang="zh-CN" sz="2800" b="0" i="0" u="none" strike="noStrike" kern="0" cap="none" spc="0" normalizeH="0" baseline="0" noProof="1">
                <a:solidFill>
                  <a:schemeClr val="tx1"/>
                </a:solidFill>
                <a:effectLst/>
                <a:latin typeface="+mn-lt"/>
                <a:ea typeface="+mn-ea"/>
                <a:cs typeface="+mn-cs"/>
              </a:rPr>
              <a:t>       </a:t>
            </a: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淡淡的绛紫色黄昏，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在你的航程周围消融，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像昼空的一颗星星，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虽然，看不见形影，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却可以听得清你那欢乐的强音</a:t>
            </a:r>
            <a:r>
              <a:rPr kumimoji="0" lang="en-US" altLang="zh-CN"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a:t>
            </a:r>
            <a:endParaRPr kumimoji="0" lang="en-US" altLang="zh-CN"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那犀利明快的乐音，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似银色星光的利剑，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它那强烈的明灯，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在晨曦中逐渐暗淡，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a:p>
            <a:pPr marL="342900" marR="0" indent="-342900" algn="l" defTabSz="914400" rtl="0" eaLnBrk="1" fontAlgn="base" latinLnBrk="0" hangingPunct="1">
              <a:lnSpc>
                <a:spcPct val="80000"/>
              </a:lnSpc>
              <a:spcBef>
                <a:spcPct val="20000"/>
              </a:spcBef>
              <a:spcAft>
                <a:spcPct val="0"/>
              </a:spcAft>
              <a:buClrTx/>
              <a:buSzTx/>
              <a:buFontTx/>
              <a:buNone/>
            </a:pPr>
            <a:r>
              <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rPr>
              <a:t>　　直到难以分辨，却能感觉到就在空间。 </a:t>
            </a:r>
            <a:endParaRPr kumimoji="0" lang="zh-CN" altLang="en-US" sz="2800" b="1" i="0" u="none" strike="noStrike" kern="0" cap="none" spc="0" normalizeH="0" baseline="0" noProof="1">
              <a:solidFill>
                <a:srgbClr val="000099"/>
              </a:solidFill>
              <a:effectLst>
                <a:outerShdw blurRad="38100" dist="38100" dir="2700000">
                  <a:srgbClr val="C0C0C0"/>
                </a:outerShdw>
              </a:effectLst>
              <a:latin typeface="楷体" panose="02010609060101010101" pitchFamily="49" charset="-122"/>
              <a:ea typeface="楷体" panose="02010609060101010101" pitchFamily="49"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8" presetClass="entr" presetSubtype="0" accel="50000" fill="hold" nodeType="withEffect">
                                  <p:stCondLst>
                                    <p:cond delay="0"/>
                                  </p:stCondLst>
                                  <p:iterate type="lt">
                                    <p:tmPct val="50000"/>
                                  </p:iterate>
                                  <p:childTnLst>
                                    <p:set>
                                      <p:cBhvr>
                                        <p:cTn id="6" dur="1" fill="hold">
                                          <p:stCondLst>
                                            <p:cond delay="0"/>
                                          </p:stCondLst>
                                        </p:cTn>
                                        <p:tgtEl>
                                          <p:spTgt spid="15363">
                                            <p:txEl>
                                              <p:pRg st="0" end="0"/>
                                            </p:txEl>
                                          </p:spTgt>
                                        </p:tgtEl>
                                        <p:attrNameLst>
                                          <p:attrName>style.visibility</p:attrName>
                                        </p:attrNameLst>
                                      </p:cBhvr>
                                      <p:to>
                                        <p:strVal val="visible"/>
                                      </p:to>
                                    </p:set>
                                    <p:set>
                                      <p:cBhvr>
                                        <p:cTn id="7" dur="455" fill="hold">
                                          <p:stCondLst>
                                            <p:cond delay="0"/>
                                          </p:stCondLst>
                                        </p:cTn>
                                        <p:tgtEl>
                                          <p:spTgt spid="15363">
                                            <p:txEl>
                                              <p:pRg st="0" end="0"/>
                                            </p:txEl>
                                          </p:spTgt>
                                        </p:tgtEl>
                                        <p:attrNameLst>
                                          <p:attrName>style.rotation</p:attrName>
                                        </p:attrNameLst>
                                      </p:cBhvr>
                                      <p:to>
                                        <p:strVal val="-45.0"/>
                                      </p:to>
                                    </p:set>
                                    <p:anim calcmode="lin" valueType="num">
                                      <p:cBhvr>
                                        <p:cTn id="8" dur="455" fill="hold">
                                          <p:stCondLst>
                                            <p:cond delay="455"/>
                                          </p:stCondLst>
                                        </p:cTn>
                                        <p:tgtEl>
                                          <p:spTgt spid="15363">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15363">
                                            <p:txEl>
                                              <p:pRg st="0" end="0"/>
                                            </p:txEl>
                                          </p:spTgt>
                                        </p:tgtEl>
                                        <p:attrNameLst>
                                          <p:attrName>ppt_y</p:attrName>
                                        </p:attrNameLst>
                                      </p:cBhvr>
                                      <p:tavLst>
                                        <p:tav tm="0">
                                          <p:val>
                                            <p:strVal val="#ppt_y-1"/>
                                          </p:val>
                                        </p:tav>
                                        <p:tav tm="100000">
                                          <p:val>
                                            <p:strVal val="#ppt_y-(0.354*#ppt_w-0.172*#ppt_h)"/>
                                          </p:val>
                                        </p:tav>
                                      </p:tavLst>
                                    </p:anim>
                                    <p:anim calcmode="lin" valueType="num">
                                      <p:cBhvr>
                                        <p:cTn id="10" dur="156" decel="50000" fill="hold">
                                          <p:stCondLst>
                                            <p:cond delay="455"/>
                                          </p:stCondLst>
                                        </p:cTn>
                                        <p:tgtEl>
                                          <p:spTgt spid="15363">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15363">
                                            <p:txEl>
                                              <p:pRg st="0" end="0"/>
                                            </p:txEl>
                                          </p:spTgt>
                                        </p:tgtEl>
                                        <p:attrNameLst>
                                          <p:attrName>ppt_y</p:attrName>
                                        </p:attrNameLst>
                                      </p:cBhvr>
                                      <p:tavLst>
                                        <p:tav tm="0">
                                          <p:val>
                                            <p:strVal val="#ppt_y-(0.354*#ppt_w-0.172*#ppt_h)"/>
                                          </p:val>
                                        </p:tav>
                                        <p:tav tm="100000">
                                          <p:val>
                                            <p:strVal val="#ppt_y"/>
                                          </p:val>
                                        </p:tav>
                                      </p:tavLst>
                                    </p:anim>
                                  </p:childTnLst>
                                </p:cTn>
                              </p:par>
                              <p:par>
                                <p:cTn id="12" presetID="38" presetClass="entr" presetSubtype="0" accel="50000" fill="hold" nodeType="withEffect">
                                  <p:stCondLst>
                                    <p:cond delay="0"/>
                                  </p:stCondLst>
                                  <p:iterate type="lt">
                                    <p:tmPct val="50000"/>
                                  </p:iterate>
                                  <p:childTnLst>
                                    <p:set>
                                      <p:cBhvr>
                                        <p:cTn id="13" dur="1" fill="hold">
                                          <p:stCondLst>
                                            <p:cond delay="0"/>
                                          </p:stCondLst>
                                        </p:cTn>
                                        <p:tgtEl>
                                          <p:spTgt spid="15363">
                                            <p:txEl>
                                              <p:pRg st="1" end="1"/>
                                            </p:txEl>
                                          </p:spTgt>
                                        </p:tgtEl>
                                        <p:attrNameLst>
                                          <p:attrName>style.visibility</p:attrName>
                                        </p:attrNameLst>
                                      </p:cBhvr>
                                      <p:to>
                                        <p:strVal val="visible"/>
                                      </p:to>
                                    </p:set>
                                    <p:set>
                                      <p:cBhvr>
                                        <p:cTn id="14" dur="455" fill="hold">
                                          <p:stCondLst>
                                            <p:cond delay="0"/>
                                          </p:stCondLst>
                                        </p:cTn>
                                        <p:tgtEl>
                                          <p:spTgt spid="15363">
                                            <p:txEl>
                                              <p:pRg st="1" end="1"/>
                                            </p:txEl>
                                          </p:spTgt>
                                        </p:tgtEl>
                                        <p:attrNameLst>
                                          <p:attrName>style.rotation</p:attrName>
                                        </p:attrNameLst>
                                      </p:cBhvr>
                                      <p:to>
                                        <p:strVal val="-45.0"/>
                                      </p:to>
                                    </p:set>
                                    <p:anim calcmode="lin" valueType="num">
                                      <p:cBhvr>
                                        <p:cTn id="15" dur="455" fill="hold">
                                          <p:stCondLst>
                                            <p:cond delay="455"/>
                                          </p:stCondLst>
                                        </p:cTn>
                                        <p:tgtEl>
                                          <p:spTgt spid="15363">
                                            <p:txEl>
                                              <p:pRg st="1" end="1"/>
                                            </p:txEl>
                                          </p:spTgt>
                                        </p:tgtEl>
                                        <p:attrNameLst>
                                          <p:attrName>style.rotation</p:attrName>
                                        </p:attrNameLst>
                                      </p:cBhvr>
                                      <p:tavLst>
                                        <p:tav tm="0">
                                          <p:val>
                                            <p:fltVal val="-45"/>
                                          </p:val>
                                        </p:tav>
                                        <p:tav tm="69900">
                                          <p:val>
                                            <p:fltVal val="45"/>
                                          </p:val>
                                        </p:tav>
                                        <p:tav tm="100000">
                                          <p:val>
                                            <p:fltVal val="0"/>
                                          </p:val>
                                        </p:tav>
                                      </p:tavLst>
                                    </p:anim>
                                    <p:anim calcmode="lin" valueType="num">
                                      <p:cBhvr>
                                        <p:cTn id="16" dur="455" fill="hold">
                                          <p:stCondLst>
                                            <p:cond delay="0"/>
                                          </p:stCondLst>
                                        </p:cTn>
                                        <p:tgtEl>
                                          <p:spTgt spid="15363">
                                            <p:txEl>
                                              <p:pRg st="1" end="1"/>
                                            </p:txEl>
                                          </p:spTgt>
                                        </p:tgtEl>
                                        <p:attrNameLst>
                                          <p:attrName>ppt_y</p:attrName>
                                        </p:attrNameLst>
                                      </p:cBhvr>
                                      <p:tavLst>
                                        <p:tav tm="0">
                                          <p:val>
                                            <p:strVal val="#ppt_y-1"/>
                                          </p:val>
                                        </p:tav>
                                        <p:tav tm="100000">
                                          <p:val>
                                            <p:strVal val="#ppt_y-(0.354*#ppt_w-0.172*#ppt_h)"/>
                                          </p:val>
                                        </p:tav>
                                      </p:tavLst>
                                    </p:anim>
                                    <p:anim calcmode="lin" valueType="num">
                                      <p:cBhvr>
                                        <p:cTn id="17" dur="156" decel="50000" fill="hold">
                                          <p:stCondLst>
                                            <p:cond delay="455"/>
                                          </p:stCondLst>
                                        </p:cTn>
                                        <p:tgtEl>
                                          <p:spTgt spid="15363">
                                            <p:txEl>
                                              <p:pRg st="1" end="1"/>
                                            </p:txEl>
                                          </p:spTgt>
                                        </p:tgtEl>
                                        <p:attrNameLst>
                                          <p:attrName>ppt_y</p:attrName>
                                        </p:attrNameLst>
                                      </p:cBhvr>
                                      <p:tavLst>
                                        <p:tav tm="0">
                                          <p:val>
                                            <p:strVal val="#ppt_y-(0.354*#ppt_w-0.172*#ppt_h)"/>
                                          </p:val>
                                        </p:tav>
                                        <p:tav tm="100000">
                                          <p:val>
                                            <p:strVal val="#ppt_y-(0.354*#ppt_w-0.172*#ppt_h)-#ppt_h/2"/>
                                          </p:val>
                                        </p:tav>
                                      </p:tavLst>
                                    </p:anim>
                                    <p:anim calcmode="lin" valueType="num">
                                      <p:cBhvr>
                                        <p:cTn id="18" dur="136" fill="hold">
                                          <p:stCondLst>
                                            <p:cond delay="864"/>
                                          </p:stCondLst>
                                        </p:cTn>
                                        <p:tgtEl>
                                          <p:spTgt spid="15363">
                                            <p:txEl>
                                              <p:pRg st="1" end="1"/>
                                            </p:txEl>
                                          </p:spTgt>
                                        </p:tgtEl>
                                        <p:attrNameLst>
                                          <p:attrName>ppt_y</p:attrName>
                                        </p:attrNameLst>
                                      </p:cBhvr>
                                      <p:tavLst>
                                        <p:tav tm="0">
                                          <p:val>
                                            <p:strVal val="#ppt_y-(0.354*#ppt_w-0.172*#ppt_h)"/>
                                          </p:val>
                                        </p:tav>
                                        <p:tav tm="100000">
                                          <p:val>
                                            <p:strVal val="#ppt_y"/>
                                          </p:val>
                                        </p:tav>
                                      </p:tavLst>
                                    </p:anim>
                                  </p:childTnLst>
                                </p:cTn>
                              </p:par>
                              <p:par>
                                <p:cTn id="19" presetID="38" presetClass="entr" presetSubtype="0" accel="50000" fill="hold" nodeType="withEffect">
                                  <p:stCondLst>
                                    <p:cond delay="0"/>
                                  </p:stCondLst>
                                  <p:iterate type="lt">
                                    <p:tmPct val="50000"/>
                                  </p:iterate>
                                  <p:childTnLst>
                                    <p:set>
                                      <p:cBhvr>
                                        <p:cTn id="20" dur="1" fill="hold">
                                          <p:stCondLst>
                                            <p:cond delay="0"/>
                                          </p:stCondLst>
                                        </p:cTn>
                                        <p:tgtEl>
                                          <p:spTgt spid="15363">
                                            <p:txEl>
                                              <p:pRg st="2" end="2"/>
                                            </p:txEl>
                                          </p:spTgt>
                                        </p:tgtEl>
                                        <p:attrNameLst>
                                          <p:attrName>style.visibility</p:attrName>
                                        </p:attrNameLst>
                                      </p:cBhvr>
                                      <p:to>
                                        <p:strVal val="visible"/>
                                      </p:to>
                                    </p:set>
                                    <p:set>
                                      <p:cBhvr>
                                        <p:cTn id="21" dur="455" fill="hold">
                                          <p:stCondLst>
                                            <p:cond delay="0"/>
                                          </p:stCondLst>
                                        </p:cTn>
                                        <p:tgtEl>
                                          <p:spTgt spid="15363">
                                            <p:txEl>
                                              <p:pRg st="2" end="2"/>
                                            </p:txEl>
                                          </p:spTgt>
                                        </p:tgtEl>
                                        <p:attrNameLst>
                                          <p:attrName>style.rotation</p:attrName>
                                        </p:attrNameLst>
                                      </p:cBhvr>
                                      <p:to>
                                        <p:strVal val="-45.0"/>
                                      </p:to>
                                    </p:set>
                                    <p:anim calcmode="lin" valueType="num">
                                      <p:cBhvr>
                                        <p:cTn id="22" dur="455" fill="hold">
                                          <p:stCondLst>
                                            <p:cond delay="455"/>
                                          </p:stCondLst>
                                        </p:cTn>
                                        <p:tgtEl>
                                          <p:spTgt spid="15363">
                                            <p:txEl>
                                              <p:pRg st="2" end="2"/>
                                            </p:txEl>
                                          </p:spTgt>
                                        </p:tgtEl>
                                        <p:attrNameLst>
                                          <p:attrName>style.rotation</p:attrName>
                                        </p:attrNameLst>
                                      </p:cBhvr>
                                      <p:tavLst>
                                        <p:tav tm="0">
                                          <p:val>
                                            <p:fltVal val="-45"/>
                                          </p:val>
                                        </p:tav>
                                        <p:tav tm="69900">
                                          <p:val>
                                            <p:fltVal val="45"/>
                                          </p:val>
                                        </p:tav>
                                        <p:tav tm="100000">
                                          <p:val>
                                            <p:fltVal val="0"/>
                                          </p:val>
                                        </p:tav>
                                      </p:tavLst>
                                    </p:anim>
                                    <p:anim calcmode="lin" valueType="num">
                                      <p:cBhvr>
                                        <p:cTn id="23" dur="455" fill="hold">
                                          <p:stCondLst>
                                            <p:cond delay="0"/>
                                          </p:stCondLst>
                                        </p:cTn>
                                        <p:tgtEl>
                                          <p:spTgt spid="15363">
                                            <p:txEl>
                                              <p:pRg st="2" end="2"/>
                                            </p:txEl>
                                          </p:spTgt>
                                        </p:tgtEl>
                                        <p:attrNameLst>
                                          <p:attrName>ppt_y</p:attrName>
                                        </p:attrNameLst>
                                      </p:cBhvr>
                                      <p:tavLst>
                                        <p:tav tm="0">
                                          <p:val>
                                            <p:strVal val="#ppt_y-1"/>
                                          </p:val>
                                        </p:tav>
                                        <p:tav tm="100000">
                                          <p:val>
                                            <p:strVal val="#ppt_y-(0.354*#ppt_w-0.172*#ppt_h)"/>
                                          </p:val>
                                        </p:tav>
                                      </p:tavLst>
                                    </p:anim>
                                    <p:anim calcmode="lin" valueType="num">
                                      <p:cBhvr>
                                        <p:cTn id="24" dur="156" decel="50000" fill="hold">
                                          <p:stCondLst>
                                            <p:cond delay="455"/>
                                          </p:stCondLst>
                                        </p:cTn>
                                        <p:tgtEl>
                                          <p:spTgt spid="15363">
                                            <p:txEl>
                                              <p:pRg st="2" end="2"/>
                                            </p:txEl>
                                          </p:spTgt>
                                        </p:tgtEl>
                                        <p:attrNameLst>
                                          <p:attrName>ppt_y</p:attrName>
                                        </p:attrNameLst>
                                      </p:cBhvr>
                                      <p:tavLst>
                                        <p:tav tm="0">
                                          <p:val>
                                            <p:strVal val="#ppt_y-(0.354*#ppt_w-0.172*#ppt_h)"/>
                                          </p:val>
                                        </p:tav>
                                        <p:tav tm="100000">
                                          <p:val>
                                            <p:strVal val="#ppt_y-(0.354*#ppt_w-0.172*#ppt_h)-#ppt_h/2"/>
                                          </p:val>
                                        </p:tav>
                                      </p:tavLst>
                                    </p:anim>
                                    <p:anim calcmode="lin" valueType="num">
                                      <p:cBhvr>
                                        <p:cTn id="25" dur="136" fill="hold">
                                          <p:stCondLst>
                                            <p:cond delay="864"/>
                                          </p:stCondLst>
                                        </p:cTn>
                                        <p:tgtEl>
                                          <p:spTgt spid="15363">
                                            <p:txEl>
                                              <p:pRg st="2" end="2"/>
                                            </p:txEl>
                                          </p:spTgt>
                                        </p:tgtEl>
                                        <p:attrNameLst>
                                          <p:attrName>ppt_y</p:attrName>
                                        </p:attrNameLst>
                                      </p:cBhvr>
                                      <p:tavLst>
                                        <p:tav tm="0">
                                          <p:val>
                                            <p:strVal val="#ppt_y-(0.354*#ppt_w-0.172*#ppt_h)"/>
                                          </p:val>
                                        </p:tav>
                                        <p:tav tm="100000">
                                          <p:val>
                                            <p:strVal val="#ppt_y"/>
                                          </p:val>
                                        </p:tav>
                                      </p:tavLst>
                                    </p:anim>
                                  </p:childTnLst>
                                </p:cTn>
                              </p:par>
                              <p:par>
                                <p:cTn id="26" presetID="38" presetClass="entr" presetSubtype="0" accel="50000" fill="hold" nodeType="withEffect">
                                  <p:stCondLst>
                                    <p:cond delay="0"/>
                                  </p:stCondLst>
                                  <p:iterate type="lt">
                                    <p:tmPct val="50000"/>
                                  </p:iterate>
                                  <p:childTnLst>
                                    <p:set>
                                      <p:cBhvr>
                                        <p:cTn id="27" dur="1" fill="hold">
                                          <p:stCondLst>
                                            <p:cond delay="0"/>
                                          </p:stCondLst>
                                        </p:cTn>
                                        <p:tgtEl>
                                          <p:spTgt spid="15363">
                                            <p:txEl>
                                              <p:pRg st="3" end="3"/>
                                            </p:txEl>
                                          </p:spTgt>
                                        </p:tgtEl>
                                        <p:attrNameLst>
                                          <p:attrName>style.visibility</p:attrName>
                                        </p:attrNameLst>
                                      </p:cBhvr>
                                      <p:to>
                                        <p:strVal val="visible"/>
                                      </p:to>
                                    </p:set>
                                    <p:set>
                                      <p:cBhvr>
                                        <p:cTn id="28" dur="455" fill="hold">
                                          <p:stCondLst>
                                            <p:cond delay="0"/>
                                          </p:stCondLst>
                                        </p:cTn>
                                        <p:tgtEl>
                                          <p:spTgt spid="15363">
                                            <p:txEl>
                                              <p:pRg st="3" end="3"/>
                                            </p:txEl>
                                          </p:spTgt>
                                        </p:tgtEl>
                                        <p:attrNameLst>
                                          <p:attrName>style.rotation</p:attrName>
                                        </p:attrNameLst>
                                      </p:cBhvr>
                                      <p:to>
                                        <p:strVal val="-45.0"/>
                                      </p:to>
                                    </p:set>
                                    <p:anim calcmode="lin" valueType="num">
                                      <p:cBhvr>
                                        <p:cTn id="29" dur="455" fill="hold">
                                          <p:stCondLst>
                                            <p:cond delay="455"/>
                                          </p:stCondLst>
                                        </p:cTn>
                                        <p:tgtEl>
                                          <p:spTgt spid="15363">
                                            <p:txEl>
                                              <p:pRg st="3" end="3"/>
                                            </p:txEl>
                                          </p:spTgt>
                                        </p:tgtEl>
                                        <p:attrNameLst>
                                          <p:attrName>style.rotation</p:attrName>
                                        </p:attrNameLst>
                                      </p:cBhvr>
                                      <p:tavLst>
                                        <p:tav tm="0">
                                          <p:val>
                                            <p:fltVal val="-45"/>
                                          </p:val>
                                        </p:tav>
                                        <p:tav tm="69900">
                                          <p:val>
                                            <p:fltVal val="45"/>
                                          </p:val>
                                        </p:tav>
                                        <p:tav tm="100000">
                                          <p:val>
                                            <p:fltVal val="0"/>
                                          </p:val>
                                        </p:tav>
                                      </p:tavLst>
                                    </p:anim>
                                    <p:anim calcmode="lin" valueType="num">
                                      <p:cBhvr>
                                        <p:cTn id="30" dur="455" fill="hold">
                                          <p:stCondLst>
                                            <p:cond delay="0"/>
                                          </p:stCondLst>
                                        </p:cTn>
                                        <p:tgtEl>
                                          <p:spTgt spid="15363">
                                            <p:txEl>
                                              <p:pRg st="3" end="3"/>
                                            </p:txEl>
                                          </p:spTgt>
                                        </p:tgtEl>
                                        <p:attrNameLst>
                                          <p:attrName>ppt_y</p:attrName>
                                        </p:attrNameLst>
                                      </p:cBhvr>
                                      <p:tavLst>
                                        <p:tav tm="0">
                                          <p:val>
                                            <p:strVal val="#ppt_y-1"/>
                                          </p:val>
                                        </p:tav>
                                        <p:tav tm="100000">
                                          <p:val>
                                            <p:strVal val="#ppt_y-(0.354*#ppt_w-0.172*#ppt_h)"/>
                                          </p:val>
                                        </p:tav>
                                      </p:tavLst>
                                    </p:anim>
                                    <p:anim calcmode="lin" valueType="num">
                                      <p:cBhvr>
                                        <p:cTn id="31" dur="156" decel="50000" fill="hold">
                                          <p:stCondLst>
                                            <p:cond delay="455"/>
                                          </p:stCondLst>
                                        </p:cTn>
                                        <p:tgtEl>
                                          <p:spTgt spid="15363">
                                            <p:txEl>
                                              <p:pRg st="3" end="3"/>
                                            </p:txEl>
                                          </p:spTgt>
                                        </p:tgtEl>
                                        <p:attrNameLst>
                                          <p:attrName>ppt_y</p:attrName>
                                        </p:attrNameLst>
                                      </p:cBhvr>
                                      <p:tavLst>
                                        <p:tav tm="0">
                                          <p:val>
                                            <p:strVal val="#ppt_y-(0.354*#ppt_w-0.172*#ppt_h)"/>
                                          </p:val>
                                        </p:tav>
                                        <p:tav tm="100000">
                                          <p:val>
                                            <p:strVal val="#ppt_y-(0.354*#ppt_w-0.172*#ppt_h)-#ppt_h/2"/>
                                          </p:val>
                                        </p:tav>
                                      </p:tavLst>
                                    </p:anim>
                                    <p:anim calcmode="lin" valueType="num">
                                      <p:cBhvr>
                                        <p:cTn id="32" dur="136" fill="hold">
                                          <p:stCondLst>
                                            <p:cond delay="864"/>
                                          </p:stCondLst>
                                        </p:cTn>
                                        <p:tgtEl>
                                          <p:spTgt spid="15363">
                                            <p:txEl>
                                              <p:pRg st="3" end="3"/>
                                            </p:txEl>
                                          </p:spTgt>
                                        </p:tgtEl>
                                        <p:attrNameLst>
                                          <p:attrName>ppt_y</p:attrName>
                                        </p:attrNameLst>
                                      </p:cBhvr>
                                      <p:tavLst>
                                        <p:tav tm="0">
                                          <p:val>
                                            <p:strVal val="#ppt_y-(0.354*#ppt_w-0.172*#ppt_h)"/>
                                          </p:val>
                                        </p:tav>
                                        <p:tav tm="100000">
                                          <p:val>
                                            <p:strVal val="#ppt_y"/>
                                          </p:val>
                                        </p:tav>
                                      </p:tavLst>
                                    </p:anim>
                                  </p:childTnLst>
                                </p:cTn>
                              </p:par>
                              <p:par>
                                <p:cTn id="33" presetID="38" presetClass="entr" presetSubtype="0" accel="50000" fill="hold" nodeType="withEffect">
                                  <p:stCondLst>
                                    <p:cond delay="0"/>
                                  </p:stCondLst>
                                  <p:iterate type="lt">
                                    <p:tmPct val="50000"/>
                                  </p:iterate>
                                  <p:childTnLst>
                                    <p:set>
                                      <p:cBhvr>
                                        <p:cTn id="34" dur="1" fill="hold">
                                          <p:stCondLst>
                                            <p:cond delay="0"/>
                                          </p:stCondLst>
                                        </p:cTn>
                                        <p:tgtEl>
                                          <p:spTgt spid="15363">
                                            <p:txEl>
                                              <p:pRg st="4" end="4"/>
                                            </p:txEl>
                                          </p:spTgt>
                                        </p:tgtEl>
                                        <p:attrNameLst>
                                          <p:attrName>style.visibility</p:attrName>
                                        </p:attrNameLst>
                                      </p:cBhvr>
                                      <p:to>
                                        <p:strVal val="visible"/>
                                      </p:to>
                                    </p:set>
                                    <p:set>
                                      <p:cBhvr>
                                        <p:cTn id="35" dur="455" fill="hold">
                                          <p:stCondLst>
                                            <p:cond delay="0"/>
                                          </p:stCondLst>
                                        </p:cTn>
                                        <p:tgtEl>
                                          <p:spTgt spid="15363">
                                            <p:txEl>
                                              <p:pRg st="4" end="4"/>
                                            </p:txEl>
                                          </p:spTgt>
                                        </p:tgtEl>
                                        <p:attrNameLst>
                                          <p:attrName>style.rotation</p:attrName>
                                        </p:attrNameLst>
                                      </p:cBhvr>
                                      <p:to>
                                        <p:strVal val="-45.0"/>
                                      </p:to>
                                    </p:set>
                                    <p:anim calcmode="lin" valueType="num">
                                      <p:cBhvr>
                                        <p:cTn id="36" dur="455" fill="hold">
                                          <p:stCondLst>
                                            <p:cond delay="455"/>
                                          </p:stCondLst>
                                        </p:cTn>
                                        <p:tgtEl>
                                          <p:spTgt spid="15363">
                                            <p:txEl>
                                              <p:pRg st="4" end="4"/>
                                            </p:txEl>
                                          </p:spTgt>
                                        </p:tgtEl>
                                        <p:attrNameLst>
                                          <p:attrName>style.rotation</p:attrName>
                                        </p:attrNameLst>
                                      </p:cBhvr>
                                      <p:tavLst>
                                        <p:tav tm="0">
                                          <p:val>
                                            <p:fltVal val="-45"/>
                                          </p:val>
                                        </p:tav>
                                        <p:tav tm="69900">
                                          <p:val>
                                            <p:fltVal val="45"/>
                                          </p:val>
                                        </p:tav>
                                        <p:tav tm="100000">
                                          <p:val>
                                            <p:fltVal val="0"/>
                                          </p:val>
                                        </p:tav>
                                      </p:tavLst>
                                    </p:anim>
                                    <p:anim calcmode="lin" valueType="num">
                                      <p:cBhvr>
                                        <p:cTn id="37" dur="455" fill="hold">
                                          <p:stCondLst>
                                            <p:cond delay="0"/>
                                          </p:stCondLst>
                                        </p:cTn>
                                        <p:tgtEl>
                                          <p:spTgt spid="15363">
                                            <p:txEl>
                                              <p:pRg st="4" end="4"/>
                                            </p:txEl>
                                          </p:spTgt>
                                        </p:tgtEl>
                                        <p:attrNameLst>
                                          <p:attrName>ppt_y</p:attrName>
                                        </p:attrNameLst>
                                      </p:cBhvr>
                                      <p:tavLst>
                                        <p:tav tm="0">
                                          <p:val>
                                            <p:strVal val="#ppt_y-1"/>
                                          </p:val>
                                        </p:tav>
                                        <p:tav tm="100000">
                                          <p:val>
                                            <p:strVal val="#ppt_y-(0.354*#ppt_w-0.172*#ppt_h)"/>
                                          </p:val>
                                        </p:tav>
                                      </p:tavLst>
                                    </p:anim>
                                    <p:anim calcmode="lin" valueType="num">
                                      <p:cBhvr>
                                        <p:cTn id="38" dur="156" decel="50000" fill="hold">
                                          <p:stCondLst>
                                            <p:cond delay="455"/>
                                          </p:stCondLst>
                                        </p:cTn>
                                        <p:tgtEl>
                                          <p:spTgt spid="15363">
                                            <p:txEl>
                                              <p:pRg st="4" end="4"/>
                                            </p:txEl>
                                          </p:spTgt>
                                        </p:tgtEl>
                                        <p:attrNameLst>
                                          <p:attrName>ppt_y</p:attrName>
                                        </p:attrNameLst>
                                      </p:cBhvr>
                                      <p:tavLst>
                                        <p:tav tm="0">
                                          <p:val>
                                            <p:strVal val="#ppt_y-(0.354*#ppt_w-0.172*#ppt_h)"/>
                                          </p:val>
                                        </p:tav>
                                        <p:tav tm="100000">
                                          <p:val>
                                            <p:strVal val="#ppt_y-(0.354*#ppt_w-0.172*#ppt_h)-#ppt_h/2"/>
                                          </p:val>
                                        </p:tav>
                                      </p:tavLst>
                                    </p:anim>
                                    <p:anim calcmode="lin" valueType="num">
                                      <p:cBhvr>
                                        <p:cTn id="39" dur="136" fill="hold">
                                          <p:stCondLst>
                                            <p:cond delay="864"/>
                                          </p:stCondLst>
                                        </p:cTn>
                                        <p:tgtEl>
                                          <p:spTgt spid="15363">
                                            <p:txEl>
                                              <p:pRg st="4" end="4"/>
                                            </p:txEl>
                                          </p:spTgt>
                                        </p:tgtEl>
                                        <p:attrNameLst>
                                          <p:attrName>ppt_y</p:attrName>
                                        </p:attrNameLst>
                                      </p:cBhvr>
                                      <p:tavLst>
                                        <p:tav tm="0">
                                          <p:val>
                                            <p:strVal val="#ppt_y-(0.354*#ppt_w-0.172*#ppt_h)"/>
                                          </p:val>
                                        </p:tav>
                                        <p:tav tm="100000">
                                          <p:val>
                                            <p:strVal val="#ppt_y"/>
                                          </p:val>
                                        </p:tav>
                                      </p:tavLst>
                                    </p:anim>
                                  </p:childTnLst>
                                </p:cTn>
                              </p:par>
                              <p:par>
                                <p:cTn id="40" presetID="38" presetClass="entr" presetSubtype="0" accel="50000" fill="hold" nodeType="withEffect">
                                  <p:stCondLst>
                                    <p:cond delay="0"/>
                                  </p:stCondLst>
                                  <p:iterate type="lt">
                                    <p:tmPct val="50000"/>
                                  </p:iterate>
                                  <p:childTnLst>
                                    <p:set>
                                      <p:cBhvr>
                                        <p:cTn id="41" dur="1" fill="hold">
                                          <p:stCondLst>
                                            <p:cond delay="0"/>
                                          </p:stCondLst>
                                        </p:cTn>
                                        <p:tgtEl>
                                          <p:spTgt spid="15363">
                                            <p:txEl>
                                              <p:pRg st="5" end="5"/>
                                            </p:txEl>
                                          </p:spTgt>
                                        </p:tgtEl>
                                        <p:attrNameLst>
                                          <p:attrName>style.visibility</p:attrName>
                                        </p:attrNameLst>
                                      </p:cBhvr>
                                      <p:to>
                                        <p:strVal val="visible"/>
                                      </p:to>
                                    </p:set>
                                    <p:set>
                                      <p:cBhvr>
                                        <p:cTn id="42" dur="455" fill="hold">
                                          <p:stCondLst>
                                            <p:cond delay="0"/>
                                          </p:stCondLst>
                                        </p:cTn>
                                        <p:tgtEl>
                                          <p:spTgt spid="15363">
                                            <p:txEl>
                                              <p:pRg st="5" end="5"/>
                                            </p:txEl>
                                          </p:spTgt>
                                        </p:tgtEl>
                                        <p:attrNameLst>
                                          <p:attrName>style.rotation</p:attrName>
                                        </p:attrNameLst>
                                      </p:cBhvr>
                                      <p:to>
                                        <p:strVal val="-45.0"/>
                                      </p:to>
                                    </p:set>
                                    <p:anim calcmode="lin" valueType="num">
                                      <p:cBhvr>
                                        <p:cTn id="43" dur="455" fill="hold">
                                          <p:stCondLst>
                                            <p:cond delay="455"/>
                                          </p:stCondLst>
                                        </p:cTn>
                                        <p:tgtEl>
                                          <p:spTgt spid="15363">
                                            <p:txEl>
                                              <p:pRg st="5" end="5"/>
                                            </p:txEl>
                                          </p:spTgt>
                                        </p:tgtEl>
                                        <p:attrNameLst>
                                          <p:attrName>style.rotation</p:attrName>
                                        </p:attrNameLst>
                                      </p:cBhvr>
                                      <p:tavLst>
                                        <p:tav tm="0">
                                          <p:val>
                                            <p:fltVal val="-45"/>
                                          </p:val>
                                        </p:tav>
                                        <p:tav tm="69900">
                                          <p:val>
                                            <p:fltVal val="45"/>
                                          </p:val>
                                        </p:tav>
                                        <p:tav tm="100000">
                                          <p:val>
                                            <p:fltVal val="0"/>
                                          </p:val>
                                        </p:tav>
                                      </p:tavLst>
                                    </p:anim>
                                    <p:anim calcmode="lin" valueType="num">
                                      <p:cBhvr>
                                        <p:cTn id="44" dur="455" fill="hold">
                                          <p:stCondLst>
                                            <p:cond delay="0"/>
                                          </p:stCondLst>
                                        </p:cTn>
                                        <p:tgtEl>
                                          <p:spTgt spid="15363">
                                            <p:txEl>
                                              <p:pRg st="5" end="5"/>
                                            </p:txEl>
                                          </p:spTgt>
                                        </p:tgtEl>
                                        <p:attrNameLst>
                                          <p:attrName>ppt_y</p:attrName>
                                        </p:attrNameLst>
                                      </p:cBhvr>
                                      <p:tavLst>
                                        <p:tav tm="0">
                                          <p:val>
                                            <p:strVal val="#ppt_y-1"/>
                                          </p:val>
                                        </p:tav>
                                        <p:tav tm="100000">
                                          <p:val>
                                            <p:strVal val="#ppt_y-(0.354*#ppt_w-0.172*#ppt_h)"/>
                                          </p:val>
                                        </p:tav>
                                      </p:tavLst>
                                    </p:anim>
                                    <p:anim calcmode="lin" valueType="num">
                                      <p:cBhvr>
                                        <p:cTn id="45" dur="156" decel="50000" fill="hold">
                                          <p:stCondLst>
                                            <p:cond delay="455"/>
                                          </p:stCondLst>
                                        </p:cTn>
                                        <p:tgtEl>
                                          <p:spTgt spid="15363">
                                            <p:txEl>
                                              <p:pRg st="5" end="5"/>
                                            </p:txEl>
                                          </p:spTgt>
                                        </p:tgtEl>
                                        <p:attrNameLst>
                                          <p:attrName>ppt_y</p:attrName>
                                        </p:attrNameLst>
                                      </p:cBhvr>
                                      <p:tavLst>
                                        <p:tav tm="0">
                                          <p:val>
                                            <p:strVal val="#ppt_y-(0.354*#ppt_w-0.172*#ppt_h)"/>
                                          </p:val>
                                        </p:tav>
                                        <p:tav tm="100000">
                                          <p:val>
                                            <p:strVal val="#ppt_y-(0.354*#ppt_w-0.172*#ppt_h)-#ppt_h/2"/>
                                          </p:val>
                                        </p:tav>
                                      </p:tavLst>
                                    </p:anim>
                                    <p:anim calcmode="lin" valueType="num">
                                      <p:cBhvr>
                                        <p:cTn id="46" dur="136" fill="hold">
                                          <p:stCondLst>
                                            <p:cond delay="864"/>
                                          </p:stCondLst>
                                        </p:cTn>
                                        <p:tgtEl>
                                          <p:spTgt spid="15363">
                                            <p:txEl>
                                              <p:pRg st="5" end="5"/>
                                            </p:txEl>
                                          </p:spTgt>
                                        </p:tgtEl>
                                        <p:attrNameLst>
                                          <p:attrName>ppt_y</p:attrName>
                                        </p:attrNameLst>
                                      </p:cBhvr>
                                      <p:tavLst>
                                        <p:tav tm="0">
                                          <p:val>
                                            <p:strVal val="#ppt_y-(0.354*#ppt_w-0.172*#ppt_h)"/>
                                          </p:val>
                                        </p:tav>
                                        <p:tav tm="100000">
                                          <p:val>
                                            <p:strVal val="#ppt_y"/>
                                          </p:val>
                                        </p:tav>
                                      </p:tavLst>
                                    </p:anim>
                                  </p:childTnLst>
                                </p:cTn>
                              </p:par>
                              <p:par>
                                <p:cTn id="47" presetID="38" presetClass="entr" presetSubtype="0" accel="50000" fill="hold" nodeType="withEffect">
                                  <p:stCondLst>
                                    <p:cond delay="0"/>
                                  </p:stCondLst>
                                  <p:iterate type="lt">
                                    <p:tmPct val="50000"/>
                                  </p:iterate>
                                  <p:childTnLst>
                                    <p:set>
                                      <p:cBhvr>
                                        <p:cTn id="48" dur="1" fill="hold">
                                          <p:stCondLst>
                                            <p:cond delay="0"/>
                                          </p:stCondLst>
                                        </p:cTn>
                                        <p:tgtEl>
                                          <p:spTgt spid="15363">
                                            <p:txEl>
                                              <p:pRg st="6" end="6"/>
                                            </p:txEl>
                                          </p:spTgt>
                                        </p:tgtEl>
                                        <p:attrNameLst>
                                          <p:attrName>style.visibility</p:attrName>
                                        </p:attrNameLst>
                                      </p:cBhvr>
                                      <p:to>
                                        <p:strVal val="visible"/>
                                      </p:to>
                                    </p:set>
                                    <p:set>
                                      <p:cBhvr>
                                        <p:cTn id="49" dur="455" fill="hold">
                                          <p:stCondLst>
                                            <p:cond delay="0"/>
                                          </p:stCondLst>
                                        </p:cTn>
                                        <p:tgtEl>
                                          <p:spTgt spid="15363">
                                            <p:txEl>
                                              <p:pRg st="6" end="6"/>
                                            </p:txEl>
                                          </p:spTgt>
                                        </p:tgtEl>
                                        <p:attrNameLst>
                                          <p:attrName>style.rotation</p:attrName>
                                        </p:attrNameLst>
                                      </p:cBhvr>
                                      <p:to>
                                        <p:strVal val="-45.0"/>
                                      </p:to>
                                    </p:set>
                                    <p:anim calcmode="lin" valueType="num">
                                      <p:cBhvr>
                                        <p:cTn id="50" dur="455" fill="hold">
                                          <p:stCondLst>
                                            <p:cond delay="455"/>
                                          </p:stCondLst>
                                        </p:cTn>
                                        <p:tgtEl>
                                          <p:spTgt spid="15363">
                                            <p:txEl>
                                              <p:pRg st="6" end="6"/>
                                            </p:txEl>
                                          </p:spTgt>
                                        </p:tgtEl>
                                        <p:attrNameLst>
                                          <p:attrName>style.rotation</p:attrName>
                                        </p:attrNameLst>
                                      </p:cBhvr>
                                      <p:tavLst>
                                        <p:tav tm="0">
                                          <p:val>
                                            <p:fltVal val="-45"/>
                                          </p:val>
                                        </p:tav>
                                        <p:tav tm="69900">
                                          <p:val>
                                            <p:fltVal val="45"/>
                                          </p:val>
                                        </p:tav>
                                        <p:tav tm="100000">
                                          <p:val>
                                            <p:fltVal val="0"/>
                                          </p:val>
                                        </p:tav>
                                      </p:tavLst>
                                    </p:anim>
                                    <p:anim calcmode="lin" valueType="num">
                                      <p:cBhvr>
                                        <p:cTn id="51" dur="455" fill="hold">
                                          <p:stCondLst>
                                            <p:cond delay="0"/>
                                          </p:stCondLst>
                                        </p:cTn>
                                        <p:tgtEl>
                                          <p:spTgt spid="15363">
                                            <p:txEl>
                                              <p:pRg st="6" end="6"/>
                                            </p:txEl>
                                          </p:spTgt>
                                        </p:tgtEl>
                                        <p:attrNameLst>
                                          <p:attrName>ppt_y</p:attrName>
                                        </p:attrNameLst>
                                      </p:cBhvr>
                                      <p:tavLst>
                                        <p:tav tm="0">
                                          <p:val>
                                            <p:strVal val="#ppt_y-1"/>
                                          </p:val>
                                        </p:tav>
                                        <p:tav tm="100000">
                                          <p:val>
                                            <p:strVal val="#ppt_y-(0.354*#ppt_w-0.172*#ppt_h)"/>
                                          </p:val>
                                        </p:tav>
                                      </p:tavLst>
                                    </p:anim>
                                    <p:anim calcmode="lin" valueType="num">
                                      <p:cBhvr>
                                        <p:cTn id="52" dur="156" decel="50000" fill="hold">
                                          <p:stCondLst>
                                            <p:cond delay="455"/>
                                          </p:stCondLst>
                                        </p:cTn>
                                        <p:tgtEl>
                                          <p:spTgt spid="15363">
                                            <p:txEl>
                                              <p:pRg st="6" end="6"/>
                                            </p:txEl>
                                          </p:spTgt>
                                        </p:tgtEl>
                                        <p:attrNameLst>
                                          <p:attrName>ppt_y</p:attrName>
                                        </p:attrNameLst>
                                      </p:cBhvr>
                                      <p:tavLst>
                                        <p:tav tm="0">
                                          <p:val>
                                            <p:strVal val="#ppt_y-(0.354*#ppt_w-0.172*#ppt_h)"/>
                                          </p:val>
                                        </p:tav>
                                        <p:tav tm="100000">
                                          <p:val>
                                            <p:strVal val="#ppt_y-(0.354*#ppt_w-0.172*#ppt_h)-#ppt_h/2"/>
                                          </p:val>
                                        </p:tav>
                                      </p:tavLst>
                                    </p:anim>
                                    <p:anim calcmode="lin" valueType="num">
                                      <p:cBhvr>
                                        <p:cTn id="53" dur="136" fill="hold">
                                          <p:stCondLst>
                                            <p:cond delay="864"/>
                                          </p:stCondLst>
                                        </p:cTn>
                                        <p:tgtEl>
                                          <p:spTgt spid="15363">
                                            <p:txEl>
                                              <p:pRg st="6" end="6"/>
                                            </p:txEl>
                                          </p:spTgt>
                                        </p:tgtEl>
                                        <p:attrNameLst>
                                          <p:attrName>ppt_y</p:attrName>
                                        </p:attrNameLst>
                                      </p:cBhvr>
                                      <p:tavLst>
                                        <p:tav tm="0">
                                          <p:val>
                                            <p:strVal val="#ppt_y-(0.354*#ppt_w-0.172*#ppt_h)"/>
                                          </p:val>
                                        </p:tav>
                                        <p:tav tm="100000">
                                          <p:val>
                                            <p:strVal val="#ppt_y"/>
                                          </p:val>
                                        </p:tav>
                                      </p:tavLst>
                                    </p:anim>
                                  </p:childTnLst>
                                </p:cTn>
                              </p:par>
                              <p:par>
                                <p:cTn id="54" presetID="38" presetClass="entr" presetSubtype="0" accel="50000" fill="hold" nodeType="withEffect">
                                  <p:stCondLst>
                                    <p:cond delay="0"/>
                                  </p:stCondLst>
                                  <p:iterate type="lt">
                                    <p:tmPct val="50000"/>
                                  </p:iterate>
                                  <p:childTnLst>
                                    <p:set>
                                      <p:cBhvr>
                                        <p:cTn id="55" dur="1" fill="hold">
                                          <p:stCondLst>
                                            <p:cond delay="0"/>
                                          </p:stCondLst>
                                        </p:cTn>
                                        <p:tgtEl>
                                          <p:spTgt spid="15363">
                                            <p:txEl>
                                              <p:pRg st="7" end="7"/>
                                            </p:txEl>
                                          </p:spTgt>
                                        </p:tgtEl>
                                        <p:attrNameLst>
                                          <p:attrName>style.visibility</p:attrName>
                                        </p:attrNameLst>
                                      </p:cBhvr>
                                      <p:to>
                                        <p:strVal val="visible"/>
                                      </p:to>
                                    </p:set>
                                    <p:set>
                                      <p:cBhvr>
                                        <p:cTn id="56" dur="455" fill="hold">
                                          <p:stCondLst>
                                            <p:cond delay="0"/>
                                          </p:stCondLst>
                                        </p:cTn>
                                        <p:tgtEl>
                                          <p:spTgt spid="15363">
                                            <p:txEl>
                                              <p:pRg st="7" end="7"/>
                                            </p:txEl>
                                          </p:spTgt>
                                        </p:tgtEl>
                                        <p:attrNameLst>
                                          <p:attrName>style.rotation</p:attrName>
                                        </p:attrNameLst>
                                      </p:cBhvr>
                                      <p:to>
                                        <p:strVal val="-45.0"/>
                                      </p:to>
                                    </p:set>
                                    <p:anim calcmode="lin" valueType="num">
                                      <p:cBhvr>
                                        <p:cTn id="57" dur="455" fill="hold">
                                          <p:stCondLst>
                                            <p:cond delay="455"/>
                                          </p:stCondLst>
                                        </p:cTn>
                                        <p:tgtEl>
                                          <p:spTgt spid="15363">
                                            <p:txEl>
                                              <p:pRg st="7" end="7"/>
                                            </p:txEl>
                                          </p:spTgt>
                                        </p:tgtEl>
                                        <p:attrNameLst>
                                          <p:attrName>style.rotation</p:attrName>
                                        </p:attrNameLst>
                                      </p:cBhvr>
                                      <p:tavLst>
                                        <p:tav tm="0">
                                          <p:val>
                                            <p:fltVal val="-45"/>
                                          </p:val>
                                        </p:tav>
                                        <p:tav tm="69900">
                                          <p:val>
                                            <p:fltVal val="45"/>
                                          </p:val>
                                        </p:tav>
                                        <p:tav tm="100000">
                                          <p:val>
                                            <p:fltVal val="0"/>
                                          </p:val>
                                        </p:tav>
                                      </p:tavLst>
                                    </p:anim>
                                    <p:anim calcmode="lin" valueType="num">
                                      <p:cBhvr>
                                        <p:cTn id="58" dur="455" fill="hold">
                                          <p:stCondLst>
                                            <p:cond delay="0"/>
                                          </p:stCondLst>
                                        </p:cTn>
                                        <p:tgtEl>
                                          <p:spTgt spid="15363">
                                            <p:txEl>
                                              <p:pRg st="7" end="7"/>
                                            </p:txEl>
                                          </p:spTgt>
                                        </p:tgtEl>
                                        <p:attrNameLst>
                                          <p:attrName>ppt_y</p:attrName>
                                        </p:attrNameLst>
                                      </p:cBhvr>
                                      <p:tavLst>
                                        <p:tav tm="0">
                                          <p:val>
                                            <p:strVal val="#ppt_y-1"/>
                                          </p:val>
                                        </p:tav>
                                        <p:tav tm="100000">
                                          <p:val>
                                            <p:strVal val="#ppt_y-(0.354*#ppt_w-0.172*#ppt_h)"/>
                                          </p:val>
                                        </p:tav>
                                      </p:tavLst>
                                    </p:anim>
                                    <p:anim calcmode="lin" valueType="num">
                                      <p:cBhvr>
                                        <p:cTn id="59" dur="156" decel="50000" fill="hold">
                                          <p:stCondLst>
                                            <p:cond delay="455"/>
                                          </p:stCondLst>
                                        </p:cTn>
                                        <p:tgtEl>
                                          <p:spTgt spid="15363">
                                            <p:txEl>
                                              <p:pRg st="7" end="7"/>
                                            </p:txEl>
                                          </p:spTgt>
                                        </p:tgtEl>
                                        <p:attrNameLst>
                                          <p:attrName>ppt_y</p:attrName>
                                        </p:attrNameLst>
                                      </p:cBhvr>
                                      <p:tavLst>
                                        <p:tav tm="0">
                                          <p:val>
                                            <p:strVal val="#ppt_y-(0.354*#ppt_w-0.172*#ppt_h)"/>
                                          </p:val>
                                        </p:tav>
                                        <p:tav tm="100000">
                                          <p:val>
                                            <p:strVal val="#ppt_y-(0.354*#ppt_w-0.172*#ppt_h)-#ppt_h/2"/>
                                          </p:val>
                                        </p:tav>
                                      </p:tavLst>
                                    </p:anim>
                                    <p:anim calcmode="lin" valueType="num">
                                      <p:cBhvr>
                                        <p:cTn id="60" dur="136" fill="hold">
                                          <p:stCondLst>
                                            <p:cond delay="864"/>
                                          </p:stCondLst>
                                        </p:cTn>
                                        <p:tgtEl>
                                          <p:spTgt spid="15363">
                                            <p:txEl>
                                              <p:pRg st="7" end="7"/>
                                            </p:txEl>
                                          </p:spTgt>
                                        </p:tgtEl>
                                        <p:attrNameLst>
                                          <p:attrName>ppt_y</p:attrName>
                                        </p:attrNameLst>
                                      </p:cBhvr>
                                      <p:tavLst>
                                        <p:tav tm="0">
                                          <p:val>
                                            <p:strVal val="#ppt_y-(0.354*#ppt_w-0.172*#ppt_h)"/>
                                          </p:val>
                                        </p:tav>
                                        <p:tav tm="100000">
                                          <p:val>
                                            <p:strVal val="#ppt_y"/>
                                          </p:val>
                                        </p:tav>
                                      </p:tavLst>
                                    </p:anim>
                                  </p:childTnLst>
                                </p:cTn>
                              </p:par>
                              <p:par>
                                <p:cTn id="61" presetID="38" presetClass="entr" presetSubtype="0" accel="50000" fill="hold" nodeType="withEffect">
                                  <p:stCondLst>
                                    <p:cond delay="0"/>
                                  </p:stCondLst>
                                  <p:iterate type="lt">
                                    <p:tmPct val="50000"/>
                                  </p:iterate>
                                  <p:childTnLst>
                                    <p:set>
                                      <p:cBhvr>
                                        <p:cTn id="62" dur="1" fill="hold">
                                          <p:stCondLst>
                                            <p:cond delay="0"/>
                                          </p:stCondLst>
                                        </p:cTn>
                                        <p:tgtEl>
                                          <p:spTgt spid="15363">
                                            <p:txEl>
                                              <p:pRg st="8" end="8"/>
                                            </p:txEl>
                                          </p:spTgt>
                                        </p:tgtEl>
                                        <p:attrNameLst>
                                          <p:attrName>style.visibility</p:attrName>
                                        </p:attrNameLst>
                                      </p:cBhvr>
                                      <p:to>
                                        <p:strVal val="visible"/>
                                      </p:to>
                                    </p:set>
                                    <p:set>
                                      <p:cBhvr>
                                        <p:cTn id="63" dur="455" fill="hold">
                                          <p:stCondLst>
                                            <p:cond delay="0"/>
                                          </p:stCondLst>
                                        </p:cTn>
                                        <p:tgtEl>
                                          <p:spTgt spid="15363">
                                            <p:txEl>
                                              <p:pRg st="8" end="8"/>
                                            </p:txEl>
                                          </p:spTgt>
                                        </p:tgtEl>
                                        <p:attrNameLst>
                                          <p:attrName>style.rotation</p:attrName>
                                        </p:attrNameLst>
                                      </p:cBhvr>
                                      <p:to>
                                        <p:strVal val="-45.0"/>
                                      </p:to>
                                    </p:set>
                                    <p:anim calcmode="lin" valueType="num">
                                      <p:cBhvr>
                                        <p:cTn id="64" dur="455" fill="hold">
                                          <p:stCondLst>
                                            <p:cond delay="455"/>
                                          </p:stCondLst>
                                        </p:cTn>
                                        <p:tgtEl>
                                          <p:spTgt spid="15363">
                                            <p:txEl>
                                              <p:pRg st="8" end="8"/>
                                            </p:txEl>
                                          </p:spTgt>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5363">
                                            <p:txEl>
                                              <p:pRg st="8" end="8"/>
                                            </p:txEl>
                                          </p:spTgt>
                                        </p:tgtEl>
                                        <p:attrNameLst>
                                          <p:attrName>ppt_y</p:attrName>
                                        </p:attrNameLst>
                                      </p:cBhvr>
                                      <p:tavLst>
                                        <p:tav tm="0">
                                          <p:val>
                                            <p:strVal val="#ppt_y-1"/>
                                          </p:val>
                                        </p:tav>
                                        <p:tav tm="100000">
                                          <p:val>
                                            <p:strVal val="#ppt_y-(0.354*#ppt_w-0.172*#ppt_h)"/>
                                          </p:val>
                                        </p:tav>
                                      </p:tavLst>
                                    </p:anim>
                                    <p:anim calcmode="lin" valueType="num">
                                      <p:cBhvr>
                                        <p:cTn id="66" dur="156" decel="50000" fill="hold">
                                          <p:stCondLst>
                                            <p:cond delay="455"/>
                                          </p:stCondLst>
                                        </p:cTn>
                                        <p:tgtEl>
                                          <p:spTgt spid="15363">
                                            <p:txEl>
                                              <p:pRg st="8" end="8"/>
                                            </p:txEl>
                                          </p:spTgt>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5363">
                                            <p:txEl>
                                              <p:pRg st="8" end="8"/>
                                            </p:txEl>
                                          </p:spTgt>
                                        </p:tgtEl>
                                        <p:attrNameLst>
                                          <p:attrName>ppt_y</p:attrName>
                                        </p:attrNameLst>
                                      </p:cBhvr>
                                      <p:tavLst>
                                        <p:tav tm="0">
                                          <p:val>
                                            <p:strVal val="#ppt_y-(0.354*#ppt_w-0.172*#ppt_h)"/>
                                          </p:val>
                                        </p:tav>
                                        <p:tav tm="100000">
                                          <p:val>
                                            <p:strVal val="#ppt_y"/>
                                          </p:val>
                                        </p:tav>
                                      </p:tavLst>
                                    </p:anim>
                                  </p:childTnLst>
                                </p:cTn>
                              </p:par>
                              <p:par>
                                <p:cTn id="68" presetID="38" presetClass="entr" presetSubtype="0" accel="50000" fill="hold" nodeType="withEffect">
                                  <p:stCondLst>
                                    <p:cond delay="0"/>
                                  </p:stCondLst>
                                  <p:iterate type="lt">
                                    <p:tmPct val="50000"/>
                                  </p:iterate>
                                  <p:childTnLst>
                                    <p:set>
                                      <p:cBhvr>
                                        <p:cTn id="69" dur="1" fill="hold">
                                          <p:stCondLst>
                                            <p:cond delay="0"/>
                                          </p:stCondLst>
                                        </p:cTn>
                                        <p:tgtEl>
                                          <p:spTgt spid="15363">
                                            <p:txEl>
                                              <p:pRg st="9" end="9"/>
                                            </p:txEl>
                                          </p:spTgt>
                                        </p:tgtEl>
                                        <p:attrNameLst>
                                          <p:attrName>style.visibility</p:attrName>
                                        </p:attrNameLst>
                                      </p:cBhvr>
                                      <p:to>
                                        <p:strVal val="visible"/>
                                      </p:to>
                                    </p:set>
                                    <p:set>
                                      <p:cBhvr>
                                        <p:cTn id="70" dur="455" fill="hold">
                                          <p:stCondLst>
                                            <p:cond delay="0"/>
                                          </p:stCondLst>
                                        </p:cTn>
                                        <p:tgtEl>
                                          <p:spTgt spid="15363">
                                            <p:txEl>
                                              <p:pRg st="9" end="9"/>
                                            </p:txEl>
                                          </p:spTgt>
                                        </p:tgtEl>
                                        <p:attrNameLst>
                                          <p:attrName>style.rotation</p:attrName>
                                        </p:attrNameLst>
                                      </p:cBhvr>
                                      <p:to>
                                        <p:strVal val="-45.0"/>
                                      </p:to>
                                    </p:set>
                                    <p:anim calcmode="lin" valueType="num">
                                      <p:cBhvr>
                                        <p:cTn id="71" dur="455" fill="hold">
                                          <p:stCondLst>
                                            <p:cond delay="455"/>
                                          </p:stCondLst>
                                        </p:cTn>
                                        <p:tgtEl>
                                          <p:spTgt spid="15363">
                                            <p:txEl>
                                              <p:pRg st="9" end="9"/>
                                            </p:txEl>
                                          </p:spTgt>
                                        </p:tgtEl>
                                        <p:attrNameLst>
                                          <p:attrName>style.rotation</p:attrName>
                                        </p:attrNameLst>
                                      </p:cBhvr>
                                      <p:tavLst>
                                        <p:tav tm="0">
                                          <p:val>
                                            <p:fltVal val="-45"/>
                                          </p:val>
                                        </p:tav>
                                        <p:tav tm="69900">
                                          <p:val>
                                            <p:fltVal val="45"/>
                                          </p:val>
                                        </p:tav>
                                        <p:tav tm="100000">
                                          <p:val>
                                            <p:fltVal val="0"/>
                                          </p:val>
                                        </p:tav>
                                      </p:tavLst>
                                    </p:anim>
                                    <p:anim calcmode="lin" valueType="num">
                                      <p:cBhvr>
                                        <p:cTn id="72" dur="455" fill="hold">
                                          <p:stCondLst>
                                            <p:cond delay="0"/>
                                          </p:stCondLst>
                                        </p:cTn>
                                        <p:tgtEl>
                                          <p:spTgt spid="15363">
                                            <p:txEl>
                                              <p:pRg st="9" end="9"/>
                                            </p:txEl>
                                          </p:spTgt>
                                        </p:tgtEl>
                                        <p:attrNameLst>
                                          <p:attrName>ppt_y</p:attrName>
                                        </p:attrNameLst>
                                      </p:cBhvr>
                                      <p:tavLst>
                                        <p:tav tm="0">
                                          <p:val>
                                            <p:strVal val="#ppt_y-1"/>
                                          </p:val>
                                        </p:tav>
                                        <p:tav tm="100000">
                                          <p:val>
                                            <p:strVal val="#ppt_y-(0.354*#ppt_w-0.172*#ppt_h)"/>
                                          </p:val>
                                        </p:tav>
                                      </p:tavLst>
                                    </p:anim>
                                    <p:anim calcmode="lin" valueType="num">
                                      <p:cBhvr>
                                        <p:cTn id="73" dur="156" decel="50000" fill="hold">
                                          <p:stCondLst>
                                            <p:cond delay="455"/>
                                          </p:stCondLst>
                                        </p:cTn>
                                        <p:tgtEl>
                                          <p:spTgt spid="15363">
                                            <p:txEl>
                                              <p:pRg st="9" end="9"/>
                                            </p:txEl>
                                          </p:spTgt>
                                        </p:tgtEl>
                                        <p:attrNameLst>
                                          <p:attrName>ppt_y</p:attrName>
                                        </p:attrNameLst>
                                      </p:cBhvr>
                                      <p:tavLst>
                                        <p:tav tm="0">
                                          <p:val>
                                            <p:strVal val="#ppt_y-(0.354*#ppt_w-0.172*#ppt_h)"/>
                                          </p:val>
                                        </p:tav>
                                        <p:tav tm="100000">
                                          <p:val>
                                            <p:strVal val="#ppt_y-(0.354*#ppt_w-0.172*#ppt_h)-#ppt_h/2"/>
                                          </p:val>
                                        </p:tav>
                                      </p:tavLst>
                                    </p:anim>
                                    <p:anim calcmode="lin" valueType="num">
                                      <p:cBhvr>
                                        <p:cTn id="74" dur="136" fill="hold">
                                          <p:stCondLst>
                                            <p:cond delay="864"/>
                                          </p:stCondLst>
                                        </p:cTn>
                                        <p:tgtEl>
                                          <p:spTgt spid="15363">
                                            <p:txEl>
                                              <p:pRg st="9" end="9"/>
                                            </p:txEl>
                                          </p:spTgt>
                                        </p:tgtEl>
                                        <p:attrNameLst>
                                          <p:attrName>ppt_y</p:attrName>
                                        </p:attrNameLst>
                                      </p:cBhvr>
                                      <p:tavLst>
                                        <p:tav tm="0">
                                          <p:val>
                                            <p:strVal val="#ppt_y-(0.354*#ppt_w-0.172*#ppt_h)"/>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48888"/>
            <a:ext cx="9149397" cy="5145818"/>
          </a:xfrm>
          <a:prstGeom prst="rect">
            <a:avLst/>
          </a:prstGeom>
        </p:spPr>
      </p:pic>
      <p:sp>
        <p:nvSpPr>
          <p:cNvPr id="16387" name="Rectangle 1"/>
          <p:cNvSpPr/>
          <p:nvPr>
            <p:custDataLst>
              <p:tags r:id="rId5"/>
            </p:custDataLst>
          </p:nvPr>
        </p:nvSpPr>
        <p:spPr>
          <a:xfrm>
            <a:off x="1143000" y="2143125"/>
            <a:ext cx="7000875" cy="3170238"/>
          </a:xfrm>
          <a:prstGeom prst="rect">
            <a:avLst/>
          </a:prstGeom>
          <a:noFill/>
          <a:ln w="9525">
            <a:noFill/>
          </a:ln>
        </p:spPr>
        <p:txBody>
          <a:bodyPr anchor="ctr">
            <a:spAutoFit/>
          </a:bodyPr>
          <a:lstStyle>
            <a:defPPr/>
          </a:lstStyle>
          <a:p>
            <a:pPr eaLnBrk="0" fontAlgn="base" hangingPunct="0"/>
            <a:r>
              <a:rPr lang="en-US" altLang="zh-CN"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第二节是全诗写得最美的一节，是一切想象的依据。写出了云雀从地面一跃而起的典型运动态势和边飞边唱的典型习性。</a:t>
            </a:r>
            <a:endParaRPr lang="en-US" altLang="zh-CN" sz="2800" b="1" strike="noStrike" noProof="1">
              <a:solidFill>
                <a:srgbClr val="1E1E1E"/>
              </a:solidFill>
              <a:effectLst>
                <a:outerShdw blurRad="38100" dist="38100" dir="2700000">
                  <a:srgbClr val="C0C0C0"/>
                </a:outerShdw>
              </a:effectLst>
              <a:latin typeface="Calibri" pitchFamily="34" charset="0"/>
              <a:cs typeface="Times New Roman" panose="02020603050405020304" pitchFamily="18" charset="0"/>
            </a:endParaRPr>
          </a:p>
          <a:p>
            <a:pPr eaLnBrk="0" fontAlgn="base" hangingPunct="0"/>
            <a:r>
              <a:rPr lang="en-US" altLang="zh-CN"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第三、四节</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承上启下</a:t>
            </a:r>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，描写云雀飞上晴空迎接朝阳，以一系列欢快明朗的形象感染读者的同时，也把读者的思绪引回云雀的歌声。</a:t>
            </a:r>
            <a:endParaRPr lang="zh-CN" altLang="en-US" sz="2800" b="1" strike="noStrike" noProof="1">
              <a:effectLst>
                <a:outerShdw blurRad="38100" dist="38100" dir="2700000">
                  <a:srgbClr val="C0C0C0"/>
                </a:outerShdw>
              </a:effectLst>
            </a:endParaRP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17411" name="Rectangle 3"/>
          <p:cNvSpPr>
            <a:spLocks noGrp="1"/>
          </p:cNvSpPr>
          <p:nvPr>
            <p:ph idx="1"/>
            <p:custDataLst>
              <p:tags r:id="rId5"/>
            </p:custDataLst>
          </p:nvPr>
        </p:nvSpPr>
        <p:spPr>
          <a:xfrm>
            <a:off x="1071563" y="2500313"/>
            <a:ext cx="6858000" cy="3086100"/>
          </a:xfrm>
          <a:solidFill>
            <a:schemeClr val="bg2">
              <a:lumMod val="60000"/>
              <a:lumOff val="40000"/>
            </a:schemeClr>
          </a:solidFill>
        </p:spPr>
        <p:txBody>
          <a:bodyPr wrap="square" lIns="91440" tIns="45720" rIns="91440" bIns="45720" anchor="t"/>
          <a:lstStyle>
            <a:defPPr/>
          </a:lstStyle>
          <a:p>
            <a:pPr eaLnBrk="0" fontAlgn="base" hangingPunct="0"/>
            <a:r>
              <a:rPr kumimoji="0" lang="en-US" altLang="zh-CN" sz="3200" b="1" i="0" u="none" strike="noStrike" kern="0" cap="none" spc="0" normalizeH="0" baseline="0" noProof="1">
                <a:solidFill>
                  <a:schemeClr val="bg1"/>
                </a:solidFill>
                <a:effectLst>
                  <a:outerShdw blurRad="38100" dist="38100" dir="2700000">
                    <a:srgbClr val="000000"/>
                  </a:outerShdw>
                </a:effectLst>
                <a:latin typeface="楷体" panose="02010609060101010101" pitchFamily="49" charset="-122"/>
                <a:ea typeface="楷体" panose="02010609060101010101" pitchFamily="49" charset="-122"/>
                <a:cs typeface="+mn-cs"/>
              </a:rPr>
              <a:t>    </a:t>
            </a:r>
            <a:r>
              <a:rPr lang="en-US" altLang="zh-CN" b="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sym typeface="+mn-ea"/>
              </a:rPr>
              <a:t>第五、六、七节，诗人以星光的利箭、明月的清辉、霓虹彩霞降下的美雨之类视觉形象描绘听觉上的优美感受。</a:t>
            </a:r>
            <a:endParaRPr lang="en-US" altLang="zh-CN" b="1" strike="noStrike" noProof="1">
              <a:solidFill>
                <a:srgbClr val="1E1E1E"/>
              </a:solidFill>
              <a:effectLst>
                <a:outerShdw blurRad="38100" dist="38100" dir="2700000">
                  <a:srgbClr val="C0C0C0"/>
                </a:outerShdw>
              </a:effectLst>
              <a:latin typeface="Calibri" pitchFamily="34" charset="0"/>
              <a:cs typeface="Times New Roman" panose="02020603050405020304" pitchFamily="18" charset="0"/>
            </a:endParaRPr>
          </a:p>
          <a:p>
            <a:pPr eaLnBrk="0" fontAlgn="base" hangingPunct="0"/>
            <a:r>
              <a:rPr lang="zh-CN" altLang="en-US" b="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sym typeface="+mn-ea"/>
              </a:rPr>
              <a:t>是通感的写作手法。</a:t>
            </a:r>
            <a:endParaRPr lang="en-US" altLang="zh-CN" b="1" strike="noStrike" noProof="1">
              <a:effectLst>
                <a:outerShdw blurRad="38100" dist="38100" dir="2700000">
                  <a:srgbClr val="C0C0C0"/>
                </a:outerShdw>
              </a:effectLst>
            </a:endParaRPr>
          </a:p>
          <a:p>
            <a:pPr marL="342900" marR="0" indent="-342900" algn="l" defTabSz="914400" rtl="0" eaLnBrk="1" fontAlgn="base" latinLnBrk="0" hangingPunct="1">
              <a:lnSpc>
                <a:spcPct val="100000"/>
              </a:lnSpc>
              <a:spcBef>
                <a:spcPct val="20000"/>
              </a:spcBef>
              <a:spcAft>
                <a:spcPct val="0"/>
              </a:spcAft>
              <a:buClrTx/>
              <a:buSzTx/>
              <a:buFontTx/>
              <a:buNone/>
            </a:pPr>
            <a:r>
              <a:rPr kumimoji="0" lang="zh-CN" altLang="en-US" sz="3200" b="0" i="0" u="none" strike="noStrike" kern="0" cap="none" spc="0" normalizeH="0" baseline="0" noProof="1">
                <a:solidFill>
                  <a:schemeClr val="tx1"/>
                </a:solidFill>
                <a:effectLst/>
                <a:latin typeface="+mn-lt"/>
                <a:ea typeface="+mn-ea"/>
                <a:cs typeface="+mn-cs"/>
              </a:rPr>
              <a:t> </a:t>
            </a:r>
            <a:endParaRPr kumimoji="0" lang="zh-CN" altLang="en-US" sz="3200" b="0" i="0" u="none" strike="noStrike" kern="0" cap="none" spc="0" normalizeH="0" baseline="0" noProof="1">
              <a:solidFill>
                <a:schemeClr val="tx1"/>
              </a:solidFill>
              <a:effectLst/>
              <a:latin typeface="+mn-lt"/>
              <a:ea typeface="+mn-ea"/>
              <a:cs typeface="+mn-cs"/>
            </a:endParaRPr>
          </a:p>
        </p:txBody>
      </p:sp>
      <p:sp>
        <p:nvSpPr>
          <p:cNvPr id="17412" name="矩形 3"/>
          <p:cNvSpPr/>
          <p:nvPr>
            <p:custDataLst>
              <p:tags r:id="rId6"/>
            </p:custDataLst>
          </p:nvPr>
        </p:nvSpPr>
        <p:spPr>
          <a:xfrm>
            <a:off x="298133" y="1111250"/>
            <a:ext cx="8845550" cy="708025"/>
          </a:xfrm>
          <a:prstGeom prst="rect">
            <a:avLst/>
          </a:prstGeom>
          <a:noFill/>
          <a:ln w="9525">
            <a:noFill/>
          </a:ln>
        </p:spPr>
        <p:txBody>
          <a:bodyPr wrap="none" lIns="91440" tIns="45720" rIns="91440" bIns="45720">
            <a:spAutoFit/>
          </a:bodyPr>
          <a:lstStyle>
            <a:defPPr/>
          </a:lstStyle>
          <a:p>
            <a:pPr algn="ctr" defTabSz="914400" fontAlgn="base">
              <a:buClrTx/>
              <a:buSzTx/>
              <a:buFontTx/>
            </a:pPr>
            <a:r>
              <a:rPr lang="zh-CN" altLang="en-US" sz="4000" b="1" strike="noStrike" noProof="1">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cs typeface="+mn-cs"/>
              </a:rPr>
              <a:t>第三部分：</a:t>
            </a:r>
            <a:r>
              <a:rPr lang="en-US" altLang="zh-CN" sz="4000" b="1" strike="noStrike" noProof="1">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cs typeface="+mn-cs"/>
              </a:rPr>
              <a:t>5—12</a:t>
            </a:r>
            <a:r>
              <a:rPr lang="zh-CN" altLang="en-US" sz="4000" b="1" strike="noStrike" noProof="1">
                <a:solidFill>
                  <a:schemeClr val="tx1"/>
                </a:solidFill>
                <a:effectLst>
                  <a:outerShdw blurRad="38100" dist="38100" dir="2700000">
                    <a:srgbClr val="C0C0C0"/>
                  </a:outerShdw>
                </a:effectLst>
                <a:latin typeface="Arial" panose="020b0604020202020204" pitchFamily="34" charset="0"/>
                <a:ea typeface="宋体" panose="02010600030101010101" pitchFamily="2" charset="-122"/>
                <a:cs typeface="+mn-cs"/>
              </a:rPr>
              <a:t>小节     云雀的歌声</a:t>
            </a:r>
            <a:endParaRPr lang="zh-CN" altLang="en-US" sz="4000" b="1" strike="noStrike" noProof="1">
              <a:solidFill>
                <a:schemeClr val="tx1"/>
              </a:solidFill>
              <a:effectLst>
                <a:outerShdw blurRad="38100" dist="38100" dir="2700000">
                  <a:srgbClr val="C0C0C0"/>
                </a:outerShdw>
              </a:effectLst>
              <a:latin typeface="Arial" pitchFamily="34" charset="0"/>
              <a:ea typeface="宋体" pitchFamily="2" charset="-122"/>
              <a:cs typeface="+mn-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17411">
                                            <p:txEl>
                                              <p:charRg st="0" end="14"/>
                                            </p:txEl>
                                          </p:spTgt>
                                        </p:tgtEl>
                                        <p:attrNameLst>
                                          <p:attrName>style.visibility</p:attrName>
                                        </p:attrNameLst>
                                      </p:cBhvr>
                                      <p:to>
                                        <p:strVal val="visible"/>
                                      </p:to>
                                    </p:set>
                                    <p:animEffect transition="in" filter="fade">
                                      <p:cBhvr>
                                        <p:cTn id="7" dur="2000"/>
                                        <p:tgtEl>
                                          <p:spTgt spid="17411">
                                            <p:txEl>
                                              <p:charRg st="0" end="14"/>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7411">
                                            <p:txEl>
                                              <p:charRg st="1" end="1"/>
                                            </p:txEl>
                                          </p:spTgt>
                                        </p:tgtEl>
                                        <p:attrNameLst>
                                          <p:attrName>style.visibility</p:attrName>
                                        </p:attrNameLst>
                                      </p:cBhvr>
                                      <p:to>
                                        <p:strVal val="visible"/>
                                      </p:to>
                                    </p:set>
                                    <p:animEffect transition="in" filter="fade">
                                      <p:cBhvr>
                                        <p:cTn id="10" dur="2000"/>
                                        <p:tgtEl>
                                          <p:spTgt spid="17411">
                                            <p:txEl>
                                              <p:char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17411">
                                            <p:txEl>
                                              <p:charRg st="2" end="2"/>
                                            </p:txEl>
                                          </p:spTgt>
                                        </p:tgtEl>
                                        <p:attrNameLst>
                                          <p:attrName>style.visibility</p:attrName>
                                        </p:attrNameLst>
                                      </p:cBhvr>
                                      <p:to>
                                        <p:strVal val="visible"/>
                                      </p:to>
                                    </p:set>
                                    <p:animEffect transition="in" filter="fade">
                                      <p:cBhvr>
                                        <p:cTn id="13" dur="2000"/>
                                        <p:tgtEl>
                                          <p:spTgt spid="17411">
                                            <p:txEl>
                                              <p:char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26627" name="Rectangle 3"/>
          <p:cNvSpPr/>
          <p:nvPr>
            <p:custDataLst>
              <p:tags r:id="rId5"/>
            </p:custDataLst>
          </p:nvPr>
        </p:nvSpPr>
        <p:spPr>
          <a:xfrm>
            <a:off x="1115378" y="1193800"/>
            <a:ext cx="7500938" cy="4154488"/>
          </a:xfrm>
          <a:prstGeom prst="rect">
            <a:avLst/>
          </a:prstGeom>
          <a:noFill/>
          <a:ln w="9525">
            <a:noFill/>
          </a:ln>
        </p:spPr>
        <p:txBody>
          <a:bodyPr anchor="ctr">
            <a:spAutoFit/>
          </a:bodyPr>
          <a:lstStyle>
            <a:defPPr/>
          </a:lstStyle>
          <a:p>
            <a:pPr eaLnBrk="0" hangingPunct="0"/>
            <a:r>
              <a:rPr lang="en-US" altLang="zh-CN" sz="2400">
                <a:solidFill>
                  <a:srgbClr val="1E1E1E"/>
                </a:solidFill>
                <a:latin typeface="Calibri" panose="020f0502020204030204" pitchFamily="34" charset="0"/>
                <a:ea typeface="宋体" panose="02010600030101010101" pitchFamily="2" charset="-122"/>
              </a:rPr>
              <a:t>         </a:t>
            </a:r>
            <a:r>
              <a:rPr lang="zh-CN" altLang="en-US" sz="2400" b="1">
                <a:solidFill>
                  <a:srgbClr val="1E1E1E"/>
                </a:solidFill>
                <a:effectLst>
                  <a:outerShdw blurRad="38100" dist="38100" dir="2700000">
                    <a:srgbClr val="000000"/>
                  </a:outerShdw>
                </a:effectLst>
                <a:latin typeface="Calibri" panose="020f0502020204030204" pitchFamily="34" charset="0"/>
                <a:ea typeface="宋体" panose="02010600030101010101" pitchFamily="2" charset="-122"/>
              </a:rPr>
              <a:t>第八节，直接把云雀比作诗人，说云雀“像一位诗人，隐身在思想的明辉之中，吟诵着即兴的诗韵，直到普天下的同情都被从未留意过的希望和忧虑唤醒”，他以“即兴”再次强调好的艺术品应是真情实感的流露，又以“思想的明辉”突出思想在艺术创作中的地位。最后两行则宣扬了诗人的神圣使命，也就是雪莱一再论及的“唤醒同情”。而以人们“从未留意过的</a:t>
            </a:r>
            <a:r>
              <a:rPr lang="zh-CN" altLang="zh-CN" sz="2400" b="1">
                <a:solidFill>
                  <a:srgbClr val="1E1E1E"/>
                </a:solidFill>
                <a:effectLst>
                  <a:outerShdw blurRad="38100" dist="38100" dir="2700000">
                    <a:srgbClr val="000000"/>
                  </a:outerShdw>
                </a:effectLst>
                <a:latin typeface="Calibri" panose="020f0502020204030204" pitchFamily="34" charset="0"/>
                <a:ea typeface="Times New Roman" panose="02020603050405020304" pitchFamily="18" charset="0"/>
              </a:rPr>
              <a:t>……</a:t>
            </a:r>
            <a:r>
              <a:rPr lang="zh-CN" altLang="zh-CN" sz="2400" b="1">
                <a:solidFill>
                  <a:srgbClr val="1E1E1E"/>
                </a:solidFill>
                <a:effectLst>
                  <a:outerShdw blurRad="38100" dist="38100" dir="2700000">
                    <a:srgbClr val="000000"/>
                  </a:outerShdw>
                </a:effectLst>
                <a:latin typeface="Calibri" panose="020f0502020204030204" pitchFamily="34" charset="0"/>
                <a:ea typeface="宋体" panose="02010600030101010101" pitchFamily="2" charset="-122"/>
              </a:rPr>
              <a:t>”一句则表明诗人比一般人敏感，是“感受性最细致，想象力最博大的人”，“立法者和先知”，应该有能力有责任，揭示出常人未曾留意的真理。</a:t>
            </a:r>
            <a:endParaRPr lang="en-US" altLang="zh-CN" sz="2400" b="1">
              <a:solidFill>
                <a:srgbClr val="1E1E1E"/>
              </a:solidFill>
              <a:effectLst>
                <a:outerShdw blurRad="38100" dist="38100" dir="2700000">
                  <a:srgbClr val="000000"/>
                </a:outerShdw>
              </a:effectLst>
              <a:latin typeface="Calibri" pitchFamily="34" charset="0"/>
              <a:ea typeface="宋体" pitchFamily="2" charset="-122"/>
            </a:endParaRPr>
          </a:p>
          <a:p>
            <a:pPr eaLnBrk="0" hangingPunct="0"/>
            <a:r>
              <a:rPr lang="en-US" altLang="zh-CN" sz="2400" b="1">
                <a:solidFill>
                  <a:srgbClr val="1E1E1E"/>
                </a:solidFill>
                <a:effectLst>
                  <a:outerShdw blurRad="38100" dist="38100" dir="2700000">
                    <a:srgbClr val="000000"/>
                  </a:outerShdw>
                </a:effectLst>
                <a:latin typeface="Calibri" panose="020f0502020204030204" pitchFamily="34" charset="0"/>
                <a:ea typeface="宋体" panose="02010600030101010101" pitchFamily="2" charset="-122"/>
              </a:rPr>
              <a:t>     </a:t>
            </a:r>
            <a:r>
              <a:rPr lang="zh-CN" altLang="en-US" sz="2400" b="1">
                <a:solidFill>
                  <a:srgbClr val="1E1E1E"/>
                </a:solidFill>
                <a:effectLst>
                  <a:outerShdw blurRad="38100" dist="38100" dir="2700000">
                    <a:srgbClr val="000000"/>
                  </a:outerShdw>
                </a:effectLst>
                <a:latin typeface="Calibri" panose="020f0502020204030204" pitchFamily="34" charset="0"/>
                <a:ea typeface="宋体" panose="02010600030101010101" pitchFamily="2" charset="-122"/>
              </a:rPr>
              <a:t>诗人</a:t>
            </a:r>
            <a:r>
              <a:rPr lang="zh-CN" altLang="en-US" sz="2400" b="1">
                <a:solidFill>
                  <a:srgbClr val="FF0000"/>
                </a:solidFill>
                <a:effectLst>
                  <a:outerShdw blurRad="38100" dist="38100" dir="2700000">
                    <a:srgbClr val="000000"/>
                  </a:outerShdw>
                </a:effectLst>
                <a:latin typeface="Calibri" panose="020f0502020204030204" pitchFamily="34" charset="0"/>
                <a:ea typeface="宋体" panose="02010600030101010101" pitchFamily="2" charset="-122"/>
              </a:rPr>
              <a:t>直抒胸臆，</a:t>
            </a:r>
            <a:r>
              <a:rPr lang="zh-CN" altLang="en-US" sz="2400" b="1">
                <a:solidFill>
                  <a:srgbClr val="1E1E1E"/>
                </a:solidFill>
                <a:effectLst>
                  <a:outerShdw blurRad="38100" dist="38100" dir="2700000">
                    <a:srgbClr val="000000"/>
                  </a:outerShdw>
                </a:effectLst>
                <a:latin typeface="Calibri" panose="020f0502020204030204" pitchFamily="34" charset="0"/>
                <a:ea typeface="宋体" panose="02010600030101010101" pitchFamily="2" charset="-122"/>
              </a:rPr>
              <a:t>把云雀比作诗人，其实就是自己。</a:t>
            </a:r>
            <a:endParaRPr lang="zh-CN" altLang="en-US" sz="2400" b="1">
              <a:effectLst>
                <a:outerShdw blurRad="38100" dist="38100" dir="2700000">
                  <a:srgbClr val="FFFFFF"/>
                </a:outerShdw>
              </a:effectLst>
              <a:latin typeface="Arial" pitchFamily="34" charset="0"/>
              <a:ea typeface="宋体" pitchFamily="2" charset="-122"/>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27651" name="Rectangle 1"/>
          <p:cNvSpPr/>
          <p:nvPr>
            <p:custDataLst>
              <p:tags r:id="rId5"/>
            </p:custDataLst>
          </p:nvPr>
        </p:nvSpPr>
        <p:spPr>
          <a:xfrm>
            <a:off x="1176020" y="924878"/>
            <a:ext cx="7143750" cy="4832350"/>
          </a:xfrm>
          <a:prstGeom prst="rect">
            <a:avLst/>
          </a:prstGeom>
          <a:noFill/>
          <a:ln w="9525">
            <a:noFill/>
          </a:ln>
        </p:spPr>
        <p:txBody>
          <a:bodyPr anchor="ctr">
            <a:spAutoFit/>
          </a:bodyPr>
          <a:lstStyle>
            <a:defPPr/>
          </a:lstStyle>
          <a:p>
            <a:pPr eaLnBrk="0" fontAlgn="base" hangingPunct="0"/>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第九节，他把云雀鸣声</a:t>
            </a:r>
            <a:r>
              <a:rPr lang="zh-CN" altLang="en-US" sz="28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比作</a:t>
            </a:r>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怀春少女为了“排遣她为爱所苦的情怀”而唱出的“甜美如爱的歌曲”。这正是诗人的自况。</a:t>
            </a:r>
            <a:endParaRPr lang="zh-CN" altLang="en-US" sz="2800" b="1" strike="noStrike" noProof="1">
              <a:effectLst>
                <a:outerShdw blurRad="38100" dist="38100" dir="2700000">
                  <a:srgbClr val="C0C0C0"/>
                </a:outerShdw>
              </a:effectLst>
            </a:endParaRPr>
          </a:p>
          <a:p>
            <a:pPr eaLnBrk="0" fontAlgn="base" hangingPunct="0"/>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接着，他又比之为飞萤与晶莹的流光、玫瑰与醉人的芳香，都像隐居深闺的少女一样，不露形影。体现了雪莱所说，诗人写诗，并非自求闻达。第十二节又以晶莹闪烁的草地、春霖洒落的声息、雨后苏醒的花蕾这三个密集的形象带出三个概括性强而准确的形容词：明朗、清新、欢悦，在更高二个层次，对云雀歌声的优美品质作出判断。</a:t>
            </a:r>
            <a:endParaRPr lang="zh-CN" altLang="en-US" sz="2800" b="1" strike="noStrike" noProof="1">
              <a:effectLst>
                <a:outerShdw blurRad="38100" dist="38100" dir="2700000">
                  <a:srgbClr val="C0C0C0"/>
                </a:outerShdw>
              </a:effectLst>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33795" name="Rectangle 1"/>
          <p:cNvSpPr/>
          <p:nvPr>
            <p:custDataLst>
              <p:tags r:id="rId5"/>
            </p:custDataLst>
          </p:nvPr>
        </p:nvSpPr>
        <p:spPr>
          <a:xfrm>
            <a:off x="428625" y="1571625"/>
            <a:ext cx="8643938" cy="4832350"/>
          </a:xfrm>
          <a:prstGeom prst="rect">
            <a:avLst/>
          </a:prstGeom>
          <a:noFill/>
          <a:ln w="9525">
            <a:noFill/>
          </a:ln>
        </p:spPr>
        <p:txBody>
          <a:bodyPr anchor="ctr">
            <a:spAutoFit/>
          </a:bodyPr>
          <a:lstStyle>
            <a:defPPr/>
          </a:lstStyle>
          <a:p>
            <a:pPr eaLnBrk="0" fontAlgn="base" hangingPunct="0"/>
            <a:r>
              <a:rPr lang="en-US" altLang="zh-CN" sz="28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第13</a:t>
            </a:r>
            <a:r>
              <a:rPr lang="zh-CN" altLang="en-US" sz="28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节承上启下</a:t>
            </a:r>
            <a:r>
              <a:rPr lang="zh-CN" altLang="en-US" sz="2800" strike="noStrike" noProof="1">
                <a:solidFill>
                  <a:srgbClr val="1E1E1E"/>
                </a:solidFill>
                <a:latin typeface="Calibri" panose="020f0502020204030204" pitchFamily="34" charset="0"/>
                <a:ea typeface="宋体" panose="02010600030101010101" pitchFamily="2" charset="-122"/>
                <a:cs typeface="Times New Roman" panose="02020603050405020304" pitchFamily="18" charset="0"/>
              </a:rPr>
              <a:t>，</a:t>
            </a:r>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飞禽或是精灵呼应第一节诗中的“你好啊，欢乐的精灵，你似乎从不是飞禽”，然后以设问的方式给予答案。从第十三节到第十五节，探讨美的根源。“飞禽或是精灵”，呼应第一节的“欢乐的精灵，你似乎从不是飞禽”。然后以设问的方式给予答案。</a:t>
            </a:r>
            <a:endParaRPr lang="zh-CN" altLang="en-US" sz="2800" b="1" strike="noStrike" noProof="1">
              <a:effectLst>
                <a:outerShdw blurRad="38100" dist="38100" dir="2700000">
                  <a:srgbClr val="C0C0C0"/>
                </a:outerShdw>
              </a:effectLst>
            </a:endParaRPr>
          </a:p>
          <a:p>
            <a:pPr eaLnBrk="0" fontAlgn="base" hangingPunct="0"/>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        雪莱认为，没有高尚的思想、情操便无从创造美的艺术作品。“赞婚的合唱”和“凯旋的欢歌”之所以必定贫乏，是因为在他看来，传统的婚姻制度不过是人压迫人的秩序的一个组成部分，而带来“凯旋”的战争和暴力本身则是“一切罪恶的根源”。</a:t>
            </a:r>
            <a:endParaRPr lang="zh-CN" altLang="en-US" sz="2800" b="1" strike="noStrike" noProof="1">
              <a:effectLst>
                <a:outerShdw blurRad="38100" dist="38100" dir="2700000">
                  <a:srgbClr val="C0C0C0"/>
                </a:outerShdw>
              </a:effectLst>
            </a:endParaRPr>
          </a:p>
        </p:txBody>
      </p:sp>
      <p:sp>
        <p:nvSpPr>
          <p:cNvPr id="28677" name="矩形 4"/>
          <p:cNvSpPr/>
          <p:nvPr>
            <p:custDataLst>
              <p:tags r:id="rId6"/>
            </p:custDataLst>
          </p:nvPr>
        </p:nvSpPr>
        <p:spPr>
          <a:xfrm>
            <a:off x="1071563" y="928688"/>
            <a:ext cx="7524750" cy="584200"/>
          </a:xfrm>
          <a:prstGeom prst="rect">
            <a:avLst/>
          </a:prstGeom>
          <a:noFill/>
          <a:ln w="9525">
            <a:noFill/>
          </a:ln>
        </p:spPr>
        <p:txBody>
          <a:bodyPr wrap="none">
            <a:spAutoFit/>
          </a:bodyPr>
          <a:lstStyle>
            <a:defPPr/>
          </a:lstStyle>
          <a:p>
            <a:pPr algn="ctr" defTabSz="914400" fontAlgn="base">
              <a:buClrTx/>
              <a:buSzTx/>
              <a:buFontTx/>
            </a:pPr>
            <a:r>
              <a:rPr lang="zh-CN" altLang="en-US" sz="3200" b="1" strike="noStrike" noProof="1">
                <a:latin typeface="Arial" panose="020b0604020202020204" pitchFamily="34" charset="0"/>
                <a:ea typeface="宋体" panose="02010600030101010101" pitchFamily="2" charset="-122"/>
                <a:cs typeface="+mn-cs"/>
              </a:rPr>
              <a:t>第四部分</a:t>
            </a:r>
            <a:r>
              <a:rPr lang="en-US" sz="3200" strike="noStrike" noProof="1">
                <a:latin typeface="Arial" panose="020b0604020202020204" pitchFamily="34" charset="0"/>
                <a:ea typeface="宋体" panose="02010600030101010101" pitchFamily="2" charset="-122"/>
                <a:cs typeface="+mn-cs"/>
              </a:rPr>
              <a:t>13-17 </a:t>
            </a:r>
            <a:r>
              <a:rPr lang="zh-CN" alt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歌声神圣、欢快的原因。</a:t>
            </a:r>
            <a:endParaRPr lang="zh-CN" altLang="en-US" sz="3200" b="1" strike="noStrike" noProof="1"/>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34819" name="Rectangle 1"/>
          <p:cNvSpPr/>
          <p:nvPr>
            <p:custDataLst>
              <p:tags r:id="rId5"/>
            </p:custDataLst>
          </p:nvPr>
        </p:nvSpPr>
        <p:spPr>
          <a:xfrm>
            <a:off x="847408" y="1236028"/>
            <a:ext cx="7786688" cy="4800600"/>
          </a:xfrm>
          <a:prstGeom prst="rect">
            <a:avLst/>
          </a:prstGeom>
          <a:noFill/>
          <a:ln w="9525">
            <a:noFill/>
          </a:ln>
        </p:spPr>
        <p:txBody>
          <a:bodyPr anchor="ctr">
            <a:spAutoFit/>
          </a:bodyPr>
          <a:lstStyle>
            <a:defPPr/>
          </a:lstStyle>
          <a:p>
            <a:pPr eaLnBrk="0" fontAlgn="base" hangingPunct="0"/>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第15</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节提出了艺术与生活和自然的关系。雪莱认为，艺术是生活的“维妙惟肖的再现”。雪莱也非常重视想象，“诗可以解作想象的表现”。不过，他所推崇的想象也来源于生活。他在谈到自然风光、山川姿色、人间暴政、战争场景和人类各种文明成就时说：“我就是从这些源泉中吸取了我的诗歌形象的养料。”绮丽的浪漫主义之花，也深深植根于现实生活的土壤。</a:t>
            </a:r>
            <a:endParaRPr lang="zh-CN" altLang="en-US" sz="3200" b="1" strike="noStrike" noProof="1">
              <a:effectLst>
                <a:outerShdw blurRad="38100" dist="38100" dir="2700000">
                  <a:srgbClr val="C0C0C0"/>
                </a:outerShdw>
              </a:effectLst>
            </a:endParaRPr>
          </a:p>
          <a:p>
            <a:pPr eaLnBrk="0" fontAlgn="base" hangingPunct="0"/>
            <a:endParaRPr lang="zh-CN" altLang="en-US" strike="noStrike" noProof="1"/>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35843" name="Rectangle 1"/>
          <p:cNvSpPr/>
          <p:nvPr>
            <p:custDataLst>
              <p:tags r:id="rId5"/>
            </p:custDataLst>
          </p:nvPr>
        </p:nvSpPr>
        <p:spPr>
          <a:xfrm>
            <a:off x="1035368" y="1317784"/>
            <a:ext cx="7072313" cy="5262245"/>
          </a:xfrm>
          <a:prstGeom prst="rect">
            <a:avLst/>
          </a:prstGeom>
          <a:noFill/>
          <a:ln w="9525">
            <a:noFill/>
          </a:ln>
        </p:spPr>
        <p:txBody>
          <a:bodyPr anchor="ctr">
            <a:spAutoFit/>
          </a:bodyPr>
          <a:lstStyle>
            <a:defPPr/>
          </a:lstStyle>
          <a:p>
            <a:pPr eaLnBrk="0" fontAlgn="base" hangingPunct="0"/>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第十六节、第十七节说，云雀歌声之所以甜美欢快，是因为云雀“爱，却从不知晓过分充满爱的悲哀”。第十七节谈到了死亡。人总认为一切生灵最大的痛苦莫过于失去生命。而雪莱认为，在参透了生死真谛之后，便可达到无所畏惧、无所挂碍的坦荡境地。雪莱认为有理性的人应该造福人类，这是生命的价值。而高尚的灵魂永生不死，只会回归到他所来自的本源而和“宇宙精神”合一，那时，死去的将是死亡。这种理解，也正是雪莱虽时刻预感死亡临近而始终乐观豁达的重要原因。</a:t>
            </a:r>
            <a:endParaRPr lang="zh-CN" altLang="en-US" sz="2800" b="1" strike="noStrike" noProof="1">
              <a:effectLst>
                <a:outerShdw blurRad="38100" dist="38100" dir="2700000">
                  <a:srgbClr val="C0C0C0"/>
                </a:outerShdw>
              </a:effectLst>
            </a:endParaRPr>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srcRect l="53995" r="11788"/>
          <a:stretch>
            <a:fillRect/>
          </a:stretch>
        </p:blipFill>
        <p:spPr>
          <a:xfrm>
            <a:off x="-5398" y="855238"/>
            <a:ext cx="9149397" cy="5145818"/>
          </a:xfrm>
          <a:prstGeom prst="rect">
            <a:avLst/>
          </a:prstGeom>
        </p:spPr>
      </p:pic>
      <p:sp>
        <p:nvSpPr>
          <p:cNvPr id="100" name="文本框 99"/>
          <p:cNvSpPr txBox="1"/>
          <p:nvPr>
            <p:custDataLst>
              <p:tags r:id="rId6"/>
            </p:custDataLst>
          </p:nvPr>
        </p:nvSpPr>
        <p:spPr>
          <a:xfrm>
            <a:off x="1362075" y="1800225"/>
            <a:ext cx="6419850" cy="2306955"/>
          </a:xfrm>
          <a:prstGeom prst="rect">
            <a:avLst/>
          </a:prstGeom>
          <a:noFill/>
          <a:ln w="9525">
            <a:noFill/>
          </a:ln>
        </p:spPr>
        <p:txBody>
          <a:bodyPr wrap="square">
            <a:spAutoFit/>
          </a:bodyPr>
          <a:lstStyle>
            <a:defPPr/>
          </a:lstStyle>
          <a:p>
            <a:pPr indent="304800"/>
            <a:r>
              <a:rPr lang="zh-CN" sz="2400" b="1">
                <a:solidFill>
                  <a:srgbClr val="FF0000"/>
                </a:solidFill>
                <a:latin typeface="楷体" panose="02010609060101010101" pitchFamily="49" charset="-122"/>
                <a:ea typeface="楷体" panose="02010609060101010101" pitchFamily="49" charset="-122"/>
              </a:rPr>
              <a:t>导入：</a:t>
            </a:r>
            <a:endParaRPr lang="zh-CN" sz="2400" b="1">
              <a:solidFill>
                <a:srgbClr val="000000"/>
              </a:solidFill>
              <a:latin typeface="楷体" panose="02010609060101010101" pitchFamily="49" charset="-122"/>
              <a:ea typeface="楷体" pitchFamily="49" charset="-122"/>
            </a:endParaRPr>
          </a:p>
          <a:p>
            <a:pPr indent="304800"/>
            <a:r>
              <a:rPr lang="zh-CN" sz="2400" b="1">
                <a:solidFill>
                  <a:srgbClr val="000000"/>
                </a:solidFill>
                <a:latin typeface="楷体" panose="02010609060101010101" pitchFamily="49" charset="-122"/>
                <a:ea typeface="楷体" panose="02010609060101010101" pitchFamily="49" charset="-122"/>
              </a:rPr>
              <a:t>同学们，你们见过</a:t>
            </a:r>
            <a:r>
              <a:rPr lang="zh-CN" sz="2400" b="1">
                <a:solidFill>
                  <a:srgbClr val="FF0000"/>
                </a:solidFill>
                <a:latin typeface="楷体" panose="02010609060101010101" pitchFamily="49" charset="-122"/>
                <a:ea typeface="楷体" panose="02010609060101010101" pitchFamily="49" charset="-122"/>
              </a:rPr>
              <a:t>云雀</a:t>
            </a:r>
            <a:r>
              <a:rPr lang="zh-CN" sz="2400" b="1">
                <a:solidFill>
                  <a:srgbClr val="000000"/>
                </a:solidFill>
                <a:latin typeface="楷体" panose="02010609060101010101" pitchFamily="49" charset="-122"/>
                <a:ea typeface="楷体" panose="02010609060101010101" pitchFamily="49" charset="-122"/>
              </a:rPr>
              <a:t>吗？听到过云雀的叫声吗？这样的声音会引发你的哪些想象和联想呢？今天我们就来看一看</a:t>
            </a:r>
            <a:r>
              <a:rPr lang="zh-CN" sz="2400" b="1">
                <a:solidFill>
                  <a:srgbClr val="FF0000"/>
                </a:solidFill>
                <a:latin typeface="楷体" panose="02010609060101010101" pitchFamily="49" charset="-122"/>
                <a:ea typeface="楷体" panose="02010609060101010101" pitchFamily="49" charset="-122"/>
              </a:rPr>
              <a:t>雪莱</a:t>
            </a:r>
            <a:r>
              <a:rPr lang="zh-CN" sz="2400" b="1">
                <a:solidFill>
                  <a:srgbClr val="000000"/>
                </a:solidFill>
                <a:latin typeface="楷体" panose="02010609060101010101" pitchFamily="49" charset="-122"/>
                <a:ea typeface="楷体" panose="02010609060101010101" pitchFamily="49" charset="-122"/>
              </a:rPr>
              <a:t>笔下的云雀，诗人从云雀的叫声中联想到了什么，又有哪些不一样的感受，他想借助云雀表达什么。</a:t>
            </a:r>
            <a:endParaRPr lang="zh-CN" altLang="en-US" sz="2400" b="1">
              <a:latin typeface="楷体" panose="02010609060101010101" pitchFamily="49" charset="-122"/>
              <a:ea typeface="楷体" pitchFamily="49" charset="-122"/>
            </a:endParaRPr>
          </a:p>
        </p:txBody>
      </p:sp>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48131" name="矩形 4"/>
          <p:cNvSpPr/>
          <p:nvPr>
            <p:custDataLst>
              <p:tags r:id="rId5"/>
            </p:custDataLst>
          </p:nvPr>
        </p:nvSpPr>
        <p:spPr>
          <a:xfrm>
            <a:off x="393383" y="1193483"/>
            <a:ext cx="8750300" cy="646112"/>
          </a:xfrm>
          <a:prstGeom prst="rect">
            <a:avLst/>
          </a:prstGeom>
          <a:noFill/>
          <a:ln w="9525">
            <a:noFill/>
          </a:ln>
        </p:spPr>
        <p:txBody>
          <a:bodyPr wrap="none" anchor="t">
            <a:spAutoFit/>
          </a:bodyPr>
          <a:lstStyle>
            <a:defPPr/>
          </a:lstStyle>
          <a:p>
            <a:pPr/>
            <a:r>
              <a:rPr lang="zh-CN" altLang="en-US" sz="3600" b="1">
                <a:latin typeface="Arial" panose="020b0604020202020204" pitchFamily="34" charset="0"/>
                <a:ea typeface="宋体" panose="02010600030101010101" pitchFamily="2" charset="-122"/>
              </a:rPr>
              <a:t>第五部分：</a:t>
            </a:r>
            <a:r>
              <a:rPr lang="en-US" altLang="zh-CN" sz="3600" b="1">
                <a:latin typeface="Arial" panose="020b0604020202020204" pitchFamily="34" charset="0"/>
                <a:ea typeface="宋体" panose="02010600030101010101" pitchFamily="2" charset="-122"/>
              </a:rPr>
              <a:t>18-21</a:t>
            </a:r>
            <a:r>
              <a:rPr lang="zh-CN" altLang="en-US" sz="3600">
                <a:latin typeface="Arial" panose="020b0604020202020204" pitchFamily="34" charset="0"/>
                <a:ea typeface="宋体" panose="02010600030101010101" pitchFamily="2" charset="-122"/>
              </a:rPr>
              <a:t>，人鸟对比，表达愿望。</a:t>
            </a:r>
            <a:endParaRPr lang="zh-CN" altLang="en-US" sz="3600">
              <a:latin typeface="Arial" pitchFamily="34" charset="0"/>
              <a:ea typeface="宋体" pitchFamily="2" charset="-122"/>
            </a:endParaRPr>
          </a:p>
        </p:txBody>
      </p:sp>
      <p:sp>
        <p:nvSpPr>
          <p:cNvPr id="41987" name="Rectangle 1"/>
          <p:cNvSpPr/>
          <p:nvPr>
            <p:custDataLst>
              <p:tags r:id="rId6"/>
            </p:custDataLst>
          </p:nvPr>
        </p:nvSpPr>
        <p:spPr>
          <a:xfrm>
            <a:off x="676593" y="1966278"/>
            <a:ext cx="7500938" cy="2924175"/>
          </a:xfrm>
          <a:prstGeom prst="rect">
            <a:avLst/>
          </a:prstGeom>
          <a:noFill/>
          <a:ln w="9525">
            <a:noFill/>
          </a:ln>
        </p:spPr>
        <p:txBody>
          <a:bodyPr anchor="ctr">
            <a:spAutoFit/>
          </a:bodyPr>
          <a:lstStyle>
            <a:defPPr/>
          </a:lstStyle>
          <a:p>
            <a:pPr eaLnBrk="0" fontAlgn="base" hangingPunct="0"/>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在诗歌的最后四个小节中，诗人运用了</a:t>
            </a:r>
            <a:r>
              <a:rPr lang="zh-CN" altLang="en-US"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对比</a:t>
            </a:r>
            <a:r>
              <a:rPr lang="zh-CN" altLang="en-US" sz="36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a:t>
            </a:r>
            <a:r>
              <a:rPr lang="zh-CN" altLang="en-US" sz="28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将凡人和云雀也可以说是现实中的自我和理想中的自我做了对比，凡人渴求虚无之物，被现实束缚，而云雀却早已超脱了这一切。因此，在现实生活中，凡人永远为外物所累，永远不可能超越云雀的境界。</a:t>
            </a:r>
            <a:endParaRPr lang="zh-CN" altLang="en-US" sz="2800" b="1" strike="noStrike" noProof="1">
              <a:effectLst>
                <a:outerShdw blurRad="38100" dist="38100" dir="2700000">
                  <a:srgbClr val="C0C0C0"/>
                </a:outerShdw>
              </a:effectLst>
            </a:endParaRPr>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45059" name="矩形 2"/>
          <p:cNvSpPr/>
          <p:nvPr>
            <p:custDataLst>
              <p:tags r:id="rId5"/>
            </p:custDataLst>
          </p:nvPr>
        </p:nvSpPr>
        <p:spPr>
          <a:xfrm>
            <a:off x="642938" y="1134110"/>
            <a:ext cx="5918200" cy="1108075"/>
          </a:xfrm>
          <a:prstGeom prst="rect">
            <a:avLst/>
          </a:prstGeom>
          <a:solidFill>
            <a:schemeClr val="bg1"/>
          </a:solidFill>
          <a:ln w="9525">
            <a:noFill/>
          </a:ln>
        </p:spPr>
        <p:txBody>
          <a:bodyPr wrap="square" lIns="91440" tIns="45720" rIns="91440" bIns="45720">
            <a:spAutoFit/>
          </a:bodyPr>
          <a:lstStyle>
            <a:defPPr/>
          </a:lstStyle>
          <a:p>
            <a:pPr algn="ctr" defTabSz="914400" fontAlgn="base">
              <a:buClrTx/>
              <a:buSzTx/>
              <a:buFontTx/>
            </a:pPr>
            <a:r>
              <a:rPr lang="zh-CN" altLang="en-US" sz="66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分析诗歌形象</a:t>
            </a:r>
            <a:endParaRPr lang="zh-CN" altLang="en-US" sz="6600" b="1" strike="noStrike" noProof="1">
              <a:effectLst>
                <a:outerShdw blurRad="38100" dist="38100" dir="2700000">
                  <a:srgbClr val="C0C0C0"/>
                </a:outerShdw>
              </a:effectLst>
            </a:endParaRPr>
          </a:p>
        </p:txBody>
      </p:sp>
      <p:sp>
        <p:nvSpPr>
          <p:cNvPr id="45060" name="Rectangle 1"/>
          <p:cNvSpPr/>
          <p:nvPr>
            <p:custDataLst>
              <p:tags r:id="rId6"/>
            </p:custDataLst>
          </p:nvPr>
        </p:nvSpPr>
        <p:spPr>
          <a:xfrm>
            <a:off x="952500" y="2673985"/>
            <a:ext cx="7858125" cy="1200150"/>
          </a:xfrm>
          <a:prstGeom prst="rect">
            <a:avLst/>
          </a:prstGeom>
          <a:noFill/>
          <a:ln w="9525">
            <a:noFill/>
          </a:ln>
        </p:spPr>
        <p:txBody>
          <a:bodyPr anchor="ctr">
            <a:spAutoFit/>
          </a:bodyPr>
          <a:lstStyle>
            <a:defPPr/>
          </a:lstStyle>
          <a:p>
            <a:pPr eaLnBrk="0" fontAlgn="base" hangingPunct="0"/>
            <a:r>
              <a:rPr lang="en-US" altLang="zh-CN" sz="3600" strike="noStrike" noProof="1">
                <a:solidFill>
                  <a:srgbClr val="1E1E1E"/>
                </a:solidFill>
                <a:latin typeface="Calibri" panose="020f0502020204030204" pitchFamily="34" charset="0"/>
                <a:ea typeface="宋体" panose="02010600030101010101" pitchFamily="2" charset="-122"/>
                <a:cs typeface="+mn-cs"/>
              </a:rPr>
              <a:t>3</a:t>
            </a:r>
            <a:r>
              <a:rPr lang="en-US" altLang="zh-CN"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如何理解</a:t>
            </a:r>
            <a:r>
              <a:rPr lang="en-US" altLang="zh-CN"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a:t>
            </a:r>
            <a:r>
              <a:rPr lang="en-US" altLang="zh-CN"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一诗中“云雀”这一形象</a:t>
            </a:r>
            <a:r>
              <a:rPr lang="en-US" altLang="zh-CN"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endParaRPr lang="en-US" altLang="zh-CN" sz="3600" b="1" strike="noStrike" noProof="1">
              <a:solidFill>
                <a:srgbClr val="FF0000"/>
              </a:solidFill>
              <a:effectLst>
                <a:outerShdw blurRad="38100" dist="38100" dir="2700000">
                  <a:srgbClr val="C0C0C0"/>
                </a:outerShdw>
              </a:effectLst>
            </a:endParaRPr>
          </a:p>
        </p:txBody>
      </p:sp>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499745"/>
            <a:ext cx="9149080" cy="6009640"/>
          </a:xfrm>
          <a:prstGeom prst="rect">
            <a:avLst/>
          </a:prstGeom>
        </p:spPr>
      </p:pic>
      <p:sp>
        <p:nvSpPr>
          <p:cNvPr id="46083" name="Rectangle 1"/>
          <p:cNvSpPr/>
          <p:nvPr>
            <p:custDataLst>
              <p:tags r:id="rId5"/>
            </p:custDataLst>
          </p:nvPr>
        </p:nvSpPr>
        <p:spPr>
          <a:xfrm>
            <a:off x="407035" y="716280"/>
            <a:ext cx="8522970" cy="5692775"/>
          </a:xfrm>
          <a:prstGeom prst="rect">
            <a:avLst/>
          </a:prstGeom>
          <a:noFill/>
          <a:ln w="9525">
            <a:noFill/>
          </a:ln>
        </p:spPr>
        <p:txBody>
          <a:bodyPr wrap="square" anchor="ctr">
            <a:spAutoFit/>
          </a:bodyPr>
          <a:lstStyle>
            <a:defPPr/>
          </a:lstStyle>
          <a:p>
            <a:pPr eaLnBrk="0" fontAlgn="base" hangingPunct="0"/>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点拨:</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诗中云雀这一形象</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并不纯然是自然界中的云雀</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而是诗人的理想自我形象或诗人理想的形象载体。诗人和云雀在许多方面都很相似</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 </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云雀的振翅高飞，体现了诗人的执着奋进、愤世嫉俗的态度。云雀的隐形不漏、播撒歌声，体现了诗人不求名利。追求光明</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蔑视地面</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向往理想的世界。所不同的只是诗人痛苦地感受到理想与现实间的巨大差距</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而这个差距对云雀是不存在的。从诗的整个调子中可以看出</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雪莱虽感受到理想遥远的痛苦</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仍以不断飞升的积极情绪去超越感伤。云雀代表了光明、欢乐、自由、对生活充满的热爱。这一意象是诗人理想化中的自己，展示出浪漫主义时代的理想形象。诗人通过云雀这一形象</a:t>
            </a:r>
            <a:r>
              <a:rPr lang="en-US" altLang="zh-CN"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800" b="1" strike="noStrike" noProof="1">
                <a:solidFill>
                  <a:schemeClr val="tx1"/>
                </a:solidFill>
                <a:effectLst>
                  <a:outerShdw blurRad="38100" dist="38100" dir="2700000">
                    <a:srgbClr val="C0C0C0"/>
                  </a:outerShdw>
                </a:effectLst>
                <a:latin typeface="Calibri" panose="020f0502020204030204" pitchFamily="34" charset="0"/>
                <a:ea typeface="宋体" panose="02010600030101010101" pitchFamily="2" charset="-122"/>
                <a:cs typeface="+mn-cs"/>
              </a:rPr>
              <a:t>表达自己追求光明、蔑视黑暗以及向往理想世界的情感。</a:t>
            </a:r>
            <a:endParaRPr lang="zh-CN" altLang="en-US" sz="2800" b="1" strike="noStrike" noProof="1">
              <a:solidFill>
                <a:schemeClr val="tx1"/>
              </a:solidFill>
              <a:effectLst>
                <a:outerShdw blurRad="38100" dist="38100" dir="2700000">
                  <a:srgbClr val="C0C0C0"/>
                </a:outerShdw>
              </a:effectLst>
              <a:latin typeface="Calibri" pitchFamily="34" charset="0"/>
              <a:ea typeface="宋体" pitchFamily="2" charset="-122"/>
              <a:cs typeface="+mn-cs"/>
            </a:endParaRP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48131" name="矩形 2"/>
          <p:cNvSpPr/>
          <p:nvPr>
            <p:custDataLst>
              <p:tags r:id="rId5"/>
            </p:custDataLst>
          </p:nvPr>
        </p:nvSpPr>
        <p:spPr>
          <a:xfrm>
            <a:off x="357188" y="1357313"/>
            <a:ext cx="8786813" cy="3416300"/>
          </a:xfrm>
          <a:prstGeom prst="rect">
            <a:avLst/>
          </a:prstGeom>
          <a:noFill/>
          <a:ln w="9525">
            <a:noFill/>
          </a:ln>
        </p:spPr>
        <p:txBody>
          <a:bodyPr wrap="square" lIns="91440" tIns="45720" rIns="91440" bIns="45720">
            <a:spAutoFit/>
          </a:bodyPr>
          <a:lstStyle>
            <a:defPPr/>
          </a:lstStyle>
          <a:p>
            <a:pPr defTabSz="914400" fontAlgn="base">
              <a:buClrTx/>
              <a:buSzTx/>
              <a:buFontTx/>
            </a:pPr>
            <a:r>
              <a:rPr lang="zh-CN" altLang="en-US" sz="6600" b="1" strike="noStrike" noProof="1">
                <a:solidFill>
                  <a:schemeClr val="bg2"/>
                </a:solidFill>
                <a:effectLst>
                  <a:outerShdw blurRad="38100" dist="38100" dir="2700000">
                    <a:srgbClr val="C0C0C0"/>
                  </a:outerShdw>
                </a:effectLst>
                <a:latin typeface="Arial" panose="020b0604020202020204" pitchFamily="34" charset="0"/>
                <a:ea typeface="宋体" panose="02010600030101010101" pitchFamily="2" charset="-122"/>
                <a:cs typeface="+mn-cs"/>
              </a:rPr>
              <a:t>赏析诗歌技巧</a:t>
            </a:r>
            <a:endParaRPr lang="zh-CN" altLang="en-US" sz="6600" b="1" strike="noStrike" noProof="1">
              <a:solidFill>
                <a:schemeClr val="bg2"/>
              </a:solidFill>
              <a:effectLst>
                <a:outerShdw blurRad="38100" dist="38100" dir="2700000">
                  <a:srgbClr val="C0C0C0"/>
                </a:outerShdw>
              </a:effectLst>
            </a:endParaRPr>
          </a:p>
          <a:p>
            <a:pPr defTabSz="914400" fontAlgn="base">
              <a:buClrTx/>
              <a:buSzTx/>
              <a:buFontTx/>
            </a:pPr>
            <a:endParaRPr lang="en-US" sz="5400" strike="noStrike" noProof="1"/>
          </a:p>
          <a:p>
            <a:pPr defTabSz="914400" fontAlgn="base">
              <a:buClrTx/>
              <a:buSzTx/>
              <a:buFontTx/>
            </a:pPr>
            <a:r>
              <a:rPr lang="en-US"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6.</a:t>
            </a:r>
            <a:r>
              <a:rPr lang="en-US" altLang="zh-CN"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致云雀</a:t>
            </a:r>
            <a:r>
              <a:rPr lang="en-US" altLang="zh-CN"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中诗人运用了哪些表达技巧来抒发情感</a:t>
            </a:r>
            <a:r>
              <a:rPr lang="en-US" sz="48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endParaRPr lang="zh-CN" altLang="en-US" sz="4800" b="1" strike="noStrike" noProof="1">
              <a:solidFill>
                <a:srgbClr val="0070C0"/>
              </a:solidFill>
              <a:effectLst>
                <a:outerShdw blurRad="38100" dist="38100" dir="2700000">
                  <a:srgbClr val="C0C0C0"/>
                </a:outerShdw>
              </a:effectLst>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49155" name="矩形 2"/>
          <p:cNvSpPr/>
          <p:nvPr>
            <p:custDataLst>
              <p:tags r:id="rId5"/>
            </p:custDataLst>
          </p:nvPr>
        </p:nvSpPr>
        <p:spPr>
          <a:xfrm>
            <a:off x="785813" y="1720850"/>
            <a:ext cx="7715250" cy="4154488"/>
          </a:xfrm>
          <a:prstGeom prst="rect">
            <a:avLst/>
          </a:prstGeom>
          <a:noFill/>
          <a:ln w="9525">
            <a:noFill/>
          </a:ln>
        </p:spPr>
        <p:txBody>
          <a:bodyPr>
            <a:spAutoFit/>
          </a:bodyPr>
          <a:lstStyle>
            <a:defPPr/>
          </a:lstStyle>
          <a:p>
            <a:pPr fontAlgn="base"/>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点拨</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①诗人运用</a:t>
            </a:r>
            <a:r>
              <a:rPr lang="zh-CN" altLang="en-US" sz="24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浪漫主义</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的手法</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热情地赞颂了云雀。在诗人的笔下</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云雀是欢乐、光明、美丽的象征。</a:t>
            </a:r>
            <a:endParaRPr lang="en-US" altLang="zh-CN" sz="2400" b="1" strike="noStrike" noProof="1">
              <a:solidFill>
                <a:srgbClr val="0070C0"/>
              </a:solidFill>
              <a:effectLst>
                <a:outerShdw blurRad="38100" dist="38100" dir="2700000">
                  <a:srgbClr val="C0C0C0"/>
                </a:outerShdw>
              </a:effectLst>
            </a:endParaRPr>
          </a:p>
          <a:p>
            <a:pPr fontAlgn="base"/>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②诗人运用</a:t>
            </a:r>
            <a:r>
              <a:rPr lang="zh-CN" altLang="en-US" sz="2400" b="1" strike="noStrike" noProof="1">
                <a:solidFill>
                  <a:srgbClr val="FF0000"/>
                </a:solidFill>
                <a:effectLst>
                  <a:outerShdw blurRad="38100" dist="38100" dir="2700000">
                    <a:srgbClr val="C0C0C0"/>
                  </a:outerShdw>
                </a:effectLst>
                <a:latin typeface="Arial" panose="020b0604020202020204" pitchFamily="34" charset="0"/>
                <a:ea typeface="宋体" panose="02010600030101010101" pitchFamily="2" charset="-122"/>
                <a:cs typeface="+mn-cs"/>
              </a:rPr>
              <a:t>比喻、类比、设问</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的手法</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对云雀加以描绘。    他把云雀比作诗人</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比作深闺中的少女</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比作萤火虫</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使云雀美丽的形象生动地展现在读者的面前。</a:t>
            </a:r>
            <a:endParaRPr lang="en-US" altLang="zh-CN" sz="2400" b="1" strike="noStrike" noProof="1">
              <a:solidFill>
                <a:srgbClr val="0070C0"/>
              </a:solidFill>
              <a:effectLst>
                <a:outerShdw blurRad="38100" dist="38100" dir="2700000">
                  <a:srgbClr val="C0C0C0"/>
                </a:outerShdw>
              </a:effectLst>
            </a:endParaRPr>
          </a:p>
          <a:p>
            <a:pPr fontAlgn="base"/>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       诗人把云雀的歌声同春霖洒落的声息、赞婚的合唱、凯旋的欢歌相比</a:t>
            </a:r>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突出云雀歌声所具有的巨大力量。</a:t>
            </a:r>
            <a:endParaRPr lang="en-US" altLang="zh-CN" sz="2400" b="1" strike="noStrike" noProof="1">
              <a:solidFill>
                <a:srgbClr val="0070C0"/>
              </a:solidFill>
              <a:effectLst>
                <a:outerShdw blurRad="38100" dist="38100" dir="2700000">
                  <a:srgbClr val="C0C0C0"/>
                </a:outerShdw>
              </a:effectLst>
            </a:endParaRPr>
          </a:p>
          <a:p>
            <a:pPr fontAlgn="base"/>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诗歌最后将凡人和云雀对比，我们渴求虚无之物，被现实束缚，但是云雀已超越一切。</a:t>
            </a:r>
            <a:endParaRPr lang="en-US" altLang="zh-CN" sz="2400" b="1" strike="noStrike" noProof="1">
              <a:solidFill>
                <a:srgbClr val="0070C0"/>
              </a:solidFill>
              <a:effectLst>
                <a:outerShdw blurRad="38100" dist="38100" dir="2700000">
                  <a:srgbClr val="C0C0C0"/>
                </a:outerShdw>
              </a:effectLst>
            </a:endParaRPr>
          </a:p>
          <a:p>
            <a:pPr fontAlgn="base"/>
            <a:r>
              <a:rPr lang="en-US" altLang="zh-CN"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       </a:t>
            </a:r>
            <a:r>
              <a:rPr lang="zh-CN" altLang="en-US" sz="2400" b="1" strike="noStrike" noProof="1">
                <a:solidFill>
                  <a:srgbClr val="0070C0"/>
                </a:solidFill>
                <a:effectLst>
                  <a:outerShdw blurRad="38100" dist="38100" dir="2700000">
                    <a:srgbClr val="C0C0C0"/>
                  </a:outerShdw>
                </a:effectLst>
                <a:latin typeface="Arial" panose="020b0604020202020204" pitchFamily="34" charset="0"/>
                <a:ea typeface="宋体" panose="02010600030101010101" pitchFamily="2" charset="-122"/>
                <a:cs typeface="+mn-cs"/>
              </a:rPr>
              <a:t>因此，现实生活中的我们永远被外物所累，永远不可能超过云雀。</a:t>
            </a:r>
            <a:endParaRPr lang="zh-CN" altLang="en-US" sz="2400" b="1" strike="noStrike" noProof="1">
              <a:solidFill>
                <a:srgbClr val="0070C0"/>
              </a:solidFill>
              <a:effectLst>
                <a:outerShdw blurRad="38100" dist="38100" dir="2700000">
                  <a:srgbClr val="C0C0C0"/>
                </a:outerShdw>
              </a:effectLst>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50179" name="Rectangle 1"/>
          <p:cNvSpPr/>
          <p:nvPr>
            <p:custDataLst>
              <p:tags r:id="rId5"/>
            </p:custDataLst>
          </p:nvPr>
        </p:nvSpPr>
        <p:spPr>
          <a:xfrm>
            <a:off x="558800" y="997268"/>
            <a:ext cx="8429625" cy="4862513"/>
          </a:xfrm>
          <a:prstGeom prst="rect">
            <a:avLst/>
          </a:prstGeom>
          <a:noFill/>
          <a:ln w="9525">
            <a:noFill/>
          </a:ln>
        </p:spPr>
        <p:txBody>
          <a:bodyPr anchor="ctr">
            <a:spAutoFit/>
          </a:bodyPr>
          <a:lstStyle>
            <a:defPPr/>
          </a:lstStyle>
          <a:p>
            <a:pPr eaLnBrk="0" fontAlgn="base" hangingPunct="0"/>
            <a:r>
              <a:rPr lang="zh-CN" altLang="en-US" sz="5400" b="1" u="sng"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把握思想情感</a:t>
            </a:r>
            <a:endParaRPr lang="zh-CN" altLang="en-US" sz="5400" b="1" u="sng" strike="noStrike" noProof="1">
              <a:solidFill>
                <a:srgbClr val="FF0000"/>
              </a:solidFill>
              <a:effectLst>
                <a:outerShdw blurRad="38100" dist="38100" dir="2700000">
                  <a:srgbClr val="C0C0C0"/>
                </a:outerShdw>
              </a:effectLst>
            </a:endParaRPr>
          </a:p>
          <a:p>
            <a:pPr eaLnBrk="0" fontAlgn="base" hangingPunct="0"/>
            <a:endParaRPr lang="en-US" altLang="zh-CN" sz="3200" strike="noStrike" noProof="1">
              <a:solidFill>
                <a:srgbClr val="1E1E1E"/>
              </a:solidFill>
              <a:latin typeface="Calibri" pitchFamily="34" charset="0"/>
            </a:endParaRPr>
          </a:p>
          <a:p>
            <a:pPr eaLnBrk="0" fontAlgn="base" hangingPunct="0"/>
            <a:endParaRPr lang="en-US" altLang="zh-CN" sz="3200" strike="noStrike" noProof="1">
              <a:solidFill>
                <a:srgbClr val="1E1E1E"/>
              </a:solidFill>
              <a:latin typeface="Calibri" panose="020f0502020204030204" pitchFamily="34" charset="0"/>
            </a:endParaRPr>
          </a:p>
          <a:p>
            <a:pPr eaLnBrk="0" fontAlgn="base" hangingPunct="0"/>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7.</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雪莱说</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一切崇高的诗都是无限的</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它好像第一颗橡实</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潜藏着所有橡树。我们固然可以拉开一层层的罩纱</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可是潜藏在意义深处的赤裸的美却从不曾完全被揭露过。”</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正是这样一首崇高的诗</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诗中的云雀</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是理想化了的诗人。那么</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你认为云雀的代表意义有哪些</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endParaRPr lang="en-US" altLang="zh-CN" sz="3200" b="1" strike="noStrike" noProof="1">
              <a:effectLst>
                <a:outerShdw blurRad="38100" dist="38100" dir="2700000">
                  <a:srgbClr val="C0C0C0"/>
                </a:outerShdw>
              </a:effectLst>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51203" name="Rectangle 1"/>
          <p:cNvSpPr/>
          <p:nvPr>
            <p:custDataLst>
              <p:tags r:id="rId5"/>
            </p:custDataLst>
          </p:nvPr>
        </p:nvSpPr>
        <p:spPr>
          <a:xfrm>
            <a:off x="824230" y="1173798"/>
            <a:ext cx="7500938" cy="5015865"/>
          </a:xfrm>
          <a:prstGeom prst="rect">
            <a:avLst/>
          </a:prstGeom>
          <a:noFill/>
          <a:ln w="9525">
            <a:noFill/>
          </a:ln>
        </p:spPr>
        <p:txBody>
          <a:bodyPr anchor="ctr">
            <a:spAutoFit/>
          </a:bodyPr>
          <a:lstStyle>
            <a:defPPr/>
          </a:lstStyle>
          <a:p>
            <a:pPr eaLnBrk="0" fontAlgn="base" hangingPunct="0"/>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点拨:</a:t>
            </a:r>
            <a:endParaRPr lang="en-US" altLang="zh-CN" sz="3200" b="1" strike="noStrike" noProof="1">
              <a:solidFill>
                <a:srgbClr val="FF0000"/>
              </a:solidFill>
              <a:effectLst>
                <a:outerShdw blurRad="38100" dist="38100" dir="2700000">
                  <a:srgbClr val="C0C0C0"/>
                </a:outerShdw>
              </a:effectLst>
            </a:endParaRPr>
          </a:p>
          <a:p>
            <a:pPr eaLnBrk="0" fontAlgn="base" hangingPunct="0"/>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观点</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1:</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云雀代表诗人自己。诗人与云雀一样是渴望光明、正义、美好的</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而云雀的鸣叫就像是诗人所写的作品一样</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给人们带来欢乐与美好的憧憬。</a:t>
            </a:r>
            <a:endParaRPr lang="zh-CN" altLang="en-US" sz="3200" b="1" strike="noStrike" noProof="1">
              <a:solidFill>
                <a:srgbClr val="FF0000"/>
              </a:solidFill>
              <a:effectLst>
                <a:outerShdw blurRad="38100" dist="38100" dir="2700000">
                  <a:srgbClr val="C0C0C0"/>
                </a:outerShdw>
              </a:effectLst>
            </a:endParaRPr>
          </a:p>
          <a:p>
            <a:pPr eaLnBrk="0" fontAlgn="base" hangingPunct="0"/>
            <a:endParaRPr lang="en-US" altLang="zh-CN" sz="3200" b="1" strike="noStrike" noProof="1">
              <a:solidFill>
                <a:srgbClr val="FF0000"/>
              </a:solidFill>
              <a:effectLst>
                <a:outerShdw blurRad="38100" dist="38100" dir="2700000">
                  <a:srgbClr val="C0C0C0"/>
                </a:outerShdw>
              </a:effectLst>
              <a:latin typeface="Calibri" pitchFamily="34" charset="0"/>
            </a:endParaRPr>
          </a:p>
          <a:p>
            <a:pPr eaLnBrk="0" fontAlgn="base" hangingPunct="0"/>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观点</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2:</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云雀代表的是一种平等的制度。诗人写这篇诗歌</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将自己的美好愿望寄托于其中</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诗人揭露社会的贫富不均</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抨击封建专制制度</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渴望人人平等。</a:t>
            </a:r>
            <a:endParaRPr lang="zh-CN" altLang="en-US" sz="3200" b="1" strike="noStrike" noProof="1">
              <a:solidFill>
                <a:srgbClr val="FF0000"/>
              </a:solidFill>
              <a:effectLst>
                <a:outerShdw blurRad="38100" dist="38100" dir="2700000">
                  <a:srgbClr val="C0C0C0"/>
                </a:outerShdw>
              </a:effectLst>
            </a:endParaRPr>
          </a:p>
        </p:txBody>
      </p:sp>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0" y="855345"/>
            <a:ext cx="9149080" cy="5654040"/>
          </a:xfrm>
          <a:prstGeom prst="rect">
            <a:avLst/>
          </a:prstGeom>
        </p:spPr>
      </p:pic>
      <p:sp>
        <p:nvSpPr>
          <p:cNvPr id="53251" name="Rectangle 1"/>
          <p:cNvSpPr/>
          <p:nvPr>
            <p:custDataLst>
              <p:tags r:id="rId5"/>
            </p:custDataLst>
          </p:nvPr>
        </p:nvSpPr>
        <p:spPr>
          <a:xfrm>
            <a:off x="280035" y="961390"/>
            <a:ext cx="8507095" cy="5507990"/>
          </a:xfrm>
          <a:prstGeom prst="rect">
            <a:avLst/>
          </a:prstGeom>
          <a:noFill/>
          <a:ln w="9525">
            <a:noFill/>
          </a:ln>
        </p:spPr>
        <p:txBody>
          <a:bodyPr wrap="square" anchor="ctr">
            <a:spAutoFit/>
          </a:bodyPr>
          <a:lstStyle>
            <a:defPPr/>
          </a:lstStyle>
          <a:p>
            <a:pPr indent="266700" eaLnBrk="0" fontAlgn="base" hangingPunct="0"/>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课堂总结：</a:t>
            </a:r>
            <a:endParaRPr lang="zh-CN" altLang="en-US" sz="3200" b="1" strike="noStrike" noProof="1">
              <a:solidFill>
                <a:srgbClr val="002060"/>
              </a:solidFill>
              <a:effectLst>
                <a:outerShdw blurRad="38100" dist="38100" dir="2700000">
                  <a:srgbClr val="C0C0C0"/>
                </a:outerShdw>
              </a:effectLst>
            </a:endParaRPr>
          </a:p>
          <a:p>
            <a:pPr indent="266700" eaLnBrk="0" fontAlgn="base" hangingPunct="0"/>
            <a:r>
              <a:rPr lang="zh-CN"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《致云雀》全诗无一处不写云雀，同时，无一处不有雪莱的自我，是诗人理想化的自我写照。如布朗兑斯所说，雪莱的自我大到足以拥抱全宇宙。</a:t>
            </a:r>
            <a:endParaRPr lang="zh-CN" altLang="en-US" sz="3200" b="1" strike="noStrike" noProof="1">
              <a:solidFill>
                <a:srgbClr val="002060"/>
              </a:solidFill>
              <a:effectLst>
                <a:outerShdw blurRad="38100" dist="38100" dir="2700000">
                  <a:srgbClr val="C0C0C0"/>
                </a:outerShdw>
              </a:effectLst>
            </a:endParaRPr>
          </a:p>
          <a:p>
            <a:pPr indent="266700" eaLnBrk="0" fontAlgn="base" hangingPunct="0"/>
            <a:r>
              <a:rPr lang="en-US"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雪莱说:'</a:t>
            </a:r>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一切崇高的诗都是无限的，它好像第一颗橡实，潜藏着所有橡树。我们固然可以拉开一层层的罩纱，可是潜藏在意义深处的赤裸的美却从不曾完全被揭露过。</a:t>
            </a:r>
            <a:r>
              <a:rPr lang="en-US"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a:t>
            </a:r>
            <a:r>
              <a:rPr lang="en-US"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正是这样一首崇高的诗，理解</a:t>
            </a:r>
            <a:r>
              <a:rPr lang="en-US"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a:t>
            </a:r>
            <a:r>
              <a:rPr lang="en-US" altLang="zh-CN"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002060"/>
                </a:solidFill>
                <a:effectLst>
                  <a:outerShdw blurRad="38100" dist="38100" dir="2700000">
                    <a:srgbClr val="C0C0C0"/>
                  </a:outerShdw>
                </a:effectLst>
                <a:latin typeface="Calibri" panose="020f0502020204030204" pitchFamily="34" charset="0"/>
                <a:ea typeface="宋体" panose="02010600030101010101" pitchFamily="2" charset="-122"/>
                <a:cs typeface="+mn-cs"/>
              </a:rPr>
              <a:t>可以成为理解雪莱其人其诗的一把金钥匙。</a:t>
            </a:r>
            <a:endParaRPr lang="zh-CN" altLang="en-US" sz="3200" b="1" strike="noStrike" noProof="1">
              <a:solidFill>
                <a:srgbClr val="002060"/>
              </a:solidFill>
              <a:effectLst>
                <a:outerShdw blurRad="38100" dist="38100" dir="2700000">
                  <a:srgbClr val="C0C0C0"/>
                </a:outerShdw>
              </a:effectLst>
            </a:endParaRPr>
          </a:p>
        </p:txBody>
      </p:sp>
      <p:pic>
        <p:nvPicPr>
          <p:cNvPr id="53252" name="New picture" hidden="1"/>
          <p:cNvPicPr/>
          <p:nvPr>
            <p:custDataLst>
              <p:tags r:id="rId7"/>
            </p:custDataLst>
          </p:nvPr>
        </p:nvPicPr>
        <p:blipFill>
          <a:blip r:embed="rId6"/>
          <a:stretch>
            <a:fillRect/>
          </a:stretch>
        </p:blipFill>
        <p:spPr>
          <a:xfrm>
            <a:off x="12407900" y="11023600"/>
            <a:ext cx="457200" cy="4572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srcRect l="53995" r="11788"/>
          <a:stretch>
            <a:fillRect/>
          </a:stretch>
        </p:blipFill>
        <p:spPr>
          <a:xfrm>
            <a:off x="317" y="855238"/>
            <a:ext cx="9149397" cy="5145818"/>
          </a:xfrm>
          <a:prstGeom prst="rect">
            <a:avLst/>
          </a:prstGeom>
        </p:spPr>
      </p:pic>
      <p:sp>
        <p:nvSpPr>
          <p:cNvPr id="2" name="文本框 1"/>
          <p:cNvSpPr txBox="1"/>
          <p:nvPr>
            <p:custDataLst>
              <p:tags r:id="rId6"/>
            </p:custDataLst>
          </p:nvPr>
        </p:nvSpPr>
        <p:spPr>
          <a:xfrm>
            <a:off x="488315" y="1351915"/>
            <a:ext cx="4340860" cy="4154170"/>
          </a:xfrm>
          <a:prstGeom prst="rect">
            <a:avLst/>
          </a:prstGeom>
          <a:noFill/>
          <a:ln w="9525">
            <a:noFill/>
          </a:ln>
        </p:spPr>
        <p:txBody>
          <a:bodyPr wrap="square">
            <a:spAutoFit/>
          </a:bodyPr>
          <a:lstStyle>
            <a:defPPr/>
          </a:lstStyle>
          <a:p>
            <a:pPr indent="304800"/>
            <a:r>
              <a:rPr lang="en-US" altLang="zh-CN" sz="2400" b="1">
                <a:solidFill>
                  <a:srgbClr val="FF0000"/>
                </a:solidFill>
                <a:latin typeface="楷体" panose="02010609060101010101" pitchFamily="49" charset="-122"/>
                <a:ea typeface="楷体" panose="02010609060101010101" pitchFamily="49" charset="-122"/>
              </a:rPr>
              <a:t>1</a:t>
            </a:r>
            <a:r>
              <a:rPr lang="zh-CN" altLang="en-US" sz="2400" b="1">
                <a:solidFill>
                  <a:srgbClr val="FF0000"/>
                </a:solidFill>
                <a:latin typeface="楷体" panose="02010609060101010101" pitchFamily="49" charset="-122"/>
                <a:ea typeface="楷体" panose="02010609060101010101" pitchFamily="49" charset="-122"/>
              </a:rPr>
              <a:t>、作者简介</a:t>
            </a:r>
            <a:endParaRPr lang="zh-CN" sz="2400" b="1">
              <a:solidFill>
                <a:srgbClr val="000000"/>
              </a:solidFill>
              <a:latin typeface="楷体" panose="02010609060101010101" pitchFamily="49" charset="-122"/>
              <a:ea typeface="楷体" panose="02010609060101010101" pitchFamily="49" charset="-122"/>
            </a:endParaRPr>
          </a:p>
          <a:p>
            <a:pPr indent="304800"/>
            <a:r>
              <a:rPr lang="zh-CN" sz="2400" b="1">
                <a:solidFill>
                  <a:srgbClr val="FF0000"/>
                </a:solidFill>
                <a:latin typeface="楷体" panose="02010609060101010101" pitchFamily="49" charset="-122"/>
                <a:ea typeface="楷体" panose="02010609060101010101" pitchFamily="49" charset="-122"/>
              </a:rPr>
              <a:t>雪莱</a:t>
            </a:r>
            <a:r>
              <a:rPr lang="zh-CN" sz="2400" b="1">
                <a:latin typeface="楷体" panose="02010609060101010101" pitchFamily="49" charset="-122"/>
                <a:ea typeface="楷体" panose="02010609060101010101" pitchFamily="49" charset="-122"/>
              </a:rPr>
              <a:t>，出生在一个古老而保守的贵族家庭。英国著名作家、浪漫主义诗人，被认为是历史上最出色的英语诗人之一。英国浪漫主义民主诗人、第一位社会主义诗人、小说家、哲学家、散文随笔和政论作家、改革家、柏拉图主义者和理想主义者，受空想社会主义思想影响颇深。</a:t>
            </a:r>
            <a:endParaRPr lang="zh-CN" sz="2400" b="1">
              <a:latin typeface="楷体" panose="02010609060101010101" pitchFamily="49" charset="-122"/>
              <a:ea typeface="楷体" pitchFamily="49" charset="-122"/>
            </a:endParaRPr>
          </a:p>
        </p:txBody>
      </p:sp>
      <p:pic>
        <p:nvPicPr>
          <p:cNvPr id="3" name="图片 2"/>
          <p:cNvPicPr>
            <a:picLocks noChangeAspect="1"/>
          </p:cNvPicPr>
          <p:nvPr>
            <p:custDataLst>
              <p:tags r:id="rId8"/>
            </p:custDataLst>
          </p:nvPr>
        </p:nvPicPr>
        <p:blipFill>
          <a:blip r:embed="rId7"/>
          <a:stretch>
            <a:fillRect/>
          </a:stretch>
        </p:blipFill>
        <p:spPr>
          <a:xfrm>
            <a:off x="4987925" y="1317625"/>
            <a:ext cx="3441065" cy="4223385"/>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pic>
        <p:nvPicPr>
          <p:cNvPr id="9" name="图片 8"/>
          <p:cNvPicPr>
            <a:picLocks noChangeAspect="1"/>
          </p:cNvPicPr>
          <p:nvPr>
            <p:custDataLst>
              <p:tags r:id="rId5"/>
            </p:custDataLst>
          </p:nvPr>
        </p:nvPicPr>
        <p:blipFill>
          <a:blip r:embed="rId4"/>
          <a:srcRect l="53995" r="11788"/>
          <a:stretch>
            <a:fillRect/>
          </a:stretch>
        </p:blipFill>
        <p:spPr>
          <a:xfrm>
            <a:off x="317" y="855238"/>
            <a:ext cx="9149397" cy="5145818"/>
          </a:xfrm>
          <a:prstGeom prst="rect">
            <a:avLst/>
          </a:prstGeom>
        </p:spPr>
      </p:pic>
      <p:sp>
        <p:nvSpPr>
          <p:cNvPr id="2" name="文本框 1"/>
          <p:cNvSpPr txBox="1"/>
          <p:nvPr>
            <p:custDataLst>
              <p:tags r:id="rId6"/>
            </p:custDataLst>
          </p:nvPr>
        </p:nvSpPr>
        <p:spPr>
          <a:xfrm>
            <a:off x="504825" y="1721485"/>
            <a:ext cx="4518660" cy="3415030"/>
          </a:xfrm>
          <a:prstGeom prst="rect">
            <a:avLst/>
          </a:prstGeom>
          <a:noFill/>
          <a:ln w="9525">
            <a:noFill/>
          </a:ln>
        </p:spPr>
        <p:txBody>
          <a:bodyPr wrap="square">
            <a:spAutoFit/>
          </a:bodyPr>
          <a:lstStyle>
            <a:defPPr/>
          </a:lstStyle>
          <a:p>
            <a:pPr indent="304800"/>
            <a:r>
              <a:rPr sz="2400" b="1">
                <a:solidFill>
                  <a:schemeClr val="tx1"/>
                </a:solidFill>
                <a:latin typeface="楷体" panose="02010609060101010101" pitchFamily="49" charset="-122"/>
                <a:ea typeface="楷体" panose="02010609060101010101" pitchFamily="49" charset="-122"/>
              </a:rPr>
              <a:t>1811年，诗人因为写作哲学论文推理上帝的不存在，宣传无神论思想，被学校开除。1818年迁居意大利，与拜伦成为好友。    1822年7月8日逝世。恩格斯称他是“天才预言家”。</a:t>
            </a:r>
            <a:endParaRPr sz="2400" b="1">
              <a:solidFill>
                <a:schemeClr val="tx1"/>
              </a:solidFill>
              <a:latin typeface="楷体" panose="02010609060101010101" pitchFamily="49" charset="-122"/>
              <a:ea typeface="楷体" pitchFamily="49" charset="-122"/>
            </a:endParaRPr>
          </a:p>
          <a:p>
            <a:pPr indent="304800"/>
            <a:r>
              <a:rPr sz="2400" b="1">
                <a:solidFill>
                  <a:schemeClr val="tx1"/>
                </a:solidFill>
                <a:latin typeface="楷体" panose="02010609060101010101" pitchFamily="49" charset="-122"/>
                <a:ea typeface="楷体" panose="02010609060101010101" pitchFamily="49" charset="-122"/>
              </a:rPr>
              <a:t>代表作有叙事长诗《麦布女王》《解放了的普罗米修斯》《倩契》《西风颂》《致云雀》等。</a:t>
            </a:r>
            <a:endParaRPr sz="2400" b="1">
              <a:solidFill>
                <a:schemeClr val="tx1"/>
              </a:solidFill>
              <a:latin typeface="楷体" panose="02010609060101010101" pitchFamily="49" charset="-122"/>
              <a:ea typeface="楷体" panose="02010609060101010101" pitchFamily="49" charset="-122"/>
            </a:endParaRPr>
          </a:p>
        </p:txBody>
      </p:sp>
      <p:pic>
        <p:nvPicPr>
          <p:cNvPr id="4" name="图片 3"/>
          <p:cNvPicPr>
            <a:picLocks noChangeAspect="1"/>
          </p:cNvPicPr>
          <p:nvPr>
            <p:custDataLst>
              <p:tags r:id="rId8"/>
            </p:custDataLst>
          </p:nvPr>
        </p:nvPicPr>
        <p:blipFill>
          <a:blip r:embed="rId7"/>
          <a:stretch>
            <a:fillRect/>
          </a:stretch>
        </p:blipFill>
        <p:spPr>
          <a:xfrm>
            <a:off x="5295265" y="1351280"/>
            <a:ext cx="3065780" cy="4153535"/>
          </a:xfrm>
          <a:prstGeom prst="rect">
            <a:avLst/>
          </a:prstGeom>
          <a:effectLst>
            <a:outerShdw blurRad="50800" dist="38100" dir="2700000" algn="tl" rotWithShape="0">
              <a:prstClr val="black">
                <a:alpha val="40000"/>
              </a:prstClr>
            </a:outerShdw>
          </a:effectLst>
        </p:spPr>
      </p:pic>
    </p:spTree>
  </p:cSld>
  <p:clrMapOvr>
    <a:masterClrMapping/>
  </p:clrMapOvr>
  <mc:AlternateContent>
    <mc:Choice xmlns:p14="http://schemas.microsoft.com/office/powerpoint/2010/main" Requires="p14">
      <p:transition spd="slow" p14:dur="2000">
        <p14:ferris dir="l"/>
      </p:transition>
    </mc:Choice>
    <mc:Fallback>
      <p:transition spd="slow">
        <p:fade/>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6147" name="Rectangle 1"/>
          <p:cNvSpPr/>
          <p:nvPr>
            <p:custDataLst>
              <p:tags r:id="rId5"/>
            </p:custDataLst>
          </p:nvPr>
        </p:nvSpPr>
        <p:spPr>
          <a:xfrm>
            <a:off x="571500" y="1071563"/>
            <a:ext cx="8001000" cy="4032250"/>
          </a:xfrm>
          <a:prstGeom prst="rect">
            <a:avLst/>
          </a:prstGeom>
          <a:noFill/>
          <a:ln w="9525">
            <a:noFill/>
          </a:ln>
        </p:spPr>
        <p:txBody>
          <a:bodyPr anchor="ctr">
            <a:spAutoFit/>
          </a:bodyPr>
          <a:lstStyle>
            <a:defPPr/>
          </a:lstStyle>
          <a:p>
            <a:pPr eaLnBrk="0" fontAlgn="base" hangingPunct="0"/>
            <a:r>
              <a:rPr lang="zh-CN" altLang="en-US" sz="40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创作背景：</a:t>
            </a:r>
            <a:endParaRPr lang="zh-CN" altLang="en-US" sz="4000" b="1" strike="noStrike" noProof="1">
              <a:solidFill>
                <a:srgbClr val="FF0000"/>
              </a:solidFill>
              <a:effectLst>
                <a:outerShdw blurRad="38100" dist="38100" dir="2700000">
                  <a:srgbClr val="C0C0C0"/>
                </a:outerShdw>
              </a:effectLst>
            </a:endParaRPr>
          </a:p>
          <a:p>
            <a:pPr eaLnBrk="0" fontAlgn="base" hangingPunct="0"/>
            <a:endParaRPr lang="en-US" altLang="zh-CN" sz="2400" strike="noStrike" noProof="1">
              <a:solidFill>
                <a:srgbClr val="1E1E1E"/>
              </a:solidFill>
              <a:latin typeface="Calibri" pitchFamily="34" charset="0"/>
            </a:endParaRPr>
          </a:p>
          <a:p>
            <a:pPr eaLnBrk="0" fontAlgn="base" hangingPunct="0"/>
            <a:r>
              <a:rPr lang="en-US" altLang="zh-CN" sz="2400" strike="noStrike" noProof="1">
                <a:solidFill>
                  <a:srgbClr val="1E1E1E"/>
                </a:solidFill>
                <a:latin typeface="Calibri" panose="020f0502020204030204" pitchFamily="34" charset="0"/>
                <a:ea typeface="宋体" panose="02010600030101010101" pitchFamily="2" charset="-122"/>
                <a:cs typeface="+mn-cs"/>
              </a:rPr>
              <a:t>      </a:t>
            </a:r>
            <a:r>
              <a:rPr lang="zh-CN"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诗人在写这首诗的时候</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黑暗恐怖正沉重地笼罩着整个英国。大规模的“圈地运动”使百姓流离失所</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大批工人流落街头</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到处是弱肉强食</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严重的经济危机使国家物价飞涨</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工人工资骤降</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人民生活贫困</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愤怒的工人因此起来罢工</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捣毁机器</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游行请愿</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然而这一切行动均遭到统治阶级的血腥镇压。这种黑暗暴政几乎压得人透不过气来</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因此人们对光明和幸福生活的渴盼非常迫切</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而雪莱的这首诗</a:t>
            </a:r>
            <a:r>
              <a:rPr lang="en-US" altLang="zh-CN"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24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在一定程度上反映了当时人们的这一迫切愿望。</a:t>
            </a:r>
            <a:endParaRPr lang="zh-CN" altLang="en-US" sz="2400" b="1" strike="noStrike" noProof="1">
              <a:effectLst>
                <a:outerShdw blurRad="38100" dist="38100" dir="2700000">
                  <a:srgbClr val="C0C0C0"/>
                </a:outerShdw>
              </a:effectLst>
            </a:endParaRP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7171" name="Rectangle 1"/>
          <p:cNvSpPr/>
          <p:nvPr>
            <p:custDataLst>
              <p:tags r:id="rId5"/>
            </p:custDataLst>
          </p:nvPr>
        </p:nvSpPr>
        <p:spPr>
          <a:xfrm>
            <a:off x="929640" y="1717358"/>
            <a:ext cx="7858125" cy="2738438"/>
          </a:xfrm>
          <a:prstGeom prst="rect">
            <a:avLst/>
          </a:prstGeom>
          <a:noFill/>
          <a:ln w="9525">
            <a:noFill/>
          </a:ln>
        </p:spPr>
        <p:txBody>
          <a:bodyPr anchor="ctr">
            <a:spAutoFit/>
          </a:bodyPr>
          <a:lstStyle>
            <a:defPPr/>
          </a:lstStyle>
          <a:p>
            <a:pPr eaLnBrk="0" fontAlgn="base" hangingPunct="0"/>
            <a:r>
              <a:rPr lang="zh-CN" altLang="en-US" sz="44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mn-cs"/>
              </a:rPr>
              <a:t>诗歌主题：</a:t>
            </a:r>
            <a:endParaRPr lang="zh-CN" altLang="en-US" sz="4400" b="1" strike="noStrike" noProof="1">
              <a:solidFill>
                <a:srgbClr val="FF0000"/>
              </a:solidFill>
              <a:effectLst>
                <a:outerShdw blurRad="38100" dist="38100" dir="2700000">
                  <a:srgbClr val="C0C0C0"/>
                </a:outerShdw>
              </a:effectLst>
            </a:endParaRPr>
          </a:p>
          <a:p>
            <a:pPr eaLnBrk="0" fontAlgn="base" hangingPunct="0"/>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    </a:t>
            </a:r>
            <a:r>
              <a:rPr lang="zh-CN"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《致云雀》一诗运用浪漫主义的手法</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热情地赞颂了云雀。在诗人的笔下</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云雀是欢乐、光明、美丽的象征</a:t>
            </a:r>
            <a:r>
              <a:rPr lang="en-US"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mn-cs"/>
              </a:rPr>
              <a:t>表达了作者追求光明、蔑视黑暗以及向往理想世界的精神。</a:t>
            </a:r>
            <a:endParaRPr lang="zh-CN" altLang="en-US" sz="3200" b="1" strike="noStrike" noProof="1">
              <a:effectLst>
                <a:outerShdw blurRad="38100" dist="38100" dir="2700000">
                  <a:srgbClr val="C0C0C0"/>
                </a:outerShdw>
              </a:effectLst>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10243" name="Rectangle 1"/>
          <p:cNvSpPr/>
          <p:nvPr>
            <p:custDataLst>
              <p:tags r:id="rId5"/>
            </p:custDataLst>
          </p:nvPr>
        </p:nvSpPr>
        <p:spPr>
          <a:xfrm>
            <a:off x="1078548" y="1783080"/>
            <a:ext cx="7286625" cy="3292475"/>
          </a:xfrm>
          <a:prstGeom prst="rect">
            <a:avLst/>
          </a:prstGeom>
          <a:noFill/>
          <a:ln w="9525">
            <a:noFill/>
          </a:ln>
        </p:spPr>
        <p:txBody>
          <a:bodyPr anchor="ctr">
            <a:spAutoFit/>
          </a:bodyPr>
          <a:lstStyle>
            <a:defPPr/>
          </a:lstStyle>
          <a:p>
            <a:pPr indent="266700" eaLnBrk="0" fontAlgn="base" hangingPunct="0"/>
            <a:r>
              <a:rPr lang="en-US" altLang="zh-CN" sz="4800" b="1" strike="noStrike" noProof="1">
                <a:solidFill>
                  <a:srgbClr val="1E1E1E"/>
                </a:solidFill>
                <a:latin typeface="Calibri" panose="020f0502020204030204" pitchFamily="34" charset="0"/>
                <a:ea typeface="宋体" panose="02010600030101010101" pitchFamily="2" charset="-122"/>
                <a:cs typeface="Times New Roman" panose="02020603050405020304" pitchFamily="18" charset="0"/>
              </a:rPr>
              <a:t>内容解读</a:t>
            </a:r>
            <a:endParaRPr lang="en-US" altLang="zh-CN" sz="4800" b="1" strike="noStrike" noProof="1">
              <a:solidFill>
                <a:srgbClr val="1E1E1E"/>
              </a:solidFill>
              <a:latin typeface="Calibri" pitchFamily="34" charset="0"/>
              <a:cs typeface="Times New Roman" panose="02020603050405020304" pitchFamily="18" charset="0"/>
            </a:endParaRPr>
          </a:p>
          <a:p>
            <a:pPr indent="266700" eaLnBrk="0" fontAlgn="base" hangingPunct="0"/>
            <a:endParaRPr lang="en-US" altLang="zh-CN" sz="3200" strike="noStrike" noProof="1">
              <a:solidFill>
                <a:srgbClr val="1E1E1E"/>
              </a:solidFill>
              <a:latin typeface="Calibri" pitchFamily="34" charset="0"/>
              <a:cs typeface="Times New Roman" panose="02020603050405020304" pitchFamily="18" charset="0"/>
            </a:endParaRPr>
          </a:p>
          <a:p>
            <a:pPr indent="266700" eaLnBrk="0" fontAlgn="base" hangingPunct="0"/>
            <a:endParaRPr lang="en-US" altLang="zh-CN" sz="3200" strike="noStrike" noProof="1">
              <a:solidFill>
                <a:srgbClr val="1E1E1E"/>
              </a:solidFill>
              <a:latin typeface="Calibri" panose="020f0502020204030204" pitchFamily="34" charset="0"/>
              <a:cs typeface="Times New Roman" panose="02020603050405020304" pitchFamily="18" charset="0"/>
            </a:endParaRPr>
          </a:p>
          <a:p>
            <a:pPr indent="266700" eaLnBrk="0" fontAlgn="base" hangingPunct="0"/>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1.</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内容结构：</a:t>
            </a:r>
            <a:endParaRPr lang="zh-CN" altLang="en-US" sz="3200" b="1" strike="noStrike" noProof="1">
              <a:solidFill>
                <a:srgbClr val="FF0000"/>
              </a:solidFill>
              <a:effectLst>
                <a:outerShdw blurRad="38100" dist="38100" dir="2700000">
                  <a:srgbClr val="C0C0C0"/>
                </a:outerShdw>
              </a:effectLst>
            </a:endParaRPr>
          </a:p>
          <a:p>
            <a:pPr indent="266700" eaLnBrk="0" fontAlgn="base" hangingPunct="0"/>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全诗共</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21</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节，共分</a:t>
            </a:r>
            <a:r>
              <a:rPr lang="en-US" altLang="zh-CN"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5</a:t>
            </a:r>
            <a:r>
              <a:rPr lang="zh-CN" altLang="en-US" sz="32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部分，标出层次，并把每一部分的重要手法标出来。</a:t>
            </a:r>
            <a:endParaRPr lang="zh-CN" altLang="en-US" sz="3200" b="1" strike="noStrike" noProof="1">
              <a:solidFill>
                <a:srgbClr val="FF0000"/>
              </a:solidFill>
              <a:effectLst>
                <a:outerShdw blurRad="38100" dist="38100" dir="2700000">
                  <a:srgbClr val="C0C0C0"/>
                </a:outerShdw>
              </a:effectLst>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4763" y="558693"/>
            <a:ext cx="9149397" cy="5145818"/>
          </a:xfrm>
          <a:prstGeom prst="rect">
            <a:avLst/>
          </a:prstGeom>
        </p:spPr>
      </p:pic>
      <p:sp>
        <p:nvSpPr>
          <p:cNvPr id="11267" name="Rectangle 3"/>
          <p:cNvSpPr>
            <a:spLocks noGrp="1"/>
          </p:cNvSpPr>
          <p:nvPr>
            <p:ph idx="1"/>
            <p:custDataLst>
              <p:tags r:id="rId5"/>
            </p:custDataLst>
          </p:nvPr>
        </p:nvSpPr>
        <p:spPr/>
        <p:txBody>
          <a:bodyPr wrap="square" lIns="91440" tIns="45720" rIns="91440" bIns="45720" anchor="t"/>
          <a:lstStyle>
            <a:defPPr/>
          </a:lstStyle>
          <a:p>
            <a:pPr eaLnBrk="1" hangingPunct="1">
              <a:buNone/>
            </a:pPr>
            <a:r>
              <a:rPr lang="en-US" altLang="zh-CN"/>
              <a:t>        </a:t>
            </a:r>
            <a:r>
              <a:rPr lang="zh-CN" altLang="en-US" sz="3600" b="1">
                <a:latin typeface="楷体" panose="02010609060101010101" pitchFamily="49" charset="-122"/>
                <a:ea typeface="楷体" panose="02010609060101010101" pitchFamily="49" charset="-122"/>
              </a:rPr>
              <a:t>你好呵，欢乐的精灵！ </a:t>
            </a:r>
            <a:endParaRPr lang="zh-CN" altLang="en-US" sz="3600" b="1">
              <a:latin typeface="楷体" panose="02010609060101010101" pitchFamily="49" charset="-122"/>
              <a:ea typeface="楷体" pitchFamily="49" charset="-122"/>
            </a:endParaRPr>
          </a:p>
          <a:p>
            <a:pPr eaLnBrk="1" hangingPunct="1">
              <a:buNone/>
            </a:pPr>
            <a:r>
              <a:rPr lang="zh-CN" altLang="en-US" sz="3600" b="1">
                <a:latin typeface="楷体" panose="02010609060101010101" pitchFamily="49" charset="-122"/>
                <a:ea typeface="楷体" panose="02010609060101010101" pitchFamily="49" charset="-122"/>
              </a:rPr>
              <a:t>　  你似乎从不是飞禽， </a:t>
            </a:r>
            <a:endParaRPr lang="zh-CN" altLang="en-US" sz="3600" b="1">
              <a:latin typeface="楷体" panose="02010609060101010101" pitchFamily="49" charset="-122"/>
              <a:ea typeface="楷体" panose="02010609060101010101" pitchFamily="49" charset="-122"/>
            </a:endParaRPr>
          </a:p>
          <a:p>
            <a:pPr eaLnBrk="1" hangingPunct="1">
              <a:buNone/>
            </a:pPr>
            <a:r>
              <a:rPr lang="zh-CN" altLang="en-US" sz="3600" b="1">
                <a:latin typeface="楷体" panose="02010609060101010101" pitchFamily="49" charset="-122"/>
                <a:ea typeface="楷体" panose="02010609060101010101" pitchFamily="49" charset="-122"/>
              </a:rPr>
              <a:t>　　从天堂或天堂的邻近， </a:t>
            </a:r>
            <a:endParaRPr lang="zh-CN" altLang="en-US" sz="3600" b="1">
              <a:latin typeface="楷体" panose="02010609060101010101" pitchFamily="49" charset="-122"/>
              <a:ea typeface="楷体" panose="02010609060101010101" pitchFamily="49" charset="-122"/>
            </a:endParaRPr>
          </a:p>
          <a:p>
            <a:pPr eaLnBrk="1" hangingPunct="1">
              <a:buNone/>
            </a:pPr>
            <a:r>
              <a:rPr lang="zh-CN" altLang="en-US" sz="3600" b="1">
                <a:latin typeface="楷体" panose="02010609060101010101" pitchFamily="49" charset="-122"/>
                <a:ea typeface="楷体" panose="02010609060101010101" pitchFamily="49" charset="-122"/>
              </a:rPr>
              <a:t>　　以酣畅淋漓的乐音， </a:t>
            </a:r>
            <a:endParaRPr lang="zh-CN" altLang="en-US" sz="3600" b="1">
              <a:latin typeface="楷体" panose="02010609060101010101" pitchFamily="49" charset="-122"/>
              <a:ea typeface="楷体" panose="02010609060101010101" pitchFamily="49" charset="-122"/>
            </a:endParaRPr>
          </a:p>
          <a:p>
            <a:pPr eaLnBrk="1" hangingPunct="1">
              <a:buNone/>
            </a:pPr>
            <a:r>
              <a:rPr lang="zh-CN" altLang="en-US" sz="3600" b="1">
                <a:latin typeface="楷体" panose="02010609060101010101" pitchFamily="49" charset="-122"/>
                <a:ea typeface="楷体" panose="02010609060101010101" pitchFamily="49" charset="-122"/>
              </a:rPr>
              <a:t>　　不事雕琢的艺术，倾吐你的衷心</a:t>
            </a:r>
            <a:r>
              <a:rPr lang="zh-CN" altLang="en-US"/>
              <a:t>。 </a:t>
            </a:r>
            <a:endParaRPr lang="zh-CN" altLang="en-US"/>
          </a:p>
        </p:txBody>
      </p:sp>
      <p:sp>
        <p:nvSpPr>
          <p:cNvPr id="11268" name="矩形 4"/>
          <p:cNvSpPr/>
          <p:nvPr>
            <p:custDataLst>
              <p:tags r:id="rId6"/>
            </p:custDataLst>
          </p:nvPr>
        </p:nvSpPr>
        <p:spPr>
          <a:xfrm>
            <a:off x="142875" y="785813"/>
            <a:ext cx="9001125" cy="1077913"/>
          </a:xfrm>
          <a:prstGeom prst="rect">
            <a:avLst/>
          </a:prstGeom>
          <a:noFill/>
          <a:ln w="9525">
            <a:noFill/>
          </a:ln>
        </p:spPr>
        <p:txBody>
          <a:bodyPr wrap="square" lIns="91440" tIns="45720" rIns="91440" bIns="45720">
            <a:spAutoFit/>
          </a:bodyPr>
          <a:lstStyle>
            <a:defPPr/>
          </a:lstStyle>
          <a:p>
            <a:pPr algn="ctr" defTabSz="914400" fontAlgn="base">
              <a:buClrTx/>
              <a:buSzTx/>
              <a:buFontTx/>
            </a:pPr>
            <a:r>
              <a:rPr lang="zh-CN" altLang="en-US" sz="3200" b="1" strike="noStrike" noProof="1">
                <a:latin typeface="Arial" panose="020b0604020202020204" pitchFamily="34" charset="0"/>
                <a:ea typeface="宋体" panose="02010600030101010101" pitchFamily="2" charset="-122"/>
                <a:cs typeface="+mn-cs"/>
              </a:rPr>
              <a:t>第一部分：</a:t>
            </a:r>
            <a:r>
              <a:rPr lang="zh-CN" alt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第</a:t>
            </a:r>
            <a:r>
              <a:rPr 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1</a:t>
            </a:r>
            <a:r>
              <a:rPr lang="zh-CN" altLang="en-US" sz="3200" b="1" strike="noStrike" noProof="1">
                <a:effectLst>
                  <a:outerShdw blurRad="38100" dist="38100" dir="2700000">
                    <a:srgbClr val="C0C0C0"/>
                  </a:outerShdw>
                </a:effectLst>
                <a:latin typeface="Arial" panose="020b0604020202020204" pitchFamily="34" charset="0"/>
                <a:ea typeface="宋体" panose="02010600030101010101" pitchFamily="2" charset="-122"/>
                <a:cs typeface="+mn-cs"/>
              </a:rPr>
              <a:t>小节，诗人总体评价云雀及其歌声。</a:t>
            </a:r>
            <a:endParaRPr lang="zh-CN" altLang="en-US" sz="3200" b="1" strike="noStrike" noProof="1">
              <a:effectLst>
                <a:outerShdw blurRad="38100" dist="38100" dir="2700000">
                  <a:srgbClr val="C0C0C0"/>
                </a:outerShdw>
              </a:effectLst>
            </a:endParaRPr>
          </a:p>
          <a:p>
            <a:pPr algn="ctr" defTabSz="914400" fontAlgn="base">
              <a:buClrTx/>
              <a:buSzTx/>
              <a:buFontTx/>
            </a:pPr>
            <a:endParaRPr lang="zh-CN" altLang="en-US" sz="3200" b="1" strike="noStrike" noProof="1"/>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nodeType="with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p:cTn id="7" dur="2000" fill="hold"/>
                                        <p:tgtEl>
                                          <p:spTgt spid="11267">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11267">
                                            <p:txEl>
                                              <p:pRg st="0" end="0"/>
                                            </p:txEl>
                                          </p:spTgt>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11267">
                                            <p:txEl>
                                              <p:pRg st="1" end="1"/>
                                            </p:txEl>
                                          </p:spTgt>
                                        </p:tgtEl>
                                        <p:attrNameLst>
                                          <p:attrName>style.visibility</p:attrName>
                                        </p:attrNameLst>
                                      </p:cBhvr>
                                      <p:to>
                                        <p:strVal val="visible"/>
                                      </p:to>
                                    </p:set>
                                    <p:anim calcmode="lin" valueType="num">
                                      <p:cBhvr>
                                        <p:cTn id="11" dur="2000" fill="hold"/>
                                        <p:tgtEl>
                                          <p:spTgt spid="11267">
                                            <p:txEl>
                                              <p:pRg st="1" end="1"/>
                                            </p:txEl>
                                          </p:spTgt>
                                        </p:tgtEl>
                                        <p:attrNameLst>
                                          <p:attrName>ppt_w</p:attrName>
                                        </p:attrNameLst>
                                      </p:cBhvr>
                                      <p:tavLst>
                                        <p:tav tm="0">
                                          <p:val>
                                            <p:fltVal val="0"/>
                                          </p:val>
                                        </p:tav>
                                        <p:tav tm="100000">
                                          <p:val>
                                            <p:strVal val="#ppt_w"/>
                                          </p:val>
                                        </p:tav>
                                      </p:tavLst>
                                    </p:anim>
                                    <p:anim calcmode="lin" valueType="num">
                                      <p:cBhvr>
                                        <p:cTn id="12" dur="2000" fill="hold"/>
                                        <p:tgtEl>
                                          <p:spTgt spid="11267">
                                            <p:txEl>
                                              <p:pRg st="1" end="1"/>
                                            </p:txEl>
                                          </p:spTgt>
                                        </p:tgtEl>
                                        <p:attrNameLst>
                                          <p:attrName>ppt_h</p:attrName>
                                        </p:attrNameLst>
                                      </p:cBhvr>
                                      <p:tavLst>
                                        <p:tav tm="0">
                                          <p:val>
                                            <p:strVal val="#ppt_h"/>
                                          </p:val>
                                        </p:tav>
                                        <p:tav tm="100000">
                                          <p:val>
                                            <p:strVal val="#ppt_h"/>
                                          </p:val>
                                        </p:tav>
                                      </p:tavLst>
                                    </p:anim>
                                  </p:childTnLst>
                                </p:cTn>
                              </p:par>
                              <p:par>
                                <p:cTn id="13" presetID="17" presetClass="entr" presetSubtype="10" fill="hold" nodeType="withEffect">
                                  <p:stCondLst>
                                    <p:cond delay="0"/>
                                  </p:stCondLst>
                                  <p:childTnLst>
                                    <p:set>
                                      <p:cBhvr>
                                        <p:cTn id="14" dur="1" fill="hold">
                                          <p:stCondLst>
                                            <p:cond delay="0"/>
                                          </p:stCondLst>
                                        </p:cTn>
                                        <p:tgtEl>
                                          <p:spTgt spid="11267">
                                            <p:txEl>
                                              <p:pRg st="2" end="2"/>
                                            </p:txEl>
                                          </p:spTgt>
                                        </p:tgtEl>
                                        <p:attrNameLst>
                                          <p:attrName>style.visibility</p:attrName>
                                        </p:attrNameLst>
                                      </p:cBhvr>
                                      <p:to>
                                        <p:strVal val="visible"/>
                                      </p:to>
                                    </p:set>
                                    <p:anim calcmode="lin" valueType="num">
                                      <p:cBhvr>
                                        <p:cTn id="15" dur="2000" fill="hold"/>
                                        <p:tgtEl>
                                          <p:spTgt spid="11267">
                                            <p:txEl>
                                              <p:pRg st="2" end="2"/>
                                            </p:txEl>
                                          </p:spTgt>
                                        </p:tgtEl>
                                        <p:attrNameLst>
                                          <p:attrName>ppt_w</p:attrName>
                                        </p:attrNameLst>
                                      </p:cBhvr>
                                      <p:tavLst>
                                        <p:tav tm="0">
                                          <p:val>
                                            <p:fltVal val="0"/>
                                          </p:val>
                                        </p:tav>
                                        <p:tav tm="100000">
                                          <p:val>
                                            <p:strVal val="#ppt_w"/>
                                          </p:val>
                                        </p:tav>
                                      </p:tavLst>
                                    </p:anim>
                                    <p:anim calcmode="lin" valueType="num">
                                      <p:cBhvr>
                                        <p:cTn id="16" dur="2000" fill="hold"/>
                                        <p:tgtEl>
                                          <p:spTgt spid="11267">
                                            <p:txEl>
                                              <p:pRg st="2" end="2"/>
                                            </p:txEl>
                                          </p:spTgt>
                                        </p:tgtEl>
                                        <p:attrNameLst>
                                          <p:attrName>ppt_h</p:attrName>
                                        </p:attrNameLst>
                                      </p:cBhvr>
                                      <p:tavLst>
                                        <p:tav tm="0">
                                          <p:val>
                                            <p:strVal val="#ppt_h"/>
                                          </p:val>
                                        </p:tav>
                                        <p:tav tm="100000">
                                          <p:val>
                                            <p:strVal val="#ppt_h"/>
                                          </p:val>
                                        </p:tav>
                                      </p:tavLst>
                                    </p:anim>
                                  </p:childTnLst>
                                </p:cTn>
                              </p:par>
                              <p:par>
                                <p:cTn id="17" presetID="17" presetClass="entr" presetSubtype="10" fill="hold" nodeType="withEffect">
                                  <p:stCondLst>
                                    <p:cond delay="0"/>
                                  </p:stCondLst>
                                  <p:childTnLst>
                                    <p:set>
                                      <p:cBhvr>
                                        <p:cTn id="18" dur="1" fill="hold">
                                          <p:stCondLst>
                                            <p:cond delay="0"/>
                                          </p:stCondLst>
                                        </p:cTn>
                                        <p:tgtEl>
                                          <p:spTgt spid="11267">
                                            <p:txEl>
                                              <p:pRg st="3" end="3"/>
                                            </p:txEl>
                                          </p:spTgt>
                                        </p:tgtEl>
                                        <p:attrNameLst>
                                          <p:attrName>style.visibility</p:attrName>
                                        </p:attrNameLst>
                                      </p:cBhvr>
                                      <p:to>
                                        <p:strVal val="visible"/>
                                      </p:to>
                                    </p:set>
                                    <p:anim calcmode="lin" valueType="num">
                                      <p:cBhvr>
                                        <p:cTn id="19" dur="2000" fill="hold"/>
                                        <p:tgtEl>
                                          <p:spTgt spid="11267">
                                            <p:txEl>
                                              <p:pRg st="3" end="3"/>
                                            </p:txEl>
                                          </p:spTgt>
                                        </p:tgtEl>
                                        <p:attrNameLst>
                                          <p:attrName>ppt_w</p:attrName>
                                        </p:attrNameLst>
                                      </p:cBhvr>
                                      <p:tavLst>
                                        <p:tav tm="0">
                                          <p:val>
                                            <p:fltVal val="0"/>
                                          </p:val>
                                        </p:tav>
                                        <p:tav tm="100000">
                                          <p:val>
                                            <p:strVal val="#ppt_w"/>
                                          </p:val>
                                        </p:tav>
                                      </p:tavLst>
                                    </p:anim>
                                    <p:anim calcmode="lin" valueType="num">
                                      <p:cBhvr>
                                        <p:cTn id="20" dur="2000" fill="hold"/>
                                        <p:tgtEl>
                                          <p:spTgt spid="11267">
                                            <p:txEl>
                                              <p:pRg st="3" end="3"/>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11267">
                                            <p:txEl>
                                              <p:pRg st="4" end="4"/>
                                            </p:txEl>
                                          </p:spTgt>
                                        </p:tgtEl>
                                        <p:attrNameLst>
                                          <p:attrName>style.visibility</p:attrName>
                                        </p:attrNameLst>
                                      </p:cBhvr>
                                      <p:to>
                                        <p:strVal val="visible"/>
                                      </p:to>
                                    </p:set>
                                    <p:anim calcmode="lin" valueType="num">
                                      <p:cBhvr>
                                        <p:cTn id="23" dur="2000" fill="hold"/>
                                        <p:tgtEl>
                                          <p:spTgt spid="11267">
                                            <p:txEl>
                                              <p:pRg st="4" end="4"/>
                                            </p:txEl>
                                          </p:spTgt>
                                        </p:tgtEl>
                                        <p:attrNameLst>
                                          <p:attrName>ppt_w</p:attrName>
                                        </p:attrNameLst>
                                      </p:cBhvr>
                                      <p:tavLst>
                                        <p:tav tm="0">
                                          <p:val>
                                            <p:fltVal val="0"/>
                                          </p:val>
                                        </p:tav>
                                        <p:tav tm="100000">
                                          <p:val>
                                            <p:strVal val="#ppt_w"/>
                                          </p:val>
                                        </p:tav>
                                      </p:tavLst>
                                    </p:anim>
                                    <p:anim calcmode="lin" valueType="num">
                                      <p:cBhvr>
                                        <p:cTn id="24" dur="2000" fill="hold"/>
                                        <p:tgtEl>
                                          <p:spTgt spid="11267">
                                            <p:txEl>
                                              <p:pRg st="4" end="4"/>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p:cSld>
    <p:spTree>
      <p:nvGrpSpPr>
        <p:cNvPr id="1" name=""/>
        <p:cNvGrpSpPr/>
        <p:nvPr>
          <p:custDataLst>
            <p:tags r:id="rId2"/>
          </p:custDataLst>
        </p:nvPr>
      </p:nvGrpSpPr>
      <p:grpSpPr>
        <a:xfrm>
          <a:off x="0" y="0"/>
          <a:ext cx="0" cy="0"/>
        </a:xfrm>
      </p:grpSpPr>
      <p:pic>
        <p:nvPicPr>
          <p:cNvPr id="9" name="图片 8"/>
          <p:cNvPicPr>
            <a:picLocks noChangeAspect="1"/>
          </p:cNvPicPr>
          <p:nvPr>
            <p:custDataLst>
              <p:tags r:id="rId4"/>
            </p:custDataLst>
          </p:nvPr>
        </p:nvPicPr>
        <p:blipFill>
          <a:blip r:embed="rId3"/>
          <a:srcRect l="53995" r="11788"/>
          <a:stretch>
            <a:fillRect/>
          </a:stretch>
        </p:blipFill>
        <p:spPr>
          <a:xfrm>
            <a:off x="317" y="855238"/>
            <a:ext cx="9149397" cy="5145818"/>
          </a:xfrm>
          <a:prstGeom prst="rect">
            <a:avLst/>
          </a:prstGeom>
        </p:spPr>
      </p:pic>
      <p:sp>
        <p:nvSpPr>
          <p:cNvPr id="12291" name="Rectangle 1"/>
          <p:cNvSpPr/>
          <p:nvPr>
            <p:custDataLst>
              <p:tags r:id="rId5"/>
            </p:custDataLst>
          </p:nvPr>
        </p:nvSpPr>
        <p:spPr>
          <a:xfrm>
            <a:off x="928688" y="2000250"/>
            <a:ext cx="7500938" cy="3600450"/>
          </a:xfrm>
          <a:prstGeom prst="rect">
            <a:avLst/>
          </a:prstGeom>
          <a:noFill/>
          <a:ln w="9525">
            <a:noFill/>
          </a:ln>
        </p:spPr>
        <p:txBody>
          <a:bodyPr anchor="ctr">
            <a:spAutoFit/>
          </a:bodyPr>
          <a:lstStyle>
            <a:defPPr/>
          </a:lstStyle>
          <a:p>
            <a:pPr eaLnBrk="0" fontAlgn="base" hangingPunct="0"/>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总体评价是欢乐的精灵，以来自“天堂或天堂的邻近”，暗示欢乐歌声的神圣，几乎等于说：此曲只应天上有。然后展开描绘它外在的形态；又写了云雀欢乐明朗优美的歌声，探讨了神圣、欢快、欢愉的原因，最后进行人鸟的</a:t>
            </a:r>
            <a:r>
              <a:rPr lang="zh-CN" altLang="en-US" sz="3600" b="1" strike="noStrike" noProof="1">
                <a:solidFill>
                  <a:srgbClr val="FF0000"/>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对比，</a:t>
            </a:r>
            <a:r>
              <a:rPr lang="zh-CN" altLang="en-US"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表达愿望</a:t>
            </a:r>
            <a:r>
              <a:rPr lang="zh-CN" altLang="zh-CN" sz="3200" b="1" strike="noStrike" noProof="1">
                <a:solidFill>
                  <a:srgbClr val="1E1E1E"/>
                </a:solidFill>
                <a:effectLst>
                  <a:outerShdw blurRad="38100" dist="38100" dir="2700000">
                    <a:srgbClr val="C0C0C0"/>
                  </a:outerShdw>
                </a:effectLst>
                <a:latin typeface="Calibri" panose="020f0502020204030204" pitchFamily="34" charset="0"/>
                <a:ea typeface="Times New Roman" panose="02020603050405020304" pitchFamily="18" charset="0"/>
                <a:cs typeface="+mn-cs"/>
              </a:rPr>
              <a:t>——</a:t>
            </a:r>
            <a:r>
              <a:rPr lang="zh-CN" altLang="zh-CN" sz="3200" b="1" strike="noStrike" noProof="1">
                <a:solidFill>
                  <a:srgbClr val="1E1E1E"/>
                </a:solidFill>
                <a:effectLst>
                  <a:outerShdw blurRad="38100" dist="38100" dir="2700000">
                    <a:srgbClr val="C0C0C0"/>
                  </a:outerShdw>
                </a:effectLst>
                <a:latin typeface="Calibri" panose="020f0502020204030204" pitchFamily="34" charset="0"/>
                <a:ea typeface="宋体" panose="02010600030101010101" pitchFamily="2" charset="-122"/>
                <a:cs typeface="Times New Roman" panose="02020603050405020304" pitchFamily="18" charset="0"/>
              </a:rPr>
              <a:t>渴望传递云雀的快乐与爱。</a:t>
            </a:r>
            <a:endParaRPr lang="zh-CN" altLang="en-US" sz="3200" b="1" strike="noStrike" noProof="1">
              <a:effectLst>
                <a:outerShdw blurRad="38100" dist="38100" dir="2700000">
                  <a:srgbClr val="C0C0C0"/>
                </a:outerShdw>
              </a:effectLst>
            </a:endParaRPr>
          </a:p>
        </p:txBody>
      </p:sp>
    </p:spTree>
  </p:cSld>
  <p:clrMapOvr>
    <a:masterClrMapping/>
  </p:clrMapOvr>
  <p:transition/>
  <p:timing/>
</p:sld>
</file>

<file path=ppt/tags/tag1.xml><?xml version="1.0" encoding="utf-8"?>
<p:tagLst xmlns:p="http://schemas.openxmlformats.org/presentationml/2006/main">
  <p:tag name="AS_UNIQUEID" val="117"/>
</p:tagLst>
</file>

<file path=ppt/tags/tag10.xml><?xml version="1.0" encoding="utf-8"?>
<p:tagLst xmlns:p="http://schemas.openxmlformats.org/presentationml/2006/main">
  <p:tag name="AS_UNIQUEID" val="126"/>
</p:tagLst>
</file>

<file path=ppt/tags/tag100.xml><?xml version="1.0" encoding="utf-8"?>
<p:tagLst xmlns:p="http://schemas.openxmlformats.org/presentationml/2006/main">
  <p:tag name="AS_UNIQUEID" val="216"/>
</p:tagLst>
</file>

<file path=ppt/tags/tag101.xml><?xml version="1.0" encoding="utf-8"?>
<p:tagLst xmlns:p="http://schemas.openxmlformats.org/presentationml/2006/main">
  <p:tag name="AS_UNIQUEID" val="217"/>
</p:tagLst>
</file>

<file path=ppt/tags/tag102.xml><?xml version="1.0" encoding="utf-8"?>
<p:tagLst xmlns:p="http://schemas.openxmlformats.org/presentationml/2006/main">
  <p:tag name="AS_UNIQUEID" val="218"/>
</p:tagLst>
</file>

<file path=ppt/tags/tag103.xml><?xml version="1.0" encoding="utf-8"?>
<p:tagLst xmlns:p="http://schemas.openxmlformats.org/presentationml/2006/main">
  <p:tag name="AS_UNIQUEID" val="219"/>
</p:tagLst>
</file>

<file path=ppt/tags/tag104.xml><?xml version="1.0" encoding="utf-8"?>
<p:tagLst xmlns:p="http://schemas.openxmlformats.org/presentationml/2006/main">
  <p:tag name="AS_UNIQUEID" val="220"/>
</p:tagLst>
</file>

<file path=ppt/tags/tag105.xml><?xml version="1.0" encoding="utf-8"?>
<p:tagLst xmlns:p="http://schemas.openxmlformats.org/presentationml/2006/main">
  <p:tag name="AS_UNIQUEID" val="221"/>
</p:tagLst>
</file>

<file path=ppt/tags/tag106.xml><?xml version="1.0" encoding="utf-8"?>
<p:tagLst xmlns:p="http://schemas.openxmlformats.org/presentationml/2006/main">
  <p:tag name="AS_UNIQUEID" val="222"/>
</p:tagLst>
</file>

<file path=ppt/tags/tag107.xml><?xml version="1.0" encoding="utf-8"?>
<p:tagLst xmlns:p="http://schemas.openxmlformats.org/presentationml/2006/main">
  <p:tag name="AS_UNIQUEID" val="223"/>
</p:tagLst>
</file>

<file path=ppt/tags/tag108.xml><?xml version="1.0" encoding="utf-8"?>
<p:tagLst xmlns:p="http://schemas.openxmlformats.org/presentationml/2006/main">
  <p:tag name="AS_UNIQUEID" val="224"/>
</p:tagLst>
</file>

<file path=ppt/tags/tag109.xml><?xml version="1.0" encoding="utf-8"?>
<p:tagLst xmlns:p="http://schemas.openxmlformats.org/presentationml/2006/main">
  <p:tag name="AS_UNIQUEID" val="225"/>
</p:tagLst>
</file>

<file path=ppt/tags/tag11.xml><?xml version="1.0" encoding="utf-8"?>
<p:tagLst xmlns:p="http://schemas.openxmlformats.org/presentationml/2006/main">
  <p:tag name="AS_UNIQUEID" val="127"/>
</p:tagLst>
</file>

<file path=ppt/tags/tag110.xml><?xml version="1.0" encoding="utf-8"?>
<p:tagLst xmlns:p="http://schemas.openxmlformats.org/presentationml/2006/main">
  <p:tag name="AS_UNIQUEID" val="226"/>
</p:tagLst>
</file>

<file path=ppt/tags/tag111.xml><?xml version="1.0" encoding="utf-8"?>
<p:tagLst xmlns:p="http://schemas.openxmlformats.org/presentationml/2006/main">
  <p:tag name="AS_UNIQUEID" val="227"/>
</p:tagLst>
</file>

<file path=ppt/tags/tag112.xml><?xml version="1.0" encoding="utf-8"?>
<p:tagLst xmlns:p="http://schemas.openxmlformats.org/presentationml/2006/main">
  <p:tag name="AS_UNIQUEID" val="9"/>
</p:tagLst>
</file>

<file path=ppt/tags/tag113.xml><?xml version="1.0" encoding="utf-8"?>
<p:tagLst xmlns:p="http://schemas.openxmlformats.org/presentationml/2006/main">
  <p:tag name="AS_UNIQUEID" val="228"/>
</p:tagLst>
</file>

<file path=ppt/tags/tag114.xml><?xml version="1.0" encoding="utf-8"?>
<p:tagLst xmlns:p="http://schemas.openxmlformats.org/presentationml/2006/main">
  <p:tag name="AS_UNIQUEID" val="229"/>
</p:tagLst>
</file>

<file path=ppt/tags/tag115.xml><?xml version="1.0" encoding="utf-8"?>
<p:tagLst xmlns:p="http://schemas.openxmlformats.org/presentationml/2006/main">
  <p:tag name="AS_UNIQUEID" val="11"/>
</p:tagLst>
</file>

<file path=ppt/tags/tag116.xml><?xml version="1.0" encoding="utf-8"?>
<p:tagLst xmlns:p="http://schemas.openxmlformats.org/presentationml/2006/main">
  <p:tag name="AS_UNIQUEID" val="230"/>
</p:tagLst>
</file>

<file path=ppt/tags/tag117.xml><?xml version="1.0" encoding="utf-8"?>
<p:tagLst xmlns:p="http://schemas.openxmlformats.org/presentationml/2006/main">
  <p:tag name="AS_UNIQUEID" val="231"/>
</p:tagLst>
</file>

<file path=ppt/tags/tag118.xml><?xml version="1.0" encoding="utf-8"?>
<p:tagLst xmlns:p="http://schemas.openxmlformats.org/presentationml/2006/main">
  <p:tag name="AS_UNIQUEID" val="17"/>
</p:tagLst>
</file>

<file path=ppt/tags/tag119.xml><?xml version="1.0" encoding="utf-8"?>
<p:tagLst xmlns:p="http://schemas.openxmlformats.org/presentationml/2006/main">
  <p:tag name="AS_UNIQUEID" val="232"/>
</p:tagLst>
</file>

<file path=ppt/tags/tag12.xml><?xml version="1.0" encoding="utf-8"?>
<p:tagLst xmlns:p="http://schemas.openxmlformats.org/presentationml/2006/main">
  <p:tag name="AS_UNIQUEID" val="128"/>
</p:tagLst>
</file>

<file path=ppt/tags/tag120.xml><?xml version="1.0" encoding="utf-8"?>
<p:tagLst xmlns:p="http://schemas.openxmlformats.org/presentationml/2006/main">
  <p:tag name="AS_UNIQUEID" val="233"/>
</p:tagLst>
</file>

<file path=ppt/tags/tag121.xml><?xml version="1.0" encoding="utf-8"?>
<p:tagLst xmlns:p="http://schemas.openxmlformats.org/presentationml/2006/main">
  <p:tag name="AS_UNIQUEID" val="19"/>
</p:tagLst>
</file>

<file path=ppt/tags/tag122.xml><?xml version="1.0" encoding="utf-8"?>
<p:tagLst xmlns:p="http://schemas.openxmlformats.org/presentationml/2006/main">
  <p:tag name="AS_UNIQUEID" val="20"/>
</p:tagLst>
</file>

<file path=ppt/tags/tag123.xml><?xml version="1.0" encoding="utf-8"?>
<p:tagLst xmlns:p="http://schemas.openxmlformats.org/presentationml/2006/main">
  <p:tag name="AS_UNIQUEID" val="234"/>
</p:tagLst>
</file>

<file path=ppt/tags/tag124.xml><?xml version="1.0" encoding="utf-8"?>
<p:tagLst xmlns:p="http://schemas.openxmlformats.org/presentationml/2006/main">
  <p:tag name="AS_UNIQUEID" val="235"/>
</p:tagLst>
</file>

<file path=ppt/tags/tag125.xml><?xml version="1.0" encoding="utf-8"?>
<p:tagLst xmlns:p="http://schemas.openxmlformats.org/presentationml/2006/main">
  <p:tag name="AS_UNIQUEID" val="22"/>
</p:tagLst>
</file>

<file path=ppt/tags/tag126.xml><?xml version="1.0" encoding="utf-8"?>
<p:tagLst xmlns:p="http://schemas.openxmlformats.org/presentationml/2006/main">
  <p:tag name="AS_UNIQUEID" val="236"/>
</p:tagLst>
</file>

<file path=ppt/tags/tag127.xml><?xml version="1.0" encoding="utf-8"?>
<p:tagLst xmlns:p="http://schemas.openxmlformats.org/presentationml/2006/main">
  <p:tag name="AS_UNIQUEID" val="237"/>
</p:tagLst>
</file>

<file path=ppt/tags/tag128.xml><?xml version="1.0" encoding="utf-8"?>
<p:tagLst xmlns:p="http://schemas.openxmlformats.org/presentationml/2006/main">
  <p:tag name="AS_UNIQUEID" val="24"/>
</p:tagLst>
</file>

<file path=ppt/tags/tag129.xml><?xml version="1.0" encoding="utf-8"?>
<p:tagLst xmlns:p="http://schemas.openxmlformats.org/presentationml/2006/main">
  <p:tag name="AS_UNIQUEID" val="25"/>
</p:tagLst>
</file>

<file path=ppt/tags/tag13.xml><?xml version="1.0" encoding="utf-8"?>
<p:tagLst xmlns:p="http://schemas.openxmlformats.org/presentationml/2006/main">
  <p:tag name="AS_UNIQUEID" val="129"/>
</p:tagLst>
</file>

<file path=ppt/tags/tag130.xml><?xml version="1.0" encoding="utf-8"?>
<p:tagLst xmlns:p="http://schemas.openxmlformats.org/presentationml/2006/main">
  <p:tag name="AS_UNIQUEID" val="238"/>
</p:tagLst>
</file>

<file path=ppt/tags/tag131.xml><?xml version="1.0" encoding="utf-8"?>
<p:tagLst xmlns:p="http://schemas.openxmlformats.org/presentationml/2006/main">
  <p:tag name="AS_UNIQUEID" val="26"/>
</p:tagLst>
</file>

<file path=ppt/tags/tag132.xml><?xml version="1.0" encoding="utf-8"?>
<p:tagLst xmlns:p="http://schemas.openxmlformats.org/presentationml/2006/main">
  <p:tag name="AS_UNIQUEID" val="27"/>
</p:tagLst>
</file>

<file path=ppt/tags/tag133.xml><?xml version="1.0" encoding="utf-8"?>
<p:tagLst xmlns:p="http://schemas.openxmlformats.org/presentationml/2006/main">
  <p:tag name="AS_UNIQUEID" val="239"/>
</p:tagLst>
</file>

<file path=ppt/tags/tag134.xml><?xml version="1.0" encoding="utf-8"?>
<p:tagLst xmlns:p="http://schemas.openxmlformats.org/presentationml/2006/main">
  <p:tag name="AS_UNIQUEID" val="28"/>
</p:tagLst>
</file>

<file path=ppt/tags/tag135.xml><?xml version="1.0" encoding="utf-8"?>
<p:tagLst xmlns:p="http://schemas.openxmlformats.org/presentationml/2006/main">
  <p:tag name="AS_UNIQUEID" val="29"/>
</p:tagLst>
</file>

<file path=ppt/tags/tag136.xml><?xml version="1.0" encoding="utf-8"?>
<p:tagLst xmlns:p="http://schemas.openxmlformats.org/presentationml/2006/main">
  <p:tag name="AS_UNIQUEID" val="240"/>
</p:tagLst>
</file>

<file path=ppt/tags/tag137.xml><?xml version="1.0" encoding="utf-8"?>
<p:tagLst xmlns:p="http://schemas.openxmlformats.org/presentationml/2006/main">
  <p:tag name="AS_UNIQUEID" val="241"/>
</p:tagLst>
</file>

<file path=ppt/tags/tag138.xml><?xml version="1.0" encoding="utf-8"?>
<p:tagLst xmlns:p="http://schemas.openxmlformats.org/presentationml/2006/main">
  <p:tag name="AS_UNIQUEID" val="31"/>
</p:tagLst>
</file>

<file path=ppt/tags/tag139.xml><?xml version="1.0" encoding="utf-8"?>
<p:tagLst xmlns:p="http://schemas.openxmlformats.org/presentationml/2006/main">
  <p:tag name="AS_UNIQUEID" val="242"/>
</p:tagLst>
</file>

<file path=ppt/tags/tag14.xml><?xml version="1.0" encoding="utf-8"?>
<p:tagLst xmlns:p="http://schemas.openxmlformats.org/presentationml/2006/main">
  <p:tag name="AS_UNIQUEID" val="130"/>
</p:tagLst>
</file>

<file path=ppt/tags/tag140.xml><?xml version="1.0" encoding="utf-8"?>
<p:tagLst xmlns:p="http://schemas.openxmlformats.org/presentationml/2006/main">
  <p:tag name="AS_UNIQUEID" val="243"/>
</p:tagLst>
</file>

<file path=ppt/tags/tag141.xml><?xml version="1.0" encoding="utf-8"?>
<p:tagLst xmlns:p="http://schemas.openxmlformats.org/presentationml/2006/main">
  <p:tag name="AS_UNIQUEID" val="33"/>
</p:tagLst>
</file>

<file path=ppt/tags/tag142.xml><?xml version="1.0" encoding="utf-8"?>
<p:tagLst xmlns:p="http://schemas.openxmlformats.org/presentationml/2006/main">
  <p:tag name="AS_UNIQUEID" val="34"/>
</p:tagLst>
</file>

<file path=ppt/tags/tag143.xml><?xml version="1.0" encoding="utf-8"?>
<p:tagLst xmlns:p="http://schemas.openxmlformats.org/presentationml/2006/main">
  <p:tag name="AS_UNIQUEID" val="244"/>
</p:tagLst>
</file>

<file path=ppt/tags/tag144.xml><?xml version="1.0" encoding="utf-8"?>
<p:tagLst xmlns:p="http://schemas.openxmlformats.org/presentationml/2006/main">
  <p:tag name="AS_UNIQUEID" val="245"/>
</p:tagLst>
</file>

<file path=ppt/tags/tag145.xml><?xml version="1.0" encoding="utf-8"?>
<p:tagLst xmlns:p="http://schemas.openxmlformats.org/presentationml/2006/main">
  <p:tag name="AS_UNIQUEID" val="55"/>
</p:tagLst>
</file>

<file path=ppt/tags/tag146.xml><?xml version="1.0" encoding="utf-8"?>
<p:tagLst xmlns:p="http://schemas.openxmlformats.org/presentationml/2006/main">
  <p:tag name="AS_UNIQUEID" val="246"/>
</p:tagLst>
</file>

<file path=ppt/tags/tag147.xml><?xml version="1.0" encoding="utf-8"?>
<p:tagLst xmlns:p="http://schemas.openxmlformats.org/presentationml/2006/main">
  <p:tag name="AS_UNIQUEID" val="247"/>
</p:tagLst>
</file>

<file path=ppt/tags/tag148.xml><?xml version="1.0" encoding="utf-8"?>
<p:tagLst xmlns:p="http://schemas.openxmlformats.org/presentationml/2006/main">
  <p:tag name="AS_UNIQUEID" val="57"/>
</p:tagLst>
</file>

<file path=ppt/tags/tag149.xml><?xml version="1.0" encoding="utf-8"?>
<p:tagLst xmlns:p="http://schemas.openxmlformats.org/presentationml/2006/main">
  <p:tag name="AS_UNIQUEID" val="248"/>
</p:tagLst>
</file>

<file path=ppt/tags/tag15.xml><?xml version="1.0" encoding="utf-8"?>
<p:tagLst xmlns:p="http://schemas.openxmlformats.org/presentationml/2006/main">
  <p:tag name="AS_UNIQUEID" val="131"/>
</p:tagLst>
</file>

<file path=ppt/tags/tag150.xml><?xml version="1.0" encoding="utf-8"?>
<p:tagLst xmlns:p="http://schemas.openxmlformats.org/presentationml/2006/main">
  <p:tag name="AS_UNIQUEID" val="249"/>
</p:tagLst>
</file>

<file path=ppt/tags/tag151.xml><?xml version="1.0" encoding="utf-8"?>
<p:tagLst xmlns:p="http://schemas.openxmlformats.org/presentationml/2006/main">
  <p:tag name="AS_UNIQUEID" val="73"/>
</p:tagLst>
</file>

<file path=ppt/tags/tag152.xml><?xml version="1.0" encoding="utf-8"?>
<p:tagLst xmlns:p="http://schemas.openxmlformats.org/presentationml/2006/main">
  <p:tag name="AS_UNIQUEID" val="61"/>
</p:tagLst>
</file>

<file path=ppt/tags/tag153.xml><?xml version="1.0" encoding="utf-8"?>
<p:tagLst xmlns:p="http://schemas.openxmlformats.org/presentationml/2006/main">
  <p:tag name="AS_UNIQUEID" val="250"/>
</p:tagLst>
</file>

<file path=ppt/tags/tag154.xml><?xml version="1.0" encoding="utf-8"?>
<p:tagLst xmlns:p="http://schemas.openxmlformats.org/presentationml/2006/main">
  <p:tag name="AS_UNIQUEID" val="251"/>
</p:tagLst>
</file>

<file path=ppt/tags/tag155.xml><?xml version="1.0" encoding="utf-8"?>
<p:tagLst xmlns:p="http://schemas.openxmlformats.org/presentationml/2006/main">
  <p:tag name="AS_UNIQUEID" val="75"/>
</p:tagLst>
</file>

<file path=ppt/tags/tag156.xml><?xml version="1.0" encoding="utf-8"?>
<p:tagLst xmlns:p="http://schemas.openxmlformats.org/presentationml/2006/main">
  <p:tag name="AS_UNIQUEID" val="252"/>
</p:tagLst>
</file>

<file path=ppt/tags/tag157.xml><?xml version="1.0" encoding="utf-8"?>
<p:tagLst xmlns:p="http://schemas.openxmlformats.org/presentationml/2006/main">
  <p:tag name="AS_UNIQUEID" val="253"/>
</p:tagLst>
</file>

<file path=ppt/tags/tag158.xml><?xml version="1.0" encoding="utf-8"?>
<p:tagLst xmlns:p="http://schemas.openxmlformats.org/presentationml/2006/main">
  <p:tag name="AS_UNIQUEID" val="77"/>
</p:tagLst>
</file>

<file path=ppt/tags/tag159.xml><?xml version="1.0" encoding="utf-8"?>
<p:tagLst xmlns:p="http://schemas.openxmlformats.org/presentationml/2006/main">
  <p:tag name="AS_UNIQUEID" val="254"/>
</p:tagLst>
</file>

<file path=ppt/tags/tag16.xml><?xml version="1.0" encoding="utf-8"?>
<p:tagLst xmlns:p="http://schemas.openxmlformats.org/presentationml/2006/main">
  <p:tag name="AS_UNIQUEID" val="132"/>
</p:tagLst>
</file>

<file path=ppt/tags/tag160.xml><?xml version="1.0" encoding="utf-8"?>
<p:tagLst xmlns:p="http://schemas.openxmlformats.org/presentationml/2006/main">
  <p:tag name="AS_UNIQUEID" val="255"/>
</p:tagLst>
</file>

<file path=ppt/tags/tag161.xml><?xml version="1.0" encoding="utf-8"?>
<p:tagLst xmlns:p="http://schemas.openxmlformats.org/presentationml/2006/main">
  <p:tag name="AS_UNIQUEID" val="80"/>
</p:tagLst>
</file>

<file path=ppt/tags/tag162.xml><?xml version="1.0" encoding="utf-8"?>
<p:tagLst xmlns:p="http://schemas.openxmlformats.org/presentationml/2006/main">
  <p:tag name="AS_UNIQUEID" val="93"/>
</p:tagLst>
</file>

<file path=ppt/tags/tag163.xml><?xml version="1.0" encoding="utf-8"?>
<p:tagLst xmlns:p="http://schemas.openxmlformats.org/presentationml/2006/main">
  <p:tag name="AS_UNIQUEID" val="256"/>
</p:tagLst>
</file>

<file path=ppt/tags/tag164.xml><?xml version="1.0" encoding="utf-8"?>
<p:tagLst xmlns:p="http://schemas.openxmlformats.org/presentationml/2006/main">
  <p:tag name="AS_UNIQUEID" val="257"/>
</p:tagLst>
</file>

<file path=ppt/tags/tag165.xml><?xml version="1.0" encoding="utf-8"?>
<p:tagLst xmlns:p="http://schemas.openxmlformats.org/presentationml/2006/main">
  <p:tag name="AS_UNIQUEID" val="99"/>
</p:tagLst>
</file>

<file path=ppt/tags/tag166.xml><?xml version="1.0" encoding="utf-8"?>
<p:tagLst xmlns:p="http://schemas.openxmlformats.org/presentationml/2006/main">
  <p:tag name="AS_UNIQUEID" val="100"/>
</p:tagLst>
</file>

<file path=ppt/tags/tag167.xml><?xml version="1.0" encoding="utf-8"?>
<p:tagLst xmlns:p="http://schemas.openxmlformats.org/presentationml/2006/main">
  <p:tag name="AS_UNIQUEID" val="258"/>
</p:tagLst>
</file>

<file path=ppt/tags/tag168.xml><?xml version="1.0" encoding="utf-8"?>
<p:tagLst xmlns:p="http://schemas.openxmlformats.org/presentationml/2006/main">
  <p:tag name="AS_UNIQUEID" val="259"/>
</p:tagLst>
</file>

<file path=ppt/tags/tag169.xml><?xml version="1.0" encoding="utf-8"?>
<p:tagLst xmlns:p="http://schemas.openxmlformats.org/presentationml/2006/main">
  <p:tag name="AS_UNIQUEID" val="102"/>
</p:tagLst>
</file>

<file path=ppt/tags/tag17.xml><?xml version="1.0" encoding="utf-8"?>
<p:tagLst xmlns:p="http://schemas.openxmlformats.org/presentationml/2006/main">
  <p:tag name="AS_UNIQUEID" val="133"/>
</p:tagLst>
</file>

<file path=ppt/tags/tag170.xml><?xml version="1.0" encoding="utf-8"?>
<p:tagLst xmlns:p="http://schemas.openxmlformats.org/presentationml/2006/main">
  <p:tag name="AS_UNIQUEID" val="260"/>
</p:tagLst>
</file>

<file path=ppt/tags/tag171.xml><?xml version="1.0" encoding="utf-8"?>
<p:tagLst xmlns:p="http://schemas.openxmlformats.org/presentationml/2006/main">
  <p:tag name="AS_UNIQUEID" val="261"/>
</p:tagLst>
</file>

<file path=ppt/tags/tag172.xml><?xml version="1.0" encoding="utf-8"?>
<p:tagLst xmlns:p="http://schemas.openxmlformats.org/presentationml/2006/main">
  <p:tag name="AS_UNIQUEID" val="106"/>
</p:tagLst>
</file>

<file path=ppt/tags/tag173.xml><?xml version="1.0" encoding="utf-8"?>
<p:tagLst xmlns:p="http://schemas.openxmlformats.org/presentationml/2006/main">
  <p:tag name="AS_UNIQUEID" val="262"/>
</p:tagLst>
</file>

<file path=ppt/tags/tag174.xml><?xml version="1.0" encoding="utf-8"?>
<p:tagLst xmlns:p="http://schemas.openxmlformats.org/presentationml/2006/main">
  <p:tag name="AS_UNIQUEID" val="263"/>
</p:tagLst>
</file>

<file path=ppt/tags/tag175.xml><?xml version="1.0" encoding="utf-8"?>
<p:tagLst xmlns:p="http://schemas.openxmlformats.org/presentationml/2006/main">
  <p:tag name="AS_UNIQUEID" val="108"/>
</p:tagLst>
</file>

<file path=ppt/tags/tag176.xml><?xml version="1.0" encoding="utf-8"?>
<p:tagLst xmlns:p="http://schemas.openxmlformats.org/presentationml/2006/main">
  <p:tag name="AS_UNIQUEID" val="264"/>
</p:tagLst>
</file>

<file path=ppt/tags/tag177.xml><?xml version="1.0" encoding="utf-8"?>
<p:tagLst xmlns:p="http://schemas.openxmlformats.org/presentationml/2006/main">
  <p:tag name="AS_UNIQUEID" val="265"/>
</p:tagLst>
</file>

<file path=ppt/tags/tag178.xml><?xml version="1.0" encoding="utf-8"?>
<p:tagLst xmlns:p="http://schemas.openxmlformats.org/presentationml/2006/main">
  <p:tag name="AS_UNIQUEID" val="110"/>
</p:tagLst>
</file>

<file path=ppt/tags/tag179.xml><?xml version="1.0" encoding="utf-8"?>
<p:tagLst xmlns:p="http://schemas.openxmlformats.org/presentationml/2006/main">
  <p:tag name="AS_UNIQUEID" val="266"/>
</p:tagLst>
</file>

<file path=ppt/tags/tag18.xml><?xml version="1.0" encoding="utf-8"?>
<p:tagLst xmlns:p="http://schemas.openxmlformats.org/presentationml/2006/main">
  <p:tag name="AS_UNIQUEID" val="134"/>
</p:tagLst>
</file>

<file path=ppt/tags/tag180.xml><?xml version="1.0" encoding="utf-8"?>
<p:tagLst xmlns:p="http://schemas.openxmlformats.org/presentationml/2006/main">
  <p:tag name="AS_UNIQUEID" val="267"/>
</p:tagLst>
</file>

<file path=ppt/tags/tag181.xml><?xml version="1.0" encoding="utf-8"?>
<p:tagLst xmlns:p="http://schemas.openxmlformats.org/presentationml/2006/main">
  <p:tag name="AS_UNIQUEID" val="112"/>
</p:tagLst>
</file>

<file path=ppt/tags/tag182.xml><?xml version="1.0" encoding="utf-8"?>
<p:tagLst xmlns:p="http://schemas.openxmlformats.org/presentationml/2006/main">
  <p:tag name="AS_UNIQUEID" val="268"/>
</p:tagLst>
</file>

<file path=ppt/tags/tag183.xml><?xml version="1.0" encoding="utf-8"?>
<p:tagLst xmlns:p="http://schemas.openxmlformats.org/presentationml/2006/main">
  <p:tag name="AS_UNIQUEID" val="269"/>
</p:tagLst>
</file>

<file path=ppt/tags/tag184.xml><?xml version="1.0" encoding="utf-8"?>
<p:tagLst xmlns:p="http://schemas.openxmlformats.org/presentationml/2006/main">
  <p:tag name="AS_UNIQUEID" val="116"/>
</p:tagLst>
</file>

<file path=ppt/tags/tag185.xml><?xml version="1.0" encoding="utf-8"?>
<p:tagLst xmlns:p="http://schemas.openxmlformats.org/presentationml/2006/main">
  <p:tag name="AS_UNIQUEID" val="270"/>
</p:tagLst>
</file>

<file path=ppt/tags/tag186.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9.xml><?xml version="1.0" encoding="utf-8"?>
<p:tagLst xmlns:p="http://schemas.openxmlformats.org/presentationml/2006/main">
  <p:tag name="AS_UNIQUEID" val="135"/>
</p:tagLst>
</file>

<file path=ppt/tags/tag2.xml><?xml version="1.0" encoding="utf-8"?>
<p:tagLst xmlns:p="http://schemas.openxmlformats.org/presentationml/2006/main">
  <p:tag name="AS_UNIQUEID" val="118"/>
</p:tagLst>
</file>

<file path=ppt/tags/tag20.xml><?xml version="1.0" encoding="utf-8"?>
<p:tagLst xmlns:p="http://schemas.openxmlformats.org/presentationml/2006/main">
  <p:tag name="AS_UNIQUEID" val="136"/>
</p:tagLst>
</file>

<file path=ppt/tags/tag21.xml><?xml version="1.0" encoding="utf-8"?>
<p:tagLst xmlns:p="http://schemas.openxmlformats.org/presentationml/2006/main">
  <p:tag name="AS_UNIQUEID" val="137"/>
</p:tagLst>
</file>

<file path=ppt/tags/tag22.xml><?xml version="1.0" encoding="utf-8"?>
<p:tagLst xmlns:p="http://schemas.openxmlformats.org/presentationml/2006/main">
  <p:tag name="AS_UNIQUEID" val="138"/>
</p:tagLst>
</file>

<file path=ppt/tags/tag23.xml><?xml version="1.0" encoding="utf-8"?>
<p:tagLst xmlns:p="http://schemas.openxmlformats.org/presentationml/2006/main">
  <p:tag name="AS_UNIQUEID" val="139"/>
</p:tagLst>
</file>

<file path=ppt/tags/tag24.xml><?xml version="1.0" encoding="utf-8"?>
<p:tagLst xmlns:p="http://schemas.openxmlformats.org/presentationml/2006/main">
  <p:tag name="AS_UNIQUEID" val="140"/>
</p:tagLst>
</file>

<file path=ppt/tags/tag25.xml><?xml version="1.0" encoding="utf-8"?>
<p:tagLst xmlns:p="http://schemas.openxmlformats.org/presentationml/2006/main">
  <p:tag name="AS_UNIQUEID" val="141"/>
</p:tagLst>
</file>

<file path=ppt/tags/tag26.xml><?xml version="1.0" encoding="utf-8"?>
<p:tagLst xmlns:p="http://schemas.openxmlformats.org/presentationml/2006/main">
  <p:tag name="AS_UNIQUEID" val="142"/>
</p:tagLst>
</file>

<file path=ppt/tags/tag27.xml><?xml version="1.0" encoding="utf-8"?>
<p:tagLst xmlns:p="http://schemas.openxmlformats.org/presentationml/2006/main">
  <p:tag name="AS_UNIQUEID" val="143"/>
</p:tagLst>
</file>

<file path=ppt/tags/tag28.xml><?xml version="1.0" encoding="utf-8"?>
<p:tagLst xmlns:p="http://schemas.openxmlformats.org/presentationml/2006/main">
  <p:tag name="AS_UNIQUEID" val="144"/>
</p:tagLst>
</file>

<file path=ppt/tags/tag29.xml><?xml version="1.0" encoding="utf-8"?>
<p:tagLst xmlns:p="http://schemas.openxmlformats.org/presentationml/2006/main">
  <p:tag name="AS_UNIQUEID" val="145"/>
</p:tagLst>
</file>

<file path=ppt/tags/tag3.xml><?xml version="1.0" encoding="utf-8"?>
<p:tagLst xmlns:p="http://schemas.openxmlformats.org/presentationml/2006/main">
  <p:tag name="AS_UNIQUEID" val="119"/>
</p:tagLst>
</file>

<file path=ppt/tags/tag30.xml><?xml version="1.0" encoding="utf-8"?>
<p:tagLst xmlns:p="http://schemas.openxmlformats.org/presentationml/2006/main">
  <p:tag name="AS_UNIQUEID" val="146"/>
</p:tagLst>
</file>

<file path=ppt/tags/tag31.xml><?xml version="1.0" encoding="utf-8"?>
<p:tagLst xmlns:p="http://schemas.openxmlformats.org/presentationml/2006/main">
  <p:tag name="AS_UNIQUEID" val="147"/>
</p:tagLst>
</file>

<file path=ppt/tags/tag32.xml><?xml version="1.0" encoding="utf-8"?>
<p:tagLst xmlns:p="http://schemas.openxmlformats.org/presentationml/2006/main">
  <p:tag name="AS_UNIQUEID" val="148"/>
</p:tagLst>
</file>

<file path=ppt/tags/tag33.xml><?xml version="1.0" encoding="utf-8"?>
<p:tagLst xmlns:p="http://schemas.openxmlformats.org/presentationml/2006/main">
  <p:tag name="AS_UNIQUEID" val="149"/>
</p:tagLst>
</file>

<file path=ppt/tags/tag34.xml><?xml version="1.0" encoding="utf-8"?>
<p:tagLst xmlns:p="http://schemas.openxmlformats.org/presentationml/2006/main">
  <p:tag name="AS_UNIQUEID" val="150"/>
</p:tagLst>
</file>

<file path=ppt/tags/tag35.xml><?xml version="1.0" encoding="utf-8"?>
<p:tagLst xmlns:p="http://schemas.openxmlformats.org/presentationml/2006/main">
  <p:tag name="AS_UNIQUEID" val="151"/>
</p:tagLst>
</file>

<file path=ppt/tags/tag36.xml><?xml version="1.0" encoding="utf-8"?>
<p:tagLst xmlns:p="http://schemas.openxmlformats.org/presentationml/2006/main">
  <p:tag name="AS_UNIQUEID" val="152"/>
</p:tagLst>
</file>

<file path=ppt/tags/tag37.xml><?xml version="1.0" encoding="utf-8"?>
<p:tagLst xmlns:p="http://schemas.openxmlformats.org/presentationml/2006/main">
  <p:tag name="AS_UNIQUEID" val="153"/>
</p:tagLst>
</file>

<file path=ppt/tags/tag38.xml><?xml version="1.0" encoding="utf-8"?>
<p:tagLst xmlns:p="http://schemas.openxmlformats.org/presentationml/2006/main">
  <p:tag name="AS_UNIQUEID" val="154"/>
</p:tagLst>
</file>

<file path=ppt/tags/tag39.xml><?xml version="1.0" encoding="utf-8"?>
<p:tagLst xmlns:p="http://schemas.openxmlformats.org/presentationml/2006/main">
  <p:tag name="AS_UNIQUEID" val="155"/>
</p:tagLst>
</file>

<file path=ppt/tags/tag4.xml><?xml version="1.0" encoding="utf-8"?>
<p:tagLst xmlns:p="http://schemas.openxmlformats.org/presentationml/2006/main">
  <p:tag name="AS_UNIQUEID" val="120"/>
</p:tagLst>
</file>

<file path=ppt/tags/tag40.xml><?xml version="1.0" encoding="utf-8"?>
<p:tagLst xmlns:p="http://schemas.openxmlformats.org/presentationml/2006/main">
  <p:tag name="AS_UNIQUEID" val="156"/>
</p:tagLst>
</file>

<file path=ppt/tags/tag41.xml><?xml version="1.0" encoding="utf-8"?>
<p:tagLst xmlns:p="http://schemas.openxmlformats.org/presentationml/2006/main">
  <p:tag name="AS_UNIQUEID" val="157"/>
</p:tagLst>
</file>

<file path=ppt/tags/tag42.xml><?xml version="1.0" encoding="utf-8"?>
<p:tagLst xmlns:p="http://schemas.openxmlformats.org/presentationml/2006/main">
  <p:tag name="AS_UNIQUEID" val="158"/>
</p:tagLst>
</file>

<file path=ppt/tags/tag43.xml><?xml version="1.0" encoding="utf-8"?>
<p:tagLst xmlns:p="http://schemas.openxmlformats.org/presentationml/2006/main">
  <p:tag name="AS_UNIQUEID" val="159"/>
</p:tagLst>
</file>

<file path=ppt/tags/tag44.xml><?xml version="1.0" encoding="utf-8"?>
<p:tagLst xmlns:p="http://schemas.openxmlformats.org/presentationml/2006/main">
  <p:tag name="AS_UNIQUEID" val="160"/>
</p:tagLst>
</file>

<file path=ppt/tags/tag45.xml><?xml version="1.0" encoding="utf-8"?>
<p:tagLst xmlns:p="http://schemas.openxmlformats.org/presentationml/2006/main">
  <p:tag name="AS_UNIQUEID" val="161"/>
</p:tagLst>
</file>

<file path=ppt/tags/tag46.xml><?xml version="1.0" encoding="utf-8"?>
<p:tagLst xmlns:p="http://schemas.openxmlformats.org/presentationml/2006/main">
  <p:tag name="AS_UNIQUEID" val="162"/>
</p:tagLst>
</file>

<file path=ppt/tags/tag47.xml><?xml version="1.0" encoding="utf-8"?>
<p:tagLst xmlns:p="http://schemas.openxmlformats.org/presentationml/2006/main">
  <p:tag name="AS_UNIQUEID" val="163"/>
</p:tagLst>
</file>

<file path=ppt/tags/tag48.xml><?xml version="1.0" encoding="utf-8"?>
<p:tagLst xmlns:p="http://schemas.openxmlformats.org/presentationml/2006/main">
  <p:tag name="AS_UNIQUEID" val="164"/>
</p:tagLst>
</file>

<file path=ppt/tags/tag49.xml><?xml version="1.0" encoding="utf-8"?>
<p:tagLst xmlns:p="http://schemas.openxmlformats.org/presentationml/2006/main">
  <p:tag name="AS_UNIQUEID" val="165"/>
</p:tagLst>
</file>

<file path=ppt/tags/tag5.xml><?xml version="1.0" encoding="utf-8"?>
<p:tagLst xmlns:p="http://schemas.openxmlformats.org/presentationml/2006/main">
  <p:tag name="AS_UNIQUEID" val="121"/>
</p:tagLst>
</file>

<file path=ppt/tags/tag50.xml><?xml version="1.0" encoding="utf-8"?>
<p:tagLst xmlns:p="http://schemas.openxmlformats.org/presentationml/2006/main">
  <p:tag name="AS_UNIQUEID" val="166"/>
</p:tagLst>
</file>

<file path=ppt/tags/tag51.xml><?xml version="1.0" encoding="utf-8"?>
<p:tagLst xmlns:p="http://schemas.openxmlformats.org/presentationml/2006/main">
  <p:tag name="AS_UNIQUEID" val="167"/>
</p:tagLst>
</file>

<file path=ppt/tags/tag52.xml><?xml version="1.0" encoding="utf-8"?>
<p:tagLst xmlns:p="http://schemas.openxmlformats.org/presentationml/2006/main">
  <p:tag name="AS_UNIQUEID" val="168"/>
</p:tagLst>
</file>

<file path=ppt/tags/tag53.xml><?xml version="1.0" encoding="utf-8"?>
<p:tagLst xmlns:p="http://schemas.openxmlformats.org/presentationml/2006/main">
  <p:tag name="AS_UNIQUEID" val="169"/>
</p:tagLst>
</file>

<file path=ppt/tags/tag54.xml><?xml version="1.0" encoding="utf-8"?>
<p:tagLst xmlns:p="http://schemas.openxmlformats.org/presentationml/2006/main">
  <p:tag name="AS_UNIQUEID" val="170"/>
</p:tagLst>
</file>

<file path=ppt/tags/tag55.xml><?xml version="1.0" encoding="utf-8"?>
<p:tagLst xmlns:p="http://schemas.openxmlformats.org/presentationml/2006/main">
  <p:tag name="AS_UNIQUEID" val="171"/>
</p:tagLst>
</file>

<file path=ppt/tags/tag56.xml><?xml version="1.0" encoding="utf-8"?>
<p:tagLst xmlns:p="http://schemas.openxmlformats.org/presentationml/2006/main">
  <p:tag name="AS_UNIQUEID" val="172"/>
</p:tagLst>
</file>

<file path=ppt/tags/tag57.xml><?xml version="1.0" encoding="utf-8"?>
<p:tagLst xmlns:p="http://schemas.openxmlformats.org/presentationml/2006/main">
  <p:tag name="AS_UNIQUEID" val="173"/>
</p:tagLst>
</file>

<file path=ppt/tags/tag58.xml><?xml version="1.0" encoding="utf-8"?>
<p:tagLst xmlns:p="http://schemas.openxmlformats.org/presentationml/2006/main">
  <p:tag name="AS_UNIQUEID" val="174"/>
</p:tagLst>
</file>

<file path=ppt/tags/tag59.xml><?xml version="1.0" encoding="utf-8"?>
<p:tagLst xmlns:p="http://schemas.openxmlformats.org/presentationml/2006/main">
  <p:tag name="AS_UNIQUEID" val="175"/>
</p:tagLst>
</file>

<file path=ppt/tags/tag6.xml><?xml version="1.0" encoding="utf-8"?>
<p:tagLst xmlns:p="http://schemas.openxmlformats.org/presentationml/2006/main">
  <p:tag name="AS_UNIQUEID" val="122"/>
</p:tagLst>
</file>

<file path=ppt/tags/tag60.xml><?xml version="1.0" encoding="utf-8"?>
<p:tagLst xmlns:p="http://schemas.openxmlformats.org/presentationml/2006/main">
  <p:tag name="AS_UNIQUEID" val="176"/>
</p:tagLst>
</file>

<file path=ppt/tags/tag61.xml><?xml version="1.0" encoding="utf-8"?>
<p:tagLst xmlns:p="http://schemas.openxmlformats.org/presentationml/2006/main">
  <p:tag name="AS_UNIQUEID" val="177"/>
</p:tagLst>
</file>

<file path=ppt/tags/tag62.xml><?xml version="1.0" encoding="utf-8"?>
<p:tagLst xmlns:p="http://schemas.openxmlformats.org/presentationml/2006/main">
  <p:tag name="AS_UNIQUEID" val="178"/>
</p:tagLst>
</file>

<file path=ppt/tags/tag63.xml><?xml version="1.0" encoding="utf-8"?>
<p:tagLst xmlns:p="http://schemas.openxmlformats.org/presentationml/2006/main">
  <p:tag name="AS_UNIQUEID" val="179"/>
</p:tagLst>
</file>

<file path=ppt/tags/tag64.xml><?xml version="1.0" encoding="utf-8"?>
<p:tagLst xmlns:p="http://schemas.openxmlformats.org/presentationml/2006/main">
  <p:tag name="AS_UNIQUEID" val="180"/>
</p:tagLst>
</file>

<file path=ppt/tags/tag65.xml><?xml version="1.0" encoding="utf-8"?>
<p:tagLst xmlns:p="http://schemas.openxmlformats.org/presentationml/2006/main">
  <p:tag name="AS_UNIQUEID" val="181"/>
</p:tagLst>
</file>

<file path=ppt/tags/tag66.xml><?xml version="1.0" encoding="utf-8"?>
<p:tagLst xmlns:p="http://schemas.openxmlformats.org/presentationml/2006/main">
  <p:tag name="AS_UNIQUEID" val="182"/>
</p:tagLst>
</file>

<file path=ppt/tags/tag67.xml><?xml version="1.0" encoding="utf-8"?>
<p:tagLst xmlns:p="http://schemas.openxmlformats.org/presentationml/2006/main">
  <p:tag name="AS_UNIQUEID" val="183"/>
</p:tagLst>
</file>

<file path=ppt/tags/tag68.xml><?xml version="1.0" encoding="utf-8"?>
<p:tagLst xmlns:p="http://schemas.openxmlformats.org/presentationml/2006/main">
  <p:tag name="AS_UNIQUEID" val="184"/>
</p:tagLst>
</file>

<file path=ppt/tags/tag69.xml><?xml version="1.0" encoding="utf-8"?>
<p:tagLst xmlns:p="http://schemas.openxmlformats.org/presentationml/2006/main">
  <p:tag name="AS_UNIQUEID" val="185"/>
</p:tagLst>
</file>

<file path=ppt/tags/tag7.xml><?xml version="1.0" encoding="utf-8"?>
<p:tagLst xmlns:p="http://schemas.openxmlformats.org/presentationml/2006/main">
  <p:tag name="AS_UNIQUEID" val="123"/>
</p:tagLst>
</file>

<file path=ppt/tags/tag70.xml><?xml version="1.0" encoding="utf-8"?>
<p:tagLst xmlns:p="http://schemas.openxmlformats.org/presentationml/2006/main">
  <p:tag name="AS_UNIQUEID" val="186"/>
</p:tagLst>
</file>

<file path=ppt/tags/tag71.xml><?xml version="1.0" encoding="utf-8"?>
<p:tagLst xmlns:p="http://schemas.openxmlformats.org/presentationml/2006/main">
  <p:tag name="AS_UNIQUEID" val="187"/>
</p:tagLst>
</file>

<file path=ppt/tags/tag72.xml><?xml version="1.0" encoding="utf-8"?>
<p:tagLst xmlns:p="http://schemas.openxmlformats.org/presentationml/2006/main">
  <p:tag name="AS_UNIQUEID" val="188"/>
</p:tagLst>
</file>

<file path=ppt/tags/tag73.xml><?xml version="1.0" encoding="utf-8"?>
<p:tagLst xmlns:p="http://schemas.openxmlformats.org/presentationml/2006/main">
  <p:tag name="AS_UNIQUEID" val="189"/>
</p:tagLst>
</file>

<file path=ppt/tags/tag74.xml><?xml version="1.0" encoding="utf-8"?>
<p:tagLst xmlns:p="http://schemas.openxmlformats.org/presentationml/2006/main">
  <p:tag name="AS_UNIQUEID" val="190"/>
</p:tagLst>
</file>

<file path=ppt/tags/tag75.xml><?xml version="1.0" encoding="utf-8"?>
<p:tagLst xmlns:p="http://schemas.openxmlformats.org/presentationml/2006/main">
  <p:tag name="AS_UNIQUEID" val="191"/>
</p:tagLst>
</file>

<file path=ppt/tags/tag76.xml><?xml version="1.0" encoding="utf-8"?>
<p:tagLst xmlns:p="http://schemas.openxmlformats.org/presentationml/2006/main">
  <p:tag name="AS_UNIQUEID" val="192"/>
</p:tagLst>
</file>

<file path=ppt/tags/tag77.xml><?xml version="1.0" encoding="utf-8"?>
<p:tagLst xmlns:p="http://schemas.openxmlformats.org/presentationml/2006/main">
  <p:tag name="AS_UNIQUEID" val="193"/>
</p:tagLst>
</file>

<file path=ppt/tags/tag78.xml><?xml version="1.0" encoding="utf-8"?>
<p:tagLst xmlns:p="http://schemas.openxmlformats.org/presentationml/2006/main">
  <p:tag name="AS_UNIQUEID" val="194"/>
</p:tagLst>
</file>

<file path=ppt/tags/tag79.xml><?xml version="1.0" encoding="utf-8"?>
<p:tagLst xmlns:p="http://schemas.openxmlformats.org/presentationml/2006/main">
  <p:tag name="AS_UNIQUEID" val="195"/>
</p:tagLst>
</file>

<file path=ppt/tags/tag8.xml><?xml version="1.0" encoding="utf-8"?>
<p:tagLst xmlns:p="http://schemas.openxmlformats.org/presentationml/2006/main">
  <p:tag name="AS_UNIQUEID" val="124"/>
</p:tagLst>
</file>

<file path=ppt/tags/tag80.xml><?xml version="1.0" encoding="utf-8"?>
<p:tagLst xmlns:p="http://schemas.openxmlformats.org/presentationml/2006/main">
  <p:tag name="AS_UNIQUEID" val="196"/>
</p:tagLst>
</file>

<file path=ppt/tags/tag81.xml><?xml version="1.0" encoding="utf-8"?>
<p:tagLst xmlns:p="http://schemas.openxmlformats.org/presentationml/2006/main">
  <p:tag name="AS_UNIQUEID" val="197"/>
</p:tagLst>
</file>

<file path=ppt/tags/tag82.xml><?xml version="1.0" encoding="utf-8"?>
<p:tagLst xmlns:p="http://schemas.openxmlformats.org/presentationml/2006/main">
  <p:tag name="AS_UNIQUEID" val="198"/>
</p:tagLst>
</file>

<file path=ppt/tags/tag83.xml><?xml version="1.0" encoding="utf-8"?>
<p:tagLst xmlns:p="http://schemas.openxmlformats.org/presentationml/2006/main">
  <p:tag name="AS_UNIQUEID" val="199"/>
</p:tagLst>
</file>

<file path=ppt/tags/tag84.xml><?xml version="1.0" encoding="utf-8"?>
<p:tagLst xmlns:p="http://schemas.openxmlformats.org/presentationml/2006/main">
  <p:tag name="AS_UNIQUEID" val="200"/>
</p:tagLst>
</file>

<file path=ppt/tags/tag85.xml><?xml version="1.0" encoding="utf-8"?>
<p:tagLst xmlns:p="http://schemas.openxmlformats.org/presentationml/2006/main">
  <p:tag name="AS_UNIQUEID" val="201"/>
</p:tagLst>
</file>

<file path=ppt/tags/tag86.xml><?xml version="1.0" encoding="utf-8"?>
<p:tagLst xmlns:p="http://schemas.openxmlformats.org/presentationml/2006/main">
  <p:tag name="AS_UNIQUEID" val="202"/>
</p:tagLst>
</file>

<file path=ppt/tags/tag87.xml><?xml version="1.0" encoding="utf-8"?>
<p:tagLst xmlns:p="http://schemas.openxmlformats.org/presentationml/2006/main">
  <p:tag name="AS_UNIQUEID" val="203"/>
</p:tagLst>
</file>

<file path=ppt/tags/tag88.xml><?xml version="1.0" encoding="utf-8"?>
<p:tagLst xmlns:p="http://schemas.openxmlformats.org/presentationml/2006/main">
  <p:tag name="AS_UNIQUEID" val="204"/>
</p:tagLst>
</file>

<file path=ppt/tags/tag89.xml><?xml version="1.0" encoding="utf-8"?>
<p:tagLst xmlns:p="http://schemas.openxmlformats.org/presentationml/2006/main">
  <p:tag name="AS_UNIQUEID" val="205"/>
</p:tagLst>
</file>

<file path=ppt/tags/tag9.xml><?xml version="1.0" encoding="utf-8"?>
<p:tagLst xmlns:p="http://schemas.openxmlformats.org/presentationml/2006/main">
  <p:tag name="AS_UNIQUEID" val="125"/>
</p:tagLst>
</file>

<file path=ppt/tags/tag90.xml><?xml version="1.0" encoding="utf-8"?>
<p:tagLst xmlns:p="http://schemas.openxmlformats.org/presentationml/2006/main">
  <p:tag name="AS_UNIQUEID" val="206"/>
</p:tagLst>
</file>

<file path=ppt/tags/tag91.xml><?xml version="1.0" encoding="utf-8"?>
<p:tagLst xmlns:p="http://schemas.openxmlformats.org/presentationml/2006/main">
  <p:tag name="AS_UNIQUEID" val="207"/>
</p:tagLst>
</file>

<file path=ppt/tags/tag92.xml><?xml version="1.0" encoding="utf-8"?>
<p:tagLst xmlns:p="http://schemas.openxmlformats.org/presentationml/2006/main">
  <p:tag name="AS_UNIQUEID" val="208"/>
</p:tagLst>
</file>

<file path=ppt/tags/tag93.xml><?xml version="1.0" encoding="utf-8"?>
<p:tagLst xmlns:p="http://schemas.openxmlformats.org/presentationml/2006/main">
  <p:tag name="AS_UNIQUEID" val="209"/>
</p:tagLst>
</file>

<file path=ppt/tags/tag94.xml><?xml version="1.0" encoding="utf-8"?>
<p:tagLst xmlns:p="http://schemas.openxmlformats.org/presentationml/2006/main">
  <p:tag name="AS_UNIQUEID" val="210"/>
</p:tagLst>
</file>

<file path=ppt/tags/tag95.xml><?xml version="1.0" encoding="utf-8"?>
<p:tagLst xmlns:p="http://schemas.openxmlformats.org/presentationml/2006/main">
  <p:tag name="AS_UNIQUEID" val="211"/>
</p:tagLst>
</file>

<file path=ppt/tags/tag96.xml><?xml version="1.0" encoding="utf-8"?>
<p:tagLst xmlns:p="http://schemas.openxmlformats.org/presentationml/2006/main">
  <p:tag name="AS_UNIQUEID" val="212"/>
</p:tagLst>
</file>

<file path=ppt/tags/tag97.xml><?xml version="1.0" encoding="utf-8"?>
<p:tagLst xmlns:p="http://schemas.openxmlformats.org/presentationml/2006/main">
  <p:tag name="AS_UNIQUEID" val="213"/>
</p:tagLst>
</file>

<file path=ppt/tags/tag98.xml><?xml version="1.0" encoding="utf-8"?>
<p:tagLst xmlns:p="http://schemas.openxmlformats.org/presentationml/2006/main">
  <p:tag name="AS_UNIQUEID" val="214"/>
</p:tagLst>
</file>

<file path=ppt/tags/tag99.xml><?xml version="1.0" encoding="utf-8"?>
<p:tagLst xmlns:p="http://schemas.openxmlformats.org/presentationml/2006/main">
  <p:tag name="AS_UNIQUEID" val="215"/>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On-screen Show (4:3)</PresentationFormat>
  <Paragraphs>77</Paragraphs>
  <Slides>27</Slides>
  <Notes>3</Notes>
  <TotalTime>0</TotalTime>
  <HiddenSlides>0</HiddenSlides>
  <MMClips>0</MMClips>
  <ScaleCrop>0</ScaleCrop>
  <HeadingPairs>
    <vt:vector baseType="variant" size="6">
      <vt:variant>
        <vt:lpstr>Fonts used</vt:lpstr>
      </vt:variant>
      <vt:variant>
        <vt:i4>6</vt:i4>
      </vt:variant>
      <vt:variant>
        <vt:lpstr>Theme</vt:lpstr>
      </vt:variant>
      <vt:variant>
        <vt:i4>1</vt:i4>
      </vt:variant>
      <vt:variant>
        <vt:lpstr>Slide Titles</vt:lpstr>
      </vt:variant>
      <vt:variant>
        <vt:i4>27</vt:i4>
      </vt:variant>
    </vt:vector>
  </HeadingPairs>
  <TitlesOfParts>
    <vt:vector baseType="lpstr" size="34">
      <vt:lpstr>Arial</vt:lpstr>
      <vt:lpstr>宋体</vt:lpstr>
      <vt:lpstr>Calibri Light</vt:lpstr>
      <vt:lpstr>Calibri</vt:lpstr>
      <vt:lpstr>楷体</vt:lpstr>
      <vt:lpstr>Times New Roman</vt:lpstr>
      <vt:lpstr>默认设计模板</vt:lpstr>
      <vt:lpstr>致云雀                                ——雪莱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致云雀                                 ——雪莱</dc:title>
  <dc:creator>word2003</dc:creator>
  <cp:lastModifiedBy>琴</cp:lastModifiedBy>
  <cp:revision>21</cp:revision>
  <dcterms:created xsi:type="dcterms:W3CDTF">2012-03-20T14:34:12Z</dcterms:created>
  <dcterms:modified xsi:type="dcterms:W3CDTF">2020-08-19T00:41:27Z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2052-11.1.0.9912</vt:lpwstr>
  </property>
</Properties>
</file>